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40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1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543"/>
            <a:ext cx="7772400" cy="3487908"/>
          </a:xfr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Coffee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933092"/>
            <a:ext cx="6400800" cy="1752600"/>
          </a:xfrm>
        </p:spPr>
        <p:txBody>
          <a:bodyPr/>
          <a:lstStyle/>
          <a:p>
            <a:r>
              <a:rPr dirty="0"/>
              <a:t>Data Analysis using </a:t>
            </a:r>
            <a:r>
              <a:rPr b="1" dirty="0">
                <a:solidFill>
                  <a:schemeClr val="accent1"/>
                </a:solidFill>
              </a:rPr>
              <a:t>Excel</a:t>
            </a:r>
            <a:r>
              <a:rPr dirty="0">
                <a:solidFill>
                  <a:schemeClr val="accent1"/>
                </a:solidFill>
              </a:rPr>
              <a:t>, </a:t>
            </a:r>
            <a:r>
              <a:rPr b="1" dirty="0">
                <a:solidFill>
                  <a:schemeClr val="accent1"/>
                </a:solidFill>
              </a:rPr>
              <a:t>SQL</a:t>
            </a:r>
            <a:r>
              <a:rPr dirty="0">
                <a:solidFill>
                  <a:schemeClr val="accent1"/>
                </a:solidFill>
              </a:rPr>
              <a:t>,</a:t>
            </a:r>
            <a:r>
              <a:rPr dirty="0"/>
              <a:t> and </a:t>
            </a:r>
            <a:r>
              <a:rPr b="1" dirty="0">
                <a:solidFill>
                  <a:schemeClr val="accent1"/>
                </a:solidFill>
              </a:rPr>
              <a:t>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3704521"/>
            <a:ext cx="6377940" cy="121892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pic>
        <p:nvPicPr>
          <p:cNvPr id="3" name="Picture 2" descr="Dashboard 1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" y="1371600"/>
            <a:ext cx="7652825" cy="4923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95" y="270320"/>
            <a:ext cx="697659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>
                <a:solidFill>
                  <a:srgbClr val="FFC000"/>
                </a:solidFill>
              </a:rPr>
              <a:t>Coffee Sales Dashboard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b="1" dirty="0">
                <a:solidFill>
                  <a:schemeClr val="accent2"/>
                </a:solidFill>
              </a:rPr>
              <a:t>Key 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Total Sales: $37,509.00</a:t>
            </a:r>
          </a:p>
          <a:p>
            <a:r>
              <a:t>- Total Transactions: 1,133</a:t>
            </a:r>
          </a:p>
          <a:p>
            <a:r>
              <a:t>- Average Bill per Person: $33.11</a:t>
            </a:r>
          </a:p>
          <a:p>
            <a:r>
              <a:t>- Best Selling Product: Americano with Milk (22.93%)</a:t>
            </a:r>
          </a:p>
          <a:p>
            <a:r>
              <a:t>- Top Sales Day: Thursday ($1,814.7)</a:t>
            </a:r>
          </a:p>
          <a:p>
            <a:r>
              <a:t>- Top Month: May ($9,063)</a:t>
            </a:r>
          </a:p>
          <a:p>
            <a:r>
              <a:t>- Preferred Payment Method: Card (Highest in May with $8,164)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2"/>
                </a:solidFill>
              </a:rPr>
              <a:t>SQL 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Key SQL Queries Used:</a:t>
            </a:r>
          </a:p>
          <a:p>
            <a:endParaRPr dirty="0"/>
          </a:p>
          <a:p>
            <a:r>
              <a:rPr dirty="0"/>
              <a:t>1. Total Sales Calculation</a:t>
            </a:r>
          </a:p>
          <a:p>
            <a:r>
              <a:rPr dirty="0"/>
              <a:t>2. Top 5 Coffee Products by Sales</a:t>
            </a:r>
          </a:p>
          <a:p>
            <a:r>
              <a:rPr dirty="0"/>
              <a:t>3. Sales Trend by Month</a:t>
            </a:r>
          </a:p>
          <a:p>
            <a:r>
              <a:rPr dirty="0"/>
              <a:t>4. Sales by Payment Type</a:t>
            </a:r>
          </a:p>
          <a:p>
            <a:r>
              <a:rPr dirty="0"/>
              <a:t>5. Top Spending Customer (Card-wise)</a:t>
            </a:r>
          </a:p>
          <a:p>
            <a:r>
              <a:rPr dirty="0"/>
              <a:t>6. Sales Distribution by Day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2"/>
                </a:solidFill>
              </a:rPr>
              <a:t>Tools Used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Tools Used:</a:t>
            </a:r>
          </a:p>
          <a:p>
            <a:r>
              <a:t>- Excel: Data Cleaning &amp; Preprocessing</a:t>
            </a:r>
          </a:p>
          <a:p>
            <a:r>
              <a:t>- SQL: Data Extraction &amp; Aggregation</a:t>
            </a:r>
          </a:p>
          <a:p>
            <a:r>
              <a:t>- Tableau: Dashboard Visualization</a:t>
            </a:r>
          </a:p>
          <a:p>
            <a:endParaRPr/>
          </a:p>
          <a:p>
            <a:r>
              <a:t>Conclusion:</a:t>
            </a:r>
          </a:p>
          <a:p>
            <a:r>
              <a:t>The coffee shop achieved total sales of $37,509 with consistent weekly trends.</a:t>
            </a:r>
          </a:p>
          <a:p>
            <a:r>
              <a:t>Thursday recorded the highest sales, and Americano with Milk was the top-selling coffee.</a:t>
            </a:r>
          </a:p>
          <a:p>
            <a:r>
              <a:t>Card payments dominated across all months, especially in May.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197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Coffee Sales Performance Dashboard</vt:lpstr>
      <vt:lpstr>PowerPoint Presentation</vt:lpstr>
      <vt:lpstr>Key Insights from Dashboard</vt:lpstr>
      <vt:lpstr>SQL Analysis Overview</vt:lpstr>
      <vt:lpstr>Tools Used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Keshav Maheshwari</cp:lastModifiedBy>
  <cp:revision>2</cp:revision>
  <dcterms:created xsi:type="dcterms:W3CDTF">2013-01-27T09:14:16Z</dcterms:created>
  <dcterms:modified xsi:type="dcterms:W3CDTF">2025-10-27T12:20:53Z</dcterms:modified>
  <cp:category/>
</cp:coreProperties>
</file>