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3" d="100"/>
          <a:sy n="113" d="100"/>
        </p:scale>
        <p:origin x="-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96929-49E4-4C4E-AE80-7BC9473928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D8212C0-AA84-4B6E-BBF3-EC161D154CEE}">
      <dgm:prSet/>
      <dgm:spPr/>
      <dgm:t>
        <a:bodyPr/>
        <a:lstStyle/>
        <a:p>
          <a:r>
            <a:rPr lang="en-US"/>
            <a:t>Enable stores to onboard this automated solution and attract a more significant customer base while going automated, saving cost through the Pay-as-you-go model, and having a localized presence with a less in-store inventory.</a:t>
          </a:r>
        </a:p>
      </dgm:t>
    </dgm:pt>
    <dgm:pt modelId="{999F1014-5D17-415D-9F5A-68B119EEE60A}" type="parTrans" cxnId="{96EAE872-0A93-41B3-86CC-D10E8CE875CF}">
      <dgm:prSet/>
      <dgm:spPr/>
      <dgm:t>
        <a:bodyPr/>
        <a:lstStyle/>
        <a:p>
          <a:endParaRPr lang="en-US"/>
        </a:p>
      </dgm:t>
    </dgm:pt>
    <dgm:pt modelId="{62694F3F-B86B-4F55-A6D9-A3B289CE7C97}" type="sibTrans" cxnId="{96EAE872-0A93-41B3-86CC-D10E8CE875CF}">
      <dgm:prSet/>
      <dgm:spPr/>
      <dgm:t>
        <a:bodyPr/>
        <a:lstStyle/>
        <a:p>
          <a:endParaRPr lang="en-US"/>
        </a:p>
      </dgm:t>
    </dgm:pt>
    <dgm:pt modelId="{C0032C7F-61A2-4BCF-9275-E421D570BF8A}">
      <dgm:prSet/>
      <dgm:spPr/>
      <dgm:t>
        <a:bodyPr/>
        <a:lstStyle/>
        <a:p>
          <a:r>
            <a:rPr lang="en-US"/>
            <a:t>Enable shoppers to have a consistent experience across its stores under similar brands.</a:t>
          </a:r>
        </a:p>
      </dgm:t>
    </dgm:pt>
    <dgm:pt modelId="{7F95DDC4-A237-4F94-8B16-EC52944ABA48}" type="parTrans" cxnId="{AAAFDB5B-A175-4F02-BB43-ECEAA77D4E0B}">
      <dgm:prSet/>
      <dgm:spPr/>
      <dgm:t>
        <a:bodyPr/>
        <a:lstStyle/>
        <a:p>
          <a:endParaRPr lang="en-US"/>
        </a:p>
      </dgm:t>
    </dgm:pt>
    <dgm:pt modelId="{F9330895-6C49-47FA-B158-23D7380F19F7}" type="sibTrans" cxnId="{AAAFDB5B-A175-4F02-BB43-ECEAA77D4E0B}">
      <dgm:prSet/>
      <dgm:spPr/>
      <dgm:t>
        <a:bodyPr/>
        <a:lstStyle/>
        <a:p>
          <a:endParaRPr lang="en-US"/>
        </a:p>
      </dgm:t>
    </dgm:pt>
    <dgm:pt modelId="{274B7482-9BB9-4AFB-8643-6786D7E7526A}">
      <dgm:prSet/>
      <dgm:spPr/>
      <dgm:t>
        <a:bodyPr/>
        <a:lstStyle/>
        <a:p>
          <a:r>
            <a:rPr lang="en-US"/>
            <a:t>Options for customers to install as an app and do self-billing within the store and checkout.</a:t>
          </a:r>
        </a:p>
      </dgm:t>
    </dgm:pt>
    <dgm:pt modelId="{1339ACBA-2D49-4639-A475-A76BA9982159}" type="parTrans" cxnId="{683B487E-8D6D-4AEB-8DA8-55A5D035EFC1}">
      <dgm:prSet/>
      <dgm:spPr/>
      <dgm:t>
        <a:bodyPr/>
        <a:lstStyle/>
        <a:p>
          <a:endParaRPr lang="en-US"/>
        </a:p>
      </dgm:t>
    </dgm:pt>
    <dgm:pt modelId="{20047B4A-6B81-413E-A468-C810FF88936F}" type="sibTrans" cxnId="{683B487E-8D6D-4AEB-8DA8-55A5D035EFC1}">
      <dgm:prSet/>
      <dgm:spPr/>
      <dgm:t>
        <a:bodyPr/>
        <a:lstStyle/>
        <a:p>
          <a:endParaRPr lang="en-US"/>
        </a:p>
      </dgm:t>
    </dgm:pt>
    <dgm:pt modelId="{28CA1737-E99E-497D-8766-A6B228811B33}">
      <dgm:prSet/>
      <dgm:spPr/>
      <dgm:t>
        <a:bodyPr/>
        <a:lstStyle/>
        <a:p>
          <a:r>
            <a:rPr lang="en-US"/>
            <a:t>Software development is being awarded to you, but 3rd party provider will develop any hardware device, and the integration is out of this program's scope.</a:t>
          </a:r>
        </a:p>
      </dgm:t>
    </dgm:pt>
    <dgm:pt modelId="{324B0A45-DDC4-44E6-A831-DB1B9E28024F}" type="parTrans" cxnId="{E7241B29-F136-4830-A827-B94195BF7404}">
      <dgm:prSet/>
      <dgm:spPr/>
      <dgm:t>
        <a:bodyPr/>
        <a:lstStyle/>
        <a:p>
          <a:endParaRPr lang="en-US"/>
        </a:p>
      </dgm:t>
    </dgm:pt>
    <dgm:pt modelId="{F7F55388-D943-425E-AD54-D12E50B9CDFA}" type="sibTrans" cxnId="{E7241B29-F136-4830-A827-B94195BF7404}">
      <dgm:prSet/>
      <dgm:spPr/>
      <dgm:t>
        <a:bodyPr/>
        <a:lstStyle/>
        <a:p>
          <a:endParaRPr lang="en-US"/>
        </a:p>
      </dgm:t>
    </dgm:pt>
    <dgm:pt modelId="{0FFA8C84-28EF-4FE2-BF2F-B58080D6C142}">
      <dgm:prSet/>
      <dgm:spPr/>
      <dgm:t>
        <a:bodyPr/>
        <a:lstStyle/>
        <a:p>
          <a:r>
            <a:rPr lang="en-US"/>
            <a:t>The POS system should have extensibility to ensure data sync with the online channel, enabling improved customer experience.</a:t>
          </a:r>
        </a:p>
      </dgm:t>
    </dgm:pt>
    <dgm:pt modelId="{9D901CCB-5E72-4088-8AF1-142260CD0111}" type="parTrans" cxnId="{D5604A1F-0391-4D4B-9D3E-9714D3F9E203}">
      <dgm:prSet/>
      <dgm:spPr/>
      <dgm:t>
        <a:bodyPr/>
        <a:lstStyle/>
        <a:p>
          <a:endParaRPr lang="en-US"/>
        </a:p>
      </dgm:t>
    </dgm:pt>
    <dgm:pt modelId="{0A04E526-4F23-4174-8BC1-F9E22ED70079}" type="sibTrans" cxnId="{D5604A1F-0391-4D4B-9D3E-9714D3F9E203}">
      <dgm:prSet/>
      <dgm:spPr/>
      <dgm:t>
        <a:bodyPr/>
        <a:lstStyle/>
        <a:p>
          <a:endParaRPr lang="en-US"/>
        </a:p>
      </dgm:t>
    </dgm:pt>
    <dgm:pt modelId="{C09CF768-04B0-4630-BACF-E5F525262E5E}" type="pres">
      <dgm:prSet presAssocID="{0FB96929-49E4-4C4E-AE80-7BC9473928BF}" presName="root" presStyleCnt="0">
        <dgm:presLayoutVars>
          <dgm:dir/>
          <dgm:resizeHandles val="exact"/>
        </dgm:presLayoutVars>
      </dgm:prSet>
      <dgm:spPr/>
    </dgm:pt>
    <dgm:pt modelId="{1130182F-7AE0-4528-974C-CE1ED84133A9}" type="pres">
      <dgm:prSet presAssocID="{4D8212C0-AA84-4B6E-BBF3-EC161D154CEE}" presName="compNode" presStyleCnt="0"/>
      <dgm:spPr/>
    </dgm:pt>
    <dgm:pt modelId="{9A298E72-3E54-4D2C-AF4D-9F00EE0F3B51}" type="pres">
      <dgm:prSet presAssocID="{4D8212C0-AA84-4B6E-BBF3-EC161D154CEE}" presName="bgRect" presStyleLbl="bgShp" presStyleIdx="0" presStyleCnt="5"/>
      <dgm:spPr/>
    </dgm:pt>
    <dgm:pt modelId="{12266C1D-F7CA-434F-B59E-1F3C8D9D4416}" type="pres">
      <dgm:prSet presAssocID="{4D8212C0-AA84-4B6E-BBF3-EC161D154CE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8719FC7-3989-41EA-A015-F2EE9E1EAB65}" type="pres">
      <dgm:prSet presAssocID="{4D8212C0-AA84-4B6E-BBF3-EC161D154CEE}" presName="spaceRect" presStyleCnt="0"/>
      <dgm:spPr/>
    </dgm:pt>
    <dgm:pt modelId="{F4BCC497-7960-4AF9-8105-E3BDF2E05D4F}" type="pres">
      <dgm:prSet presAssocID="{4D8212C0-AA84-4B6E-BBF3-EC161D154CEE}" presName="parTx" presStyleLbl="revTx" presStyleIdx="0" presStyleCnt="5">
        <dgm:presLayoutVars>
          <dgm:chMax val="0"/>
          <dgm:chPref val="0"/>
        </dgm:presLayoutVars>
      </dgm:prSet>
      <dgm:spPr/>
    </dgm:pt>
    <dgm:pt modelId="{039DCAD5-250A-48C9-87C5-5970BF88DBB1}" type="pres">
      <dgm:prSet presAssocID="{62694F3F-B86B-4F55-A6D9-A3B289CE7C97}" presName="sibTrans" presStyleCnt="0"/>
      <dgm:spPr/>
    </dgm:pt>
    <dgm:pt modelId="{B733972A-2C01-484D-B706-DC73A8E5EE50}" type="pres">
      <dgm:prSet presAssocID="{C0032C7F-61A2-4BCF-9275-E421D570BF8A}" presName="compNode" presStyleCnt="0"/>
      <dgm:spPr/>
    </dgm:pt>
    <dgm:pt modelId="{588F6DE6-AD5F-47D4-A920-C7776AB0E84D}" type="pres">
      <dgm:prSet presAssocID="{C0032C7F-61A2-4BCF-9275-E421D570BF8A}" presName="bgRect" presStyleLbl="bgShp" presStyleIdx="1" presStyleCnt="5"/>
      <dgm:spPr/>
    </dgm:pt>
    <dgm:pt modelId="{B883EF41-F9CD-4626-9B7B-305DE0132BC0}" type="pres">
      <dgm:prSet presAssocID="{C0032C7F-61A2-4BCF-9275-E421D570BF8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DBFAE251-F749-4D7B-9130-7102826B120E}" type="pres">
      <dgm:prSet presAssocID="{C0032C7F-61A2-4BCF-9275-E421D570BF8A}" presName="spaceRect" presStyleCnt="0"/>
      <dgm:spPr/>
    </dgm:pt>
    <dgm:pt modelId="{62443CDE-CAAE-4618-BC66-AD152D328457}" type="pres">
      <dgm:prSet presAssocID="{C0032C7F-61A2-4BCF-9275-E421D570BF8A}" presName="parTx" presStyleLbl="revTx" presStyleIdx="1" presStyleCnt="5">
        <dgm:presLayoutVars>
          <dgm:chMax val="0"/>
          <dgm:chPref val="0"/>
        </dgm:presLayoutVars>
      </dgm:prSet>
      <dgm:spPr/>
    </dgm:pt>
    <dgm:pt modelId="{CF84E281-8385-4F7E-946F-862B5E74BA93}" type="pres">
      <dgm:prSet presAssocID="{F9330895-6C49-47FA-B158-23D7380F19F7}" presName="sibTrans" presStyleCnt="0"/>
      <dgm:spPr/>
    </dgm:pt>
    <dgm:pt modelId="{80BDE7A9-5CF2-4846-8D28-2226396E34F9}" type="pres">
      <dgm:prSet presAssocID="{274B7482-9BB9-4AFB-8643-6786D7E7526A}" presName="compNode" presStyleCnt="0"/>
      <dgm:spPr/>
    </dgm:pt>
    <dgm:pt modelId="{6BD6EFBB-89EB-49BD-ABFB-3BE11B4BD61E}" type="pres">
      <dgm:prSet presAssocID="{274B7482-9BB9-4AFB-8643-6786D7E7526A}" presName="bgRect" presStyleLbl="bgShp" presStyleIdx="2" presStyleCnt="5"/>
      <dgm:spPr/>
    </dgm:pt>
    <dgm:pt modelId="{CBF69537-F1C2-420B-9802-6D006FFA2145}" type="pres">
      <dgm:prSet presAssocID="{274B7482-9BB9-4AFB-8643-6786D7E752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992D6E8E-9251-4C5A-A027-1EBEA2200623}" type="pres">
      <dgm:prSet presAssocID="{274B7482-9BB9-4AFB-8643-6786D7E7526A}" presName="spaceRect" presStyleCnt="0"/>
      <dgm:spPr/>
    </dgm:pt>
    <dgm:pt modelId="{8E0F9FC8-164A-4E93-BAA4-3264E96AB07D}" type="pres">
      <dgm:prSet presAssocID="{274B7482-9BB9-4AFB-8643-6786D7E7526A}" presName="parTx" presStyleLbl="revTx" presStyleIdx="2" presStyleCnt="5">
        <dgm:presLayoutVars>
          <dgm:chMax val="0"/>
          <dgm:chPref val="0"/>
        </dgm:presLayoutVars>
      </dgm:prSet>
      <dgm:spPr/>
    </dgm:pt>
    <dgm:pt modelId="{8B416D46-4137-4676-9FE3-5D2818D61EA2}" type="pres">
      <dgm:prSet presAssocID="{20047B4A-6B81-413E-A468-C810FF88936F}" presName="sibTrans" presStyleCnt="0"/>
      <dgm:spPr/>
    </dgm:pt>
    <dgm:pt modelId="{81AFFD88-261F-4DEA-AE04-43020F695BFD}" type="pres">
      <dgm:prSet presAssocID="{28CA1737-E99E-497D-8766-A6B228811B33}" presName="compNode" presStyleCnt="0"/>
      <dgm:spPr/>
    </dgm:pt>
    <dgm:pt modelId="{4AD80296-3E73-4048-A6CD-BDAB8F0CBC38}" type="pres">
      <dgm:prSet presAssocID="{28CA1737-E99E-497D-8766-A6B228811B33}" presName="bgRect" presStyleLbl="bgShp" presStyleIdx="3" presStyleCnt="5"/>
      <dgm:spPr/>
    </dgm:pt>
    <dgm:pt modelId="{4577360D-46A3-43E0-90F3-A18EB2FC3BD9}" type="pres">
      <dgm:prSet presAssocID="{28CA1737-E99E-497D-8766-A6B228811B3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EBA8A1B-6558-47B6-8906-030D045608CD}" type="pres">
      <dgm:prSet presAssocID="{28CA1737-E99E-497D-8766-A6B228811B33}" presName="spaceRect" presStyleCnt="0"/>
      <dgm:spPr/>
    </dgm:pt>
    <dgm:pt modelId="{D54BCE7B-BF70-468A-91BC-CCD25534CBEB}" type="pres">
      <dgm:prSet presAssocID="{28CA1737-E99E-497D-8766-A6B228811B33}" presName="parTx" presStyleLbl="revTx" presStyleIdx="3" presStyleCnt="5">
        <dgm:presLayoutVars>
          <dgm:chMax val="0"/>
          <dgm:chPref val="0"/>
        </dgm:presLayoutVars>
      </dgm:prSet>
      <dgm:spPr/>
    </dgm:pt>
    <dgm:pt modelId="{FC6D6B02-B2A3-446A-A5CA-50E7436848E6}" type="pres">
      <dgm:prSet presAssocID="{F7F55388-D943-425E-AD54-D12E50B9CDFA}" presName="sibTrans" presStyleCnt="0"/>
      <dgm:spPr/>
    </dgm:pt>
    <dgm:pt modelId="{31CC9A09-4401-4388-9BA4-0278016D456C}" type="pres">
      <dgm:prSet presAssocID="{0FFA8C84-28EF-4FE2-BF2F-B58080D6C142}" presName="compNode" presStyleCnt="0"/>
      <dgm:spPr/>
    </dgm:pt>
    <dgm:pt modelId="{CAA1AE09-DFFE-445F-96C6-000E2A045261}" type="pres">
      <dgm:prSet presAssocID="{0FFA8C84-28EF-4FE2-BF2F-B58080D6C142}" presName="bgRect" presStyleLbl="bgShp" presStyleIdx="4" presStyleCnt="5"/>
      <dgm:spPr/>
    </dgm:pt>
    <dgm:pt modelId="{E6C33841-C04C-4269-82F1-E832B31E0563}" type="pres">
      <dgm:prSet presAssocID="{0FFA8C84-28EF-4FE2-BF2F-B58080D6C14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1E5B613-8909-497C-B7CA-28F3B2097C61}" type="pres">
      <dgm:prSet presAssocID="{0FFA8C84-28EF-4FE2-BF2F-B58080D6C142}" presName="spaceRect" presStyleCnt="0"/>
      <dgm:spPr/>
    </dgm:pt>
    <dgm:pt modelId="{F9C38E4E-877A-4F88-998A-F4D9108C1DB2}" type="pres">
      <dgm:prSet presAssocID="{0FFA8C84-28EF-4FE2-BF2F-B58080D6C14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B14A316-A833-4B46-A019-C0F8B46C5348}" type="presOf" srcId="{C0032C7F-61A2-4BCF-9275-E421D570BF8A}" destId="{62443CDE-CAAE-4618-BC66-AD152D328457}" srcOrd="0" destOrd="0" presId="urn:microsoft.com/office/officeart/2018/2/layout/IconVerticalSolidList"/>
    <dgm:cxn modelId="{D5604A1F-0391-4D4B-9D3E-9714D3F9E203}" srcId="{0FB96929-49E4-4C4E-AE80-7BC9473928BF}" destId="{0FFA8C84-28EF-4FE2-BF2F-B58080D6C142}" srcOrd="4" destOrd="0" parTransId="{9D901CCB-5E72-4088-8AF1-142260CD0111}" sibTransId="{0A04E526-4F23-4174-8BC1-F9E22ED70079}"/>
    <dgm:cxn modelId="{2E03C927-6CB9-449B-8727-8B52B7012182}" type="presOf" srcId="{4D8212C0-AA84-4B6E-BBF3-EC161D154CEE}" destId="{F4BCC497-7960-4AF9-8105-E3BDF2E05D4F}" srcOrd="0" destOrd="0" presId="urn:microsoft.com/office/officeart/2018/2/layout/IconVerticalSolidList"/>
    <dgm:cxn modelId="{E7241B29-F136-4830-A827-B94195BF7404}" srcId="{0FB96929-49E4-4C4E-AE80-7BC9473928BF}" destId="{28CA1737-E99E-497D-8766-A6B228811B33}" srcOrd="3" destOrd="0" parTransId="{324B0A45-DDC4-44E6-A831-DB1B9E28024F}" sibTransId="{F7F55388-D943-425E-AD54-D12E50B9CDFA}"/>
    <dgm:cxn modelId="{AAAFDB5B-A175-4F02-BB43-ECEAA77D4E0B}" srcId="{0FB96929-49E4-4C4E-AE80-7BC9473928BF}" destId="{C0032C7F-61A2-4BCF-9275-E421D570BF8A}" srcOrd="1" destOrd="0" parTransId="{7F95DDC4-A237-4F94-8B16-EC52944ABA48}" sibTransId="{F9330895-6C49-47FA-B158-23D7380F19F7}"/>
    <dgm:cxn modelId="{96EAE872-0A93-41B3-86CC-D10E8CE875CF}" srcId="{0FB96929-49E4-4C4E-AE80-7BC9473928BF}" destId="{4D8212C0-AA84-4B6E-BBF3-EC161D154CEE}" srcOrd="0" destOrd="0" parTransId="{999F1014-5D17-415D-9F5A-68B119EEE60A}" sibTransId="{62694F3F-B86B-4F55-A6D9-A3B289CE7C97}"/>
    <dgm:cxn modelId="{683B487E-8D6D-4AEB-8DA8-55A5D035EFC1}" srcId="{0FB96929-49E4-4C4E-AE80-7BC9473928BF}" destId="{274B7482-9BB9-4AFB-8643-6786D7E7526A}" srcOrd="2" destOrd="0" parTransId="{1339ACBA-2D49-4639-A475-A76BA9982159}" sibTransId="{20047B4A-6B81-413E-A468-C810FF88936F}"/>
    <dgm:cxn modelId="{ECD95CAA-18D0-4852-99F5-D03FBCAF8111}" type="presOf" srcId="{0FB96929-49E4-4C4E-AE80-7BC9473928BF}" destId="{C09CF768-04B0-4630-BACF-E5F525262E5E}" srcOrd="0" destOrd="0" presId="urn:microsoft.com/office/officeart/2018/2/layout/IconVerticalSolidList"/>
    <dgm:cxn modelId="{69E8D0CF-29CE-443E-8780-88C323964BB0}" type="presOf" srcId="{274B7482-9BB9-4AFB-8643-6786D7E7526A}" destId="{8E0F9FC8-164A-4E93-BAA4-3264E96AB07D}" srcOrd="0" destOrd="0" presId="urn:microsoft.com/office/officeart/2018/2/layout/IconVerticalSolidList"/>
    <dgm:cxn modelId="{D566CEF3-2A8D-4A54-9144-F512B0F360FF}" type="presOf" srcId="{28CA1737-E99E-497D-8766-A6B228811B33}" destId="{D54BCE7B-BF70-468A-91BC-CCD25534CBEB}" srcOrd="0" destOrd="0" presId="urn:microsoft.com/office/officeart/2018/2/layout/IconVerticalSolidList"/>
    <dgm:cxn modelId="{A98B00F4-C815-4AAF-B3BF-C6554E9BC24F}" type="presOf" srcId="{0FFA8C84-28EF-4FE2-BF2F-B58080D6C142}" destId="{F9C38E4E-877A-4F88-998A-F4D9108C1DB2}" srcOrd="0" destOrd="0" presId="urn:microsoft.com/office/officeart/2018/2/layout/IconVerticalSolidList"/>
    <dgm:cxn modelId="{D8357F2D-19DD-416F-AF08-44F32DC2EB08}" type="presParOf" srcId="{C09CF768-04B0-4630-BACF-E5F525262E5E}" destId="{1130182F-7AE0-4528-974C-CE1ED84133A9}" srcOrd="0" destOrd="0" presId="urn:microsoft.com/office/officeart/2018/2/layout/IconVerticalSolidList"/>
    <dgm:cxn modelId="{1755D5B2-F8A4-446F-A7F6-67CE32654C29}" type="presParOf" srcId="{1130182F-7AE0-4528-974C-CE1ED84133A9}" destId="{9A298E72-3E54-4D2C-AF4D-9F00EE0F3B51}" srcOrd="0" destOrd="0" presId="urn:microsoft.com/office/officeart/2018/2/layout/IconVerticalSolidList"/>
    <dgm:cxn modelId="{026469F9-BDD1-4266-BCB8-7653FC63D6D9}" type="presParOf" srcId="{1130182F-7AE0-4528-974C-CE1ED84133A9}" destId="{12266C1D-F7CA-434F-B59E-1F3C8D9D4416}" srcOrd="1" destOrd="0" presId="urn:microsoft.com/office/officeart/2018/2/layout/IconVerticalSolidList"/>
    <dgm:cxn modelId="{49AE9B0D-1721-4D43-943B-F64E382D4289}" type="presParOf" srcId="{1130182F-7AE0-4528-974C-CE1ED84133A9}" destId="{A8719FC7-3989-41EA-A015-F2EE9E1EAB65}" srcOrd="2" destOrd="0" presId="urn:microsoft.com/office/officeart/2018/2/layout/IconVerticalSolidList"/>
    <dgm:cxn modelId="{51F0A245-4791-4D3A-B318-956AA3B405C4}" type="presParOf" srcId="{1130182F-7AE0-4528-974C-CE1ED84133A9}" destId="{F4BCC497-7960-4AF9-8105-E3BDF2E05D4F}" srcOrd="3" destOrd="0" presId="urn:microsoft.com/office/officeart/2018/2/layout/IconVerticalSolidList"/>
    <dgm:cxn modelId="{DDFB1F3D-401C-4FE2-9078-C080A57E7EDE}" type="presParOf" srcId="{C09CF768-04B0-4630-BACF-E5F525262E5E}" destId="{039DCAD5-250A-48C9-87C5-5970BF88DBB1}" srcOrd="1" destOrd="0" presId="urn:microsoft.com/office/officeart/2018/2/layout/IconVerticalSolidList"/>
    <dgm:cxn modelId="{1E3C4113-E4AB-4E98-97F5-1A8061B7B1DF}" type="presParOf" srcId="{C09CF768-04B0-4630-BACF-E5F525262E5E}" destId="{B733972A-2C01-484D-B706-DC73A8E5EE50}" srcOrd="2" destOrd="0" presId="urn:microsoft.com/office/officeart/2018/2/layout/IconVerticalSolidList"/>
    <dgm:cxn modelId="{D64286E5-2C86-47F0-8CC4-785CBE8E1326}" type="presParOf" srcId="{B733972A-2C01-484D-B706-DC73A8E5EE50}" destId="{588F6DE6-AD5F-47D4-A920-C7776AB0E84D}" srcOrd="0" destOrd="0" presId="urn:microsoft.com/office/officeart/2018/2/layout/IconVerticalSolidList"/>
    <dgm:cxn modelId="{1BD652E8-D47D-448E-8500-CF70A38CE105}" type="presParOf" srcId="{B733972A-2C01-484D-B706-DC73A8E5EE50}" destId="{B883EF41-F9CD-4626-9B7B-305DE0132BC0}" srcOrd="1" destOrd="0" presId="urn:microsoft.com/office/officeart/2018/2/layout/IconVerticalSolidList"/>
    <dgm:cxn modelId="{6660AB6A-DE48-4B3F-9914-24BC302F5262}" type="presParOf" srcId="{B733972A-2C01-484D-B706-DC73A8E5EE50}" destId="{DBFAE251-F749-4D7B-9130-7102826B120E}" srcOrd="2" destOrd="0" presId="urn:microsoft.com/office/officeart/2018/2/layout/IconVerticalSolidList"/>
    <dgm:cxn modelId="{0E87BE3B-F762-4429-B6FC-7C43DD78C8E8}" type="presParOf" srcId="{B733972A-2C01-484D-B706-DC73A8E5EE50}" destId="{62443CDE-CAAE-4618-BC66-AD152D328457}" srcOrd="3" destOrd="0" presId="urn:microsoft.com/office/officeart/2018/2/layout/IconVerticalSolidList"/>
    <dgm:cxn modelId="{CD973224-EA1C-453E-B123-0775BA99018E}" type="presParOf" srcId="{C09CF768-04B0-4630-BACF-E5F525262E5E}" destId="{CF84E281-8385-4F7E-946F-862B5E74BA93}" srcOrd="3" destOrd="0" presId="urn:microsoft.com/office/officeart/2018/2/layout/IconVerticalSolidList"/>
    <dgm:cxn modelId="{B75F31E7-B4B5-4907-B815-A544233B65F8}" type="presParOf" srcId="{C09CF768-04B0-4630-BACF-E5F525262E5E}" destId="{80BDE7A9-5CF2-4846-8D28-2226396E34F9}" srcOrd="4" destOrd="0" presId="urn:microsoft.com/office/officeart/2018/2/layout/IconVerticalSolidList"/>
    <dgm:cxn modelId="{CB6BD299-C180-4122-A9A6-83720B7BE268}" type="presParOf" srcId="{80BDE7A9-5CF2-4846-8D28-2226396E34F9}" destId="{6BD6EFBB-89EB-49BD-ABFB-3BE11B4BD61E}" srcOrd="0" destOrd="0" presId="urn:microsoft.com/office/officeart/2018/2/layout/IconVerticalSolidList"/>
    <dgm:cxn modelId="{D38F87D8-87D8-493E-AE89-4FEF446EF82F}" type="presParOf" srcId="{80BDE7A9-5CF2-4846-8D28-2226396E34F9}" destId="{CBF69537-F1C2-420B-9802-6D006FFA2145}" srcOrd="1" destOrd="0" presId="urn:microsoft.com/office/officeart/2018/2/layout/IconVerticalSolidList"/>
    <dgm:cxn modelId="{CE444180-872D-42DE-996F-67EE14BE03B9}" type="presParOf" srcId="{80BDE7A9-5CF2-4846-8D28-2226396E34F9}" destId="{992D6E8E-9251-4C5A-A027-1EBEA2200623}" srcOrd="2" destOrd="0" presId="urn:microsoft.com/office/officeart/2018/2/layout/IconVerticalSolidList"/>
    <dgm:cxn modelId="{F6623FC1-C0DB-4380-B93D-5C94DF00FBBA}" type="presParOf" srcId="{80BDE7A9-5CF2-4846-8D28-2226396E34F9}" destId="{8E0F9FC8-164A-4E93-BAA4-3264E96AB07D}" srcOrd="3" destOrd="0" presId="urn:microsoft.com/office/officeart/2018/2/layout/IconVerticalSolidList"/>
    <dgm:cxn modelId="{95F6ECB4-B8C0-4954-B01E-B60B08845BB5}" type="presParOf" srcId="{C09CF768-04B0-4630-BACF-E5F525262E5E}" destId="{8B416D46-4137-4676-9FE3-5D2818D61EA2}" srcOrd="5" destOrd="0" presId="urn:microsoft.com/office/officeart/2018/2/layout/IconVerticalSolidList"/>
    <dgm:cxn modelId="{C8B4EFD6-8C96-4FB9-A0C3-D4E6A8EC0360}" type="presParOf" srcId="{C09CF768-04B0-4630-BACF-E5F525262E5E}" destId="{81AFFD88-261F-4DEA-AE04-43020F695BFD}" srcOrd="6" destOrd="0" presId="urn:microsoft.com/office/officeart/2018/2/layout/IconVerticalSolidList"/>
    <dgm:cxn modelId="{7C3DA916-1289-4D1C-8B37-A4EF390D5511}" type="presParOf" srcId="{81AFFD88-261F-4DEA-AE04-43020F695BFD}" destId="{4AD80296-3E73-4048-A6CD-BDAB8F0CBC38}" srcOrd="0" destOrd="0" presId="urn:microsoft.com/office/officeart/2018/2/layout/IconVerticalSolidList"/>
    <dgm:cxn modelId="{F8B86FFF-BAE4-46D6-BCE2-2532115F31F4}" type="presParOf" srcId="{81AFFD88-261F-4DEA-AE04-43020F695BFD}" destId="{4577360D-46A3-43E0-90F3-A18EB2FC3BD9}" srcOrd="1" destOrd="0" presId="urn:microsoft.com/office/officeart/2018/2/layout/IconVerticalSolidList"/>
    <dgm:cxn modelId="{0D153572-0988-404D-A95D-FB2F25A00D99}" type="presParOf" srcId="{81AFFD88-261F-4DEA-AE04-43020F695BFD}" destId="{7EBA8A1B-6558-47B6-8906-030D045608CD}" srcOrd="2" destOrd="0" presId="urn:microsoft.com/office/officeart/2018/2/layout/IconVerticalSolidList"/>
    <dgm:cxn modelId="{0B0222BB-BBE2-4AF4-9B26-47BB81551F31}" type="presParOf" srcId="{81AFFD88-261F-4DEA-AE04-43020F695BFD}" destId="{D54BCE7B-BF70-468A-91BC-CCD25534CBEB}" srcOrd="3" destOrd="0" presId="urn:microsoft.com/office/officeart/2018/2/layout/IconVerticalSolidList"/>
    <dgm:cxn modelId="{13DA0EE3-9614-48CB-828E-2EF79A53D602}" type="presParOf" srcId="{C09CF768-04B0-4630-BACF-E5F525262E5E}" destId="{FC6D6B02-B2A3-446A-A5CA-50E7436848E6}" srcOrd="7" destOrd="0" presId="urn:microsoft.com/office/officeart/2018/2/layout/IconVerticalSolidList"/>
    <dgm:cxn modelId="{E6781E33-3BDF-48E7-A7CB-2FE1D46029CC}" type="presParOf" srcId="{C09CF768-04B0-4630-BACF-E5F525262E5E}" destId="{31CC9A09-4401-4388-9BA4-0278016D456C}" srcOrd="8" destOrd="0" presId="urn:microsoft.com/office/officeart/2018/2/layout/IconVerticalSolidList"/>
    <dgm:cxn modelId="{BD2BBAF9-5FE0-4235-9B97-9895577C4BEE}" type="presParOf" srcId="{31CC9A09-4401-4388-9BA4-0278016D456C}" destId="{CAA1AE09-DFFE-445F-96C6-000E2A045261}" srcOrd="0" destOrd="0" presId="urn:microsoft.com/office/officeart/2018/2/layout/IconVerticalSolidList"/>
    <dgm:cxn modelId="{53F3EAD7-BFDC-4C70-90DF-9691576419D0}" type="presParOf" srcId="{31CC9A09-4401-4388-9BA4-0278016D456C}" destId="{E6C33841-C04C-4269-82F1-E832B31E0563}" srcOrd="1" destOrd="0" presId="urn:microsoft.com/office/officeart/2018/2/layout/IconVerticalSolidList"/>
    <dgm:cxn modelId="{FC7225E6-E781-4E10-A9F1-4CFD609DBA41}" type="presParOf" srcId="{31CC9A09-4401-4388-9BA4-0278016D456C}" destId="{D1E5B613-8909-497C-B7CA-28F3B2097C61}" srcOrd="2" destOrd="0" presId="urn:microsoft.com/office/officeart/2018/2/layout/IconVerticalSolidList"/>
    <dgm:cxn modelId="{5BCCF847-ACD9-485B-8577-94BC151FF593}" type="presParOf" srcId="{31CC9A09-4401-4388-9BA4-0278016D456C}" destId="{F9C38E4E-877A-4F88-998A-F4D9108C1D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A6EC69-B864-4D94-B624-6B19AE892C1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39C7E7-EF4A-4CA7-A5CA-4D597F45E44E}">
      <dgm:prSet/>
      <dgm:spPr/>
      <dgm:t>
        <a:bodyPr/>
        <a:lstStyle/>
        <a:p>
          <a:r>
            <a:rPr lang="en-IN"/>
            <a:t>Java</a:t>
          </a:r>
          <a:endParaRPr lang="en-US"/>
        </a:p>
      </dgm:t>
    </dgm:pt>
    <dgm:pt modelId="{0DF9221D-3AE4-4F3F-AA3F-19B00264C16D}" type="parTrans" cxnId="{457519B7-2437-4089-88C6-BB882289CF0C}">
      <dgm:prSet/>
      <dgm:spPr/>
      <dgm:t>
        <a:bodyPr/>
        <a:lstStyle/>
        <a:p>
          <a:endParaRPr lang="en-US"/>
        </a:p>
      </dgm:t>
    </dgm:pt>
    <dgm:pt modelId="{91D40F8F-7CAA-4EE5-A7CF-31C24CEA9305}" type="sibTrans" cxnId="{457519B7-2437-4089-88C6-BB882289CF0C}">
      <dgm:prSet/>
      <dgm:spPr/>
      <dgm:t>
        <a:bodyPr/>
        <a:lstStyle/>
        <a:p>
          <a:endParaRPr lang="en-US"/>
        </a:p>
      </dgm:t>
    </dgm:pt>
    <dgm:pt modelId="{9BE14203-256F-4340-B070-1ABF602EBF3C}">
      <dgm:prSet/>
      <dgm:spPr/>
      <dgm:t>
        <a:bodyPr/>
        <a:lstStyle/>
        <a:p>
          <a:r>
            <a:rPr lang="en-IN"/>
            <a:t>Spring Boot</a:t>
          </a:r>
          <a:endParaRPr lang="en-US"/>
        </a:p>
      </dgm:t>
    </dgm:pt>
    <dgm:pt modelId="{D754CBCF-A69E-4A8A-905C-92D0F1DDB403}" type="parTrans" cxnId="{2000BAE2-F332-4DCD-B3CC-A92E460B0F5A}">
      <dgm:prSet/>
      <dgm:spPr/>
      <dgm:t>
        <a:bodyPr/>
        <a:lstStyle/>
        <a:p>
          <a:endParaRPr lang="en-US"/>
        </a:p>
      </dgm:t>
    </dgm:pt>
    <dgm:pt modelId="{C1E2D639-7F49-44E1-9E26-3CE38EB7E1BA}" type="sibTrans" cxnId="{2000BAE2-F332-4DCD-B3CC-A92E460B0F5A}">
      <dgm:prSet/>
      <dgm:spPr/>
      <dgm:t>
        <a:bodyPr/>
        <a:lstStyle/>
        <a:p>
          <a:endParaRPr lang="en-US"/>
        </a:p>
      </dgm:t>
    </dgm:pt>
    <dgm:pt modelId="{D95B563D-5C54-4797-9A97-D54DDF945048}">
      <dgm:prSet/>
      <dgm:spPr/>
      <dgm:t>
        <a:bodyPr/>
        <a:lstStyle/>
        <a:p>
          <a:r>
            <a:rPr lang="en-IN"/>
            <a:t>Kong Api Gateway</a:t>
          </a:r>
          <a:endParaRPr lang="en-US"/>
        </a:p>
      </dgm:t>
    </dgm:pt>
    <dgm:pt modelId="{E3C91187-75DC-4077-94FD-DB06883D3D0B}" type="parTrans" cxnId="{4BF44008-5380-4849-98C1-DBFED3FBE471}">
      <dgm:prSet/>
      <dgm:spPr/>
      <dgm:t>
        <a:bodyPr/>
        <a:lstStyle/>
        <a:p>
          <a:endParaRPr lang="en-US"/>
        </a:p>
      </dgm:t>
    </dgm:pt>
    <dgm:pt modelId="{AD334D99-9C01-43AF-B444-CB9E3D7F2DDA}" type="sibTrans" cxnId="{4BF44008-5380-4849-98C1-DBFED3FBE471}">
      <dgm:prSet/>
      <dgm:spPr/>
      <dgm:t>
        <a:bodyPr/>
        <a:lstStyle/>
        <a:p>
          <a:endParaRPr lang="en-US"/>
        </a:p>
      </dgm:t>
    </dgm:pt>
    <dgm:pt modelId="{53921C00-019C-49F4-A857-228D996A14F2}">
      <dgm:prSet/>
      <dgm:spPr/>
      <dgm:t>
        <a:bodyPr/>
        <a:lstStyle/>
        <a:p>
          <a:r>
            <a:rPr lang="en-IN"/>
            <a:t>Auth 0</a:t>
          </a:r>
          <a:endParaRPr lang="en-US"/>
        </a:p>
      </dgm:t>
    </dgm:pt>
    <dgm:pt modelId="{716D4F75-8157-4882-A5A4-E438D554A155}" type="parTrans" cxnId="{2888CC14-9BB0-464C-A1D9-C1FF4071D70D}">
      <dgm:prSet/>
      <dgm:spPr/>
      <dgm:t>
        <a:bodyPr/>
        <a:lstStyle/>
        <a:p>
          <a:endParaRPr lang="en-US"/>
        </a:p>
      </dgm:t>
    </dgm:pt>
    <dgm:pt modelId="{BB3E99D9-0CB0-4D3E-917D-C04BB0B8C1A1}" type="sibTrans" cxnId="{2888CC14-9BB0-464C-A1D9-C1FF4071D70D}">
      <dgm:prSet/>
      <dgm:spPr/>
      <dgm:t>
        <a:bodyPr/>
        <a:lstStyle/>
        <a:p>
          <a:endParaRPr lang="en-US"/>
        </a:p>
      </dgm:t>
    </dgm:pt>
    <dgm:pt modelId="{8A539A2B-70C0-407D-B016-D819BA72312E}">
      <dgm:prSet/>
      <dgm:spPr/>
      <dgm:t>
        <a:bodyPr/>
        <a:lstStyle/>
        <a:p>
          <a:r>
            <a:rPr lang="en-IN"/>
            <a:t>Kafka</a:t>
          </a:r>
          <a:endParaRPr lang="en-US"/>
        </a:p>
      </dgm:t>
    </dgm:pt>
    <dgm:pt modelId="{C560285A-E457-4761-9261-6F02C95A7E2E}" type="parTrans" cxnId="{E8B30C6B-82A4-411E-83FE-385355AF49D3}">
      <dgm:prSet/>
      <dgm:spPr/>
      <dgm:t>
        <a:bodyPr/>
        <a:lstStyle/>
        <a:p>
          <a:endParaRPr lang="en-US"/>
        </a:p>
      </dgm:t>
    </dgm:pt>
    <dgm:pt modelId="{FD334934-7CDA-4E05-92A2-50A4A5A6E583}" type="sibTrans" cxnId="{E8B30C6B-82A4-411E-83FE-385355AF49D3}">
      <dgm:prSet/>
      <dgm:spPr/>
      <dgm:t>
        <a:bodyPr/>
        <a:lstStyle/>
        <a:p>
          <a:endParaRPr lang="en-US"/>
        </a:p>
      </dgm:t>
    </dgm:pt>
    <dgm:pt modelId="{774273BF-7F11-472F-AE12-767171D31CA6}">
      <dgm:prSet/>
      <dgm:spPr/>
      <dgm:t>
        <a:bodyPr/>
        <a:lstStyle/>
        <a:p>
          <a:r>
            <a:rPr lang="en-IN"/>
            <a:t>Sonar</a:t>
          </a:r>
          <a:endParaRPr lang="en-US"/>
        </a:p>
      </dgm:t>
    </dgm:pt>
    <dgm:pt modelId="{618D0A75-9B8C-4986-B51D-F74532DA30EB}" type="parTrans" cxnId="{98C7EEFE-FAED-457B-960F-1B02012F7D2D}">
      <dgm:prSet/>
      <dgm:spPr/>
      <dgm:t>
        <a:bodyPr/>
        <a:lstStyle/>
        <a:p>
          <a:endParaRPr lang="en-US"/>
        </a:p>
      </dgm:t>
    </dgm:pt>
    <dgm:pt modelId="{1FF19D21-DD3A-490C-926E-DC866C769AB0}" type="sibTrans" cxnId="{98C7EEFE-FAED-457B-960F-1B02012F7D2D}">
      <dgm:prSet/>
      <dgm:spPr/>
      <dgm:t>
        <a:bodyPr/>
        <a:lstStyle/>
        <a:p>
          <a:endParaRPr lang="en-US"/>
        </a:p>
      </dgm:t>
    </dgm:pt>
    <dgm:pt modelId="{E3DAEE29-C454-4777-82E2-D7A47D67F54D}">
      <dgm:prSet/>
      <dgm:spPr/>
      <dgm:t>
        <a:bodyPr/>
        <a:lstStyle/>
        <a:p>
          <a:r>
            <a:rPr lang="en-IN"/>
            <a:t>Cucumber</a:t>
          </a:r>
          <a:endParaRPr lang="en-US"/>
        </a:p>
      </dgm:t>
    </dgm:pt>
    <dgm:pt modelId="{1BF24C60-48B4-42B0-9999-8990AB15B536}" type="parTrans" cxnId="{B3C288ED-BCDC-4AA8-8BA8-5AAB827CF8D2}">
      <dgm:prSet/>
      <dgm:spPr/>
      <dgm:t>
        <a:bodyPr/>
        <a:lstStyle/>
        <a:p>
          <a:endParaRPr lang="en-US"/>
        </a:p>
      </dgm:t>
    </dgm:pt>
    <dgm:pt modelId="{92049904-5DD7-4F4C-B613-EDB665368AC4}" type="sibTrans" cxnId="{B3C288ED-BCDC-4AA8-8BA8-5AAB827CF8D2}">
      <dgm:prSet/>
      <dgm:spPr/>
      <dgm:t>
        <a:bodyPr/>
        <a:lstStyle/>
        <a:p>
          <a:endParaRPr lang="en-US"/>
        </a:p>
      </dgm:t>
    </dgm:pt>
    <dgm:pt modelId="{B09F362E-A52D-4997-8E8A-50FF133E80C9}">
      <dgm:prSet/>
      <dgm:spPr/>
      <dgm:t>
        <a:bodyPr/>
        <a:lstStyle/>
        <a:p>
          <a:r>
            <a:rPr lang="en-IN"/>
            <a:t>Rocks DB</a:t>
          </a:r>
          <a:endParaRPr lang="en-US"/>
        </a:p>
      </dgm:t>
    </dgm:pt>
    <dgm:pt modelId="{8406CB90-D304-4AAA-A227-F8717C8E46B7}" type="parTrans" cxnId="{21811D03-366F-4F4F-9297-023EBE5C461C}">
      <dgm:prSet/>
      <dgm:spPr/>
      <dgm:t>
        <a:bodyPr/>
        <a:lstStyle/>
        <a:p>
          <a:endParaRPr lang="en-US"/>
        </a:p>
      </dgm:t>
    </dgm:pt>
    <dgm:pt modelId="{315119A8-06D8-4E69-A75E-C0BF68D7D22E}" type="sibTrans" cxnId="{21811D03-366F-4F4F-9297-023EBE5C461C}">
      <dgm:prSet/>
      <dgm:spPr/>
      <dgm:t>
        <a:bodyPr/>
        <a:lstStyle/>
        <a:p>
          <a:endParaRPr lang="en-US"/>
        </a:p>
      </dgm:t>
    </dgm:pt>
    <dgm:pt modelId="{8EF4FEDE-8CDD-43EA-8305-B3B85D4543CD}">
      <dgm:prSet/>
      <dgm:spPr/>
      <dgm:t>
        <a:bodyPr/>
        <a:lstStyle/>
        <a:p>
          <a:r>
            <a:rPr lang="en-IN"/>
            <a:t>Couch DB</a:t>
          </a:r>
          <a:endParaRPr lang="en-US"/>
        </a:p>
      </dgm:t>
    </dgm:pt>
    <dgm:pt modelId="{1D64463E-E6D0-4D57-8780-3E0A587B5283}" type="parTrans" cxnId="{0B498C86-C0A3-462F-883A-45B68B8C0382}">
      <dgm:prSet/>
      <dgm:spPr/>
      <dgm:t>
        <a:bodyPr/>
        <a:lstStyle/>
        <a:p>
          <a:endParaRPr lang="en-US"/>
        </a:p>
      </dgm:t>
    </dgm:pt>
    <dgm:pt modelId="{8FF0BBB4-5285-4B24-991E-DF69482649A1}" type="sibTrans" cxnId="{0B498C86-C0A3-462F-883A-45B68B8C0382}">
      <dgm:prSet/>
      <dgm:spPr/>
      <dgm:t>
        <a:bodyPr/>
        <a:lstStyle/>
        <a:p>
          <a:endParaRPr lang="en-US"/>
        </a:p>
      </dgm:t>
    </dgm:pt>
    <dgm:pt modelId="{3C9DC80F-9161-43DF-9EF6-BFB8B96C9A4D}">
      <dgm:prSet/>
      <dgm:spPr/>
      <dgm:t>
        <a:bodyPr/>
        <a:lstStyle/>
        <a:p>
          <a:r>
            <a:rPr lang="en-IN"/>
            <a:t>Graph DB</a:t>
          </a:r>
          <a:endParaRPr lang="en-US"/>
        </a:p>
      </dgm:t>
    </dgm:pt>
    <dgm:pt modelId="{2A3897A1-9A90-4CDC-904C-BCF94C2F809C}" type="parTrans" cxnId="{B7D3E4BA-E86B-45AE-AEBD-692B6913DD0D}">
      <dgm:prSet/>
      <dgm:spPr/>
      <dgm:t>
        <a:bodyPr/>
        <a:lstStyle/>
        <a:p>
          <a:endParaRPr lang="en-US"/>
        </a:p>
      </dgm:t>
    </dgm:pt>
    <dgm:pt modelId="{CFAC15B9-77D3-4C76-8330-78E77F6AB280}" type="sibTrans" cxnId="{B7D3E4BA-E86B-45AE-AEBD-692B6913DD0D}">
      <dgm:prSet/>
      <dgm:spPr/>
      <dgm:t>
        <a:bodyPr/>
        <a:lstStyle/>
        <a:p>
          <a:endParaRPr lang="en-US"/>
        </a:p>
      </dgm:t>
    </dgm:pt>
    <dgm:pt modelId="{7B760D0E-9A18-4927-9DC7-5C6D22713192}">
      <dgm:prSet/>
      <dgm:spPr/>
      <dgm:t>
        <a:bodyPr/>
        <a:lstStyle/>
        <a:p>
          <a:r>
            <a:rPr lang="en-IN"/>
            <a:t>Cassandra</a:t>
          </a:r>
          <a:endParaRPr lang="en-US"/>
        </a:p>
      </dgm:t>
    </dgm:pt>
    <dgm:pt modelId="{C871FBF1-BBB9-4423-81A9-39812EE67C12}" type="parTrans" cxnId="{0DEA5230-5C12-45ED-AB2D-6A8220270F2A}">
      <dgm:prSet/>
      <dgm:spPr/>
      <dgm:t>
        <a:bodyPr/>
        <a:lstStyle/>
        <a:p>
          <a:endParaRPr lang="en-US"/>
        </a:p>
      </dgm:t>
    </dgm:pt>
    <dgm:pt modelId="{D26E80CA-302C-4392-9FC0-1B6C7507E740}" type="sibTrans" cxnId="{0DEA5230-5C12-45ED-AB2D-6A8220270F2A}">
      <dgm:prSet/>
      <dgm:spPr/>
      <dgm:t>
        <a:bodyPr/>
        <a:lstStyle/>
        <a:p>
          <a:endParaRPr lang="en-US"/>
        </a:p>
      </dgm:t>
    </dgm:pt>
    <dgm:pt modelId="{B6F2DC69-36FA-4AB6-AE68-C5DFDB3562EE}">
      <dgm:prSet/>
      <dgm:spPr/>
      <dgm:t>
        <a:bodyPr/>
        <a:lstStyle/>
        <a:p>
          <a:r>
            <a:rPr lang="en-IN"/>
            <a:t>Gradle</a:t>
          </a:r>
          <a:endParaRPr lang="en-US"/>
        </a:p>
      </dgm:t>
    </dgm:pt>
    <dgm:pt modelId="{28AE3698-5A47-4F33-AC3E-70CC8B3F0897}" type="parTrans" cxnId="{EE4D7083-F1A8-455B-87DA-156B913B7454}">
      <dgm:prSet/>
      <dgm:spPr/>
      <dgm:t>
        <a:bodyPr/>
        <a:lstStyle/>
        <a:p>
          <a:endParaRPr lang="en-US"/>
        </a:p>
      </dgm:t>
    </dgm:pt>
    <dgm:pt modelId="{E5E7B6EA-9E49-4EB8-B574-9777E4929ED8}" type="sibTrans" cxnId="{EE4D7083-F1A8-455B-87DA-156B913B7454}">
      <dgm:prSet/>
      <dgm:spPr/>
      <dgm:t>
        <a:bodyPr/>
        <a:lstStyle/>
        <a:p>
          <a:endParaRPr lang="en-US"/>
        </a:p>
      </dgm:t>
    </dgm:pt>
    <dgm:pt modelId="{81D2F834-262D-471F-82CF-9CFE26A75752}">
      <dgm:prSet/>
      <dgm:spPr/>
      <dgm:t>
        <a:bodyPr/>
        <a:lstStyle/>
        <a:p>
          <a:r>
            <a:rPr lang="en-IN"/>
            <a:t>Microservices</a:t>
          </a:r>
          <a:endParaRPr lang="en-US"/>
        </a:p>
      </dgm:t>
    </dgm:pt>
    <dgm:pt modelId="{E73638E6-0449-4652-87D8-9F8CD5341275}" type="parTrans" cxnId="{99809306-B4CF-419A-927E-C0AD9916D6AD}">
      <dgm:prSet/>
      <dgm:spPr/>
      <dgm:t>
        <a:bodyPr/>
        <a:lstStyle/>
        <a:p>
          <a:endParaRPr lang="en-US"/>
        </a:p>
      </dgm:t>
    </dgm:pt>
    <dgm:pt modelId="{1FE2290C-52F2-4111-A20A-493391133F3A}" type="sibTrans" cxnId="{99809306-B4CF-419A-927E-C0AD9916D6AD}">
      <dgm:prSet/>
      <dgm:spPr/>
      <dgm:t>
        <a:bodyPr/>
        <a:lstStyle/>
        <a:p>
          <a:endParaRPr lang="en-US"/>
        </a:p>
      </dgm:t>
    </dgm:pt>
    <dgm:pt modelId="{4B3388CE-1F2A-40E1-A15F-48D4EA4A2276}">
      <dgm:prSet/>
      <dgm:spPr/>
      <dgm:t>
        <a:bodyPr/>
        <a:lstStyle/>
        <a:p>
          <a:r>
            <a:rPr lang="en-GB"/>
            <a:t>ELK</a:t>
          </a:r>
          <a:endParaRPr lang="en-US"/>
        </a:p>
      </dgm:t>
    </dgm:pt>
    <dgm:pt modelId="{AE730D3C-AF81-42DA-9EC5-91FB4EA7B80A}" type="parTrans" cxnId="{1013C8E5-1373-482D-A4EB-92DFA8525107}">
      <dgm:prSet/>
      <dgm:spPr/>
      <dgm:t>
        <a:bodyPr/>
        <a:lstStyle/>
        <a:p>
          <a:endParaRPr lang="en-US"/>
        </a:p>
      </dgm:t>
    </dgm:pt>
    <dgm:pt modelId="{8DF70108-3E8F-4264-872C-FE065AD250B4}" type="sibTrans" cxnId="{1013C8E5-1373-482D-A4EB-92DFA8525107}">
      <dgm:prSet/>
      <dgm:spPr/>
      <dgm:t>
        <a:bodyPr/>
        <a:lstStyle/>
        <a:p>
          <a:endParaRPr lang="en-US"/>
        </a:p>
      </dgm:t>
    </dgm:pt>
    <dgm:pt modelId="{EF44F84A-D65B-4C1A-A3AA-E50960E86FEF}" type="pres">
      <dgm:prSet presAssocID="{DDA6EC69-B864-4D94-B624-6B19AE892C1F}" presName="diagram" presStyleCnt="0">
        <dgm:presLayoutVars>
          <dgm:dir/>
          <dgm:resizeHandles val="exact"/>
        </dgm:presLayoutVars>
      </dgm:prSet>
      <dgm:spPr/>
    </dgm:pt>
    <dgm:pt modelId="{03578C9A-BBE7-42FB-92C3-BD044D9D554F}" type="pres">
      <dgm:prSet presAssocID="{F339C7E7-EF4A-4CA7-A5CA-4D597F45E44E}" presName="node" presStyleLbl="node1" presStyleIdx="0" presStyleCnt="14">
        <dgm:presLayoutVars>
          <dgm:bulletEnabled val="1"/>
        </dgm:presLayoutVars>
      </dgm:prSet>
      <dgm:spPr/>
    </dgm:pt>
    <dgm:pt modelId="{898134B5-EF4E-4070-B1D7-5539BD8BF833}" type="pres">
      <dgm:prSet presAssocID="{91D40F8F-7CAA-4EE5-A7CF-31C24CEA9305}" presName="sibTrans" presStyleCnt="0"/>
      <dgm:spPr/>
    </dgm:pt>
    <dgm:pt modelId="{3CD10063-60B0-4F00-A714-4BAFBC1DA7EF}" type="pres">
      <dgm:prSet presAssocID="{9BE14203-256F-4340-B070-1ABF602EBF3C}" presName="node" presStyleLbl="node1" presStyleIdx="1" presStyleCnt="14">
        <dgm:presLayoutVars>
          <dgm:bulletEnabled val="1"/>
        </dgm:presLayoutVars>
      </dgm:prSet>
      <dgm:spPr/>
    </dgm:pt>
    <dgm:pt modelId="{E0F5928E-BDB5-45C0-9AE1-7FFFF989863C}" type="pres">
      <dgm:prSet presAssocID="{C1E2D639-7F49-44E1-9E26-3CE38EB7E1BA}" presName="sibTrans" presStyleCnt="0"/>
      <dgm:spPr/>
    </dgm:pt>
    <dgm:pt modelId="{22375D8C-D23A-4BE1-BBDC-0170EB202049}" type="pres">
      <dgm:prSet presAssocID="{D95B563D-5C54-4797-9A97-D54DDF945048}" presName="node" presStyleLbl="node1" presStyleIdx="2" presStyleCnt="14">
        <dgm:presLayoutVars>
          <dgm:bulletEnabled val="1"/>
        </dgm:presLayoutVars>
      </dgm:prSet>
      <dgm:spPr/>
    </dgm:pt>
    <dgm:pt modelId="{9A8F9F1B-6E1D-4928-8364-054A52D5473E}" type="pres">
      <dgm:prSet presAssocID="{AD334D99-9C01-43AF-B444-CB9E3D7F2DDA}" presName="sibTrans" presStyleCnt="0"/>
      <dgm:spPr/>
    </dgm:pt>
    <dgm:pt modelId="{0BC4ABD5-F11B-4B1C-9880-7EF67D49CA63}" type="pres">
      <dgm:prSet presAssocID="{53921C00-019C-49F4-A857-228D996A14F2}" presName="node" presStyleLbl="node1" presStyleIdx="3" presStyleCnt="14">
        <dgm:presLayoutVars>
          <dgm:bulletEnabled val="1"/>
        </dgm:presLayoutVars>
      </dgm:prSet>
      <dgm:spPr/>
    </dgm:pt>
    <dgm:pt modelId="{337859FF-2D0C-4796-AC32-87203AEA4EC0}" type="pres">
      <dgm:prSet presAssocID="{BB3E99D9-0CB0-4D3E-917D-C04BB0B8C1A1}" presName="sibTrans" presStyleCnt="0"/>
      <dgm:spPr/>
    </dgm:pt>
    <dgm:pt modelId="{DE045C6D-EF1A-4860-A278-F08A5BD88B84}" type="pres">
      <dgm:prSet presAssocID="{8A539A2B-70C0-407D-B016-D819BA72312E}" presName="node" presStyleLbl="node1" presStyleIdx="4" presStyleCnt="14">
        <dgm:presLayoutVars>
          <dgm:bulletEnabled val="1"/>
        </dgm:presLayoutVars>
      </dgm:prSet>
      <dgm:spPr/>
    </dgm:pt>
    <dgm:pt modelId="{1DDA0891-9FEC-458F-84F9-AECBEF417628}" type="pres">
      <dgm:prSet presAssocID="{FD334934-7CDA-4E05-92A2-50A4A5A6E583}" presName="sibTrans" presStyleCnt="0"/>
      <dgm:spPr/>
    </dgm:pt>
    <dgm:pt modelId="{AB983BE5-B8F2-470C-8714-63FA16F375B5}" type="pres">
      <dgm:prSet presAssocID="{774273BF-7F11-472F-AE12-767171D31CA6}" presName="node" presStyleLbl="node1" presStyleIdx="5" presStyleCnt="14">
        <dgm:presLayoutVars>
          <dgm:bulletEnabled val="1"/>
        </dgm:presLayoutVars>
      </dgm:prSet>
      <dgm:spPr/>
    </dgm:pt>
    <dgm:pt modelId="{AA243027-7BBE-41C0-84B1-814EA54F7A25}" type="pres">
      <dgm:prSet presAssocID="{1FF19D21-DD3A-490C-926E-DC866C769AB0}" presName="sibTrans" presStyleCnt="0"/>
      <dgm:spPr/>
    </dgm:pt>
    <dgm:pt modelId="{CE8A9997-7A92-4CE0-8109-85477D070FB3}" type="pres">
      <dgm:prSet presAssocID="{E3DAEE29-C454-4777-82E2-D7A47D67F54D}" presName="node" presStyleLbl="node1" presStyleIdx="6" presStyleCnt="14">
        <dgm:presLayoutVars>
          <dgm:bulletEnabled val="1"/>
        </dgm:presLayoutVars>
      </dgm:prSet>
      <dgm:spPr/>
    </dgm:pt>
    <dgm:pt modelId="{B5884EEC-53BC-476F-8CE8-EE5638FFF2F1}" type="pres">
      <dgm:prSet presAssocID="{92049904-5DD7-4F4C-B613-EDB665368AC4}" presName="sibTrans" presStyleCnt="0"/>
      <dgm:spPr/>
    </dgm:pt>
    <dgm:pt modelId="{FFCE9951-4C92-49C3-B602-993C3EC2297D}" type="pres">
      <dgm:prSet presAssocID="{B09F362E-A52D-4997-8E8A-50FF133E80C9}" presName="node" presStyleLbl="node1" presStyleIdx="7" presStyleCnt="14">
        <dgm:presLayoutVars>
          <dgm:bulletEnabled val="1"/>
        </dgm:presLayoutVars>
      </dgm:prSet>
      <dgm:spPr/>
    </dgm:pt>
    <dgm:pt modelId="{0FB2F376-B39C-42C8-9078-42075C7D647F}" type="pres">
      <dgm:prSet presAssocID="{315119A8-06D8-4E69-A75E-C0BF68D7D22E}" presName="sibTrans" presStyleCnt="0"/>
      <dgm:spPr/>
    </dgm:pt>
    <dgm:pt modelId="{F85CADEC-7251-4142-80AD-4743D17BDDE1}" type="pres">
      <dgm:prSet presAssocID="{8EF4FEDE-8CDD-43EA-8305-B3B85D4543CD}" presName="node" presStyleLbl="node1" presStyleIdx="8" presStyleCnt="14">
        <dgm:presLayoutVars>
          <dgm:bulletEnabled val="1"/>
        </dgm:presLayoutVars>
      </dgm:prSet>
      <dgm:spPr/>
    </dgm:pt>
    <dgm:pt modelId="{D18F41F8-ACAB-45E8-998C-8206BAB362D2}" type="pres">
      <dgm:prSet presAssocID="{8FF0BBB4-5285-4B24-991E-DF69482649A1}" presName="sibTrans" presStyleCnt="0"/>
      <dgm:spPr/>
    </dgm:pt>
    <dgm:pt modelId="{B4C42666-32BF-45B8-AF6E-649BE023947F}" type="pres">
      <dgm:prSet presAssocID="{3C9DC80F-9161-43DF-9EF6-BFB8B96C9A4D}" presName="node" presStyleLbl="node1" presStyleIdx="9" presStyleCnt="14">
        <dgm:presLayoutVars>
          <dgm:bulletEnabled val="1"/>
        </dgm:presLayoutVars>
      </dgm:prSet>
      <dgm:spPr/>
    </dgm:pt>
    <dgm:pt modelId="{8CBF9DDE-B5C6-467B-9745-0EAD75C809C1}" type="pres">
      <dgm:prSet presAssocID="{CFAC15B9-77D3-4C76-8330-78E77F6AB280}" presName="sibTrans" presStyleCnt="0"/>
      <dgm:spPr/>
    </dgm:pt>
    <dgm:pt modelId="{C1937253-5BEA-491A-BFF9-33478817F960}" type="pres">
      <dgm:prSet presAssocID="{7B760D0E-9A18-4927-9DC7-5C6D22713192}" presName="node" presStyleLbl="node1" presStyleIdx="10" presStyleCnt="14">
        <dgm:presLayoutVars>
          <dgm:bulletEnabled val="1"/>
        </dgm:presLayoutVars>
      </dgm:prSet>
      <dgm:spPr/>
    </dgm:pt>
    <dgm:pt modelId="{BC8F9560-9AE3-45D4-B3B0-E50D34E958B3}" type="pres">
      <dgm:prSet presAssocID="{D26E80CA-302C-4392-9FC0-1B6C7507E740}" presName="sibTrans" presStyleCnt="0"/>
      <dgm:spPr/>
    </dgm:pt>
    <dgm:pt modelId="{D3BC57DA-0BAD-4DEF-AD6A-73A2601F7D21}" type="pres">
      <dgm:prSet presAssocID="{B6F2DC69-36FA-4AB6-AE68-C5DFDB3562EE}" presName="node" presStyleLbl="node1" presStyleIdx="11" presStyleCnt="14">
        <dgm:presLayoutVars>
          <dgm:bulletEnabled val="1"/>
        </dgm:presLayoutVars>
      </dgm:prSet>
      <dgm:spPr/>
    </dgm:pt>
    <dgm:pt modelId="{A04C9AB0-1585-4A19-9544-BEB64B3D83A1}" type="pres">
      <dgm:prSet presAssocID="{E5E7B6EA-9E49-4EB8-B574-9777E4929ED8}" presName="sibTrans" presStyleCnt="0"/>
      <dgm:spPr/>
    </dgm:pt>
    <dgm:pt modelId="{98B0D95E-5CF1-44BF-9C4C-DDBE3A7E7A19}" type="pres">
      <dgm:prSet presAssocID="{81D2F834-262D-471F-82CF-9CFE26A75752}" presName="node" presStyleLbl="node1" presStyleIdx="12" presStyleCnt="14">
        <dgm:presLayoutVars>
          <dgm:bulletEnabled val="1"/>
        </dgm:presLayoutVars>
      </dgm:prSet>
      <dgm:spPr/>
    </dgm:pt>
    <dgm:pt modelId="{07484633-A067-4B7B-896B-B7F614A2E6E7}" type="pres">
      <dgm:prSet presAssocID="{1FE2290C-52F2-4111-A20A-493391133F3A}" presName="sibTrans" presStyleCnt="0"/>
      <dgm:spPr/>
    </dgm:pt>
    <dgm:pt modelId="{F6EB4F28-C35E-4F54-B472-C556B36157BA}" type="pres">
      <dgm:prSet presAssocID="{4B3388CE-1F2A-40E1-A15F-48D4EA4A2276}" presName="node" presStyleLbl="node1" presStyleIdx="13" presStyleCnt="14">
        <dgm:presLayoutVars>
          <dgm:bulletEnabled val="1"/>
        </dgm:presLayoutVars>
      </dgm:prSet>
      <dgm:spPr/>
    </dgm:pt>
  </dgm:ptLst>
  <dgm:cxnLst>
    <dgm:cxn modelId="{21811D03-366F-4F4F-9297-023EBE5C461C}" srcId="{DDA6EC69-B864-4D94-B624-6B19AE892C1F}" destId="{B09F362E-A52D-4997-8E8A-50FF133E80C9}" srcOrd="7" destOrd="0" parTransId="{8406CB90-D304-4AAA-A227-F8717C8E46B7}" sibTransId="{315119A8-06D8-4E69-A75E-C0BF68D7D22E}"/>
    <dgm:cxn modelId="{99809306-B4CF-419A-927E-C0AD9916D6AD}" srcId="{DDA6EC69-B864-4D94-B624-6B19AE892C1F}" destId="{81D2F834-262D-471F-82CF-9CFE26A75752}" srcOrd="12" destOrd="0" parTransId="{E73638E6-0449-4652-87D8-9F8CD5341275}" sibTransId="{1FE2290C-52F2-4111-A20A-493391133F3A}"/>
    <dgm:cxn modelId="{4BF44008-5380-4849-98C1-DBFED3FBE471}" srcId="{DDA6EC69-B864-4D94-B624-6B19AE892C1F}" destId="{D95B563D-5C54-4797-9A97-D54DDF945048}" srcOrd="2" destOrd="0" parTransId="{E3C91187-75DC-4077-94FD-DB06883D3D0B}" sibTransId="{AD334D99-9C01-43AF-B444-CB9E3D7F2DDA}"/>
    <dgm:cxn modelId="{D36AA109-7E15-4B13-9A76-F3446C5B4564}" type="presOf" srcId="{D95B563D-5C54-4797-9A97-D54DDF945048}" destId="{22375D8C-D23A-4BE1-BBDC-0170EB202049}" srcOrd="0" destOrd="0" presId="urn:microsoft.com/office/officeart/2005/8/layout/default"/>
    <dgm:cxn modelId="{2888CC14-9BB0-464C-A1D9-C1FF4071D70D}" srcId="{DDA6EC69-B864-4D94-B624-6B19AE892C1F}" destId="{53921C00-019C-49F4-A857-228D996A14F2}" srcOrd="3" destOrd="0" parTransId="{716D4F75-8157-4882-A5A4-E438D554A155}" sibTransId="{BB3E99D9-0CB0-4D3E-917D-C04BB0B8C1A1}"/>
    <dgm:cxn modelId="{EDD3961D-7A45-400A-A4F8-A773CB0DBFA9}" type="presOf" srcId="{7B760D0E-9A18-4927-9DC7-5C6D22713192}" destId="{C1937253-5BEA-491A-BFF9-33478817F960}" srcOrd="0" destOrd="0" presId="urn:microsoft.com/office/officeart/2005/8/layout/default"/>
    <dgm:cxn modelId="{2F43C81E-465F-418C-8978-50506487D4ED}" type="presOf" srcId="{774273BF-7F11-472F-AE12-767171D31CA6}" destId="{AB983BE5-B8F2-470C-8714-63FA16F375B5}" srcOrd="0" destOrd="0" presId="urn:microsoft.com/office/officeart/2005/8/layout/default"/>
    <dgm:cxn modelId="{0DEA5230-5C12-45ED-AB2D-6A8220270F2A}" srcId="{DDA6EC69-B864-4D94-B624-6B19AE892C1F}" destId="{7B760D0E-9A18-4927-9DC7-5C6D22713192}" srcOrd="10" destOrd="0" parTransId="{C871FBF1-BBB9-4423-81A9-39812EE67C12}" sibTransId="{D26E80CA-302C-4392-9FC0-1B6C7507E740}"/>
    <dgm:cxn modelId="{2EFC663A-25EA-48EB-AC64-DAE379EEB9A3}" type="presOf" srcId="{F339C7E7-EF4A-4CA7-A5CA-4D597F45E44E}" destId="{03578C9A-BBE7-42FB-92C3-BD044D9D554F}" srcOrd="0" destOrd="0" presId="urn:microsoft.com/office/officeart/2005/8/layout/default"/>
    <dgm:cxn modelId="{E8B30C6B-82A4-411E-83FE-385355AF49D3}" srcId="{DDA6EC69-B864-4D94-B624-6B19AE892C1F}" destId="{8A539A2B-70C0-407D-B016-D819BA72312E}" srcOrd="4" destOrd="0" parTransId="{C560285A-E457-4761-9261-6F02C95A7E2E}" sibTransId="{FD334934-7CDA-4E05-92A2-50A4A5A6E583}"/>
    <dgm:cxn modelId="{5B986E6D-E90E-46A2-8BD1-363983BEC4FE}" type="presOf" srcId="{DDA6EC69-B864-4D94-B624-6B19AE892C1F}" destId="{EF44F84A-D65B-4C1A-A3AA-E50960E86FEF}" srcOrd="0" destOrd="0" presId="urn:microsoft.com/office/officeart/2005/8/layout/default"/>
    <dgm:cxn modelId="{F4B68A70-B703-4C69-8D58-B3E5D2B0AF21}" type="presOf" srcId="{3C9DC80F-9161-43DF-9EF6-BFB8B96C9A4D}" destId="{B4C42666-32BF-45B8-AF6E-649BE023947F}" srcOrd="0" destOrd="0" presId="urn:microsoft.com/office/officeart/2005/8/layout/default"/>
    <dgm:cxn modelId="{C9558876-9110-42A4-97FE-3490A9033DC5}" type="presOf" srcId="{B09F362E-A52D-4997-8E8A-50FF133E80C9}" destId="{FFCE9951-4C92-49C3-B602-993C3EC2297D}" srcOrd="0" destOrd="0" presId="urn:microsoft.com/office/officeart/2005/8/layout/default"/>
    <dgm:cxn modelId="{47B11183-C187-4AA7-8902-8637A7C744D8}" type="presOf" srcId="{53921C00-019C-49F4-A857-228D996A14F2}" destId="{0BC4ABD5-F11B-4B1C-9880-7EF67D49CA63}" srcOrd="0" destOrd="0" presId="urn:microsoft.com/office/officeart/2005/8/layout/default"/>
    <dgm:cxn modelId="{EE4D7083-F1A8-455B-87DA-156B913B7454}" srcId="{DDA6EC69-B864-4D94-B624-6B19AE892C1F}" destId="{B6F2DC69-36FA-4AB6-AE68-C5DFDB3562EE}" srcOrd="11" destOrd="0" parTransId="{28AE3698-5A47-4F33-AC3E-70CC8B3F0897}" sibTransId="{E5E7B6EA-9E49-4EB8-B574-9777E4929ED8}"/>
    <dgm:cxn modelId="{65935F84-92C0-427A-965F-62D08C0A6C8F}" type="presOf" srcId="{81D2F834-262D-471F-82CF-9CFE26A75752}" destId="{98B0D95E-5CF1-44BF-9C4C-DDBE3A7E7A19}" srcOrd="0" destOrd="0" presId="urn:microsoft.com/office/officeart/2005/8/layout/default"/>
    <dgm:cxn modelId="{0B498C86-C0A3-462F-883A-45B68B8C0382}" srcId="{DDA6EC69-B864-4D94-B624-6B19AE892C1F}" destId="{8EF4FEDE-8CDD-43EA-8305-B3B85D4543CD}" srcOrd="8" destOrd="0" parTransId="{1D64463E-E6D0-4D57-8780-3E0A587B5283}" sibTransId="{8FF0BBB4-5285-4B24-991E-DF69482649A1}"/>
    <dgm:cxn modelId="{52D17D90-D78C-4AFE-BF0A-832978F29B81}" type="presOf" srcId="{B6F2DC69-36FA-4AB6-AE68-C5DFDB3562EE}" destId="{D3BC57DA-0BAD-4DEF-AD6A-73A2601F7D21}" srcOrd="0" destOrd="0" presId="urn:microsoft.com/office/officeart/2005/8/layout/default"/>
    <dgm:cxn modelId="{865B0293-1B9E-4DB2-AD0A-D3DD933FE42F}" type="presOf" srcId="{8A539A2B-70C0-407D-B016-D819BA72312E}" destId="{DE045C6D-EF1A-4860-A278-F08A5BD88B84}" srcOrd="0" destOrd="0" presId="urn:microsoft.com/office/officeart/2005/8/layout/default"/>
    <dgm:cxn modelId="{9A7FBDA7-FCCC-4A69-B836-F7644EF5A419}" type="presOf" srcId="{9BE14203-256F-4340-B070-1ABF602EBF3C}" destId="{3CD10063-60B0-4F00-A714-4BAFBC1DA7EF}" srcOrd="0" destOrd="0" presId="urn:microsoft.com/office/officeart/2005/8/layout/default"/>
    <dgm:cxn modelId="{0A5722AA-6ABF-4C6A-B1E1-C6832AC2D5AE}" type="presOf" srcId="{E3DAEE29-C454-4777-82E2-D7A47D67F54D}" destId="{CE8A9997-7A92-4CE0-8109-85477D070FB3}" srcOrd="0" destOrd="0" presId="urn:microsoft.com/office/officeart/2005/8/layout/default"/>
    <dgm:cxn modelId="{457519B7-2437-4089-88C6-BB882289CF0C}" srcId="{DDA6EC69-B864-4D94-B624-6B19AE892C1F}" destId="{F339C7E7-EF4A-4CA7-A5CA-4D597F45E44E}" srcOrd="0" destOrd="0" parTransId="{0DF9221D-3AE4-4F3F-AA3F-19B00264C16D}" sibTransId="{91D40F8F-7CAA-4EE5-A7CF-31C24CEA9305}"/>
    <dgm:cxn modelId="{B7D3E4BA-E86B-45AE-AEBD-692B6913DD0D}" srcId="{DDA6EC69-B864-4D94-B624-6B19AE892C1F}" destId="{3C9DC80F-9161-43DF-9EF6-BFB8B96C9A4D}" srcOrd="9" destOrd="0" parTransId="{2A3897A1-9A90-4CDC-904C-BCF94C2F809C}" sibTransId="{CFAC15B9-77D3-4C76-8330-78E77F6AB280}"/>
    <dgm:cxn modelId="{2000BAE2-F332-4DCD-B3CC-A92E460B0F5A}" srcId="{DDA6EC69-B864-4D94-B624-6B19AE892C1F}" destId="{9BE14203-256F-4340-B070-1ABF602EBF3C}" srcOrd="1" destOrd="0" parTransId="{D754CBCF-A69E-4A8A-905C-92D0F1DDB403}" sibTransId="{C1E2D639-7F49-44E1-9E26-3CE38EB7E1BA}"/>
    <dgm:cxn modelId="{CB7903E5-A56B-47A8-9683-46E7FC3FD5F3}" type="presOf" srcId="{8EF4FEDE-8CDD-43EA-8305-B3B85D4543CD}" destId="{F85CADEC-7251-4142-80AD-4743D17BDDE1}" srcOrd="0" destOrd="0" presId="urn:microsoft.com/office/officeart/2005/8/layout/default"/>
    <dgm:cxn modelId="{FD3127E5-D3FF-4F2F-9522-0D5B88A93194}" type="presOf" srcId="{4B3388CE-1F2A-40E1-A15F-48D4EA4A2276}" destId="{F6EB4F28-C35E-4F54-B472-C556B36157BA}" srcOrd="0" destOrd="0" presId="urn:microsoft.com/office/officeart/2005/8/layout/default"/>
    <dgm:cxn modelId="{1013C8E5-1373-482D-A4EB-92DFA8525107}" srcId="{DDA6EC69-B864-4D94-B624-6B19AE892C1F}" destId="{4B3388CE-1F2A-40E1-A15F-48D4EA4A2276}" srcOrd="13" destOrd="0" parTransId="{AE730D3C-AF81-42DA-9EC5-91FB4EA7B80A}" sibTransId="{8DF70108-3E8F-4264-872C-FE065AD250B4}"/>
    <dgm:cxn modelId="{B3C288ED-BCDC-4AA8-8BA8-5AAB827CF8D2}" srcId="{DDA6EC69-B864-4D94-B624-6B19AE892C1F}" destId="{E3DAEE29-C454-4777-82E2-D7A47D67F54D}" srcOrd="6" destOrd="0" parTransId="{1BF24C60-48B4-42B0-9999-8990AB15B536}" sibTransId="{92049904-5DD7-4F4C-B613-EDB665368AC4}"/>
    <dgm:cxn modelId="{98C7EEFE-FAED-457B-960F-1B02012F7D2D}" srcId="{DDA6EC69-B864-4D94-B624-6B19AE892C1F}" destId="{774273BF-7F11-472F-AE12-767171D31CA6}" srcOrd="5" destOrd="0" parTransId="{618D0A75-9B8C-4986-B51D-F74532DA30EB}" sibTransId="{1FF19D21-DD3A-490C-926E-DC866C769AB0}"/>
    <dgm:cxn modelId="{1AE0EEB5-0CE8-4A99-B2BD-785E6A405933}" type="presParOf" srcId="{EF44F84A-D65B-4C1A-A3AA-E50960E86FEF}" destId="{03578C9A-BBE7-42FB-92C3-BD044D9D554F}" srcOrd="0" destOrd="0" presId="urn:microsoft.com/office/officeart/2005/8/layout/default"/>
    <dgm:cxn modelId="{812581EA-50E8-4506-821E-922DDC67BCA2}" type="presParOf" srcId="{EF44F84A-D65B-4C1A-A3AA-E50960E86FEF}" destId="{898134B5-EF4E-4070-B1D7-5539BD8BF833}" srcOrd="1" destOrd="0" presId="urn:microsoft.com/office/officeart/2005/8/layout/default"/>
    <dgm:cxn modelId="{07AB6EEF-07FE-4D4A-BC3E-EFC465F0FF11}" type="presParOf" srcId="{EF44F84A-D65B-4C1A-A3AA-E50960E86FEF}" destId="{3CD10063-60B0-4F00-A714-4BAFBC1DA7EF}" srcOrd="2" destOrd="0" presId="urn:microsoft.com/office/officeart/2005/8/layout/default"/>
    <dgm:cxn modelId="{73CEA681-2080-4646-ABE1-DE5E8DDDAB27}" type="presParOf" srcId="{EF44F84A-D65B-4C1A-A3AA-E50960E86FEF}" destId="{E0F5928E-BDB5-45C0-9AE1-7FFFF989863C}" srcOrd="3" destOrd="0" presId="urn:microsoft.com/office/officeart/2005/8/layout/default"/>
    <dgm:cxn modelId="{F025FFAA-44C0-4EA5-B617-2197C8F44FAB}" type="presParOf" srcId="{EF44F84A-D65B-4C1A-A3AA-E50960E86FEF}" destId="{22375D8C-D23A-4BE1-BBDC-0170EB202049}" srcOrd="4" destOrd="0" presId="urn:microsoft.com/office/officeart/2005/8/layout/default"/>
    <dgm:cxn modelId="{1A8B7E91-7FCA-4836-9437-C2B0196F118F}" type="presParOf" srcId="{EF44F84A-D65B-4C1A-A3AA-E50960E86FEF}" destId="{9A8F9F1B-6E1D-4928-8364-054A52D5473E}" srcOrd="5" destOrd="0" presId="urn:microsoft.com/office/officeart/2005/8/layout/default"/>
    <dgm:cxn modelId="{BDA3A65D-4210-48FF-A55A-14550519AEFB}" type="presParOf" srcId="{EF44F84A-D65B-4C1A-A3AA-E50960E86FEF}" destId="{0BC4ABD5-F11B-4B1C-9880-7EF67D49CA63}" srcOrd="6" destOrd="0" presId="urn:microsoft.com/office/officeart/2005/8/layout/default"/>
    <dgm:cxn modelId="{AA03316B-BEF6-445D-8F31-BD0B404FD3E6}" type="presParOf" srcId="{EF44F84A-D65B-4C1A-A3AA-E50960E86FEF}" destId="{337859FF-2D0C-4796-AC32-87203AEA4EC0}" srcOrd="7" destOrd="0" presId="urn:microsoft.com/office/officeart/2005/8/layout/default"/>
    <dgm:cxn modelId="{74745D11-1ECD-43A5-AE12-E6B5ECCCF139}" type="presParOf" srcId="{EF44F84A-D65B-4C1A-A3AA-E50960E86FEF}" destId="{DE045C6D-EF1A-4860-A278-F08A5BD88B84}" srcOrd="8" destOrd="0" presId="urn:microsoft.com/office/officeart/2005/8/layout/default"/>
    <dgm:cxn modelId="{6047E168-A6B3-470E-BCFA-5B83EE6B689E}" type="presParOf" srcId="{EF44F84A-D65B-4C1A-A3AA-E50960E86FEF}" destId="{1DDA0891-9FEC-458F-84F9-AECBEF417628}" srcOrd="9" destOrd="0" presId="urn:microsoft.com/office/officeart/2005/8/layout/default"/>
    <dgm:cxn modelId="{9ABC8FFE-3ADA-4AB5-99D6-C4E36E7B7F7E}" type="presParOf" srcId="{EF44F84A-D65B-4C1A-A3AA-E50960E86FEF}" destId="{AB983BE5-B8F2-470C-8714-63FA16F375B5}" srcOrd="10" destOrd="0" presId="urn:microsoft.com/office/officeart/2005/8/layout/default"/>
    <dgm:cxn modelId="{68F94349-184D-4F29-9738-3DC1F9D7B25D}" type="presParOf" srcId="{EF44F84A-D65B-4C1A-A3AA-E50960E86FEF}" destId="{AA243027-7BBE-41C0-84B1-814EA54F7A25}" srcOrd="11" destOrd="0" presId="urn:microsoft.com/office/officeart/2005/8/layout/default"/>
    <dgm:cxn modelId="{A7A946C3-3FD7-4CC0-ADA7-35AFF5B4D5DC}" type="presParOf" srcId="{EF44F84A-D65B-4C1A-A3AA-E50960E86FEF}" destId="{CE8A9997-7A92-4CE0-8109-85477D070FB3}" srcOrd="12" destOrd="0" presId="urn:microsoft.com/office/officeart/2005/8/layout/default"/>
    <dgm:cxn modelId="{CC9C78E5-2599-40FD-8A5B-4F4BCE773062}" type="presParOf" srcId="{EF44F84A-D65B-4C1A-A3AA-E50960E86FEF}" destId="{B5884EEC-53BC-476F-8CE8-EE5638FFF2F1}" srcOrd="13" destOrd="0" presId="urn:microsoft.com/office/officeart/2005/8/layout/default"/>
    <dgm:cxn modelId="{EA85CFC2-2E9E-4323-A9E0-8F054ED00B27}" type="presParOf" srcId="{EF44F84A-D65B-4C1A-A3AA-E50960E86FEF}" destId="{FFCE9951-4C92-49C3-B602-993C3EC2297D}" srcOrd="14" destOrd="0" presId="urn:microsoft.com/office/officeart/2005/8/layout/default"/>
    <dgm:cxn modelId="{9131DCEE-1327-4A4C-B2D2-3CE2B11231B9}" type="presParOf" srcId="{EF44F84A-D65B-4C1A-A3AA-E50960E86FEF}" destId="{0FB2F376-B39C-42C8-9078-42075C7D647F}" srcOrd="15" destOrd="0" presId="urn:microsoft.com/office/officeart/2005/8/layout/default"/>
    <dgm:cxn modelId="{7FA3560A-AB3F-45F9-B972-C711D8FEAA21}" type="presParOf" srcId="{EF44F84A-D65B-4C1A-A3AA-E50960E86FEF}" destId="{F85CADEC-7251-4142-80AD-4743D17BDDE1}" srcOrd="16" destOrd="0" presId="urn:microsoft.com/office/officeart/2005/8/layout/default"/>
    <dgm:cxn modelId="{4C878C89-1B75-496E-BA06-5400F38220E3}" type="presParOf" srcId="{EF44F84A-D65B-4C1A-A3AA-E50960E86FEF}" destId="{D18F41F8-ACAB-45E8-998C-8206BAB362D2}" srcOrd="17" destOrd="0" presId="urn:microsoft.com/office/officeart/2005/8/layout/default"/>
    <dgm:cxn modelId="{0DD654C6-A257-4D2A-B664-DD4CE8678799}" type="presParOf" srcId="{EF44F84A-D65B-4C1A-A3AA-E50960E86FEF}" destId="{B4C42666-32BF-45B8-AF6E-649BE023947F}" srcOrd="18" destOrd="0" presId="urn:microsoft.com/office/officeart/2005/8/layout/default"/>
    <dgm:cxn modelId="{5580DF45-E305-428E-8EA8-2ADF8CD71B8C}" type="presParOf" srcId="{EF44F84A-D65B-4C1A-A3AA-E50960E86FEF}" destId="{8CBF9DDE-B5C6-467B-9745-0EAD75C809C1}" srcOrd="19" destOrd="0" presId="urn:microsoft.com/office/officeart/2005/8/layout/default"/>
    <dgm:cxn modelId="{12366340-0CA7-4734-B356-930DA893CE1A}" type="presParOf" srcId="{EF44F84A-D65B-4C1A-A3AA-E50960E86FEF}" destId="{C1937253-5BEA-491A-BFF9-33478817F960}" srcOrd="20" destOrd="0" presId="urn:microsoft.com/office/officeart/2005/8/layout/default"/>
    <dgm:cxn modelId="{C0339611-3920-41D8-A514-E9444BEA5DC2}" type="presParOf" srcId="{EF44F84A-D65B-4C1A-A3AA-E50960E86FEF}" destId="{BC8F9560-9AE3-45D4-B3B0-E50D34E958B3}" srcOrd="21" destOrd="0" presId="urn:microsoft.com/office/officeart/2005/8/layout/default"/>
    <dgm:cxn modelId="{FBFB791A-8D6D-488B-B997-B7EC364B4584}" type="presParOf" srcId="{EF44F84A-D65B-4C1A-A3AA-E50960E86FEF}" destId="{D3BC57DA-0BAD-4DEF-AD6A-73A2601F7D21}" srcOrd="22" destOrd="0" presId="urn:microsoft.com/office/officeart/2005/8/layout/default"/>
    <dgm:cxn modelId="{CEB1CED8-373A-4D8B-BD77-D3B75F6B956E}" type="presParOf" srcId="{EF44F84A-D65B-4C1A-A3AA-E50960E86FEF}" destId="{A04C9AB0-1585-4A19-9544-BEB64B3D83A1}" srcOrd="23" destOrd="0" presId="urn:microsoft.com/office/officeart/2005/8/layout/default"/>
    <dgm:cxn modelId="{272BF3E9-526E-4C65-82E8-A49F42A8BE09}" type="presParOf" srcId="{EF44F84A-D65B-4C1A-A3AA-E50960E86FEF}" destId="{98B0D95E-5CF1-44BF-9C4C-DDBE3A7E7A19}" srcOrd="24" destOrd="0" presId="urn:microsoft.com/office/officeart/2005/8/layout/default"/>
    <dgm:cxn modelId="{4CD9D775-E19E-432C-90EE-1210F1C0C334}" type="presParOf" srcId="{EF44F84A-D65B-4C1A-A3AA-E50960E86FEF}" destId="{07484633-A067-4B7B-896B-B7F614A2E6E7}" srcOrd="25" destOrd="0" presId="urn:microsoft.com/office/officeart/2005/8/layout/default"/>
    <dgm:cxn modelId="{4823264A-3967-497C-84D3-3D5947B9D581}" type="presParOf" srcId="{EF44F84A-D65B-4C1A-A3AA-E50960E86FEF}" destId="{F6EB4F28-C35E-4F54-B472-C556B36157BA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98E72-3E54-4D2C-AF4D-9F00EE0F3B51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66C1D-F7CA-434F-B59E-1F3C8D9D4416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CC497-7960-4AF9-8105-E3BDF2E05D4F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Enable stores to onboard this automated solution and attract a more significant customer base while going automated, saving cost through the Pay-as-you-go model, and having a localized presence with a less in-store inventory.</a:t>
          </a:r>
        </a:p>
      </dsp:txBody>
      <dsp:txXfrm>
        <a:off x="836323" y="3399"/>
        <a:ext cx="9679276" cy="724089"/>
      </dsp:txXfrm>
    </dsp:sp>
    <dsp:sp modelId="{588F6DE6-AD5F-47D4-A920-C7776AB0E84D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3EF41-F9CD-4626-9B7B-305DE0132BC0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43CDE-CAAE-4618-BC66-AD152D328457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Enable shoppers to have a consistent experience across its stores under similar brands.</a:t>
          </a:r>
        </a:p>
      </dsp:txBody>
      <dsp:txXfrm>
        <a:off x="836323" y="908511"/>
        <a:ext cx="9679276" cy="724089"/>
      </dsp:txXfrm>
    </dsp:sp>
    <dsp:sp modelId="{6BD6EFBB-89EB-49BD-ABFB-3BE11B4BD61E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69537-F1C2-420B-9802-6D006FFA2145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F9FC8-164A-4E93-BAA4-3264E96AB07D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Options for customers to install as an app and do self-billing within the store and checkout.</a:t>
          </a:r>
        </a:p>
      </dsp:txBody>
      <dsp:txXfrm>
        <a:off x="836323" y="1813624"/>
        <a:ext cx="9679276" cy="724089"/>
      </dsp:txXfrm>
    </dsp:sp>
    <dsp:sp modelId="{4AD80296-3E73-4048-A6CD-BDAB8F0CBC38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7360D-46A3-43E0-90F3-A18EB2FC3BD9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BCE7B-BF70-468A-91BC-CCD25534CBEB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Software development is being awarded to you, but 3rd party provider will develop any hardware device, and the integration is out of this program's scope.</a:t>
          </a:r>
        </a:p>
      </dsp:txBody>
      <dsp:txXfrm>
        <a:off x="836323" y="2718736"/>
        <a:ext cx="9679276" cy="724089"/>
      </dsp:txXfrm>
    </dsp:sp>
    <dsp:sp modelId="{CAA1AE09-DFFE-445F-96C6-000E2A045261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33841-C04C-4269-82F1-E832B31E0563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38E4E-877A-4F88-998A-F4D9108C1DB2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POS system should have extensibility to ensure data sync with the online channel, enabling improved customer experience.</a:t>
          </a:r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78C9A-BBE7-42FB-92C3-BD044D9D554F}">
      <dsp:nvSpPr>
        <dsp:cNvPr id="0" name=""/>
        <dsp:cNvSpPr/>
      </dsp:nvSpPr>
      <dsp:spPr>
        <a:xfrm>
          <a:off x="3735" y="74113"/>
          <a:ext cx="2022288" cy="1213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Java</a:t>
          </a:r>
          <a:endParaRPr lang="en-US" sz="2500" kern="1200"/>
        </a:p>
      </dsp:txBody>
      <dsp:txXfrm>
        <a:off x="3735" y="74113"/>
        <a:ext cx="2022288" cy="1213373"/>
      </dsp:txXfrm>
    </dsp:sp>
    <dsp:sp modelId="{3CD10063-60B0-4F00-A714-4BAFBC1DA7EF}">
      <dsp:nvSpPr>
        <dsp:cNvPr id="0" name=""/>
        <dsp:cNvSpPr/>
      </dsp:nvSpPr>
      <dsp:spPr>
        <a:xfrm>
          <a:off x="2228252" y="74113"/>
          <a:ext cx="2022288" cy="1213373"/>
        </a:xfrm>
        <a:prstGeom prst="rect">
          <a:avLst/>
        </a:prstGeom>
        <a:solidFill>
          <a:schemeClr val="accent2">
            <a:hueOff val="-111951"/>
            <a:satOff val="-6456"/>
            <a:lumOff val="6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Spring Boot</a:t>
          </a:r>
          <a:endParaRPr lang="en-US" sz="2500" kern="1200"/>
        </a:p>
      </dsp:txBody>
      <dsp:txXfrm>
        <a:off x="2228252" y="74113"/>
        <a:ext cx="2022288" cy="1213373"/>
      </dsp:txXfrm>
    </dsp:sp>
    <dsp:sp modelId="{22375D8C-D23A-4BE1-BBDC-0170EB202049}">
      <dsp:nvSpPr>
        <dsp:cNvPr id="0" name=""/>
        <dsp:cNvSpPr/>
      </dsp:nvSpPr>
      <dsp:spPr>
        <a:xfrm>
          <a:off x="4452770" y="74113"/>
          <a:ext cx="2022288" cy="1213373"/>
        </a:xfrm>
        <a:prstGeom prst="rect">
          <a:avLst/>
        </a:prstGeom>
        <a:solidFill>
          <a:schemeClr val="accent2">
            <a:hueOff val="-223902"/>
            <a:satOff val="-12912"/>
            <a:lumOff val="1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Kong Api Gateway</a:t>
          </a:r>
          <a:endParaRPr lang="en-US" sz="2500" kern="1200"/>
        </a:p>
      </dsp:txBody>
      <dsp:txXfrm>
        <a:off x="4452770" y="74113"/>
        <a:ext cx="2022288" cy="1213373"/>
      </dsp:txXfrm>
    </dsp:sp>
    <dsp:sp modelId="{0BC4ABD5-F11B-4B1C-9880-7EF67D49CA63}">
      <dsp:nvSpPr>
        <dsp:cNvPr id="0" name=""/>
        <dsp:cNvSpPr/>
      </dsp:nvSpPr>
      <dsp:spPr>
        <a:xfrm>
          <a:off x="6677287" y="74113"/>
          <a:ext cx="2022288" cy="1213373"/>
        </a:xfrm>
        <a:prstGeom prst="rect">
          <a:avLst/>
        </a:prstGeom>
        <a:solidFill>
          <a:schemeClr val="accent2">
            <a:hueOff val="-335853"/>
            <a:satOff val="-19368"/>
            <a:lumOff val="19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Auth 0</a:t>
          </a:r>
          <a:endParaRPr lang="en-US" sz="2500" kern="1200"/>
        </a:p>
      </dsp:txBody>
      <dsp:txXfrm>
        <a:off x="6677287" y="74113"/>
        <a:ext cx="2022288" cy="1213373"/>
      </dsp:txXfrm>
    </dsp:sp>
    <dsp:sp modelId="{DE045C6D-EF1A-4860-A278-F08A5BD88B84}">
      <dsp:nvSpPr>
        <dsp:cNvPr id="0" name=""/>
        <dsp:cNvSpPr/>
      </dsp:nvSpPr>
      <dsp:spPr>
        <a:xfrm>
          <a:off x="8901805" y="74113"/>
          <a:ext cx="2022288" cy="1213373"/>
        </a:xfrm>
        <a:prstGeom prst="rect">
          <a:avLst/>
        </a:prstGeom>
        <a:solidFill>
          <a:schemeClr val="accent2">
            <a:hueOff val="-447804"/>
            <a:satOff val="-25824"/>
            <a:lumOff val="26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Kafka</a:t>
          </a:r>
          <a:endParaRPr lang="en-US" sz="2500" kern="1200"/>
        </a:p>
      </dsp:txBody>
      <dsp:txXfrm>
        <a:off x="8901805" y="74113"/>
        <a:ext cx="2022288" cy="1213373"/>
      </dsp:txXfrm>
    </dsp:sp>
    <dsp:sp modelId="{AB983BE5-B8F2-470C-8714-63FA16F375B5}">
      <dsp:nvSpPr>
        <dsp:cNvPr id="0" name=""/>
        <dsp:cNvSpPr/>
      </dsp:nvSpPr>
      <dsp:spPr>
        <a:xfrm>
          <a:off x="3735" y="1489715"/>
          <a:ext cx="2022288" cy="1213373"/>
        </a:xfrm>
        <a:prstGeom prst="rect">
          <a:avLst/>
        </a:prstGeom>
        <a:solidFill>
          <a:schemeClr val="accent2">
            <a:hueOff val="-559755"/>
            <a:satOff val="-32280"/>
            <a:lumOff val="33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Sonar</a:t>
          </a:r>
          <a:endParaRPr lang="en-US" sz="2500" kern="1200"/>
        </a:p>
      </dsp:txBody>
      <dsp:txXfrm>
        <a:off x="3735" y="1489715"/>
        <a:ext cx="2022288" cy="1213373"/>
      </dsp:txXfrm>
    </dsp:sp>
    <dsp:sp modelId="{CE8A9997-7A92-4CE0-8109-85477D070FB3}">
      <dsp:nvSpPr>
        <dsp:cNvPr id="0" name=""/>
        <dsp:cNvSpPr/>
      </dsp:nvSpPr>
      <dsp:spPr>
        <a:xfrm>
          <a:off x="2228252" y="1489715"/>
          <a:ext cx="2022288" cy="1213373"/>
        </a:xfrm>
        <a:prstGeom prst="rect">
          <a:avLst/>
        </a:prstGeom>
        <a:solidFill>
          <a:schemeClr val="accent2">
            <a:hueOff val="-671706"/>
            <a:satOff val="-38736"/>
            <a:lumOff val="39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Cucumber</a:t>
          </a:r>
          <a:endParaRPr lang="en-US" sz="2500" kern="1200"/>
        </a:p>
      </dsp:txBody>
      <dsp:txXfrm>
        <a:off x="2228252" y="1489715"/>
        <a:ext cx="2022288" cy="1213373"/>
      </dsp:txXfrm>
    </dsp:sp>
    <dsp:sp modelId="{FFCE9951-4C92-49C3-B602-993C3EC2297D}">
      <dsp:nvSpPr>
        <dsp:cNvPr id="0" name=""/>
        <dsp:cNvSpPr/>
      </dsp:nvSpPr>
      <dsp:spPr>
        <a:xfrm>
          <a:off x="4452770" y="1489715"/>
          <a:ext cx="2022288" cy="1213373"/>
        </a:xfrm>
        <a:prstGeom prst="rect">
          <a:avLst/>
        </a:prstGeom>
        <a:solidFill>
          <a:schemeClr val="accent2">
            <a:hueOff val="-783657"/>
            <a:satOff val="-45192"/>
            <a:lumOff val="4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Rocks DB</a:t>
          </a:r>
          <a:endParaRPr lang="en-US" sz="2500" kern="1200"/>
        </a:p>
      </dsp:txBody>
      <dsp:txXfrm>
        <a:off x="4452770" y="1489715"/>
        <a:ext cx="2022288" cy="1213373"/>
      </dsp:txXfrm>
    </dsp:sp>
    <dsp:sp modelId="{F85CADEC-7251-4142-80AD-4743D17BDDE1}">
      <dsp:nvSpPr>
        <dsp:cNvPr id="0" name=""/>
        <dsp:cNvSpPr/>
      </dsp:nvSpPr>
      <dsp:spPr>
        <a:xfrm>
          <a:off x="6677287" y="1489715"/>
          <a:ext cx="2022288" cy="1213373"/>
        </a:xfrm>
        <a:prstGeom prst="rect">
          <a:avLst/>
        </a:prstGeom>
        <a:solidFill>
          <a:schemeClr val="accent2">
            <a:hueOff val="-895608"/>
            <a:satOff val="-51648"/>
            <a:lumOff val="53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Couch DB</a:t>
          </a:r>
          <a:endParaRPr lang="en-US" sz="2500" kern="1200"/>
        </a:p>
      </dsp:txBody>
      <dsp:txXfrm>
        <a:off x="6677287" y="1489715"/>
        <a:ext cx="2022288" cy="1213373"/>
      </dsp:txXfrm>
    </dsp:sp>
    <dsp:sp modelId="{B4C42666-32BF-45B8-AF6E-649BE023947F}">
      <dsp:nvSpPr>
        <dsp:cNvPr id="0" name=""/>
        <dsp:cNvSpPr/>
      </dsp:nvSpPr>
      <dsp:spPr>
        <a:xfrm>
          <a:off x="8901805" y="1489715"/>
          <a:ext cx="2022288" cy="1213373"/>
        </a:xfrm>
        <a:prstGeom prst="rect">
          <a:avLst/>
        </a:prstGeom>
        <a:solidFill>
          <a:schemeClr val="accent2">
            <a:hueOff val="-1007559"/>
            <a:satOff val="-58104"/>
            <a:lumOff val="59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Graph DB</a:t>
          </a:r>
          <a:endParaRPr lang="en-US" sz="2500" kern="1200"/>
        </a:p>
      </dsp:txBody>
      <dsp:txXfrm>
        <a:off x="8901805" y="1489715"/>
        <a:ext cx="2022288" cy="1213373"/>
      </dsp:txXfrm>
    </dsp:sp>
    <dsp:sp modelId="{C1937253-5BEA-491A-BFF9-33478817F960}">
      <dsp:nvSpPr>
        <dsp:cNvPr id="0" name=""/>
        <dsp:cNvSpPr/>
      </dsp:nvSpPr>
      <dsp:spPr>
        <a:xfrm>
          <a:off x="1115993" y="2905317"/>
          <a:ext cx="2022288" cy="1213373"/>
        </a:xfrm>
        <a:prstGeom prst="rect">
          <a:avLst/>
        </a:prstGeom>
        <a:solidFill>
          <a:schemeClr val="accent2">
            <a:hueOff val="-1119510"/>
            <a:satOff val="-64560"/>
            <a:lumOff val="6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Cassandra</a:t>
          </a:r>
          <a:endParaRPr lang="en-US" sz="2500" kern="1200"/>
        </a:p>
      </dsp:txBody>
      <dsp:txXfrm>
        <a:off x="1115993" y="2905317"/>
        <a:ext cx="2022288" cy="1213373"/>
      </dsp:txXfrm>
    </dsp:sp>
    <dsp:sp modelId="{D3BC57DA-0BAD-4DEF-AD6A-73A2601F7D21}">
      <dsp:nvSpPr>
        <dsp:cNvPr id="0" name=""/>
        <dsp:cNvSpPr/>
      </dsp:nvSpPr>
      <dsp:spPr>
        <a:xfrm>
          <a:off x="3340511" y="2905317"/>
          <a:ext cx="2022288" cy="1213373"/>
        </a:xfrm>
        <a:prstGeom prst="rect">
          <a:avLst/>
        </a:prstGeom>
        <a:solidFill>
          <a:schemeClr val="accent2">
            <a:hueOff val="-1231461"/>
            <a:satOff val="-71016"/>
            <a:lumOff val="73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Gradle</a:t>
          </a:r>
          <a:endParaRPr lang="en-US" sz="2500" kern="1200"/>
        </a:p>
      </dsp:txBody>
      <dsp:txXfrm>
        <a:off x="3340511" y="2905317"/>
        <a:ext cx="2022288" cy="1213373"/>
      </dsp:txXfrm>
    </dsp:sp>
    <dsp:sp modelId="{98B0D95E-5CF1-44BF-9C4C-DDBE3A7E7A19}">
      <dsp:nvSpPr>
        <dsp:cNvPr id="0" name=""/>
        <dsp:cNvSpPr/>
      </dsp:nvSpPr>
      <dsp:spPr>
        <a:xfrm>
          <a:off x="5565028" y="2905317"/>
          <a:ext cx="2022288" cy="1213373"/>
        </a:xfrm>
        <a:prstGeom prst="rect">
          <a:avLst/>
        </a:prstGeom>
        <a:solidFill>
          <a:schemeClr val="accent2">
            <a:hueOff val="-1343412"/>
            <a:satOff val="-77472"/>
            <a:lumOff val="79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Microservices</a:t>
          </a:r>
          <a:endParaRPr lang="en-US" sz="2500" kern="1200"/>
        </a:p>
      </dsp:txBody>
      <dsp:txXfrm>
        <a:off x="5565028" y="2905317"/>
        <a:ext cx="2022288" cy="1213373"/>
      </dsp:txXfrm>
    </dsp:sp>
    <dsp:sp modelId="{F6EB4F28-C35E-4F54-B472-C556B36157BA}">
      <dsp:nvSpPr>
        <dsp:cNvPr id="0" name=""/>
        <dsp:cNvSpPr/>
      </dsp:nvSpPr>
      <dsp:spPr>
        <a:xfrm>
          <a:off x="7789546" y="2905317"/>
          <a:ext cx="2022288" cy="121337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ELK</a:t>
          </a:r>
          <a:endParaRPr lang="en-US" sz="2500" kern="1200"/>
        </a:p>
      </dsp:txBody>
      <dsp:txXfrm>
        <a:off x="7789546" y="2905317"/>
        <a:ext cx="2022288" cy="1213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45C5-8DCA-4519-86A8-6967BB22AB83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E266-6F13-4F1E-B8A6-52061D30E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02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45C5-8DCA-4519-86A8-6967BB22AB83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E266-6F13-4F1E-B8A6-52061D30E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91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45C5-8DCA-4519-86A8-6967BB22AB83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E266-6F13-4F1E-B8A6-52061D30E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16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45C5-8DCA-4519-86A8-6967BB22AB83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E266-6F13-4F1E-B8A6-52061D30E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49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45C5-8DCA-4519-86A8-6967BB22AB83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E266-6F13-4F1E-B8A6-52061D30E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18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45C5-8DCA-4519-86A8-6967BB22AB83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E266-6F13-4F1E-B8A6-52061D30E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2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45C5-8DCA-4519-86A8-6967BB22AB83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E266-6F13-4F1E-B8A6-52061D30E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41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45C5-8DCA-4519-86A8-6967BB22AB83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E266-6F13-4F1E-B8A6-52061D30E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07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45C5-8DCA-4519-86A8-6967BB22AB83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E266-6F13-4F1E-B8A6-52061D30E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88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45C5-8DCA-4519-86A8-6967BB22AB83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E266-6F13-4F1E-B8A6-52061D30E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27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45C5-8DCA-4519-86A8-6967BB22AB83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E266-6F13-4F1E-B8A6-52061D30E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22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145C5-8DCA-4519-86A8-6967BB22AB83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E266-6F13-4F1E-B8A6-52061D30E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23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DA793-34CC-80D4-D2A2-ABBAA69C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57D23-F262-BD44-F923-96E3BD9C7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      </a:t>
            </a:r>
            <a:r>
              <a:rPr lang="en-US" sz="2200" u="sng" dirty="0"/>
              <a:t>Case Study: PS </a:t>
            </a:r>
            <a:r>
              <a:rPr lang="en-US" sz="2200" u="sng" dirty="0" err="1"/>
              <a:t>Martek</a:t>
            </a:r>
            <a:r>
              <a:rPr lang="en-US" sz="2200" u="sng" dirty="0"/>
              <a:t> – A POS Market Place  </a:t>
            </a:r>
          </a:p>
          <a:p>
            <a:pPr algn="l"/>
            <a:r>
              <a:rPr lang="en-US" sz="2200" dirty="0"/>
              <a:t>• </a:t>
            </a:r>
            <a:r>
              <a:rPr lang="en-US" sz="2200" dirty="0" err="1"/>
              <a:t>PSMartek</a:t>
            </a:r>
            <a:r>
              <a:rPr lang="en-US" sz="2200" dirty="0"/>
              <a:t>, a PS market platform, </a:t>
            </a:r>
          </a:p>
          <a:p>
            <a:pPr algn="l"/>
            <a:r>
              <a:rPr lang="en-US" sz="2200" dirty="0"/>
              <a:t>• wants to build Automated innovative online POS systems that cater to retail fashion stores </a:t>
            </a:r>
          </a:p>
          <a:p>
            <a:pPr algn="l"/>
            <a:r>
              <a:rPr lang="en-US" sz="2200" dirty="0"/>
              <a:t>• aiming to handle 1K orders per Sec, </a:t>
            </a:r>
          </a:p>
          <a:p>
            <a:pPr algn="l"/>
            <a:r>
              <a:rPr lang="en-US" sz="2200" dirty="0"/>
              <a:t>• capable of scaling to 50K transactions per sec within a year. </a:t>
            </a:r>
          </a:p>
          <a:p>
            <a:pPr algn="l"/>
            <a:r>
              <a:rPr lang="en-US" sz="2200" dirty="0"/>
              <a:t>• PS would like to offer this to its clients as monetized services for its clients on a pay-as-you-go model. </a:t>
            </a:r>
          </a:p>
          <a:p>
            <a:pPr algn="l"/>
            <a:r>
              <a:rPr lang="en-US" sz="2200" dirty="0"/>
              <a:t>• We should be able to onboard multiple clients/ stores as we scale up. This needs to be highly efficient. </a:t>
            </a:r>
          </a:p>
          <a:p>
            <a:pPr algn="l"/>
            <a:r>
              <a:rPr lang="en-US" sz="2200" dirty="0"/>
              <a:t>• As a customer, you can scan a barcode and proceed with billing after trying the cloth of your choice.</a:t>
            </a:r>
          </a:p>
        </p:txBody>
      </p:sp>
    </p:spTree>
    <p:extLst>
      <p:ext uri="{BB962C8B-B14F-4D97-AF65-F5344CB8AC3E}">
        <p14:creationId xmlns:p14="http://schemas.microsoft.com/office/powerpoint/2010/main" val="35648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24FDC-B894-BF2D-EEC0-92C5B75D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Workflow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0EED-ED22-49C2-0433-4B3FF441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/>
              <a:t>1. Enter the store </a:t>
            </a:r>
          </a:p>
          <a:p>
            <a:r>
              <a:rPr lang="en-GB" dirty="0"/>
              <a:t>2. Download the app &amp; Register / Login </a:t>
            </a:r>
          </a:p>
          <a:p>
            <a:r>
              <a:rPr lang="en-GB" dirty="0"/>
              <a:t>3. Try different dresses </a:t>
            </a:r>
          </a:p>
          <a:p>
            <a:r>
              <a:rPr lang="en-GB" dirty="0"/>
              <a:t>4. found fit, scan the QR / Barcode </a:t>
            </a:r>
          </a:p>
          <a:p>
            <a:r>
              <a:rPr lang="en-GB" dirty="0"/>
              <a:t>5. checkout </a:t>
            </a:r>
          </a:p>
          <a:p>
            <a:r>
              <a:rPr lang="en-GB" dirty="0"/>
              <a:t>6. payment </a:t>
            </a:r>
          </a:p>
          <a:p>
            <a:r>
              <a:rPr lang="en-GB" dirty="0"/>
              <a:t>7. Order Summary </a:t>
            </a:r>
          </a:p>
          <a:p>
            <a:r>
              <a:rPr lang="en-GB" dirty="0"/>
              <a:t>8. To be delivered to the delivery address </a:t>
            </a:r>
          </a:p>
          <a:p>
            <a:r>
              <a:rPr lang="en-GB" dirty="0"/>
              <a:t>9. Walk out of the store carrying nothing.</a:t>
            </a:r>
          </a:p>
        </p:txBody>
      </p:sp>
    </p:spTree>
    <p:extLst>
      <p:ext uri="{BB962C8B-B14F-4D97-AF65-F5344CB8AC3E}">
        <p14:creationId xmlns:p14="http://schemas.microsoft.com/office/powerpoint/2010/main" val="156710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AD6DB-1B6D-568C-EFDC-7BE4537C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 0 Data Flow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F7B367-18B4-546C-3538-ACEC0DC0D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17" y="1966293"/>
            <a:ext cx="1017636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4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34841-E80C-5854-9CFF-8D271078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 u="sng">
                <a:effectLst/>
                <a:uFill>
                  <a:solidFill>
                    <a:srgbClr val="C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Key</a:t>
            </a:r>
            <a:r>
              <a:rPr lang="en-US" sz="5600" u="sng" spc="10">
                <a:effectLst/>
                <a:uFill>
                  <a:solidFill>
                    <a:srgbClr val="C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5600" u="sng">
                <a:effectLst/>
                <a:uFill>
                  <a:solidFill>
                    <a:srgbClr val="C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Goals</a:t>
            </a:r>
            <a:endParaRPr lang="en-GB" sz="5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E4EA6C-3A56-DBA4-181E-27AE55499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1249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893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5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58.jpeg" descr="Diagram&#10;&#10;Description automatically generated">
            <a:extLst>
              <a:ext uri="{FF2B5EF4-FFF2-40B4-BE49-F238E27FC236}">
                <a16:creationId xmlns:a16="http://schemas.microsoft.com/office/drawing/2014/main" id="{6EB98116-2270-0B27-3C93-AB432CD4BE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9552" y="643467"/>
            <a:ext cx="91328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5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F4EB3-874F-7C5C-F791-4DD15684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5" name="Content Placeholder 4" descr="A computer screen shot of a diagram&#10;&#10;Description automatically generated with low confidence">
            <a:extLst>
              <a:ext uri="{FF2B5EF4-FFF2-40B4-BE49-F238E27FC236}">
                <a16:creationId xmlns:a16="http://schemas.microsoft.com/office/drawing/2014/main" id="{AE195CDF-55BA-D8F9-89E3-30519881F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207157"/>
            <a:ext cx="6780700" cy="444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0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08E56-7D76-0152-EC8A-C47048AD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Flow of Auth0 for PCKE code grant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922DDA-8AA1-6A05-B4E7-31B4BCBA3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2285" y="467208"/>
            <a:ext cx="5346034" cy="5923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043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8CA0D-FF1A-E09A-0885-EEB6FCA0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 For Client Credentials Grant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39F21F-C3E9-CB00-11BE-6ACC7B611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378694"/>
            <a:ext cx="7225748" cy="4100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068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7AA84-44B1-9C71-D9C4-AD591BBE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Tech Stack</a:t>
            </a:r>
            <a:endParaRPr lang="en-GB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2A15FC-6A46-8F57-C83E-E45FFFE69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90668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103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1356</TotalTime>
  <Words>343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</vt:lpstr>
      <vt:lpstr>Workflow</vt:lpstr>
      <vt:lpstr>Level 0 Data Flow Diagram</vt:lpstr>
      <vt:lpstr>Key Goals</vt:lpstr>
      <vt:lpstr>PowerPoint Presentation</vt:lpstr>
      <vt:lpstr>Architecture Diagram</vt:lpstr>
      <vt:lpstr>Sequence Flow of Auth0 for PCKE code grant</vt:lpstr>
      <vt:lpstr>Sequence Diagram For Client Credentials Grant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Nikhil Gupta</dc:creator>
  <cp:lastModifiedBy>Nikhil Gupta</cp:lastModifiedBy>
  <cp:revision>6</cp:revision>
  <dcterms:created xsi:type="dcterms:W3CDTF">2023-05-09T19:21:23Z</dcterms:created>
  <dcterms:modified xsi:type="dcterms:W3CDTF">2023-05-10T17:58:06Z</dcterms:modified>
</cp:coreProperties>
</file>