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3CCA2-EE4A-4932-856B-73ECF810403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413D1B-ED20-4EF8-8638-F7288690A0DB}">
      <dgm:prSet/>
      <dgm:spPr/>
      <dgm:t>
        <a:bodyPr/>
        <a:lstStyle/>
        <a:p>
          <a:r>
            <a:rPr lang="en-US"/>
            <a:t>Java 8  </a:t>
          </a:r>
        </a:p>
      </dgm:t>
    </dgm:pt>
    <dgm:pt modelId="{D4DA0120-D3D0-4901-BBF8-80BA75168882}" type="parTrans" cxnId="{8B7E21B6-7A04-4B10-B6EC-F66F2D4856C0}">
      <dgm:prSet/>
      <dgm:spPr/>
      <dgm:t>
        <a:bodyPr/>
        <a:lstStyle/>
        <a:p>
          <a:endParaRPr lang="en-US"/>
        </a:p>
      </dgm:t>
    </dgm:pt>
    <dgm:pt modelId="{98268B84-23CE-45B0-9A12-7E74CBFA48E0}" type="sibTrans" cxnId="{8B7E21B6-7A04-4B10-B6EC-F66F2D4856C0}">
      <dgm:prSet/>
      <dgm:spPr/>
      <dgm:t>
        <a:bodyPr/>
        <a:lstStyle/>
        <a:p>
          <a:endParaRPr lang="en-US"/>
        </a:p>
      </dgm:t>
    </dgm:pt>
    <dgm:pt modelId="{FDA509EF-0B05-4A1E-982F-4D4C273CE93F}">
      <dgm:prSet/>
      <dgm:spPr/>
      <dgm:t>
        <a:bodyPr/>
        <a:lstStyle/>
        <a:p>
          <a:r>
            <a:rPr lang="en-US"/>
            <a:t>Spring Boot</a:t>
          </a:r>
        </a:p>
      </dgm:t>
    </dgm:pt>
    <dgm:pt modelId="{F304D5EB-43CA-453B-8D52-3141D6AB958B}" type="parTrans" cxnId="{7DB295F7-658A-4902-BD6A-5283585EB92C}">
      <dgm:prSet/>
      <dgm:spPr/>
      <dgm:t>
        <a:bodyPr/>
        <a:lstStyle/>
        <a:p>
          <a:endParaRPr lang="en-US"/>
        </a:p>
      </dgm:t>
    </dgm:pt>
    <dgm:pt modelId="{C4FDFA73-1205-4D09-B255-D1769FC5B9B1}" type="sibTrans" cxnId="{7DB295F7-658A-4902-BD6A-5283585EB92C}">
      <dgm:prSet/>
      <dgm:spPr/>
      <dgm:t>
        <a:bodyPr/>
        <a:lstStyle/>
        <a:p>
          <a:endParaRPr lang="en-US"/>
        </a:p>
      </dgm:t>
    </dgm:pt>
    <dgm:pt modelId="{5193FFA1-794C-4E41-A916-17EB72F10B89}">
      <dgm:prSet/>
      <dgm:spPr/>
      <dgm:t>
        <a:bodyPr/>
        <a:lstStyle/>
        <a:p>
          <a:r>
            <a:rPr lang="en-US"/>
            <a:t>Kafka</a:t>
          </a:r>
        </a:p>
      </dgm:t>
    </dgm:pt>
    <dgm:pt modelId="{74E3052E-0DAE-407B-8DB0-560199AC4D03}" type="parTrans" cxnId="{B6EDC2A7-BD25-4A2B-AEF4-AE16F55F0497}">
      <dgm:prSet/>
      <dgm:spPr/>
      <dgm:t>
        <a:bodyPr/>
        <a:lstStyle/>
        <a:p>
          <a:endParaRPr lang="en-US"/>
        </a:p>
      </dgm:t>
    </dgm:pt>
    <dgm:pt modelId="{2E8AD712-4811-44CB-864F-570E8ED0A628}" type="sibTrans" cxnId="{B6EDC2A7-BD25-4A2B-AEF4-AE16F55F0497}">
      <dgm:prSet/>
      <dgm:spPr/>
      <dgm:t>
        <a:bodyPr/>
        <a:lstStyle/>
        <a:p>
          <a:endParaRPr lang="en-US"/>
        </a:p>
      </dgm:t>
    </dgm:pt>
    <dgm:pt modelId="{9F66406F-7654-4BBF-97D1-066D76987159}">
      <dgm:prSet/>
      <dgm:spPr/>
      <dgm:t>
        <a:bodyPr/>
        <a:lstStyle/>
        <a:p>
          <a:r>
            <a:rPr lang="en-US"/>
            <a:t>Kubernetes</a:t>
          </a:r>
        </a:p>
      </dgm:t>
    </dgm:pt>
    <dgm:pt modelId="{B3466AE6-F48E-4ED4-ACBD-8B9302FA3DF7}" type="parTrans" cxnId="{57AFEEF3-0C7F-466D-B6F4-B348598E5ACB}">
      <dgm:prSet/>
      <dgm:spPr/>
      <dgm:t>
        <a:bodyPr/>
        <a:lstStyle/>
        <a:p>
          <a:endParaRPr lang="en-US"/>
        </a:p>
      </dgm:t>
    </dgm:pt>
    <dgm:pt modelId="{342F1D32-F70C-4216-9B04-794C51E46A1B}" type="sibTrans" cxnId="{57AFEEF3-0C7F-466D-B6F4-B348598E5ACB}">
      <dgm:prSet/>
      <dgm:spPr/>
      <dgm:t>
        <a:bodyPr/>
        <a:lstStyle/>
        <a:p>
          <a:endParaRPr lang="en-US"/>
        </a:p>
      </dgm:t>
    </dgm:pt>
    <dgm:pt modelId="{08D733A4-0A57-42B9-88E2-77F7D535E272}">
      <dgm:prSet/>
      <dgm:spPr/>
      <dgm:t>
        <a:bodyPr/>
        <a:lstStyle/>
        <a:p>
          <a:r>
            <a:rPr lang="en-US"/>
            <a:t>Gitlab</a:t>
          </a:r>
        </a:p>
      </dgm:t>
    </dgm:pt>
    <dgm:pt modelId="{51D701E6-75D1-44DC-B9B4-4C71E7DE0347}" type="parTrans" cxnId="{EFCEF6A3-F2B7-4704-A083-B761F332DD13}">
      <dgm:prSet/>
      <dgm:spPr/>
      <dgm:t>
        <a:bodyPr/>
        <a:lstStyle/>
        <a:p>
          <a:endParaRPr lang="en-US"/>
        </a:p>
      </dgm:t>
    </dgm:pt>
    <dgm:pt modelId="{E5D2114A-8ADF-41BA-A487-C890B85C92F0}" type="sibTrans" cxnId="{EFCEF6A3-F2B7-4704-A083-B761F332DD13}">
      <dgm:prSet/>
      <dgm:spPr/>
      <dgm:t>
        <a:bodyPr/>
        <a:lstStyle/>
        <a:p>
          <a:endParaRPr lang="en-US"/>
        </a:p>
      </dgm:t>
    </dgm:pt>
    <dgm:pt modelId="{B16D6891-1D62-427C-AEBA-540B12CC97B7}">
      <dgm:prSet/>
      <dgm:spPr/>
      <dgm:t>
        <a:bodyPr/>
        <a:lstStyle/>
        <a:p>
          <a:r>
            <a:rPr lang="en-US"/>
            <a:t>Mongo DB</a:t>
          </a:r>
        </a:p>
      </dgm:t>
    </dgm:pt>
    <dgm:pt modelId="{0DFD81F1-BFE7-44E6-826A-EA1CDF917B78}" type="parTrans" cxnId="{B0D560C0-F1FC-4FF4-9412-21ED82FDD34D}">
      <dgm:prSet/>
      <dgm:spPr/>
      <dgm:t>
        <a:bodyPr/>
        <a:lstStyle/>
        <a:p>
          <a:endParaRPr lang="en-US"/>
        </a:p>
      </dgm:t>
    </dgm:pt>
    <dgm:pt modelId="{C6A3847F-6C87-4985-B1D0-186702626191}" type="sibTrans" cxnId="{B0D560C0-F1FC-4FF4-9412-21ED82FDD34D}">
      <dgm:prSet/>
      <dgm:spPr/>
      <dgm:t>
        <a:bodyPr/>
        <a:lstStyle/>
        <a:p>
          <a:endParaRPr lang="en-US"/>
        </a:p>
      </dgm:t>
    </dgm:pt>
    <dgm:pt modelId="{64043A97-4F0B-4808-90B1-AEE9FF8A945A}">
      <dgm:prSet/>
      <dgm:spPr/>
      <dgm:t>
        <a:bodyPr/>
        <a:lstStyle/>
        <a:p>
          <a:r>
            <a:rPr lang="en-US"/>
            <a:t>MySQL</a:t>
          </a:r>
        </a:p>
      </dgm:t>
    </dgm:pt>
    <dgm:pt modelId="{FF39458E-CE90-4259-A8BC-330F29C0D59C}" type="parTrans" cxnId="{F8A905F3-E6B9-4667-BB78-2626B141B7CB}">
      <dgm:prSet/>
      <dgm:spPr/>
      <dgm:t>
        <a:bodyPr/>
        <a:lstStyle/>
        <a:p>
          <a:endParaRPr lang="en-US"/>
        </a:p>
      </dgm:t>
    </dgm:pt>
    <dgm:pt modelId="{4CDDE909-EF1D-482F-80C6-85A58166BB2B}" type="sibTrans" cxnId="{F8A905F3-E6B9-4667-BB78-2626B141B7CB}">
      <dgm:prSet/>
      <dgm:spPr/>
      <dgm:t>
        <a:bodyPr/>
        <a:lstStyle/>
        <a:p>
          <a:endParaRPr lang="en-US"/>
        </a:p>
      </dgm:t>
    </dgm:pt>
    <dgm:pt modelId="{0E414B28-4325-42CB-B737-C6FFB8C91D89}">
      <dgm:prSet/>
      <dgm:spPr/>
      <dgm:t>
        <a:bodyPr/>
        <a:lstStyle/>
        <a:p>
          <a:r>
            <a:rPr lang="en-US"/>
            <a:t>Redis</a:t>
          </a:r>
        </a:p>
      </dgm:t>
    </dgm:pt>
    <dgm:pt modelId="{265E0243-770E-4F69-8926-1C62CAD5E6FA}" type="parTrans" cxnId="{765A2302-3A30-4030-99C1-17D125B3876E}">
      <dgm:prSet/>
      <dgm:spPr/>
      <dgm:t>
        <a:bodyPr/>
        <a:lstStyle/>
        <a:p>
          <a:endParaRPr lang="en-US"/>
        </a:p>
      </dgm:t>
    </dgm:pt>
    <dgm:pt modelId="{E2750273-DD52-42A1-9A15-79886256220E}" type="sibTrans" cxnId="{765A2302-3A30-4030-99C1-17D125B3876E}">
      <dgm:prSet/>
      <dgm:spPr/>
      <dgm:t>
        <a:bodyPr/>
        <a:lstStyle/>
        <a:p>
          <a:endParaRPr lang="en-US"/>
        </a:p>
      </dgm:t>
    </dgm:pt>
    <dgm:pt modelId="{D3608074-A6C7-487A-9496-892F2A93D466}">
      <dgm:prSet/>
      <dgm:spPr/>
      <dgm:t>
        <a:bodyPr/>
        <a:lstStyle/>
        <a:p>
          <a:r>
            <a:rPr lang="en-US" dirty="0"/>
            <a:t>Prometheus</a:t>
          </a:r>
        </a:p>
      </dgm:t>
    </dgm:pt>
    <dgm:pt modelId="{08DCD000-6106-400F-B8AF-E95F1B588746}" type="parTrans" cxnId="{4E295727-4E02-4987-9C71-1D3469882CC7}">
      <dgm:prSet/>
      <dgm:spPr/>
      <dgm:t>
        <a:bodyPr/>
        <a:lstStyle/>
        <a:p>
          <a:endParaRPr lang="en-US"/>
        </a:p>
      </dgm:t>
    </dgm:pt>
    <dgm:pt modelId="{00C7D52E-D895-4BFD-BE3F-F81BC728FB87}" type="sibTrans" cxnId="{4E295727-4E02-4987-9C71-1D3469882CC7}">
      <dgm:prSet/>
      <dgm:spPr/>
      <dgm:t>
        <a:bodyPr/>
        <a:lstStyle/>
        <a:p>
          <a:endParaRPr lang="en-US"/>
        </a:p>
      </dgm:t>
    </dgm:pt>
    <dgm:pt modelId="{A6DE5B86-8429-4008-BA9B-EC782BBA9357}">
      <dgm:prSet/>
      <dgm:spPr/>
      <dgm:t>
        <a:bodyPr/>
        <a:lstStyle/>
        <a:p>
          <a:r>
            <a:rPr lang="en-US"/>
            <a:t>Angular</a:t>
          </a:r>
        </a:p>
      </dgm:t>
    </dgm:pt>
    <dgm:pt modelId="{7DF91093-AC22-4225-A581-2B9482621A16}" type="parTrans" cxnId="{C5CBEAC3-9004-4F5F-BE2B-FA433BF0F6E4}">
      <dgm:prSet/>
      <dgm:spPr/>
      <dgm:t>
        <a:bodyPr/>
        <a:lstStyle/>
        <a:p>
          <a:endParaRPr lang="en-US"/>
        </a:p>
      </dgm:t>
    </dgm:pt>
    <dgm:pt modelId="{4066F507-913B-46A0-80A8-B6062C5A0C62}" type="sibTrans" cxnId="{C5CBEAC3-9004-4F5F-BE2B-FA433BF0F6E4}">
      <dgm:prSet/>
      <dgm:spPr/>
      <dgm:t>
        <a:bodyPr/>
        <a:lstStyle/>
        <a:p>
          <a:endParaRPr lang="en-US"/>
        </a:p>
      </dgm:t>
    </dgm:pt>
    <dgm:pt modelId="{6EBF0EDA-F4A5-4DCC-A0FA-5624F29E585A}">
      <dgm:prSet/>
      <dgm:spPr/>
      <dgm:t>
        <a:bodyPr/>
        <a:lstStyle/>
        <a:p>
          <a:r>
            <a:rPr lang="en-US" dirty="0"/>
            <a:t>Apache Geode </a:t>
          </a:r>
        </a:p>
      </dgm:t>
    </dgm:pt>
    <dgm:pt modelId="{30FADDEB-3C58-4DDB-818A-9D9C6D1B4DEB}" type="parTrans" cxnId="{8DD64BE8-96C4-4718-B8CE-5AED9EBFE11A}">
      <dgm:prSet/>
      <dgm:spPr/>
      <dgm:t>
        <a:bodyPr/>
        <a:lstStyle/>
        <a:p>
          <a:endParaRPr lang="en-US"/>
        </a:p>
      </dgm:t>
    </dgm:pt>
    <dgm:pt modelId="{8254C9E6-44A0-466D-ABAA-8E1C85AB5699}" type="sibTrans" cxnId="{8DD64BE8-96C4-4718-B8CE-5AED9EBFE11A}">
      <dgm:prSet/>
      <dgm:spPr/>
      <dgm:t>
        <a:bodyPr/>
        <a:lstStyle/>
        <a:p>
          <a:endParaRPr lang="en-US"/>
        </a:p>
      </dgm:t>
    </dgm:pt>
    <dgm:pt modelId="{257D1431-174B-48BA-A306-A54B8EE744C6}">
      <dgm:prSet/>
      <dgm:spPr/>
      <dgm:t>
        <a:bodyPr/>
        <a:lstStyle/>
        <a:p>
          <a:r>
            <a:rPr lang="en-US"/>
            <a:t>Sonar</a:t>
          </a:r>
        </a:p>
      </dgm:t>
    </dgm:pt>
    <dgm:pt modelId="{0C5A3747-8E8F-4CEE-95A3-8BEAF2921111}" type="parTrans" cxnId="{25EFADC7-FB2F-4F50-B0CB-31FB47FEF748}">
      <dgm:prSet/>
      <dgm:spPr/>
      <dgm:t>
        <a:bodyPr/>
        <a:lstStyle/>
        <a:p>
          <a:endParaRPr lang="en-US"/>
        </a:p>
      </dgm:t>
    </dgm:pt>
    <dgm:pt modelId="{F6A298B6-F3A9-43E7-A023-796497BF3BB2}" type="sibTrans" cxnId="{25EFADC7-FB2F-4F50-B0CB-31FB47FEF748}">
      <dgm:prSet/>
      <dgm:spPr/>
      <dgm:t>
        <a:bodyPr/>
        <a:lstStyle/>
        <a:p>
          <a:endParaRPr lang="en-US"/>
        </a:p>
      </dgm:t>
    </dgm:pt>
    <dgm:pt modelId="{C5ECCCA6-29AB-4C39-B075-9C608D46B510}">
      <dgm:prSet/>
      <dgm:spPr/>
      <dgm:t>
        <a:bodyPr/>
        <a:lstStyle/>
        <a:p>
          <a:r>
            <a:rPr lang="en-US" dirty="0"/>
            <a:t>Cucumber</a:t>
          </a:r>
        </a:p>
      </dgm:t>
    </dgm:pt>
    <dgm:pt modelId="{83007451-21B4-42E7-B389-CEF09CD742BC}" type="parTrans" cxnId="{BBF3C727-C51A-41C1-820A-9437B2264BBA}">
      <dgm:prSet/>
      <dgm:spPr/>
      <dgm:t>
        <a:bodyPr/>
        <a:lstStyle/>
        <a:p>
          <a:endParaRPr lang="en-US"/>
        </a:p>
      </dgm:t>
    </dgm:pt>
    <dgm:pt modelId="{CC017A76-D918-47AE-8F51-6989A837B1A6}" type="sibTrans" cxnId="{BBF3C727-C51A-41C1-820A-9437B2264BBA}">
      <dgm:prSet/>
      <dgm:spPr/>
      <dgm:t>
        <a:bodyPr/>
        <a:lstStyle/>
        <a:p>
          <a:endParaRPr lang="en-US"/>
        </a:p>
      </dgm:t>
    </dgm:pt>
    <dgm:pt modelId="{BA8B6D41-B517-4628-98C5-8670062F03C0}">
      <dgm:prSet/>
      <dgm:spPr/>
      <dgm:t>
        <a:bodyPr/>
        <a:lstStyle/>
        <a:p>
          <a:r>
            <a:rPr lang="en-US" dirty="0"/>
            <a:t>AWS</a:t>
          </a:r>
        </a:p>
      </dgm:t>
    </dgm:pt>
    <dgm:pt modelId="{B9900311-39E0-4D90-821C-38FBFC648D57}" type="parTrans" cxnId="{F45A5345-60B9-4302-A837-99E9AAEED951}">
      <dgm:prSet/>
      <dgm:spPr/>
      <dgm:t>
        <a:bodyPr/>
        <a:lstStyle/>
        <a:p>
          <a:endParaRPr lang="en-US"/>
        </a:p>
      </dgm:t>
    </dgm:pt>
    <dgm:pt modelId="{673D83EB-1723-4BE8-92DD-CEF2A010CDC2}" type="sibTrans" cxnId="{F45A5345-60B9-4302-A837-99E9AAEED951}">
      <dgm:prSet/>
      <dgm:spPr/>
      <dgm:t>
        <a:bodyPr/>
        <a:lstStyle/>
        <a:p>
          <a:endParaRPr lang="en-US"/>
        </a:p>
      </dgm:t>
    </dgm:pt>
    <dgm:pt modelId="{2A5915BC-4A0C-48AB-A26B-DDE44CA55A3E}" type="pres">
      <dgm:prSet presAssocID="{1B83CCA2-EE4A-4932-856B-73ECF8104034}" presName="diagram" presStyleCnt="0">
        <dgm:presLayoutVars>
          <dgm:dir/>
          <dgm:resizeHandles val="exact"/>
        </dgm:presLayoutVars>
      </dgm:prSet>
      <dgm:spPr/>
    </dgm:pt>
    <dgm:pt modelId="{8AC4B05B-061B-4D3C-9AFF-A2A4C84BFB76}" type="pres">
      <dgm:prSet presAssocID="{E0413D1B-ED20-4EF8-8638-F7288690A0DB}" presName="node" presStyleLbl="node1" presStyleIdx="0" presStyleCnt="14">
        <dgm:presLayoutVars>
          <dgm:bulletEnabled val="1"/>
        </dgm:presLayoutVars>
      </dgm:prSet>
      <dgm:spPr/>
    </dgm:pt>
    <dgm:pt modelId="{2C20EBA6-5F64-42E7-92D8-8DB1D4506A91}" type="pres">
      <dgm:prSet presAssocID="{98268B84-23CE-45B0-9A12-7E74CBFA48E0}" presName="sibTrans" presStyleCnt="0"/>
      <dgm:spPr/>
    </dgm:pt>
    <dgm:pt modelId="{A5F9D015-C3AA-453A-A806-B05D2C08C0D7}" type="pres">
      <dgm:prSet presAssocID="{FDA509EF-0B05-4A1E-982F-4D4C273CE93F}" presName="node" presStyleLbl="node1" presStyleIdx="1" presStyleCnt="14">
        <dgm:presLayoutVars>
          <dgm:bulletEnabled val="1"/>
        </dgm:presLayoutVars>
      </dgm:prSet>
      <dgm:spPr/>
    </dgm:pt>
    <dgm:pt modelId="{22D78822-BDD2-471B-87A5-27467461B010}" type="pres">
      <dgm:prSet presAssocID="{C4FDFA73-1205-4D09-B255-D1769FC5B9B1}" presName="sibTrans" presStyleCnt="0"/>
      <dgm:spPr/>
    </dgm:pt>
    <dgm:pt modelId="{8E764057-448E-44AC-A0A9-28E38DBE819E}" type="pres">
      <dgm:prSet presAssocID="{5193FFA1-794C-4E41-A916-17EB72F10B89}" presName="node" presStyleLbl="node1" presStyleIdx="2" presStyleCnt="14">
        <dgm:presLayoutVars>
          <dgm:bulletEnabled val="1"/>
        </dgm:presLayoutVars>
      </dgm:prSet>
      <dgm:spPr/>
    </dgm:pt>
    <dgm:pt modelId="{EDC79AC1-FF06-4B2A-90FB-540F8B25EBAA}" type="pres">
      <dgm:prSet presAssocID="{2E8AD712-4811-44CB-864F-570E8ED0A628}" presName="sibTrans" presStyleCnt="0"/>
      <dgm:spPr/>
    </dgm:pt>
    <dgm:pt modelId="{8ADCAC2C-203C-4DF4-B531-BAC9352B4DF0}" type="pres">
      <dgm:prSet presAssocID="{9F66406F-7654-4BBF-97D1-066D76987159}" presName="node" presStyleLbl="node1" presStyleIdx="3" presStyleCnt="14">
        <dgm:presLayoutVars>
          <dgm:bulletEnabled val="1"/>
        </dgm:presLayoutVars>
      </dgm:prSet>
      <dgm:spPr/>
    </dgm:pt>
    <dgm:pt modelId="{D8124CDE-23D3-4606-B124-F6BEA9B35FA7}" type="pres">
      <dgm:prSet presAssocID="{342F1D32-F70C-4216-9B04-794C51E46A1B}" presName="sibTrans" presStyleCnt="0"/>
      <dgm:spPr/>
    </dgm:pt>
    <dgm:pt modelId="{409A26D8-9D5A-47DE-880F-D5FE286D609C}" type="pres">
      <dgm:prSet presAssocID="{08D733A4-0A57-42B9-88E2-77F7D535E272}" presName="node" presStyleLbl="node1" presStyleIdx="4" presStyleCnt="14">
        <dgm:presLayoutVars>
          <dgm:bulletEnabled val="1"/>
        </dgm:presLayoutVars>
      </dgm:prSet>
      <dgm:spPr/>
    </dgm:pt>
    <dgm:pt modelId="{B0261DCB-FCBB-44EB-954B-206600A26B17}" type="pres">
      <dgm:prSet presAssocID="{E5D2114A-8ADF-41BA-A487-C890B85C92F0}" presName="sibTrans" presStyleCnt="0"/>
      <dgm:spPr/>
    </dgm:pt>
    <dgm:pt modelId="{8C6A85A9-03E7-4E90-A123-3B8FAF09CC1C}" type="pres">
      <dgm:prSet presAssocID="{B16D6891-1D62-427C-AEBA-540B12CC97B7}" presName="node" presStyleLbl="node1" presStyleIdx="5" presStyleCnt="14">
        <dgm:presLayoutVars>
          <dgm:bulletEnabled val="1"/>
        </dgm:presLayoutVars>
      </dgm:prSet>
      <dgm:spPr/>
    </dgm:pt>
    <dgm:pt modelId="{9EBF989F-EEA8-4347-AB88-78A2E9CAD4EE}" type="pres">
      <dgm:prSet presAssocID="{C6A3847F-6C87-4985-B1D0-186702626191}" presName="sibTrans" presStyleCnt="0"/>
      <dgm:spPr/>
    </dgm:pt>
    <dgm:pt modelId="{F74B2BD2-BFE1-46BD-A710-7695841C30C6}" type="pres">
      <dgm:prSet presAssocID="{64043A97-4F0B-4808-90B1-AEE9FF8A945A}" presName="node" presStyleLbl="node1" presStyleIdx="6" presStyleCnt="14">
        <dgm:presLayoutVars>
          <dgm:bulletEnabled val="1"/>
        </dgm:presLayoutVars>
      </dgm:prSet>
      <dgm:spPr/>
    </dgm:pt>
    <dgm:pt modelId="{C59EFC05-0A0D-4441-BA7B-4BB213A30C9F}" type="pres">
      <dgm:prSet presAssocID="{4CDDE909-EF1D-482F-80C6-85A58166BB2B}" presName="sibTrans" presStyleCnt="0"/>
      <dgm:spPr/>
    </dgm:pt>
    <dgm:pt modelId="{A9EE8996-E3F9-415A-B413-43264DA8B1FE}" type="pres">
      <dgm:prSet presAssocID="{0E414B28-4325-42CB-B737-C6FFB8C91D89}" presName="node" presStyleLbl="node1" presStyleIdx="7" presStyleCnt="14">
        <dgm:presLayoutVars>
          <dgm:bulletEnabled val="1"/>
        </dgm:presLayoutVars>
      </dgm:prSet>
      <dgm:spPr/>
    </dgm:pt>
    <dgm:pt modelId="{4C3DD225-730E-4C43-B059-EA1CBA78568F}" type="pres">
      <dgm:prSet presAssocID="{E2750273-DD52-42A1-9A15-79886256220E}" presName="sibTrans" presStyleCnt="0"/>
      <dgm:spPr/>
    </dgm:pt>
    <dgm:pt modelId="{B20F85C1-0577-4776-B97A-36A6DD564592}" type="pres">
      <dgm:prSet presAssocID="{D3608074-A6C7-487A-9496-892F2A93D466}" presName="node" presStyleLbl="node1" presStyleIdx="8" presStyleCnt="14">
        <dgm:presLayoutVars>
          <dgm:bulletEnabled val="1"/>
        </dgm:presLayoutVars>
      </dgm:prSet>
      <dgm:spPr/>
    </dgm:pt>
    <dgm:pt modelId="{0CB03335-7CB3-42BC-8080-3069593ED4EC}" type="pres">
      <dgm:prSet presAssocID="{00C7D52E-D895-4BFD-BE3F-F81BC728FB87}" presName="sibTrans" presStyleCnt="0"/>
      <dgm:spPr/>
    </dgm:pt>
    <dgm:pt modelId="{8FEBCE21-F34D-4647-94BE-A0204386D4D5}" type="pres">
      <dgm:prSet presAssocID="{A6DE5B86-8429-4008-BA9B-EC782BBA9357}" presName="node" presStyleLbl="node1" presStyleIdx="9" presStyleCnt="14">
        <dgm:presLayoutVars>
          <dgm:bulletEnabled val="1"/>
        </dgm:presLayoutVars>
      </dgm:prSet>
      <dgm:spPr/>
    </dgm:pt>
    <dgm:pt modelId="{5206D623-F38E-403D-8847-C0087C9E51B6}" type="pres">
      <dgm:prSet presAssocID="{4066F507-913B-46A0-80A8-B6062C5A0C62}" presName="sibTrans" presStyleCnt="0"/>
      <dgm:spPr/>
    </dgm:pt>
    <dgm:pt modelId="{79E41556-2C85-49B6-BE2A-3D6A9F0445B9}" type="pres">
      <dgm:prSet presAssocID="{6EBF0EDA-F4A5-4DCC-A0FA-5624F29E585A}" presName="node" presStyleLbl="node1" presStyleIdx="10" presStyleCnt="14" custLinFactNeighborX="-53217" custLinFactNeighborY="-7750">
        <dgm:presLayoutVars>
          <dgm:bulletEnabled val="1"/>
        </dgm:presLayoutVars>
      </dgm:prSet>
      <dgm:spPr/>
    </dgm:pt>
    <dgm:pt modelId="{F2966DFB-607B-453B-963A-8D212464B9FC}" type="pres">
      <dgm:prSet presAssocID="{8254C9E6-44A0-466D-ABAA-8E1C85AB5699}" presName="sibTrans" presStyleCnt="0"/>
      <dgm:spPr/>
    </dgm:pt>
    <dgm:pt modelId="{EA69678B-B913-4A4F-9405-58ED783D33A5}" type="pres">
      <dgm:prSet presAssocID="{257D1431-174B-48BA-A306-A54B8EE744C6}" presName="node" presStyleLbl="node1" presStyleIdx="11" presStyleCnt="14" custLinFactNeighborX="-54250" custLinFactNeighborY="-11195">
        <dgm:presLayoutVars>
          <dgm:bulletEnabled val="1"/>
        </dgm:presLayoutVars>
      </dgm:prSet>
      <dgm:spPr/>
    </dgm:pt>
    <dgm:pt modelId="{B3801DB8-350B-4263-8A1D-4686AFE7FF51}" type="pres">
      <dgm:prSet presAssocID="{F6A298B6-F3A9-43E7-A023-796497BF3BB2}" presName="sibTrans" presStyleCnt="0"/>
      <dgm:spPr/>
    </dgm:pt>
    <dgm:pt modelId="{CAC95509-CA7B-4F0A-BB52-87A8218B8527}" type="pres">
      <dgm:prSet presAssocID="{C5ECCCA6-29AB-4C39-B075-9C608D46B510}" presName="node" presStyleLbl="node1" presStyleIdx="12" presStyleCnt="14" custLinFactNeighborX="-55649" custLinFactNeighborY="-7656">
        <dgm:presLayoutVars>
          <dgm:bulletEnabled val="1"/>
        </dgm:presLayoutVars>
      </dgm:prSet>
      <dgm:spPr/>
    </dgm:pt>
    <dgm:pt modelId="{BA089B21-111B-4119-912A-71A4CBD3E38C}" type="pres">
      <dgm:prSet presAssocID="{CC017A76-D918-47AE-8F51-6989A837B1A6}" presName="sibTrans" presStyleCnt="0"/>
      <dgm:spPr/>
    </dgm:pt>
    <dgm:pt modelId="{99D47F9C-D89A-4F45-AE9B-A31A5DF5D953}" type="pres">
      <dgm:prSet presAssocID="{BA8B6D41-B517-4628-98C5-8670062F03C0}" presName="node" presStyleLbl="node1" presStyleIdx="13" presStyleCnt="14" custLinFactNeighborX="-52952" custLinFactNeighborY="-11101">
        <dgm:presLayoutVars>
          <dgm:bulletEnabled val="1"/>
        </dgm:presLayoutVars>
      </dgm:prSet>
      <dgm:spPr/>
    </dgm:pt>
  </dgm:ptLst>
  <dgm:cxnLst>
    <dgm:cxn modelId="{765A2302-3A30-4030-99C1-17D125B3876E}" srcId="{1B83CCA2-EE4A-4932-856B-73ECF8104034}" destId="{0E414B28-4325-42CB-B737-C6FFB8C91D89}" srcOrd="7" destOrd="0" parTransId="{265E0243-770E-4F69-8926-1C62CAD5E6FA}" sibTransId="{E2750273-DD52-42A1-9A15-79886256220E}"/>
    <dgm:cxn modelId="{4E295727-4E02-4987-9C71-1D3469882CC7}" srcId="{1B83CCA2-EE4A-4932-856B-73ECF8104034}" destId="{D3608074-A6C7-487A-9496-892F2A93D466}" srcOrd="8" destOrd="0" parTransId="{08DCD000-6106-400F-B8AF-E95F1B588746}" sibTransId="{00C7D52E-D895-4BFD-BE3F-F81BC728FB87}"/>
    <dgm:cxn modelId="{BBF3C727-C51A-41C1-820A-9437B2264BBA}" srcId="{1B83CCA2-EE4A-4932-856B-73ECF8104034}" destId="{C5ECCCA6-29AB-4C39-B075-9C608D46B510}" srcOrd="12" destOrd="0" parTransId="{83007451-21B4-42E7-B389-CEF09CD742BC}" sibTransId="{CC017A76-D918-47AE-8F51-6989A837B1A6}"/>
    <dgm:cxn modelId="{1C1FD15D-CD23-4AD2-9EA1-C972B55B1F3F}" type="presOf" srcId="{A6DE5B86-8429-4008-BA9B-EC782BBA9357}" destId="{8FEBCE21-F34D-4647-94BE-A0204386D4D5}" srcOrd="0" destOrd="0" presId="urn:microsoft.com/office/officeart/2005/8/layout/default"/>
    <dgm:cxn modelId="{9F673E61-8CE0-42E9-8BA4-29E549867EE9}" type="presOf" srcId="{E0413D1B-ED20-4EF8-8638-F7288690A0DB}" destId="{8AC4B05B-061B-4D3C-9AFF-A2A4C84BFB76}" srcOrd="0" destOrd="0" presId="urn:microsoft.com/office/officeart/2005/8/layout/default"/>
    <dgm:cxn modelId="{F45A5345-60B9-4302-A837-99E9AAEED951}" srcId="{1B83CCA2-EE4A-4932-856B-73ECF8104034}" destId="{BA8B6D41-B517-4628-98C5-8670062F03C0}" srcOrd="13" destOrd="0" parTransId="{B9900311-39E0-4D90-821C-38FBFC648D57}" sibTransId="{673D83EB-1723-4BE8-92DD-CEF2A010CDC2}"/>
    <dgm:cxn modelId="{68DF7365-42B4-4E06-AE69-D98D0D20FCFA}" type="presOf" srcId="{08D733A4-0A57-42B9-88E2-77F7D535E272}" destId="{409A26D8-9D5A-47DE-880F-D5FE286D609C}" srcOrd="0" destOrd="0" presId="urn:microsoft.com/office/officeart/2005/8/layout/default"/>
    <dgm:cxn modelId="{54C88A52-9A05-4811-9E3C-30CD043753AD}" type="presOf" srcId="{0E414B28-4325-42CB-B737-C6FFB8C91D89}" destId="{A9EE8996-E3F9-415A-B413-43264DA8B1FE}" srcOrd="0" destOrd="0" presId="urn:microsoft.com/office/officeart/2005/8/layout/default"/>
    <dgm:cxn modelId="{23FD6A73-6E68-431F-B928-B63E50B21722}" type="presOf" srcId="{C5ECCCA6-29AB-4C39-B075-9C608D46B510}" destId="{CAC95509-CA7B-4F0A-BB52-87A8218B8527}" srcOrd="0" destOrd="0" presId="urn:microsoft.com/office/officeart/2005/8/layout/default"/>
    <dgm:cxn modelId="{9377FC55-39B5-4AE6-8820-A451CAB5D5F0}" type="presOf" srcId="{1B83CCA2-EE4A-4932-856B-73ECF8104034}" destId="{2A5915BC-4A0C-48AB-A26B-DDE44CA55A3E}" srcOrd="0" destOrd="0" presId="urn:microsoft.com/office/officeart/2005/8/layout/default"/>
    <dgm:cxn modelId="{A6342958-4FBE-4706-8950-1F70C533F982}" type="presOf" srcId="{FDA509EF-0B05-4A1E-982F-4D4C273CE93F}" destId="{A5F9D015-C3AA-453A-A806-B05D2C08C0D7}" srcOrd="0" destOrd="0" presId="urn:microsoft.com/office/officeart/2005/8/layout/default"/>
    <dgm:cxn modelId="{582EA991-B6BF-472D-AB37-C31818EA461D}" type="presOf" srcId="{6EBF0EDA-F4A5-4DCC-A0FA-5624F29E585A}" destId="{79E41556-2C85-49B6-BE2A-3D6A9F0445B9}" srcOrd="0" destOrd="0" presId="urn:microsoft.com/office/officeart/2005/8/layout/default"/>
    <dgm:cxn modelId="{A4879C93-BADF-44EA-8A5B-95597D0EBC7D}" type="presOf" srcId="{9F66406F-7654-4BBF-97D1-066D76987159}" destId="{8ADCAC2C-203C-4DF4-B531-BAC9352B4DF0}" srcOrd="0" destOrd="0" presId="urn:microsoft.com/office/officeart/2005/8/layout/default"/>
    <dgm:cxn modelId="{2C7D1A9C-013E-4351-86E2-72B9E770CBFB}" type="presOf" srcId="{64043A97-4F0B-4808-90B1-AEE9FF8A945A}" destId="{F74B2BD2-BFE1-46BD-A710-7695841C30C6}" srcOrd="0" destOrd="0" presId="urn:microsoft.com/office/officeart/2005/8/layout/default"/>
    <dgm:cxn modelId="{EFCEF6A3-F2B7-4704-A083-B761F332DD13}" srcId="{1B83CCA2-EE4A-4932-856B-73ECF8104034}" destId="{08D733A4-0A57-42B9-88E2-77F7D535E272}" srcOrd="4" destOrd="0" parTransId="{51D701E6-75D1-44DC-B9B4-4C71E7DE0347}" sibTransId="{E5D2114A-8ADF-41BA-A487-C890B85C92F0}"/>
    <dgm:cxn modelId="{B6EDC2A7-BD25-4A2B-AEF4-AE16F55F0497}" srcId="{1B83CCA2-EE4A-4932-856B-73ECF8104034}" destId="{5193FFA1-794C-4E41-A916-17EB72F10B89}" srcOrd="2" destOrd="0" parTransId="{74E3052E-0DAE-407B-8DB0-560199AC4D03}" sibTransId="{2E8AD712-4811-44CB-864F-570E8ED0A628}"/>
    <dgm:cxn modelId="{982F21B1-CE25-4860-B8A9-886B1E433DCD}" type="presOf" srcId="{257D1431-174B-48BA-A306-A54B8EE744C6}" destId="{EA69678B-B913-4A4F-9405-58ED783D33A5}" srcOrd="0" destOrd="0" presId="urn:microsoft.com/office/officeart/2005/8/layout/default"/>
    <dgm:cxn modelId="{8B7E21B6-7A04-4B10-B6EC-F66F2D4856C0}" srcId="{1B83CCA2-EE4A-4932-856B-73ECF8104034}" destId="{E0413D1B-ED20-4EF8-8638-F7288690A0DB}" srcOrd="0" destOrd="0" parTransId="{D4DA0120-D3D0-4901-BBF8-80BA75168882}" sibTransId="{98268B84-23CE-45B0-9A12-7E74CBFA48E0}"/>
    <dgm:cxn modelId="{B0D560C0-F1FC-4FF4-9412-21ED82FDD34D}" srcId="{1B83CCA2-EE4A-4932-856B-73ECF8104034}" destId="{B16D6891-1D62-427C-AEBA-540B12CC97B7}" srcOrd="5" destOrd="0" parTransId="{0DFD81F1-BFE7-44E6-826A-EA1CDF917B78}" sibTransId="{C6A3847F-6C87-4985-B1D0-186702626191}"/>
    <dgm:cxn modelId="{C5CBEAC3-9004-4F5F-BE2B-FA433BF0F6E4}" srcId="{1B83CCA2-EE4A-4932-856B-73ECF8104034}" destId="{A6DE5B86-8429-4008-BA9B-EC782BBA9357}" srcOrd="9" destOrd="0" parTransId="{7DF91093-AC22-4225-A581-2B9482621A16}" sibTransId="{4066F507-913B-46A0-80A8-B6062C5A0C62}"/>
    <dgm:cxn modelId="{25EFADC7-FB2F-4F50-B0CB-31FB47FEF748}" srcId="{1B83CCA2-EE4A-4932-856B-73ECF8104034}" destId="{257D1431-174B-48BA-A306-A54B8EE744C6}" srcOrd="11" destOrd="0" parTransId="{0C5A3747-8E8F-4CEE-95A3-8BEAF2921111}" sibTransId="{F6A298B6-F3A9-43E7-A023-796497BF3BB2}"/>
    <dgm:cxn modelId="{9EA852CD-E42A-4ADC-8A91-80995E01DDAF}" type="presOf" srcId="{B16D6891-1D62-427C-AEBA-540B12CC97B7}" destId="{8C6A85A9-03E7-4E90-A123-3B8FAF09CC1C}" srcOrd="0" destOrd="0" presId="urn:microsoft.com/office/officeart/2005/8/layout/default"/>
    <dgm:cxn modelId="{2A16C5D4-910A-4E91-8845-F77AEE08BDB5}" type="presOf" srcId="{5193FFA1-794C-4E41-A916-17EB72F10B89}" destId="{8E764057-448E-44AC-A0A9-28E38DBE819E}" srcOrd="0" destOrd="0" presId="urn:microsoft.com/office/officeart/2005/8/layout/default"/>
    <dgm:cxn modelId="{1A856AD8-9C27-4664-B33F-BBC09C66454B}" type="presOf" srcId="{D3608074-A6C7-487A-9496-892F2A93D466}" destId="{B20F85C1-0577-4776-B97A-36A6DD564592}" srcOrd="0" destOrd="0" presId="urn:microsoft.com/office/officeart/2005/8/layout/default"/>
    <dgm:cxn modelId="{8DD64BE8-96C4-4718-B8CE-5AED9EBFE11A}" srcId="{1B83CCA2-EE4A-4932-856B-73ECF8104034}" destId="{6EBF0EDA-F4A5-4DCC-A0FA-5624F29E585A}" srcOrd="10" destOrd="0" parTransId="{30FADDEB-3C58-4DDB-818A-9D9C6D1B4DEB}" sibTransId="{8254C9E6-44A0-466D-ABAA-8E1C85AB5699}"/>
    <dgm:cxn modelId="{F8A905F3-E6B9-4667-BB78-2626B141B7CB}" srcId="{1B83CCA2-EE4A-4932-856B-73ECF8104034}" destId="{64043A97-4F0B-4808-90B1-AEE9FF8A945A}" srcOrd="6" destOrd="0" parTransId="{FF39458E-CE90-4259-A8BC-330F29C0D59C}" sibTransId="{4CDDE909-EF1D-482F-80C6-85A58166BB2B}"/>
    <dgm:cxn modelId="{57AFEEF3-0C7F-466D-B6F4-B348598E5ACB}" srcId="{1B83CCA2-EE4A-4932-856B-73ECF8104034}" destId="{9F66406F-7654-4BBF-97D1-066D76987159}" srcOrd="3" destOrd="0" parTransId="{B3466AE6-F48E-4ED4-ACBD-8B9302FA3DF7}" sibTransId="{342F1D32-F70C-4216-9B04-794C51E46A1B}"/>
    <dgm:cxn modelId="{7DB295F7-658A-4902-BD6A-5283585EB92C}" srcId="{1B83CCA2-EE4A-4932-856B-73ECF8104034}" destId="{FDA509EF-0B05-4A1E-982F-4D4C273CE93F}" srcOrd="1" destOrd="0" parTransId="{F304D5EB-43CA-453B-8D52-3141D6AB958B}" sibTransId="{C4FDFA73-1205-4D09-B255-D1769FC5B9B1}"/>
    <dgm:cxn modelId="{3A930BFA-3F7F-4B46-BD4E-DC5E6E68BF84}" type="presOf" srcId="{BA8B6D41-B517-4628-98C5-8670062F03C0}" destId="{99D47F9C-D89A-4F45-AE9B-A31A5DF5D953}" srcOrd="0" destOrd="0" presId="urn:microsoft.com/office/officeart/2005/8/layout/default"/>
    <dgm:cxn modelId="{1A73E4D6-1693-47EC-82A6-01940C947024}" type="presParOf" srcId="{2A5915BC-4A0C-48AB-A26B-DDE44CA55A3E}" destId="{8AC4B05B-061B-4D3C-9AFF-A2A4C84BFB76}" srcOrd="0" destOrd="0" presId="urn:microsoft.com/office/officeart/2005/8/layout/default"/>
    <dgm:cxn modelId="{49F2559B-4BF0-40F5-A330-A2D08805B0EE}" type="presParOf" srcId="{2A5915BC-4A0C-48AB-A26B-DDE44CA55A3E}" destId="{2C20EBA6-5F64-42E7-92D8-8DB1D4506A91}" srcOrd="1" destOrd="0" presId="urn:microsoft.com/office/officeart/2005/8/layout/default"/>
    <dgm:cxn modelId="{450E5BD0-A0F3-498B-BC5E-D946730A6C77}" type="presParOf" srcId="{2A5915BC-4A0C-48AB-A26B-DDE44CA55A3E}" destId="{A5F9D015-C3AA-453A-A806-B05D2C08C0D7}" srcOrd="2" destOrd="0" presId="urn:microsoft.com/office/officeart/2005/8/layout/default"/>
    <dgm:cxn modelId="{82B741E8-EAAB-4C73-939A-8D2E2B416919}" type="presParOf" srcId="{2A5915BC-4A0C-48AB-A26B-DDE44CA55A3E}" destId="{22D78822-BDD2-471B-87A5-27467461B010}" srcOrd="3" destOrd="0" presId="urn:microsoft.com/office/officeart/2005/8/layout/default"/>
    <dgm:cxn modelId="{96EE8E35-33C1-4323-BB5B-6E41B2FCD3E7}" type="presParOf" srcId="{2A5915BC-4A0C-48AB-A26B-DDE44CA55A3E}" destId="{8E764057-448E-44AC-A0A9-28E38DBE819E}" srcOrd="4" destOrd="0" presId="urn:microsoft.com/office/officeart/2005/8/layout/default"/>
    <dgm:cxn modelId="{9AB90697-E16E-43F4-82CB-FECBEE5A6CC8}" type="presParOf" srcId="{2A5915BC-4A0C-48AB-A26B-DDE44CA55A3E}" destId="{EDC79AC1-FF06-4B2A-90FB-540F8B25EBAA}" srcOrd="5" destOrd="0" presId="urn:microsoft.com/office/officeart/2005/8/layout/default"/>
    <dgm:cxn modelId="{30C911C6-3A64-4953-9399-BABA21D4E1D1}" type="presParOf" srcId="{2A5915BC-4A0C-48AB-A26B-DDE44CA55A3E}" destId="{8ADCAC2C-203C-4DF4-B531-BAC9352B4DF0}" srcOrd="6" destOrd="0" presId="urn:microsoft.com/office/officeart/2005/8/layout/default"/>
    <dgm:cxn modelId="{B81A5639-7B81-4AF3-9A34-525BD212D1A2}" type="presParOf" srcId="{2A5915BC-4A0C-48AB-A26B-DDE44CA55A3E}" destId="{D8124CDE-23D3-4606-B124-F6BEA9B35FA7}" srcOrd="7" destOrd="0" presId="urn:microsoft.com/office/officeart/2005/8/layout/default"/>
    <dgm:cxn modelId="{FB656B2E-3CB1-4C6E-A187-33E293AAFB29}" type="presParOf" srcId="{2A5915BC-4A0C-48AB-A26B-DDE44CA55A3E}" destId="{409A26D8-9D5A-47DE-880F-D5FE286D609C}" srcOrd="8" destOrd="0" presId="urn:microsoft.com/office/officeart/2005/8/layout/default"/>
    <dgm:cxn modelId="{17C1AF60-8CF3-4ADC-945A-98A013E93D77}" type="presParOf" srcId="{2A5915BC-4A0C-48AB-A26B-DDE44CA55A3E}" destId="{B0261DCB-FCBB-44EB-954B-206600A26B17}" srcOrd="9" destOrd="0" presId="urn:microsoft.com/office/officeart/2005/8/layout/default"/>
    <dgm:cxn modelId="{4736A9DE-CF6E-4B6B-8D57-16080064E480}" type="presParOf" srcId="{2A5915BC-4A0C-48AB-A26B-DDE44CA55A3E}" destId="{8C6A85A9-03E7-4E90-A123-3B8FAF09CC1C}" srcOrd="10" destOrd="0" presId="urn:microsoft.com/office/officeart/2005/8/layout/default"/>
    <dgm:cxn modelId="{EE6E1D30-0E91-4B8D-A71A-DBB8E66BE9A4}" type="presParOf" srcId="{2A5915BC-4A0C-48AB-A26B-DDE44CA55A3E}" destId="{9EBF989F-EEA8-4347-AB88-78A2E9CAD4EE}" srcOrd="11" destOrd="0" presId="urn:microsoft.com/office/officeart/2005/8/layout/default"/>
    <dgm:cxn modelId="{3BD3732A-7291-4DC4-969B-6E3AF03C3ADC}" type="presParOf" srcId="{2A5915BC-4A0C-48AB-A26B-DDE44CA55A3E}" destId="{F74B2BD2-BFE1-46BD-A710-7695841C30C6}" srcOrd="12" destOrd="0" presId="urn:microsoft.com/office/officeart/2005/8/layout/default"/>
    <dgm:cxn modelId="{E24D3A0E-53EB-4F05-9F3D-4D1A47FF6F7D}" type="presParOf" srcId="{2A5915BC-4A0C-48AB-A26B-DDE44CA55A3E}" destId="{C59EFC05-0A0D-4441-BA7B-4BB213A30C9F}" srcOrd="13" destOrd="0" presId="urn:microsoft.com/office/officeart/2005/8/layout/default"/>
    <dgm:cxn modelId="{A848BAFB-5A8F-4A3D-BA81-27A632EA8A1B}" type="presParOf" srcId="{2A5915BC-4A0C-48AB-A26B-DDE44CA55A3E}" destId="{A9EE8996-E3F9-415A-B413-43264DA8B1FE}" srcOrd="14" destOrd="0" presId="urn:microsoft.com/office/officeart/2005/8/layout/default"/>
    <dgm:cxn modelId="{DA512EE2-9EA2-4DD3-AD3F-C111EA089355}" type="presParOf" srcId="{2A5915BC-4A0C-48AB-A26B-DDE44CA55A3E}" destId="{4C3DD225-730E-4C43-B059-EA1CBA78568F}" srcOrd="15" destOrd="0" presId="urn:microsoft.com/office/officeart/2005/8/layout/default"/>
    <dgm:cxn modelId="{188C03D0-D1FE-46D3-830D-66AADCE076BA}" type="presParOf" srcId="{2A5915BC-4A0C-48AB-A26B-DDE44CA55A3E}" destId="{B20F85C1-0577-4776-B97A-36A6DD564592}" srcOrd="16" destOrd="0" presId="urn:microsoft.com/office/officeart/2005/8/layout/default"/>
    <dgm:cxn modelId="{75685DB1-E7C7-4A35-AF4C-393EE29ED176}" type="presParOf" srcId="{2A5915BC-4A0C-48AB-A26B-DDE44CA55A3E}" destId="{0CB03335-7CB3-42BC-8080-3069593ED4EC}" srcOrd="17" destOrd="0" presId="urn:microsoft.com/office/officeart/2005/8/layout/default"/>
    <dgm:cxn modelId="{39837149-C95E-474C-8D4D-EDB32F772DB2}" type="presParOf" srcId="{2A5915BC-4A0C-48AB-A26B-DDE44CA55A3E}" destId="{8FEBCE21-F34D-4647-94BE-A0204386D4D5}" srcOrd="18" destOrd="0" presId="urn:microsoft.com/office/officeart/2005/8/layout/default"/>
    <dgm:cxn modelId="{83DA0157-6E73-4396-B6B4-7F8A9029F9F9}" type="presParOf" srcId="{2A5915BC-4A0C-48AB-A26B-DDE44CA55A3E}" destId="{5206D623-F38E-403D-8847-C0087C9E51B6}" srcOrd="19" destOrd="0" presId="urn:microsoft.com/office/officeart/2005/8/layout/default"/>
    <dgm:cxn modelId="{9D96AD51-A881-4CE5-8AA3-DE7291888643}" type="presParOf" srcId="{2A5915BC-4A0C-48AB-A26B-DDE44CA55A3E}" destId="{79E41556-2C85-49B6-BE2A-3D6A9F0445B9}" srcOrd="20" destOrd="0" presId="urn:microsoft.com/office/officeart/2005/8/layout/default"/>
    <dgm:cxn modelId="{D887877B-B28A-4C0F-9335-F9D60BF77980}" type="presParOf" srcId="{2A5915BC-4A0C-48AB-A26B-DDE44CA55A3E}" destId="{F2966DFB-607B-453B-963A-8D212464B9FC}" srcOrd="21" destOrd="0" presId="urn:microsoft.com/office/officeart/2005/8/layout/default"/>
    <dgm:cxn modelId="{8732F99E-1828-4388-8A35-29798EC8EFEA}" type="presParOf" srcId="{2A5915BC-4A0C-48AB-A26B-DDE44CA55A3E}" destId="{EA69678B-B913-4A4F-9405-58ED783D33A5}" srcOrd="22" destOrd="0" presId="urn:microsoft.com/office/officeart/2005/8/layout/default"/>
    <dgm:cxn modelId="{18260035-C02E-4CB8-BE74-C8334620B301}" type="presParOf" srcId="{2A5915BC-4A0C-48AB-A26B-DDE44CA55A3E}" destId="{B3801DB8-350B-4263-8A1D-4686AFE7FF51}" srcOrd="23" destOrd="0" presId="urn:microsoft.com/office/officeart/2005/8/layout/default"/>
    <dgm:cxn modelId="{84562AD9-161D-4B6E-B222-3848F321C35D}" type="presParOf" srcId="{2A5915BC-4A0C-48AB-A26B-DDE44CA55A3E}" destId="{CAC95509-CA7B-4F0A-BB52-87A8218B8527}" srcOrd="24" destOrd="0" presId="urn:microsoft.com/office/officeart/2005/8/layout/default"/>
    <dgm:cxn modelId="{FF4544B6-333B-4D59-8F05-5E746C6D852F}" type="presParOf" srcId="{2A5915BC-4A0C-48AB-A26B-DDE44CA55A3E}" destId="{BA089B21-111B-4119-912A-71A4CBD3E38C}" srcOrd="25" destOrd="0" presId="urn:microsoft.com/office/officeart/2005/8/layout/default"/>
    <dgm:cxn modelId="{5E3E932D-C354-4FC9-A486-E1189897F3FD}" type="presParOf" srcId="{2A5915BC-4A0C-48AB-A26B-DDE44CA55A3E}" destId="{99D47F9C-D89A-4F45-AE9B-A31A5DF5D953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4DEFF-1AD6-4D02-9E55-4F3C86BECE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5FCA3E-7596-4847-8B7F-E9224FF59346}">
      <dgm:prSet/>
      <dgm:spPr/>
      <dgm:t>
        <a:bodyPr/>
        <a:lstStyle/>
        <a:p>
          <a:r>
            <a:rPr lang="en-US"/>
            <a:t>Working Codebase</a:t>
          </a:r>
        </a:p>
      </dgm:t>
    </dgm:pt>
    <dgm:pt modelId="{368965CD-207E-4098-93E3-AFECD052EF84}" type="parTrans" cxnId="{D7BFA5C3-F0C1-457C-8A73-D5F9A89476E0}">
      <dgm:prSet/>
      <dgm:spPr/>
      <dgm:t>
        <a:bodyPr/>
        <a:lstStyle/>
        <a:p>
          <a:endParaRPr lang="en-US"/>
        </a:p>
      </dgm:t>
    </dgm:pt>
    <dgm:pt modelId="{A5A81864-0575-4688-BE6B-93DE493A46D2}" type="sibTrans" cxnId="{D7BFA5C3-F0C1-457C-8A73-D5F9A89476E0}">
      <dgm:prSet/>
      <dgm:spPr/>
      <dgm:t>
        <a:bodyPr/>
        <a:lstStyle/>
        <a:p>
          <a:endParaRPr lang="en-US"/>
        </a:p>
      </dgm:t>
    </dgm:pt>
    <dgm:pt modelId="{23BE5ED7-286A-420E-920F-3A35FDC6447A}">
      <dgm:prSet/>
      <dgm:spPr/>
      <dgm:t>
        <a:bodyPr/>
        <a:lstStyle/>
        <a:p>
          <a:r>
            <a:rPr lang="en-US"/>
            <a:t>Kafka implementation</a:t>
          </a:r>
        </a:p>
      </dgm:t>
    </dgm:pt>
    <dgm:pt modelId="{A5300C26-4819-4262-B7BC-D02FC6C1295A}" type="parTrans" cxnId="{FBBE9308-42AF-4861-B1C7-21053B560732}">
      <dgm:prSet/>
      <dgm:spPr/>
      <dgm:t>
        <a:bodyPr/>
        <a:lstStyle/>
        <a:p>
          <a:endParaRPr lang="en-US"/>
        </a:p>
      </dgm:t>
    </dgm:pt>
    <dgm:pt modelId="{19A0F1E6-5342-4001-AB94-BCBFD4A60E6C}" type="sibTrans" cxnId="{FBBE9308-42AF-4861-B1C7-21053B560732}">
      <dgm:prSet/>
      <dgm:spPr/>
      <dgm:t>
        <a:bodyPr/>
        <a:lstStyle/>
        <a:p>
          <a:endParaRPr lang="en-US"/>
        </a:p>
      </dgm:t>
    </dgm:pt>
    <dgm:pt modelId="{A99951AB-3817-48EB-9A7A-153C34509788}">
      <dgm:prSet/>
      <dgm:spPr/>
      <dgm:t>
        <a:bodyPr/>
        <a:lstStyle/>
        <a:p>
          <a:r>
            <a:rPr lang="en-US"/>
            <a:t>RDBMS implementation (MySQL DB)</a:t>
          </a:r>
        </a:p>
      </dgm:t>
    </dgm:pt>
    <dgm:pt modelId="{E2539743-8A96-4363-88B3-D6EF4921825C}" type="parTrans" cxnId="{32EF494D-7DB9-4ADC-9809-993A13B0CA17}">
      <dgm:prSet/>
      <dgm:spPr/>
      <dgm:t>
        <a:bodyPr/>
        <a:lstStyle/>
        <a:p>
          <a:endParaRPr lang="en-US"/>
        </a:p>
      </dgm:t>
    </dgm:pt>
    <dgm:pt modelId="{D91579F8-8F76-46F0-A42F-5CD801DBF570}" type="sibTrans" cxnId="{32EF494D-7DB9-4ADC-9809-993A13B0CA17}">
      <dgm:prSet/>
      <dgm:spPr/>
      <dgm:t>
        <a:bodyPr/>
        <a:lstStyle/>
        <a:p>
          <a:endParaRPr lang="en-US"/>
        </a:p>
      </dgm:t>
    </dgm:pt>
    <dgm:pt modelId="{C26A99F5-872C-46EE-96A6-C201BAAB8DA3}">
      <dgm:prSet/>
      <dgm:spPr/>
      <dgm:t>
        <a:bodyPr/>
        <a:lstStyle/>
        <a:p>
          <a:r>
            <a:rPr lang="en-US"/>
            <a:t>NoSQL(Mongo DB)</a:t>
          </a:r>
        </a:p>
      </dgm:t>
    </dgm:pt>
    <dgm:pt modelId="{0CE0B4A0-73BF-4892-9D50-BB835F67AA61}" type="parTrans" cxnId="{DE12AFD2-53F2-46FC-B0F5-281764663B38}">
      <dgm:prSet/>
      <dgm:spPr/>
      <dgm:t>
        <a:bodyPr/>
        <a:lstStyle/>
        <a:p>
          <a:endParaRPr lang="en-US"/>
        </a:p>
      </dgm:t>
    </dgm:pt>
    <dgm:pt modelId="{57208F5E-0031-477B-B6B1-8920F0AFAD3C}" type="sibTrans" cxnId="{DE12AFD2-53F2-46FC-B0F5-281764663B38}">
      <dgm:prSet/>
      <dgm:spPr/>
      <dgm:t>
        <a:bodyPr/>
        <a:lstStyle/>
        <a:p>
          <a:endParaRPr lang="en-US"/>
        </a:p>
      </dgm:t>
    </dgm:pt>
    <dgm:pt modelId="{9F89D6F2-68E0-4CBF-A598-760BED750EFB}">
      <dgm:prSet/>
      <dgm:spPr/>
      <dgm:t>
        <a:bodyPr/>
        <a:lstStyle/>
        <a:p>
          <a:r>
            <a:rPr lang="en-US"/>
            <a:t>Cloud setup in local (Docker, Kubernetes Minikube,Helms)</a:t>
          </a:r>
        </a:p>
      </dgm:t>
    </dgm:pt>
    <dgm:pt modelId="{4B759B54-11B2-439B-8800-CDA0AFE2F655}" type="parTrans" cxnId="{FD67A01B-3F07-4A92-909F-9F926ADE7FD9}">
      <dgm:prSet/>
      <dgm:spPr/>
      <dgm:t>
        <a:bodyPr/>
        <a:lstStyle/>
        <a:p>
          <a:endParaRPr lang="en-US"/>
        </a:p>
      </dgm:t>
    </dgm:pt>
    <dgm:pt modelId="{8D8D47FB-D944-443B-8688-26C9F110D60B}" type="sibTrans" cxnId="{FD67A01B-3F07-4A92-909F-9F926ADE7FD9}">
      <dgm:prSet/>
      <dgm:spPr/>
      <dgm:t>
        <a:bodyPr/>
        <a:lstStyle/>
        <a:p>
          <a:endParaRPr lang="en-US"/>
        </a:p>
      </dgm:t>
    </dgm:pt>
    <dgm:pt modelId="{F2EB678D-FAF8-430A-BC6F-0D2EFDD6BD43}">
      <dgm:prSet/>
      <dgm:spPr/>
      <dgm:t>
        <a:bodyPr/>
        <a:lstStyle/>
        <a:p>
          <a:r>
            <a:rPr lang="en-US"/>
            <a:t>Code Quality and Testing Framework (Unit Testing, Integration Test, BDD Cucumber)</a:t>
          </a:r>
        </a:p>
      </dgm:t>
    </dgm:pt>
    <dgm:pt modelId="{167F8B2A-BB42-4EFF-B348-B0731E0A3035}" type="parTrans" cxnId="{8AC628FF-75D8-49EA-B79E-341382D5E7F1}">
      <dgm:prSet/>
      <dgm:spPr/>
      <dgm:t>
        <a:bodyPr/>
        <a:lstStyle/>
        <a:p>
          <a:endParaRPr lang="en-US"/>
        </a:p>
      </dgm:t>
    </dgm:pt>
    <dgm:pt modelId="{5CC9E802-DCA3-4EE5-857D-456E79E4D494}" type="sibTrans" cxnId="{8AC628FF-75D8-49EA-B79E-341382D5E7F1}">
      <dgm:prSet/>
      <dgm:spPr/>
      <dgm:t>
        <a:bodyPr/>
        <a:lstStyle/>
        <a:p>
          <a:endParaRPr lang="en-US"/>
        </a:p>
      </dgm:t>
    </dgm:pt>
    <dgm:pt modelId="{68F9F7D6-8BF4-4E12-9CE0-C1DB855F4927}">
      <dgm:prSet/>
      <dgm:spPr/>
      <dgm:t>
        <a:bodyPr/>
        <a:lstStyle/>
        <a:p>
          <a:r>
            <a:rPr lang="en-US"/>
            <a:t>Swagger Open API Specification</a:t>
          </a:r>
        </a:p>
      </dgm:t>
    </dgm:pt>
    <dgm:pt modelId="{EB803313-ABEE-4B60-81B4-0C6D90E8457D}" type="parTrans" cxnId="{54C6C9DF-ECC2-48E5-8BEF-73A491917DE7}">
      <dgm:prSet/>
      <dgm:spPr/>
      <dgm:t>
        <a:bodyPr/>
        <a:lstStyle/>
        <a:p>
          <a:endParaRPr lang="en-US"/>
        </a:p>
      </dgm:t>
    </dgm:pt>
    <dgm:pt modelId="{5B0BD2FC-C3EE-4D06-99C1-1756FC0A5A4C}" type="sibTrans" cxnId="{54C6C9DF-ECC2-48E5-8BEF-73A491917DE7}">
      <dgm:prSet/>
      <dgm:spPr/>
      <dgm:t>
        <a:bodyPr/>
        <a:lstStyle/>
        <a:p>
          <a:endParaRPr lang="en-US"/>
        </a:p>
      </dgm:t>
    </dgm:pt>
    <dgm:pt modelId="{9C6F2A6F-67B5-475B-BD80-9B60F855C42D}" type="pres">
      <dgm:prSet presAssocID="{E274DEFF-1AD6-4D02-9E55-4F3C86BECE31}" presName="linear" presStyleCnt="0">
        <dgm:presLayoutVars>
          <dgm:animLvl val="lvl"/>
          <dgm:resizeHandles val="exact"/>
        </dgm:presLayoutVars>
      </dgm:prSet>
      <dgm:spPr/>
    </dgm:pt>
    <dgm:pt modelId="{7020434E-403A-4887-946B-3A8BFA6E793E}" type="pres">
      <dgm:prSet presAssocID="{D75FCA3E-7596-4847-8B7F-E9224FF5934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23FC5AC-D14D-41ED-B0B4-1F86BD04E14B}" type="pres">
      <dgm:prSet presAssocID="{A5A81864-0575-4688-BE6B-93DE493A46D2}" presName="spacer" presStyleCnt="0"/>
      <dgm:spPr/>
    </dgm:pt>
    <dgm:pt modelId="{02FAEB8D-E9F0-4680-87FB-273D62F58927}" type="pres">
      <dgm:prSet presAssocID="{23BE5ED7-286A-420E-920F-3A35FDC6447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21CB152-4A3B-4D6E-8C57-751F363A5A0F}" type="pres">
      <dgm:prSet presAssocID="{19A0F1E6-5342-4001-AB94-BCBFD4A60E6C}" presName="spacer" presStyleCnt="0"/>
      <dgm:spPr/>
    </dgm:pt>
    <dgm:pt modelId="{E84EA7E3-BD06-4B20-9954-6DF59392A159}" type="pres">
      <dgm:prSet presAssocID="{A99951AB-3817-48EB-9A7A-153C3450978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ABBA0D5-EA32-4999-9D8E-213025E32654}" type="pres">
      <dgm:prSet presAssocID="{D91579F8-8F76-46F0-A42F-5CD801DBF570}" presName="spacer" presStyleCnt="0"/>
      <dgm:spPr/>
    </dgm:pt>
    <dgm:pt modelId="{48494860-3166-47CA-9193-8284A1336017}" type="pres">
      <dgm:prSet presAssocID="{C26A99F5-872C-46EE-96A6-C201BAAB8DA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D446BBE-CFD1-456C-911F-112D88DC226B}" type="pres">
      <dgm:prSet presAssocID="{57208F5E-0031-477B-B6B1-8920F0AFAD3C}" presName="spacer" presStyleCnt="0"/>
      <dgm:spPr/>
    </dgm:pt>
    <dgm:pt modelId="{0522E924-5B8F-4A9E-A4B6-073C4C92BE68}" type="pres">
      <dgm:prSet presAssocID="{9F89D6F2-68E0-4CBF-A598-760BED750EF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F3F1079-147C-4006-9C40-43835BB59339}" type="pres">
      <dgm:prSet presAssocID="{8D8D47FB-D944-443B-8688-26C9F110D60B}" presName="spacer" presStyleCnt="0"/>
      <dgm:spPr/>
    </dgm:pt>
    <dgm:pt modelId="{4D99071C-6E26-44A9-B2E1-368C78DB124F}" type="pres">
      <dgm:prSet presAssocID="{F2EB678D-FAF8-430A-BC6F-0D2EFDD6BD4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C065E29-CFF9-4E7D-9013-1F237E8DC732}" type="pres">
      <dgm:prSet presAssocID="{5CC9E802-DCA3-4EE5-857D-456E79E4D494}" presName="spacer" presStyleCnt="0"/>
      <dgm:spPr/>
    </dgm:pt>
    <dgm:pt modelId="{6B1BF341-7BE6-48A0-8325-B5A789655357}" type="pres">
      <dgm:prSet presAssocID="{68F9F7D6-8BF4-4E12-9CE0-C1DB855F492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6F89404-CE20-4ED1-849F-017D1484859C}" type="presOf" srcId="{C26A99F5-872C-46EE-96A6-C201BAAB8DA3}" destId="{48494860-3166-47CA-9193-8284A1336017}" srcOrd="0" destOrd="0" presId="urn:microsoft.com/office/officeart/2005/8/layout/vList2"/>
    <dgm:cxn modelId="{FBBE9308-42AF-4861-B1C7-21053B560732}" srcId="{E274DEFF-1AD6-4D02-9E55-4F3C86BECE31}" destId="{23BE5ED7-286A-420E-920F-3A35FDC6447A}" srcOrd="1" destOrd="0" parTransId="{A5300C26-4819-4262-B7BC-D02FC6C1295A}" sibTransId="{19A0F1E6-5342-4001-AB94-BCBFD4A60E6C}"/>
    <dgm:cxn modelId="{51718D0A-412D-4E31-9687-1FDC86DFE81C}" type="presOf" srcId="{A99951AB-3817-48EB-9A7A-153C34509788}" destId="{E84EA7E3-BD06-4B20-9954-6DF59392A159}" srcOrd="0" destOrd="0" presId="urn:microsoft.com/office/officeart/2005/8/layout/vList2"/>
    <dgm:cxn modelId="{FD67A01B-3F07-4A92-909F-9F926ADE7FD9}" srcId="{E274DEFF-1AD6-4D02-9E55-4F3C86BECE31}" destId="{9F89D6F2-68E0-4CBF-A598-760BED750EFB}" srcOrd="4" destOrd="0" parTransId="{4B759B54-11B2-439B-8800-CDA0AFE2F655}" sibTransId="{8D8D47FB-D944-443B-8688-26C9F110D60B}"/>
    <dgm:cxn modelId="{F6EAD43D-4FAF-4F33-950D-085539884115}" type="presOf" srcId="{9F89D6F2-68E0-4CBF-A598-760BED750EFB}" destId="{0522E924-5B8F-4A9E-A4B6-073C4C92BE68}" srcOrd="0" destOrd="0" presId="urn:microsoft.com/office/officeart/2005/8/layout/vList2"/>
    <dgm:cxn modelId="{70EF8164-6275-4DDC-9F0F-A0EAF6CA0451}" type="presOf" srcId="{F2EB678D-FAF8-430A-BC6F-0D2EFDD6BD43}" destId="{4D99071C-6E26-44A9-B2E1-368C78DB124F}" srcOrd="0" destOrd="0" presId="urn:microsoft.com/office/officeart/2005/8/layout/vList2"/>
    <dgm:cxn modelId="{32EF494D-7DB9-4ADC-9809-993A13B0CA17}" srcId="{E274DEFF-1AD6-4D02-9E55-4F3C86BECE31}" destId="{A99951AB-3817-48EB-9A7A-153C34509788}" srcOrd="2" destOrd="0" parTransId="{E2539743-8A96-4363-88B3-D6EF4921825C}" sibTransId="{D91579F8-8F76-46F0-A42F-5CD801DBF570}"/>
    <dgm:cxn modelId="{71DE1B50-F208-4C87-8E67-D9F9B9657441}" type="presOf" srcId="{E274DEFF-1AD6-4D02-9E55-4F3C86BECE31}" destId="{9C6F2A6F-67B5-475B-BD80-9B60F855C42D}" srcOrd="0" destOrd="0" presId="urn:microsoft.com/office/officeart/2005/8/layout/vList2"/>
    <dgm:cxn modelId="{452E1FA9-E97A-47E2-B5FE-6A64AC0C9C35}" type="presOf" srcId="{23BE5ED7-286A-420E-920F-3A35FDC6447A}" destId="{02FAEB8D-E9F0-4680-87FB-273D62F58927}" srcOrd="0" destOrd="0" presId="urn:microsoft.com/office/officeart/2005/8/layout/vList2"/>
    <dgm:cxn modelId="{C59F44B6-136A-451B-88A3-717B8C2586B8}" type="presOf" srcId="{D75FCA3E-7596-4847-8B7F-E9224FF59346}" destId="{7020434E-403A-4887-946B-3A8BFA6E793E}" srcOrd="0" destOrd="0" presId="urn:microsoft.com/office/officeart/2005/8/layout/vList2"/>
    <dgm:cxn modelId="{D7BFA5C3-F0C1-457C-8A73-D5F9A89476E0}" srcId="{E274DEFF-1AD6-4D02-9E55-4F3C86BECE31}" destId="{D75FCA3E-7596-4847-8B7F-E9224FF59346}" srcOrd="0" destOrd="0" parTransId="{368965CD-207E-4098-93E3-AFECD052EF84}" sibTransId="{A5A81864-0575-4688-BE6B-93DE493A46D2}"/>
    <dgm:cxn modelId="{DE12AFD2-53F2-46FC-B0F5-281764663B38}" srcId="{E274DEFF-1AD6-4D02-9E55-4F3C86BECE31}" destId="{C26A99F5-872C-46EE-96A6-C201BAAB8DA3}" srcOrd="3" destOrd="0" parTransId="{0CE0B4A0-73BF-4892-9D50-BB835F67AA61}" sibTransId="{57208F5E-0031-477B-B6B1-8920F0AFAD3C}"/>
    <dgm:cxn modelId="{54C6C9DF-ECC2-48E5-8BEF-73A491917DE7}" srcId="{E274DEFF-1AD6-4D02-9E55-4F3C86BECE31}" destId="{68F9F7D6-8BF4-4E12-9CE0-C1DB855F4927}" srcOrd="6" destOrd="0" parTransId="{EB803313-ABEE-4B60-81B4-0C6D90E8457D}" sibTransId="{5B0BD2FC-C3EE-4D06-99C1-1756FC0A5A4C}"/>
    <dgm:cxn modelId="{968B62FE-7AAB-4B62-A39F-99E10C232222}" type="presOf" srcId="{68F9F7D6-8BF4-4E12-9CE0-C1DB855F4927}" destId="{6B1BF341-7BE6-48A0-8325-B5A789655357}" srcOrd="0" destOrd="0" presId="urn:microsoft.com/office/officeart/2005/8/layout/vList2"/>
    <dgm:cxn modelId="{8AC628FF-75D8-49EA-B79E-341382D5E7F1}" srcId="{E274DEFF-1AD6-4D02-9E55-4F3C86BECE31}" destId="{F2EB678D-FAF8-430A-BC6F-0D2EFDD6BD43}" srcOrd="5" destOrd="0" parTransId="{167F8B2A-BB42-4EFF-B348-B0731E0A3035}" sibTransId="{5CC9E802-DCA3-4EE5-857D-456E79E4D494}"/>
    <dgm:cxn modelId="{221537B8-F97E-4975-AD85-04D7B5ED40A5}" type="presParOf" srcId="{9C6F2A6F-67B5-475B-BD80-9B60F855C42D}" destId="{7020434E-403A-4887-946B-3A8BFA6E793E}" srcOrd="0" destOrd="0" presId="urn:microsoft.com/office/officeart/2005/8/layout/vList2"/>
    <dgm:cxn modelId="{339C0BB9-483E-4D38-B69B-E5B8E6DF224F}" type="presParOf" srcId="{9C6F2A6F-67B5-475B-BD80-9B60F855C42D}" destId="{D23FC5AC-D14D-41ED-B0B4-1F86BD04E14B}" srcOrd="1" destOrd="0" presId="urn:microsoft.com/office/officeart/2005/8/layout/vList2"/>
    <dgm:cxn modelId="{0526C8A4-193E-4CE9-A750-0471C1A04814}" type="presParOf" srcId="{9C6F2A6F-67B5-475B-BD80-9B60F855C42D}" destId="{02FAEB8D-E9F0-4680-87FB-273D62F58927}" srcOrd="2" destOrd="0" presId="urn:microsoft.com/office/officeart/2005/8/layout/vList2"/>
    <dgm:cxn modelId="{FDE0C601-5820-4CFF-AB7F-5F30F5FE64AC}" type="presParOf" srcId="{9C6F2A6F-67B5-475B-BD80-9B60F855C42D}" destId="{A21CB152-4A3B-4D6E-8C57-751F363A5A0F}" srcOrd="3" destOrd="0" presId="urn:microsoft.com/office/officeart/2005/8/layout/vList2"/>
    <dgm:cxn modelId="{76F1EB93-8028-432B-BB23-A6DBFC8E1796}" type="presParOf" srcId="{9C6F2A6F-67B5-475B-BD80-9B60F855C42D}" destId="{E84EA7E3-BD06-4B20-9954-6DF59392A159}" srcOrd="4" destOrd="0" presId="urn:microsoft.com/office/officeart/2005/8/layout/vList2"/>
    <dgm:cxn modelId="{5E3629B4-7E4B-42D9-AA7B-F8D2AB1A8226}" type="presParOf" srcId="{9C6F2A6F-67B5-475B-BD80-9B60F855C42D}" destId="{2ABBA0D5-EA32-4999-9D8E-213025E32654}" srcOrd="5" destOrd="0" presId="urn:microsoft.com/office/officeart/2005/8/layout/vList2"/>
    <dgm:cxn modelId="{FC9D52E9-C2AC-4A4C-9147-87D01C86A8D9}" type="presParOf" srcId="{9C6F2A6F-67B5-475B-BD80-9B60F855C42D}" destId="{48494860-3166-47CA-9193-8284A1336017}" srcOrd="6" destOrd="0" presId="urn:microsoft.com/office/officeart/2005/8/layout/vList2"/>
    <dgm:cxn modelId="{DCFDF37A-0F78-45FA-917E-DBB36DB06D8D}" type="presParOf" srcId="{9C6F2A6F-67B5-475B-BD80-9B60F855C42D}" destId="{DD446BBE-CFD1-456C-911F-112D88DC226B}" srcOrd="7" destOrd="0" presId="urn:microsoft.com/office/officeart/2005/8/layout/vList2"/>
    <dgm:cxn modelId="{63509AC1-9413-4C05-A2F8-333081419343}" type="presParOf" srcId="{9C6F2A6F-67B5-475B-BD80-9B60F855C42D}" destId="{0522E924-5B8F-4A9E-A4B6-073C4C92BE68}" srcOrd="8" destOrd="0" presId="urn:microsoft.com/office/officeart/2005/8/layout/vList2"/>
    <dgm:cxn modelId="{960058DD-6D99-47B8-966F-22F1504D6CC4}" type="presParOf" srcId="{9C6F2A6F-67B5-475B-BD80-9B60F855C42D}" destId="{EF3F1079-147C-4006-9C40-43835BB59339}" srcOrd="9" destOrd="0" presId="urn:microsoft.com/office/officeart/2005/8/layout/vList2"/>
    <dgm:cxn modelId="{FFAAD07C-EDB2-4AF0-A060-112427F4E26D}" type="presParOf" srcId="{9C6F2A6F-67B5-475B-BD80-9B60F855C42D}" destId="{4D99071C-6E26-44A9-B2E1-368C78DB124F}" srcOrd="10" destOrd="0" presId="urn:microsoft.com/office/officeart/2005/8/layout/vList2"/>
    <dgm:cxn modelId="{1291762D-12C6-4E7B-9B91-5FBFD8F07D74}" type="presParOf" srcId="{9C6F2A6F-67B5-475B-BD80-9B60F855C42D}" destId="{4C065E29-CFF9-4E7D-9013-1F237E8DC732}" srcOrd="11" destOrd="0" presId="urn:microsoft.com/office/officeart/2005/8/layout/vList2"/>
    <dgm:cxn modelId="{27592DB6-3FAA-4DAE-8E7A-172B4315D123}" type="presParOf" srcId="{9C6F2A6F-67B5-475B-BD80-9B60F855C42D}" destId="{6B1BF341-7BE6-48A0-8325-B5A78965535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C3C702-4A42-42B8-AADC-3336DDA0DF57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4DCA09-F10F-4321-8A0E-EF168D4E5567}">
      <dgm:prSet/>
      <dgm:spPr/>
      <dgm:t>
        <a:bodyPr/>
        <a:lstStyle/>
        <a:p>
          <a:r>
            <a:rPr lang="en-US" dirty="0"/>
            <a:t>Scalability (</a:t>
          </a:r>
          <a:r>
            <a:rPr lang="en-US" b="0" i="0" dirty="0"/>
            <a:t>Horizontal scaling, load balancing, auto-scaling, stateless services, asynchronous communication, caching</a:t>
          </a:r>
          <a:r>
            <a:rPr lang="en-US" dirty="0"/>
            <a:t>) – Using Redis cache, Kafka event sourcing, Multiple instances of a service, Load Balancer</a:t>
          </a:r>
        </a:p>
      </dgm:t>
    </dgm:pt>
    <dgm:pt modelId="{1E7666B6-EA37-4AF8-9A5F-0D8BF64707A5}" type="parTrans" cxnId="{C60BD9AC-22BC-48D0-A762-F2CA60A59A0A}">
      <dgm:prSet/>
      <dgm:spPr/>
      <dgm:t>
        <a:bodyPr/>
        <a:lstStyle/>
        <a:p>
          <a:endParaRPr lang="en-US"/>
        </a:p>
      </dgm:t>
    </dgm:pt>
    <dgm:pt modelId="{B2CB157C-B121-442D-968D-F2232DBF49F4}" type="sibTrans" cxnId="{C60BD9AC-22BC-48D0-A762-F2CA60A59A0A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B6B8640-730F-4AAF-9CEF-057A80506D0F}">
      <dgm:prSet/>
      <dgm:spPr/>
      <dgm:t>
        <a:bodyPr/>
        <a:lstStyle/>
        <a:p>
          <a:r>
            <a:rPr lang="en-US" dirty="0"/>
            <a:t>Availability (</a:t>
          </a:r>
          <a:r>
            <a:rPr lang="en-US" b="0" i="0" dirty="0"/>
            <a:t>Fault tolerance, redundancy, monitoring, and alerting</a:t>
          </a:r>
          <a:r>
            <a:rPr lang="en-US" dirty="0"/>
            <a:t>)- Multiple replicas of services and database, Prometheus and </a:t>
          </a:r>
          <a:r>
            <a:rPr lang="en-US" dirty="0" err="1"/>
            <a:t>grafana</a:t>
          </a:r>
          <a:r>
            <a:rPr lang="en-US" dirty="0"/>
            <a:t>, Circuit breaker</a:t>
          </a:r>
        </a:p>
      </dgm:t>
    </dgm:pt>
    <dgm:pt modelId="{EAB2A07A-EF43-4F14-ABB5-34BB0F9535E0}" type="parTrans" cxnId="{709FFB7C-40B1-4C82-B210-6BA1677D24BF}">
      <dgm:prSet/>
      <dgm:spPr/>
      <dgm:t>
        <a:bodyPr/>
        <a:lstStyle/>
        <a:p>
          <a:endParaRPr lang="en-US"/>
        </a:p>
      </dgm:t>
    </dgm:pt>
    <dgm:pt modelId="{00A52511-4961-4B6F-BB93-B18840EE36B0}" type="sibTrans" cxnId="{709FFB7C-40B1-4C82-B210-6BA1677D24B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7847B9E4-629E-4D41-BCB8-F7C0A8FF98CA}">
      <dgm:prSet/>
      <dgm:spPr/>
      <dgm:t>
        <a:bodyPr/>
        <a:lstStyle/>
        <a:p>
          <a:r>
            <a:rPr lang="en-US" b="0" i="0"/>
            <a:t>Reliability</a:t>
          </a:r>
          <a:r>
            <a:rPr lang="en-US"/>
            <a:t> (</a:t>
          </a:r>
          <a:r>
            <a:rPr lang="en-US" b="0" i="0"/>
            <a:t>Key factors: Testing, quality assurance, error handling, logging, tracing, and rollback strategies) – distributed log tracing using zipkins, versioning of services for rollback</a:t>
          </a:r>
          <a:endParaRPr lang="en-US"/>
        </a:p>
      </dgm:t>
    </dgm:pt>
    <dgm:pt modelId="{7AD64363-3770-401F-9D1C-421B305AB419}" type="parTrans" cxnId="{3557A437-134D-44B7-894C-B86635CC5B1D}">
      <dgm:prSet/>
      <dgm:spPr/>
      <dgm:t>
        <a:bodyPr/>
        <a:lstStyle/>
        <a:p>
          <a:endParaRPr lang="en-US"/>
        </a:p>
      </dgm:t>
    </dgm:pt>
    <dgm:pt modelId="{08956EB1-91A2-4D54-AE0B-42632CB13350}" type="sibTrans" cxnId="{3557A437-134D-44B7-894C-B86635CC5B1D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F172EFCE-F347-468A-8D7F-B83874978122}">
      <dgm:prSet/>
      <dgm:spPr/>
      <dgm:t>
        <a:bodyPr/>
        <a:lstStyle/>
        <a:p>
          <a:r>
            <a:rPr lang="en-US"/>
            <a:t>Performance (</a:t>
          </a:r>
          <a:r>
            <a:rPr lang="en-US" b="0" i="0"/>
            <a:t>Key factors: Optimization, caching, data compression, load balancing, and efficient resource utilization</a:t>
          </a:r>
          <a:r>
            <a:rPr lang="en-US"/>
            <a:t>) – Redis, load balancer</a:t>
          </a:r>
        </a:p>
      </dgm:t>
    </dgm:pt>
    <dgm:pt modelId="{45CE8420-A0B9-4C54-AA6A-F924D29733F3}" type="parTrans" cxnId="{62E2DEF9-2856-4033-8F05-57B0E38FFDD1}">
      <dgm:prSet/>
      <dgm:spPr/>
      <dgm:t>
        <a:bodyPr/>
        <a:lstStyle/>
        <a:p>
          <a:endParaRPr lang="en-US"/>
        </a:p>
      </dgm:t>
    </dgm:pt>
    <dgm:pt modelId="{D2BDE795-947B-4783-B841-7C4ED02F147A}" type="sibTrans" cxnId="{62E2DEF9-2856-4033-8F05-57B0E38FFDD1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4ADC0B75-DCF1-4DE0-A196-E2256B11C0F3}">
      <dgm:prSet/>
      <dgm:spPr/>
      <dgm:t>
        <a:bodyPr/>
        <a:lstStyle/>
        <a:p>
          <a:r>
            <a:rPr lang="en-US" b="0" i="0"/>
            <a:t>Security</a:t>
          </a:r>
          <a:r>
            <a:rPr lang="en-US"/>
            <a:t> (</a:t>
          </a:r>
          <a:r>
            <a:rPr lang="en-US" b="0" i="0"/>
            <a:t>Authentication, authorization, encryption, network security, and compliance with security standards and regulations.</a:t>
          </a:r>
          <a:r>
            <a:rPr lang="en-US"/>
            <a:t>) – Token based access , Role based access</a:t>
          </a:r>
        </a:p>
      </dgm:t>
    </dgm:pt>
    <dgm:pt modelId="{5F53F2CC-A53B-4A12-ADA8-181E8C2A8C10}" type="parTrans" cxnId="{B595DFE7-4ED3-438E-98E9-BCB41FAD4CFA}">
      <dgm:prSet/>
      <dgm:spPr/>
      <dgm:t>
        <a:bodyPr/>
        <a:lstStyle/>
        <a:p>
          <a:endParaRPr lang="en-US"/>
        </a:p>
      </dgm:t>
    </dgm:pt>
    <dgm:pt modelId="{61ED0212-A3D1-429A-838B-D8138BE51E5B}" type="sibTrans" cxnId="{B595DFE7-4ED3-438E-98E9-BCB41FAD4CFA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08164B27-BD20-420F-8A69-AE879BAE355C}">
      <dgm:prSet/>
      <dgm:spPr/>
      <dgm:t>
        <a:bodyPr/>
        <a:lstStyle/>
        <a:p>
          <a:r>
            <a:rPr lang="en-US" b="0" i="0"/>
            <a:t>Maintainability(Modularity, loose coupling, versioning, documentation, and continuous integration and deployment) – CICD using pipelines, Event based communication and rest api calls , versioning of API, Swagger , Confluence</a:t>
          </a:r>
          <a:endParaRPr lang="en-US"/>
        </a:p>
      </dgm:t>
    </dgm:pt>
    <dgm:pt modelId="{EEF117A0-96AC-448B-8401-486830173F45}" type="parTrans" cxnId="{3E8D5460-8CA1-4D23-8C05-02726266C669}">
      <dgm:prSet/>
      <dgm:spPr/>
      <dgm:t>
        <a:bodyPr/>
        <a:lstStyle/>
        <a:p>
          <a:endParaRPr lang="en-US"/>
        </a:p>
      </dgm:t>
    </dgm:pt>
    <dgm:pt modelId="{8A6D18C6-487A-4079-B3C7-5D7BDB7EBF13}" type="sibTrans" cxnId="{3E8D5460-8CA1-4D23-8C05-02726266C669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CF56809C-8313-468E-A50B-32EB551EBD60}" type="pres">
      <dgm:prSet presAssocID="{45C3C702-4A42-42B8-AADC-3336DDA0DF57}" presName="linearFlow" presStyleCnt="0">
        <dgm:presLayoutVars>
          <dgm:dir/>
          <dgm:animLvl val="lvl"/>
          <dgm:resizeHandles val="exact"/>
        </dgm:presLayoutVars>
      </dgm:prSet>
      <dgm:spPr/>
    </dgm:pt>
    <dgm:pt modelId="{435665BE-286D-45BE-8687-D4BE772C9261}" type="pres">
      <dgm:prSet presAssocID="{044DCA09-F10F-4321-8A0E-EF168D4E5567}" presName="compositeNode" presStyleCnt="0"/>
      <dgm:spPr/>
    </dgm:pt>
    <dgm:pt modelId="{B8A15A1D-61F8-4D35-BD7D-6F682F70E39F}" type="pres">
      <dgm:prSet presAssocID="{044DCA09-F10F-4321-8A0E-EF168D4E55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6CDA935-602C-4342-9051-4500C1AC48BB}" type="pres">
      <dgm:prSet presAssocID="{044DCA09-F10F-4321-8A0E-EF168D4E5567}" presName="parSh" presStyleCnt="0"/>
      <dgm:spPr/>
    </dgm:pt>
    <dgm:pt modelId="{EDB46681-73BA-4249-9C87-906C978A2B08}" type="pres">
      <dgm:prSet presAssocID="{044DCA09-F10F-4321-8A0E-EF168D4E5567}" presName="lineNode" presStyleLbl="alignAccFollowNode1" presStyleIdx="0" presStyleCnt="18"/>
      <dgm:spPr/>
    </dgm:pt>
    <dgm:pt modelId="{09460275-7871-4082-9B3D-4338E2F99B0E}" type="pres">
      <dgm:prSet presAssocID="{044DCA09-F10F-4321-8A0E-EF168D4E5567}" presName="lineArrowNode" presStyleLbl="alignAccFollowNode1" presStyleIdx="1" presStyleCnt="18"/>
      <dgm:spPr/>
    </dgm:pt>
    <dgm:pt modelId="{92BEB719-3DB0-4D9C-AABE-C2895A54DBFE}" type="pres">
      <dgm:prSet presAssocID="{B2CB157C-B121-442D-968D-F2232DBF49F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3865913-C3E4-4DF7-BD9B-B53CF966B1A6}" type="pres">
      <dgm:prSet presAssocID="{B2CB157C-B121-442D-968D-F2232DBF49F4}" presName="spacerBetweenCircleAndCallout" presStyleCnt="0">
        <dgm:presLayoutVars/>
      </dgm:prSet>
      <dgm:spPr/>
    </dgm:pt>
    <dgm:pt modelId="{F95541D4-48C1-4620-9765-46C64A8C6904}" type="pres">
      <dgm:prSet presAssocID="{044DCA09-F10F-4321-8A0E-EF168D4E5567}" presName="nodeText" presStyleLbl="alignAccFollowNode1" presStyleIdx="2" presStyleCnt="18">
        <dgm:presLayoutVars>
          <dgm:bulletEnabled val="1"/>
        </dgm:presLayoutVars>
      </dgm:prSet>
      <dgm:spPr/>
    </dgm:pt>
    <dgm:pt modelId="{39A6D1EA-A576-4E1E-929B-E3454D59A305}" type="pres">
      <dgm:prSet presAssocID="{B2CB157C-B121-442D-968D-F2232DBF49F4}" presName="sibTransComposite" presStyleCnt="0"/>
      <dgm:spPr/>
    </dgm:pt>
    <dgm:pt modelId="{9AC02EDE-7EEA-4EA7-9845-A5BDB11916B3}" type="pres">
      <dgm:prSet presAssocID="{BB6B8640-730F-4AAF-9CEF-057A80506D0F}" presName="compositeNode" presStyleCnt="0"/>
      <dgm:spPr/>
    </dgm:pt>
    <dgm:pt modelId="{27B3BAD7-7C96-4F33-8018-EB0E6D6C5DD6}" type="pres">
      <dgm:prSet presAssocID="{BB6B8640-730F-4AAF-9CEF-057A80506D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4EDE21-245C-4FD5-81E0-E3F5BE550F93}" type="pres">
      <dgm:prSet presAssocID="{BB6B8640-730F-4AAF-9CEF-057A80506D0F}" presName="parSh" presStyleCnt="0"/>
      <dgm:spPr/>
    </dgm:pt>
    <dgm:pt modelId="{3A1C862C-97DB-4957-8EB7-8970705E2524}" type="pres">
      <dgm:prSet presAssocID="{BB6B8640-730F-4AAF-9CEF-057A80506D0F}" presName="lineNode" presStyleLbl="alignAccFollowNode1" presStyleIdx="3" presStyleCnt="18"/>
      <dgm:spPr/>
    </dgm:pt>
    <dgm:pt modelId="{3873B5EF-30C7-44A3-BFFC-633ADF95C8E5}" type="pres">
      <dgm:prSet presAssocID="{BB6B8640-730F-4AAF-9CEF-057A80506D0F}" presName="lineArrowNode" presStyleLbl="alignAccFollowNode1" presStyleIdx="4" presStyleCnt="18"/>
      <dgm:spPr/>
    </dgm:pt>
    <dgm:pt modelId="{DF1548B9-66F8-4CA1-8CBC-A1C46C421A08}" type="pres">
      <dgm:prSet presAssocID="{00A52511-4961-4B6F-BB93-B18840EE36B0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01302D81-C724-4D62-B284-9EB08CD60153}" type="pres">
      <dgm:prSet presAssocID="{00A52511-4961-4B6F-BB93-B18840EE36B0}" presName="spacerBetweenCircleAndCallout" presStyleCnt="0">
        <dgm:presLayoutVars/>
      </dgm:prSet>
      <dgm:spPr/>
    </dgm:pt>
    <dgm:pt modelId="{E5472AFC-39FE-4CE7-BF07-E948812E191E}" type="pres">
      <dgm:prSet presAssocID="{BB6B8640-730F-4AAF-9CEF-057A80506D0F}" presName="nodeText" presStyleLbl="alignAccFollowNode1" presStyleIdx="5" presStyleCnt="18">
        <dgm:presLayoutVars>
          <dgm:bulletEnabled val="1"/>
        </dgm:presLayoutVars>
      </dgm:prSet>
      <dgm:spPr/>
    </dgm:pt>
    <dgm:pt modelId="{CC9478BF-F51E-4262-BE92-62AD39241E68}" type="pres">
      <dgm:prSet presAssocID="{00A52511-4961-4B6F-BB93-B18840EE36B0}" presName="sibTransComposite" presStyleCnt="0"/>
      <dgm:spPr/>
    </dgm:pt>
    <dgm:pt modelId="{A1B0DF5E-6F15-4DB8-9AB0-600846FBE2F1}" type="pres">
      <dgm:prSet presAssocID="{7847B9E4-629E-4D41-BCB8-F7C0A8FF98CA}" presName="compositeNode" presStyleCnt="0"/>
      <dgm:spPr/>
    </dgm:pt>
    <dgm:pt modelId="{C8ED674F-F819-4CA1-B54E-B28A2AF0B565}" type="pres">
      <dgm:prSet presAssocID="{7847B9E4-629E-4D41-BCB8-F7C0A8FF98C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E8290A7-BD55-413A-84CD-41061BF824FA}" type="pres">
      <dgm:prSet presAssocID="{7847B9E4-629E-4D41-BCB8-F7C0A8FF98CA}" presName="parSh" presStyleCnt="0"/>
      <dgm:spPr/>
    </dgm:pt>
    <dgm:pt modelId="{6BA38012-4D3B-4B81-A611-C9386ACA550B}" type="pres">
      <dgm:prSet presAssocID="{7847B9E4-629E-4D41-BCB8-F7C0A8FF98CA}" presName="lineNode" presStyleLbl="alignAccFollowNode1" presStyleIdx="6" presStyleCnt="18"/>
      <dgm:spPr/>
    </dgm:pt>
    <dgm:pt modelId="{BED3641A-944C-425C-B625-573912F089ED}" type="pres">
      <dgm:prSet presAssocID="{7847B9E4-629E-4D41-BCB8-F7C0A8FF98CA}" presName="lineArrowNode" presStyleLbl="alignAccFollowNode1" presStyleIdx="7" presStyleCnt="18"/>
      <dgm:spPr/>
    </dgm:pt>
    <dgm:pt modelId="{650FC7BE-66FC-48A3-AC98-C550792F8387}" type="pres">
      <dgm:prSet presAssocID="{08956EB1-91A2-4D54-AE0B-42632CB1335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08400BF-94C2-46C2-B91F-FB3C691D0A5E}" type="pres">
      <dgm:prSet presAssocID="{08956EB1-91A2-4D54-AE0B-42632CB13350}" presName="spacerBetweenCircleAndCallout" presStyleCnt="0">
        <dgm:presLayoutVars/>
      </dgm:prSet>
      <dgm:spPr/>
    </dgm:pt>
    <dgm:pt modelId="{AB55F30B-34FD-4933-A946-05A4C06A271F}" type="pres">
      <dgm:prSet presAssocID="{7847B9E4-629E-4D41-BCB8-F7C0A8FF98CA}" presName="nodeText" presStyleLbl="alignAccFollowNode1" presStyleIdx="8" presStyleCnt="18">
        <dgm:presLayoutVars>
          <dgm:bulletEnabled val="1"/>
        </dgm:presLayoutVars>
      </dgm:prSet>
      <dgm:spPr/>
    </dgm:pt>
    <dgm:pt modelId="{3C82A01E-D09D-45C3-AA8F-5F321D174B99}" type="pres">
      <dgm:prSet presAssocID="{08956EB1-91A2-4D54-AE0B-42632CB13350}" presName="sibTransComposite" presStyleCnt="0"/>
      <dgm:spPr/>
    </dgm:pt>
    <dgm:pt modelId="{6432A8A9-B8EC-4349-99B1-AABE31111DA5}" type="pres">
      <dgm:prSet presAssocID="{F172EFCE-F347-468A-8D7F-B83874978122}" presName="compositeNode" presStyleCnt="0"/>
      <dgm:spPr/>
    </dgm:pt>
    <dgm:pt modelId="{8D910B5D-7083-4266-8F0F-84B3FAA12682}" type="pres">
      <dgm:prSet presAssocID="{F172EFCE-F347-468A-8D7F-B8387497812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6A10320-569B-4D82-AE57-36882B9D0A50}" type="pres">
      <dgm:prSet presAssocID="{F172EFCE-F347-468A-8D7F-B83874978122}" presName="parSh" presStyleCnt="0"/>
      <dgm:spPr/>
    </dgm:pt>
    <dgm:pt modelId="{855008CE-6B61-4448-BDF8-5C6C76832372}" type="pres">
      <dgm:prSet presAssocID="{F172EFCE-F347-468A-8D7F-B83874978122}" presName="lineNode" presStyleLbl="alignAccFollowNode1" presStyleIdx="9" presStyleCnt="18"/>
      <dgm:spPr/>
    </dgm:pt>
    <dgm:pt modelId="{167E146E-B611-49E3-9400-2A33FE75CB47}" type="pres">
      <dgm:prSet presAssocID="{F172EFCE-F347-468A-8D7F-B83874978122}" presName="lineArrowNode" presStyleLbl="alignAccFollowNode1" presStyleIdx="10" presStyleCnt="18"/>
      <dgm:spPr/>
    </dgm:pt>
    <dgm:pt modelId="{DD9166AA-30F2-444B-B482-212ACB16704A}" type="pres">
      <dgm:prSet presAssocID="{D2BDE795-947B-4783-B841-7C4ED02F147A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00F4E1F6-0E03-42CA-AD2D-B2F74C002A6E}" type="pres">
      <dgm:prSet presAssocID="{D2BDE795-947B-4783-B841-7C4ED02F147A}" presName="spacerBetweenCircleAndCallout" presStyleCnt="0">
        <dgm:presLayoutVars/>
      </dgm:prSet>
      <dgm:spPr/>
    </dgm:pt>
    <dgm:pt modelId="{E9D31792-661A-4369-9CC7-F33A67A03980}" type="pres">
      <dgm:prSet presAssocID="{F172EFCE-F347-468A-8D7F-B83874978122}" presName="nodeText" presStyleLbl="alignAccFollowNode1" presStyleIdx="11" presStyleCnt="18">
        <dgm:presLayoutVars>
          <dgm:bulletEnabled val="1"/>
        </dgm:presLayoutVars>
      </dgm:prSet>
      <dgm:spPr/>
    </dgm:pt>
    <dgm:pt modelId="{3C6096C3-33FD-4BF6-8B21-AEFB09FEF205}" type="pres">
      <dgm:prSet presAssocID="{D2BDE795-947B-4783-B841-7C4ED02F147A}" presName="sibTransComposite" presStyleCnt="0"/>
      <dgm:spPr/>
    </dgm:pt>
    <dgm:pt modelId="{68E67901-0ADD-4F88-9D5B-1D204AB29622}" type="pres">
      <dgm:prSet presAssocID="{4ADC0B75-DCF1-4DE0-A196-E2256B11C0F3}" presName="compositeNode" presStyleCnt="0"/>
      <dgm:spPr/>
    </dgm:pt>
    <dgm:pt modelId="{BF8316C4-5A80-4D5A-8C4B-2B891AD516DC}" type="pres">
      <dgm:prSet presAssocID="{4ADC0B75-DCF1-4DE0-A196-E2256B11C0F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6520EF3-900F-4DF0-AD86-BCBEB0239F0E}" type="pres">
      <dgm:prSet presAssocID="{4ADC0B75-DCF1-4DE0-A196-E2256B11C0F3}" presName="parSh" presStyleCnt="0"/>
      <dgm:spPr/>
    </dgm:pt>
    <dgm:pt modelId="{4A390BF3-775F-46E9-BFAA-6869DF486B1B}" type="pres">
      <dgm:prSet presAssocID="{4ADC0B75-DCF1-4DE0-A196-E2256B11C0F3}" presName="lineNode" presStyleLbl="alignAccFollowNode1" presStyleIdx="12" presStyleCnt="18"/>
      <dgm:spPr/>
    </dgm:pt>
    <dgm:pt modelId="{257D821C-2FE6-443B-83FA-6636333DBD80}" type="pres">
      <dgm:prSet presAssocID="{4ADC0B75-DCF1-4DE0-A196-E2256B11C0F3}" presName="lineArrowNode" presStyleLbl="alignAccFollowNode1" presStyleIdx="13" presStyleCnt="18"/>
      <dgm:spPr/>
    </dgm:pt>
    <dgm:pt modelId="{3CE38979-900D-4E70-9B6D-B1031F95CAB8}" type="pres">
      <dgm:prSet presAssocID="{61ED0212-A3D1-429A-838B-D8138BE51E5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E41E603-669D-452F-ADAA-6A6D0569A024}" type="pres">
      <dgm:prSet presAssocID="{61ED0212-A3D1-429A-838B-D8138BE51E5B}" presName="spacerBetweenCircleAndCallout" presStyleCnt="0">
        <dgm:presLayoutVars/>
      </dgm:prSet>
      <dgm:spPr/>
    </dgm:pt>
    <dgm:pt modelId="{7DF6D281-F81D-45AE-99B3-6CF89A65E6C9}" type="pres">
      <dgm:prSet presAssocID="{4ADC0B75-DCF1-4DE0-A196-E2256B11C0F3}" presName="nodeText" presStyleLbl="alignAccFollowNode1" presStyleIdx="14" presStyleCnt="18">
        <dgm:presLayoutVars>
          <dgm:bulletEnabled val="1"/>
        </dgm:presLayoutVars>
      </dgm:prSet>
      <dgm:spPr/>
    </dgm:pt>
    <dgm:pt modelId="{45781AEE-56AA-444D-9593-E29E59256E20}" type="pres">
      <dgm:prSet presAssocID="{61ED0212-A3D1-429A-838B-D8138BE51E5B}" presName="sibTransComposite" presStyleCnt="0"/>
      <dgm:spPr/>
    </dgm:pt>
    <dgm:pt modelId="{30758409-09FE-46F4-9563-70987D7F7A33}" type="pres">
      <dgm:prSet presAssocID="{08164B27-BD20-420F-8A69-AE879BAE355C}" presName="compositeNode" presStyleCnt="0"/>
      <dgm:spPr/>
    </dgm:pt>
    <dgm:pt modelId="{EB837501-BC07-4B2D-9987-870A0D47ED03}" type="pres">
      <dgm:prSet presAssocID="{08164B27-BD20-420F-8A69-AE879BAE355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427F269-1F44-48D6-B60B-1214A9A73903}" type="pres">
      <dgm:prSet presAssocID="{08164B27-BD20-420F-8A69-AE879BAE355C}" presName="parSh" presStyleCnt="0"/>
      <dgm:spPr/>
    </dgm:pt>
    <dgm:pt modelId="{38C2E049-8FDF-4369-BF4A-39251F086C73}" type="pres">
      <dgm:prSet presAssocID="{08164B27-BD20-420F-8A69-AE879BAE355C}" presName="lineNode" presStyleLbl="alignAccFollowNode1" presStyleIdx="15" presStyleCnt="18"/>
      <dgm:spPr/>
    </dgm:pt>
    <dgm:pt modelId="{E4CA9F69-7A8E-473B-B5C8-2C47941AA8B2}" type="pres">
      <dgm:prSet presAssocID="{08164B27-BD20-420F-8A69-AE879BAE355C}" presName="lineArrowNode" presStyleLbl="alignAccFollowNode1" presStyleIdx="16" presStyleCnt="18"/>
      <dgm:spPr/>
    </dgm:pt>
    <dgm:pt modelId="{BEB98F88-0A4E-4D33-984D-A34C20963710}" type="pres">
      <dgm:prSet presAssocID="{8A6D18C6-487A-4079-B3C7-5D7BDB7EBF13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342030CF-E902-492C-B6C9-0AF1815D21C0}" type="pres">
      <dgm:prSet presAssocID="{8A6D18C6-487A-4079-B3C7-5D7BDB7EBF13}" presName="spacerBetweenCircleAndCallout" presStyleCnt="0">
        <dgm:presLayoutVars/>
      </dgm:prSet>
      <dgm:spPr/>
    </dgm:pt>
    <dgm:pt modelId="{1B488AE9-0ABA-408E-8620-3A9F36C1FA34}" type="pres">
      <dgm:prSet presAssocID="{08164B27-BD20-420F-8A69-AE879BAE355C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88AA0607-6D13-4B5E-9FA1-25EF4F15358B}" type="presOf" srcId="{B2CB157C-B121-442D-968D-F2232DBF49F4}" destId="{92BEB719-3DB0-4D9C-AABE-C2895A54DBFE}" srcOrd="0" destOrd="0" presId="urn:microsoft.com/office/officeart/2016/7/layout/LinearArrowProcessNumbered"/>
    <dgm:cxn modelId="{3557A437-134D-44B7-894C-B86635CC5B1D}" srcId="{45C3C702-4A42-42B8-AADC-3336DDA0DF57}" destId="{7847B9E4-629E-4D41-BCB8-F7C0A8FF98CA}" srcOrd="2" destOrd="0" parTransId="{7AD64363-3770-401F-9D1C-421B305AB419}" sibTransId="{08956EB1-91A2-4D54-AE0B-42632CB13350}"/>
    <dgm:cxn modelId="{3E8D5460-8CA1-4D23-8C05-02726266C669}" srcId="{45C3C702-4A42-42B8-AADC-3336DDA0DF57}" destId="{08164B27-BD20-420F-8A69-AE879BAE355C}" srcOrd="5" destOrd="0" parTransId="{EEF117A0-96AC-448B-8401-486830173F45}" sibTransId="{8A6D18C6-487A-4079-B3C7-5D7BDB7EBF13}"/>
    <dgm:cxn modelId="{31CBCE61-5FF6-4F92-8ABF-68EFEC02446E}" type="presOf" srcId="{F172EFCE-F347-468A-8D7F-B83874978122}" destId="{E9D31792-661A-4369-9CC7-F33A67A03980}" srcOrd="0" destOrd="0" presId="urn:microsoft.com/office/officeart/2016/7/layout/LinearArrowProcessNumbered"/>
    <dgm:cxn modelId="{EE511D65-5927-4D08-AC55-2DF78800A540}" type="presOf" srcId="{8A6D18C6-487A-4079-B3C7-5D7BDB7EBF13}" destId="{BEB98F88-0A4E-4D33-984D-A34C20963710}" srcOrd="0" destOrd="0" presId="urn:microsoft.com/office/officeart/2016/7/layout/LinearArrowProcessNumbered"/>
    <dgm:cxn modelId="{ECD81C47-2EE8-4B01-B949-B6356470FBAB}" type="presOf" srcId="{00A52511-4961-4B6F-BB93-B18840EE36B0}" destId="{DF1548B9-66F8-4CA1-8CBC-A1C46C421A08}" srcOrd="0" destOrd="0" presId="urn:microsoft.com/office/officeart/2016/7/layout/LinearArrowProcessNumbered"/>
    <dgm:cxn modelId="{13069C69-C079-4380-9043-AC771373F632}" type="presOf" srcId="{61ED0212-A3D1-429A-838B-D8138BE51E5B}" destId="{3CE38979-900D-4E70-9B6D-B1031F95CAB8}" srcOrd="0" destOrd="0" presId="urn:microsoft.com/office/officeart/2016/7/layout/LinearArrowProcessNumbered"/>
    <dgm:cxn modelId="{2D05A471-5B7B-401F-89A2-880A45EF34CF}" type="presOf" srcId="{08164B27-BD20-420F-8A69-AE879BAE355C}" destId="{1B488AE9-0ABA-408E-8620-3A9F36C1FA34}" srcOrd="0" destOrd="0" presId="urn:microsoft.com/office/officeart/2016/7/layout/LinearArrowProcessNumbered"/>
    <dgm:cxn modelId="{709FFB7C-40B1-4C82-B210-6BA1677D24BF}" srcId="{45C3C702-4A42-42B8-AADC-3336DDA0DF57}" destId="{BB6B8640-730F-4AAF-9CEF-057A80506D0F}" srcOrd="1" destOrd="0" parTransId="{EAB2A07A-EF43-4F14-ABB5-34BB0F9535E0}" sibTransId="{00A52511-4961-4B6F-BB93-B18840EE36B0}"/>
    <dgm:cxn modelId="{A1A7B188-F216-487C-920E-976310A9A520}" type="presOf" srcId="{044DCA09-F10F-4321-8A0E-EF168D4E5567}" destId="{F95541D4-48C1-4620-9765-46C64A8C6904}" srcOrd="0" destOrd="0" presId="urn:microsoft.com/office/officeart/2016/7/layout/LinearArrowProcessNumbered"/>
    <dgm:cxn modelId="{64FC8C89-5019-4423-9F36-D5DB3A39B624}" type="presOf" srcId="{BB6B8640-730F-4AAF-9CEF-057A80506D0F}" destId="{E5472AFC-39FE-4CE7-BF07-E948812E191E}" srcOrd="0" destOrd="0" presId="urn:microsoft.com/office/officeart/2016/7/layout/LinearArrowProcessNumbered"/>
    <dgm:cxn modelId="{59781C8E-38E1-40F7-883F-790483FE92B3}" type="presOf" srcId="{45C3C702-4A42-42B8-AADC-3336DDA0DF57}" destId="{CF56809C-8313-468E-A50B-32EB551EBD60}" srcOrd="0" destOrd="0" presId="urn:microsoft.com/office/officeart/2016/7/layout/LinearArrowProcessNumbered"/>
    <dgm:cxn modelId="{0327BE9C-B215-4CE0-AE54-8B98419D2530}" type="presOf" srcId="{08956EB1-91A2-4D54-AE0B-42632CB13350}" destId="{650FC7BE-66FC-48A3-AC98-C550792F8387}" srcOrd="0" destOrd="0" presId="urn:microsoft.com/office/officeart/2016/7/layout/LinearArrowProcessNumbered"/>
    <dgm:cxn modelId="{C60BD9AC-22BC-48D0-A762-F2CA60A59A0A}" srcId="{45C3C702-4A42-42B8-AADC-3336DDA0DF57}" destId="{044DCA09-F10F-4321-8A0E-EF168D4E5567}" srcOrd="0" destOrd="0" parTransId="{1E7666B6-EA37-4AF8-9A5F-0D8BF64707A5}" sibTransId="{B2CB157C-B121-442D-968D-F2232DBF49F4}"/>
    <dgm:cxn modelId="{4F94EAE2-BFCD-45CA-9B11-D901753857A4}" type="presOf" srcId="{4ADC0B75-DCF1-4DE0-A196-E2256B11C0F3}" destId="{7DF6D281-F81D-45AE-99B3-6CF89A65E6C9}" srcOrd="0" destOrd="0" presId="urn:microsoft.com/office/officeart/2016/7/layout/LinearArrowProcessNumbered"/>
    <dgm:cxn modelId="{B595DFE7-4ED3-438E-98E9-BCB41FAD4CFA}" srcId="{45C3C702-4A42-42B8-AADC-3336DDA0DF57}" destId="{4ADC0B75-DCF1-4DE0-A196-E2256B11C0F3}" srcOrd="4" destOrd="0" parTransId="{5F53F2CC-A53B-4A12-ADA8-181E8C2A8C10}" sibTransId="{61ED0212-A3D1-429A-838B-D8138BE51E5B}"/>
    <dgm:cxn modelId="{E56BDEED-4E77-4588-BC51-7FD41569E7CD}" type="presOf" srcId="{7847B9E4-629E-4D41-BCB8-F7C0A8FF98CA}" destId="{AB55F30B-34FD-4933-A946-05A4C06A271F}" srcOrd="0" destOrd="0" presId="urn:microsoft.com/office/officeart/2016/7/layout/LinearArrowProcessNumbered"/>
    <dgm:cxn modelId="{016B01F0-5B51-43C3-A457-AAE26D6A85B2}" type="presOf" srcId="{D2BDE795-947B-4783-B841-7C4ED02F147A}" destId="{DD9166AA-30F2-444B-B482-212ACB16704A}" srcOrd="0" destOrd="0" presId="urn:microsoft.com/office/officeart/2016/7/layout/LinearArrowProcessNumbered"/>
    <dgm:cxn modelId="{62E2DEF9-2856-4033-8F05-57B0E38FFDD1}" srcId="{45C3C702-4A42-42B8-AADC-3336DDA0DF57}" destId="{F172EFCE-F347-468A-8D7F-B83874978122}" srcOrd="3" destOrd="0" parTransId="{45CE8420-A0B9-4C54-AA6A-F924D29733F3}" sibTransId="{D2BDE795-947B-4783-B841-7C4ED02F147A}"/>
    <dgm:cxn modelId="{72427423-B948-436F-BEA1-E323D81B85DE}" type="presParOf" srcId="{CF56809C-8313-468E-A50B-32EB551EBD60}" destId="{435665BE-286D-45BE-8687-D4BE772C9261}" srcOrd="0" destOrd="0" presId="urn:microsoft.com/office/officeart/2016/7/layout/LinearArrowProcessNumbered"/>
    <dgm:cxn modelId="{3A2E6E90-851B-4D94-BE20-DF0AAEEDDB95}" type="presParOf" srcId="{435665BE-286D-45BE-8687-D4BE772C9261}" destId="{B8A15A1D-61F8-4D35-BD7D-6F682F70E39F}" srcOrd="0" destOrd="0" presId="urn:microsoft.com/office/officeart/2016/7/layout/LinearArrowProcessNumbered"/>
    <dgm:cxn modelId="{5D3180F7-7CAA-4066-B556-F83FCAFD1ED5}" type="presParOf" srcId="{435665BE-286D-45BE-8687-D4BE772C9261}" destId="{66CDA935-602C-4342-9051-4500C1AC48BB}" srcOrd="1" destOrd="0" presId="urn:microsoft.com/office/officeart/2016/7/layout/LinearArrowProcessNumbered"/>
    <dgm:cxn modelId="{353F7F96-8BE5-4D5A-BCAD-FE966EDFA962}" type="presParOf" srcId="{66CDA935-602C-4342-9051-4500C1AC48BB}" destId="{EDB46681-73BA-4249-9C87-906C978A2B08}" srcOrd="0" destOrd="0" presId="urn:microsoft.com/office/officeart/2016/7/layout/LinearArrowProcessNumbered"/>
    <dgm:cxn modelId="{E77DDD51-EA64-4817-8A38-94D857C08111}" type="presParOf" srcId="{66CDA935-602C-4342-9051-4500C1AC48BB}" destId="{09460275-7871-4082-9B3D-4338E2F99B0E}" srcOrd="1" destOrd="0" presId="urn:microsoft.com/office/officeart/2016/7/layout/LinearArrowProcessNumbered"/>
    <dgm:cxn modelId="{168C3E28-F0E6-4436-A3B5-F18435C004CE}" type="presParOf" srcId="{66CDA935-602C-4342-9051-4500C1AC48BB}" destId="{92BEB719-3DB0-4D9C-AABE-C2895A54DBFE}" srcOrd="2" destOrd="0" presId="urn:microsoft.com/office/officeart/2016/7/layout/LinearArrowProcessNumbered"/>
    <dgm:cxn modelId="{F701A147-3964-4973-804A-D251EC5E1B13}" type="presParOf" srcId="{66CDA935-602C-4342-9051-4500C1AC48BB}" destId="{E3865913-C3E4-4DF7-BD9B-B53CF966B1A6}" srcOrd="3" destOrd="0" presId="urn:microsoft.com/office/officeart/2016/7/layout/LinearArrowProcessNumbered"/>
    <dgm:cxn modelId="{6402B129-C8EB-4C56-ABC5-2B91723C7C3D}" type="presParOf" srcId="{435665BE-286D-45BE-8687-D4BE772C9261}" destId="{F95541D4-48C1-4620-9765-46C64A8C6904}" srcOrd="2" destOrd="0" presId="urn:microsoft.com/office/officeart/2016/7/layout/LinearArrowProcessNumbered"/>
    <dgm:cxn modelId="{02906FE3-5EFC-48D4-8171-74CAF40BC8AA}" type="presParOf" srcId="{CF56809C-8313-468E-A50B-32EB551EBD60}" destId="{39A6D1EA-A576-4E1E-929B-E3454D59A305}" srcOrd="1" destOrd="0" presId="urn:microsoft.com/office/officeart/2016/7/layout/LinearArrowProcessNumbered"/>
    <dgm:cxn modelId="{F90E10EE-3001-46FA-9028-496322D2328E}" type="presParOf" srcId="{CF56809C-8313-468E-A50B-32EB551EBD60}" destId="{9AC02EDE-7EEA-4EA7-9845-A5BDB11916B3}" srcOrd="2" destOrd="0" presId="urn:microsoft.com/office/officeart/2016/7/layout/LinearArrowProcessNumbered"/>
    <dgm:cxn modelId="{36A03A88-749E-4AA4-8F70-74DC3F5F7CCE}" type="presParOf" srcId="{9AC02EDE-7EEA-4EA7-9845-A5BDB11916B3}" destId="{27B3BAD7-7C96-4F33-8018-EB0E6D6C5DD6}" srcOrd="0" destOrd="0" presId="urn:microsoft.com/office/officeart/2016/7/layout/LinearArrowProcessNumbered"/>
    <dgm:cxn modelId="{8876A2CD-A6E8-4141-93D2-D486A1AE28F8}" type="presParOf" srcId="{9AC02EDE-7EEA-4EA7-9845-A5BDB11916B3}" destId="{A84EDE21-245C-4FD5-81E0-E3F5BE550F93}" srcOrd="1" destOrd="0" presId="urn:microsoft.com/office/officeart/2016/7/layout/LinearArrowProcessNumbered"/>
    <dgm:cxn modelId="{CA2D161D-F0DE-4A72-B2FD-46F8D8E36A3C}" type="presParOf" srcId="{A84EDE21-245C-4FD5-81E0-E3F5BE550F93}" destId="{3A1C862C-97DB-4957-8EB7-8970705E2524}" srcOrd="0" destOrd="0" presId="urn:microsoft.com/office/officeart/2016/7/layout/LinearArrowProcessNumbered"/>
    <dgm:cxn modelId="{C81BD38D-C730-4D6E-B33C-094432A4B0BD}" type="presParOf" srcId="{A84EDE21-245C-4FD5-81E0-E3F5BE550F93}" destId="{3873B5EF-30C7-44A3-BFFC-633ADF95C8E5}" srcOrd="1" destOrd="0" presId="urn:microsoft.com/office/officeart/2016/7/layout/LinearArrowProcessNumbered"/>
    <dgm:cxn modelId="{810D8379-DD9C-4536-B988-96301ED70294}" type="presParOf" srcId="{A84EDE21-245C-4FD5-81E0-E3F5BE550F93}" destId="{DF1548B9-66F8-4CA1-8CBC-A1C46C421A08}" srcOrd="2" destOrd="0" presId="urn:microsoft.com/office/officeart/2016/7/layout/LinearArrowProcessNumbered"/>
    <dgm:cxn modelId="{61E1BA83-0C52-4671-900C-85943AE5CAC5}" type="presParOf" srcId="{A84EDE21-245C-4FD5-81E0-E3F5BE550F93}" destId="{01302D81-C724-4D62-B284-9EB08CD60153}" srcOrd="3" destOrd="0" presId="urn:microsoft.com/office/officeart/2016/7/layout/LinearArrowProcessNumbered"/>
    <dgm:cxn modelId="{5C62B09C-E38E-446D-9C2E-70693C8AFDC4}" type="presParOf" srcId="{9AC02EDE-7EEA-4EA7-9845-A5BDB11916B3}" destId="{E5472AFC-39FE-4CE7-BF07-E948812E191E}" srcOrd="2" destOrd="0" presId="urn:microsoft.com/office/officeart/2016/7/layout/LinearArrowProcessNumbered"/>
    <dgm:cxn modelId="{E40D20CA-6C4B-48C8-A4E8-F9F3535CA682}" type="presParOf" srcId="{CF56809C-8313-468E-A50B-32EB551EBD60}" destId="{CC9478BF-F51E-4262-BE92-62AD39241E68}" srcOrd="3" destOrd="0" presId="urn:microsoft.com/office/officeart/2016/7/layout/LinearArrowProcessNumbered"/>
    <dgm:cxn modelId="{38DD5ECC-F787-4C0B-A5D1-782403582BC7}" type="presParOf" srcId="{CF56809C-8313-468E-A50B-32EB551EBD60}" destId="{A1B0DF5E-6F15-4DB8-9AB0-600846FBE2F1}" srcOrd="4" destOrd="0" presId="urn:microsoft.com/office/officeart/2016/7/layout/LinearArrowProcessNumbered"/>
    <dgm:cxn modelId="{10591360-FDDD-41B2-BA0D-FE916C726B05}" type="presParOf" srcId="{A1B0DF5E-6F15-4DB8-9AB0-600846FBE2F1}" destId="{C8ED674F-F819-4CA1-B54E-B28A2AF0B565}" srcOrd="0" destOrd="0" presId="urn:microsoft.com/office/officeart/2016/7/layout/LinearArrowProcessNumbered"/>
    <dgm:cxn modelId="{E820E431-E4BA-4D10-9838-305384E3A3ED}" type="presParOf" srcId="{A1B0DF5E-6F15-4DB8-9AB0-600846FBE2F1}" destId="{FE8290A7-BD55-413A-84CD-41061BF824FA}" srcOrd="1" destOrd="0" presId="urn:microsoft.com/office/officeart/2016/7/layout/LinearArrowProcessNumbered"/>
    <dgm:cxn modelId="{531A5021-EF66-4FB6-9A38-2C1F757650FE}" type="presParOf" srcId="{FE8290A7-BD55-413A-84CD-41061BF824FA}" destId="{6BA38012-4D3B-4B81-A611-C9386ACA550B}" srcOrd="0" destOrd="0" presId="urn:microsoft.com/office/officeart/2016/7/layout/LinearArrowProcessNumbered"/>
    <dgm:cxn modelId="{C6C73267-456D-449A-A24B-FFA90E86889A}" type="presParOf" srcId="{FE8290A7-BD55-413A-84CD-41061BF824FA}" destId="{BED3641A-944C-425C-B625-573912F089ED}" srcOrd="1" destOrd="0" presId="urn:microsoft.com/office/officeart/2016/7/layout/LinearArrowProcessNumbered"/>
    <dgm:cxn modelId="{9C2F39A7-F124-461C-8BF5-23920FB5FFF3}" type="presParOf" srcId="{FE8290A7-BD55-413A-84CD-41061BF824FA}" destId="{650FC7BE-66FC-48A3-AC98-C550792F8387}" srcOrd="2" destOrd="0" presId="urn:microsoft.com/office/officeart/2016/7/layout/LinearArrowProcessNumbered"/>
    <dgm:cxn modelId="{E6BCA503-750A-44BD-B66B-A35B046C94A6}" type="presParOf" srcId="{FE8290A7-BD55-413A-84CD-41061BF824FA}" destId="{C08400BF-94C2-46C2-B91F-FB3C691D0A5E}" srcOrd="3" destOrd="0" presId="urn:microsoft.com/office/officeart/2016/7/layout/LinearArrowProcessNumbered"/>
    <dgm:cxn modelId="{46A9EAB9-4158-4BF8-93B5-344B40D8EC74}" type="presParOf" srcId="{A1B0DF5E-6F15-4DB8-9AB0-600846FBE2F1}" destId="{AB55F30B-34FD-4933-A946-05A4C06A271F}" srcOrd="2" destOrd="0" presId="urn:microsoft.com/office/officeart/2016/7/layout/LinearArrowProcessNumbered"/>
    <dgm:cxn modelId="{A4615D50-5A88-4D64-A72D-0102831A31F2}" type="presParOf" srcId="{CF56809C-8313-468E-A50B-32EB551EBD60}" destId="{3C82A01E-D09D-45C3-AA8F-5F321D174B99}" srcOrd="5" destOrd="0" presId="urn:microsoft.com/office/officeart/2016/7/layout/LinearArrowProcessNumbered"/>
    <dgm:cxn modelId="{A77929D2-43AC-4B39-B191-EF455D4E4BC9}" type="presParOf" srcId="{CF56809C-8313-468E-A50B-32EB551EBD60}" destId="{6432A8A9-B8EC-4349-99B1-AABE31111DA5}" srcOrd="6" destOrd="0" presId="urn:microsoft.com/office/officeart/2016/7/layout/LinearArrowProcessNumbered"/>
    <dgm:cxn modelId="{70190340-9482-4EA8-90C2-A02AA84D046E}" type="presParOf" srcId="{6432A8A9-B8EC-4349-99B1-AABE31111DA5}" destId="{8D910B5D-7083-4266-8F0F-84B3FAA12682}" srcOrd="0" destOrd="0" presId="urn:microsoft.com/office/officeart/2016/7/layout/LinearArrowProcessNumbered"/>
    <dgm:cxn modelId="{90F6F0B8-1528-4841-BD90-159DCDD87511}" type="presParOf" srcId="{6432A8A9-B8EC-4349-99B1-AABE31111DA5}" destId="{66A10320-569B-4D82-AE57-36882B9D0A50}" srcOrd="1" destOrd="0" presId="urn:microsoft.com/office/officeart/2016/7/layout/LinearArrowProcessNumbered"/>
    <dgm:cxn modelId="{7B21B04B-9A20-4133-B291-318860491BDD}" type="presParOf" srcId="{66A10320-569B-4D82-AE57-36882B9D0A50}" destId="{855008CE-6B61-4448-BDF8-5C6C76832372}" srcOrd="0" destOrd="0" presId="urn:microsoft.com/office/officeart/2016/7/layout/LinearArrowProcessNumbered"/>
    <dgm:cxn modelId="{FABAF898-F350-491A-B77B-8B42985EBDA1}" type="presParOf" srcId="{66A10320-569B-4D82-AE57-36882B9D0A50}" destId="{167E146E-B611-49E3-9400-2A33FE75CB47}" srcOrd="1" destOrd="0" presId="urn:microsoft.com/office/officeart/2016/7/layout/LinearArrowProcessNumbered"/>
    <dgm:cxn modelId="{96424F2A-FCDA-4B69-9B87-1B81F24E38F4}" type="presParOf" srcId="{66A10320-569B-4D82-AE57-36882B9D0A50}" destId="{DD9166AA-30F2-444B-B482-212ACB16704A}" srcOrd="2" destOrd="0" presId="urn:microsoft.com/office/officeart/2016/7/layout/LinearArrowProcessNumbered"/>
    <dgm:cxn modelId="{72E09AEE-5FE6-4348-B089-26D62E46D45C}" type="presParOf" srcId="{66A10320-569B-4D82-AE57-36882B9D0A50}" destId="{00F4E1F6-0E03-42CA-AD2D-B2F74C002A6E}" srcOrd="3" destOrd="0" presId="urn:microsoft.com/office/officeart/2016/7/layout/LinearArrowProcessNumbered"/>
    <dgm:cxn modelId="{E8CFA728-4BCF-43D9-A8FE-53849D441F50}" type="presParOf" srcId="{6432A8A9-B8EC-4349-99B1-AABE31111DA5}" destId="{E9D31792-661A-4369-9CC7-F33A67A03980}" srcOrd="2" destOrd="0" presId="urn:microsoft.com/office/officeart/2016/7/layout/LinearArrowProcessNumbered"/>
    <dgm:cxn modelId="{BA8F4263-F8DE-46A2-988F-4538850B3ED3}" type="presParOf" srcId="{CF56809C-8313-468E-A50B-32EB551EBD60}" destId="{3C6096C3-33FD-4BF6-8B21-AEFB09FEF205}" srcOrd="7" destOrd="0" presId="urn:microsoft.com/office/officeart/2016/7/layout/LinearArrowProcessNumbered"/>
    <dgm:cxn modelId="{8344C888-715B-4A16-AA42-2C3431105471}" type="presParOf" srcId="{CF56809C-8313-468E-A50B-32EB551EBD60}" destId="{68E67901-0ADD-4F88-9D5B-1D204AB29622}" srcOrd="8" destOrd="0" presId="urn:microsoft.com/office/officeart/2016/7/layout/LinearArrowProcessNumbered"/>
    <dgm:cxn modelId="{2C871BD1-18B0-424B-9CF0-1D31AF97A073}" type="presParOf" srcId="{68E67901-0ADD-4F88-9D5B-1D204AB29622}" destId="{BF8316C4-5A80-4D5A-8C4B-2B891AD516DC}" srcOrd="0" destOrd="0" presId="urn:microsoft.com/office/officeart/2016/7/layout/LinearArrowProcessNumbered"/>
    <dgm:cxn modelId="{DE73FD90-A00E-4482-A021-30C1625B3749}" type="presParOf" srcId="{68E67901-0ADD-4F88-9D5B-1D204AB29622}" destId="{D6520EF3-900F-4DF0-AD86-BCBEB0239F0E}" srcOrd="1" destOrd="0" presId="urn:microsoft.com/office/officeart/2016/7/layout/LinearArrowProcessNumbered"/>
    <dgm:cxn modelId="{9350A040-F182-48FA-AB24-A1AFF601F507}" type="presParOf" srcId="{D6520EF3-900F-4DF0-AD86-BCBEB0239F0E}" destId="{4A390BF3-775F-46E9-BFAA-6869DF486B1B}" srcOrd="0" destOrd="0" presId="urn:microsoft.com/office/officeart/2016/7/layout/LinearArrowProcessNumbered"/>
    <dgm:cxn modelId="{E6C17159-4BE3-40C9-A630-208D780C69A9}" type="presParOf" srcId="{D6520EF3-900F-4DF0-AD86-BCBEB0239F0E}" destId="{257D821C-2FE6-443B-83FA-6636333DBD80}" srcOrd="1" destOrd="0" presId="urn:microsoft.com/office/officeart/2016/7/layout/LinearArrowProcessNumbered"/>
    <dgm:cxn modelId="{45C46332-C7CE-4F99-81E1-A32661E42975}" type="presParOf" srcId="{D6520EF3-900F-4DF0-AD86-BCBEB0239F0E}" destId="{3CE38979-900D-4E70-9B6D-B1031F95CAB8}" srcOrd="2" destOrd="0" presId="urn:microsoft.com/office/officeart/2016/7/layout/LinearArrowProcessNumbered"/>
    <dgm:cxn modelId="{5ECBC303-14C9-48C2-8802-C8E6D8E90DBC}" type="presParOf" srcId="{D6520EF3-900F-4DF0-AD86-BCBEB0239F0E}" destId="{1E41E603-669D-452F-ADAA-6A6D0569A024}" srcOrd="3" destOrd="0" presId="urn:microsoft.com/office/officeart/2016/7/layout/LinearArrowProcessNumbered"/>
    <dgm:cxn modelId="{4674F541-59B9-4B86-9990-749002896F22}" type="presParOf" srcId="{68E67901-0ADD-4F88-9D5B-1D204AB29622}" destId="{7DF6D281-F81D-45AE-99B3-6CF89A65E6C9}" srcOrd="2" destOrd="0" presId="urn:microsoft.com/office/officeart/2016/7/layout/LinearArrowProcessNumbered"/>
    <dgm:cxn modelId="{F6E9F696-1C41-4791-8BD1-C38ACB4CACCC}" type="presParOf" srcId="{CF56809C-8313-468E-A50B-32EB551EBD60}" destId="{45781AEE-56AA-444D-9593-E29E59256E20}" srcOrd="9" destOrd="0" presId="urn:microsoft.com/office/officeart/2016/7/layout/LinearArrowProcessNumbered"/>
    <dgm:cxn modelId="{D3AA94D8-47CC-428C-BC34-49A16C055BBF}" type="presParOf" srcId="{CF56809C-8313-468E-A50B-32EB551EBD60}" destId="{30758409-09FE-46F4-9563-70987D7F7A33}" srcOrd="10" destOrd="0" presId="urn:microsoft.com/office/officeart/2016/7/layout/LinearArrowProcessNumbered"/>
    <dgm:cxn modelId="{E228F536-1823-42E3-BD1C-F20F986DAD4C}" type="presParOf" srcId="{30758409-09FE-46F4-9563-70987D7F7A33}" destId="{EB837501-BC07-4B2D-9987-870A0D47ED03}" srcOrd="0" destOrd="0" presId="urn:microsoft.com/office/officeart/2016/7/layout/LinearArrowProcessNumbered"/>
    <dgm:cxn modelId="{F4BEF301-8737-4555-8FE9-AB65D4CD18DB}" type="presParOf" srcId="{30758409-09FE-46F4-9563-70987D7F7A33}" destId="{5427F269-1F44-48D6-B60B-1214A9A73903}" srcOrd="1" destOrd="0" presId="urn:microsoft.com/office/officeart/2016/7/layout/LinearArrowProcessNumbered"/>
    <dgm:cxn modelId="{7CC85302-C59F-4B94-83CF-24F1318D86FD}" type="presParOf" srcId="{5427F269-1F44-48D6-B60B-1214A9A73903}" destId="{38C2E049-8FDF-4369-BF4A-39251F086C73}" srcOrd="0" destOrd="0" presId="urn:microsoft.com/office/officeart/2016/7/layout/LinearArrowProcessNumbered"/>
    <dgm:cxn modelId="{6CACDE97-2AAC-449E-BF95-3D7E08BBAC85}" type="presParOf" srcId="{5427F269-1F44-48D6-B60B-1214A9A73903}" destId="{E4CA9F69-7A8E-473B-B5C8-2C47941AA8B2}" srcOrd="1" destOrd="0" presId="urn:microsoft.com/office/officeart/2016/7/layout/LinearArrowProcessNumbered"/>
    <dgm:cxn modelId="{5424FA97-DE5D-42D5-BEB6-8EFE0B355053}" type="presParOf" srcId="{5427F269-1F44-48D6-B60B-1214A9A73903}" destId="{BEB98F88-0A4E-4D33-984D-A34C20963710}" srcOrd="2" destOrd="0" presId="urn:microsoft.com/office/officeart/2016/7/layout/LinearArrowProcessNumbered"/>
    <dgm:cxn modelId="{DAB19A60-486D-4095-AF6A-1595E75E3C6B}" type="presParOf" srcId="{5427F269-1F44-48D6-B60B-1214A9A73903}" destId="{342030CF-E902-492C-B6C9-0AF1815D21C0}" srcOrd="3" destOrd="0" presId="urn:microsoft.com/office/officeart/2016/7/layout/LinearArrowProcessNumbered"/>
    <dgm:cxn modelId="{2693D9E1-2C3E-4D38-960E-9AF05FD74F98}" type="presParOf" srcId="{30758409-09FE-46F4-9563-70987D7F7A33}" destId="{1B488AE9-0ABA-408E-8620-3A9F36C1FA3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4B05B-061B-4D3C-9AFF-A2A4C84BFB76}">
      <dsp:nvSpPr>
        <dsp:cNvPr id="0" name=""/>
        <dsp:cNvSpPr/>
      </dsp:nvSpPr>
      <dsp:spPr>
        <a:xfrm>
          <a:off x="486363" y="1164"/>
          <a:ext cx="1843537" cy="1106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Java 8  </a:t>
          </a:r>
        </a:p>
      </dsp:txBody>
      <dsp:txXfrm>
        <a:off x="486363" y="1164"/>
        <a:ext cx="1843537" cy="1106122"/>
      </dsp:txXfrm>
    </dsp:sp>
    <dsp:sp modelId="{A5F9D015-C3AA-453A-A806-B05D2C08C0D7}">
      <dsp:nvSpPr>
        <dsp:cNvPr id="0" name=""/>
        <dsp:cNvSpPr/>
      </dsp:nvSpPr>
      <dsp:spPr>
        <a:xfrm>
          <a:off x="2514254" y="1164"/>
          <a:ext cx="1843537" cy="1106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Spring Boot</a:t>
          </a:r>
        </a:p>
      </dsp:txBody>
      <dsp:txXfrm>
        <a:off x="2514254" y="1164"/>
        <a:ext cx="1843537" cy="1106122"/>
      </dsp:txXfrm>
    </dsp:sp>
    <dsp:sp modelId="{8E764057-448E-44AC-A0A9-28E38DBE819E}">
      <dsp:nvSpPr>
        <dsp:cNvPr id="0" name=""/>
        <dsp:cNvSpPr/>
      </dsp:nvSpPr>
      <dsp:spPr>
        <a:xfrm>
          <a:off x="4542145" y="1164"/>
          <a:ext cx="1843537" cy="1106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Kafka</a:t>
          </a:r>
        </a:p>
      </dsp:txBody>
      <dsp:txXfrm>
        <a:off x="4542145" y="1164"/>
        <a:ext cx="1843537" cy="1106122"/>
      </dsp:txXfrm>
    </dsp:sp>
    <dsp:sp modelId="{8ADCAC2C-203C-4DF4-B531-BAC9352B4DF0}">
      <dsp:nvSpPr>
        <dsp:cNvPr id="0" name=""/>
        <dsp:cNvSpPr/>
      </dsp:nvSpPr>
      <dsp:spPr>
        <a:xfrm>
          <a:off x="6570037" y="1164"/>
          <a:ext cx="1843537" cy="11061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Kubernetes</a:t>
          </a:r>
        </a:p>
      </dsp:txBody>
      <dsp:txXfrm>
        <a:off x="6570037" y="1164"/>
        <a:ext cx="1843537" cy="1106122"/>
      </dsp:txXfrm>
    </dsp:sp>
    <dsp:sp modelId="{409A26D8-9D5A-47DE-880F-D5FE286D609C}">
      <dsp:nvSpPr>
        <dsp:cNvPr id="0" name=""/>
        <dsp:cNvSpPr/>
      </dsp:nvSpPr>
      <dsp:spPr>
        <a:xfrm>
          <a:off x="8597928" y="1164"/>
          <a:ext cx="1843537" cy="1106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Gitlab</a:t>
          </a:r>
        </a:p>
      </dsp:txBody>
      <dsp:txXfrm>
        <a:off x="8597928" y="1164"/>
        <a:ext cx="1843537" cy="1106122"/>
      </dsp:txXfrm>
    </dsp:sp>
    <dsp:sp modelId="{8C6A85A9-03E7-4E90-A123-3B8FAF09CC1C}">
      <dsp:nvSpPr>
        <dsp:cNvPr id="0" name=""/>
        <dsp:cNvSpPr/>
      </dsp:nvSpPr>
      <dsp:spPr>
        <a:xfrm>
          <a:off x="486363" y="1291641"/>
          <a:ext cx="1843537" cy="1106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Mongo DB</a:t>
          </a:r>
        </a:p>
      </dsp:txBody>
      <dsp:txXfrm>
        <a:off x="486363" y="1291641"/>
        <a:ext cx="1843537" cy="1106122"/>
      </dsp:txXfrm>
    </dsp:sp>
    <dsp:sp modelId="{F74B2BD2-BFE1-46BD-A710-7695841C30C6}">
      <dsp:nvSpPr>
        <dsp:cNvPr id="0" name=""/>
        <dsp:cNvSpPr/>
      </dsp:nvSpPr>
      <dsp:spPr>
        <a:xfrm>
          <a:off x="2514254" y="1291641"/>
          <a:ext cx="1843537" cy="1106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MySQL</a:t>
          </a:r>
        </a:p>
      </dsp:txBody>
      <dsp:txXfrm>
        <a:off x="2514254" y="1291641"/>
        <a:ext cx="1843537" cy="1106122"/>
      </dsp:txXfrm>
    </dsp:sp>
    <dsp:sp modelId="{A9EE8996-E3F9-415A-B413-43264DA8B1FE}">
      <dsp:nvSpPr>
        <dsp:cNvPr id="0" name=""/>
        <dsp:cNvSpPr/>
      </dsp:nvSpPr>
      <dsp:spPr>
        <a:xfrm>
          <a:off x="4542145" y="1291641"/>
          <a:ext cx="1843537" cy="1106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Redis</a:t>
          </a:r>
        </a:p>
      </dsp:txBody>
      <dsp:txXfrm>
        <a:off x="4542145" y="1291641"/>
        <a:ext cx="1843537" cy="1106122"/>
      </dsp:txXfrm>
    </dsp:sp>
    <dsp:sp modelId="{B20F85C1-0577-4776-B97A-36A6DD564592}">
      <dsp:nvSpPr>
        <dsp:cNvPr id="0" name=""/>
        <dsp:cNvSpPr/>
      </dsp:nvSpPr>
      <dsp:spPr>
        <a:xfrm>
          <a:off x="6570037" y="1291641"/>
          <a:ext cx="1843537" cy="11061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Prometheus</a:t>
          </a:r>
        </a:p>
      </dsp:txBody>
      <dsp:txXfrm>
        <a:off x="6570037" y="1291641"/>
        <a:ext cx="1843537" cy="1106122"/>
      </dsp:txXfrm>
    </dsp:sp>
    <dsp:sp modelId="{8FEBCE21-F34D-4647-94BE-A0204386D4D5}">
      <dsp:nvSpPr>
        <dsp:cNvPr id="0" name=""/>
        <dsp:cNvSpPr/>
      </dsp:nvSpPr>
      <dsp:spPr>
        <a:xfrm>
          <a:off x="8597928" y="1291641"/>
          <a:ext cx="1843537" cy="1106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Angular</a:t>
          </a:r>
        </a:p>
      </dsp:txBody>
      <dsp:txXfrm>
        <a:off x="8597928" y="1291641"/>
        <a:ext cx="1843537" cy="1106122"/>
      </dsp:txXfrm>
    </dsp:sp>
    <dsp:sp modelId="{79E41556-2C85-49B6-BE2A-3D6A9F0445B9}">
      <dsp:nvSpPr>
        <dsp:cNvPr id="0" name=""/>
        <dsp:cNvSpPr/>
      </dsp:nvSpPr>
      <dsp:spPr>
        <a:xfrm>
          <a:off x="519233" y="2496393"/>
          <a:ext cx="1843537" cy="1106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Apache Geode </a:t>
          </a:r>
        </a:p>
      </dsp:txBody>
      <dsp:txXfrm>
        <a:off x="519233" y="2496393"/>
        <a:ext cx="1843537" cy="1106122"/>
      </dsp:txXfrm>
    </dsp:sp>
    <dsp:sp modelId="{EA69678B-B913-4A4F-9405-58ED783D33A5}">
      <dsp:nvSpPr>
        <dsp:cNvPr id="0" name=""/>
        <dsp:cNvSpPr/>
      </dsp:nvSpPr>
      <dsp:spPr>
        <a:xfrm>
          <a:off x="2528080" y="2458287"/>
          <a:ext cx="1843537" cy="1106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Sonar</a:t>
          </a:r>
        </a:p>
      </dsp:txBody>
      <dsp:txXfrm>
        <a:off x="2528080" y="2458287"/>
        <a:ext cx="1843537" cy="1106122"/>
      </dsp:txXfrm>
    </dsp:sp>
    <dsp:sp modelId="{CAC95509-CA7B-4F0A-BB52-87A8218B8527}">
      <dsp:nvSpPr>
        <dsp:cNvPr id="0" name=""/>
        <dsp:cNvSpPr/>
      </dsp:nvSpPr>
      <dsp:spPr>
        <a:xfrm>
          <a:off x="4530181" y="2497432"/>
          <a:ext cx="1843537" cy="1106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Cucumber</a:t>
          </a:r>
        </a:p>
      </dsp:txBody>
      <dsp:txXfrm>
        <a:off x="4530181" y="2497432"/>
        <a:ext cx="1843537" cy="1106122"/>
      </dsp:txXfrm>
    </dsp:sp>
    <dsp:sp modelId="{99D47F9C-D89A-4F45-AE9B-A31A5DF5D953}">
      <dsp:nvSpPr>
        <dsp:cNvPr id="0" name=""/>
        <dsp:cNvSpPr/>
      </dsp:nvSpPr>
      <dsp:spPr>
        <a:xfrm>
          <a:off x="6607792" y="2459326"/>
          <a:ext cx="1843537" cy="11061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AWS</a:t>
          </a:r>
        </a:p>
      </dsp:txBody>
      <dsp:txXfrm>
        <a:off x="6607792" y="2459326"/>
        <a:ext cx="1843537" cy="1106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0434E-403A-4887-946B-3A8BFA6E793E}">
      <dsp:nvSpPr>
        <dsp:cNvPr id="0" name=""/>
        <dsp:cNvSpPr/>
      </dsp:nvSpPr>
      <dsp:spPr>
        <a:xfrm>
          <a:off x="0" y="4615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Working Codebase</a:t>
          </a:r>
        </a:p>
      </dsp:txBody>
      <dsp:txXfrm>
        <a:off x="26930" y="73086"/>
        <a:ext cx="10461740" cy="497795"/>
      </dsp:txXfrm>
    </dsp:sp>
    <dsp:sp modelId="{02FAEB8D-E9F0-4680-87FB-273D62F58927}">
      <dsp:nvSpPr>
        <dsp:cNvPr id="0" name=""/>
        <dsp:cNvSpPr/>
      </dsp:nvSpPr>
      <dsp:spPr>
        <a:xfrm>
          <a:off x="0" y="66405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Kafka implementation</a:t>
          </a:r>
        </a:p>
      </dsp:txBody>
      <dsp:txXfrm>
        <a:off x="26930" y="690981"/>
        <a:ext cx="10461740" cy="497795"/>
      </dsp:txXfrm>
    </dsp:sp>
    <dsp:sp modelId="{E84EA7E3-BD06-4B20-9954-6DF59392A159}">
      <dsp:nvSpPr>
        <dsp:cNvPr id="0" name=""/>
        <dsp:cNvSpPr/>
      </dsp:nvSpPr>
      <dsp:spPr>
        <a:xfrm>
          <a:off x="0" y="128194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RDBMS implementation (MySQL DB)</a:t>
          </a:r>
        </a:p>
      </dsp:txBody>
      <dsp:txXfrm>
        <a:off x="26930" y="1308876"/>
        <a:ext cx="10461740" cy="497795"/>
      </dsp:txXfrm>
    </dsp:sp>
    <dsp:sp modelId="{48494860-3166-47CA-9193-8284A1336017}">
      <dsp:nvSpPr>
        <dsp:cNvPr id="0" name=""/>
        <dsp:cNvSpPr/>
      </dsp:nvSpPr>
      <dsp:spPr>
        <a:xfrm>
          <a:off x="0" y="189984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NoSQL(Mongo DB)</a:t>
          </a:r>
        </a:p>
      </dsp:txBody>
      <dsp:txXfrm>
        <a:off x="26930" y="1926771"/>
        <a:ext cx="10461740" cy="497795"/>
      </dsp:txXfrm>
    </dsp:sp>
    <dsp:sp modelId="{0522E924-5B8F-4A9E-A4B6-073C4C92BE68}">
      <dsp:nvSpPr>
        <dsp:cNvPr id="0" name=""/>
        <dsp:cNvSpPr/>
      </dsp:nvSpPr>
      <dsp:spPr>
        <a:xfrm>
          <a:off x="0" y="251773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Cloud setup in local (Docker, Kubernetes Minikube,Helms)</a:t>
          </a:r>
        </a:p>
      </dsp:txBody>
      <dsp:txXfrm>
        <a:off x="26930" y="2544666"/>
        <a:ext cx="10461740" cy="497795"/>
      </dsp:txXfrm>
    </dsp:sp>
    <dsp:sp modelId="{4D99071C-6E26-44A9-B2E1-368C78DB124F}">
      <dsp:nvSpPr>
        <dsp:cNvPr id="0" name=""/>
        <dsp:cNvSpPr/>
      </dsp:nvSpPr>
      <dsp:spPr>
        <a:xfrm>
          <a:off x="0" y="3135631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 Quality and Testing Framework (Unit Testing, Integration Test, BDD Cucumber)</a:t>
          </a:r>
        </a:p>
      </dsp:txBody>
      <dsp:txXfrm>
        <a:off x="26930" y="3162561"/>
        <a:ext cx="10461740" cy="497795"/>
      </dsp:txXfrm>
    </dsp:sp>
    <dsp:sp modelId="{6B1BF341-7BE6-48A0-8325-B5A789655357}">
      <dsp:nvSpPr>
        <dsp:cNvPr id="0" name=""/>
        <dsp:cNvSpPr/>
      </dsp:nvSpPr>
      <dsp:spPr>
        <a:xfrm>
          <a:off x="0" y="3753526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Swagger Open API Specification</a:t>
          </a:r>
        </a:p>
      </dsp:txBody>
      <dsp:txXfrm>
        <a:off x="26930" y="3780456"/>
        <a:ext cx="10461740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46681-73BA-4249-9C87-906C978A2B08}">
      <dsp:nvSpPr>
        <dsp:cNvPr id="0" name=""/>
        <dsp:cNvSpPr/>
      </dsp:nvSpPr>
      <dsp:spPr>
        <a:xfrm>
          <a:off x="873311" y="416465"/>
          <a:ext cx="69054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60275-7871-4082-9B3D-4338E2F99B0E}">
      <dsp:nvSpPr>
        <dsp:cNvPr id="0" name=""/>
        <dsp:cNvSpPr/>
      </dsp:nvSpPr>
      <dsp:spPr>
        <a:xfrm>
          <a:off x="1605289" y="358438"/>
          <a:ext cx="79412" cy="14930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9954"/>
            <a:satOff val="-4432"/>
            <a:lumOff val="-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9954"/>
              <a:satOff val="-4432"/>
              <a:lumOff val="-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EB719-3DB0-4D9C-AABE-C2895A54DBFE}">
      <dsp:nvSpPr>
        <dsp:cNvPr id="0" name=""/>
        <dsp:cNvSpPr/>
      </dsp:nvSpPr>
      <dsp:spPr>
        <a:xfrm>
          <a:off x="455061" y="84568"/>
          <a:ext cx="663864" cy="6638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62" tIns="25762" rIns="25762" bIns="2576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52282" y="181789"/>
        <a:ext cx="469422" cy="469422"/>
      </dsp:txXfrm>
    </dsp:sp>
    <dsp:sp modelId="{F95541D4-48C1-4620-9765-46C64A8C6904}">
      <dsp:nvSpPr>
        <dsp:cNvPr id="0" name=""/>
        <dsp:cNvSpPr/>
      </dsp:nvSpPr>
      <dsp:spPr>
        <a:xfrm>
          <a:off x="10130" y="914033"/>
          <a:ext cx="1553726" cy="22113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99909"/>
            <a:satOff val="-8864"/>
            <a:lumOff val="-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9909"/>
              <a:satOff val="-8864"/>
              <a:lumOff val="-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60" tIns="165100" rIns="1225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Scalability (</a:t>
          </a:r>
          <a:r>
            <a:rPr lang="en-US" sz="1100" b="0" i="0" kern="1200" dirty="0"/>
            <a:t>Horizontal scaling, load balancing, auto-scaling, stateless services, asynchronous communication, caching</a:t>
          </a:r>
          <a:r>
            <a:rPr lang="en-US" sz="1100" kern="1200" dirty="0"/>
            <a:t>) – Using Redis cache, Kafka event sourcing, Multiple instances of a service, Load Balancer</a:t>
          </a:r>
        </a:p>
      </dsp:txBody>
      <dsp:txXfrm>
        <a:off x="10130" y="1224778"/>
        <a:ext cx="1553726" cy="1900555"/>
      </dsp:txXfrm>
    </dsp:sp>
    <dsp:sp modelId="{3A1C862C-97DB-4957-8EB7-8970705E2524}">
      <dsp:nvSpPr>
        <dsp:cNvPr id="0" name=""/>
        <dsp:cNvSpPr/>
      </dsp:nvSpPr>
      <dsp:spPr>
        <a:xfrm>
          <a:off x="1736493" y="416465"/>
          <a:ext cx="1553726" cy="72"/>
        </a:xfrm>
        <a:prstGeom prst="rect">
          <a:avLst/>
        </a:prstGeom>
        <a:solidFill>
          <a:schemeClr val="accent2">
            <a:tint val="40000"/>
            <a:alpha val="90000"/>
            <a:hueOff val="-149863"/>
            <a:satOff val="-13296"/>
            <a:lumOff val="-13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9863"/>
              <a:satOff val="-13296"/>
              <a:lumOff val="-1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3B5EF-30C7-44A3-BFFC-633ADF95C8E5}">
      <dsp:nvSpPr>
        <dsp:cNvPr id="0" name=""/>
        <dsp:cNvSpPr/>
      </dsp:nvSpPr>
      <dsp:spPr>
        <a:xfrm>
          <a:off x="3331653" y="358438"/>
          <a:ext cx="79412" cy="14930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99818"/>
            <a:satOff val="-17728"/>
            <a:lumOff val="-1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9818"/>
              <a:satOff val="-17728"/>
              <a:lumOff val="-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548B9-66F8-4CA1-8CBC-A1C46C421A08}">
      <dsp:nvSpPr>
        <dsp:cNvPr id="0" name=""/>
        <dsp:cNvSpPr/>
      </dsp:nvSpPr>
      <dsp:spPr>
        <a:xfrm>
          <a:off x="2181424" y="84568"/>
          <a:ext cx="663864" cy="663864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62" tIns="25762" rIns="25762" bIns="2576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278645" y="181789"/>
        <a:ext cx="469422" cy="469422"/>
      </dsp:txXfrm>
    </dsp:sp>
    <dsp:sp modelId="{E5472AFC-39FE-4CE7-BF07-E948812E191E}">
      <dsp:nvSpPr>
        <dsp:cNvPr id="0" name=""/>
        <dsp:cNvSpPr/>
      </dsp:nvSpPr>
      <dsp:spPr>
        <a:xfrm>
          <a:off x="1736493" y="914033"/>
          <a:ext cx="1553726" cy="22113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49772"/>
            <a:satOff val="-22161"/>
            <a:lumOff val="-2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9772"/>
              <a:satOff val="-22161"/>
              <a:lumOff val="-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60" tIns="165100" rIns="1225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Availability (</a:t>
          </a:r>
          <a:r>
            <a:rPr lang="en-US" sz="1100" b="0" i="0" kern="1200" dirty="0"/>
            <a:t>Fault tolerance, redundancy, monitoring, and alerting</a:t>
          </a:r>
          <a:r>
            <a:rPr lang="en-US" sz="1100" kern="1200" dirty="0"/>
            <a:t>)- Multiple replicas of services and database, Prometheus and </a:t>
          </a:r>
          <a:r>
            <a:rPr lang="en-US" sz="1100" kern="1200" dirty="0" err="1"/>
            <a:t>grafana</a:t>
          </a:r>
          <a:r>
            <a:rPr lang="en-US" sz="1100" kern="1200" dirty="0"/>
            <a:t>, Circuit breaker</a:t>
          </a:r>
        </a:p>
      </dsp:txBody>
      <dsp:txXfrm>
        <a:off x="1736493" y="1224778"/>
        <a:ext cx="1553726" cy="1900555"/>
      </dsp:txXfrm>
    </dsp:sp>
    <dsp:sp modelId="{6BA38012-4D3B-4B81-A611-C9386ACA550B}">
      <dsp:nvSpPr>
        <dsp:cNvPr id="0" name=""/>
        <dsp:cNvSpPr/>
      </dsp:nvSpPr>
      <dsp:spPr>
        <a:xfrm>
          <a:off x="3462856" y="416465"/>
          <a:ext cx="1553726" cy="72"/>
        </a:xfrm>
        <a:prstGeom prst="rect">
          <a:avLst/>
        </a:prstGeom>
        <a:solidFill>
          <a:schemeClr val="accent2">
            <a:tint val="40000"/>
            <a:alpha val="90000"/>
            <a:hueOff val="-299727"/>
            <a:satOff val="-26593"/>
            <a:lumOff val="-2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9727"/>
              <a:satOff val="-26593"/>
              <a:lumOff val="-2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3641A-944C-425C-B625-573912F089ED}">
      <dsp:nvSpPr>
        <dsp:cNvPr id="0" name=""/>
        <dsp:cNvSpPr/>
      </dsp:nvSpPr>
      <dsp:spPr>
        <a:xfrm>
          <a:off x="5058016" y="358438"/>
          <a:ext cx="79412" cy="14930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349681"/>
            <a:satOff val="-31025"/>
            <a:lumOff val="-3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49681"/>
              <a:satOff val="-31025"/>
              <a:lumOff val="-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FC7BE-66FC-48A3-AC98-C550792F8387}">
      <dsp:nvSpPr>
        <dsp:cNvPr id="0" name=""/>
        <dsp:cNvSpPr/>
      </dsp:nvSpPr>
      <dsp:spPr>
        <a:xfrm>
          <a:off x="3907788" y="84568"/>
          <a:ext cx="663864" cy="663864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62" tIns="25762" rIns="25762" bIns="2576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4005009" y="181789"/>
        <a:ext cx="469422" cy="469422"/>
      </dsp:txXfrm>
    </dsp:sp>
    <dsp:sp modelId="{AB55F30B-34FD-4933-A946-05A4C06A271F}">
      <dsp:nvSpPr>
        <dsp:cNvPr id="0" name=""/>
        <dsp:cNvSpPr/>
      </dsp:nvSpPr>
      <dsp:spPr>
        <a:xfrm>
          <a:off x="3462856" y="914033"/>
          <a:ext cx="1553726" cy="22113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99636"/>
            <a:satOff val="-35457"/>
            <a:lumOff val="-36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99636"/>
              <a:satOff val="-35457"/>
              <a:lumOff val="-3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60" tIns="165100" rIns="1225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Reliability</a:t>
          </a:r>
          <a:r>
            <a:rPr lang="en-US" sz="1100" kern="1200"/>
            <a:t> (</a:t>
          </a:r>
          <a:r>
            <a:rPr lang="en-US" sz="1100" b="0" i="0" kern="1200"/>
            <a:t>Key factors: Testing, quality assurance, error handling, logging, tracing, and rollback strategies) – distributed log tracing using zipkins, versioning of services for rollback</a:t>
          </a:r>
          <a:endParaRPr lang="en-US" sz="1100" kern="1200"/>
        </a:p>
      </dsp:txBody>
      <dsp:txXfrm>
        <a:off x="3462856" y="1224778"/>
        <a:ext cx="1553726" cy="1900555"/>
      </dsp:txXfrm>
    </dsp:sp>
    <dsp:sp modelId="{855008CE-6B61-4448-BDF8-5C6C76832372}">
      <dsp:nvSpPr>
        <dsp:cNvPr id="0" name=""/>
        <dsp:cNvSpPr/>
      </dsp:nvSpPr>
      <dsp:spPr>
        <a:xfrm>
          <a:off x="5189220" y="416465"/>
          <a:ext cx="1553726" cy="72"/>
        </a:xfrm>
        <a:prstGeom prst="rect">
          <a:avLst/>
        </a:prstGeom>
        <a:solidFill>
          <a:schemeClr val="accent2">
            <a:tint val="40000"/>
            <a:alpha val="90000"/>
            <a:hueOff val="-449590"/>
            <a:satOff val="-39889"/>
            <a:lumOff val="-4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49590"/>
              <a:satOff val="-39889"/>
              <a:lumOff val="-4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E146E-B611-49E3-9400-2A33FE75CB47}">
      <dsp:nvSpPr>
        <dsp:cNvPr id="0" name=""/>
        <dsp:cNvSpPr/>
      </dsp:nvSpPr>
      <dsp:spPr>
        <a:xfrm>
          <a:off x="6784379" y="358438"/>
          <a:ext cx="79412" cy="14930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99545"/>
            <a:satOff val="-44321"/>
            <a:lumOff val="-4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99545"/>
              <a:satOff val="-44321"/>
              <a:lumOff val="-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166AA-30F2-444B-B482-212ACB16704A}">
      <dsp:nvSpPr>
        <dsp:cNvPr id="0" name=""/>
        <dsp:cNvSpPr/>
      </dsp:nvSpPr>
      <dsp:spPr>
        <a:xfrm>
          <a:off x="5634151" y="84568"/>
          <a:ext cx="663864" cy="663864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62" tIns="25762" rIns="25762" bIns="2576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731372" y="181789"/>
        <a:ext cx="469422" cy="469422"/>
      </dsp:txXfrm>
    </dsp:sp>
    <dsp:sp modelId="{E9D31792-661A-4369-9CC7-F33A67A03980}">
      <dsp:nvSpPr>
        <dsp:cNvPr id="0" name=""/>
        <dsp:cNvSpPr/>
      </dsp:nvSpPr>
      <dsp:spPr>
        <a:xfrm>
          <a:off x="5189220" y="914033"/>
          <a:ext cx="1553726" cy="22113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49499"/>
            <a:satOff val="-48753"/>
            <a:lumOff val="-49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9499"/>
              <a:satOff val="-48753"/>
              <a:lumOff val="-4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60" tIns="165100" rIns="1225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Performance (</a:t>
          </a:r>
          <a:r>
            <a:rPr lang="en-US" sz="1100" b="0" i="0" kern="1200"/>
            <a:t>Key factors: Optimization, caching, data compression, load balancing, and efficient resource utilization</a:t>
          </a:r>
          <a:r>
            <a:rPr lang="en-US" sz="1100" kern="1200"/>
            <a:t>) – Redis, load balancer</a:t>
          </a:r>
        </a:p>
      </dsp:txBody>
      <dsp:txXfrm>
        <a:off x="5189220" y="1224778"/>
        <a:ext cx="1553726" cy="1900555"/>
      </dsp:txXfrm>
    </dsp:sp>
    <dsp:sp modelId="{4A390BF3-775F-46E9-BFAA-6869DF486B1B}">
      <dsp:nvSpPr>
        <dsp:cNvPr id="0" name=""/>
        <dsp:cNvSpPr/>
      </dsp:nvSpPr>
      <dsp:spPr>
        <a:xfrm>
          <a:off x="6915583" y="416464"/>
          <a:ext cx="1553726" cy="72"/>
        </a:xfrm>
        <a:prstGeom prst="rect">
          <a:avLst/>
        </a:prstGeom>
        <a:solidFill>
          <a:schemeClr val="accent2">
            <a:tint val="40000"/>
            <a:alpha val="90000"/>
            <a:hueOff val="-599454"/>
            <a:satOff val="-53185"/>
            <a:lumOff val="-5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9454"/>
              <a:satOff val="-53185"/>
              <a:lumOff val="-5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D821C-2FE6-443B-83FA-6636333DBD80}">
      <dsp:nvSpPr>
        <dsp:cNvPr id="0" name=""/>
        <dsp:cNvSpPr/>
      </dsp:nvSpPr>
      <dsp:spPr>
        <a:xfrm>
          <a:off x="8510742" y="358438"/>
          <a:ext cx="79412" cy="14930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49408"/>
            <a:satOff val="-57618"/>
            <a:lumOff val="-5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9408"/>
              <a:satOff val="-57618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38979-900D-4E70-9B6D-B1031F95CAB8}">
      <dsp:nvSpPr>
        <dsp:cNvPr id="0" name=""/>
        <dsp:cNvSpPr/>
      </dsp:nvSpPr>
      <dsp:spPr>
        <a:xfrm>
          <a:off x="7360514" y="84568"/>
          <a:ext cx="663864" cy="663864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62" tIns="25762" rIns="25762" bIns="2576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7457735" y="181789"/>
        <a:ext cx="469422" cy="469422"/>
      </dsp:txXfrm>
    </dsp:sp>
    <dsp:sp modelId="{7DF6D281-F81D-45AE-99B3-6CF89A65E6C9}">
      <dsp:nvSpPr>
        <dsp:cNvPr id="0" name=""/>
        <dsp:cNvSpPr/>
      </dsp:nvSpPr>
      <dsp:spPr>
        <a:xfrm>
          <a:off x="6915583" y="914033"/>
          <a:ext cx="1553726" cy="22113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99363"/>
            <a:satOff val="-62050"/>
            <a:lumOff val="-63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99363"/>
              <a:satOff val="-62050"/>
              <a:lumOff val="-6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60" tIns="165100" rIns="1225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Security</a:t>
          </a:r>
          <a:r>
            <a:rPr lang="en-US" sz="1100" kern="1200"/>
            <a:t> (</a:t>
          </a:r>
          <a:r>
            <a:rPr lang="en-US" sz="1100" b="0" i="0" kern="1200"/>
            <a:t>Authentication, authorization, encryption, network security, and compliance with security standards and regulations.</a:t>
          </a:r>
          <a:r>
            <a:rPr lang="en-US" sz="1100" kern="1200"/>
            <a:t>) – Token based access , Role based access</a:t>
          </a:r>
        </a:p>
      </dsp:txBody>
      <dsp:txXfrm>
        <a:off x="6915583" y="1224778"/>
        <a:ext cx="1553726" cy="1900555"/>
      </dsp:txXfrm>
    </dsp:sp>
    <dsp:sp modelId="{38C2E049-8FDF-4369-BF4A-39251F086C73}">
      <dsp:nvSpPr>
        <dsp:cNvPr id="0" name=""/>
        <dsp:cNvSpPr/>
      </dsp:nvSpPr>
      <dsp:spPr>
        <a:xfrm>
          <a:off x="8641946" y="416464"/>
          <a:ext cx="776863" cy="72"/>
        </a:xfrm>
        <a:prstGeom prst="rect">
          <a:avLst/>
        </a:prstGeom>
        <a:solidFill>
          <a:schemeClr val="accent2">
            <a:tint val="40000"/>
            <a:alpha val="90000"/>
            <a:hueOff val="-749317"/>
            <a:satOff val="-66482"/>
            <a:lumOff val="-6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49317"/>
              <a:satOff val="-66482"/>
              <a:lumOff val="-6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98F88-0A4E-4D33-984D-A34C20963710}">
      <dsp:nvSpPr>
        <dsp:cNvPr id="0" name=""/>
        <dsp:cNvSpPr/>
      </dsp:nvSpPr>
      <dsp:spPr>
        <a:xfrm>
          <a:off x="9086877" y="84568"/>
          <a:ext cx="663864" cy="66386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62" tIns="25762" rIns="25762" bIns="2576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</a:t>
          </a:r>
        </a:p>
      </dsp:txBody>
      <dsp:txXfrm>
        <a:off x="9184098" y="181789"/>
        <a:ext cx="469422" cy="469422"/>
      </dsp:txXfrm>
    </dsp:sp>
    <dsp:sp modelId="{1B488AE9-0ABA-408E-8620-3A9F36C1FA34}">
      <dsp:nvSpPr>
        <dsp:cNvPr id="0" name=""/>
        <dsp:cNvSpPr/>
      </dsp:nvSpPr>
      <dsp:spPr>
        <a:xfrm>
          <a:off x="8641946" y="914033"/>
          <a:ext cx="1553726" cy="22113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60" tIns="165100" rIns="1225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Maintainability(Modularity, loose coupling, versioning, documentation, and continuous integration and deployment) – CICD using pipelines, Event based communication and rest api calls , versioning of API, Swagger , Confluence</a:t>
          </a:r>
          <a:endParaRPr lang="en-US" sz="1100" kern="1200"/>
        </a:p>
      </dsp:txBody>
      <dsp:txXfrm>
        <a:off x="8641946" y="1224778"/>
        <a:ext cx="1553726" cy="1900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E98C-8A77-8DAC-B7CC-3AAAC19C6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2C731-225B-C383-C181-6602E69AC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BCC2-C687-9966-FE6E-78D7627E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D067F-CE58-932B-B741-371C8EC6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5D835-5380-4922-3E04-2DBDD41B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A1BA-7D8D-1178-45B2-1D2B6B00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AC271-5D24-618B-F1BD-ECD55B85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31B6-AD24-970D-D728-7B536E36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44D2-1172-A6DA-1377-230CCA61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32C2-DA09-4383-C78A-2520823E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E47DF-C4AD-C813-FD05-72A1C259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0ED23-6B1B-E90F-7939-DA383705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119E-CD1F-F108-FB98-34F07D99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7D5C-86B9-3F6E-7E23-BA1A6A26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BF70-167A-0C48-47A6-7E95D16A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A9B6-8919-C673-90B8-EEB9A6CB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5A79-FD19-E369-F498-DD3F4FDB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F683-3900-DAA1-5BCC-D7247581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7C4C-4C21-5753-500D-1B056763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CEE4-92A0-7948-E40B-9233C67C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AB1C-53FE-F771-9E75-2D24072F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5EBC-BBEA-D4AD-4564-5AC6A77E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E773-537B-CF71-8B0C-444CB2B0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3DCC-FC87-067D-CD03-01FFE3DA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94D51-12D3-4DD8-2C85-59E4613A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486E-B57A-C874-5C70-3BFF6181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ADD9-01B4-1DE8-35AC-D144333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7DC72-C0B4-5AF9-4FA4-CFB646C66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91BA-FED8-A8A1-B6CD-A8589587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9C3FA-75CE-5889-73D8-D71C98FD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5E6C-F69E-A4E1-B7E5-84BCE6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B28B-5E8D-4F9A-B407-32C08F01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8AE4F-1412-B922-6668-F80F0035B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C212A-23DC-0AC5-2F0D-97CAADC73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1043D-C251-0D67-2F22-41910759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175DA-E648-579B-DA27-A1AE59974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2B01C-F7B8-96C3-0557-DF83F688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EAA6D-DA74-1D52-11BD-3E8D4577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BB4AE-B6D7-44F4-BC60-6B53A1D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F1D2-CC0C-DFA6-1180-730FFCF7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9374C-77B9-EDBC-C977-956CBA5A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1D580-FBC0-D90C-F31D-C49B9E9D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E36B5-A50B-EFCC-275E-A8921D81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2DD55-94C6-49D0-CFE7-03010190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EFD05-AAF5-8FB6-D77A-3C41927E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A9AE1-C338-E559-CAFA-43CB14BE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2472-E73E-F872-3D4B-8E2EA337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E840-22D3-BBC7-FBCF-717100D7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274B1-CB4C-AEDE-439D-0BA7700B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068A5-267B-A7A9-EBF9-85A55A8D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220AD-8E77-B0FC-739B-AE5320A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6DA47-5DE8-55DA-4934-58AD91F9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5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7647-B3C9-EA39-35AB-D934865D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DD2D0-FD45-19AD-09B9-ECF0FDC7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B0CB6-D3C6-763C-5979-88893E0F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94CC-10F7-1FCB-B207-722E1659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1C678-02FC-2E8C-E606-5F93C6FD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D273-9466-E2AE-2B0A-52625135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FA3E5-5D1E-92C8-231F-80290295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9A3D9-6BFD-CEFC-9988-3EF6AEE8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C9424-3DA9-AB40-7958-31B6A4BC8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AF9F2-C0C1-47DC-BC32-D9F9FB03A1A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37C6-E646-9810-BA0B-02B9AAD76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3B92F-94A1-86A9-A18E-61BA5115E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9884-771C-46FF-9842-0D2B00A5E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publicis.sapient.com/confluence/display/TGAB/POS+Architecture" TargetMode="External"/><Relationship Id="rId2" Type="http://schemas.openxmlformats.org/officeDocument/2006/relationships/hyperlink" Target="https://tools.publicis.sapient.com/bitbucket/projects/TGAB/repos/keshav-kumar/brow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AA741-3FF5-A2EB-1FA8-CDCE14B86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Keshav Kumar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298A2-376E-DA7B-7A10-A674A3E6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TGA March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549D8-AAA3-00F2-6B60-60497D28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Goldman Sachs  -  IMD onboarding  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Tech Stack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F74BC4-C2AF-11BE-C662-6C603B270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2997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92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DB3BC-B741-CC7D-ED11-EBD93C78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9" name="Content Placeholder 8" descr="A computer screen shot of a diagram">
            <a:extLst>
              <a:ext uri="{FF2B5EF4-FFF2-40B4-BE49-F238E27FC236}">
                <a16:creationId xmlns:a16="http://schemas.microsoft.com/office/drawing/2014/main" id="{44D27140-0FDE-858E-C35D-8B5096294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36" y="1825624"/>
            <a:ext cx="7448824" cy="4615815"/>
          </a:xfrm>
        </p:spPr>
      </p:pic>
    </p:spTree>
    <p:extLst>
      <p:ext uri="{BB962C8B-B14F-4D97-AF65-F5344CB8AC3E}">
        <p14:creationId xmlns:p14="http://schemas.microsoft.com/office/powerpoint/2010/main" val="39201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54607-4072-85AE-740B-D321B713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for booking an order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332B93-3975-3C2A-9AAD-76495D5BD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702" y="643466"/>
            <a:ext cx="428792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9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4B46-600A-201C-35FD-2AEA3610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Artifacts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5B5D1-11C9-C765-41BD-4DBC48CAD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9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192B7-0909-2A95-FB67-5ED8D106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Non Functional Requirement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E4B2DF-EE07-BD3B-2F2D-FF51AC2C6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93926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16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82A-3D17-298B-C720-55B9F005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26B8-3F64-DA70-8611-B3EF4083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https://tools.publicis.sapient.com/bitbucket/projects/TGAB/repos/keshav-kumar/browse</a:t>
            </a:r>
            <a:endParaRPr lang="en-US" dirty="0"/>
          </a:p>
          <a:p>
            <a:endParaRPr lang="en-US" dirty="0"/>
          </a:p>
          <a:p>
            <a:r>
              <a:rPr lang="en-US">
                <a:hlinkClick r:id="rId3"/>
              </a:rPr>
              <a:t>https://tools.publicis.sapient.com/confluence/display/TGAB/POS+Architecture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319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Keshav Kumar</vt:lpstr>
      <vt:lpstr>Goldman Sachs  -  IMD onboarding   Tech Stack </vt:lpstr>
      <vt:lpstr>Architecture Diagram</vt:lpstr>
      <vt:lpstr>Flow for booking an order</vt:lpstr>
      <vt:lpstr>Artifacts</vt:lpstr>
      <vt:lpstr>Non Functional Requirement</vt:lpstr>
      <vt:lpstr>URL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Keshav Kumar</dc:title>
  <dc:creator>Keshav Kumar</dc:creator>
  <cp:lastModifiedBy>Keshav Kumar</cp:lastModifiedBy>
  <cp:revision>10</cp:revision>
  <dcterms:created xsi:type="dcterms:W3CDTF">2023-08-28T18:56:34Z</dcterms:created>
  <dcterms:modified xsi:type="dcterms:W3CDTF">2023-08-31T08:13:47Z</dcterms:modified>
</cp:coreProperties>
</file>