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147471734" r:id="rId5"/>
    <p:sldId id="2147471735" r:id="rId6"/>
    <p:sldId id="2147471736" r:id="rId7"/>
    <p:sldId id="2147471733" r:id="rId8"/>
    <p:sldId id="258" r:id="rId9"/>
    <p:sldId id="2146848667" r:id="rId10"/>
    <p:sldId id="259" r:id="rId11"/>
    <p:sldId id="2147471675" r:id="rId12"/>
    <p:sldId id="265" r:id="rId13"/>
    <p:sldId id="263" r:id="rId14"/>
    <p:sldId id="264" r:id="rId15"/>
    <p:sldId id="266" r:id="rId16"/>
    <p:sldId id="267" r:id="rId17"/>
    <p:sldId id="268" r:id="rId18"/>
    <p:sldId id="2146848668" r:id="rId19"/>
    <p:sldId id="2146848669" r:id="rId20"/>
    <p:sldId id="2146848670" r:id="rId21"/>
    <p:sldId id="2146848672" r:id="rId22"/>
    <p:sldId id="2146848671"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93EB13-44B6-B2E7-7744-E88D3C03AE45}" name="Aquin, Stephanie" initials="AS" userId="S::saquin@PMINTL.NET::9c492a87-c416-416d-af02-b9e26157ce2d" providerId="AD"/>
  <p188:author id="{DA2CFD4C-92C6-E91F-8DE0-82414B087974}" name="Panes, Bernard" initials="PB" userId="S::bpanes@PMINTL.NET::0d55b9f4-dbbe-4f06-8d93-5d397b8fa38b" providerId="AD"/>
  <p188:author id="{90D31CC8-C945-EF91-1E71-AA2F943720D5}" name="Rajesh Thadhani" initials="RT" userId="S::rajesh.thadhani@publicissapient.com::63467b5a-b751-4c05-b8e0-0be4476d6c42" providerId="AD"/>
  <p188:author id="{CD06AECD-6968-F616-D4AA-8CBAF072C34B}" name="van Weegen, Laura" initials="vWL" userId="S::lvweegen@PMINTL.NET::52082f1d-0aa0-4e0b-b88a-7a3d49c8120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8/10/relationships/authors" Target="authors.xml"/></Relationships>
</file>

<file path=ppt/diagrams/_rels/data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3CCA2-EE4A-4932-856B-73ECF810403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0413D1B-ED20-4EF8-8638-F7288690A0DB}">
      <dgm:prSet/>
      <dgm:spPr/>
      <dgm:t>
        <a:bodyPr/>
        <a:lstStyle/>
        <a:p>
          <a:r>
            <a:rPr lang="en-US"/>
            <a:t>Java 8  </a:t>
          </a:r>
        </a:p>
      </dgm:t>
    </dgm:pt>
    <dgm:pt modelId="{D4DA0120-D3D0-4901-BBF8-80BA75168882}" type="parTrans" cxnId="{8B7E21B6-7A04-4B10-B6EC-F66F2D4856C0}">
      <dgm:prSet/>
      <dgm:spPr/>
      <dgm:t>
        <a:bodyPr/>
        <a:lstStyle/>
        <a:p>
          <a:endParaRPr lang="en-US"/>
        </a:p>
      </dgm:t>
    </dgm:pt>
    <dgm:pt modelId="{98268B84-23CE-45B0-9A12-7E74CBFA48E0}" type="sibTrans" cxnId="{8B7E21B6-7A04-4B10-B6EC-F66F2D4856C0}">
      <dgm:prSet/>
      <dgm:spPr/>
      <dgm:t>
        <a:bodyPr/>
        <a:lstStyle/>
        <a:p>
          <a:endParaRPr lang="en-US"/>
        </a:p>
      </dgm:t>
    </dgm:pt>
    <dgm:pt modelId="{FDA509EF-0B05-4A1E-982F-4D4C273CE93F}">
      <dgm:prSet/>
      <dgm:spPr/>
      <dgm:t>
        <a:bodyPr/>
        <a:lstStyle/>
        <a:p>
          <a:r>
            <a:rPr lang="en-US"/>
            <a:t>Spring Boot</a:t>
          </a:r>
        </a:p>
      </dgm:t>
    </dgm:pt>
    <dgm:pt modelId="{F304D5EB-43CA-453B-8D52-3141D6AB958B}" type="parTrans" cxnId="{7DB295F7-658A-4902-BD6A-5283585EB92C}">
      <dgm:prSet/>
      <dgm:spPr/>
      <dgm:t>
        <a:bodyPr/>
        <a:lstStyle/>
        <a:p>
          <a:endParaRPr lang="en-US"/>
        </a:p>
      </dgm:t>
    </dgm:pt>
    <dgm:pt modelId="{C4FDFA73-1205-4D09-B255-D1769FC5B9B1}" type="sibTrans" cxnId="{7DB295F7-658A-4902-BD6A-5283585EB92C}">
      <dgm:prSet/>
      <dgm:spPr/>
      <dgm:t>
        <a:bodyPr/>
        <a:lstStyle/>
        <a:p>
          <a:endParaRPr lang="en-US"/>
        </a:p>
      </dgm:t>
    </dgm:pt>
    <dgm:pt modelId="{5193FFA1-794C-4E41-A916-17EB72F10B89}">
      <dgm:prSet/>
      <dgm:spPr/>
      <dgm:t>
        <a:bodyPr/>
        <a:lstStyle/>
        <a:p>
          <a:r>
            <a:rPr lang="en-US"/>
            <a:t>Kafka</a:t>
          </a:r>
        </a:p>
      </dgm:t>
    </dgm:pt>
    <dgm:pt modelId="{74E3052E-0DAE-407B-8DB0-560199AC4D03}" type="parTrans" cxnId="{B6EDC2A7-BD25-4A2B-AEF4-AE16F55F0497}">
      <dgm:prSet/>
      <dgm:spPr/>
      <dgm:t>
        <a:bodyPr/>
        <a:lstStyle/>
        <a:p>
          <a:endParaRPr lang="en-US"/>
        </a:p>
      </dgm:t>
    </dgm:pt>
    <dgm:pt modelId="{2E8AD712-4811-44CB-864F-570E8ED0A628}" type="sibTrans" cxnId="{B6EDC2A7-BD25-4A2B-AEF4-AE16F55F0497}">
      <dgm:prSet/>
      <dgm:spPr/>
      <dgm:t>
        <a:bodyPr/>
        <a:lstStyle/>
        <a:p>
          <a:endParaRPr lang="en-US"/>
        </a:p>
      </dgm:t>
    </dgm:pt>
    <dgm:pt modelId="{9F66406F-7654-4BBF-97D1-066D76987159}">
      <dgm:prSet/>
      <dgm:spPr/>
      <dgm:t>
        <a:bodyPr/>
        <a:lstStyle/>
        <a:p>
          <a:r>
            <a:rPr lang="en-US"/>
            <a:t>Kubernetes</a:t>
          </a:r>
        </a:p>
      </dgm:t>
    </dgm:pt>
    <dgm:pt modelId="{B3466AE6-F48E-4ED4-ACBD-8B9302FA3DF7}" type="parTrans" cxnId="{57AFEEF3-0C7F-466D-B6F4-B348598E5ACB}">
      <dgm:prSet/>
      <dgm:spPr/>
      <dgm:t>
        <a:bodyPr/>
        <a:lstStyle/>
        <a:p>
          <a:endParaRPr lang="en-US"/>
        </a:p>
      </dgm:t>
    </dgm:pt>
    <dgm:pt modelId="{342F1D32-F70C-4216-9B04-794C51E46A1B}" type="sibTrans" cxnId="{57AFEEF3-0C7F-466D-B6F4-B348598E5ACB}">
      <dgm:prSet/>
      <dgm:spPr/>
      <dgm:t>
        <a:bodyPr/>
        <a:lstStyle/>
        <a:p>
          <a:endParaRPr lang="en-US"/>
        </a:p>
      </dgm:t>
    </dgm:pt>
    <dgm:pt modelId="{08D733A4-0A57-42B9-88E2-77F7D535E272}">
      <dgm:prSet/>
      <dgm:spPr/>
      <dgm:t>
        <a:bodyPr/>
        <a:lstStyle/>
        <a:p>
          <a:r>
            <a:rPr lang="en-US"/>
            <a:t>Gitlab</a:t>
          </a:r>
        </a:p>
      </dgm:t>
    </dgm:pt>
    <dgm:pt modelId="{51D701E6-75D1-44DC-B9B4-4C71E7DE0347}" type="parTrans" cxnId="{EFCEF6A3-F2B7-4704-A083-B761F332DD13}">
      <dgm:prSet/>
      <dgm:spPr/>
      <dgm:t>
        <a:bodyPr/>
        <a:lstStyle/>
        <a:p>
          <a:endParaRPr lang="en-US"/>
        </a:p>
      </dgm:t>
    </dgm:pt>
    <dgm:pt modelId="{E5D2114A-8ADF-41BA-A487-C890B85C92F0}" type="sibTrans" cxnId="{EFCEF6A3-F2B7-4704-A083-B761F332DD13}">
      <dgm:prSet/>
      <dgm:spPr/>
      <dgm:t>
        <a:bodyPr/>
        <a:lstStyle/>
        <a:p>
          <a:endParaRPr lang="en-US"/>
        </a:p>
      </dgm:t>
    </dgm:pt>
    <dgm:pt modelId="{B16D6891-1D62-427C-AEBA-540B12CC97B7}">
      <dgm:prSet/>
      <dgm:spPr/>
      <dgm:t>
        <a:bodyPr/>
        <a:lstStyle/>
        <a:p>
          <a:r>
            <a:rPr lang="en-US"/>
            <a:t>Mongo DB</a:t>
          </a:r>
        </a:p>
      </dgm:t>
    </dgm:pt>
    <dgm:pt modelId="{0DFD81F1-BFE7-44E6-826A-EA1CDF917B78}" type="parTrans" cxnId="{B0D560C0-F1FC-4FF4-9412-21ED82FDD34D}">
      <dgm:prSet/>
      <dgm:spPr/>
      <dgm:t>
        <a:bodyPr/>
        <a:lstStyle/>
        <a:p>
          <a:endParaRPr lang="en-US"/>
        </a:p>
      </dgm:t>
    </dgm:pt>
    <dgm:pt modelId="{C6A3847F-6C87-4985-B1D0-186702626191}" type="sibTrans" cxnId="{B0D560C0-F1FC-4FF4-9412-21ED82FDD34D}">
      <dgm:prSet/>
      <dgm:spPr/>
      <dgm:t>
        <a:bodyPr/>
        <a:lstStyle/>
        <a:p>
          <a:endParaRPr lang="en-US"/>
        </a:p>
      </dgm:t>
    </dgm:pt>
    <dgm:pt modelId="{64043A97-4F0B-4808-90B1-AEE9FF8A945A}">
      <dgm:prSet/>
      <dgm:spPr/>
      <dgm:t>
        <a:bodyPr/>
        <a:lstStyle/>
        <a:p>
          <a:r>
            <a:rPr lang="en-US"/>
            <a:t>MySQL</a:t>
          </a:r>
        </a:p>
      </dgm:t>
    </dgm:pt>
    <dgm:pt modelId="{FF39458E-CE90-4259-A8BC-330F29C0D59C}" type="parTrans" cxnId="{F8A905F3-E6B9-4667-BB78-2626B141B7CB}">
      <dgm:prSet/>
      <dgm:spPr/>
      <dgm:t>
        <a:bodyPr/>
        <a:lstStyle/>
        <a:p>
          <a:endParaRPr lang="en-US"/>
        </a:p>
      </dgm:t>
    </dgm:pt>
    <dgm:pt modelId="{4CDDE909-EF1D-482F-80C6-85A58166BB2B}" type="sibTrans" cxnId="{F8A905F3-E6B9-4667-BB78-2626B141B7CB}">
      <dgm:prSet/>
      <dgm:spPr/>
      <dgm:t>
        <a:bodyPr/>
        <a:lstStyle/>
        <a:p>
          <a:endParaRPr lang="en-US"/>
        </a:p>
      </dgm:t>
    </dgm:pt>
    <dgm:pt modelId="{0E414B28-4325-42CB-B737-C6FFB8C91D89}">
      <dgm:prSet/>
      <dgm:spPr/>
      <dgm:t>
        <a:bodyPr/>
        <a:lstStyle/>
        <a:p>
          <a:r>
            <a:rPr lang="en-US"/>
            <a:t>Redis</a:t>
          </a:r>
        </a:p>
      </dgm:t>
    </dgm:pt>
    <dgm:pt modelId="{265E0243-770E-4F69-8926-1C62CAD5E6FA}" type="parTrans" cxnId="{765A2302-3A30-4030-99C1-17D125B3876E}">
      <dgm:prSet/>
      <dgm:spPr/>
      <dgm:t>
        <a:bodyPr/>
        <a:lstStyle/>
        <a:p>
          <a:endParaRPr lang="en-US"/>
        </a:p>
      </dgm:t>
    </dgm:pt>
    <dgm:pt modelId="{E2750273-DD52-42A1-9A15-79886256220E}" type="sibTrans" cxnId="{765A2302-3A30-4030-99C1-17D125B3876E}">
      <dgm:prSet/>
      <dgm:spPr/>
      <dgm:t>
        <a:bodyPr/>
        <a:lstStyle/>
        <a:p>
          <a:endParaRPr lang="en-US"/>
        </a:p>
      </dgm:t>
    </dgm:pt>
    <dgm:pt modelId="{D3608074-A6C7-487A-9496-892F2A93D466}">
      <dgm:prSet/>
      <dgm:spPr/>
      <dgm:t>
        <a:bodyPr/>
        <a:lstStyle/>
        <a:p>
          <a:r>
            <a:rPr lang="en-US" dirty="0"/>
            <a:t>Prometheus</a:t>
          </a:r>
        </a:p>
      </dgm:t>
    </dgm:pt>
    <dgm:pt modelId="{08DCD000-6106-400F-B8AF-E95F1B588746}" type="parTrans" cxnId="{4E295727-4E02-4987-9C71-1D3469882CC7}">
      <dgm:prSet/>
      <dgm:spPr/>
      <dgm:t>
        <a:bodyPr/>
        <a:lstStyle/>
        <a:p>
          <a:endParaRPr lang="en-US"/>
        </a:p>
      </dgm:t>
    </dgm:pt>
    <dgm:pt modelId="{00C7D52E-D895-4BFD-BE3F-F81BC728FB87}" type="sibTrans" cxnId="{4E295727-4E02-4987-9C71-1D3469882CC7}">
      <dgm:prSet/>
      <dgm:spPr/>
      <dgm:t>
        <a:bodyPr/>
        <a:lstStyle/>
        <a:p>
          <a:endParaRPr lang="en-US"/>
        </a:p>
      </dgm:t>
    </dgm:pt>
    <dgm:pt modelId="{A6DE5B86-8429-4008-BA9B-EC782BBA9357}">
      <dgm:prSet/>
      <dgm:spPr/>
      <dgm:t>
        <a:bodyPr/>
        <a:lstStyle/>
        <a:p>
          <a:r>
            <a:rPr lang="en-US"/>
            <a:t>Angular</a:t>
          </a:r>
        </a:p>
      </dgm:t>
    </dgm:pt>
    <dgm:pt modelId="{7DF91093-AC22-4225-A581-2B9482621A16}" type="parTrans" cxnId="{C5CBEAC3-9004-4F5F-BE2B-FA433BF0F6E4}">
      <dgm:prSet/>
      <dgm:spPr/>
      <dgm:t>
        <a:bodyPr/>
        <a:lstStyle/>
        <a:p>
          <a:endParaRPr lang="en-US"/>
        </a:p>
      </dgm:t>
    </dgm:pt>
    <dgm:pt modelId="{4066F507-913B-46A0-80A8-B6062C5A0C62}" type="sibTrans" cxnId="{C5CBEAC3-9004-4F5F-BE2B-FA433BF0F6E4}">
      <dgm:prSet/>
      <dgm:spPr/>
      <dgm:t>
        <a:bodyPr/>
        <a:lstStyle/>
        <a:p>
          <a:endParaRPr lang="en-US"/>
        </a:p>
      </dgm:t>
    </dgm:pt>
    <dgm:pt modelId="{6EBF0EDA-F4A5-4DCC-A0FA-5624F29E585A}">
      <dgm:prSet/>
      <dgm:spPr/>
      <dgm:t>
        <a:bodyPr/>
        <a:lstStyle/>
        <a:p>
          <a:r>
            <a:rPr lang="en-US" dirty="0"/>
            <a:t>Apache Geode </a:t>
          </a:r>
        </a:p>
      </dgm:t>
    </dgm:pt>
    <dgm:pt modelId="{30FADDEB-3C58-4DDB-818A-9D9C6D1B4DEB}" type="parTrans" cxnId="{8DD64BE8-96C4-4718-B8CE-5AED9EBFE11A}">
      <dgm:prSet/>
      <dgm:spPr/>
      <dgm:t>
        <a:bodyPr/>
        <a:lstStyle/>
        <a:p>
          <a:endParaRPr lang="en-US"/>
        </a:p>
      </dgm:t>
    </dgm:pt>
    <dgm:pt modelId="{8254C9E6-44A0-466D-ABAA-8E1C85AB5699}" type="sibTrans" cxnId="{8DD64BE8-96C4-4718-B8CE-5AED9EBFE11A}">
      <dgm:prSet/>
      <dgm:spPr/>
      <dgm:t>
        <a:bodyPr/>
        <a:lstStyle/>
        <a:p>
          <a:endParaRPr lang="en-US"/>
        </a:p>
      </dgm:t>
    </dgm:pt>
    <dgm:pt modelId="{257D1431-174B-48BA-A306-A54B8EE744C6}">
      <dgm:prSet/>
      <dgm:spPr/>
      <dgm:t>
        <a:bodyPr/>
        <a:lstStyle/>
        <a:p>
          <a:r>
            <a:rPr lang="en-US"/>
            <a:t>Sonar</a:t>
          </a:r>
        </a:p>
      </dgm:t>
    </dgm:pt>
    <dgm:pt modelId="{0C5A3747-8E8F-4CEE-95A3-8BEAF2921111}" type="parTrans" cxnId="{25EFADC7-FB2F-4F50-B0CB-31FB47FEF748}">
      <dgm:prSet/>
      <dgm:spPr/>
      <dgm:t>
        <a:bodyPr/>
        <a:lstStyle/>
        <a:p>
          <a:endParaRPr lang="en-US"/>
        </a:p>
      </dgm:t>
    </dgm:pt>
    <dgm:pt modelId="{F6A298B6-F3A9-43E7-A023-796497BF3BB2}" type="sibTrans" cxnId="{25EFADC7-FB2F-4F50-B0CB-31FB47FEF748}">
      <dgm:prSet/>
      <dgm:spPr/>
      <dgm:t>
        <a:bodyPr/>
        <a:lstStyle/>
        <a:p>
          <a:endParaRPr lang="en-US"/>
        </a:p>
      </dgm:t>
    </dgm:pt>
    <dgm:pt modelId="{C5ECCCA6-29AB-4C39-B075-9C608D46B510}">
      <dgm:prSet/>
      <dgm:spPr/>
      <dgm:t>
        <a:bodyPr/>
        <a:lstStyle/>
        <a:p>
          <a:r>
            <a:rPr lang="en-US" dirty="0"/>
            <a:t>Cucumber</a:t>
          </a:r>
        </a:p>
      </dgm:t>
    </dgm:pt>
    <dgm:pt modelId="{83007451-21B4-42E7-B389-CEF09CD742BC}" type="parTrans" cxnId="{BBF3C727-C51A-41C1-820A-9437B2264BBA}">
      <dgm:prSet/>
      <dgm:spPr/>
      <dgm:t>
        <a:bodyPr/>
        <a:lstStyle/>
        <a:p>
          <a:endParaRPr lang="en-US"/>
        </a:p>
      </dgm:t>
    </dgm:pt>
    <dgm:pt modelId="{CC017A76-D918-47AE-8F51-6989A837B1A6}" type="sibTrans" cxnId="{BBF3C727-C51A-41C1-820A-9437B2264BBA}">
      <dgm:prSet/>
      <dgm:spPr/>
      <dgm:t>
        <a:bodyPr/>
        <a:lstStyle/>
        <a:p>
          <a:endParaRPr lang="en-US"/>
        </a:p>
      </dgm:t>
    </dgm:pt>
    <dgm:pt modelId="{BA8B6D41-B517-4628-98C5-8670062F03C0}">
      <dgm:prSet/>
      <dgm:spPr/>
      <dgm:t>
        <a:bodyPr/>
        <a:lstStyle/>
        <a:p>
          <a:r>
            <a:rPr lang="en-US" dirty="0"/>
            <a:t>AWS</a:t>
          </a:r>
        </a:p>
      </dgm:t>
    </dgm:pt>
    <dgm:pt modelId="{B9900311-39E0-4D90-821C-38FBFC648D57}" type="parTrans" cxnId="{F45A5345-60B9-4302-A837-99E9AAEED951}">
      <dgm:prSet/>
      <dgm:spPr/>
      <dgm:t>
        <a:bodyPr/>
        <a:lstStyle/>
        <a:p>
          <a:endParaRPr lang="en-US"/>
        </a:p>
      </dgm:t>
    </dgm:pt>
    <dgm:pt modelId="{673D83EB-1723-4BE8-92DD-CEF2A010CDC2}" type="sibTrans" cxnId="{F45A5345-60B9-4302-A837-99E9AAEED951}">
      <dgm:prSet/>
      <dgm:spPr/>
      <dgm:t>
        <a:bodyPr/>
        <a:lstStyle/>
        <a:p>
          <a:endParaRPr lang="en-US"/>
        </a:p>
      </dgm:t>
    </dgm:pt>
    <dgm:pt modelId="{2A5915BC-4A0C-48AB-A26B-DDE44CA55A3E}" type="pres">
      <dgm:prSet presAssocID="{1B83CCA2-EE4A-4932-856B-73ECF8104034}" presName="diagram" presStyleCnt="0">
        <dgm:presLayoutVars>
          <dgm:dir/>
          <dgm:resizeHandles val="exact"/>
        </dgm:presLayoutVars>
      </dgm:prSet>
      <dgm:spPr/>
    </dgm:pt>
    <dgm:pt modelId="{8AC4B05B-061B-4D3C-9AFF-A2A4C84BFB76}" type="pres">
      <dgm:prSet presAssocID="{E0413D1B-ED20-4EF8-8638-F7288690A0DB}" presName="node" presStyleLbl="node1" presStyleIdx="0" presStyleCnt="14">
        <dgm:presLayoutVars>
          <dgm:bulletEnabled val="1"/>
        </dgm:presLayoutVars>
      </dgm:prSet>
      <dgm:spPr/>
    </dgm:pt>
    <dgm:pt modelId="{2C20EBA6-5F64-42E7-92D8-8DB1D4506A91}" type="pres">
      <dgm:prSet presAssocID="{98268B84-23CE-45B0-9A12-7E74CBFA48E0}" presName="sibTrans" presStyleCnt="0"/>
      <dgm:spPr/>
    </dgm:pt>
    <dgm:pt modelId="{A5F9D015-C3AA-453A-A806-B05D2C08C0D7}" type="pres">
      <dgm:prSet presAssocID="{FDA509EF-0B05-4A1E-982F-4D4C273CE93F}" presName="node" presStyleLbl="node1" presStyleIdx="1" presStyleCnt="14">
        <dgm:presLayoutVars>
          <dgm:bulletEnabled val="1"/>
        </dgm:presLayoutVars>
      </dgm:prSet>
      <dgm:spPr/>
    </dgm:pt>
    <dgm:pt modelId="{22D78822-BDD2-471B-87A5-27467461B010}" type="pres">
      <dgm:prSet presAssocID="{C4FDFA73-1205-4D09-B255-D1769FC5B9B1}" presName="sibTrans" presStyleCnt="0"/>
      <dgm:spPr/>
    </dgm:pt>
    <dgm:pt modelId="{8E764057-448E-44AC-A0A9-28E38DBE819E}" type="pres">
      <dgm:prSet presAssocID="{5193FFA1-794C-4E41-A916-17EB72F10B89}" presName="node" presStyleLbl="node1" presStyleIdx="2" presStyleCnt="14">
        <dgm:presLayoutVars>
          <dgm:bulletEnabled val="1"/>
        </dgm:presLayoutVars>
      </dgm:prSet>
      <dgm:spPr/>
    </dgm:pt>
    <dgm:pt modelId="{EDC79AC1-FF06-4B2A-90FB-540F8B25EBAA}" type="pres">
      <dgm:prSet presAssocID="{2E8AD712-4811-44CB-864F-570E8ED0A628}" presName="sibTrans" presStyleCnt="0"/>
      <dgm:spPr/>
    </dgm:pt>
    <dgm:pt modelId="{8ADCAC2C-203C-4DF4-B531-BAC9352B4DF0}" type="pres">
      <dgm:prSet presAssocID="{9F66406F-7654-4BBF-97D1-066D76987159}" presName="node" presStyleLbl="node1" presStyleIdx="3" presStyleCnt="14">
        <dgm:presLayoutVars>
          <dgm:bulletEnabled val="1"/>
        </dgm:presLayoutVars>
      </dgm:prSet>
      <dgm:spPr/>
    </dgm:pt>
    <dgm:pt modelId="{D8124CDE-23D3-4606-B124-F6BEA9B35FA7}" type="pres">
      <dgm:prSet presAssocID="{342F1D32-F70C-4216-9B04-794C51E46A1B}" presName="sibTrans" presStyleCnt="0"/>
      <dgm:spPr/>
    </dgm:pt>
    <dgm:pt modelId="{409A26D8-9D5A-47DE-880F-D5FE286D609C}" type="pres">
      <dgm:prSet presAssocID="{08D733A4-0A57-42B9-88E2-77F7D535E272}" presName="node" presStyleLbl="node1" presStyleIdx="4" presStyleCnt="14">
        <dgm:presLayoutVars>
          <dgm:bulletEnabled val="1"/>
        </dgm:presLayoutVars>
      </dgm:prSet>
      <dgm:spPr/>
    </dgm:pt>
    <dgm:pt modelId="{B0261DCB-FCBB-44EB-954B-206600A26B17}" type="pres">
      <dgm:prSet presAssocID="{E5D2114A-8ADF-41BA-A487-C890B85C92F0}" presName="sibTrans" presStyleCnt="0"/>
      <dgm:spPr/>
    </dgm:pt>
    <dgm:pt modelId="{8C6A85A9-03E7-4E90-A123-3B8FAF09CC1C}" type="pres">
      <dgm:prSet presAssocID="{B16D6891-1D62-427C-AEBA-540B12CC97B7}" presName="node" presStyleLbl="node1" presStyleIdx="5" presStyleCnt="14">
        <dgm:presLayoutVars>
          <dgm:bulletEnabled val="1"/>
        </dgm:presLayoutVars>
      </dgm:prSet>
      <dgm:spPr/>
    </dgm:pt>
    <dgm:pt modelId="{9EBF989F-EEA8-4347-AB88-78A2E9CAD4EE}" type="pres">
      <dgm:prSet presAssocID="{C6A3847F-6C87-4985-B1D0-186702626191}" presName="sibTrans" presStyleCnt="0"/>
      <dgm:spPr/>
    </dgm:pt>
    <dgm:pt modelId="{F74B2BD2-BFE1-46BD-A710-7695841C30C6}" type="pres">
      <dgm:prSet presAssocID="{64043A97-4F0B-4808-90B1-AEE9FF8A945A}" presName="node" presStyleLbl="node1" presStyleIdx="6" presStyleCnt="14">
        <dgm:presLayoutVars>
          <dgm:bulletEnabled val="1"/>
        </dgm:presLayoutVars>
      </dgm:prSet>
      <dgm:spPr/>
    </dgm:pt>
    <dgm:pt modelId="{C59EFC05-0A0D-4441-BA7B-4BB213A30C9F}" type="pres">
      <dgm:prSet presAssocID="{4CDDE909-EF1D-482F-80C6-85A58166BB2B}" presName="sibTrans" presStyleCnt="0"/>
      <dgm:spPr/>
    </dgm:pt>
    <dgm:pt modelId="{A9EE8996-E3F9-415A-B413-43264DA8B1FE}" type="pres">
      <dgm:prSet presAssocID="{0E414B28-4325-42CB-B737-C6FFB8C91D89}" presName="node" presStyleLbl="node1" presStyleIdx="7" presStyleCnt="14">
        <dgm:presLayoutVars>
          <dgm:bulletEnabled val="1"/>
        </dgm:presLayoutVars>
      </dgm:prSet>
      <dgm:spPr/>
    </dgm:pt>
    <dgm:pt modelId="{4C3DD225-730E-4C43-B059-EA1CBA78568F}" type="pres">
      <dgm:prSet presAssocID="{E2750273-DD52-42A1-9A15-79886256220E}" presName="sibTrans" presStyleCnt="0"/>
      <dgm:spPr/>
    </dgm:pt>
    <dgm:pt modelId="{B20F85C1-0577-4776-B97A-36A6DD564592}" type="pres">
      <dgm:prSet presAssocID="{D3608074-A6C7-487A-9496-892F2A93D466}" presName="node" presStyleLbl="node1" presStyleIdx="8" presStyleCnt="14">
        <dgm:presLayoutVars>
          <dgm:bulletEnabled val="1"/>
        </dgm:presLayoutVars>
      </dgm:prSet>
      <dgm:spPr/>
    </dgm:pt>
    <dgm:pt modelId="{0CB03335-7CB3-42BC-8080-3069593ED4EC}" type="pres">
      <dgm:prSet presAssocID="{00C7D52E-D895-4BFD-BE3F-F81BC728FB87}" presName="sibTrans" presStyleCnt="0"/>
      <dgm:spPr/>
    </dgm:pt>
    <dgm:pt modelId="{8FEBCE21-F34D-4647-94BE-A0204386D4D5}" type="pres">
      <dgm:prSet presAssocID="{A6DE5B86-8429-4008-BA9B-EC782BBA9357}" presName="node" presStyleLbl="node1" presStyleIdx="9" presStyleCnt="14">
        <dgm:presLayoutVars>
          <dgm:bulletEnabled val="1"/>
        </dgm:presLayoutVars>
      </dgm:prSet>
      <dgm:spPr/>
    </dgm:pt>
    <dgm:pt modelId="{5206D623-F38E-403D-8847-C0087C9E51B6}" type="pres">
      <dgm:prSet presAssocID="{4066F507-913B-46A0-80A8-B6062C5A0C62}" presName="sibTrans" presStyleCnt="0"/>
      <dgm:spPr/>
    </dgm:pt>
    <dgm:pt modelId="{79E41556-2C85-49B6-BE2A-3D6A9F0445B9}" type="pres">
      <dgm:prSet presAssocID="{6EBF0EDA-F4A5-4DCC-A0FA-5624F29E585A}" presName="node" presStyleLbl="node1" presStyleIdx="10" presStyleCnt="14" custLinFactNeighborX="-53217" custLinFactNeighborY="-7750">
        <dgm:presLayoutVars>
          <dgm:bulletEnabled val="1"/>
        </dgm:presLayoutVars>
      </dgm:prSet>
      <dgm:spPr/>
    </dgm:pt>
    <dgm:pt modelId="{F2966DFB-607B-453B-963A-8D212464B9FC}" type="pres">
      <dgm:prSet presAssocID="{8254C9E6-44A0-466D-ABAA-8E1C85AB5699}" presName="sibTrans" presStyleCnt="0"/>
      <dgm:spPr/>
    </dgm:pt>
    <dgm:pt modelId="{EA69678B-B913-4A4F-9405-58ED783D33A5}" type="pres">
      <dgm:prSet presAssocID="{257D1431-174B-48BA-A306-A54B8EE744C6}" presName="node" presStyleLbl="node1" presStyleIdx="11" presStyleCnt="14" custLinFactNeighborX="-54250" custLinFactNeighborY="-11195">
        <dgm:presLayoutVars>
          <dgm:bulletEnabled val="1"/>
        </dgm:presLayoutVars>
      </dgm:prSet>
      <dgm:spPr/>
    </dgm:pt>
    <dgm:pt modelId="{B3801DB8-350B-4263-8A1D-4686AFE7FF51}" type="pres">
      <dgm:prSet presAssocID="{F6A298B6-F3A9-43E7-A023-796497BF3BB2}" presName="sibTrans" presStyleCnt="0"/>
      <dgm:spPr/>
    </dgm:pt>
    <dgm:pt modelId="{CAC95509-CA7B-4F0A-BB52-87A8218B8527}" type="pres">
      <dgm:prSet presAssocID="{C5ECCCA6-29AB-4C39-B075-9C608D46B510}" presName="node" presStyleLbl="node1" presStyleIdx="12" presStyleCnt="14" custLinFactNeighborX="-55649" custLinFactNeighborY="-7656">
        <dgm:presLayoutVars>
          <dgm:bulletEnabled val="1"/>
        </dgm:presLayoutVars>
      </dgm:prSet>
      <dgm:spPr/>
    </dgm:pt>
    <dgm:pt modelId="{BA089B21-111B-4119-912A-71A4CBD3E38C}" type="pres">
      <dgm:prSet presAssocID="{CC017A76-D918-47AE-8F51-6989A837B1A6}" presName="sibTrans" presStyleCnt="0"/>
      <dgm:spPr/>
    </dgm:pt>
    <dgm:pt modelId="{99D47F9C-D89A-4F45-AE9B-A31A5DF5D953}" type="pres">
      <dgm:prSet presAssocID="{BA8B6D41-B517-4628-98C5-8670062F03C0}" presName="node" presStyleLbl="node1" presStyleIdx="13" presStyleCnt="14" custLinFactNeighborX="-52952" custLinFactNeighborY="-11101">
        <dgm:presLayoutVars>
          <dgm:bulletEnabled val="1"/>
        </dgm:presLayoutVars>
      </dgm:prSet>
      <dgm:spPr/>
    </dgm:pt>
  </dgm:ptLst>
  <dgm:cxnLst>
    <dgm:cxn modelId="{765A2302-3A30-4030-99C1-17D125B3876E}" srcId="{1B83CCA2-EE4A-4932-856B-73ECF8104034}" destId="{0E414B28-4325-42CB-B737-C6FFB8C91D89}" srcOrd="7" destOrd="0" parTransId="{265E0243-770E-4F69-8926-1C62CAD5E6FA}" sibTransId="{E2750273-DD52-42A1-9A15-79886256220E}"/>
    <dgm:cxn modelId="{4E295727-4E02-4987-9C71-1D3469882CC7}" srcId="{1B83CCA2-EE4A-4932-856B-73ECF8104034}" destId="{D3608074-A6C7-487A-9496-892F2A93D466}" srcOrd="8" destOrd="0" parTransId="{08DCD000-6106-400F-B8AF-E95F1B588746}" sibTransId="{00C7D52E-D895-4BFD-BE3F-F81BC728FB87}"/>
    <dgm:cxn modelId="{BBF3C727-C51A-41C1-820A-9437B2264BBA}" srcId="{1B83CCA2-EE4A-4932-856B-73ECF8104034}" destId="{C5ECCCA6-29AB-4C39-B075-9C608D46B510}" srcOrd="12" destOrd="0" parTransId="{83007451-21B4-42E7-B389-CEF09CD742BC}" sibTransId="{CC017A76-D918-47AE-8F51-6989A837B1A6}"/>
    <dgm:cxn modelId="{1C1FD15D-CD23-4AD2-9EA1-C972B55B1F3F}" type="presOf" srcId="{A6DE5B86-8429-4008-BA9B-EC782BBA9357}" destId="{8FEBCE21-F34D-4647-94BE-A0204386D4D5}" srcOrd="0" destOrd="0" presId="urn:microsoft.com/office/officeart/2005/8/layout/default"/>
    <dgm:cxn modelId="{9F673E61-8CE0-42E9-8BA4-29E549867EE9}" type="presOf" srcId="{E0413D1B-ED20-4EF8-8638-F7288690A0DB}" destId="{8AC4B05B-061B-4D3C-9AFF-A2A4C84BFB76}" srcOrd="0" destOrd="0" presId="urn:microsoft.com/office/officeart/2005/8/layout/default"/>
    <dgm:cxn modelId="{F45A5345-60B9-4302-A837-99E9AAEED951}" srcId="{1B83CCA2-EE4A-4932-856B-73ECF8104034}" destId="{BA8B6D41-B517-4628-98C5-8670062F03C0}" srcOrd="13" destOrd="0" parTransId="{B9900311-39E0-4D90-821C-38FBFC648D57}" sibTransId="{673D83EB-1723-4BE8-92DD-CEF2A010CDC2}"/>
    <dgm:cxn modelId="{68DF7365-42B4-4E06-AE69-D98D0D20FCFA}" type="presOf" srcId="{08D733A4-0A57-42B9-88E2-77F7D535E272}" destId="{409A26D8-9D5A-47DE-880F-D5FE286D609C}" srcOrd="0" destOrd="0" presId="urn:microsoft.com/office/officeart/2005/8/layout/default"/>
    <dgm:cxn modelId="{54C88A52-9A05-4811-9E3C-30CD043753AD}" type="presOf" srcId="{0E414B28-4325-42CB-B737-C6FFB8C91D89}" destId="{A9EE8996-E3F9-415A-B413-43264DA8B1FE}" srcOrd="0" destOrd="0" presId="urn:microsoft.com/office/officeart/2005/8/layout/default"/>
    <dgm:cxn modelId="{23FD6A73-6E68-431F-B928-B63E50B21722}" type="presOf" srcId="{C5ECCCA6-29AB-4C39-B075-9C608D46B510}" destId="{CAC95509-CA7B-4F0A-BB52-87A8218B8527}" srcOrd="0" destOrd="0" presId="urn:microsoft.com/office/officeart/2005/8/layout/default"/>
    <dgm:cxn modelId="{9377FC55-39B5-4AE6-8820-A451CAB5D5F0}" type="presOf" srcId="{1B83CCA2-EE4A-4932-856B-73ECF8104034}" destId="{2A5915BC-4A0C-48AB-A26B-DDE44CA55A3E}" srcOrd="0" destOrd="0" presId="urn:microsoft.com/office/officeart/2005/8/layout/default"/>
    <dgm:cxn modelId="{A6342958-4FBE-4706-8950-1F70C533F982}" type="presOf" srcId="{FDA509EF-0B05-4A1E-982F-4D4C273CE93F}" destId="{A5F9D015-C3AA-453A-A806-B05D2C08C0D7}" srcOrd="0" destOrd="0" presId="urn:microsoft.com/office/officeart/2005/8/layout/default"/>
    <dgm:cxn modelId="{582EA991-B6BF-472D-AB37-C31818EA461D}" type="presOf" srcId="{6EBF0EDA-F4A5-4DCC-A0FA-5624F29E585A}" destId="{79E41556-2C85-49B6-BE2A-3D6A9F0445B9}" srcOrd="0" destOrd="0" presId="urn:microsoft.com/office/officeart/2005/8/layout/default"/>
    <dgm:cxn modelId="{A4879C93-BADF-44EA-8A5B-95597D0EBC7D}" type="presOf" srcId="{9F66406F-7654-4BBF-97D1-066D76987159}" destId="{8ADCAC2C-203C-4DF4-B531-BAC9352B4DF0}" srcOrd="0" destOrd="0" presId="urn:microsoft.com/office/officeart/2005/8/layout/default"/>
    <dgm:cxn modelId="{2C7D1A9C-013E-4351-86E2-72B9E770CBFB}" type="presOf" srcId="{64043A97-4F0B-4808-90B1-AEE9FF8A945A}" destId="{F74B2BD2-BFE1-46BD-A710-7695841C30C6}" srcOrd="0" destOrd="0" presId="urn:microsoft.com/office/officeart/2005/8/layout/default"/>
    <dgm:cxn modelId="{EFCEF6A3-F2B7-4704-A083-B761F332DD13}" srcId="{1B83CCA2-EE4A-4932-856B-73ECF8104034}" destId="{08D733A4-0A57-42B9-88E2-77F7D535E272}" srcOrd="4" destOrd="0" parTransId="{51D701E6-75D1-44DC-B9B4-4C71E7DE0347}" sibTransId="{E5D2114A-8ADF-41BA-A487-C890B85C92F0}"/>
    <dgm:cxn modelId="{B6EDC2A7-BD25-4A2B-AEF4-AE16F55F0497}" srcId="{1B83CCA2-EE4A-4932-856B-73ECF8104034}" destId="{5193FFA1-794C-4E41-A916-17EB72F10B89}" srcOrd="2" destOrd="0" parTransId="{74E3052E-0DAE-407B-8DB0-560199AC4D03}" sibTransId="{2E8AD712-4811-44CB-864F-570E8ED0A628}"/>
    <dgm:cxn modelId="{982F21B1-CE25-4860-B8A9-886B1E433DCD}" type="presOf" srcId="{257D1431-174B-48BA-A306-A54B8EE744C6}" destId="{EA69678B-B913-4A4F-9405-58ED783D33A5}" srcOrd="0" destOrd="0" presId="urn:microsoft.com/office/officeart/2005/8/layout/default"/>
    <dgm:cxn modelId="{8B7E21B6-7A04-4B10-B6EC-F66F2D4856C0}" srcId="{1B83CCA2-EE4A-4932-856B-73ECF8104034}" destId="{E0413D1B-ED20-4EF8-8638-F7288690A0DB}" srcOrd="0" destOrd="0" parTransId="{D4DA0120-D3D0-4901-BBF8-80BA75168882}" sibTransId="{98268B84-23CE-45B0-9A12-7E74CBFA48E0}"/>
    <dgm:cxn modelId="{B0D560C0-F1FC-4FF4-9412-21ED82FDD34D}" srcId="{1B83CCA2-EE4A-4932-856B-73ECF8104034}" destId="{B16D6891-1D62-427C-AEBA-540B12CC97B7}" srcOrd="5" destOrd="0" parTransId="{0DFD81F1-BFE7-44E6-826A-EA1CDF917B78}" sibTransId="{C6A3847F-6C87-4985-B1D0-186702626191}"/>
    <dgm:cxn modelId="{C5CBEAC3-9004-4F5F-BE2B-FA433BF0F6E4}" srcId="{1B83CCA2-EE4A-4932-856B-73ECF8104034}" destId="{A6DE5B86-8429-4008-BA9B-EC782BBA9357}" srcOrd="9" destOrd="0" parTransId="{7DF91093-AC22-4225-A581-2B9482621A16}" sibTransId="{4066F507-913B-46A0-80A8-B6062C5A0C62}"/>
    <dgm:cxn modelId="{25EFADC7-FB2F-4F50-B0CB-31FB47FEF748}" srcId="{1B83CCA2-EE4A-4932-856B-73ECF8104034}" destId="{257D1431-174B-48BA-A306-A54B8EE744C6}" srcOrd="11" destOrd="0" parTransId="{0C5A3747-8E8F-4CEE-95A3-8BEAF2921111}" sibTransId="{F6A298B6-F3A9-43E7-A023-796497BF3BB2}"/>
    <dgm:cxn modelId="{9EA852CD-E42A-4ADC-8A91-80995E01DDAF}" type="presOf" srcId="{B16D6891-1D62-427C-AEBA-540B12CC97B7}" destId="{8C6A85A9-03E7-4E90-A123-3B8FAF09CC1C}" srcOrd="0" destOrd="0" presId="urn:microsoft.com/office/officeart/2005/8/layout/default"/>
    <dgm:cxn modelId="{2A16C5D4-910A-4E91-8845-F77AEE08BDB5}" type="presOf" srcId="{5193FFA1-794C-4E41-A916-17EB72F10B89}" destId="{8E764057-448E-44AC-A0A9-28E38DBE819E}" srcOrd="0" destOrd="0" presId="urn:microsoft.com/office/officeart/2005/8/layout/default"/>
    <dgm:cxn modelId="{1A856AD8-9C27-4664-B33F-BBC09C66454B}" type="presOf" srcId="{D3608074-A6C7-487A-9496-892F2A93D466}" destId="{B20F85C1-0577-4776-B97A-36A6DD564592}" srcOrd="0" destOrd="0" presId="urn:microsoft.com/office/officeart/2005/8/layout/default"/>
    <dgm:cxn modelId="{8DD64BE8-96C4-4718-B8CE-5AED9EBFE11A}" srcId="{1B83CCA2-EE4A-4932-856B-73ECF8104034}" destId="{6EBF0EDA-F4A5-4DCC-A0FA-5624F29E585A}" srcOrd="10" destOrd="0" parTransId="{30FADDEB-3C58-4DDB-818A-9D9C6D1B4DEB}" sibTransId="{8254C9E6-44A0-466D-ABAA-8E1C85AB5699}"/>
    <dgm:cxn modelId="{F8A905F3-E6B9-4667-BB78-2626B141B7CB}" srcId="{1B83CCA2-EE4A-4932-856B-73ECF8104034}" destId="{64043A97-4F0B-4808-90B1-AEE9FF8A945A}" srcOrd="6" destOrd="0" parTransId="{FF39458E-CE90-4259-A8BC-330F29C0D59C}" sibTransId="{4CDDE909-EF1D-482F-80C6-85A58166BB2B}"/>
    <dgm:cxn modelId="{57AFEEF3-0C7F-466D-B6F4-B348598E5ACB}" srcId="{1B83CCA2-EE4A-4932-856B-73ECF8104034}" destId="{9F66406F-7654-4BBF-97D1-066D76987159}" srcOrd="3" destOrd="0" parTransId="{B3466AE6-F48E-4ED4-ACBD-8B9302FA3DF7}" sibTransId="{342F1D32-F70C-4216-9B04-794C51E46A1B}"/>
    <dgm:cxn modelId="{7DB295F7-658A-4902-BD6A-5283585EB92C}" srcId="{1B83CCA2-EE4A-4932-856B-73ECF8104034}" destId="{FDA509EF-0B05-4A1E-982F-4D4C273CE93F}" srcOrd="1" destOrd="0" parTransId="{F304D5EB-43CA-453B-8D52-3141D6AB958B}" sibTransId="{C4FDFA73-1205-4D09-B255-D1769FC5B9B1}"/>
    <dgm:cxn modelId="{3A930BFA-3F7F-4B46-BD4E-DC5E6E68BF84}" type="presOf" srcId="{BA8B6D41-B517-4628-98C5-8670062F03C0}" destId="{99D47F9C-D89A-4F45-AE9B-A31A5DF5D953}" srcOrd="0" destOrd="0" presId="urn:microsoft.com/office/officeart/2005/8/layout/default"/>
    <dgm:cxn modelId="{1A73E4D6-1693-47EC-82A6-01940C947024}" type="presParOf" srcId="{2A5915BC-4A0C-48AB-A26B-DDE44CA55A3E}" destId="{8AC4B05B-061B-4D3C-9AFF-A2A4C84BFB76}" srcOrd="0" destOrd="0" presId="urn:microsoft.com/office/officeart/2005/8/layout/default"/>
    <dgm:cxn modelId="{49F2559B-4BF0-40F5-A330-A2D08805B0EE}" type="presParOf" srcId="{2A5915BC-4A0C-48AB-A26B-DDE44CA55A3E}" destId="{2C20EBA6-5F64-42E7-92D8-8DB1D4506A91}" srcOrd="1" destOrd="0" presId="urn:microsoft.com/office/officeart/2005/8/layout/default"/>
    <dgm:cxn modelId="{450E5BD0-A0F3-498B-BC5E-D946730A6C77}" type="presParOf" srcId="{2A5915BC-4A0C-48AB-A26B-DDE44CA55A3E}" destId="{A5F9D015-C3AA-453A-A806-B05D2C08C0D7}" srcOrd="2" destOrd="0" presId="urn:microsoft.com/office/officeart/2005/8/layout/default"/>
    <dgm:cxn modelId="{82B741E8-EAAB-4C73-939A-8D2E2B416919}" type="presParOf" srcId="{2A5915BC-4A0C-48AB-A26B-DDE44CA55A3E}" destId="{22D78822-BDD2-471B-87A5-27467461B010}" srcOrd="3" destOrd="0" presId="urn:microsoft.com/office/officeart/2005/8/layout/default"/>
    <dgm:cxn modelId="{96EE8E35-33C1-4323-BB5B-6E41B2FCD3E7}" type="presParOf" srcId="{2A5915BC-4A0C-48AB-A26B-DDE44CA55A3E}" destId="{8E764057-448E-44AC-A0A9-28E38DBE819E}" srcOrd="4" destOrd="0" presId="urn:microsoft.com/office/officeart/2005/8/layout/default"/>
    <dgm:cxn modelId="{9AB90697-E16E-43F4-82CB-FECBEE5A6CC8}" type="presParOf" srcId="{2A5915BC-4A0C-48AB-A26B-DDE44CA55A3E}" destId="{EDC79AC1-FF06-4B2A-90FB-540F8B25EBAA}" srcOrd="5" destOrd="0" presId="urn:microsoft.com/office/officeart/2005/8/layout/default"/>
    <dgm:cxn modelId="{30C911C6-3A64-4953-9399-BABA21D4E1D1}" type="presParOf" srcId="{2A5915BC-4A0C-48AB-A26B-DDE44CA55A3E}" destId="{8ADCAC2C-203C-4DF4-B531-BAC9352B4DF0}" srcOrd="6" destOrd="0" presId="urn:microsoft.com/office/officeart/2005/8/layout/default"/>
    <dgm:cxn modelId="{B81A5639-7B81-4AF3-9A34-525BD212D1A2}" type="presParOf" srcId="{2A5915BC-4A0C-48AB-A26B-DDE44CA55A3E}" destId="{D8124CDE-23D3-4606-B124-F6BEA9B35FA7}" srcOrd="7" destOrd="0" presId="urn:microsoft.com/office/officeart/2005/8/layout/default"/>
    <dgm:cxn modelId="{FB656B2E-3CB1-4C6E-A187-33E293AAFB29}" type="presParOf" srcId="{2A5915BC-4A0C-48AB-A26B-DDE44CA55A3E}" destId="{409A26D8-9D5A-47DE-880F-D5FE286D609C}" srcOrd="8" destOrd="0" presId="urn:microsoft.com/office/officeart/2005/8/layout/default"/>
    <dgm:cxn modelId="{17C1AF60-8CF3-4ADC-945A-98A013E93D77}" type="presParOf" srcId="{2A5915BC-4A0C-48AB-A26B-DDE44CA55A3E}" destId="{B0261DCB-FCBB-44EB-954B-206600A26B17}" srcOrd="9" destOrd="0" presId="urn:microsoft.com/office/officeart/2005/8/layout/default"/>
    <dgm:cxn modelId="{4736A9DE-CF6E-4B6B-8D57-16080064E480}" type="presParOf" srcId="{2A5915BC-4A0C-48AB-A26B-DDE44CA55A3E}" destId="{8C6A85A9-03E7-4E90-A123-3B8FAF09CC1C}" srcOrd="10" destOrd="0" presId="urn:microsoft.com/office/officeart/2005/8/layout/default"/>
    <dgm:cxn modelId="{EE6E1D30-0E91-4B8D-A71A-DBB8E66BE9A4}" type="presParOf" srcId="{2A5915BC-4A0C-48AB-A26B-DDE44CA55A3E}" destId="{9EBF989F-EEA8-4347-AB88-78A2E9CAD4EE}" srcOrd="11" destOrd="0" presId="urn:microsoft.com/office/officeart/2005/8/layout/default"/>
    <dgm:cxn modelId="{3BD3732A-7291-4DC4-969B-6E3AF03C3ADC}" type="presParOf" srcId="{2A5915BC-4A0C-48AB-A26B-DDE44CA55A3E}" destId="{F74B2BD2-BFE1-46BD-A710-7695841C30C6}" srcOrd="12" destOrd="0" presId="urn:microsoft.com/office/officeart/2005/8/layout/default"/>
    <dgm:cxn modelId="{E24D3A0E-53EB-4F05-9F3D-4D1A47FF6F7D}" type="presParOf" srcId="{2A5915BC-4A0C-48AB-A26B-DDE44CA55A3E}" destId="{C59EFC05-0A0D-4441-BA7B-4BB213A30C9F}" srcOrd="13" destOrd="0" presId="urn:microsoft.com/office/officeart/2005/8/layout/default"/>
    <dgm:cxn modelId="{A848BAFB-5A8F-4A3D-BA81-27A632EA8A1B}" type="presParOf" srcId="{2A5915BC-4A0C-48AB-A26B-DDE44CA55A3E}" destId="{A9EE8996-E3F9-415A-B413-43264DA8B1FE}" srcOrd="14" destOrd="0" presId="urn:microsoft.com/office/officeart/2005/8/layout/default"/>
    <dgm:cxn modelId="{DA512EE2-9EA2-4DD3-AD3F-C111EA089355}" type="presParOf" srcId="{2A5915BC-4A0C-48AB-A26B-DDE44CA55A3E}" destId="{4C3DD225-730E-4C43-B059-EA1CBA78568F}" srcOrd="15" destOrd="0" presId="urn:microsoft.com/office/officeart/2005/8/layout/default"/>
    <dgm:cxn modelId="{188C03D0-D1FE-46D3-830D-66AADCE076BA}" type="presParOf" srcId="{2A5915BC-4A0C-48AB-A26B-DDE44CA55A3E}" destId="{B20F85C1-0577-4776-B97A-36A6DD564592}" srcOrd="16" destOrd="0" presId="urn:microsoft.com/office/officeart/2005/8/layout/default"/>
    <dgm:cxn modelId="{75685DB1-E7C7-4A35-AF4C-393EE29ED176}" type="presParOf" srcId="{2A5915BC-4A0C-48AB-A26B-DDE44CA55A3E}" destId="{0CB03335-7CB3-42BC-8080-3069593ED4EC}" srcOrd="17" destOrd="0" presId="urn:microsoft.com/office/officeart/2005/8/layout/default"/>
    <dgm:cxn modelId="{39837149-C95E-474C-8D4D-EDB32F772DB2}" type="presParOf" srcId="{2A5915BC-4A0C-48AB-A26B-DDE44CA55A3E}" destId="{8FEBCE21-F34D-4647-94BE-A0204386D4D5}" srcOrd="18" destOrd="0" presId="urn:microsoft.com/office/officeart/2005/8/layout/default"/>
    <dgm:cxn modelId="{83DA0157-6E73-4396-B6B4-7F8A9029F9F9}" type="presParOf" srcId="{2A5915BC-4A0C-48AB-A26B-DDE44CA55A3E}" destId="{5206D623-F38E-403D-8847-C0087C9E51B6}" srcOrd="19" destOrd="0" presId="urn:microsoft.com/office/officeart/2005/8/layout/default"/>
    <dgm:cxn modelId="{9D96AD51-A881-4CE5-8AA3-DE7291888643}" type="presParOf" srcId="{2A5915BC-4A0C-48AB-A26B-DDE44CA55A3E}" destId="{79E41556-2C85-49B6-BE2A-3D6A9F0445B9}" srcOrd="20" destOrd="0" presId="urn:microsoft.com/office/officeart/2005/8/layout/default"/>
    <dgm:cxn modelId="{D887877B-B28A-4C0F-9335-F9D60BF77980}" type="presParOf" srcId="{2A5915BC-4A0C-48AB-A26B-DDE44CA55A3E}" destId="{F2966DFB-607B-453B-963A-8D212464B9FC}" srcOrd="21" destOrd="0" presId="urn:microsoft.com/office/officeart/2005/8/layout/default"/>
    <dgm:cxn modelId="{8732F99E-1828-4388-8A35-29798EC8EFEA}" type="presParOf" srcId="{2A5915BC-4A0C-48AB-A26B-DDE44CA55A3E}" destId="{EA69678B-B913-4A4F-9405-58ED783D33A5}" srcOrd="22" destOrd="0" presId="urn:microsoft.com/office/officeart/2005/8/layout/default"/>
    <dgm:cxn modelId="{18260035-C02E-4CB8-BE74-C8334620B301}" type="presParOf" srcId="{2A5915BC-4A0C-48AB-A26B-DDE44CA55A3E}" destId="{B3801DB8-350B-4263-8A1D-4686AFE7FF51}" srcOrd="23" destOrd="0" presId="urn:microsoft.com/office/officeart/2005/8/layout/default"/>
    <dgm:cxn modelId="{84562AD9-161D-4B6E-B222-3848F321C35D}" type="presParOf" srcId="{2A5915BC-4A0C-48AB-A26B-DDE44CA55A3E}" destId="{CAC95509-CA7B-4F0A-BB52-87A8218B8527}" srcOrd="24" destOrd="0" presId="urn:microsoft.com/office/officeart/2005/8/layout/default"/>
    <dgm:cxn modelId="{FF4544B6-333B-4D59-8F05-5E746C6D852F}" type="presParOf" srcId="{2A5915BC-4A0C-48AB-A26B-DDE44CA55A3E}" destId="{BA089B21-111B-4119-912A-71A4CBD3E38C}" srcOrd="25" destOrd="0" presId="urn:microsoft.com/office/officeart/2005/8/layout/default"/>
    <dgm:cxn modelId="{5E3E932D-C354-4FC9-A486-E1189897F3FD}" type="presParOf" srcId="{2A5915BC-4A0C-48AB-A26B-DDE44CA55A3E}" destId="{99D47F9C-D89A-4F45-AE9B-A31A5DF5D953}"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4DEFF-1AD6-4D02-9E55-4F3C86BECE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5FCA3E-7596-4847-8B7F-E9224FF59346}">
      <dgm:prSet/>
      <dgm:spPr/>
      <dgm:t>
        <a:bodyPr/>
        <a:lstStyle/>
        <a:p>
          <a:r>
            <a:rPr lang="en-US" dirty="0"/>
            <a:t>Working Codebase - MVP</a:t>
          </a:r>
        </a:p>
      </dgm:t>
    </dgm:pt>
    <dgm:pt modelId="{368965CD-207E-4098-93E3-AFECD052EF84}" type="parTrans" cxnId="{D7BFA5C3-F0C1-457C-8A73-D5F9A89476E0}">
      <dgm:prSet/>
      <dgm:spPr/>
      <dgm:t>
        <a:bodyPr/>
        <a:lstStyle/>
        <a:p>
          <a:endParaRPr lang="en-US"/>
        </a:p>
      </dgm:t>
    </dgm:pt>
    <dgm:pt modelId="{A5A81864-0575-4688-BE6B-93DE493A46D2}" type="sibTrans" cxnId="{D7BFA5C3-F0C1-457C-8A73-D5F9A89476E0}">
      <dgm:prSet/>
      <dgm:spPr/>
      <dgm:t>
        <a:bodyPr/>
        <a:lstStyle/>
        <a:p>
          <a:endParaRPr lang="en-US"/>
        </a:p>
      </dgm:t>
    </dgm:pt>
    <dgm:pt modelId="{23BE5ED7-286A-420E-920F-3A35FDC6447A}">
      <dgm:prSet/>
      <dgm:spPr/>
      <dgm:t>
        <a:bodyPr/>
        <a:lstStyle/>
        <a:p>
          <a:r>
            <a:rPr lang="en-US"/>
            <a:t>Kafka implementation</a:t>
          </a:r>
        </a:p>
      </dgm:t>
    </dgm:pt>
    <dgm:pt modelId="{A5300C26-4819-4262-B7BC-D02FC6C1295A}" type="parTrans" cxnId="{FBBE9308-42AF-4861-B1C7-21053B560732}">
      <dgm:prSet/>
      <dgm:spPr/>
      <dgm:t>
        <a:bodyPr/>
        <a:lstStyle/>
        <a:p>
          <a:endParaRPr lang="en-US"/>
        </a:p>
      </dgm:t>
    </dgm:pt>
    <dgm:pt modelId="{19A0F1E6-5342-4001-AB94-BCBFD4A60E6C}" type="sibTrans" cxnId="{FBBE9308-42AF-4861-B1C7-21053B560732}">
      <dgm:prSet/>
      <dgm:spPr/>
      <dgm:t>
        <a:bodyPr/>
        <a:lstStyle/>
        <a:p>
          <a:endParaRPr lang="en-US"/>
        </a:p>
      </dgm:t>
    </dgm:pt>
    <dgm:pt modelId="{A99951AB-3817-48EB-9A7A-153C34509788}">
      <dgm:prSet/>
      <dgm:spPr/>
      <dgm:t>
        <a:bodyPr/>
        <a:lstStyle/>
        <a:p>
          <a:r>
            <a:rPr lang="en-US"/>
            <a:t>RDBMS implementation (MySQL DB)</a:t>
          </a:r>
        </a:p>
      </dgm:t>
    </dgm:pt>
    <dgm:pt modelId="{E2539743-8A96-4363-88B3-D6EF4921825C}" type="parTrans" cxnId="{32EF494D-7DB9-4ADC-9809-993A13B0CA17}">
      <dgm:prSet/>
      <dgm:spPr/>
      <dgm:t>
        <a:bodyPr/>
        <a:lstStyle/>
        <a:p>
          <a:endParaRPr lang="en-US"/>
        </a:p>
      </dgm:t>
    </dgm:pt>
    <dgm:pt modelId="{D91579F8-8F76-46F0-A42F-5CD801DBF570}" type="sibTrans" cxnId="{32EF494D-7DB9-4ADC-9809-993A13B0CA17}">
      <dgm:prSet/>
      <dgm:spPr/>
      <dgm:t>
        <a:bodyPr/>
        <a:lstStyle/>
        <a:p>
          <a:endParaRPr lang="en-US"/>
        </a:p>
      </dgm:t>
    </dgm:pt>
    <dgm:pt modelId="{C26A99F5-872C-46EE-96A6-C201BAAB8DA3}">
      <dgm:prSet/>
      <dgm:spPr/>
      <dgm:t>
        <a:bodyPr/>
        <a:lstStyle/>
        <a:p>
          <a:r>
            <a:rPr lang="en-US"/>
            <a:t>NoSQL(Mongo DB)</a:t>
          </a:r>
        </a:p>
      </dgm:t>
    </dgm:pt>
    <dgm:pt modelId="{0CE0B4A0-73BF-4892-9D50-BB835F67AA61}" type="parTrans" cxnId="{DE12AFD2-53F2-46FC-B0F5-281764663B38}">
      <dgm:prSet/>
      <dgm:spPr/>
      <dgm:t>
        <a:bodyPr/>
        <a:lstStyle/>
        <a:p>
          <a:endParaRPr lang="en-US"/>
        </a:p>
      </dgm:t>
    </dgm:pt>
    <dgm:pt modelId="{57208F5E-0031-477B-B6B1-8920F0AFAD3C}" type="sibTrans" cxnId="{DE12AFD2-53F2-46FC-B0F5-281764663B38}">
      <dgm:prSet/>
      <dgm:spPr/>
      <dgm:t>
        <a:bodyPr/>
        <a:lstStyle/>
        <a:p>
          <a:endParaRPr lang="en-US"/>
        </a:p>
      </dgm:t>
    </dgm:pt>
    <dgm:pt modelId="{9F89D6F2-68E0-4CBF-A598-760BED750EFB}">
      <dgm:prSet/>
      <dgm:spPr/>
      <dgm:t>
        <a:bodyPr/>
        <a:lstStyle/>
        <a:p>
          <a:r>
            <a:rPr lang="en-US"/>
            <a:t>Cloud setup in local (Docker, Kubernetes Minikube,Helms)</a:t>
          </a:r>
        </a:p>
      </dgm:t>
    </dgm:pt>
    <dgm:pt modelId="{4B759B54-11B2-439B-8800-CDA0AFE2F655}" type="parTrans" cxnId="{FD67A01B-3F07-4A92-909F-9F926ADE7FD9}">
      <dgm:prSet/>
      <dgm:spPr/>
      <dgm:t>
        <a:bodyPr/>
        <a:lstStyle/>
        <a:p>
          <a:endParaRPr lang="en-US"/>
        </a:p>
      </dgm:t>
    </dgm:pt>
    <dgm:pt modelId="{8D8D47FB-D944-443B-8688-26C9F110D60B}" type="sibTrans" cxnId="{FD67A01B-3F07-4A92-909F-9F926ADE7FD9}">
      <dgm:prSet/>
      <dgm:spPr/>
      <dgm:t>
        <a:bodyPr/>
        <a:lstStyle/>
        <a:p>
          <a:endParaRPr lang="en-US"/>
        </a:p>
      </dgm:t>
    </dgm:pt>
    <dgm:pt modelId="{F2EB678D-FAF8-430A-BC6F-0D2EFDD6BD43}">
      <dgm:prSet/>
      <dgm:spPr/>
      <dgm:t>
        <a:bodyPr/>
        <a:lstStyle/>
        <a:p>
          <a:r>
            <a:rPr lang="en-US"/>
            <a:t>Code Quality and Testing Framework (Unit Testing, Integration Test, BDD Cucumber)</a:t>
          </a:r>
        </a:p>
      </dgm:t>
    </dgm:pt>
    <dgm:pt modelId="{167F8B2A-BB42-4EFF-B348-B0731E0A3035}" type="parTrans" cxnId="{8AC628FF-75D8-49EA-B79E-341382D5E7F1}">
      <dgm:prSet/>
      <dgm:spPr/>
      <dgm:t>
        <a:bodyPr/>
        <a:lstStyle/>
        <a:p>
          <a:endParaRPr lang="en-US"/>
        </a:p>
      </dgm:t>
    </dgm:pt>
    <dgm:pt modelId="{5CC9E802-DCA3-4EE5-857D-456E79E4D494}" type="sibTrans" cxnId="{8AC628FF-75D8-49EA-B79E-341382D5E7F1}">
      <dgm:prSet/>
      <dgm:spPr/>
      <dgm:t>
        <a:bodyPr/>
        <a:lstStyle/>
        <a:p>
          <a:endParaRPr lang="en-US"/>
        </a:p>
      </dgm:t>
    </dgm:pt>
    <dgm:pt modelId="{68F9F7D6-8BF4-4E12-9CE0-C1DB855F4927}">
      <dgm:prSet/>
      <dgm:spPr/>
      <dgm:t>
        <a:bodyPr/>
        <a:lstStyle/>
        <a:p>
          <a:r>
            <a:rPr lang="en-US"/>
            <a:t>Swagger Open API Specification</a:t>
          </a:r>
        </a:p>
      </dgm:t>
    </dgm:pt>
    <dgm:pt modelId="{EB803313-ABEE-4B60-81B4-0C6D90E8457D}" type="parTrans" cxnId="{54C6C9DF-ECC2-48E5-8BEF-73A491917DE7}">
      <dgm:prSet/>
      <dgm:spPr/>
      <dgm:t>
        <a:bodyPr/>
        <a:lstStyle/>
        <a:p>
          <a:endParaRPr lang="en-US"/>
        </a:p>
      </dgm:t>
    </dgm:pt>
    <dgm:pt modelId="{5B0BD2FC-C3EE-4D06-99C1-1756FC0A5A4C}" type="sibTrans" cxnId="{54C6C9DF-ECC2-48E5-8BEF-73A491917DE7}">
      <dgm:prSet/>
      <dgm:spPr/>
      <dgm:t>
        <a:bodyPr/>
        <a:lstStyle/>
        <a:p>
          <a:endParaRPr lang="en-US"/>
        </a:p>
      </dgm:t>
    </dgm:pt>
    <dgm:pt modelId="{9C6F2A6F-67B5-475B-BD80-9B60F855C42D}" type="pres">
      <dgm:prSet presAssocID="{E274DEFF-1AD6-4D02-9E55-4F3C86BECE31}" presName="linear" presStyleCnt="0">
        <dgm:presLayoutVars>
          <dgm:animLvl val="lvl"/>
          <dgm:resizeHandles val="exact"/>
        </dgm:presLayoutVars>
      </dgm:prSet>
      <dgm:spPr/>
    </dgm:pt>
    <dgm:pt modelId="{7020434E-403A-4887-946B-3A8BFA6E793E}" type="pres">
      <dgm:prSet presAssocID="{D75FCA3E-7596-4847-8B7F-E9224FF59346}" presName="parentText" presStyleLbl="node1" presStyleIdx="0" presStyleCnt="7">
        <dgm:presLayoutVars>
          <dgm:chMax val="0"/>
          <dgm:bulletEnabled val="1"/>
        </dgm:presLayoutVars>
      </dgm:prSet>
      <dgm:spPr/>
    </dgm:pt>
    <dgm:pt modelId="{D23FC5AC-D14D-41ED-B0B4-1F86BD04E14B}" type="pres">
      <dgm:prSet presAssocID="{A5A81864-0575-4688-BE6B-93DE493A46D2}" presName="spacer" presStyleCnt="0"/>
      <dgm:spPr/>
    </dgm:pt>
    <dgm:pt modelId="{02FAEB8D-E9F0-4680-87FB-273D62F58927}" type="pres">
      <dgm:prSet presAssocID="{23BE5ED7-286A-420E-920F-3A35FDC6447A}" presName="parentText" presStyleLbl="node1" presStyleIdx="1" presStyleCnt="7">
        <dgm:presLayoutVars>
          <dgm:chMax val="0"/>
          <dgm:bulletEnabled val="1"/>
        </dgm:presLayoutVars>
      </dgm:prSet>
      <dgm:spPr/>
    </dgm:pt>
    <dgm:pt modelId="{A21CB152-4A3B-4D6E-8C57-751F363A5A0F}" type="pres">
      <dgm:prSet presAssocID="{19A0F1E6-5342-4001-AB94-BCBFD4A60E6C}" presName="spacer" presStyleCnt="0"/>
      <dgm:spPr/>
    </dgm:pt>
    <dgm:pt modelId="{E84EA7E3-BD06-4B20-9954-6DF59392A159}" type="pres">
      <dgm:prSet presAssocID="{A99951AB-3817-48EB-9A7A-153C34509788}" presName="parentText" presStyleLbl="node1" presStyleIdx="2" presStyleCnt="7">
        <dgm:presLayoutVars>
          <dgm:chMax val="0"/>
          <dgm:bulletEnabled val="1"/>
        </dgm:presLayoutVars>
      </dgm:prSet>
      <dgm:spPr/>
    </dgm:pt>
    <dgm:pt modelId="{2ABBA0D5-EA32-4999-9D8E-213025E32654}" type="pres">
      <dgm:prSet presAssocID="{D91579F8-8F76-46F0-A42F-5CD801DBF570}" presName="spacer" presStyleCnt="0"/>
      <dgm:spPr/>
    </dgm:pt>
    <dgm:pt modelId="{48494860-3166-47CA-9193-8284A1336017}" type="pres">
      <dgm:prSet presAssocID="{C26A99F5-872C-46EE-96A6-C201BAAB8DA3}" presName="parentText" presStyleLbl="node1" presStyleIdx="3" presStyleCnt="7">
        <dgm:presLayoutVars>
          <dgm:chMax val="0"/>
          <dgm:bulletEnabled val="1"/>
        </dgm:presLayoutVars>
      </dgm:prSet>
      <dgm:spPr/>
    </dgm:pt>
    <dgm:pt modelId="{DD446BBE-CFD1-456C-911F-112D88DC226B}" type="pres">
      <dgm:prSet presAssocID="{57208F5E-0031-477B-B6B1-8920F0AFAD3C}" presName="spacer" presStyleCnt="0"/>
      <dgm:spPr/>
    </dgm:pt>
    <dgm:pt modelId="{0522E924-5B8F-4A9E-A4B6-073C4C92BE68}" type="pres">
      <dgm:prSet presAssocID="{9F89D6F2-68E0-4CBF-A598-760BED750EFB}" presName="parentText" presStyleLbl="node1" presStyleIdx="4" presStyleCnt="7">
        <dgm:presLayoutVars>
          <dgm:chMax val="0"/>
          <dgm:bulletEnabled val="1"/>
        </dgm:presLayoutVars>
      </dgm:prSet>
      <dgm:spPr/>
    </dgm:pt>
    <dgm:pt modelId="{EF3F1079-147C-4006-9C40-43835BB59339}" type="pres">
      <dgm:prSet presAssocID="{8D8D47FB-D944-443B-8688-26C9F110D60B}" presName="spacer" presStyleCnt="0"/>
      <dgm:spPr/>
    </dgm:pt>
    <dgm:pt modelId="{4D99071C-6E26-44A9-B2E1-368C78DB124F}" type="pres">
      <dgm:prSet presAssocID="{F2EB678D-FAF8-430A-BC6F-0D2EFDD6BD43}" presName="parentText" presStyleLbl="node1" presStyleIdx="5" presStyleCnt="7">
        <dgm:presLayoutVars>
          <dgm:chMax val="0"/>
          <dgm:bulletEnabled val="1"/>
        </dgm:presLayoutVars>
      </dgm:prSet>
      <dgm:spPr/>
    </dgm:pt>
    <dgm:pt modelId="{4C065E29-CFF9-4E7D-9013-1F237E8DC732}" type="pres">
      <dgm:prSet presAssocID="{5CC9E802-DCA3-4EE5-857D-456E79E4D494}" presName="spacer" presStyleCnt="0"/>
      <dgm:spPr/>
    </dgm:pt>
    <dgm:pt modelId="{6B1BF341-7BE6-48A0-8325-B5A789655357}" type="pres">
      <dgm:prSet presAssocID="{68F9F7D6-8BF4-4E12-9CE0-C1DB855F4927}" presName="parentText" presStyleLbl="node1" presStyleIdx="6" presStyleCnt="7">
        <dgm:presLayoutVars>
          <dgm:chMax val="0"/>
          <dgm:bulletEnabled val="1"/>
        </dgm:presLayoutVars>
      </dgm:prSet>
      <dgm:spPr/>
    </dgm:pt>
  </dgm:ptLst>
  <dgm:cxnLst>
    <dgm:cxn modelId="{C6F89404-CE20-4ED1-849F-017D1484859C}" type="presOf" srcId="{C26A99F5-872C-46EE-96A6-C201BAAB8DA3}" destId="{48494860-3166-47CA-9193-8284A1336017}" srcOrd="0" destOrd="0" presId="urn:microsoft.com/office/officeart/2005/8/layout/vList2"/>
    <dgm:cxn modelId="{FBBE9308-42AF-4861-B1C7-21053B560732}" srcId="{E274DEFF-1AD6-4D02-9E55-4F3C86BECE31}" destId="{23BE5ED7-286A-420E-920F-3A35FDC6447A}" srcOrd="1" destOrd="0" parTransId="{A5300C26-4819-4262-B7BC-D02FC6C1295A}" sibTransId="{19A0F1E6-5342-4001-AB94-BCBFD4A60E6C}"/>
    <dgm:cxn modelId="{51718D0A-412D-4E31-9687-1FDC86DFE81C}" type="presOf" srcId="{A99951AB-3817-48EB-9A7A-153C34509788}" destId="{E84EA7E3-BD06-4B20-9954-6DF59392A159}" srcOrd="0" destOrd="0" presId="urn:microsoft.com/office/officeart/2005/8/layout/vList2"/>
    <dgm:cxn modelId="{FD67A01B-3F07-4A92-909F-9F926ADE7FD9}" srcId="{E274DEFF-1AD6-4D02-9E55-4F3C86BECE31}" destId="{9F89D6F2-68E0-4CBF-A598-760BED750EFB}" srcOrd="4" destOrd="0" parTransId="{4B759B54-11B2-439B-8800-CDA0AFE2F655}" sibTransId="{8D8D47FB-D944-443B-8688-26C9F110D60B}"/>
    <dgm:cxn modelId="{F6EAD43D-4FAF-4F33-950D-085539884115}" type="presOf" srcId="{9F89D6F2-68E0-4CBF-A598-760BED750EFB}" destId="{0522E924-5B8F-4A9E-A4B6-073C4C92BE68}" srcOrd="0" destOrd="0" presId="urn:microsoft.com/office/officeart/2005/8/layout/vList2"/>
    <dgm:cxn modelId="{70EF8164-6275-4DDC-9F0F-A0EAF6CA0451}" type="presOf" srcId="{F2EB678D-FAF8-430A-BC6F-0D2EFDD6BD43}" destId="{4D99071C-6E26-44A9-B2E1-368C78DB124F}" srcOrd="0" destOrd="0" presId="urn:microsoft.com/office/officeart/2005/8/layout/vList2"/>
    <dgm:cxn modelId="{32EF494D-7DB9-4ADC-9809-993A13B0CA17}" srcId="{E274DEFF-1AD6-4D02-9E55-4F3C86BECE31}" destId="{A99951AB-3817-48EB-9A7A-153C34509788}" srcOrd="2" destOrd="0" parTransId="{E2539743-8A96-4363-88B3-D6EF4921825C}" sibTransId="{D91579F8-8F76-46F0-A42F-5CD801DBF570}"/>
    <dgm:cxn modelId="{71DE1B50-F208-4C87-8E67-D9F9B9657441}" type="presOf" srcId="{E274DEFF-1AD6-4D02-9E55-4F3C86BECE31}" destId="{9C6F2A6F-67B5-475B-BD80-9B60F855C42D}" srcOrd="0" destOrd="0" presId="urn:microsoft.com/office/officeart/2005/8/layout/vList2"/>
    <dgm:cxn modelId="{452E1FA9-E97A-47E2-B5FE-6A64AC0C9C35}" type="presOf" srcId="{23BE5ED7-286A-420E-920F-3A35FDC6447A}" destId="{02FAEB8D-E9F0-4680-87FB-273D62F58927}" srcOrd="0" destOrd="0" presId="urn:microsoft.com/office/officeart/2005/8/layout/vList2"/>
    <dgm:cxn modelId="{C59F44B6-136A-451B-88A3-717B8C2586B8}" type="presOf" srcId="{D75FCA3E-7596-4847-8B7F-E9224FF59346}" destId="{7020434E-403A-4887-946B-3A8BFA6E793E}" srcOrd="0" destOrd="0" presId="urn:microsoft.com/office/officeart/2005/8/layout/vList2"/>
    <dgm:cxn modelId="{D7BFA5C3-F0C1-457C-8A73-D5F9A89476E0}" srcId="{E274DEFF-1AD6-4D02-9E55-4F3C86BECE31}" destId="{D75FCA3E-7596-4847-8B7F-E9224FF59346}" srcOrd="0" destOrd="0" parTransId="{368965CD-207E-4098-93E3-AFECD052EF84}" sibTransId="{A5A81864-0575-4688-BE6B-93DE493A46D2}"/>
    <dgm:cxn modelId="{DE12AFD2-53F2-46FC-B0F5-281764663B38}" srcId="{E274DEFF-1AD6-4D02-9E55-4F3C86BECE31}" destId="{C26A99F5-872C-46EE-96A6-C201BAAB8DA3}" srcOrd="3" destOrd="0" parTransId="{0CE0B4A0-73BF-4892-9D50-BB835F67AA61}" sibTransId="{57208F5E-0031-477B-B6B1-8920F0AFAD3C}"/>
    <dgm:cxn modelId="{54C6C9DF-ECC2-48E5-8BEF-73A491917DE7}" srcId="{E274DEFF-1AD6-4D02-9E55-4F3C86BECE31}" destId="{68F9F7D6-8BF4-4E12-9CE0-C1DB855F4927}" srcOrd="6" destOrd="0" parTransId="{EB803313-ABEE-4B60-81B4-0C6D90E8457D}" sibTransId="{5B0BD2FC-C3EE-4D06-99C1-1756FC0A5A4C}"/>
    <dgm:cxn modelId="{968B62FE-7AAB-4B62-A39F-99E10C232222}" type="presOf" srcId="{68F9F7D6-8BF4-4E12-9CE0-C1DB855F4927}" destId="{6B1BF341-7BE6-48A0-8325-B5A789655357}" srcOrd="0" destOrd="0" presId="urn:microsoft.com/office/officeart/2005/8/layout/vList2"/>
    <dgm:cxn modelId="{8AC628FF-75D8-49EA-B79E-341382D5E7F1}" srcId="{E274DEFF-1AD6-4D02-9E55-4F3C86BECE31}" destId="{F2EB678D-FAF8-430A-BC6F-0D2EFDD6BD43}" srcOrd="5" destOrd="0" parTransId="{167F8B2A-BB42-4EFF-B348-B0731E0A3035}" sibTransId="{5CC9E802-DCA3-4EE5-857D-456E79E4D494}"/>
    <dgm:cxn modelId="{221537B8-F97E-4975-AD85-04D7B5ED40A5}" type="presParOf" srcId="{9C6F2A6F-67B5-475B-BD80-9B60F855C42D}" destId="{7020434E-403A-4887-946B-3A8BFA6E793E}" srcOrd="0" destOrd="0" presId="urn:microsoft.com/office/officeart/2005/8/layout/vList2"/>
    <dgm:cxn modelId="{339C0BB9-483E-4D38-B69B-E5B8E6DF224F}" type="presParOf" srcId="{9C6F2A6F-67B5-475B-BD80-9B60F855C42D}" destId="{D23FC5AC-D14D-41ED-B0B4-1F86BD04E14B}" srcOrd="1" destOrd="0" presId="urn:microsoft.com/office/officeart/2005/8/layout/vList2"/>
    <dgm:cxn modelId="{0526C8A4-193E-4CE9-A750-0471C1A04814}" type="presParOf" srcId="{9C6F2A6F-67B5-475B-BD80-9B60F855C42D}" destId="{02FAEB8D-E9F0-4680-87FB-273D62F58927}" srcOrd="2" destOrd="0" presId="urn:microsoft.com/office/officeart/2005/8/layout/vList2"/>
    <dgm:cxn modelId="{FDE0C601-5820-4CFF-AB7F-5F30F5FE64AC}" type="presParOf" srcId="{9C6F2A6F-67B5-475B-BD80-9B60F855C42D}" destId="{A21CB152-4A3B-4D6E-8C57-751F363A5A0F}" srcOrd="3" destOrd="0" presId="urn:microsoft.com/office/officeart/2005/8/layout/vList2"/>
    <dgm:cxn modelId="{76F1EB93-8028-432B-BB23-A6DBFC8E1796}" type="presParOf" srcId="{9C6F2A6F-67B5-475B-BD80-9B60F855C42D}" destId="{E84EA7E3-BD06-4B20-9954-6DF59392A159}" srcOrd="4" destOrd="0" presId="urn:microsoft.com/office/officeart/2005/8/layout/vList2"/>
    <dgm:cxn modelId="{5E3629B4-7E4B-42D9-AA7B-F8D2AB1A8226}" type="presParOf" srcId="{9C6F2A6F-67B5-475B-BD80-9B60F855C42D}" destId="{2ABBA0D5-EA32-4999-9D8E-213025E32654}" srcOrd="5" destOrd="0" presId="urn:microsoft.com/office/officeart/2005/8/layout/vList2"/>
    <dgm:cxn modelId="{FC9D52E9-C2AC-4A4C-9147-87D01C86A8D9}" type="presParOf" srcId="{9C6F2A6F-67B5-475B-BD80-9B60F855C42D}" destId="{48494860-3166-47CA-9193-8284A1336017}" srcOrd="6" destOrd="0" presId="urn:microsoft.com/office/officeart/2005/8/layout/vList2"/>
    <dgm:cxn modelId="{DCFDF37A-0F78-45FA-917E-DBB36DB06D8D}" type="presParOf" srcId="{9C6F2A6F-67B5-475B-BD80-9B60F855C42D}" destId="{DD446BBE-CFD1-456C-911F-112D88DC226B}" srcOrd="7" destOrd="0" presId="urn:microsoft.com/office/officeart/2005/8/layout/vList2"/>
    <dgm:cxn modelId="{63509AC1-9413-4C05-A2F8-333081419343}" type="presParOf" srcId="{9C6F2A6F-67B5-475B-BD80-9B60F855C42D}" destId="{0522E924-5B8F-4A9E-A4B6-073C4C92BE68}" srcOrd="8" destOrd="0" presId="urn:microsoft.com/office/officeart/2005/8/layout/vList2"/>
    <dgm:cxn modelId="{960058DD-6D99-47B8-966F-22F1504D6CC4}" type="presParOf" srcId="{9C6F2A6F-67B5-475B-BD80-9B60F855C42D}" destId="{EF3F1079-147C-4006-9C40-43835BB59339}" srcOrd="9" destOrd="0" presId="urn:microsoft.com/office/officeart/2005/8/layout/vList2"/>
    <dgm:cxn modelId="{FFAAD07C-EDB2-4AF0-A060-112427F4E26D}" type="presParOf" srcId="{9C6F2A6F-67B5-475B-BD80-9B60F855C42D}" destId="{4D99071C-6E26-44A9-B2E1-368C78DB124F}" srcOrd="10" destOrd="0" presId="urn:microsoft.com/office/officeart/2005/8/layout/vList2"/>
    <dgm:cxn modelId="{1291762D-12C6-4E7B-9B91-5FBFD8F07D74}" type="presParOf" srcId="{9C6F2A6F-67B5-475B-BD80-9B60F855C42D}" destId="{4C065E29-CFF9-4E7D-9013-1F237E8DC732}" srcOrd="11" destOrd="0" presId="urn:microsoft.com/office/officeart/2005/8/layout/vList2"/>
    <dgm:cxn modelId="{27592DB6-3FAA-4DAE-8E7A-172B4315D123}" type="presParOf" srcId="{9C6F2A6F-67B5-475B-BD80-9B60F855C42D}" destId="{6B1BF341-7BE6-48A0-8325-B5A78965535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EA6E9F-DA74-4557-9302-25DEA527C9A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C6A5B59-1A93-4704-85BA-5EC8C288AC9F}">
      <dgm:prSet/>
      <dgm:spPr/>
      <dgm:t>
        <a:bodyPr/>
        <a:lstStyle/>
        <a:p>
          <a:r>
            <a:rPr lang="en-US" b="0"/>
            <a:t>Scalability: </a:t>
          </a:r>
          <a:r>
            <a:rPr lang="en-US"/>
            <a:t> </a:t>
          </a:r>
          <a:r>
            <a:rPr lang="en-US" b="0" i="0"/>
            <a:t>Horizontal scaling, load balancing, auto-scaling, stateless services, asynchronous communication, caching - E</a:t>
          </a:r>
          <a:r>
            <a:rPr lang="en-US" b="0"/>
            <a:t>vent sourcing, Load Balancer, Horizontal Pod Autoscaling</a:t>
          </a:r>
          <a:endParaRPr lang="en-US"/>
        </a:p>
      </dgm:t>
    </dgm:pt>
    <dgm:pt modelId="{F1893567-431F-42B7-8A32-12F18846C32B}" type="parTrans" cxnId="{F5FBAA4A-5719-4604-B39B-5E2445BABBB5}">
      <dgm:prSet/>
      <dgm:spPr/>
      <dgm:t>
        <a:bodyPr/>
        <a:lstStyle/>
        <a:p>
          <a:endParaRPr lang="en-US"/>
        </a:p>
      </dgm:t>
    </dgm:pt>
    <dgm:pt modelId="{1C74DEC3-D286-4198-B4EA-80E16CB2199E}" type="sibTrans" cxnId="{F5FBAA4A-5719-4604-B39B-5E2445BABBB5}">
      <dgm:prSet/>
      <dgm:spPr/>
      <dgm:t>
        <a:bodyPr/>
        <a:lstStyle/>
        <a:p>
          <a:endParaRPr lang="en-US"/>
        </a:p>
      </dgm:t>
    </dgm:pt>
    <dgm:pt modelId="{F1B48639-C325-46C9-ACAC-106266830278}">
      <dgm:prSet/>
      <dgm:spPr/>
      <dgm:t>
        <a:bodyPr/>
        <a:lstStyle/>
        <a:p>
          <a:r>
            <a:rPr lang="en-US" b="0" dirty="0"/>
            <a:t>Availability:  </a:t>
          </a:r>
          <a:r>
            <a:rPr lang="en-US" b="0" i="0" dirty="0"/>
            <a:t>Fault tolerance, redundancy, monitoring, and alerting</a:t>
          </a:r>
          <a:r>
            <a:rPr lang="en-US" i="0" dirty="0"/>
            <a:t> -  </a:t>
          </a:r>
          <a:r>
            <a:rPr lang="en-US" b="0" dirty="0"/>
            <a:t>Multiple replicas of services and database, Prometheus and Grafana for monitoring and alerting , Circuit breaker for fault tolerance, Release management with different versions of services</a:t>
          </a:r>
          <a:endParaRPr lang="en-US" dirty="0"/>
        </a:p>
      </dgm:t>
    </dgm:pt>
    <dgm:pt modelId="{6A4CEDD0-F948-4232-AECC-2C4CFDCAAAFD}" type="parTrans" cxnId="{59A71735-EA8F-4392-94DE-A6E7FE47B773}">
      <dgm:prSet/>
      <dgm:spPr/>
      <dgm:t>
        <a:bodyPr/>
        <a:lstStyle/>
        <a:p>
          <a:endParaRPr lang="en-US"/>
        </a:p>
      </dgm:t>
    </dgm:pt>
    <dgm:pt modelId="{29D575BC-E829-400C-B9C4-4D88A93801CE}" type="sibTrans" cxnId="{59A71735-EA8F-4392-94DE-A6E7FE47B773}">
      <dgm:prSet/>
      <dgm:spPr/>
      <dgm:t>
        <a:bodyPr/>
        <a:lstStyle/>
        <a:p>
          <a:endParaRPr lang="en-US"/>
        </a:p>
      </dgm:t>
    </dgm:pt>
    <dgm:pt modelId="{335D5F1A-6FEF-4EA5-9439-37396D337013}">
      <dgm:prSet/>
      <dgm:spPr/>
      <dgm:t>
        <a:bodyPr/>
        <a:lstStyle/>
        <a:p>
          <a:r>
            <a:rPr lang="en-US" b="0" i="0"/>
            <a:t>Reliability: Testing, quality assurance, error handling, logging, tracing, and rollback strategies) – Test Driven Development, Automated </a:t>
          </a:r>
          <a:r>
            <a:rPr lang="en-US"/>
            <a:t>Testing, CICD for integration, </a:t>
          </a:r>
          <a:r>
            <a:rPr lang="en-US" b="0" i="0"/>
            <a:t>distributed log tracing using zipkins, versioning of services for rollback</a:t>
          </a:r>
          <a:endParaRPr lang="en-US"/>
        </a:p>
      </dgm:t>
    </dgm:pt>
    <dgm:pt modelId="{6C39822F-4FF0-4C65-BF16-F0EE6B0AA0B5}" type="parTrans" cxnId="{990AF302-E206-4C68-9725-4904BE2B4392}">
      <dgm:prSet/>
      <dgm:spPr/>
      <dgm:t>
        <a:bodyPr/>
        <a:lstStyle/>
        <a:p>
          <a:endParaRPr lang="en-US"/>
        </a:p>
      </dgm:t>
    </dgm:pt>
    <dgm:pt modelId="{4097FD2D-99DB-45B6-B7A1-5A89E2410DA5}" type="sibTrans" cxnId="{990AF302-E206-4C68-9725-4904BE2B4392}">
      <dgm:prSet/>
      <dgm:spPr/>
      <dgm:t>
        <a:bodyPr/>
        <a:lstStyle/>
        <a:p>
          <a:endParaRPr lang="en-US"/>
        </a:p>
      </dgm:t>
    </dgm:pt>
    <dgm:pt modelId="{5DCAC4E3-EFFE-4611-B492-A773BF131C28}" type="pres">
      <dgm:prSet presAssocID="{A9EA6E9F-DA74-4557-9302-25DEA527C9AA}" presName="vert0" presStyleCnt="0">
        <dgm:presLayoutVars>
          <dgm:dir/>
          <dgm:animOne val="branch"/>
          <dgm:animLvl val="lvl"/>
        </dgm:presLayoutVars>
      </dgm:prSet>
      <dgm:spPr/>
    </dgm:pt>
    <dgm:pt modelId="{8B09D987-E650-41CB-A1DB-CEA3ECEA1A34}" type="pres">
      <dgm:prSet presAssocID="{EC6A5B59-1A93-4704-85BA-5EC8C288AC9F}" presName="thickLine" presStyleLbl="alignNode1" presStyleIdx="0" presStyleCnt="3"/>
      <dgm:spPr/>
    </dgm:pt>
    <dgm:pt modelId="{63664BC7-22E5-442F-86F8-AA38C5284116}" type="pres">
      <dgm:prSet presAssocID="{EC6A5B59-1A93-4704-85BA-5EC8C288AC9F}" presName="horz1" presStyleCnt="0"/>
      <dgm:spPr/>
    </dgm:pt>
    <dgm:pt modelId="{B6F61120-2F46-4B19-B543-3AAA4684447C}" type="pres">
      <dgm:prSet presAssocID="{EC6A5B59-1A93-4704-85BA-5EC8C288AC9F}" presName="tx1" presStyleLbl="revTx" presStyleIdx="0" presStyleCnt="3"/>
      <dgm:spPr/>
    </dgm:pt>
    <dgm:pt modelId="{DA6CB2FE-1C59-4B11-8F3F-8AF78F2BEAB4}" type="pres">
      <dgm:prSet presAssocID="{EC6A5B59-1A93-4704-85BA-5EC8C288AC9F}" presName="vert1" presStyleCnt="0"/>
      <dgm:spPr/>
    </dgm:pt>
    <dgm:pt modelId="{E3728BA4-4929-40AC-86CF-48F8B53189B0}" type="pres">
      <dgm:prSet presAssocID="{F1B48639-C325-46C9-ACAC-106266830278}" presName="thickLine" presStyleLbl="alignNode1" presStyleIdx="1" presStyleCnt="3"/>
      <dgm:spPr/>
    </dgm:pt>
    <dgm:pt modelId="{302CE9F4-CBD8-491D-9B38-9FB6AF66EC12}" type="pres">
      <dgm:prSet presAssocID="{F1B48639-C325-46C9-ACAC-106266830278}" presName="horz1" presStyleCnt="0"/>
      <dgm:spPr/>
    </dgm:pt>
    <dgm:pt modelId="{4FE4FDAD-310E-4C75-93EE-91DCC2A681CE}" type="pres">
      <dgm:prSet presAssocID="{F1B48639-C325-46C9-ACAC-106266830278}" presName="tx1" presStyleLbl="revTx" presStyleIdx="1" presStyleCnt="3"/>
      <dgm:spPr/>
    </dgm:pt>
    <dgm:pt modelId="{3345FC23-5A61-449F-83CE-D2051213DEB8}" type="pres">
      <dgm:prSet presAssocID="{F1B48639-C325-46C9-ACAC-106266830278}" presName="vert1" presStyleCnt="0"/>
      <dgm:spPr/>
    </dgm:pt>
    <dgm:pt modelId="{FD3AF18D-BE50-4F35-8A79-F766DD1F3605}" type="pres">
      <dgm:prSet presAssocID="{335D5F1A-6FEF-4EA5-9439-37396D337013}" presName="thickLine" presStyleLbl="alignNode1" presStyleIdx="2" presStyleCnt="3"/>
      <dgm:spPr/>
    </dgm:pt>
    <dgm:pt modelId="{9342E312-B837-4385-B5E1-D7F1853DFAB3}" type="pres">
      <dgm:prSet presAssocID="{335D5F1A-6FEF-4EA5-9439-37396D337013}" presName="horz1" presStyleCnt="0"/>
      <dgm:spPr/>
    </dgm:pt>
    <dgm:pt modelId="{27729411-4108-4CE3-851E-C31415407669}" type="pres">
      <dgm:prSet presAssocID="{335D5F1A-6FEF-4EA5-9439-37396D337013}" presName="tx1" presStyleLbl="revTx" presStyleIdx="2" presStyleCnt="3"/>
      <dgm:spPr/>
    </dgm:pt>
    <dgm:pt modelId="{B7506D3A-8E97-4DE6-B29D-E9A83B361690}" type="pres">
      <dgm:prSet presAssocID="{335D5F1A-6FEF-4EA5-9439-37396D337013}" presName="vert1" presStyleCnt="0"/>
      <dgm:spPr/>
    </dgm:pt>
  </dgm:ptLst>
  <dgm:cxnLst>
    <dgm:cxn modelId="{990AF302-E206-4C68-9725-4904BE2B4392}" srcId="{A9EA6E9F-DA74-4557-9302-25DEA527C9AA}" destId="{335D5F1A-6FEF-4EA5-9439-37396D337013}" srcOrd="2" destOrd="0" parTransId="{6C39822F-4FF0-4C65-BF16-F0EE6B0AA0B5}" sibTransId="{4097FD2D-99DB-45B6-B7A1-5A89E2410DA5}"/>
    <dgm:cxn modelId="{5ADAC627-3233-4511-A77C-D18133287617}" type="presOf" srcId="{A9EA6E9F-DA74-4557-9302-25DEA527C9AA}" destId="{5DCAC4E3-EFFE-4611-B492-A773BF131C28}" srcOrd="0" destOrd="0" presId="urn:microsoft.com/office/officeart/2008/layout/LinedList"/>
    <dgm:cxn modelId="{66E3B429-204F-43B4-8B74-A64973154F9F}" type="presOf" srcId="{F1B48639-C325-46C9-ACAC-106266830278}" destId="{4FE4FDAD-310E-4C75-93EE-91DCC2A681CE}" srcOrd="0" destOrd="0" presId="urn:microsoft.com/office/officeart/2008/layout/LinedList"/>
    <dgm:cxn modelId="{59A71735-EA8F-4392-94DE-A6E7FE47B773}" srcId="{A9EA6E9F-DA74-4557-9302-25DEA527C9AA}" destId="{F1B48639-C325-46C9-ACAC-106266830278}" srcOrd="1" destOrd="0" parTransId="{6A4CEDD0-F948-4232-AECC-2C4CFDCAAAFD}" sibTransId="{29D575BC-E829-400C-B9C4-4D88A93801CE}"/>
    <dgm:cxn modelId="{F5FBAA4A-5719-4604-B39B-5E2445BABBB5}" srcId="{A9EA6E9F-DA74-4557-9302-25DEA527C9AA}" destId="{EC6A5B59-1A93-4704-85BA-5EC8C288AC9F}" srcOrd="0" destOrd="0" parTransId="{F1893567-431F-42B7-8A32-12F18846C32B}" sibTransId="{1C74DEC3-D286-4198-B4EA-80E16CB2199E}"/>
    <dgm:cxn modelId="{01564D97-3D6B-4DDE-B505-C3713E1BF661}" type="presOf" srcId="{EC6A5B59-1A93-4704-85BA-5EC8C288AC9F}" destId="{B6F61120-2F46-4B19-B543-3AAA4684447C}" srcOrd="0" destOrd="0" presId="urn:microsoft.com/office/officeart/2008/layout/LinedList"/>
    <dgm:cxn modelId="{C2768DAA-E0F1-4FB2-902E-4103B2195A8D}" type="presOf" srcId="{335D5F1A-6FEF-4EA5-9439-37396D337013}" destId="{27729411-4108-4CE3-851E-C31415407669}" srcOrd="0" destOrd="0" presId="urn:microsoft.com/office/officeart/2008/layout/LinedList"/>
    <dgm:cxn modelId="{D37A1262-4699-44F2-AF27-5038FEFF2BC1}" type="presParOf" srcId="{5DCAC4E3-EFFE-4611-B492-A773BF131C28}" destId="{8B09D987-E650-41CB-A1DB-CEA3ECEA1A34}" srcOrd="0" destOrd="0" presId="urn:microsoft.com/office/officeart/2008/layout/LinedList"/>
    <dgm:cxn modelId="{3D92E374-CD53-4F29-9C85-06F4CD63C5A0}" type="presParOf" srcId="{5DCAC4E3-EFFE-4611-B492-A773BF131C28}" destId="{63664BC7-22E5-442F-86F8-AA38C5284116}" srcOrd="1" destOrd="0" presId="urn:microsoft.com/office/officeart/2008/layout/LinedList"/>
    <dgm:cxn modelId="{D67192A4-E011-47B3-97C3-8988139040E6}" type="presParOf" srcId="{63664BC7-22E5-442F-86F8-AA38C5284116}" destId="{B6F61120-2F46-4B19-B543-3AAA4684447C}" srcOrd="0" destOrd="0" presId="urn:microsoft.com/office/officeart/2008/layout/LinedList"/>
    <dgm:cxn modelId="{9E715949-8818-411A-BA1C-5F2E2A526B63}" type="presParOf" srcId="{63664BC7-22E5-442F-86F8-AA38C5284116}" destId="{DA6CB2FE-1C59-4B11-8F3F-8AF78F2BEAB4}" srcOrd="1" destOrd="0" presId="urn:microsoft.com/office/officeart/2008/layout/LinedList"/>
    <dgm:cxn modelId="{A8D5C675-2708-45EF-B9B1-AF9C46A962E3}" type="presParOf" srcId="{5DCAC4E3-EFFE-4611-B492-A773BF131C28}" destId="{E3728BA4-4929-40AC-86CF-48F8B53189B0}" srcOrd="2" destOrd="0" presId="urn:microsoft.com/office/officeart/2008/layout/LinedList"/>
    <dgm:cxn modelId="{D75AE1C5-B7A3-4E9A-8E10-6B1B0FF5D5A2}" type="presParOf" srcId="{5DCAC4E3-EFFE-4611-B492-A773BF131C28}" destId="{302CE9F4-CBD8-491D-9B38-9FB6AF66EC12}" srcOrd="3" destOrd="0" presId="urn:microsoft.com/office/officeart/2008/layout/LinedList"/>
    <dgm:cxn modelId="{72438F19-1958-49A9-B127-3B0CDEBC1C40}" type="presParOf" srcId="{302CE9F4-CBD8-491D-9B38-9FB6AF66EC12}" destId="{4FE4FDAD-310E-4C75-93EE-91DCC2A681CE}" srcOrd="0" destOrd="0" presId="urn:microsoft.com/office/officeart/2008/layout/LinedList"/>
    <dgm:cxn modelId="{1FDD5315-22FE-465D-9024-F8931150EF38}" type="presParOf" srcId="{302CE9F4-CBD8-491D-9B38-9FB6AF66EC12}" destId="{3345FC23-5A61-449F-83CE-D2051213DEB8}" srcOrd="1" destOrd="0" presId="urn:microsoft.com/office/officeart/2008/layout/LinedList"/>
    <dgm:cxn modelId="{F5004785-AC84-4BE4-85F0-220EB1F83BF0}" type="presParOf" srcId="{5DCAC4E3-EFFE-4611-B492-A773BF131C28}" destId="{FD3AF18D-BE50-4F35-8A79-F766DD1F3605}" srcOrd="4" destOrd="0" presId="urn:microsoft.com/office/officeart/2008/layout/LinedList"/>
    <dgm:cxn modelId="{7BCBE1BB-3306-49F4-9301-921D270310D7}" type="presParOf" srcId="{5DCAC4E3-EFFE-4611-B492-A773BF131C28}" destId="{9342E312-B837-4385-B5E1-D7F1853DFAB3}" srcOrd="5" destOrd="0" presId="urn:microsoft.com/office/officeart/2008/layout/LinedList"/>
    <dgm:cxn modelId="{56AAAE31-AE6C-4C5F-B7B7-4E8EE4E05265}" type="presParOf" srcId="{9342E312-B837-4385-B5E1-D7F1853DFAB3}" destId="{27729411-4108-4CE3-851E-C31415407669}" srcOrd="0" destOrd="0" presId="urn:microsoft.com/office/officeart/2008/layout/LinedList"/>
    <dgm:cxn modelId="{6786A894-D27C-46BD-81A8-71D1DE33411E}" type="presParOf" srcId="{9342E312-B837-4385-B5E1-D7F1853DFAB3}" destId="{B7506D3A-8E97-4DE6-B29D-E9A83B3616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A4B42E-4A8C-4E21-9FDF-5E3FC219B6E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534DEB4-4D9F-44B0-B5A2-8F770208D612}">
      <dgm:prSet/>
      <dgm:spPr/>
      <dgm:t>
        <a:bodyPr/>
        <a:lstStyle/>
        <a:p>
          <a:r>
            <a:rPr lang="en-US" dirty="0"/>
            <a:t>Performance </a:t>
          </a:r>
          <a:r>
            <a:rPr lang="en-US" b="0" i="0" dirty="0"/>
            <a:t>: Optimization, caching, data compression, load balancing, and efficient resource utilization </a:t>
          </a:r>
          <a:r>
            <a:rPr lang="en-US" dirty="0"/>
            <a:t>– Redis, load balancer, Amazon S3 for static content as images, HTML, CSS, Data compression</a:t>
          </a:r>
        </a:p>
      </dgm:t>
    </dgm:pt>
    <dgm:pt modelId="{BF1F9F02-D7F2-465F-9C3F-73B02174578E}" type="parTrans" cxnId="{594BB0D0-3F92-4A53-93D3-96CE98E891A0}">
      <dgm:prSet/>
      <dgm:spPr/>
      <dgm:t>
        <a:bodyPr/>
        <a:lstStyle/>
        <a:p>
          <a:endParaRPr lang="en-US"/>
        </a:p>
      </dgm:t>
    </dgm:pt>
    <dgm:pt modelId="{AB934F71-59F8-45CC-901C-6BB5300F8F9B}" type="sibTrans" cxnId="{594BB0D0-3F92-4A53-93D3-96CE98E891A0}">
      <dgm:prSet/>
      <dgm:spPr/>
      <dgm:t>
        <a:bodyPr/>
        <a:lstStyle/>
        <a:p>
          <a:endParaRPr lang="en-US"/>
        </a:p>
      </dgm:t>
    </dgm:pt>
    <dgm:pt modelId="{A14F0AF1-8E0F-4238-8CEA-1F6DA366C9A4}">
      <dgm:prSet/>
      <dgm:spPr/>
      <dgm:t>
        <a:bodyPr/>
        <a:lstStyle/>
        <a:p>
          <a:r>
            <a:rPr lang="en-US" b="0" i="0" dirty="0"/>
            <a:t>Security</a:t>
          </a:r>
          <a:r>
            <a:rPr lang="en-US" dirty="0"/>
            <a:t> (</a:t>
          </a:r>
          <a:r>
            <a:rPr lang="en-US" b="0" i="0" dirty="0"/>
            <a:t>Authentication, authorization, encryption, network security, and compliance with security standards and regulations.</a:t>
          </a:r>
          <a:r>
            <a:rPr lang="en-US" dirty="0"/>
            <a:t>) – Token based access , Role based access, JWT, OAuth, masking of sensitive data as card details of user, IAM</a:t>
          </a:r>
        </a:p>
      </dgm:t>
    </dgm:pt>
    <dgm:pt modelId="{D5706DC3-73EA-4EE9-8B9D-B0699336325F}" type="parTrans" cxnId="{20E919C8-28A7-4345-945B-58267EB98F00}">
      <dgm:prSet/>
      <dgm:spPr/>
      <dgm:t>
        <a:bodyPr/>
        <a:lstStyle/>
        <a:p>
          <a:endParaRPr lang="en-US"/>
        </a:p>
      </dgm:t>
    </dgm:pt>
    <dgm:pt modelId="{1239C22F-1CDC-4C74-A019-FFA29710E015}" type="sibTrans" cxnId="{20E919C8-28A7-4345-945B-58267EB98F00}">
      <dgm:prSet/>
      <dgm:spPr/>
      <dgm:t>
        <a:bodyPr/>
        <a:lstStyle/>
        <a:p>
          <a:endParaRPr lang="en-US"/>
        </a:p>
      </dgm:t>
    </dgm:pt>
    <dgm:pt modelId="{28DFEAC1-FC31-401A-B377-DEFB02042E31}">
      <dgm:prSet/>
      <dgm:spPr/>
      <dgm:t>
        <a:bodyPr/>
        <a:lstStyle/>
        <a:p>
          <a:r>
            <a:rPr lang="en-US" b="0" i="0"/>
            <a:t>Maintainability: Modularity, loose coupling, versioning, documentation, and continuous integration and deployment) – CICD using pipelines, Event based communication and rest api calls , versioning of API, Swagger , Confluence</a:t>
          </a:r>
          <a:endParaRPr lang="en-US"/>
        </a:p>
      </dgm:t>
    </dgm:pt>
    <dgm:pt modelId="{5DE6021B-EC8C-4FA5-8CF6-A9FB03503F4D}" type="parTrans" cxnId="{BD0C266E-DD99-4C7D-9ECF-CC2E43EB3165}">
      <dgm:prSet/>
      <dgm:spPr/>
      <dgm:t>
        <a:bodyPr/>
        <a:lstStyle/>
        <a:p>
          <a:endParaRPr lang="en-US"/>
        </a:p>
      </dgm:t>
    </dgm:pt>
    <dgm:pt modelId="{B5CE6BA4-165B-4814-A061-386202F2B34A}" type="sibTrans" cxnId="{BD0C266E-DD99-4C7D-9ECF-CC2E43EB3165}">
      <dgm:prSet/>
      <dgm:spPr/>
      <dgm:t>
        <a:bodyPr/>
        <a:lstStyle/>
        <a:p>
          <a:endParaRPr lang="en-US"/>
        </a:p>
      </dgm:t>
    </dgm:pt>
    <dgm:pt modelId="{AE57B0ED-1F7A-4F6B-BBAD-BE2A5D0B7C00}" type="pres">
      <dgm:prSet presAssocID="{B0A4B42E-4A8C-4E21-9FDF-5E3FC219B6E4}" presName="vert0" presStyleCnt="0">
        <dgm:presLayoutVars>
          <dgm:dir/>
          <dgm:animOne val="branch"/>
          <dgm:animLvl val="lvl"/>
        </dgm:presLayoutVars>
      </dgm:prSet>
      <dgm:spPr/>
    </dgm:pt>
    <dgm:pt modelId="{62B597D6-941A-469E-8F01-52FA111DAE40}" type="pres">
      <dgm:prSet presAssocID="{3534DEB4-4D9F-44B0-B5A2-8F770208D612}" presName="thickLine" presStyleLbl="alignNode1" presStyleIdx="0" presStyleCnt="3"/>
      <dgm:spPr/>
    </dgm:pt>
    <dgm:pt modelId="{8DA3136D-0A65-4565-A4AE-621801C2F3F1}" type="pres">
      <dgm:prSet presAssocID="{3534DEB4-4D9F-44B0-B5A2-8F770208D612}" presName="horz1" presStyleCnt="0"/>
      <dgm:spPr/>
    </dgm:pt>
    <dgm:pt modelId="{9AD0613B-3E26-4625-A74B-1D2EB8028A59}" type="pres">
      <dgm:prSet presAssocID="{3534DEB4-4D9F-44B0-B5A2-8F770208D612}" presName="tx1" presStyleLbl="revTx" presStyleIdx="0" presStyleCnt="3"/>
      <dgm:spPr/>
    </dgm:pt>
    <dgm:pt modelId="{C28BE2D0-5FF0-494D-A6F4-B845ED792CF1}" type="pres">
      <dgm:prSet presAssocID="{3534DEB4-4D9F-44B0-B5A2-8F770208D612}" presName="vert1" presStyleCnt="0"/>
      <dgm:spPr/>
    </dgm:pt>
    <dgm:pt modelId="{69065D2A-65F6-432F-8332-5E0738F82B55}" type="pres">
      <dgm:prSet presAssocID="{A14F0AF1-8E0F-4238-8CEA-1F6DA366C9A4}" presName="thickLine" presStyleLbl="alignNode1" presStyleIdx="1" presStyleCnt="3"/>
      <dgm:spPr/>
    </dgm:pt>
    <dgm:pt modelId="{BF5C80C6-6C21-4152-A84B-245B583FAEFD}" type="pres">
      <dgm:prSet presAssocID="{A14F0AF1-8E0F-4238-8CEA-1F6DA366C9A4}" presName="horz1" presStyleCnt="0"/>
      <dgm:spPr/>
    </dgm:pt>
    <dgm:pt modelId="{19942B03-F8DC-49DF-9C58-50DFCE363C6D}" type="pres">
      <dgm:prSet presAssocID="{A14F0AF1-8E0F-4238-8CEA-1F6DA366C9A4}" presName="tx1" presStyleLbl="revTx" presStyleIdx="1" presStyleCnt="3"/>
      <dgm:spPr/>
    </dgm:pt>
    <dgm:pt modelId="{324E4EBF-D561-4DA8-934C-3759698C7080}" type="pres">
      <dgm:prSet presAssocID="{A14F0AF1-8E0F-4238-8CEA-1F6DA366C9A4}" presName="vert1" presStyleCnt="0"/>
      <dgm:spPr/>
    </dgm:pt>
    <dgm:pt modelId="{EEDB3B4E-070E-4145-A236-7DE1C36DD0D1}" type="pres">
      <dgm:prSet presAssocID="{28DFEAC1-FC31-401A-B377-DEFB02042E31}" presName="thickLine" presStyleLbl="alignNode1" presStyleIdx="2" presStyleCnt="3"/>
      <dgm:spPr/>
    </dgm:pt>
    <dgm:pt modelId="{CB1E6CC1-AEE4-41B1-A460-822FBEBE77FA}" type="pres">
      <dgm:prSet presAssocID="{28DFEAC1-FC31-401A-B377-DEFB02042E31}" presName="horz1" presStyleCnt="0"/>
      <dgm:spPr/>
    </dgm:pt>
    <dgm:pt modelId="{8739187C-EB7A-4147-862C-163B76843B84}" type="pres">
      <dgm:prSet presAssocID="{28DFEAC1-FC31-401A-B377-DEFB02042E31}" presName="tx1" presStyleLbl="revTx" presStyleIdx="2" presStyleCnt="3"/>
      <dgm:spPr/>
    </dgm:pt>
    <dgm:pt modelId="{FFA860B6-AFE1-4B6E-8480-EBD051AE4551}" type="pres">
      <dgm:prSet presAssocID="{28DFEAC1-FC31-401A-B377-DEFB02042E31}" presName="vert1" presStyleCnt="0"/>
      <dgm:spPr/>
    </dgm:pt>
  </dgm:ptLst>
  <dgm:cxnLst>
    <dgm:cxn modelId="{8225BB4D-BCAB-4671-AB00-DB5E1DC2DA4C}" type="presOf" srcId="{3534DEB4-4D9F-44B0-B5A2-8F770208D612}" destId="{9AD0613B-3E26-4625-A74B-1D2EB8028A59}" srcOrd="0" destOrd="0" presId="urn:microsoft.com/office/officeart/2008/layout/LinedList"/>
    <dgm:cxn modelId="{BD0C266E-DD99-4C7D-9ECF-CC2E43EB3165}" srcId="{B0A4B42E-4A8C-4E21-9FDF-5E3FC219B6E4}" destId="{28DFEAC1-FC31-401A-B377-DEFB02042E31}" srcOrd="2" destOrd="0" parTransId="{5DE6021B-EC8C-4FA5-8CF6-A9FB03503F4D}" sibTransId="{B5CE6BA4-165B-4814-A061-386202F2B34A}"/>
    <dgm:cxn modelId="{2281ED82-CE27-4B59-936A-4C234B0AA02E}" type="presOf" srcId="{A14F0AF1-8E0F-4238-8CEA-1F6DA366C9A4}" destId="{19942B03-F8DC-49DF-9C58-50DFCE363C6D}" srcOrd="0" destOrd="0" presId="urn:microsoft.com/office/officeart/2008/layout/LinedList"/>
    <dgm:cxn modelId="{3631D791-FA6A-4B79-A96F-1C433937091B}" type="presOf" srcId="{B0A4B42E-4A8C-4E21-9FDF-5E3FC219B6E4}" destId="{AE57B0ED-1F7A-4F6B-BBAD-BE2A5D0B7C00}" srcOrd="0" destOrd="0" presId="urn:microsoft.com/office/officeart/2008/layout/LinedList"/>
    <dgm:cxn modelId="{20E919C8-28A7-4345-945B-58267EB98F00}" srcId="{B0A4B42E-4A8C-4E21-9FDF-5E3FC219B6E4}" destId="{A14F0AF1-8E0F-4238-8CEA-1F6DA366C9A4}" srcOrd="1" destOrd="0" parTransId="{D5706DC3-73EA-4EE9-8B9D-B0699336325F}" sibTransId="{1239C22F-1CDC-4C74-A019-FFA29710E015}"/>
    <dgm:cxn modelId="{594BB0D0-3F92-4A53-93D3-96CE98E891A0}" srcId="{B0A4B42E-4A8C-4E21-9FDF-5E3FC219B6E4}" destId="{3534DEB4-4D9F-44B0-B5A2-8F770208D612}" srcOrd="0" destOrd="0" parTransId="{BF1F9F02-D7F2-465F-9C3F-73B02174578E}" sibTransId="{AB934F71-59F8-45CC-901C-6BB5300F8F9B}"/>
    <dgm:cxn modelId="{43685DE4-0432-4CF9-B5D3-BD0B8F701A1B}" type="presOf" srcId="{28DFEAC1-FC31-401A-B377-DEFB02042E31}" destId="{8739187C-EB7A-4147-862C-163B76843B84}" srcOrd="0" destOrd="0" presId="urn:microsoft.com/office/officeart/2008/layout/LinedList"/>
    <dgm:cxn modelId="{63081D8A-0D16-42ED-88E8-6AF8EFA098D7}" type="presParOf" srcId="{AE57B0ED-1F7A-4F6B-BBAD-BE2A5D0B7C00}" destId="{62B597D6-941A-469E-8F01-52FA111DAE40}" srcOrd="0" destOrd="0" presId="urn:microsoft.com/office/officeart/2008/layout/LinedList"/>
    <dgm:cxn modelId="{BF8BD645-CE87-4410-97C8-496AB21B40D5}" type="presParOf" srcId="{AE57B0ED-1F7A-4F6B-BBAD-BE2A5D0B7C00}" destId="{8DA3136D-0A65-4565-A4AE-621801C2F3F1}" srcOrd="1" destOrd="0" presId="urn:microsoft.com/office/officeart/2008/layout/LinedList"/>
    <dgm:cxn modelId="{9BEB08D5-E289-4C8C-B57C-A220EFC78626}" type="presParOf" srcId="{8DA3136D-0A65-4565-A4AE-621801C2F3F1}" destId="{9AD0613B-3E26-4625-A74B-1D2EB8028A59}" srcOrd="0" destOrd="0" presId="urn:microsoft.com/office/officeart/2008/layout/LinedList"/>
    <dgm:cxn modelId="{E1C84A19-4C14-4CA2-9851-489C7258B7F2}" type="presParOf" srcId="{8DA3136D-0A65-4565-A4AE-621801C2F3F1}" destId="{C28BE2D0-5FF0-494D-A6F4-B845ED792CF1}" srcOrd="1" destOrd="0" presId="urn:microsoft.com/office/officeart/2008/layout/LinedList"/>
    <dgm:cxn modelId="{CE04BA74-54AC-4F15-BF03-92D930529D2B}" type="presParOf" srcId="{AE57B0ED-1F7A-4F6B-BBAD-BE2A5D0B7C00}" destId="{69065D2A-65F6-432F-8332-5E0738F82B55}" srcOrd="2" destOrd="0" presId="urn:microsoft.com/office/officeart/2008/layout/LinedList"/>
    <dgm:cxn modelId="{51704183-7166-434F-AA16-1C4FED8162EA}" type="presParOf" srcId="{AE57B0ED-1F7A-4F6B-BBAD-BE2A5D0B7C00}" destId="{BF5C80C6-6C21-4152-A84B-245B583FAEFD}" srcOrd="3" destOrd="0" presId="urn:microsoft.com/office/officeart/2008/layout/LinedList"/>
    <dgm:cxn modelId="{35FCC879-083C-490C-ACB3-9785183A4AAD}" type="presParOf" srcId="{BF5C80C6-6C21-4152-A84B-245B583FAEFD}" destId="{19942B03-F8DC-49DF-9C58-50DFCE363C6D}" srcOrd="0" destOrd="0" presId="urn:microsoft.com/office/officeart/2008/layout/LinedList"/>
    <dgm:cxn modelId="{78C57902-8644-4ACF-98F8-9CBFAB30C410}" type="presParOf" srcId="{BF5C80C6-6C21-4152-A84B-245B583FAEFD}" destId="{324E4EBF-D561-4DA8-934C-3759698C7080}" srcOrd="1" destOrd="0" presId="urn:microsoft.com/office/officeart/2008/layout/LinedList"/>
    <dgm:cxn modelId="{834C1636-77EC-4D5A-A4F3-41FC94C8290F}" type="presParOf" srcId="{AE57B0ED-1F7A-4F6B-BBAD-BE2A5D0B7C00}" destId="{EEDB3B4E-070E-4145-A236-7DE1C36DD0D1}" srcOrd="4" destOrd="0" presId="urn:microsoft.com/office/officeart/2008/layout/LinedList"/>
    <dgm:cxn modelId="{EFB37131-D31F-4FD1-9905-78D01F66D4A4}" type="presParOf" srcId="{AE57B0ED-1F7A-4F6B-BBAD-BE2A5D0B7C00}" destId="{CB1E6CC1-AEE4-41B1-A460-822FBEBE77FA}" srcOrd="5" destOrd="0" presId="urn:microsoft.com/office/officeart/2008/layout/LinedList"/>
    <dgm:cxn modelId="{3F9A076B-40C0-4160-81BB-47A35C997D21}" type="presParOf" srcId="{CB1E6CC1-AEE4-41B1-A460-822FBEBE77FA}" destId="{8739187C-EB7A-4147-862C-163B76843B84}" srcOrd="0" destOrd="0" presId="urn:microsoft.com/office/officeart/2008/layout/LinedList"/>
    <dgm:cxn modelId="{E65280E6-276E-495D-B89E-71C9C25AA70C}" type="presParOf" srcId="{CB1E6CC1-AEE4-41B1-A460-822FBEBE77FA}" destId="{FFA860B6-AFE1-4B6E-8480-EBD051AE45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CDB20A-09EC-45EC-9092-E129EA38B2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1441B8-FCB2-4B46-A96F-46AE9321185D}">
      <dgm:prSet/>
      <dgm:spPr/>
      <dgm:t>
        <a:bodyPr/>
        <a:lstStyle/>
        <a:p>
          <a:r>
            <a:rPr lang="en-US"/>
            <a:t>Create multiple replicas of database for failover </a:t>
          </a:r>
        </a:p>
      </dgm:t>
    </dgm:pt>
    <dgm:pt modelId="{EF59BE4D-1153-4BCB-80D1-5F752FD80BA7}" type="parTrans" cxnId="{CD9692C4-301D-4BA0-95BD-B580D4D648C7}">
      <dgm:prSet/>
      <dgm:spPr/>
      <dgm:t>
        <a:bodyPr/>
        <a:lstStyle/>
        <a:p>
          <a:endParaRPr lang="en-US"/>
        </a:p>
      </dgm:t>
    </dgm:pt>
    <dgm:pt modelId="{42F6F313-CABC-454C-8259-2C33D7A65392}" type="sibTrans" cxnId="{CD9692C4-301D-4BA0-95BD-B580D4D648C7}">
      <dgm:prSet/>
      <dgm:spPr/>
      <dgm:t>
        <a:bodyPr/>
        <a:lstStyle/>
        <a:p>
          <a:endParaRPr lang="en-US"/>
        </a:p>
      </dgm:t>
    </dgm:pt>
    <dgm:pt modelId="{6378732C-C4A5-4BB7-901C-A23787B7D2EC}">
      <dgm:prSet/>
      <dgm:spPr/>
      <dgm:t>
        <a:bodyPr/>
        <a:lstStyle/>
        <a:p>
          <a:r>
            <a:rPr lang="en-US"/>
            <a:t>Archive transactional data like order, payment after certain period like 30 days after order flow is completed.</a:t>
          </a:r>
        </a:p>
      </dgm:t>
    </dgm:pt>
    <dgm:pt modelId="{7ACD4957-BC59-432A-A351-CFD099F0C51F}" type="parTrans" cxnId="{88DC9826-DDB3-43D0-9FF2-B99E5AB20750}">
      <dgm:prSet/>
      <dgm:spPr/>
      <dgm:t>
        <a:bodyPr/>
        <a:lstStyle/>
        <a:p>
          <a:endParaRPr lang="en-US"/>
        </a:p>
      </dgm:t>
    </dgm:pt>
    <dgm:pt modelId="{14B1077C-1F99-4F20-AD99-645606BF9CC2}" type="sibTrans" cxnId="{88DC9826-DDB3-43D0-9FF2-B99E5AB20750}">
      <dgm:prSet/>
      <dgm:spPr/>
      <dgm:t>
        <a:bodyPr/>
        <a:lstStyle/>
        <a:p>
          <a:endParaRPr lang="en-US"/>
        </a:p>
      </dgm:t>
    </dgm:pt>
    <dgm:pt modelId="{6E54ACFA-6D21-40F8-BECD-1A0C43E5FD41}">
      <dgm:prSet/>
      <dgm:spPr/>
      <dgm:t>
        <a:bodyPr/>
        <a:lstStyle/>
        <a:p>
          <a:r>
            <a:rPr lang="en-US" dirty="0"/>
            <a:t>SQL and NoSQL database</a:t>
          </a:r>
        </a:p>
      </dgm:t>
    </dgm:pt>
    <dgm:pt modelId="{71DB2834-AE05-4FD3-9C2D-53112D9BE2BB}" type="parTrans" cxnId="{A3237259-9A27-4DF2-BA40-33115A53EAE2}">
      <dgm:prSet/>
      <dgm:spPr/>
      <dgm:t>
        <a:bodyPr/>
        <a:lstStyle/>
        <a:p>
          <a:endParaRPr lang="en-US"/>
        </a:p>
      </dgm:t>
    </dgm:pt>
    <dgm:pt modelId="{D57D29C9-C653-4F06-9515-3BF3ACBA9FF6}" type="sibTrans" cxnId="{A3237259-9A27-4DF2-BA40-33115A53EAE2}">
      <dgm:prSet/>
      <dgm:spPr/>
      <dgm:t>
        <a:bodyPr/>
        <a:lstStyle/>
        <a:p>
          <a:endParaRPr lang="en-US"/>
        </a:p>
      </dgm:t>
    </dgm:pt>
    <dgm:pt modelId="{C4F17683-DB3E-43B9-8779-A57D493CAB55}">
      <dgm:prSet/>
      <dgm:spPr/>
      <dgm:t>
        <a:bodyPr/>
        <a:lstStyle/>
        <a:p>
          <a:r>
            <a:rPr lang="en-US"/>
            <a:t>Caching of data</a:t>
          </a:r>
        </a:p>
      </dgm:t>
    </dgm:pt>
    <dgm:pt modelId="{CC458A8E-0E3B-4D6B-A225-881104CF0B81}" type="parTrans" cxnId="{090709AD-9FE1-41E3-ACAC-438B0E7BCB56}">
      <dgm:prSet/>
      <dgm:spPr/>
      <dgm:t>
        <a:bodyPr/>
        <a:lstStyle/>
        <a:p>
          <a:endParaRPr lang="en-US"/>
        </a:p>
      </dgm:t>
    </dgm:pt>
    <dgm:pt modelId="{A64BA82D-F68A-4E36-B85B-3C9741B69AE3}" type="sibTrans" cxnId="{090709AD-9FE1-41E3-ACAC-438B0E7BCB56}">
      <dgm:prSet/>
      <dgm:spPr/>
      <dgm:t>
        <a:bodyPr/>
        <a:lstStyle/>
        <a:p>
          <a:endParaRPr lang="en-US"/>
        </a:p>
      </dgm:t>
    </dgm:pt>
    <dgm:pt modelId="{E397F3B7-DB49-4744-8BBD-9DBDA1CA5B61}" type="pres">
      <dgm:prSet presAssocID="{29CDB20A-09EC-45EC-9092-E129EA38B273}" presName="root" presStyleCnt="0">
        <dgm:presLayoutVars>
          <dgm:dir/>
          <dgm:resizeHandles val="exact"/>
        </dgm:presLayoutVars>
      </dgm:prSet>
      <dgm:spPr/>
    </dgm:pt>
    <dgm:pt modelId="{77FE1DD9-1A93-40CC-91E2-3BBFA3804989}" type="pres">
      <dgm:prSet presAssocID="{391441B8-FCB2-4B46-A96F-46AE9321185D}" presName="compNode" presStyleCnt="0"/>
      <dgm:spPr/>
    </dgm:pt>
    <dgm:pt modelId="{0756CEF9-17EF-450F-936B-1470162B00D8}" type="pres">
      <dgm:prSet presAssocID="{391441B8-FCB2-4B46-A96F-46AE9321185D}" presName="bgRect" presStyleLbl="bgShp" presStyleIdx="0" presStyleCnt="4"/>
      <dgm:spPr/>
    </dgm:pt>
    <dgm:pt modelId="{924502B9-4D2A-42C8-902A-683951B507CE}" type="pres">
      <dgm:prSet presAssocID="{391441B8-FCB2-4B46-A96F-46AE9321185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E7DE8F-196B-4ECC-9DB5-AEDBAF9ED6ED}" type="pres">
      <dgm:prSet presAssocID="{391441B8-FCB2-4B46-A96F-46AE9321185D}" presName="spaceRect" presStyleCnt="0"/>
      <dgm:spPr/>
    </dgm:pt>
    <dgm:pt modelId="{8FE007E0-C998-463C-AC05-761683B09C42}" type="pres">
      <dgm:prSet presAssocID="{391441B8-FCB2-4B46-A96F-46AE9321185D}" presName="parTx" presStyleLbl="revTx" presStyleIdx="0" presStyleCnt="4">
        <dgm:presLayoutVars>
          <dgm:chMax val="0"/>
          <dgm:chPref val="0"/>
        </dgm:presLayoutVars>
      </dgm:prSet>
      <dgm:spPr/>
    </dgm:pt>
    <dgm:pt modelId="{B5F41272-385C-4D44-A1BD-A12534483C4A}" type="pres">
      <dgm:prSet presAssocID="{42F6F313-CABC-454C-8259-2C33D7A65392}" presName="sibTrans" presStyleCnt="0"/>
      <dgm:spPr/>
    </dgm:pt>
    <dgm:pt modelId="{75393FF4-4A4B-4039-ACE9-CF8315E64843}" type="pres">
      <dgm:prSet presAssocID="{6378732C-C4A5-4BB7-901C-A23787B7D2EC}" presName="compNode" presStyleCnt="0"/>
      <dgm:spPr/>
    </dgm:pt>
    <dgm:pt modelId="{F824ACD3-6F6A-4F8D-8BC8-DE500920FB8F}" type="pres">
      <dgm:prSet presAssocID="{6378732C-C4A5-4BB7-901C-A23787B7D2EC}" presName="bgRect" presStyleLbl="bgShp" presStyleIdx="1" presStyleCnt="4"/>
      <dgm:spPr/>
    </dgm:pt>
    <dgm:pt modelId="{9508F3F2-C3C6-4D8D-97FA-64EE6D5CCD46}" type="pres">
      <dgm:prSet presAssocID="{6378732C-C4A5-4BB7-901C-A23787B7D2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C7C66A4B-DD24-4E4B-9448-A30D5D50A88C}" type="pres">
      <dgm:prSet presAssocID="{6378732C-C4A5-4BB7-901C-A23787B7D2EC}" presName="spaceRect" presStyleCnt="0"/>
      <dgm:spPr/>
    </dgm:pt>
    <dgm:pt modelId="{14D708B5-69CD-4769-985D-8A768BED0A84}" type="pres">
      <dgm:prSet presAssocID="{6378732C-C4A5-4BB7-901C-A23787B7D2EC}" presName="parTx" presStyleLbl="revTx" presStyleIdx="1" presStyleCnt="4">
        <dgm:presLayoutVars>
          <dgm:chMax val="0"/>
          <dgm:chPref val="0"/>
        </dgm:presLayoutVars>
      </dgm:prSet>
      <dgm:spPr/>
    </dgm:pt>
    <dgm:pt modelId="{B8990F18-4280-44EC-9818-0FAA56C606D0}" type="pres">
      <dgm:prSet presAssocID="{14B1077C-1F99-4F20-AD99-645606BF9CC2}" presName="sibTrans" presStyleCnt="0"/>
      <dgm:spPr/>
    </dgm:pt>
    <dgm:pt modelId="{DCAFD960-4414-449A-B4C5-4BE9A23286A6}" type="pres">
      <dgm:prSet presAssocID="{6E54ACFA-6D21-40F8-BECD-1A0C43E5FD41}" presName="compNode" presStyleCnt="0"/>
      <dgm:spPr/>
    </dgm:pt>
    <dgm:pt modelId="{BF404D6D-F9E0-4FC2-AA44-3FAA660D54E5}" type="pres">
      <dgm:prSet presAssocID="{6E54ACFA-6D21-40F8-BECD-1A0C43E5FD41}" presName="bgRect" presStyleLbl="bgShp" presStyleIdx="2" presStyleCnt="4" custLinFactNeighborX="-151"/>
      <dgm:spPr/>
    </dgm:pt>
    <dgm:pt modelId="{14E700AA-D2D4-4BA2-AB50-ECC2BB758A70}" type="pres">
      <dgm:prSet presAssocID="{6E54ACFA-6D21-40F8-BECD-1A0C43E5FD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37F3B18-0A9A-47B6-B5E5-EF17B3DD7FE2}" type="pres">
      <dgm:prSet presAssocID="{6E54ACFA-6D21-40F8-BECD-1A0C43E5FD41}" presName="spaceRect" presStyleCnt="0"/>
      <dgm:spPr/>
    </dgm:pt>
    <dgm:pt modelId="{A7F5BF8A-281A-49B3-ACC2-281CDD479EAD}" type="pres">
      <dgm:prSet presAssocID="{6E54ACFA-6D21-40F8-BECD-1A0C43E5FD41}" presName="parTx" presStyleLbl="revTx" presStyleIdx="2" presStyleCnt="4">
        <dgm:presLayoutVars>
          <dgm:chMax val="0"/>
          <dgm:chPref val="0"/>
        </dgm:presLayoutVars>
      </dgm:prSet>
      <dgm:spPr/>
    </dgm:pt>
    <dgm:pt modelId="{80648123-C3B1-4B85-8ACC-FF1FBA142EC9}" type="pres">
      <dgm:prSet presAssocID="{D57D29C9-C653-4F06-9515-3BF3ACBA9FF6}" presName="sibTrans" presStyleCnt="0"/>
      <dgm:spPr/>
    </dgm:pt>
    <dgm:pt modelId="{1F951780-9392-4B15-ABCC-B418C3AB48AA}" type="pres">
      <dgm:prSet presAssocID="{C4F17683-DB3E-43B9-8779-A57D493CAB55}" presName="compNode" presStyleCnt="0"/>
      <dgm:spPr/>
    </dgm:pt>
    <dgm:pt modelId="{FA83707A-9F2A-4839-AE02-5F310A28F4A2}" type="pres">
      <dgm:prSet presAssocID="{C4F17683-DB3E-43B9-8779-A57D493CAB55}" presName="bgRect" presStyleLbl="bgShp" presStyleIdx="3" presStyleCnt="4"/>
      <dgm:spPr/>
    </dgm:pt>
    <dgm:pt modelId="{35E53CCF-F96D-4C52-80DE-A9C980536B30}" type="pres">
      <dgm:prSet presAssocID="{C4F17683-DB3E-43B9-8779-A57D493CAB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84C92AA7-9B88-4ADB-A0F1-58BEC66B1352}" type="pres">
      <dgm:prSet presAssocID="{C4F17683-DB3E-43B9-8779-A57D493CAB55}" presName="spaceRect" presStyleCnt="0"/>
      <dgm:spPr/>
    </dgm:pt>
    <dgm:pt modelId="{C717E031-F3F0-423A-874E-FD1F76284CB9}" type="pres">
      <dgm:prSet presAssocID="{C4F17683-DB3E-43B9-8779-A57D493CAB55}" presName="parTx" presStyleLbl="revTx" presStyleIdx="3" presStyleCnt="4">
        <dgm:presLayoutVars>
          <dgm:chMax val="0"/>
          <dgm:chPref val="0"/>
        </dgm:presLayoutVars>
      </dgm:prSet>
      <dgm:spPr/>
    </dgm:pt>
  </dgm:ptLst>
  <dgm:cxnLst>
    <dgm:cxn modelId="{CC450F03-F848-45A0-98C7-BAD4BD5C1979}" type="presOf" srcId="{6E54ACFA-6D21-40F8-BECD-1A0C43E5FD41}" destId="{A7F5BF8A-281A-49B3-ACC2-281CDD479EAD}" srcOrd="0" destOrd="0" presId="urn:microsoft.com/office/officeart/2018/2/layout/IconVerticalSolidList"/>
    <dgm:cxn modelId="{88DC9826-DDB3-43D0-9FF2-B99E5AB20750}" srcId="{29CDB20A-09EC-45EC-9092-E129EA38B273}" destId="{6378732C-C4A5-4BB7-901C-A23787B7D2EC}" srcOrd="1" destOrd="0" parTransId="{7ACD4957-BC59-432A-A351-CFD099F0C51F}" sibTransId="{14B1077C-1F99-4F20-AD99-645606BF9CC2}"/>
    <dgm:cxn modelId="{F32E615E-D207-462F-91C7-0D13AD905575}" type="presOf" srcId="{6378732C-C4A5-4BB7-901C-A23787B7D2EC}" destId="{14D708B5-69CD-4769-985D-8A768BED0A84}" srcOrd="0" destOrd="0" presId="urn:microsoft.com/office/officeart/2018/2/layout/IconVerticalSolidList"/>
    <dgm:cxn modelId="{06638265-A6D6-4B89-BB21-8F4CCCEC557A}" type="presOf" srcId="{C4F17683-DB3E-43B9-8779-A57D493CAB55}" destId="{C717E031-F3F0-423A-874E-FD1F76284CB9}" srcOrd="0" destOrd="0" presId="urn:microsoft.com/office/officeart/2018/2/layout/IconVerticalSolidList"/>
    <dgm:cxn modelId="{A3237259-9A27-4DF2-BA40-33115A53EAE2}" srcId="{29CDB20A-09EC-45EC-9092-E129EA38B273}" destId="{6E54ACFA-6D21-40F8-BECD-1A0C43E5FD41}" srcOrd="2" destOrd="0" parTransId="{71DB2834-AE05-4FD3-9C2D-53112D9BE2BB}" sibTransId="{D57D29C9-C653-4F06-9515-3BF3ACBA9FF6}"/>
    <dgm:cxn modelId="{88E6AF8C-7703-4F4B-A1C4-0408E1D5FC82}" type="presOf" srcId="{391441B8-FCB2-4B46-A96F-46AE9321185D}" destId="{8FE007E0-C998-463C-AC05-761683B09C42}" srcOrd="0" destOrd="0" presId="urn:microsoft.com/office/officeart/2018/2/layout/IconVerticalSolidList"/>
    <dgm:cxn modelId="{090709AD-9FE1-41E3-ACAC-438B0E7BCB56}" srcId="{29CDB20A-09EC-45EC-9092-E129EA38B273}" destId="{C4F17683-DB3E-43B9-8779-A57D493CAB55}" srcOrd="3" destOrd="0" parTransId="{CC458A8E-0E3B-4D6B-A225-881104CF0B81}" sibTransId="{A64BA82D-F68A-4E36-B85B-3C9741B69AE3}"/>
    <dgm:cxn modelId="{4B9733C2-051D-4249-94EC-A6BBC430D5C8}" type="presOf" srcId="{29CDB20A-09EC-45EC-9092-E129EA38B273}" destId="{E397F3B7-DB49-4744-8BBD-9DBDA1CA5B61}" srcOrd="0" destOrd="0" presId="urn:microsoft.com/office/officeart/2018/2/layout/IconVerticalSolidList"/>
    <dgm:cxn modelId="{CD9692C4-301D-4BA0-95BD-B580D4D648C7}" srcId="{29CDB20A-09EC-45EC-9092-E129EA38B273}" destId="{391441B8-FCB2-4B46-A96F-46AE9321185D}" srcOrd="0" destOrd="0" parTransId="{EF59BE4D-1153-4BCB-80D1-5F752FD80BA7}" sibTransId="{42F6F313-CABC-454C-8259-2C33D7A65392}"/>
    <dgm:cxn modelId="{16656C21-7360-47D2-BF8B-7162DA9D6E40}" type="presParOf" srcId="{E397F3B7-DB49-4744-8BBD-9DBDA1CA5B61}" destId="{77FE1DD9-1A93-40CC-91E2-3BBFA3804989}" srcOrd="0" destOrd="0" presId="urn:microsoft.com/office/officeart/2018/2/layout/IconVerticalSolidList"/>
    <dgm:cxn modelId="{77146812-CCF4-48DA-B354-CD46FC25511B}" type="presParOf" srcId="{77FE1DD9-1A93-40CC-91E2-3BBFA3804989}" destId="{0756CEF9-17EF-450F-936B-1470162B00D8}" srcOrd="0" destOrd="0" presId="urn:microsoft.com/office/officeart/2018/2/layout/IconVerticalSolidList"/>
    <dgm:cxn modelId="{5863579F-052A-4E43-933C-85A6102985E3}" type="presParOf" srcId="{77FE1DD9-1A93-40CC-91E2-3BBFA3804989}" destId="{924502B9-4D2A-42C8-902A-683951B507CE}" srcOrd="1" destOrd="0" presId="urn:microsoft.com/office/officeart/2018/2/layout/IconVerticalSolidList"/>
    <dgm:cxn modelId="{8E886053-B23E-472C-8957-FE9C85FA01AA}" type="presParOf" srcId="{77FE1DD9-1A93-40CC-91E2-3BBFA3804989}" destId="{26E7DE8F-196B-4ECC-9DB5-AEDBAF9ED6ED}" srcOrd="2" destOrd="0" presId="urn:microsoft.com/office/officeart/2018/2/layout/IconVerticalSolidList"/>
    <dgm:cxn modelId="{9EFEADD5-F0FB-40AC-B9E9-7147178F931E}" type="presParOf" srcId="{77FE1DD9-1A93-40CC-91E2-3BBFA3804989}" destId="{8FE007E0-C998-463C-AC05-761683B09C42}" srcOrd="3" destOrd="0" presId="urn:microsoft.com/office/officeart/2018/2/layout/IconVerticalSolidList"/>
    <dgm:cxn modelId="{965774EB-12B7-43DE-8791-882792297F95}" type="presParOf" srcId="{E397F3B7-DB49-4744-8BBD-9DBDA1CA5B61}" destId="{B5F41272-385C-4D44-A1BD-A12534483C4A}" srcOrd="1" destOrd="0" presId="urn:microsoft.com/office/officeart/2018/2/layout/IconVerticalSolidList"/>
    <dgm:cxn modelId="{493AAD30-ED91-41C3-BFE2-E46A0763A733}" type="presParOf" srcId="{E397F3B7-DB49-4744-8BBD-9DBDA1CA5B61}" destId="{75393FF4-4A4B-4039-ACE9-CF8315E64843}" srcOrd="2" destOrd="0" presId="urn:microsoft.com/office/officeart/2018/2/layout/IconVerticalSolidList"/>
    <dgm:cxn modelId="{AF02D538-E5E5-4774-B9B7-7A014C5C6729}" type="presParOf" srcId="{75393FF4-4A4B-4039-ACE9-CF8315E64843}" destId="{F824ACD3-6F6A-4F8D-8BC8-DE500920FB8F}" srcOrd="0" destOrd="0" presId="urn:microsoft.com/office/officeart/2018/2/layout/IconVerticalSolidList"/>
    <dgm:cxn modelId="{0D66C0FD-79E3-45E6-980C-06A1E588F9C6}" type="presParOf" srcId="{75393FF4-4A4B-4039-ACE9-CF8315E64843}" destId="{9508F3F2-C3C6-4D8D-97FA-64EE6D5CCD46}" srcOrd="1" destOrd="0" presId="urn:microsoft.com/office/officeart/2018/2/layout/IconVerticalSolidList"/>
    <dgm:cxn modelId="{1412F7D9-DB2E-420B-88DE-F63BC8AA9C1E}" type="presParOf" srcId="{75393FF4-4A4B-4039-ACE9-CF8315E64843}" destId="{C7C66A4B-DD24-4E4B-9448-A30D5D50A88C}" srcOrd="2" destOrd="0" presId="urn:microsoft.com/office/officeart/2018/2/layout/IconVerticalSolidList"/>
    <dgm:cxn modelId="{31991935-CDD1-4DCD-8728-4A52DAAFF8E6}" type="presParOf" srcId="{75393FF4-4A4B-4039-ACE9-CF8315E64843}" destId="{14D708B5-69CD-4769-985D-8A768BED0A84}" srcOrd="3" destOrd="0" presId="urn:microsoft.com/office/officeart/2018/2/layout/IconVerticalSolidList"/>
    <dgm:cxn modelId="{44A913A0-763A-4FAB-A7FA-D8B3EA8322C3}" type="presParOf" srcId="{E397F3B7-DB49-4744-8BBD-9DBDA1CA5B61}" destId="{B8990F18-4280-44EC-9818-0FAA56C606D0}" srcOrd="3" destOrd="0" presId="urn:microsoft.com/office/officeart/2018/2/layout/IconVerticalSolidList"/>
    <dgm:cxn modelId="{BC1FFCFB-65EA-48D0-9295-30A83E146D72}" type="presParOf" srcId="{E397F3B7-DB49-4744-8BBD-9DBDA1CA5B61}" destId="{DCAFD960-4414-449A-B4C5-4BE9A23286A6}" srcOrd="4" destOrd="0" presId="urn:microsoft.com/office/officeart/2018/2/layout/IconVerticalSolidList"/>
    <dgm:cxn modelId="{987815E4-45E0-417B-AB4D-9793D02DECD9}" type="presParOf" srcId="{DCAFD960-4414-449A-B4C5-4BE9A23286A6}" destId="{BF404D6D-F9E0-4FC2-AA44-3FAA660D54E5}" srcOrd="0" destOrd="0" presId="urn:microsoft.com/office/officeart/2018/2/layout/IconVerticalSolidList"/>
    <dgm:cxn modelId="{02AEE269-0386-4D13-80B5-82EFE164F17D}" type="presParOf" srcId="{DCAFD960-4414-449A-B4C5-4BE9A23286A6}" destId="{14E700AA-D2D4-4BA2-AB50-ECC2BB758A70}" srcOrd="1" destOrd="0" presId="urn:microsoft.com/office/officeart/2018/2/layout/IconVerticalSolidList"/>
    <dgm:cxn modelId="{985FD151-49BE-4405-A8E0-529FED413976}" type="presParOf" srcId="{DCAFD960-4414-449A-B4C5-4BE9A23286A6}" destId="{C37F3B18-0A9A-47B6-B5E5-EF17B3DD7FE2}" srcOrd="2" destOrd="0" presId="urn:microsoft.com/office/officeart/2018/2/layout/IconVerticalSolidList"/>
    <dgm:cxn modelId="{651B9A11-50C5-4ED7-87F8-87DCC2D92CE1}" type="presParOf" srcId="{DCAFD960-4414-449A-B4C5-4BE9A23286A6}" destId="{A7F5BF8A-281A-49B3-ACC2-281CDD479EAD}" srcOrd="3" destOrd="0" presId="urn:microsoft.com/office/officeart/2018/2/layout/IconVerticalSolidList"/>
    <dgm:cxn modelId="{02BBD41E-39AB-4FE0-8912-7F7ED9D5672E}" type="presParOf" srcId="{E397F3B7-DB49-4744-8BBD-9DBDA1CA5B61}" destId="{80648123-C3B1-4B85-8ACC-FF1FBA142EC9}" srcOrd="5" destOrd="0" presId="urn:microsoft.com/office/officeart/2018/2/layout/IconVerticalSolidList"/>
    <dgm:cxn modelId="{FCA6ACD4-47B0-472E-A7EC-09F775CF5F49}" type="presParOf" srcId="{E397F3B7-DB49-4744-8BBD-9DBDA1CA5B61}" destId="{1F951780-9392-4B15-ABCC-B418C3AB48AA}" srcOrd="6" destOrd="0" presId="urn:microsoft.com/office/officeart/2018/2/layout/IconVerticalSolidList"/>
    <dgm:cxn modelId="{586E7F76-3402-4A11-9104-5665926BEE4A}" type="presParOf" srcId="{1F951780-9392-4B15-ABCC-B418C3AB48AA}" destId="{FA83707A-9F2A-4839-AE02-5F310A28F4A2}" srcOrd="0" destOrd="0" presId="urn:microsoft.com/office/officeart/2018/2/layout/IconVerticalSolidList"/>
    <dgm:cxn modelId="{AD763844-9E64-4371-862C-AB17C0D6B490}" type="presParOf" srcId="{1F951780-9392-4B15-ABCC-B418C3AB48AA}" destId="{35E53CCF-F96D-4C52-80DE-A9C980536B30}" srcOrd="1" destOrd="0" presId="urn:microsoft.com/office/officeart/2018/2/layout/IconVerticalSolidList"/>
    <dgm:cxn modelId="{4931622D-D93A-477C-B6E5-D0E45794AA8F}" type="presParOf" srcId="{1F951780-9392-4B15-ABCC-B418C3AB48AA}" destId="{84C92AA7-9B88-4ADB-A0F1-58BEC66B1352}" srcOrd="2" destOrd="0" presId="urn:microsoft.com/office/officeart/2018/2/layout/IconVerticalSolidList"/>
    <dgm:cxn modelId="{BC14F39E-5B56-4EAE-8D2B-C222EA90BC5B}" type="presParOf" srcId="{1F951780-9392-4B15-ABCC-B418C3AB48AA}" destId="{C717E031-F3F0-423A-874E-FD1F76284C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4B05B-061B-4D3C-9AFF-A2A4C84BFB76}">
      <dsp:nvSpPr>
        <dsp:cNvPr id="0" name=""/>
        <dsp:cNvSpPr/>
      </dsp:nvSpPr>
      <dsp:spPr>
        <a:xfrm>
          <a:off x="486363" y="1164"/>
          <a:ext cx="1843537" cy="11061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Java 8  </a:t>
          </a:r>
        </a:p>
      </dsp:txBody>
      <dsp:txXfrm>
        <a:off x="486363" y="1164"/>
        <a:ext cx="1843537" cy="1106122"/>
      </dsp:txXfrm>
    </dsp:sp>
    <dsp:sp modelId="{A5F9D015-C3AA-453A-A806-B05D2C08C0D7}">
      <dsp:nvSpPr>
        <dsp:cNvPr id="0" name=""/>
        <dsp:cNvSpPr/>
      </dsp:nvSpPr>
      <dsp:spPr>
        <a:xfrm>
          <a:off x="2514254" y="1164"/>
          <a:ext cx="1843537" cy="11061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Spring Boot</a:t>
          </a:r>
        </a:p>
      </dsp:txBody>
      <dsp:txXfrm>
        <a:off x="2514254" y="1164"/>
        <a:ext cx="1843537" cy="1106122"/>
      </dsp:txXfrm>
    </dsp:sp>
    <dsp:sp modelId="{8E764057-448E-44AC-A0A9-28E38DBE819E}">
      <dsp:nvSpPr>
        <dsp:cNvPr id="0" name=""/>
        <dsp:cNvSpPr/>
      </dsp:nvSpPr>
      <dsp:spPr>
        <a:xfrm>
          <a:off x="4542145" y="1164"/>
          <a:ext cx="1843537" cy="11061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Kafka</a:t>
          </a:r>
        </a:p>
      </dsp:txBody>
      <dsp:txXfrm>
        <a:off x="4542145" y="1164"/>
        <a:ext cx="1843537" cy="1106122"/>
      </dsp:txXfrm>
    </dsp:sp>
    <dsp:sp modelId="{8ADCAC2C-203C-4DF4-B531-BAC9352B4DF0}">
      <dsp:nvSpPr>
        <dsp:cNvPr id="0" name=""/>
        <dsp:cNvSpPr/>
      </dsp:nvSpPr>
      <dsp:spPr>
        <a:xfrm>
          <a:off x="6570037" y="1164"/>
          <a:ext cx="1843537" cy="11061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Kubernetes</a:t>
          </a:r>
        </a:p>
      </dsp:txBody>
      <dsp:txXfrm>
        <a:off x="6570037" y="1164"/>
        <a:ext cx="1843537" cy="1106122"/>
      </dsp:txXfrm>
    </dsp:sp>
    <dsp:sp modelId="{409A26D8-9D5A-47DE-880F-D5FE286D609C}">
      <dsp:nvSpPr>
        <dsp:cNvPr id="0" name=""/>
        <dsp:cNvSpPr/>
      </dsp:nvSpPr>
      <dsp:spPr>
        <a:xfrm>
          <a:off x="8597928" y="1164"/>
          <a:ext cx="1843537" cy="11061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Gitlab</a:t>
          </a:r>
        </a:p>
      </dsp:txBody>
      <dsp:txXfrm>
        <a:off x="8597928" y="1164"/>
        <a:ext cx="1843537" cy="1106122"/>
      </dsp:txXfrm>
    </dsp:sp>
    <dsp:sp modelId="{8C6A85A9-03E7-4E90-A123-3B8FAF09CC1C}">
      <dsp:nvSpPr>
        <dsp:cNvPr id="0" name=""/>
        <dsp:cNvSpPr/>
      </dsp:nvSpPr>
      <dsp:spPr>
        <a:xfrm>
          <a:off x="486363" y="1291641"/>
          <a:ext cx="1843537" cy="11061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Mongo DB</a:t>
          </a:r>
        </a:p>
      </dsp:txBody>
      <dsp:txXfrm>
        <a:off x="486363" y="1291641"/>
        <a:ext cx="1843537" cy="1106122"/>
      </dsp:txXfrm>
    </dsp:sp>
    <dsp:sp modelId="{F74B2BD2-BFE1-46BD-A710-7695841C30C6}">
      <dsp:nvSpPr>
        <dsp:cNvPr id="0" name=""/>
        <dsp:cNvSpPr/>
      </dsp:nvSpPr>
      <dsp:spPr>
        <a:xfrm>
          <a:off x="2514254" y="1291641"/>
          <a:ext cx="1843537" cy="11061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MySQL</a:t>
          </a:r>
        </a:p>
      </dsp:txBody>
      <dsp:txXfrm>
        <a:off x="2514254" y="1291641"/>
        <a:ext cx="1843537" cy="1106122"/>
      </dsp:txXfrm>
    </dsp:sp>
    <dsp:sp modelId="{A9EE8996-E3F9-415A-B413-43264DA8B1FE}">
      <dsp:nvSpPr>
        <dsp:cNvPr id="0" name=""/>
        <dsp:cNvSpPr/>
      </dsp:nvSpPr>
      <dsp:spPr>
        <a:xfrm>
          <a:off x="4542145" y="1291641"/>
          <a:ext cx="1843537" cy="11061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Redis</a:t>
          </a:r>
        </a:p>
      </dsp:txBody>
      <dsp:txXfrm>
        <a:off x="4542145" y="1291641"/>
        <a:ext cx="1843537" cy="1106122"/>
      </dsp:txXfrm>
    </dsp:sp>
    <dsp:sp modelId="{B20F85C1-0577-4776-B97A-36A6DD564592}">
      <dsp:nvSpPr>
        <dsp:cNvPr id="0" name=""/>
        <dsp:cNvSpPr/>
      </dsp:nvSpPr>
      <dsp:spPr>
        <a:xfrm>
          <a:off x="6570037" y="1291641"/>
          <a:ext cx="1843537" cy="11061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Prometheus</a:t>
          </a:r>
        </a:p>
      </dsp:txBody>
      <dsp:txXfrm>
        <a:off x="6570037" y="1291641"/>
        <a:ext cx="1843537" cy="1106122"/>
      </dsp:txXfrm>
    </dsp:sp>
    <dsp:sp modelId="{8FEBCE21-F34D-4647-94BE-A0204386D4D5}">
      <dsp:nvSpPr>
        <dsp:cNvPr id="0" name=""/>
        <dsp:cNvSpPr/>
      </dsp:nvSpPr>
      <dsp:spPr>
        <a:xfrm>
          <a:off x="8597928" y="1291641"/>
          <a:ext cx="1843537" cy="11061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Angular</a:t>
          </a:r>
        </a:p>
      </dsp:txBody>
      <dsp:txXfrm>
        <a:off x="8597928" y="1291641"/>
        <a:ext cx="1843537" cy="1106122"/>
      </dsp:txXfrm>
    </dsp:sp>
    <dsp:sp modelId="{79E41556-2C85-49B6-BE2A-3D6A9F0445B9}">
      <dsp:nvSpPr>
        <dsp:cNvPr id="0" name=""/>
        <dsp:cNvSpPr/>
      </dsp:nvSpPr>
      <dsp:spPr>
        <a:xfrm>
          <a:off x="519233" y="2496393"/>
          <a:ext cx="1843537" cy="11061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Apache Geode </a:t>
          </a:r>
        </a:p>
      </dsp:txBody>
      <dsp:txXfrm>
        <a:off x="519233" y="2496393"/>
        <a:ext cx="1843537" cy="1106122"/>
      </dsp:txXfrm>
    </dsp:sp>
    <dsp:sp modelId="{EA69678B-B913-4A4F-9405-58ED783D33A5}">
      <dsp:nvSpPr>
        <dsp:cNvPr id="0" name=""/>
        <dsp:cNvSpPr/>
      </dsp:nvSpPr>
      <dsp:spPr>
        <a:xfrm>
          <a:off x="2528080" y="2458287"/>
          <a:ext cx="1843537" cy="11061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Sonar</a:t>
          </a:r>
        </a:p>
      </dsp:txBody>
      <dsp:txXfrm>
        <a:off x="2528080" y="2458287"/>
        <a:ext cx="1843537" cy="1106122"/>
      </dsp:txXfrm>
    </dsp:sp>
    <dsp:sp modelId="{CAC95509-CA7B-4F0A-BB52-87A8218B8527}">
      <dsp:nvSpPr>
        <dsp:cNvPr id="0" name=""/>
        <dsp:cNvSpPr/>
      </dsp:nvSpPr>
      <dsp:spPr>
        <a:xfrm>
          <a:off x="4530181" y="2497432"/>
          <a:ext cx="1843537" cy="11061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Cucumber</a:t>
          </a:r>
        </a:p>
      </dsp:txBody>
      <dsp:txXfrm>
        <a:off x="4530181" y="2497432"/>
        <a:ext cx="1843537" cy="1106122"/>
      </dsp:txXfrm>
    </dsp:sp>
    <dsp:sp modelId="{99D47F9C-D89A-4F45-AE9B-A31A5DF5D953}">
      <dsp:nvSpPr>
        <dsp:cNvPr id="0" name=""/>
        <dsp:cNvSpPr/>
      </dsp:nvSpPr>
      <dsp:spPr>
        <a:xfrm>
          <a:off x="6607792" y="2459326"/>
          <a:ext cx="1843537" cy="11061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AWS</a:t>
          </a:r>
        </a:p>
      </dsp:txBody>
      <dsp:txXfrm>
        <a:off x="6607792" y="2459326"/>
        <a:ext cx="1843537" cy="1106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0434E-403A-4887-946B-3A8BFA6E793E}">
      <dsp:nvSpPr>
        <dsp:cNvPr id="0" name=""/>
        <dsp:cNvSpPr/>
      </dsp:nvSpPr>
      <dsp:spPr>
        <a:xfrm>
          <a:off x="0" y="4615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Working Codebase - MVP</a:t>
          </a:r>
        </a:p>
      </dsp:txBody>
      <dsp:txXfrm>
        <a:off x="26930" y="73086"/>
        <a:ext cx="10461740" cy="497795"/>
      </dsp:txXfrm>
    </dsp:sp>
    <dsp:sp modelId="{02FAEB8D-E9F0-4680-87FB-273D62F58927}">
      <dsp:nvSpPr>
        <dsp:cNvPr id="0" name=""/>
        <dsp:cNvSpPr/>
      </dsp:nvSpPr>
      <dsp:spPr>
        <a:xfrm>
          <a:off x="0" y="66405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Kafka implementation</a:t>
          </a:r>
        </a:p>
      </dsp:txBody>
      <dsp:txXfrm>
        <a:off x="26930" y="690981"/>
        <a:ext cx="10461740" cy="497795"/>
      </dsp:txXfrm>
    </dsp:sp>
    <dsp:sp modelId="{E84EA7E3-BD06-4B20-9954-6DF59392A159}">
      <dsp:nvSpPr>
        <dsp:cNvPr id="0" name=""/>
        <dsp:cNvSpPr/>
      </dsp:nvSpPr>
      <dsp:spPr>
        <a:xfrm>
          <a:off x="0" y="128194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RDBMS implementation (MySQL DB)</a:t>
          </a:r>
        </a:p>
      </dsp:txBody>
      <dsp:txXfrm>
        <a:off x="26930" y="1308876"/>
        <a:ext cx="10461740" cy="497795"/>
      </dsp:txXfrm>
    </dsp:sp>
    <dsp:sp modelId="{48494860-3166-47CA-9193-8284A1336017}">
      <dsp:nvSpPr>
        <dsp:cNvPr id="0" name=""/>
        <dsp:cNvSpPr/>
      </dsp:nvSpPr>
      <dsp:spPr>
        <a:xfrm>
          <a:off x="0" y="189984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NoSQL(Mongo DB)</a:t>
          </a:r>
        </a:p>
      </dsp:txBody>
      <dsp:txXfrm>
        <a:off x="26930" y="1926771"/>
        <a:ext cx="10461740" cy="497795"/>
      </dsp:txXfrm>
    </dsp:sp>
    <dsp:sp modelId="{0522E924-5B8F-4A9E-A4B6-073C4C92BE68}">
      <dsp:nvSpPr>
        <dsp:cNvPr id="0" name=""/>
        <dsp:cNvSpPr/>
      </dsp:nvSpPr>
      <dsp:spPr>
        <a:xfrm>
          <a:off x="0" y="251773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Cloud setup in local (Docker, Kubernetes Minikube,Helms)</a:t>
          </a:r>
        </a:p>
      </dsp:txBody>
      <dsp:txXfrm>
        <a:off x="26930" y="2544666"/>
        <a:ext cx="10461740" cy="497795"/>
      </dsp:txXfrm>
    </dsp:sp>
    <dsp:sp modelId="{4D99071C-6E26-44A9-B2E1-368C78DB124F}">
      <dsp:nvSpPr>
        <dsp:cNvPr id="0" name=""/>
        <dsp:cNvSpPr/>
      </dsp:nvSpPr>
      <dsp:spPr>
        <a:xfrm>
          <a:off x="0" y="313563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Code Quality and Testing Framework (Unit Testing, Integration Test, BDD Cucumber)</a:t>
          </a:r>
        </a:p>
      </dsp:txBody>
      <dsp:txXfrm>
        <a:off x="26930" y="3162561"/>
        <a:ext cx="10461740" cy="497795"/>
      </dsp:txXfrm>
    </dsp:sp>
    <dsp:sp modelId="{6B1BF341-7BE6-48A0-8325-B5A789655357}">
      <dsp:nvSpPr>
        <dsp:cNvPr id="0" name=""/>
        <dsp:cNvSpPr/>
      </dsp:nvSpPr>
      <dsp:spPr>
        <a:xfrm>
          <a:off x="0" y="3753526"/>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Swagger Open API Specification</a:t>
          </a:r>
        </a:p>
      </dsp:txBody>
      <dsp:txXfrm>
        <a:off x="26930" y="3780456"/>
        <a:ext cx="10461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9D987-E650-41CB-A1DB-CEA3ECEA1A34}">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61120-2F46-4B19-B543-3AAA4684447C}">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a:t>Scalability: </a:t>
          </a:r>
          <a:r>
            <a:rPr lang="en-US" sz="2100" kern="1200"/>
            <a:t> </a:t>
          </a:r>
          <a:r>
            <a:rPr lang="en-US" sz="2100" b="0" i="0" kern="1200"/>
            <a:t>Horizontal scaling, load balancing, auto-scaling, stateless services, asynchronous communication, caching - E</a:t>
          </a:r>
          <a:r>
            <a:rPr lang="en-US" sz="2100" b="0" kern="1200"/>
            <a:t>vent sourcing, Load Balancer, Horizontal Pod Autoscaling</a:t>
          </a:r>
          <a:endParaRPr lang="en-US" sz="2100" kern="1200"/>
        </a:p>
      </dsp:txBody>
      <dsp:txXfrm>
        <a:off x="0" y="2700"/>
        <a:ext cx="6291714" cy="1841777"/>
      </dsp:txXfrm>
    </dsp:sp>
    <dsp:sp modelId="{E3728BA4-4929-40AC-86CF-48F8B53189B0}">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4FDAD-310E-4C75-93EE-91DCC2A681CE}">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dirty="0"/>
            <a:t>Availability:  </a:t>
          </a:r>
          <a:r>
            <a:rPr lang="en-US" sz="2100" b="0" i="0" kern="1200" dirty="0"/>
            <a:t>Fault tolerance, redundancy, monitoring, and alerting</a:t>
          </a:r>
          <a:r>
            <a:rPr lang="en-US" sz="2100" i="0" kern="1200" dirty="0"/>
            <a:t> -  </a:t>
          </a:r>
          <a:r>
            <a:rPr lang="en-US" sz="2100" b="0" kern="1200" dirty="0"/>
            <a:t>Multiple replicas of services and database, Prometheus and Grafana for monitoring and alerting , Circuit breaker for fault tolerance, Release management with different versions of services</a:t>
          </a:r>
          <a:endParaRPr lang="en-US" sz="2100" kern="1200" dirty="0"/>
        </a:p>
      </dsp:txBody>
      <dsp:txXfrm>
        <a:off x="0" y="1844478"/>
        <a:ext cx="6291714" cy="1841777"/>
      </dsp:txXfrm>
    </dsp:sp>
    <dsp:sp modelId="{FD3AF18D-BE50-4F35-8A79-F766DD1F3605}">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729411-4108-4CE3-851E-C31415407669}">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Reliability: Testing, quality assurance, error handling, logging, tracing, and rollback strategies) – Test Driven Development, Automated </a:t>
          </a:r>
          <a:r>
            <a:rPr lang="en-US" sz="2100" kern="1200"/>
            <a:t>Testing, CICD for integration, </a:t>
          </a:r>
          <a:r>
            <a:rPr lang="en-US" sz="2100" b="0" i="0" kern="1200"/>
            <a:t>distributed log tracing using zipkins, versioning of services for rollback</a:t>
          </a:r>
          <a:endParaRPr lang="en-US" sz="2100" kern="1200"/>
        </a:p>
      </dsp:txBody>
      <dsp:txXfrm>
        <a:off x="0" y="3686256"/>
        <a:ext cx="6291714" cy="1841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597D6-941A-469E-8F01-52FA111DAE40}">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0613B-3E26-4625-A74B-1D2EB8028A59}">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Performance </a:t>
          </a:r>
          <a:r>
            <a:rPr lang="en-US" sz="2300" b="0" i="0" kern="1200" dirty="0"/>
            <a:t>: Optimization, caching, data compression, load balancing, and efficient resource utilization </a:t>
          </a:r>
          <a:r>
            <a:rPr lang="en-US" sz="2300" kern="1200" dirty="0"/>
            <a:t>– Redis, load balancer, Amazon S3 for static content as images, HTML, CSS, Data compression</a:t>
          </a:r>
        </a:p>
      </dsp:txBody>
      <dsp:txXfrm>
        <a:off x="0" y="2700"/>
        <a:ext cx="6291714" cy="1841777"/>
      </dsp:txXfrm>
    </dsp:sp>
    <dsp:sp modelId="{69065D2A-65F6-432F-8332-5E0738F82B55}">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2B03-F8DC-49DF-9C58-50DFCE363C6D}">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Security</a:t>
          </a:r>
          <a:r>
            <a:rPr lang="en-US" sz="2300" kern="1200" dirty="0"/>
            <a:t> (</a:t>
          </a:r>
          <a:r>
            <a:rPr lang="en-US" sz="2300" b="0" i="0" kern="1200" dirty="0"/>
            <a:t>Authentication, authorization, encryption, network security, and compliance with security standards and regulations.</a:t>
          </a:r>
          <a:r>
            <a:rPr lang="en-US" sz="2300" kern="1200" dirty="0"/>
            <a:t>) – Token based access , Role based access, JWT, OAuth, masking of sensitive data as card details of user, IAM</a:t>
          </a:r>
        </a:p>
      </dsp:txBody>
      <dsp:txXfrm>
        <a:off x="0" y="1844478"/>
        <a:ext cx="6291714" cy="1841777"/>
      </dsp:txXfrm>
    </dsp:sp>
    <dsp:sp modelId="{EEDB3B4E-070E-4145-A236-7DE1C36DD0D1}">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9187C-EB7A-4147-862C-163B76843B84}">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Maintainability: Modularity, loose coupling, versioning, documentation, and continuous integration and deployment) – CICD using pipelines, Event based communication and rest api calls , versioning of API, Swagger , Confluence</a:t>
          </a:r>
          <a:endParaRPr lang="en-US" sz="2300" kern="1200"/>
        </a:p>
      </dsp:txBody>
      <dsp:txXfrm>
        <a:off x="0" y="3686256"/>
        <a:ext cx="6291714" cy="18417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6CEF9-17EF-450F-936B-1470162B00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502B9-4D2A-42C8-902A-683951B507CE}">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007E0-C998-463C-AC05-761683B09C42}">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Create multiple replicas of database for failover </a:t>
          </a:r>
        </a:p>
      </dsp:txBody>
      <dsp:txXfrm>
        <a:off x="1428292" y="2439"/>
        <a:ext cx="4873308" cy="1236616"/>
      </dsp:txXfrm>
    </dsp:sp>
    <dsp:sp modelId="{F824ACD3-6F6A-4F8D-8BC8-DE500920FB8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8F3F2-C3C6-4D8D-97FA-64EE6D5CCD4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708B5-69CD-4769-985D-8A768BED0A84}">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Archive transactional data like order, payment after certain period like 30 days after order flow is completed.</a:t>
          </a:r>
        </a:p>
      </dsp:txBody>
      <dsp:txXfrm>
        <a:off x="1428292" y="1548210"/>
        <a:ext cx="4873308" cy="1236616"/>
      </dsp:txXfrm>
    </dsp:sp>
    <dsp:sp modelId="{BF404D6D-F9E0-4FC2-AA44-3FAA660D54E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700AA-D2D4-4BA2-AB50-ECC2BB758A7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F5BF8A-281A-49B3-ACC2-281CDD479EAD}">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SQL and NoSQL database</a:t>
          </a:r>
        </a:p>
      </dsp:txBody>
      <dsp:txXfrm>
        <a:off x="1428292" y="3093981"/>
        <a:ext cx="4873308" cy="1236616"/>
      </dsp:txXfrm>
    </dsp:sp>
    <dsp:sp modelId="{FA83707A-9F2A-4839-AE02-5F310A28F4A2}">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53CCF-F96D-4C52-80DE-A9C980536B30}">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17E031-F3F0-423A-874E-FD1F76284CB9}">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Caching of data</a:t>
          </a:r>
        </a:p>
      </dsp:txBody>
      <dsp:txXfrm>
        <a:off x="1428292" y="4639752"/>
        <a:ext cx="4873308" cy="12366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6266B-511D-4FF3-8183-E4704F80C5B2}"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D729D-CD0B-469B-A8CE-E884E698E844}" type="slidenum">
              <a:rPr lang="en-US" smtClean="0"/>
              <a:t>‹#›</a:t>
            </a:fld>
            <a:endParaRPr lang="en-US"/>
          </a:p>
        </p:txBody>
      </p:sp>
    </p:spTree>
    <p:extLst>
      <p:ext uri="{BB962C8B-B14F-4D97-AF65-F5344CB8AC3E}">
        <p14:creationId xmlns:p14="http://schemas.microsoft.com/office/powerpoint/2010/main" val="247940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included:</a:t>
            </a:r>
          </a:p>
          <a:p>
            <a:endParaRPr lang="en-US" dirty="0"/>
          </a:p>
          <a:p>
            <a:pPr marL="228600" indent="-228600">
              <a:buAutoNum type="arabicPeriod"/>
            </a:pPr>
            <a:r>
              <a:rPr lang="en-US" dirty="0"/>
              <a:t>Voice skills</a:t>
            </a:r>
          </a:p>
          <a:p>
            <a:pPr marL="228600" indent="-228600">
              <a:buAutoNum type="arabicPeriod"/>
            </a:pPr>
            <a:r>
              <a:rPr lang="en-US" dirty="0"/>
              <a:t>Customer Data Platform</a:t>
            </a:r>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a:p>
        </p:txBody>
      </p:sp>
    </p:spTree>
    <p:extLst>
      <p:ext uri="{BB962C8B-B14F-4D97-AF65-F5344CB8AC3E}">
        <p14:creationId xmlns:p14="http://schemas.microsoft.com/office/powerpoint/2010/main" val="197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E98C-8A77-8DAC-B7CC-3AAAC19C6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52C731-225B-C383-C181-6602E69AC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07BCC2-C687-9966-FE6E-78D7627E5F87}"/>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E4DD067F-CE58-932B-B741-371C8EC64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5D835-5380-4922-3E04-2DBDD41B511D}"/>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136995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A1BA-7D8D-1178-45B2-1D2B6B008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5AC271-5D24-618B-F1BD-ECD55B85C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731B6-AD24-970D-D728-7B536E36A010}"/>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A5A644D2-1172-A6DA-1377-230CCA610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832C2-DA09-4383-C78A-2520823EC9ED}"/>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152628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E47DF-C4AD-C813-FD05-72A1C259B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30ED23-6B1B-E90F-7939-DA383705A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3119E-CD1F-F108-FB98-34F07D99777B}"/>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2EB17D5C-86B9-3F6E-7E23-BA1A6A260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BBF70-167A-0C48-47A6-7E95D16A777E}"/>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830194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72715588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2507664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10349220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3543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129650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5219700" cy="4495800"/>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139302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400"/>
              </a:spcBef>
              <a:spcAft>
                <a:spcPts val="400"/>
              </a:spcAf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4187112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18452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A9B6-8919-C673-90B8-EEB9A6CB3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B5A79-FD19-E369-F498-DD3F4FDB3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DF683-3900-DAA1-5BCC-D7247581450F}"/>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BEA67C4C-4C21-5753-500D-1B056763A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3CEE4-92A0-7948-E40B-9233C67C1770}"/>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3961703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801561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039109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49765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75033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653477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1100379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1033798757"/>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87138612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1523534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136129665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AB1C-53FE-F771-9E75-2D24072F8D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B5EBC-BBEA-D4AD-4564-5AC6A77E14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E8E773-537B-CF71-8B0C-444CB2B0F64D}"/>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66453DCC-FC87-067D-CD03-01FFE3DA2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94D51-12D3-4DD8-2C85-59E4613A7262}"/>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2890321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6441523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F477EEF1-FBA6-DA4B-B359-8378F6046C36}"/>
              </a:ext>
            </a:extLst>
          </p:cNvPr>
          <p:cNvSpPr>
            <a:spLocks noGrp="1"/>
          </p:cNvSpPr>
          <p:nvPr>
            <p:ph type="pic" sz="quarter" idx="11" hasCustomPrompt="1"/>
          </p:nvPr>
        </p:nvSpPr>
        <p:spPr>
          <a:xfrm>
            <a:off x="685980" y="1338323"/>
            <a:ext cx="3356722" cy="1892808"/>
          </a:xfrm>
          <a:solidFill>
            <a:schemeClr val="bg2">
              <a:lumMod val="95000"/>
            </a:schemeClr>
          </a:solidFill>
        </p:spPr>
        <p:txBody>
          <a:bodyPr tIns="731520" bIns="0" anchor="ctr" anchorCtr="0"/>
          <a:lstStyle>
            <a:lvl1pPr marL="0" indent="0" algn="ctr">
              <a:lnSpc>
                <a:spcPct val="110000"/>
              </a:lnSpc>
              <a:buFontTx/>
              <a:buNone/>
              <a:defRPr sz="1000" b="0" i="0" baseline="0">
                <a:solidFill>
                  <a:schemeClr val="tx1"/>
                </a:solidFill>
                <a:latin typeface="Gotham-Book"/>
                <a:cs typeface="Gotham-Book"/>
              </a:defRPr>
            </a:lvl1pPr>
          </a:lstStyle>
          <a:p>
            <a:r>
              <a:rPr lang="en-US"/>
              <a:t>Drag and drop image or click icon to add</a:t>
            </a:r>
          </a:p>
        </p:txBody>
      </p:sp>
      <p:sp>
        <p:nvSpPr>
          <p:cNvPr id="5" name="Text Placeholder 2">
            <a:extLst>
              <a:ext uri="{FF2B5EF4-FFF2-40B4-BE49-F238E27FC236}">
                <a16:creationId xmlns:a16="http://schemas.microsoft.com/office/drawing/2014/main" id="{E2E82A71-6138-3E4C-84AE-AC3EE6FF5627}"/>
              </a:ext>
            </a:extLst>
          </p:cNvPr>
          <p:cNvSpPr>
            <a:spLocks noGrp="1"/>
          </p:cNvSpPr>
          <p:nvPr>
            <p:ph type="body" sz="quarter" idx="56"/>
          </p:nvPr>
        </p:nvSpPr>
        <p:spPr>
          <a:xfrm>
            <a:off x="4419164" y="1338263"/>
            <a:ext cx="7096130" cy="1892300"/>
          </a:xfrm>
        </p:spPr>
        <p:txBody>
          <a:bodyPr/>
          <a:lstStyle>
            <a:lvl1pPr marL="0" indent="0">
              <a:lnSpc>
                <a:spcPct val="110000"/>
              </a:lnSpc>
              <a:spcAft>
                <a:spcPts val="600"/>
              </a:spcAft>
              <a:buNone/>
              <a:defRPr lang="en-US" sz="1600" b="0" i="0" kern="1200" dirty="0">
                <a:solidFill>
                  <a:schemeClr val="accent1"/>
                </a:solidFill>
                <a:latin typeface="Minion Pro" panose="02040503050306020203" pitchFamily="18" charset="0"/>
                <a:ea typeface="+mn-ea"/>
                <a:cs typeface="+mn-cs"/>
              </a:defRPr>
            </a:lvl1pPr>
            <a:lvl2pPr marL="0" indent="0">
              <a:lnSpc>
                <a:spcPct val="120000"/>
              </a:lnSpc>
              <a:spcBef>
                <a:spcPts val="800"/>
              </a:spcBef>
              <a:spcAft>
                <a:spcPts val="400"/>
              </a:spcAft>
              <a:buNone/>
              <a:defRPr lang="en-US" sz="1200" b="1" i="0" kern="1200" spc="50" baseline="0" dirty="0">
                <a:solidFill>
                  <a:schemeClr val="tx1"/>
                </a:solidFill>
                <a:latin typeface="Futura Next DemiBold" panose="020B0502020204020303" pitchFamily="34" charset="77"/>
                <a:ea typeface="+mn-ea"/>
                <a:cs typeface="+mn-cs"/>
              </a:defRPr>
            </a:lvl2pPr>
            <a:lvl3pPr marL="342900" indent="0">
              <a:buNone/>
              <a:defRPr/>
            </a:lvl3pPr>
          </a:lstStyle>
          <a:p>
            <a:pPr lvl="0"/>
            <a:r>
              <a:rPr lang="en-US"/>
              <a:t>Edit Master text styles</a:t>
            </a:r>
          </a:p>
          <a:p>
            <a:pPr marL="6350" lvl="1" indent="0" algn="l" defTabSz="914400" rtl="0" eaLnBrk="1" latinLnBrk="0" hangingPunct="1">
              <a:lnSpc>
                <a:spcPct val="140000"/>
              </a:lnSpc>
              <a:spcBef>
                <a:spcPts val="1000"/>
              </a:spcBef>
              <a:spcAft>
                <a:spcPts val="200"/>
              </a:spcAft>
              <a:buFont typeface="Arial" panose="020B0604020202020204" pitchFamily="34" charset="0"/>
              <a:buNone/>
              <a:tabLst/>
            </a:pPr>
            <a:r>
              <a:rPr lang="en-US"/>
              <a:t>Second level</a:t>
            </a:r>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3446082"/>
            <a:ext cx="3356902"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9" name="Text Placeholder 8">
            <a:extLst>
              <a:ext uri="{FF2B5EF4-FFF2-40B4-BE49-F238E27FC236}">
                <a16:creationId xmlns:a16="http://schemas.microsoft.com/office/drawing/2014/main" id="{6019F1BA-9C75-1341-9BCA-4D7B89262D39}"/>
              </a:ext>
            </a:extLst>
          </p:cNvPr>
          <p:cNvSpPr>
            <a:spLocks noGrp="1"/>
          </p:cNvSpPr>
          <p:nvPr>
            <p:ph type="body" sz="quarter" idx="58" hasCustomPrompt="1"/>
          </p:nvPr>
        </p:nvSpPr>
        <p:spPr>
          <a:xfrm>
            <a:off x="4425964" y="3446082"/>
            <a:ext cx="7089330" cy="2610201"/>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100"/>
            </a:lvl1pPr>
            <a:lvl2pPr marL="6350" indent="0">
              <a:lnSpc>
                <a:spcPct val="130000"/>
              </a:lnSpc>
              <a:spcBef>
                <a:spcPts val="800"/>
              </a:spcBef>
              <a:spcAft>
                <a:spcPts val="200"/>
              </a:spcAft>
              <a:buNone/>
              <a:defRPr sz="11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6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100"/>
            </a:lvl4pPr>
            <a:lvl5pPr marL="274320" indent="-137160">
              <a:lnSpc>
                <a:spcPct val="130000"/>
              </a:lnSpc>
              <a:spcBef>
                <a:spcPts val="200"/>
              </a:spcBef>
              <a:defRPr sz="1100"/>
            </a:lvl5pPr>
            <a:lvl6pPr marL="274320" indent="-274320">
              <a:lnSpc>
                <a:spcPct val="130000"/>
              </a:lnSpc>
              <a:spcBef>
                <a:spcPts val="400"/>
              </a:spcBef>
              <a:buFont typeface="+mj-lt"/>
              <a:buAutoNum type="arabicPeriod"/>
              <a:defRPr sz="11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30575831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A0C2D92C-273A-A043-9451-7F1B7BE13809}"/>
              </a:ext>
            </a:extLst>
          </p:cNvPr>
          <p:cNvSpPr>
            <a:spLocks noGrp="1"/>
          </p:cNvSpPr>
          <p:nvPr>
            <p:ph type="body" sz="quarter" idx="18" hasCustomPrompt="1"/>
          </p:nvPr>
        </p:nvSpPr>
        <p:spPr>
          <a:xfrm>
            <a:off x="685800"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0" name="Text Placeholder 6">
            <a:extLst>
              <a:ext uri="{FF2B5EF4-FFF2-40B4-BE49-F238E27FC236}">
                <a16:creationId xmlns:a16="http://schemas.microsoft.com/office/drawing/2014/main" id="{0AAA56A1-F67A-1B45-BCB9-53664FEE006C}"/>
              </a:ext>
            </a:extLst>
          </p:cNvPr>
          <p:cNvSpPr>
            <a:spLocks noGrp="1"/>
          </p:cNvSpPr>
          <p:nvPr>
            <p:ph type="body" sz="quarter" idx="27"/>
          </p:nvPr>
        </p:nvSpPr>
        <p:spPr>
          <a:xfrm>
            <a:off x="248825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1" name="Text Placeholder 6">
            <a:extLst>
              <a:ext uri="{FF2B5EF4-FFF2-40B4-BE49-F238E27FC236}">
                <a16:creationId xmlns:a16="http://schemas.microsoft.com/office/drawing/2014/main" id="{2F5CAF60-7A93-F64D-9A5E-1CB34979F5E4}"/>
              </a:ext>
            </a:extLst>
          </p:cNvPr>
          <p:cNvSpPr>
            <a:spLocks noGrp="1"/>
          </p:cNvSpPr>
          <p:nvPr>
            <p:ph type="body" sz="quarter" idx="28" hasCustomPrompt="1"/>
          </p:nvPr>
        </p:nvSpPr>
        <p:spPr>
          <a:xfrm>
            <a:off x="248825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2" name="Text Placeholder 6">
            <a:extLst>
              <a:ext uri="{FF2B5EF4-FFF2-40B4-BE49-F238E27FC236}">
                <a16:creationId xmlns:a16="http://schemas.microsoft.com/office/drawing/2014/main" id="{796FB614-3C7C-9446-B0C8-5FB2121C3FB3}"/>
              </a:ext>
            </a:extLst>
          </p:cNvPr>
          <p:cNvSpPr>
            <a:spLocks noGrp="1"/>
          </p:cNvSpPr>
          <p:nvPr>
            <p:ph type="body" sz="quarter" idx="30"/>
          </p:nvPr>
        </p:nvSpPr>
        <p:spPr>
          <a:xfrm>
            <a:off x="609281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3" name="Text Placeholder 6">
            <a:extLst>
              <a:ext uri="{FF2B5EF4-FFF2-40B4-BE49-F238E27FC236}">
                <a16:creationId xmlns:a16="http://schemas.microsoft.com/office/drawing/2014/main" id="{4AD58504-0028-C546-B99A-1DFDD34E81A8}"/>
              </a:ext>
            </a:extLst>
          </p:cNvPr>
          <p:cNvSpPr>
            <a:spLocks noGrp="1"/>
          </p:cNvSpPr>
          <p:nvPr>
            <p:ph type="body" sz="quarter" idx="31" hasCustomPrompt="1"/>
          </p:nvPr>
        </p:nvSpPr>
        <p:spPr>
          <a:xfrm>
            <a:off x="609281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4" name="Text Placeholder 6">
            <a:extLst>
              <a:ext uri="{FF2B5EF4-FFF2-40B4-BE49-F238E27FC236}">
                <a16:creationId xmlns:a16="http://schemas.microsoft.com/office/drawing/2014/main" id="{CC3F1D89-CFF1-B24D-AF7C-A1C9999C3B0C}"/>
              </a:ext>
            </a:extLst>
          </p:cNvPr>
          <p:cNvSpPr>
            <a:spLocks noGrp="1"/>
          </p:cNvSpPr>
          <p:nvPr>
            <p:ph type="body" sz="quarter" idx="32"/>
          </p:nvPr>
        </p:nvSpPr>
        <p:spPr>
          <a:xfrm>
            <a:off x="429053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5" name="Text Placeholder 6">
            <a:extLst>
              <a:ext uri="{FF2B5EF4-FFF2-40B4-BE49-F238E27FC236}">
                <a16:creationId xmlns:a16="http://schemas.microsoft.com/office/drawing/2014/main" id="{7EBD1C67-8D77-AD48-8532-79C06E36C7E1}"/>
              </a:ext>
            </a:extLst>
          </p:cNvPr>
          <p:cNvSpPr>
            <a:spLocks noGrp="1"/>
          </p:cNvSpPr>
          <p:nvPr>
            <p:ph type="body" sz="quarter" idx="33" hasCustomPrompt="1"/>
          </p:nvPr>
        </p:nvSpPr>
        <p:spPr>
          <a:xfrm>
            <a:off x="429053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6" name="Text Placeholder 6">
            <a:extLst>
              <a:ext uri="{FF2B5EF4-FFF2-40B4-BE49-F238E27FC236}">
                <a16:creationId xmlns:a16="http://schemas.microsoft.com/office/drawing/2014/main" id="{5D1FA2DE-32C0-4841-BF0E-C7FB6220F0FD}"/>
              </a:ext>
            </a:extLst>
          </p:cNvPr>
          <p:cNvSpPr>
            <a:spLocks noGrp="1"/>
          </p:cNvSpPr>
          <p:nvPr>
            <p:ph type="body" sz="quarter" idx="34"/>
          </p:nvPr>
        </p:nvSpPr>
        <p:spPr>
          <a:xfrm>
            <a:off x="685979"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7" name="Text Placeholder 6">
            <a:extLst>
              <a:ext uri="{FF2B5EF4-FFF2-40B4-BE49-F238E27FC236}">
                <a16:creationId xmlns:a16="http://schemas.microsoft.com/office/drawing/2014/main" id="{49E20B74-F9FC-F343-9A24-00016D258FEA}"/>
              </a:ext>
            </a:extLst>
          </p:cNvPr>
          <p:cNvSpPr>
            <a:spLocks noGrp="1"/>
          </p:cNvSpPr>
          <p:nvPr>
            <p:ph type="body" sz="quarter" idx="35" hasCustomPrompt="1"/>
          </p:nvPr>
        </p:nvSpPr>
        <p:spPr>
          <a:xfrm>
            <a:off x="685979"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18" name="Text Placeholder 6">
            <a:extLst>
              <a:ext uri="{FF2B5EF4-FFF2-40B4-BE49-F238E27FC236}">
                <a16:creationId xmlns:a16="http://schemas.microsoft.com/office/drawing/2014/main" id="{EDAB4AD5-0E2F-4749-8B41-C184D6D0A379}"/>
              </a:ext>
            </a:extLst>
          </p:cNvPr>
          <p:cNvSpPr>
            <a:spLocks noGrp="1"/>
          </p:cNvSpPr>
          <p:nvPr>
            <p:ph type="body" sz="quarter" idx="36"/>
          </p:nvPr>
        </p:nvSpPr>
        <p:spPr>
          <a:xfrm>
            <a:off x="9703867"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19" name="Text Placeholder 6">
            <a:extLst>
              <a:ext uri="{FF2B5EF4-FFF2-40B4-BE49-F238E27FC236}">
                <a16:creationId xmlns:a16="http://schemas.microsoft.com/office/drawing/2014/main" id="{E80CF567-DA7F-7545-834F-0451919662C9}"/>
              </a:ext>
            </a:extLst>
          </p:cNvPr>
          <p:cNvSpPr>
            <a:spLocks noGrp="1"/>
          </p:cNvSpPr>
          <p:nvPr>
            <p:ph type="body" sz="quarter" idx="37" hasCustomPrompt="1"/>
          </p:nvPr>
        </p:nvSpPr>
        <p:spPr>
          <a:xfrm>
            <a:off x="9703867"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0" name="Text Placeholder 6">
            <a:extLst>
              <a:ext uri="{FF2B5EF4-FFF2-40B4-BE49-F238E27FC236}">
                <a16:creationId xmlns:a16="http://schemas.microsoft.com/office/drawing/2014/main" id="{6ED376C1-5EE9-D840-A92E-9B730CFC5547}"/>
              </a:ext>
            </a:extLst>
          </p:cNvPr>
          <p:cNvSpPr>
            <a:spLocks noGrp="1"/>
          </p:cNvSpPr>
          <p:nvPr>
            <p:ph type="body" sz="quarter" idx="38"/>
          </p:nvPr>
        </p:nvSpPr>
        <p:spPr>
          <a:xfrm>
            <a:off x="7901588" y="1612196"/>
            <a:ext cx="1802279" cy="384175"/>
          </a:xfrm>
        </p:spPr>
        <p:txBody>
          <a:bodyPr/>
          <a:lstStyle>
            <a:lvl1pPr marL="0" indent="0" algn="ctr">
              <a:lnSpc>
                <a:spcPct val="100000"/>
              </a:lnSpc>
              <a:buFont typeface="Arial" charset="0"/>
              <a:buNone/>
              <a:defRPr lang="en-US" sz="1400" b="0" i="0" kern="1200" baseline="0" dirty="0" smtClean="0">
                <a:solidFill>
                  <a:schemeClr val="accent1"/>
                </a:solidFill>
                <a:latin typeface="Georgia" panose="02040502050405020303" pitchFamily="18" charset="0"/>
                <a:ea typeface="Georgia" panose="02040502050405020303" pitchFamily="18" charset="0"/>
                <a:cs typeface="Georgia" panose="02040502050405020303" pitchFamily="18" charset="0"/>
              </a:defRPr>
            </a:lvl1pPr>
            <a:lvl2pPr marL="0" indent="0" algn="ctr">
              <a:buNone/>
              <a:defRPr/>
            </a:lvl2pPr>
            <a:lvl3pPr marL="177800" indent="0" algn="ctr">
              <a:buNone/>
              <a:defRPr/>
            </a:lvl3pPr>
            <a:lvl4pPr marL="342900" indent="0" algn="ctr">
              <a:buNone/>
              <a:defRPr/>
            </a:lvl4pPr>
            <a:lvl5pPr marL="520700" indent="0" algn="ctr">
              <a:buNone/>
              <a:defRPr/>
            </a:lvl5pPr>
          </a:lstStyle>
          <a:p>
            <a:pPr lvl="0"/>
            <a:r>
              <a:rPr lang="en-US"/>
              <a:t>Click to edit Master text styles</a:t>
            </a:r>
          </a:p>
        </p:txBody>
      </p:sp>
      <p:sp>
        <p:nvSpPr>
          <p:cNvPr id="21" name="Text Placeholder 6">
            <a:extLst>
              <a:ext uri="{FF2B5EF4-FFF2-40B4-BE49-F238E27FC236}">
                <a16:creationId xmlns:a16="http://schemas.microsoft.com/office/drawing/2014/main" id="{F3510A2E-737A-8C40-88B1-E2FEF0982699}"/>
              </a:ext>
            </a:extLst>
          </p:cNvPr>
          <p:cNvSpPr>
            <a:spLocks noGrp="1"/>
          </p:cNvSpPr>
          <p:nvPr>
            <p:ph type="body" sz="quarter" idx="39" hasCustomPrompt="1"/>
          </p:nvPr>
        </p:nvSpPr>
        <p:spPr>
          <a:xfrm>
            <a:off x="7901588" y="1335797"/>
            <a:ext cx="1802279" cy="220612"/>
          </a:xfrm>
        </p:spPr>
        <p:txBody>
          <a:bodyPr/>
          <a:lstStyle>
            <a:lvl1pPr marL="0" indent="0" algn="ctr" defTabSz="457200" rtl="0" eaLnBrk="1" latinLnBrk="0" hangingPunct="1">
              <a:lnSpc>
                <a:spcPct val="120000"/>
              </a:lnSpc>
              <a:spcBef>
                <a:spcPts val="0"/>
              </a:spcBef>
              <a:spcAft>
                <a:spcPts val="0"/>
              </a:spcAft>
              <a:buFontTx/>
              <a:buNone/>
              <a:defRPr lang="en-US" sz="900" b="1" i="0" kern="0" cap="all" spc="50" baseline="0" dirty="0">
                <a:solidFill>
                  <a:schemeClr val="tx1"/>
                </a:solidFill>
                <a:latin typeface="+mn-lt"/>
                <a:ea typeface="+mn-ea"/>
                <a:cs typeface="Gotham-BookItalic"/>
              </a:defRPr>
            </a:lvl1pPr>
            <a:lvl2pPr marL="0" indent="0" algn="ctr">
              <a:buNone/>
              <a:defRPr/>
            </a:lvl2pPr>
            <a:lvl3pPr marL="177800" indent="0" algn="ctr">
              <a:buNone/>
              <a:defRPr/>
            </a:lvl3pPr>
            <a:lvl4pPr marL="342900" indent="0" algn="ctr">
              <a:buNone/>
              <a:defRPr/>
            </a:lvl4pPr>
            <a:lvl5pPr marL="520700" indent="0" algn="ctr">
              <a:buNone/>
              <a:defRPr/>
            </a:lvl5pPr>
          </a:lstStyle>
          <a:p>
            <a:r>
              <a:rPr lang="en-US"/>
              <a:t>SUBHEADS</a:t>
            </a:r>
          </a:p>
        </p:txBody>
      </p:sp>
      <p:sp>
        <p:nvSpPr>
          <p:cNvPr id="23" name="Text Placeholder 8">
            <a:extLst>
              <a:ext uri="{FF2B5EF4-FFF2-40B4-BE49-F238E27FC236}">
                <a16:creationId xmlns:a16="http://schemas.microsoft.com/office/drawing/2014/main" id="{1F0BF0FC-181A-AB4D-925E-1D5337BDD0B4}"/>
              </a:ext>
            </a:extLst>
          </p:cNvPr>
          <p:cNvSpPr>
            <a:spLocks noGrp="1"/>
          </p:cNvSpPr>
          <p:nvPr>
            <p:ph type="body" sz="quarter" idx="40" hasCustomPrompt="1"/>
          </p:nvPr>
        </p:nvSpPr>
        <p:spPr>
          <a:xfrm>
            <a:off x="6291469" y="2233914"/>
            <a:ext cx="5219700" cy="3822369"/>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86557288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04333957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83930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28565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400"/>
              </a:spcBef>
              <a:spcAft>
                <a:spcPts val="400"/>
              </a:spcAft>
              <a:defRPr/>
            </a:lvl1pPr>
            <a:lvl2pPr marL="6350" indent="0">
              <a:lnSpc>
                <a:spcPct val="140000"/>
              </a:lnSpc>
              <a:spcBef>
                <a:spcPts val="1000"/>
              </a:spcBef>
              <a:spcAft>
                <a:spcPts val="200"/>
              </a:spcAft>
              <a:buNone/>
              <a:defRPr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2424435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3594911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34782137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Book"/>
              </a:defRPr>
            </a:lvl1pPr>
          </a:lstStyle>
          <a:p>
            <a:r>
              <a:rPr lang="en-US"/>
              <a:t>Insert your logos here</a:t>
            </a:r>
          </a:p>
        </p:txBody>
      </p:sp>
    </p:spTree>
    <p:extLst>
      <p:ext uri="{BB962C8B-B14F-4D97-AF65-F5344CB8AC3E}">
        <p14:creationId xmlns:p14="http://schemas.microsoft.com/office/powerpoint/2010/main" val="26602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486E-B57A-C874-5C70-3BFF61812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6ADD9-01B4-1DE8-35AC-D14433379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7DC72-C0B4-5AF9-4FA4-CFB646C66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A91BA-FED8-A8A1-B6CD-A85895873AFD}"/>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6" name="Footer Placeholder 5">
            <a:extLst>
              <a:ext uri="{FF2B5EF4-FFF2-40B4-BE49-F238E27FC236}">
                <a16:creationId xmlns:a16="http://schemas.microsoft.com/office/drawing/2014/main" id="{EDE9C3FA-75CE-5889-73D8-D71C98FD81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75E6C-F69E-A4E1-B7E5-84BCE6B69690}"/>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1975920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30000"/>
              </a:lnSpc>
              <a:spcBef>
                <a:spcPts val="400"/>
              </a:spcBef>
              <a:buClrTx/>
              <a:defRPr sz="1000"/>
            </a:lvl4pPr>
            <a:lvl5pPr marL="274320" indent="-137160">
              <a:lnSpc>
                <a:spcPct val="130000"/>
              </a:lnSpc>
              <a:spcBef>
                <a:spcPts val="200"/>
              </a:spcBef>
              <a:defRPr sz="1000"/>
            </a:lvl5pPr>
            <a:lvl6pPr marL="274320" indent="-274320">
              <a:lnSpc>
                <a:spcPct val="13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4986656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083881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86276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400"/>
              </a:spcBef>
              <a:spcAft>
                <a:spcPts val="400"/>
              </a:spcAft>
              <a:defRPr sz="900"/>
            </a:lvl1pPr>
            <a:lvl2pPr marL="6350" indent="0">
              <a:lnSpc>
                <a:spcPct val="140000"/>
              </a:lnSpc>
              <a:spcBef>
                <a:spcPts val="800"/>
              </a:spcBef>
              <a:spcAft>
                <a:spcPts val="200"/>
              </a:spcAft>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1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109755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4026951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673651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9417238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1300211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400"/>
              </a:spcBef>
              <a:spcAft>
                <a:spcPts val="400"/>
              </a:spcAft>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400"/>
              </a:spcBef>
              <a:spcAft>
                <a:spcPts val="400"/>
              </a:spcAft>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81189907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00526077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B28B-5E8D-4F9A-B407-32C08F011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8AE4F-1412-B922-6668-F80F0035B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C212A-23DC-0AC5-2F0D-97CAADC73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1043D-C251-0D67-2F22-41910759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175DA-E648-579B-DA27-A1AE59974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2B01C-F7B8-96C3-0557-DF83F6889197}"/>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8" name="Footer Placeholder 7">
            <a:extLst>
              <a:ext uri="{FF2B5EF4-FFF2-40B4-BE49-F238E27FC236}">
                <a16:creationId xmlns:a16="http://schemas.microsoft.com/office/drawing/2014/main" id="{0A3EAA6D-DA74-1D52-11BD-3E8D4577C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BB4AE-B6D7-44F4-BC60-6B53A1D4693F}"/>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12817948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400"/>
              </a:spcBef>
              <a:spcAft>
                <a:spcPts val="400"/>
              </a:spcAft>
              <a:buClrTx/>
              <a:buSzTx/>
              <a:buFontTx/>
              <a:buNone/>
              <a:tabLst/>
              <a:defRPr/>
            </a:lvl1pPr>
            <a:lvl2pPr marL="6350" indent="0">
              <a:lnSpc>
                <a:spcPct val="130000"/>
              </a:lnSpc>
              <a:spcBef>
                <a:spcPts val="1000"/>
              </a:spcBef>
              <a:spcAft>
                <a:spcPts val="200"/>
              </a:spcAft>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spcAft>
                <a:spcPts val="200"/>
              </a:spcAft>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40874539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3557487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Work Samp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629643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7966539" y="1676400"/>
            <a:ext cx="3549600" cy="4495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6683011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Title 1">
            <a:extLst>
              <a:ext uri="{FF2B5EF4-FFF2-40B4-BE49-F238E27FC236}">
                <a16:creationId xmlns:a16="http://schemas.microsoft.com/office/drawing/2014/main" id="{3817B36D-5523-954C-80A1-2C3B2A14100B}"/>
              </a:ext>
            </a:extLst>
          </p:cNvPr>
          <p:cNvSpPr>
            <a:spLocks noGrp="1"/>
          </p:cNvSpPr>
          <p:nvPr>
            <p:ph type="title" hasCustomPrompt="1"/>
          </p:nvPr>
        </p:nvSpPr>
        <p:spPr>
          <a:xfrm>
            <a:off x="685800" y="2759202"/>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14" name="Text Placeholder 8">
            <a:extLst>
              <a:ext uri="{FF2B5EF4-FFF2-40B4-BE49-F238E27FC236}">
                <a16:creationId xmlns:a16="http://schemas.microsoft.com/office/drawing/2014/main" id="{1744779F-5A87-2D44-A096-35020D39C2B4}"/>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489824860"/>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15A11BC8-D361-A94F-9490-272323F2E5A6}"/>
              </a:ext>
            </a:extLst>
          </p:cNvPr>
          <p:cNvSpPr>
            <a:spLocks noGrp="1"/>
          </p:cNvSpPr>
          <p:nvPr>
            <p:ph type="pic" sz="quarter" idx="14" hasCustomPrompt="1"/>
          </p:nvPr>
        </p:nvSpPr>
        <p:spPr>
          <a:xfrm>
            <a:off x="685800" y="2149961"/>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4" name="Text Placeholder 8">
            <a:extLst>
              <a:ext uri="{FF2B5EF4-FFF2-40B4-BE49-F238E27FC236}">
                <a16:creationId xmlns:a16="http://schemas.microsoft.com/office/drawing/2014/main" id="{A98A3640-C04D-B54C-8BCF-724CCFA61639}"/>
              </a:ext>
            </a:extLst>
          </p:cNvPr>
          <p:cNvSpPr>
            <a:spLocks noGrp="1"/>
          </p:cNvSpPr>
          <p:nvPr>
            <p:ph type="body" sz="quarter" idx="17" hasCustomPrompt="1"/>
          </p:nvPr>
        </p:nvSpPr>
        <p:spPr>
          <a:xfrm>
            <a:off x="685800" y="3809117"/>
            <a:ext cx="4913376" cy="2363083"/>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lang="en-US" sz="1300" b="0" i="0" kern="1200" dirty="0">
                <a:solidFill>
                  <a:schemeClr val="accent6">
                    <a:lumMod val="75000"/>
                  </a:schemeClr>
                </a:solidFill>
                <a:latin typeface="Minion Pro" panose="02040503050306020203" pitchFamily="18" charset="0"/>
                <a:ea typeface="+mn-ea"/>
                <a:cs typeface="+mn-cs"/>
              </a:defRPr>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marL="0" marR="0" lvl="0" indent="0" algn="l" defTabSz="914400" rtl="0" eaLnBrk="1" fontAlgn="auto" latinLnBrk="0" hangingPunct="1">
              <a:lnSpc>
                <a:spcPct val="130000"/>
              </a:lnSpc>
              <a:spcBef>
                <a:spcPts val="800"/>
              </a:spcBef>
              <a:spcAft>
                <a:spcPts val="0"/>
              </a:spcAft>
              <a:buClrTx/>
              <a:buSzTx/>
              <a:buFontTx/>
              <a:buNone/>
              <a:tabLst/>
            </a:pPr>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4216067339"/>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4028877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435950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41319952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7088367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42239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F1D2-CC0C-DFA6-1180-730FFCF7D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9374C-77B9-EDBC-C977-956CBA5ADAF2}"/>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4" name="Footer Placeholder 3">
            <a:extLst>
              <a:ext uri="{FF2B5EF4-FFF2-40B4-BE49-F238E27FC236}">
                <a16:creationId xmlns:a16="http://schemas.microsoft.com/office/drawing/2014/main" id="{4241D580-FBC0-D90C-F31D-C49B9E9D9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FE36B5-A50B-EFCC-275E-A8921D81F8A9}"/>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2064807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6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2837639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spcAft>
                <a:spcPts val="0"/>
              </a:spcAft>
              <a:buClrTx/>
              <a:defRPr sz="1000"/>
            </a:lvl4pPr>
            <a:lvl5pPr marL="274320" indent="-137160">
              <a:lnSpc>
                <a:spcPct val="140000"/>
              </a:lnSpc>
              <a:spcBef>
                <a:spcPts val="200"/>
              </a:spcBef>
              <a:spcAft>
                <a:spcPts val="0"/>
              </a:spcAft>
              <a:defRPr sz="1000"/>
            </a:lvl5pPr>
            <a:lvl6pPr marL="274320" indent="-274320">
              <a:lnSpc>
                <a:spcPct val="140000"/>
              </a:lnSpc>
              <a:spcBef>
                <a:spcPts val="400"/>
              </a:spcBef>
              <a:spcAft>
                <a:spcPts val="0"/>
              </a:spcAft>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20002064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644902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36117420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400"/>
              </a:spcBef>
              <a:spcAft>
                <a:spcPts val="400"/>
              </a:spcAft>
              <a:defRPr sz="1000"/>
            </a:lvl1pPr>
            <a:lvl2pPr marL="6350" indent="0">
              <a:lnSpc>
                <a:spcPct val="140000"/>
              </a:lnSpc>
              <a:spcBef>
                <a:spcPts val="800"/>
              </a:spcBef>
              <a:spcAft>
                <a:spcPts val="200"/>
              </a:spcAft>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000"/>
            </a:lvl4pPr>
            <a:lvl5pPr marL="274320" indent="-137160">
              <a:lnSpc>
                <a:spcPct val="140000"/>
              </a:lnSpc>
              <a:spcBef>
                <a:spcPts val="200"/>
              </a:spcBef>
              <a:defRPr sz="1000"/>
            </a:lvl5pPr>
            <a:lvl6pPr marL="274320" indent="-274320">
              <a:lnSpc>
                <a:spcPct val="14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17484711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863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61AD-25DA-4A4A-9D41-1EFABD2B37C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17DC8C-9C9E-944E-A49A-5FF9ADFFFB4F}"/>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1626561-4316-DB48-ABCF-61CCAA86EA32}"/>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5163947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3199-672A-1B48-AB92-B49442C77CA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BB3854-B424-9A4A-A6C0-A800323C0681}"/>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840204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3D6EDA-AB31-4393-9810-3A2FD3A8E8B3}"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7370E-9926-4AA9-92FE-E3EFB9A40868}" type="slidenum">
              <a:rPr lang="en-US" smtClean="0"/>
              <a:t>‹#›</a:t>
            </a:fld>
            <a:endParaRPr lang="en-US"/>
          </a:p>
        </p:txBody>
      </p:sp>
    </p:spTree>
    <p:extLst>
      <p:ext uri="{BB962C8B-B14F-4D97-AF65-F5344CB8AC3E}">
        <p14:creationId xmlns:p14="http://schemas.microsoft.com/office/powerpoint/2010/main" val="29910046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4AA0-7044-8448-8471-73799615B001}"/>
              </a:ext>
            </a:extLst>
          </p:cNvPr>
          <p:cNvSpPr>
            <a:spLocks noGrp="1"/>
          </p:cNvSpPr>
          <p:nvPr>
            <p:ph type="title" hasCustomPrompt="1"/>
          </p:nvPr>
        </p:nvSpPr>
        <p:spPr>
          <a:xfrm>
            <a:off x="839788" y="395270"/>
            <a:ext cx="10515600" cy="639710"/>
          </a:xfrm>
        </p:spPr>
        <p:txBody>
          <a:bodyPr anchor="t" anchorCtr="0">
            <a:normAutofit/>
          </a:bodyPr>
          <a:lstStyle>
            <a:lvl1pPr>
              <a:defRPr sz="2400">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460DFC87-44A3-7A4F-A610-208620E1479F}"/>
              </a:ext>
            </a:extLst>
          </p:cNvPr>
          <p:cNvSpPr>
            <a:spLocks noGrp="1"/>
          </p:cNvSpPr>
          <p:nvPr>
            <p:ph type="body" idx="1" hasCustomPrompt="1"/>
          </p:nvPr>
        </p:nvSpPr>
        <p:spPr>
          <a:xfrm>
            <a:off x="839788" y="1681163"/>
            <a:ext cx="5157787" cy="823912"/>
          </a:xfrm>
        </p:spPr>
        <p:txBody>
          <a:bodyPr anchor="b">
            <a:normAutofit/>
          </a:bodyPr>
          <a:lstStyle>
            <a:lvl1pPr marL="0" indent="0">
              <a:lnSpc>
                <a:spcPct val="110000"/>
              </a:lnSpc>
              <a:buNone/>
              <a:defRPr sz="1800" b="1" i="0">
                <a:latin typeface="Franklin Gothic Demi"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C8801-2323-F640-BE6A-ABB9F1E73D2C}"/>
              </a:ext>
            </a:extLst>
          </p:cNvPr>
          <p:cNvSpPr>
            <a:spLocks noGrp="1"/>
          </p:cNvSpPr>
          <p:nvPr>
            <p:ph sz="half" idx="2" hasCustomPrompt="1"/>
          </p:nvPr>
        </p:nvSpPr>
        <p:spPr>
          <a:xfrm>
            <a:off x="839788" y="2505075"/>
            <a:ext cx="5157787" cy="3684588"/>
          </a:xfrm>
        </p:spPr>
        <p:txBody>
          <a:bodyPr tIns="91440"/>
          <a:lstStyle>
            <a:lvl1pPr>
              <a:lnSpc>
                <a:spcPct val="110000"/>
              </a:lnSpc>
              <a:defRPr/>
            </a:lvl1pPr>
          </a:lstStyle>
          <a:p>
            <a:pPr lvl="0"/>
            <a:r>
              <a:rPr lang="en-US"/>
              <a:t>Click to edit master text styles</a:t>
            </a:r>
          </a:p>
        </p:txBody>
      </p:sp>
      <p:sp>
        <p:nvSpPr>
          <p:cNvPr id="5" name="Text Placeholder 4">
            <a:extLst>
              <a:ext uri="{FF2B5EF4-FFF2-40B4-BE49-F238E27FC236}">
                <a16:creationId xmlns:a16="http://schemas.microsoft.com/office/drawing/2014/main" id="{C9F6DE4B-CD69-9743-9FA0-FE449BBD5C7E}"/>
              </a:ext>
            </a:extLst>
          </p:cNvPr>
          <p:cNvSpPr>
            <a:spLocks noGrp="1"/>
          </p:cNvSpPr>
          <p:nvPr>
            <p:ph type="body" sz="quarter" idx="3" hasCustomPrompt="1"/>
          </p:nvPr>
        </p:nvSpPr>
        <p:spPr>
          <a:xfrm>
            <a:off x="6172200" y="1681163"/>
            <a:ext cx="5183188" cy="823912"/>
          </a:xfrm>
        </p:spPr>
        <p:txBody>
          <a:bodyPr anchor="b">
            <a:normAutofit/>
          </a:bodyPr>
          <a:lstStyle>
            <a:lvl1pPr marL="0" indent="0">
              <a:lnSpc>
                <a:spcPct val="110000"/>
              </a:lnSpc>
              <a:buNone/>
              <a:defRPr sz="1800" b="1" i="0">
                <a:latin typeface="Franklin Gothic Demi"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35DD9-0A56-394A-843B-C4E6CBED0A0D}"/>
              </a:ext>
            </a:extLst>
          </p:cNvPr>
          <p:cNvSpPr>
            <a:spLocks noGrp="1"/>
          </p:cNvSpPr>
          <p:nvPr>
            <p:ph sz="quarter" idx="4" hasCustomPrompt="1"/>
          </p:nvPr>
        </p:nvSpPr>
        <p:spPr>
          <a:xfrm>
            <a:off x="6172200" y="2505075"/>
            <a:ext cx="5183188" cy="3684588"/>
          </a:xfrm>
        </p:spPr>
        <p:txBody>
          <a:bodyPr tIns="91440"/>
          <a:lstStyle>
            <a:lvl1pPr>
              <a:lnSpc>
                <a:spcPct val="110000"/>
              </a:lnSpc>
              <a:defRPr/>
            </a:lvl1pPr>
          </a:lstStyle>
          <a:p>
            <a:pPr lvl="0"/>
            <a:r>
              <a:rPr lang="en-US"/>
              <a:t>Click to edit master text styles</a:t>
            </a:r>
          </a:p>
        </p:txBody>
      </p:sp>
      <p:sp>
        <p:nvSpPr>
          <p:cNvPr id="9" name="Slide Number Placeholder 8">
            <a:extLst>
              <a:ext uri="{FF2B5EF4-FFF2-40B4-BE49-F238E27FC236}">
                <a16:creationId xmlns:a16="http://schemas.microsoft.com/office/drawing/2014/main" id="{055AD702-3880-6E47-B81D-2180C2D651DE}"/>
              </a:ext>
            </a:extLst>
          </p:cNvPr>
          <p:cNvSpPr>
            <a:spLocks noGrp="1"/>
          </p:cNvSpPr>
          <p:nvPr>
            <p:ph type="sldNum" sz="quarter" idx="12"/>
          </p:nvPr>
        </p:nvSpPr>
        <p:spPr/>
        <p:txBody>
          <a:bodyPr/>
          <a:lstStyle/>
          <a:p>
            <a:fld id="{4C5B62E8-F820-5740-A7BA-2F9260EBF4C6}" type="slidenum">
              <a:rPr lang="en-US" smtClean="0"/>
              <a:t>‹#›</a:t>
            </a:fld>
            <a:endParaRPr lang="en-US"/>
          </a:p>
        </p:txBody>
      </p:sp>
      <p:sp>
        <p:nvSpPr>
          <p:cNvPr id="12" name="Text Placeholder 18">
            <a:extLst>
              <a:ext uri="{FF2B5EF4-FFF2-40B4-BE49-F238E27FC236}">
                <a16:creationId xmlns:a16="http://schemas.microsoft.com/office/drawing/2014/main" id="{39FADB65-D438-B845-9480-6345EBAF951B}"/>
              </a:ext>
            </a:extLst>
          </p:cNvPr>
          <p:cNvSpPr>
            <a:spLocks noGrp="1"/>
          </p:cNvSpPr>
          <p:nvPr>
            <p:ph type="body" sz="quarter" idx="14" hasCustomPrompt="1"/>
          </p:nvPr>
        </p:nvSpPr>
        <p:spPr>
          <a:xfrm>
            <a:off x="169037" y="13796"/>
            <a:ext cx="2733675" cy="365125"/>
          </a:xfrm>
        </p:spPr>
        <p:txBody>
          <a:bodyPr lIns="0" anchor="ctr" anchorCtr="0">
            <a:normAutofit/>
          </a:bodyPr>
          <a:lstStyle>
            <a:lvl1pPr>
              <a:defRPr sz="1000" spc="300">
                <a:solidFill>
                  <a:schemeClr val="bg1">
                    <a:lumMod val="50000"/>
                  </a:schemeClr>
                </a:solidFill>
              </a:defRPr>
            </a:lvl1pPr>
          </a:lstStyle>
          <a:p>
            <a:pPr lvl="0"/>
            <a:r>
              <a:rPr lang="en-US"/>
              <a:t>SECTION NAME</a:t>
            </a:r>
          </a:p>
        </p:txBody>
      </p:sp>
      <p:sp>
        <p:nvSpPr>
          <p:cNvPr id="13" name="Text Placeholder 2">
            <a:extLst>
              <a:ext uri="{FF2B5EF4-FFF2-40B4-BE49-F238E27FC236}">
                <a16:creationId xmlns:a16="http://schemas.microsoft.com/office/drawing/2014/main" id="{AF2F4207-9B6F-EF47-8604-319A385AAB45}"/>
              </a:ext>
            </a:extLst>
          </p:cNvPr>
          <p:cNvSpPr>
            <a:spLocks noGrp="1"/>
          </p:cNvSpPr>
          <p:nvPr>
            <p:ph type="body" idx="15" hasCustomPrompt="1"/>
          </p:nvPr>
        </p:nvSpPr>
        <p:spPr>
          <a:xfrm>
            <a:off x="839788" y="972182"/>
            <a:ext cx="10534946" cy="404446"/>
          </a:xfrm>
        </p:spPr>
        <p:txBody>
          <a:bodyPr tIns="0" anchor="t" anchorCtr="0">
            <a:normAutofit/>
          </a:bodyPr>
          <a:lstStyle>
            <a:lvl1pPr marL="0" indent="0">
              <a:lnSpc>
                <a:spcPct val="110000"/>
              </a:lnSpc>
              <a:buNone/>
              <a:defRPr sz="1800" b="1" i="0">
                <a:solidFill>
                  <a:schemeClr val="accent6">
                    <a:lumMod val="60000"/>
                    <a:lumOff val="4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2272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2DD55-94C6-49D0-CFE7-030101907302}"/>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3" name="Footer Placeholder 2">
            <a:extLst>
              <a:ext uri="{FF2B5EF4-FFF2-40B4-BE49-F238E27FC236}">
                <a16:creationId xmlns:a16="http://schemas.microsoft.com/office/drawing/2014/main" id="{45DEFD05-AAF5-8FB6-D77A-3C41927E8D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A9AE1-C338-E559-CAFA-43CB14BE252A}"/>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21711394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4AA0-7044-8448-8471-73799615B001}"/>
              </a:ext>
            </a:extLst>
          </p:cNvPr>
          <p:cNvSpPr>
            <a:spLocks noGrp="1"/>
          </p:cNvSpPr>
          <p:nvPr>
            <p:ph type="title" hasCustomPrompt="1"/>
          </p:nvPr>
        </p:nvSpPr>
        <p:spPr>
          <a:xfrm>
            <a:off x="839788" y="395270"/>
            <a:ext cx="10515600" cy="639710"/>
          </a:xfrm>
        </p:spPr>
        <p:txBody>
          <a:bodyPr anchor="t" anchorCtr="0">
            <a:normAutofit/>
          </a:bodyPr>
          <a:lstStyle>
            <a:lvl1pPr>
              <a:defRPr sz="2400">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460DFC87-44A3-7A4F-A610-208620E1479F}"/>
              </a:ext>
            </a:extLst>
          </p:cNvPr>
          <p:cNvSpPr>
            <a:spLocks noGrp="1"/>
          </p:cNvSpPr>
          <p:nvPr>
            <p:ph type="body" idx="1" hasCustomPrompt="1"/>
          </p:nvPr>
        </p:nvSpPr>
        <p:spPr>
          <a:xfrm>
            <a:off x="839788" y="1681163"/>
            <a:ext cx="5157787" cy="823912"/>
          </a:xfrm>
        </p:spPr>
        <p:txBody>
          <a:bodyPr anchor="b">
            <a:normAutofit/>
          </a:bodyPr>
          <a:lstStyle>
            <a:lvl1pPr marL="0" indent="0">
              <a:lnSpc>
                <a:spcPct val="110000"/>
              </a:lnSpc>
              <a:buNone/>
              <a:defRPr sz="1800" b="1" i="0">
                <a:latin typeface="Franklin Gothic Demi"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C8801-2323-F640-BE6A-ABB9F1E73D2C}"/>
              </a:ext>
            </a:extLst>
          </p:cNvPr>
          <p:cNvSpPr>
            <a:spLocks noGrp="1"/>
          </p:cNvSpPr>
          <p:nvPr>
            <p:ph sz="half" idx="2" hasCustomPrompt="1"/>
          </p:nvPr>
        </p:nvSpPr>
        <p:spPr>
          <a:xfrm>
            <a:off x="839788" y="2505075"/>
            <a:ext cx="5157787" cy="3684588"/>
          </a:xfrm>
        </p:spPr>
        <p:txBody>
          <a:bodyPr tIns="91440"/>
          <a:lstStyle>
            <a:lvl1pPr>
              <a:lnSpc>
                <a:spcPct val="110000"/>
              </a:lnSpc>
              <a:defRPr/>
            </a:lvl1pPr>
          </a:lstStyle>
          <a:p>
            <a:pPr lvl="0"/>
            <a:r>
              <a:rPr lang="en-US"/>
              <a:t>Click to edit master text styles</a:t>
            </a:r>
          </a:p>
        </p:txBody>
      </p:sp>
      <p:sp>
        <p:nvSpPr>
          <p:cNvPr id="5" name="Text Placeholder 4">
            <a:extLst>
              <a:ext uri="{FF2B5EF4-FFF2-40B4-BE49-F238E27FC236}">
                <a16:creationId xmlns:a16="http://schemas.microsoft.com/office/drawing/2014/main" id="{C9F6DE4B-CD69-9743-9FA0-FE449BBD5C7E}"/>
              </a:ext>
            </a:extLst>
          </p:cNvPr>
          <p:cNvSpPr>
            <a:spLocks noGrp="1"/>
          </p:cNvSpPr>
          <p:nvPr>
            <p:ph type="body" sz="quarter" idx="3" hasCustomPrompt="1"/>
          </p:nvPr>
        </p:nvSpPr>
        <p:spPr>
          <a:xfrm>
            <a:off x="6172200" y="1681163"/>
            <a:ext cx="5183188" cy="823912"/>
          </a:xfrm>
        </p:spPr>
        <p:txBody>
          <a:bodyPr anchor="b">
            <a:normAutofit/>
          </a:bodyPr>
          <a:lstStyle>
            <a:lvl1pPr marL="0" indent="0">
              <a:lnSpc>
                <a:spcPct val="110000"/>
              </a:lnSpc>
              <a:buNone/>
              <a:defRPr sz="1800" b="1" i="0">
                <a:latin typeface="Franklin Gothic Demi"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35DD9-0A56-394A-843B-C4E6CBED0A0D}"/>
              </a:ext>
            </a:extLst>
          </p:cNvPr>
          <p:cNvSpPr>
            <a:spLocks noGrp="1"/>
          </p:cNvSpPr>
          <p:nvPr>
            <p:ph sz="quarter" idx="4" hasCustomPrompt="1"/>
          </p:nvPr>
        </p:nvSpPr>
        <p:spPr>
          <a:xfrm>
            <a:off x="6172200" y="2505075"/>
            <a:ext cx="5183188" cy="3684588"/>
          </a:xfrm>
        </p:spPr>
        <p:txBody>
          <a:bodyPr tIns="91440"/>
          <a:lstStyle>
            <a:lvl1pPr>
              <a:lnSpc>
                <a:spcPct val="110000"/>
              </a:lnSpc>
              <a:defRPr/>
            </a:lvl1pPr>
          </a:lstStyle>
          <a:p>
            <a:pPr lvl="0"/>
            <a:r>
              <a:rPr lang="en-US"/>
              <a:t>Click to edit master text styles</a:t>
            </a:r>
          </a:p>
        </p:txBody>
      </p:sp>
      <p:sp>
        <p:nvSpPr>
          <p:cNvPr id="9" name="Slide Number Placeholder 8">
            <a:extLst>
              <a:ext uri="{FF2B5EF4-FFF2-40B4-BE49-F238E27FC236}">
                <a16:creationId xmlns:a16="http://schemas.microsoft.com/office/drawing/2014/main" id="{055AD702-3880-6E47-B81D-2180C2D651DE}"/>
              </a:ext>
            </a:extLst>
          </p:cNvPr>
          <p:cNvSpPr>
            <a:spLocks noGrp="1"/>
          </p:cNvSpPr>
          <p:nvPr>
            <p:ph type="sldNum" sz="quarter" idx="12"/>
          </p:nvPr>
        </p:nvSpPr>
        <p:spPr/>
        <p:txBody>
          <a:bodyPr/>
          <a:lstStyle/>
          <a:p>
            <a:fld id="{4C5B62E8-F820-5740-A7BA-2F9260EBF4C6}" type="slidenum">
              <a:rPr lang="en-US" smtClean="0"/>
              <a:t>‹#›</a:t>
            </a:fld>
            <a:endParaRPr lang="en-US"/>
          </a:p>
        </p:txBody>
      </p:sp>
      <p:sp>
        <p:nvSpPr>
          <p:cNvPr id="12" name="Text Placeholder 18">
            <a:extLst>
              <a:ext uri="{FF2B5EF4-FFF2-40B4-BE49-F238E27FC236}">
                <a16:creationId xmlns:a16="http://schemas.microsoft.com/office/drawing/2014/main" id="{39FADB65-D438-B845-9480-6345EBAF951B}"/>
              </a:ext>
            </a:extLst>
          </p:cNvPr>
          <p:cNvSpPr>
            <a:spLocks noGrp="1"/>
          </p:cNvSpPr>
          <p:nvPr>
            <p:ph type="body" sz="quarter" idx="14" hasCustomPrompt="1"/>
          </p:nvPr>
        </p:nvSpPr>
        <p:spPr>
          <a:xfrm>
            <a:off x="169037" y="13796"/>
            <a:ext cx="2733675" cy="365125"/>
          </a:xfrm>
        </p:spPr>
        <p:txBody>
          <a:bodyPr lIns="0" anchor="ctr" anchorCtr="0">
            <a:normAutofit/>
          </a:bodyPr>
          <a:lstStyle>
            <a:lvl1pPr>
              <a:defRPr sz="1200" spc="300">
                <a:solidFill>
                  <a:schemeClr val="bg1">
                    <a:lumMod val="50000"/>
                  </a:schemeClr>
                </a:solidFill>
              </a:defRPr>
            </a:lvl1pPr>
          </a:lstStyle>
          <a:p>
            <a:pPr lvl="0"/>
            <a:r>
              <a:rPr lang="en-US"/>
              <a:t>SECTION NAME</a:t>
            </a:r>
          </a:p>
        </p:txBody>
      </p:sp>
    </p:spTree>
    <p:extLst>
      <p:ext uri="{BB962C8B-B14F-4D97-AF65-F5344CB8AC3E}">
        <p14:creationId xmlns:p14="http://schemas.microsoft.com/office/powerpoint/2010/main" val="41761696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1854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2472-E73E-F872-3D4B-8E2EA3376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5EE840-22D3-BBC7-FBCF-717100D7C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E274B1-CB4C-AEDE-439D-0BA7700BD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068A5-267B-A7A9-EBF9-85A55A8DA8B1}"/>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6" name="Footer Placeholder 5">
            <a:extLst>
              <a:ext uri="{FF2B5EF4-FFF2-40B4-BE49-F238E27FC236}">
                <a16:creationId xmlns:a16="http://schemas.microsoft.com/office/drawing/2014/main" id="{F0C220AD-8E77-B0FC-739B-AE5320AA1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6DA47-5DE8-55DA-4934-58AD91F9D4FB}"/>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424715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7647-B3C9-EA39-35AB-D934865D8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DD2D0-FD45-19AD-09B9-ECF0FDC7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B0CB6-D3C6-763C-5979-88893E0F1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994CC-10F7-1FCB-B207-722E165972BB}"/>
              </a:ext>
            </a:extLst>
          </p:cNvPr>
          <p:cNvSpPr>
            <a:spLocks noGrp="1"/>
          </p:cNvSpPr>
          <p:nvPr>
            <p:ph type="dt" sz="half" idx="10"/>
          </p:nvPr>
        </p:nvSpPr>
        <p:spPr/>
        <p:txBody>
          <a:bodyPr/>
          <a:lstStyle/>
          <a:p>
            <a:fld id="{818AF9F2-C0C1-47DC-BC32-D9F9FB03A1AD}" type="datetimeFigureOut">
              <a:rPr lang="en-US" smtClean="0"/>
              <a:t>9/11/2023</a:t>
            </a:fld>
            <a:endParaRPr lang="en-US"/>
          </a:p>
        </p:txBody>
      </p:sp>
      <p:sp>
        <p:nvSpPr>
          <p:cNvPr id="6" name="Footer Placeholder 5">
            <a:extLst>
              <a:ext uri="{FF2B5EF4-FFF2-40B4-BE49-F238E27FC236}">
                <a16:creationId xmlns:a16="http://schemas.microsoft.com/office/drawing/2014/main" id="{A061C678-02FC-2E8C-E606-5F93C6FD4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AD273-9466-E2AE-2B0A-526251355F55}"/>
              </a:ext>
            </a:extLst>
          </p:cNvPr>
          <p:cNvSpPr>
            <a:spLocks noGrp="1"/>
          </p:cNvSpPr>
          <p:nvPr>
            <p:ph type="sldNum" sz="quarter" idx="12"/>
          </p:nvPr>
        </p:nvSpPr>
        <p:spPr/>
        <p:txBody>
          <a:bodyPr/>
          <a:lstStyle/>
          <a:p>
            <a:fld id="{CA9B9884-771C-46FF-9842-0D2B00A5E507}" type="slidenum">
              <a:rPr lang="en-US" smtClean="0"/>
              <a:t>‹#›</a:t>
            </a:fld>
            <a:endParaRPr lang="en-US"/>
          </a:p>
        </p:txBody>
      </p:sp>
    </p:spTree>
    <p:extLst>
      <p:ext uri="{BB962C8B-B14F-4D97-AF65-F5344CB8AC3E}">
        <p14:creationId xmlns:p14="http://schemas.microsoft.com/office/powerpoint/2010/main" val="19157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theme" Target="../theme/theme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FA3E5-5D1E-92C8-231F-80290295B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9A3D9-6BFD-CEFC-9988-3EF6AEE80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C9424-3DA9-AB40-7958-31B6A4BC8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AF9F2-C0C1-47DC-BC32-D9F9FB03A1AD}" type="datetimeFigureOut">
              <a:rPr lang="en-US" smtClean="0"/>
              <a:t>9/11/2023</a:t>
            </a:fld>
            <a:endParaRPr lang="en-US"/>
          </a:p>
        </p:txBody>
      </p:sp>
      <p:sp>
        <p:nvSpPr>
          <p:cNvPr id="5" name="Footer Placeholder 4">
            <a:extLst>
              <a:ext uri="{FF2B5EF4-FFF2-40B4-BE49-F238E27FC236}">
                <a16:creationId xmlns:a16="http://schemas.microsoft.com/office/drawing/2014/main" id="{CFFA37C6-E646-9810-BA0B-02B9AAD76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23B92F-94A1-86A9-A18E-61BA5115E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B9884-771C-46FF-9842-0D2B00A5E507}" type="slidenum">
              <a:rPr lang="en-US" smtClean="0"/>
              <a:t>‹#›</a:t>
            </a:fld>
            <a:endParaRPr lang="en-US"/>
          </a:p>
        </p:txBody>
      </p:sp>
    </p:spTree>
    <p:extLst>
      <p:ext uri="{BB962C8B-B14F-4D97-AF65-F5344CB8AC3E}">
        <p14:creationId xmlns:p14="http://schemas.microsoft.com/office/powerpoint/2010/main" val="190313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17729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ools.publicis.sapient.com/confluence/display/TGAB/POS+Architecture" TargetMode="External"/><Relationship Id="rId2" Type="http://schemas.openxmlformats.org/officeDocument/2006/relationships/hyperlink" Target="https://tools.publicis.sapient.com/bitbucket/projects/TGAB/repos/keshav-kumar/brow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9.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EAA741-3FF5-A2EB-1FA8-CDCE14B867DD}"/>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Keshav Kumar</a:t>
            </a:r>
          </a:p>
        </p:txBody>
      </p:sp>
      <p:sp>
        <p:nvSpPr>
          <p:cNvPr id="3" name="Subtitle 2">
            <a:extLst>
              <a:ext uri="{FF2B5EF4-FFF2-40B4-BE49-F238E27FC236}">
                <a16:creationId xmlns:a16="http://schemas.microsoft.com/office/drawing/2014/main" id="{A10298A2-376E-DA7B-7A10-A674A3E65C1C}"/>
              </a:ext>
            </a:extLst>
          </p:cNvPr>
          <p:cNvSpPr>
            <a:spLocks noGrp="1"/>
          </p:cNvSpPr>
          <p:nvPr>
            <p:ph type="subTitle" idx="1"/>
          </p:nvPr>
        </p:nvSpPr>
        <p:spPr>
          <a:xfrm>
            <a:off x="1350682" y="4870824"/>
            <a:ext cx="10005951" cy="1458258"/>
          </a:xfrm>
        </p:spPr>
        <p:txBody>
          <a:bodyPr anchor="ctr">
            <a:normAutofit/>
          </a:bodyPr>
          <a:lstStyle/>
          <a:p>
            <a:pPr algn="l"/>
            <a:r>
              <a:rPr lang="en-US" dirty="0"/>
              <a:t>TGA March 2023</a:t>
            </a:r>
            <a:endParaRPr lang="en-US"/>
          </a:p>
        </p:txBody>
      </p:sp>
    </p:spTree>
    <p:extLst>
      <p:ext uri="{BB962C8B-B14F-4D97-AF65-F5344CB8AC3E}">
        <p14:creationId xmlns:p14="http://schemas.microsoft.com/office/powerpoint/2010/main" val="183984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21B8-1162-06E4-6DA8-04FE238B7486}"/>
              </a:ext>
            </a:extLst>
          </p:cNvPr>
          <p:cNvSpPr>
            <a:spLocks noGrp="1"/>
          </p:cNvSpPr>
          <p:nvPr>
            <p:ph type="title"/>
          </p:nvPr>
        </p:nvSpPr>
        <p:spPr/>
        <p:txBody>
          <a:bodyPr/>
          <a:lstStyle/>
          <a:p>
            <a:r>
              <a:rPr lang="en-US"/>
              <a:t>Architecture Characteristics</a:t>
            </a:r>
          </a:p>
        </p:txBody>
      </p:sp>
      <p:sp>
        <p:nvSpPr>
          <p:cNvPr id="3" name="Slide Number Placeholder 2">
            <a:extLst>
              <a:ext uri="{FF2B5EF4-FFF2-40B4-BE49-F238E27FC236}">
                <a16:creationId xmlns:a16="http://schemas.microsoft.com/office/drawing/2014/main" id="{21D26E5C-ACC8-7DBA-0304-F805434D3299}"/>
              </a:ext>
            </a:extLst>
          </p:cNvPr>
          <p:cNvSpPr>
            <a:spLocks noGrp="1"/>
          </p:cNvSpPr>
          <p:nvPr>
            <p:ph type="sldNum" sz="quarter" idx="10"/>
          </p:nvPr>
        </p:nvSpPr>
        <p:spPr/>
        <p:txBody>
          <a:bodyPr/>
          <a:lstStyle/>
          <a:p>
            <a:fld id="{58B792A5-9BAE-6942-BFE1-9FCDB51EA51E}" type="slidenum">
              <a:rPr lang="en-US" smtClean="0"/>
              <a:pPr/>
              <a:t>10</a:t>
            </a:fld>
            <a:endParaRPr lang="en-US"/>
          </a:p>
        </p:txBody>
      </p:sp>
      <p:sp>
        <p:nvSpPr>
          <p:cNvPr id="4" name="TextBox 3">
            <a:extLst>
              <a:ext uri="{FF2B5EF4-FFF2-40B4-BE49-F238E27FC236}">
                <a16:creationId xmlns:a16="http://schemas.microsoft.com/office/drawing/2014/main" id="{A8EFB2A4-A689-5F27-81AE-68B59E0D8797}"/>
              </a:ext>
            </a:extLst>
          </p:cNvPr>
          <p:cNvSpPr txBox="1"/>
          <p:nvPr/>
        </p:nvSpPr>
        <p:spPr>
          <a:xfrm>
            <a:off x="241300" y="1352549"/>
            <a:ext cx="3119316" cy="5125637"/>
          </a:xfrm>
          <a:prstGeom prst="rect">
            <a:avLst/>
          </a:prstGeom>
          <a:solidFill>
            <a:schemeClr val="accent6">
              <a:lumMod val="20000"/>
              <a:lumOff val="80000"/>
            </a:schemeClr>
          </a:solidFill>
        </p:spPr>
        <p:txBody>
          <a:bodyPr wrap="square">
            <a:noAutofit/>
          </a:bodyPr>
          <a:lstStyle/>
          <a:p>
            <a:pPr>
              <a:spcBef>
                <a:spcPts val="1200"/>
              </a:spcBef>
              <a:spcAft>
                <a:spcPts val="1200"/>
              </a:spcAft>
              <a:buClr>
                <a:schemeClr val="bg2"/>
              </a:buClr>
            </a:pPr>
            <a:endParaRPr lang="en-US" sz="1200" dirty="0"/>
          </a:p>
          <a:p>
            <a:pPr marL="171450" indent="-171450">
              <a:spcBef>
                <a:spcPts val="1200"/>
              </a:spcBef>
              <a:spcAft>
                <a:spcPts val="1200"/>
              </a:spcAft>
              <a:buClr>
                <a:schemeClr val="bg2"/>
              </a:buClr>
              <a:buFont typeface="Montserrat" panose="00000500000000000000" pitchFamily="2" charset="0"/>
              <a:buChar char="▶"/>
            </a:pPr>
            <a:endParaRPr lang="en-US" sz="1200" dirty="0"/>
          </a:p>
          <a:p>
            <a:pPr marL="171450" indent="-171450">
              <a:spcBef>
                <a:spcPts val="1200"/>
              </a:spcBef>
              <a:spcAft>
                <a:spcPts val="1200"/>
              </a:spcAft>
              <a:buClr>
                <a:schemeClr val="tx1">
                  <a:lumMod val="50000"/>
                  <a:lumOff val="50000"/>
                </a:schemeClr>
              </a:buClr>
              <a:buFont typeface="Montserrat" panose="00000500000000000000" pitchFamily="2" charset="0"/>
              <a:buChar char="▶"/>
            </a:pPr>
            <a:r>
              <a:rPr lang="en-US" sz="1200" dirty="0"/>
              <a:t>Beyond functional requirements, architecture must support other operational, structural and cross-cutting architectural characteristics (aka </a:t>
            </a:r>
            <a:r>
              <a:rPr lang="en-US" sz="1200" b="1" dirty="0"/>
              <a:t>–ilities</a:t>
            </a:r>
            <a:r>
              <a:rPr lang="en-US" sz="1200" dirty="0"/>
              <a:t>)</a:t>
            </a:r>
          </a:p>
          <a:p>
            <a:pPr marL="171450" indent="-171450">
              <a:spcBef>
                <a:spcPts val="1200"/>
              </a:spcBef>
              <a:spcAft>
                <a:spcPts val="1200"/>
              </a:spcAft>
              <a:buClr>
                <a:schemeClr val="tx1">
                  <a:lumMod val="50000"/>
                  <a:lumOff val="50000"/>
                </a:schemeClr>
              </a:buClr>
              <a:buFont typeface="Montserrat" panose="00000500000000000000" pitchFamily="2" charset="0"/>
              <a:buChar char="▶"/>
            </a:pPr>
            <a:endParaRPr lang="en-US" sz="1200" dirty="0"/>
          </a:p>
          <a:p>
            <a:pPr marL="171450" indent="-171450">
              <a:spcBef>
                <a:spcPts val="1200"/>
              </a:spcBef>
              <a:spcAft>
                <a:spcPts val="1200"/>
              </a:spcAft>
              <a:buClr>
                <a:schemeClr val="tx1">
                  <a:lumMod val="50000"/>
                  <a:lumOff val="50000"/>
                </a:schemeClr>
              </a:buClr>
              <a:buFont typeface="Montserrat" panose="00000500000000000000" pitchFamily="2" charset="0"/>
              <a:buChar char="▶"/>
            </a:pPr>
            <a:r>
              <a:rPr lang="en-US" sz="1200" dirty="0"/>
              <a:t>Any choices made for software, frameworks and patterns shall not negatively impact any of the above</a:t>
            </a:r>
          </a:p>
          <a:p>
            <a:pPr marL="171450" indent="-171450">
              <a:spcBef>
                <a:spcPts val="1200"/>
              </a:spcBef>
              <a:spcAft>
                <a:spcPts val="1200"/>
              </a:spcAft>
              <a:buClr>
                <a:schemeClr val="tx1">
                  <a:lumMod val="50000"/>
                  <a:lumOff val="50000"/>
                </a:schemeClr>
              </a:buClr>
              <a:buFont typeface="Montserrat" panose="00000500000000000000" pitchFamily="2" charset="0"/>
              <a:buChar char="▶"/>
            </a:pPr>
            <a:endParaRPr lang="en-US" sz="1200" dirty="0"/>
          </a:p>
          <a:p>
            <a:pPr marL="171450" indent="-171450">
              <a:spcBef>
                <a:spcPts val="1200"/>
              </a:spcBef>
              <a:spcAft>
                <a:spcPts val="1200"/>
              </a:spcAft>
              <a:buClr>
                <a:schemeClr val="tx1">
                  <a:lumMod val="50000"/>
                  <a:lumOff val="50000"/>
                </a:schemeClr>
              </a:buClr>
              <a:buFont typeface="Montserrat" panose="00000500000000000000" pitchFamily="2" charset="0"/>
              <a:buChar char="▶"/>
            </a:pPr>
            <a:r>
              <a:rPr lang="en-US" sz="1200" dirty="0"/>
              <a:t>These characteristics essentially formulate the non-functional requirements. These shall be detailed (what each of them means) in later phases</a:t>
            </a:r>
          </a:p>
        </p:txBody>
      </p:sp>
      <p:grpSp>
        <p:nvGrpSpPr>
          <p:cNvPr id="5" name="Groupe 49">
            <a:extLst>
              <a:ext uri="{FF2B5EF4-FFF2-40B4-BE49-F238E27FC236}">
                <a16:creationId xmlns:a16="http://schemas.microsoft.com/office/drawing/2014/main" id="{D16A2126-DB01-5478-0451-D5FCC4B9A249}"/>
              </a:ext>
            </a:extLst>
          </p:cNvPr>
          <p:cNvGrpSpPr/>
          <p:nvPr/>
        </p:nvGrpSpPr>
        <p:grpSpPr>
          <a:xfrm>
            <a:off x="241300" y="1408708"/>
            <a:ext cx="3119316" cy="404998"/>
            <a:chOff x="241300" y="1408708"/>
            <a:chExt cx="2520950" cy="404998"/>
          </a:xfrm>
          <a:solidFill>
            <a:schemeClr val="accent6">
              <a:lumMod val="20000"/>
              <a:lumOff val="80000"/>
            </a:schemeClr>
          </a:solidFill>
        </p:grpSpPr>
        <p:cxnSp>
          <p:nvCxnSpPr>
            <p:cNvPr id="6" name="Connecteur droit 5">
              <a:extLst>
                <a:ext uri="{FF2B5EF4-FFF2-40B4-BE49-F238E27FC236}">
                  <a16:creationId xmlns:a16="http://schemas.microsoft.com/office/drawing/2014/main" id="{A2BA0430-300D-09F3-5E12-538E6C751DC4}"/>
                </a:ext>
              </a:extLst>
            </p:cNvPr>
            <p:cNvCxnSpPr>
              <a:cxnSpLocks/>
            </p:cNvCxnSpPr>
            <p:nvPr/>
          </p:nvCxnSpPr>
          <p:spPr>
            <a:xfrm>
              <a:off x="490459" y="1813706"/>
              <a:ext cx="2022633" cy="0"/>
            </a:xfrm>
            <a:prstGeom prst="line">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7CAF8C7-C3AC-F542-0DE7-E3551D51A4D6}"/>
                </a:ext>
              </a:extLst>
            </p:cNvPr>
            <p:cNvSpPr txBox="1"/>
            <p:nvPr/>
          </p:nvSpPr>
          <p:spPr>
            <a:xfrm>
              <a:off x="241300" y="1408708"/>
              <a:ext cx="2520950" cy="345186"/>
            </a:xfrm>
            <a:prstGeom prst="rect">
              <a:avLst/>
            </a:prstGeom>
            <a:grpFill/>
            <a:ln>
              <a:noFill/>
            </a:ln>
          </p:spPr>
          <p:txBody>
            <a:bodyPr wrap="square" anchor="ctr">
              <a:noAutofit/>
            </a:bodyPr>
            <a:lstStyle/>
            <a:p>
              <a:pPr algn="ctr">
                <a:spcBef>
                  <a:spcPts val="1200"/>
                </a:spcBef>
                <a:spcAft>
                  <a:spcPts val="1200"/>
                </a:spcAft>
                <a:buClr>
                  <a:schemeClr val="bg2"/>
                </a:buClr>
              </a:pPr>
              <a:r>
                <a:rPr lang="en-US" sz="1400" b="1">
                  <a:solidFill>
                    <a:schemeClr val="accent2"/>
                  </a:solidFill>
                </a:rPr>
                <a:t>Key highlights</a:t>
              </a:r>
            </a:p>
          </p:txBody>
        </p:sp>
      </p:grpSp>
      <p:sp>
        <p:nvSpPr>
          <p:cNvPr id="8" name="Triangle isocèle 7">
            <a:extLst>
              <a:ext uri="{FF2B5EF4-FFF2-40B4-BE49-F238E27FC236}">
                <a16:creationId xmlns:a16="http://schemas.microsoft.com/office/drawing/2014/main" id="{D072F424-1275-ECC6-EABA-BA7EB78FBFB3}"/>
              </a:ext>
            </a:extLst>
          </p:cNvPr>
          <p:cNvSpPr/>
          <p:nvPr/>
        </p:nvSpPr>
        <p:spPr>
          <a:xfrm rot="5400000">
            <a:off x="3189991" y="3772492"/>
            <a:ext cx="1060450" cy="247650"/>
          </a:xfrm>
          <a:prstGeom prst="triangle">
            <a:avLst/>
          </a:prstGeom>
          <a:solidFill>
            <a:srgbClr val="4649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e 48">
            <a:extLst>
              <a:ext uri="{FF2B5EF4-FFF2-40B4-BE49-F238E27FC236}">
                <a16:creationId xmlns:a16="http://schemas.microsoft.com/office/drawing/2014/main" id="{56DFB98A-5190-8F10-94F3-85371F2BBB85}"/>
              </a:ext>
            </a:extLst>
          </p:cNvPr>
          <p:cNvGrpSpPr/>
          <p:nvPr/>
        </p:nvGrpSpPr>
        <p:grpSpPr>
          <a:xfrm>
            <a:off x="4405940" y="1408708"/>
            <a:ext cx="7286823" cy="5069092"/>
            <a:chOff x="4405940" y="1408708"/>
            <a:chExt cx="7855913" cy="5069092"/>
          </a:xfrm>
        </p:grpSpPr>
        <p:grpSp>
          <p:nvGrpSpPr>
            <p:cNvPr id="10" name="Groupe 35">
              <a:extLst>
                <a:ext uri="{FF2B5EF4-FFF2-40B4-BE49-F238E27FC236}">
                  <a16:creationId xmlns:a16="http://schemas.microsoft.com/office/drawing/2014/main" id="{E6EF5291-5779-0816-6BFD-EF62E93D6E28}"/>
                </a:ext>
              </a:extLst>
            </p:cNvPr>
            <p:cNvGrpSpPr/>
            <p:nvPr/>
          </p:nvGrpSpPr>
          <p:grpSpPr>
            <a:xfrm>
              <a:off x="4405940" y="1408708"/>
              <a:ext cx="7855913" cy="405805"/>
              <a:chOff x="3891587" y="1408708"/>
              <a:chExt cx="2520950" cy="405805"/>
            </a:xfrm>
          </p:grpSpPr>
          <p:cxnSp>
            <p:nvCxnSpPr>
              <p:cNvPr id="23" name="Connecteur droit 33">
                <a:extLst>
                  <a:ext uri="{FF2B5EF4-FFF2-40B4-BE49-F238E27FC236}">
                    <a16:creationId xmlns:a16="http://schemas.microsoft.com/office/drawing/2014/main" id="{A59F0A8B-30C0-7F06-698A-B7BEFCA107D5}"/>
                  </a:ext>
                </a:extLst>
              </p:cNvPr>
              <p:cNvCxnSpPr>
                <a:cxnSpLocks/>
              </p:cNvCxnSpPr>
              <p:nvPr/>
            </p:nvCxnSpPr>
            <p:spPr>
              <a:xfrm>
                <a:off x="3891587" y="1812925"/>
                <a:ext cx="2520950" cy="1588"/>
              </a:xfrm>
              <a:prstGeom prst="line">
                <a:avLst/>
              </a:prstGeom>
              <a:ln w="12700">
                <a:gradFill>
                  <a:gsLst>
                    <a:gs pos="0">
                      <a:schemeClr val="bg2"/>
                    </a:gs>
                    <a:gs pos="100000">
                      <a:schemeClr val="tx2"/>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TextBox 10">
                <a:extLst>
                  <a:ext uri="{FF2B5EF4-FFF2-40B4-BE49-F238E27FC236}">
                    <a16:creationId xmlns:a16="http://schemas.microsoft.com/office/drawing/2014/main" id="{9D01571E-1BEE-7831-BE80-109D5B4C8FE5}"/>
                  </a:ext>
                </a:extLst>
              </p:cNvPr>
              <p:cNvSpPr txBox="1"/>
              <p:nvPr/>
            </p:nvSpPr>
            <p:spPr>
              <a:xfrm>
                <a:off x="3891587" y="1408708"/>
                <a:ext cx="2520950" cy="345186"/>
              </a:xfrm>
              <a:prstGeom prst="rect">
                <a:avLst/>
              </a:prstGeom>
              <a:noFill/>
              <a:ln>
                <a:noFill/>
              </a:ln>
            </p:spPr>
            <p:txBody>
              <a:bodyPr wrap="square" anchor="ctr">
                <a:noAutofit/>
              </a:bodyPr>
              <a:lstStyle/>
              <a:p>
                <a:pPr>
                  <a:spcBef>
                    <a:spcPts val="1200"/>
                  </a:spcBef>
                  <a:spcAft>
                    <a:spcPts val="1200"/>
                  </a:spcAft>
                  <a:buClr>
                    <a:schemeClr val="bg2"/>
                  </a:buClr>
                </a:pPr>
                <a:r>
                  <a:rPr lang="en-US" sz="1400" b="1"/>
                  <a:t>Detailed operational, structural and cross-cutting characteristics</a:t>
                </a:r>
              </a:p>
            </p:txBody>
          </p:sp>
        </p:grpSp>
        <p:grpSp>
          <p:nvGrpSpPr>
            <p:cNvPr id="11" name="Groupe 44">
              <a:extLst>
                <a:ext uri="{FF2B5EF4-FFF2-40B4-BE49-F238E27FC236}">
                  <a16:creationId xmlns:a16="http://schemas.microsoft.com/office/drawing/2014/main" id="{8BE9DF5E-B3BD-F122-6277-C54D6AC553D7}"/>
                </a:ext>
              </a:extLst>
            </p:cNvPr>
            <p:cNvGrpSpPr/>
            <p:nvPr/>
          </p:nvGrpSpPr>
          <p:grpSpPr>
            <a:xfrm>
              <a:off x="4405940" y="2015343"/>
              <a:ext cx="7855913" cy="1286657"/>
              <a:chOff x="3891586" y="2015343"/>
              <a:chExt cx="7855913" cy="1286657"/>
            </a:xfrm>
          </p:grpSpPr>
          <p:sp>
            <p:nvSpPr>
              <p:cNvPr id="20" name="Rectangle: Rounded Corners 8">
                <a:extLst>
                  <a:ext uri="{FF2B5EF4-FFF2-40B4-BE49-F238E27FC236}">
                    <a16:creationId xmlns:a16="http://schemas.microsoft.com/office/drawing/2014/main" id="{ABA22CA2-3941-86DF-E239-036BACA0D5A3}"/>
                  </a:ext>
                </a:extLst>
              </p:cNvPr>
              <p:cNvSpPr/>
              <p:nvPr/>
            </p:nvSpPr>
            <p:spPr>
              <a:xfrm>
                <a:off x="3891586" y="2015343"/>
                <a:ext cx="2750514" cy="128586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ts val="2200"/>
                  </a:lnSpc>
                  <a:spcBef>
                    <a:spcPts val="0"/>
                  </a:spcBef>
                  <a:spcAft>
                    <a:spcPts val="0"/>
                  </a:spcAft>
                  <a:buClrTx/>
                  <a:buSzTx/>
                  <a:buFontTx/>
                  <a:buNone/>
                  <a:tabLst/>
                  <a:defRPr/>
                </a:pPr>
                <a:r>
                  <a:rPr lang="en-US" sz="1200" b="1" i="1">
                    <a:solidFill>
                      <a:schemeClr val="tx1"/>
                    </a:solidFill>
                  </a:rPr>
                  <a:t>Operational </a:t>
                </a:r>
                <a:r>
                  <a:rPr kumimoji="0" lang="en-US" sz="1200" b="1" i="1" u="none" strike="noStrike" kern="1200" cap="none" spc="0" normalizeH="0" baseline="0" noProof="0">
                    <a:ln>
                      <a:noFill/>
                    </a:ln>
                    <a:solidFill>
                      <a:schemeClr val="tx1"/>
                    </a:solidFill>
                    <a:effectLst/>
                    <a:uLnTx/>
                    <a:uFillTx/>
                    <a:ea typeface="+mn-ea"/>
                    <a:cs typeface="+mn-cs"/>
                  </a:rPr>
                  <a:t>characteristics</a:t>
                </a:r>
              </a:p>
            </p:txBody>
          </p:sp>
          <p:sp>
            <p:nvSpPr>
              <p:cNvPr id="21" name="TextBox 20">
                <a:extLst>
                  <a:ext uri="{FF2B5EF4-FFF2-40B4-BE49-F238E27FC236}">
                    <a16:creationId xmlns:a16="http://schemas.microsoft.com/office/drawing/2014/main" id="{FB34AFA5-E4D1-029E-EDAA-AA6389E6BFC9}"/>
                  </a:ext>
                </a:extLst>
              </p:cNvPr>
              <p:cNvSpPr txBox="1"/>
              <p:nvPr/>
            </p:nvSpPr>
            <p:spPr>
              <a:xfrm>
                <a:off x="7302500" y="2016125"/>
                <a:ext cx="4444999" cy="1285875"/>
              </a:xfrm>
              <a:prstGeom prst="rect">
                <a:avLst/>
              </a:prstGeom>
              <a:noFill/>
            </p:spPr>
            <p:txBody>
              <a:bodyPr wrap="square">
                <a:noAutofit/>
              </a:bodyPr>
              <a:lstStyle/>
              <a:p>
                <a:pPr marL="285750" marR="0" lvl="0" indent="-285750" algn="l" defTabSz="914400" rtl="0" eaLnBrk="1" fontAlgn="auto" latinLnBrk="0" hangingPunct="1">
                  <a:lnSpc>
                    <a:spcPts val="2200"/>
                  </a:lnSpc>
                  <a:spcBef>
                    <a:spcPts val="0"/>
                  </a:spcBef>
                  <a:spcAft>
                    <a:spcPts val="0"/>
                  </a:spcAft>
                  <a:buClr>
                    <a:schemeClr val="accent2"/>
                  </a:buClr>
                  <a:buSzTx/>
                  <a:buFont typeface="Montserrat" panose="00000500000000000000" pitchFamily="2" charset="0"/>
                  <a:buChar char="▶"/>
                  <a:tabLst/>
                  <a:defRPr/>
                </a:pPr>
                <a:r>
                  <a:rPr kumimoji="0" lang="en-US" sz="1100" i="1" u="none" strike="noStrike" kern="1200" cap="none" spc="0" normalizeH="0" baseline="0" noProof="0">
                    <a:ln>
                      <a:noFill/>
                    </a:ln>
                    <a:effectLst/>
                    <a:uLnTx/>
                    <a:uFillTx/>
                    <a:ea typeface="+mn-ea"/>
                    <a:cs typeface="+mn-cs"/>
                  </a:rPr>
                  <a:t>Availability</a:t>
                </a:r>
              </a:p>
              <a:p>
                <a:pPr marL="285750" marR="0" lvl="0" indent="-285750" algn="l" defTabSz="914400" rtl="0" eaLnBrk="1" fontAlgn="auto" latinLnBrk="0" hangingPunct="1">
                  <a:lnSpc>
                    <a:spcPts val="2200"/>
                  </a:lnSpc>
                  <a:spcBef>
                    <a:spcPts val="0"/>
                  </a:spcBef>
                  <a:spcAft>
                    <a:spcPts val="0"/>
                  </a:spcAft>
                  <a:buClr>
                    <a:schemeClr val="accent2"/>
                  </a:buClr>
                  <a:buSzTx/>
                  <a:buFont typeface="Montserrat" panose="00000500000000000000" pitchFamily="2" charset="0"/>
                  <a:buChar char="▶"/>
                  <a:tabLst/>
                  <a:defRPr/>
                </a:pPr>
                <a:r>
                  <a:rPr kumimoji="0" lang="en-US" sz="1100" i="1" u="none" strike="noStrike" kern="1200" cap="none" spc="0" normalizeH="0" baseline="0" noProof="0">
                    <a:ln>
                      <a:noFill/>
                    </a:ln>
                    <a:effectLst/>
                    <a:uLnTx/>
                    <a:uFillTx/>
                    <a:ea typeface="+mn-ea"/>
                    <a:cs typeface="+mn-cs"/>
                  </a:rPr>
                  <a:t>Performance</a:t>
                </a:r>
              </a:p>
              <a:p>
                <a:pPr marL="285750" marR="0" lvl="0" indent="-285750" algn="l" defTabSz="914400" rtl="0" eaLnBrk="1" fontAlgn="auto" latinLnBrk="0" hangingPunct="1">
                  <a:lnSpc>
                    <a:spcPts val="2200"/>
                  </a:lnSpc>
                  <a:spcBef>
                    <a:spcPts val="0"/>
                  </a:spcBef>
                  <a:spcAft>
                    <a:spcPts val="0"/>
                  </a:spcAft>
                  <a:buClr>
                    <a:schemeClr val="accent2"/>
                  </a:buClr>
                  <a:buSzTx/>
                  <a:buFont typeface="Montserrat" panose="00000500000000000000" pitchFamily="2" charset="0"/>
                  <a:buChar char="▶"/>
                  <a:tabLst/>
                  <a:defRPr/>
                </a:pPr>
                <a:r>
                  <a:rPr kumimoji="0" lang="en-US" sz="1100" i="1" u="none" strike="noStrike" kern="1200" cap="none" spc="0" normalizeH="0" baseline="0" noProof="0">
                    <a:ln>
                      <a:noFill/>
                    </a:ln>
                    <a:effectLst/>
                    <a:uLnTx/>
                    <a:uFillTx/>
                    <a:ea typeface="+mn-ea"/>
                    <a:cs typeface="+mn-cs"/>
                  </a:rPr>
                  <a:t>Scalability</a:t>
                </a:r>
              </a:p>
              <a:p>
                <a:pPr marL="285750" marR="0" lvl="0" indent="-285750" algn="l" defTabSz="914400" rtl="0" eaLnBrk="1" fontAlgn="auto" latinLnBrk="0" hangingPunct="1">
                  <a:lnSpc>
                    <a:spcPts val="2200"/>
                  </a:lnSpc>
                  <a:spcBef>
                    <a:spcPts val="0"/>
                  </a:spcBef>
                  <a:spcAft>
                    <a:spcPts val="0"/>
                  </a:spcAft>
                  <a:buClr>
                    <a:schemeClr val="accent2"/>
                  </a:buClr>
                  <a:buSzTx/>
                  <a:buFont typeface="Montserrat" panose="00000500000000000000" pitchFamily="2" charset="0"/>
                  <a:buChar char="▶"/>
                  <a:tabLst/>
                  <a:defRPr/>
                </a:pPr>
                <a:r>
                  <a:rPr kumimoji="0" lang="en-US" sz="1100" i="1" u="none" strike="noStrike" kern="1200" cap="none" spc="0" normalizeH="0" baseline="0" noProof="0">
                    <a:ln>
                      <a:noFill/>
                    </a:ln>
                    <a:effectLst/>
                    <a:uLnTx/>
                    <a:uFillTx/>
                    <a:ea typeface="+mn-ea"/>
                    <a:cs typeface="+mn-cs"/>
                  </a:rPr>
                  <a:t>Robustness</a:t>
                </a:r>
              </a:p>
            </p:txBody>
          </p:sp>
          <p:sp>
            <p:nvSpPr>
              <p:cNvPr id="22" name="Forme libre : forme 39">
                <a:extLst>
                  <a:ext uri="{FF2B5EF4-FFF2-40B4-BE49-F238E27FC236}">
                    <a16:creationId xmlns:a16="http://schemas.microsoft.com/office/drawing/2014/main" id="{2CB79E16-FA6F-81E8-D836-A470E20924E3}"/>
                  </a:ext>
                </a:extLst>
              </p:cNvPr>
              <p:cNvSpPr/>
              <p:nvPr/>
            </p:nvSpPr>
            <p:spPr>
              <a:xfrm rot="5400000">
                <a:off x="6764910" y="2543857"/>
                <a:ext cx="414782" cy="228839"/>
              </a:xfrm>
              <a:custGeom>
                <a:avLst/>
                <a:gdLst>
                  <a:gd name="connsiteX0" fmla="*/ 0 w 828000"/>
                  <a:gd name="connsiteY0" fmla="*/ 332508 h 332508"/>
                  <a:gd name="connsiteX1" fmla="*/ 414000 w 828000"/>
                  <a:gd name="connsiteY1" fmla="*/ 0 h 332508"/>
                  <a:gd name="connsiteX2" fmla="*/ 828000 w 828000"/>
                  <a:gd name="connsiteY2" fmla="*/ 332508 h 332508"/>
                  <a:gd name="connsiteX3" fmla="*/ 798982 w 828000"/>
                  <a:gd name="connsiteY3" fmla="*/ 332508 h 332508"/>
                  <a:gd name="connsiteX4" fmla="*/ 790665 w 828000"/>
                  <a:gd name="connsiteY4" fmla="*/ 325695 h 332508"/>
                  <a:gd name="connsiteX5" fmla="*/ 414001 w 828000"/>
                  <a:gd name="connsiteY5" fmla="*/ 220254 h 332508"/>
                  <a:gd name="connsiteX6" fmla="*/ 37336 w 828000"/>
                  <a:gd name="connsiteY6" fmla="*/ 325695 h 332508"/>
                  <a:gd name="connsiteX7" fmla="*/ 29019 w 828000"/>
                  <a:gd name="connsiteY7" fmla="*/ 332508 h 33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000" h="332508">
                    <a:moveTo>
                      <a:pt x="0" y="332508"/>
                    </a:moveTo>
                    <a:lnTo>
                      <a:pt x="414000" y="0"/>
                    </a:lnTo>
                    <a:lnTo>
                      <a:pt x="828000" y="332508"/>
                    </a:lnTo>
                    <a:lnTo>
                      <a:pt x="798982" y="332508"/>
                    </a:lnTo>
                    <a:lnTo>
                      <a:pt x="790665" y="325695"/>
                    </a:lnTo>
                    <a:cubicBezTo>
                      <a:pt x="694268" y="260548"/>
                      <a:pt x="561097" y="220254"/>
                      <a:pt x="414001" y="220254"/>
                    </a:cubicBezTo>
                    <a:cubicBezTo>
                      <a:pt x="266904" y="220254"/>
                      <a:pt x="133733" y="260548"/>
                      <a:pt x="37336" y="325695"/>
                    </a:cubicBezTo>
                    <a:lnTo>
                      <a:pt x="29019" y="332508"/>
                    </a:lnTo>
                    <a:close/>
                  </a:path>
                </a:pathLst>
              </a:cu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e 46">
              <a:extLst>
                <a:ext uri="{FF2B5EF4-FFF2-40B4-BE49-F238E27FC236}">
                  <a16:creationId xmlns:a16="http://schemas.microsoft.com/office/drawing/2014/main" id="{5308512B-80C5-B54F-860E-D52ADC89E675}"/>
                </a:ext>
              </a:extLst>
            </p:cNvPr>
            <p:cNvGrpSpPr/>
            <p:nvPr/>
          </p:nvGrpSpPr>
          <p:grpSpPr>
            <a:xfrm>
              <a:off x="4405940" y="3544689"/>
              <a:ext cx="7855913" cy="1285875"/>
              <a:chOff x="3891586" y="3603832"/>
              <a:chExt cx="7855913" cy="1285875"/>
            </a:xfrm>
          </p:grpSpPr>
          <p:sp>
            <p:nvSpPr>
              <p:cNvPr id="17" name="Rectangle: Rounded Corners 8">
                <a:extLst>
                  <a:ext uri="{FF2B5EF4-FFF2-40B4-BE49-F238E27FC236}">
                    <a16:creationId xmlns:a16="http://schemas.microsoft.com/office/drawing/2014/main" id="{7482D13F-8174-42F5-0B35-C11A094F29D0}"/>
                  </a:ext>
                </a:extLst>
              </p:cNvPr>
              <p:cNvSpPr/>
              <p:nvPr/>
            </p:nvSpPr>
            <p:spPr>
              <a:xfrm>
                <a:off x="3891586" y="3603832"/>
                <a:ext cx="2750514" cy="128586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ts val="2200"/>
                  </a:lnSpc>
                  <a:spcBef>
                    <a:spcPts val="0"/>
                  </a:spcBef>
                  <a:spcAft>
                    <a:spcPts val="0"/>
                  </a:spcAft>
                  <a:buClrTx/>
                  <a:buSzTx/>
                  <a:buFontTx/>
                  <a:buNone/>
                  <a:tabLst/>
                  <a:defRPr/>
                </a:pPr>
                <a:r>
                  <a:rPr lang="en-US" sz="1200" b="1" i="1">
                    <a:solidFill>
                      <a:schemeClr val="tx1"/>
                    </a:solidFill>
                  </a:rPr>
                  <a:t>Structural </a:t>
                </a:r>
                <a:r>
                  <a:rPr kumimoji="0" lang="en-US" sz="1200" b="1" i="1" u="none" strike="noStrike" kern="1200" cap="none" spc="0" normalizeH="0" baseline="0" noProof="0">
                    <a:ln>
                      <a:noFill/>
                    </a:ln>
                    <a:solidFill>
                      <a:schemeClr val="tx1"/>
                    </a:solidFill>
                    <a:effectLst/>
                    <a:uLnTx/>
                    <a:uFillTx/>
                    <a:ea typeface="+mn-ea"/>
                    <a:cs typeface="+mn-cs"/>
                  </a:rPr>
                  <a:t>characteristics</a:t>
                </a:r>
              </a:p>
            </p:txBody>
          </p:sp>
          <p:sp>
            <p:nvSpPr>
              <p:cNvPr id="18" name="Forme libre : forme 40">
                <a:extLst>
                  <a:ext uri="{FF2B5EF4-FFF2-40B4-BE49-F238E27FC236}">
                    <a16:creationId xmlns:a16="http://schemas.microsoft.com/office/drawing/2014/main" id="{CDE44F5E-9714-4DE4-40B9-76885BAC14C0}"/>
                  </a:ext>
                </a:extLst>
              </p:cNvPr>
              <p:cNvSpPr/>
              <p:nvPr/>
            </p:nvSpPr>
            <p:spPr>
              <a:xfrm rot="5400000">
                <a:off x="6764910" y="4132346"/>
                <a:ext cx="414782" cy="228839"/>
              </a:xfrm>
              <a:custGeom>
                <a:avLst/>
                <a:gdLst>
                  <a:gd name="connsiteX0" fmla="*/ 0 w 828000"/>
                  <a:gd name="connsiteY0" fmla="*/ 332508 h 332508"/>
                  <a:gd name="connsiteX1" fmla="*/ 414000 w 828000"/>
                  <a:gd name="connsiteY1" fmla="*/ 0 h 332508"/>
                  <a:gd name="connsiteX2" fmla="*/ 828000 w 828000"/>
                  <a:gd name="connsiteY2" fmla="*/ 332508 h 332508"/>
                  <a:gd name="connsiteX3" fmla="*/ 798982 w 828000"/>
                  <a:gd name="connsiteY3" fmla="*/ 332508 h 332508"/>
                  <a:gd name="connsiteX4" fmla="*/ 790665 w 828000"/>
                  <a:gd name="connsiteY4" fmla="*/ 325695 h 332508"/>
                  <a:gd name="connsiteX5" fmla="*/ 414001 w 828000"/>
                  <a:gd name="connsiteY5" fmla="*/ 220254 h 332508"/>
                  <a:gd name="connsiteX6" fmla="*/ 37336 w 828000"/>
                  <a:gd name="connsiteY6" fmla="*/ 325695 h 332508"/>
                  <a:gd name="connsiteX7" fmla="*/ 29019 w 828000"/>
                  <a:gd name="connsiteY7" fmla="*/ 332508 h 33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000" h="332508">
                    <a:moveTo>
                      <a:pt x="0" y="332508"/>
                    </a:moveTo>
                    <a:lnTo>
                      <a:pt x="414000" y="0"/>
                    </a:lnTo>
                    <a:lnTo>
                      <a:pt x="828000" y="332508"/>
                    </a:lnTo>
                    <a:lnTo>
                      <a:pt x="798982" y="332508"/>
                    </a:lnTo>
                    <a:lnTo>
                      <a:pt x="790665" y="325695"/>
                    </a:lnTo>
                    <a:cubicBezTo>
                      <a:pt x="694268" y="260548"/>
                      <a:pt x="561097" y="220254"/>
                      <a:pt x="414001" y="220254"/>
                    </a:cubicBezTo>
                    <a:cubicBezTo>
                      <a:pt x="266904" y="220254"/>
                      <a:pt x="133733" y="260548"/>
                      <a:pt x="37336" y="325695"/>
                    </a:cubicBezTo>
                    <a:lnTo>
                      <a:pt x="29019" y="332508"/>
                    </a:lnTo>
                    <a:close/>
                  </a:path>
                </a:pathLst>
              </a:cu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2">
                <a:extLst>
                  <a:ext uri="{FF2B5EF4-FFF2-40B4-BE49-F238E27FC236}">
                    <a16:creationId xmlns:a16="http://schemas.microsoft.com/office/drawing/2014/main" id="{8B18DF70-2D1F-0FB3-3085-71672B5F9C48}"/>
                  </a:ext>
                </a:extLst>
              </p:cNvPr>
              <p:cNvSpPr txBox="1"/>
              <p:nvPr/>
            </p:nvSpPr>
            <p:spPr>
              <a:xfrm>
                <a:off x="7302500" y="3603832"/>
                <a:ext cx="4444999" cy="1285875"/>
              </a:xfrm>
              <a:prstGeom prst="rect">
                <a:avLst/>
              </a:prstGeom>
              <a:noFill/>
            </p:spPr>
            <p:txBody>
              <a:bodyPr wrap="square">
                <a:noAutofit/>
              </a:bodyPr>
              <a:lstStyle>
                <a:defPPr>
                  <a:defRPr lang="fr-FR"/>
                </a:defPPr>
                <a:lvl1pPr marL="285750" marR="0" lvl="0" indent="-285750" fontAlgn="auto">
                  <a:lnSpc>
                    <a:spcPts val="2200"/>
                  </a:lnSpc>
                  <a:spcBef>
                    <a:spcPts val="0"/>
                  </a:spcBef>
                  <a:spcAft>
                    <a:spcPts val="0"/>
                  </a:spcAft>
                  <a:buClr>
                    <a:schemeClr val="bg2"/>
                  </a:buClr>
                  <a:buSzTx/>
                  <a:buFont typeface="Montserrat" panose="00000500000000000000" pitchFamily="2" charset="0"/>
                  <a:buChar char="▶"/>
                  <a:tabLst/>
                  <a:defRPr kumimoji="0" sz="1100" i="1" u="none" strike="noStrike" cap="none" spc="0" normalizeH="0" baseline="0">
                    <a:ln>
                      <a:noFill/>
                    </a:ln>
                    <a:effectLst/>
                    <a:uLnTx/>
                    <a:uFillTx/>
                  </a:defRPr>
                </a:lvl1pPr>
              </a:lstStyle>
              <a:p>
                <a:pPr>
                  <a:buClr>
                    <a:schemeClr val="accent2"/>
                  </a:buClr>
                </a:pPr>
                <a:r>
                  <a:rPr lang="en-US"/>
                  <a:t>Configurability</a:t>
                </a:r>
              </a:p>
              <a:p>
                <a:pPr>
                  <a:buClr>
                    <a:schemeClr val="accent2"/>
                  </a:buClr>
                </a:pPr>
                <a:r>
                  <a:rPr lang="en-US"/>
                  <a:t>Localization</a:t>
                </a:r>
              </a:p>
              <a:p>
                <a:pPr>
                  <a:buClr>
                    <a:schemeClr val="accent2"/>
                  </a:buClr>
                </a:pPr>
                <a:r>
                  <a:rPr lang="en-US"/>
                  <a:t>Upgradability/ Maintainability</a:t>
                </a:r>
              </a:p>
              <a:p>
                <a:pPr>
                  <a:buClr>
                    <a:schemeClr val="accent2"/>
                  </a:buClr>
                </a:pPr>
                <a:r>
                  <a:rPr lang="en-US"/>
                  <a:t>Flexibility and Extensibility</a:t>
                </a:r>
              </a:p>
            </p:txBody>
          </p:sp>
        </p:grpSp>
        <p:grpSp>
          <p:nvGrpSpPr>
            <p:cNvPr id="13" name="Groupe 47">
              <a:extLst>
                <a:ext uri="{FF2B5EF4-FFF2-40B4-BE49-F238E27FC236}">
                  <a16:creationId xmlns:a16="http://schemas.microsoft.com/office/drawing/2014/main" id="{142AEACD-F13E-859D-46F1-A8313ED3624D}"/>
                </a:ext>
              </a:extLst>
            </p:cNvPr>
            <p:cNvGrpSpPr/>
            <p:nvPr/>
          </p:nvGrpSpPr>
          <p:grpSpPr>
            <a:xfrm>
              <a:off x="4405940" y="5073254"/>
              <a:ext cx="7855913" cy="1404546"/>
              <a:chOff x="3891586" y="5073254"/>
              <a:chExt cx="7855913" cy="1404546"/>
            </a:xfrm>
          </p:grpSpPr>
          <p:sp>
            <p:nvSpPr>
              <p:cNvPr id="14" name="Rectangle: Rounded Corners 8">
                <a:extLst>
                  <a:ext uri="{FF2B5EF4-FFF2-40B4-BE49-F238E27FC236}">
                    <a16:creationId xmlns:a16="http://schemas.microsoft.com/office/drawing/2014/main" id="{17A7E050-B187-3246-B33E-D2DB1B27A6D5}"/>
                  </a:ext>
                </a:extLst>
              </p:cNvPr>
              <p:cNvSpPr/>
              <p:nvPr/>
            </p:nvSpPr>
            <p:spPr>
              <a:xfrm>
                <a:off x="3891586" y="5073259"/>
                <a:ext cx="2750514" cy="14045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ts val="2200"/>
                  </a:lnSpc>
                  <a:spcBef>
                    <a:spcPts val="0"/>
                  </a:spcBef>
                  <a:spcAft>
                    <a:spcPts val="0"/>
                  </a:spcAft>
                  <a:buClrTx/>
                  <a:buSzTx/>
                  <a:buFontTx/>
                  <a:buNone/>
                  <a:tabLst/>
                  <a:defRPr/>
                </a:pPr>
                <a:r>
                  <a:rPr lang="en-US" sz="1200" b="1" i="1">
                    <a:solidFill>
                      <a:schemeClr val="tx1"/>
                    </a:solidFill>
                  </a:rPr>
                  <a:t>Cross-cutting</a:t>
                </a:r>
                <a:r>
                  <a:rPr kumimoji="0" lang="en-US" sz="1200" b="1" i="1" u="none" strike="noStrike" kern="1200" cap="none" spc="0" normalizeH="0" baseline="0" noProof="0">
                    <a:ln>
                      <a:noFill/>
                    </a:ln>
                    <a:solidFill>
                      <a:schemeClr val="tx1"/>
                    </a:solidFill>
                    <a:effectLst/>
                    <a:uLnTx/>
                    <a:uFillTx/>
                    <a:ea typeface="+mn-ea"/>
                    <a:cs typeface="+mn-cs"/>
                  </a:rPr>
                  <a:t> characteristics</a:t>
                </a:r>
              </a:p>
            </p:txBody>
          </p:sp>
          <p:sp>
            <p:nvSpPr>
              <p:cNvPr id="15" name="Forme libre : forme 41">
                <a:extLst>
                  <a:ext uri="{FF2B5EF4-FFF2-40B4-BE49-F238E27FC236}">
                    <a16:creationId xmlns:a16="http://schemas.microsoft.com/office/drawing/2014/main" id="{7D3586B1-D29C-B5B3-C460-C93307A50355}"/>
                  </a:ext>
                </a:extLst>
              </p:cNvPr>
              <p:cNvSpPr/>
              <p:nvPr/>
            </p:nvSpPr>
            <p:spPr>
              <a:xfrm rot="5400000">
                <a:off x="6764910" y="5661108"/>
                <a:ext cx="414782" cy="228839"/>
              </a:xfrm>
              <a:custGeom>
                <a:avLst/>
                <a:gdLst>
                  <a:gd name="connsiteX0" fmla="*/ 0 w 828000"/>
                  <a:gd name="connsiteY0" fmla="*/ 332508 h 332508"/>
                  <a:gd name="connsiteX1" fmla="*/ 414000 w 828000"/>
                  <a:gd name="connsiteY1" fmla="*/ 0 h 332508"/>
                  <a:gd name="connsiteX2" fmla="*/ 828000 w 828000"/>
                  <a:gd name="connsiteY2" fmla="*/ 332508 h 332508"/>
                  <a:gd name="connsiteX3" fmla="*/ 798982 w 828000"/>
                  <a:gd name="connsiteY3" fmla="*/ 332508 h 332508"/>
                  <a:gd name="connsiteX4" fmla="*/ 790665 w 828000"/>
                  <a:gd name="connsiteY4" fmla="*/ 325695 h 332508"/>
                  <a:gd name="connsiteX5" fmla="*/ 414001 w 828000"/>
                  <a:gd name="connsiteY5" fmla="*/ 220254 h 332508"/>
                  <a:gd name="connsiteX6" fmla="*/ 37336 w 828000"/>
                  <a:gd name="connsiteY6" fmla="*/ 325695 h 332508"/>
                  <a:gd name="connsiteX7" fmla="*/ 29019 w 828000"/>
                  <a:gd name="connsiteY7" fmla="*/ 332508 h 33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8000" h="332508">
                    <a:moveTo>
                      <a:pt x="0" y="332508"/>
                    </a:moveTo>
                    <a:lnTo>
                      <a:pt x="414000" y="0"/>
                    </a:lnTo>
                    <a:lnTo>
                      <a:pt x="828000" y="332508"/>
                    </a:lnTo>
                    <a:lnTo>
                      <a:pt x="798982" y="332508"/>
                    </a:lnTo>
                    <a:lnTo>
                      <a:pt x="790665" y="325695"/>
                    </a:lnTo>
                    <a:cubicBezTo>
                      <a:pt x="694268" y="260548"/>
                      <a:pt x="561097" y="220254"/>
                      <a:pt x="414001" y="220254"/>
                    </a:cubicBezTo>
                    <a:cubicBezTo>
                      <a:pt x="266904" y="220254"/>
                      <a:pt x="133733" y="260548"/>
                      <a:pt x="37336" y="325695"/>
                    </a:cubicBezTo>
                    <a:lnTo>
                      <a:pt x="29019" y="332508"/>
                    </a:lnTo>
                    <a:close/>
                  </a:path>
                </a:pathLst>
              </a:cu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2">
                <a:extLst>
                  <a:ext uri="{FF2B5EF4-FFF2-40B4-BE49-F238E27FC236}">
                    <a16:creationId xmlns:a16="http://schemas.microsoft.com/office/drawing/2014/main" id="{43868FCB-CB8D-FE35-A07B-336BC5DBFE72}"/>
                  </a:ext>
                </a:extLst>
              </p:cNvPr>
              <p:cNvSpPr txBox="1"/>
              <p:nvPr/>
            </p:nvSpPr>
            <p:spPr>
              <a:xfrm>
                <a:off x="7302500" y="5073254"/>
                <a:ext cx="4444999" cy="1404546"/>
              </a:xfrm>
              <a:prstGeom prst="rect">
                <a:avLst/>
              </a:prstGeom>
              <a:noFill/>
            </p:spPr>
            <p:txBody>
              <a:bodyPr wrap="square" anchor="ctr">
                <a:noAutofit/>
              </a:bodyPr>
              <a:lstStyle>
                <a:defPPr>
                  <a:defRPr lang="fr-FR"/>
                </a:defPPr>
                <a:lvl1pPr marL="285750" marR="0" lvl="0" indent="-285750" fontAlgn="auto">
                  <a:lnSpc>
                    <a:spcPts val="2200"/>
                  </a:lnSpc>
                  <a:spcBef>
                    <a:spcPts val="0"/>
                  </a:spcBef>
                  <a:spcAft>
                    <a:spcPts val="0"/>
                  </a:spcAft>
                  <a:buClr>
                    <a:schemeClr val="bg2"/>
                  </a:buClr>
                  <a:buSzTx/>
                  <a:buFont typeface="Montserrat" panose="00000500000000000000" pitchFamily="2" charset="0"/>
                  <a:buChar char="▶"/>
                  <a:tabLst/>
                  <a:defRPr kumimoji="0" sz="1100" i="1" u="none" strike="noStrike" cap="none" spc="0" normalizeH="0" baseline="0">
                    <a:ln>
                      <a:noFill/>
                    </a:ln>
                    <a:effectLst/>
                    <a:uLnTx/>
                    <a:uFillTx/>
                  </a:defRPr>
                </a:lvl1pPr>
              </a:lstStyle>
              <a:p>
                <a:pPr marL="285750" indent="-285750">
                  <a:buClr>
                    <a:schemeClr val="accent2"/>
                  </a:buClr>
                  <a:buFont typeface="Montserrat" panose="00000500000000000000" pitchFamily="2" charset="0"/>
                  <a:buChar char="▶"/>
                </a:pPr>
                <a:r>
                  <a:rPr lang="en-US" sz="1100"/>
                  <a:t>Accessibility</a:t>
                </a:r>
              </a:p>
              <a:p>
                <a:pPr marL="285750" indent="-285750">
                  <a:buClr>
                    <a:schemeClr val="accent2"/>
                  </a:buClr>
                  <a:buFont typeface="Montserrat" panose="00000500000000000000" pitchFamily="2" charset="0"/>
                  <a:buChar char="▶"/>
                </a:pPr>
                <a:r>
                  <a:rPr lang="en-US" sz="1100"/>
                  <a:t>Security</a:t>
                </a:r>
              </a:p>
              <a:p>
                <a:pPr marL="285750" indent="-285750">
                  <a:buClr>
                    <a:schemeClr val="accent2"/>
                  </a:buClr>
                  <a:buFont typeface="Montserrat" panose="00000500000000000000" pitchFamily="2" charset="0"/>
                  <a:buChar char="▶"/>
                </a:pPr>
                <a:r>
                  <a:rPr lang="en-US" sz="1100"/>
                  <a:t>Usability</a:t>
                </a:r>
              </a:p>
              <a:p>
                <a:pPr marL="285750" indent="-285750">
                  <a:buClr>
                    <a:schemeClr val="accent2"/>
                  </a:buClr>
                  <a:buFont typeface="Montserrat" panose="00000500000000000000" pitchFamily="2" charset="0"/>
                  <a:buChar char="▶"/>
                </a:pPr>
                <a:r>
                  <a:rPr lang="en-US" sz="1100"/>
                  <a:t>Legal/ compliance (e.g., GDPR)</a:t>
                </a:r>
              </a:p>
              <a:p>
                <a:pPr marL="285750" indent="-285750">
                  <a:buClr>
                    <a:schemeClr val="accent2"/>
                  </a:buClr>
                  <a:buFont typeface="Montserrat" panose="00000500000000000000" pitchFamily="2" charset="0"/>
                  <a:buChar char="▶"/>
                </a:pPr>
                <a:r>
                  <a:rPr lang="en-US" sz="1100"/>
                  <a:t>Agility/ Adaptability</a:t>
                </a:r>
              </a:p>
            </p:txBody>
          </p:sp>
        </p:grpSp>
      </p:grpSp>
    </p:spTree>
    <p:extLst>
      <p:ext uri="{BB962C8B-B14F-4D97-AF65-F5344CB8AC3E}">
        <p14:creationId xmlns:p14="http://schemas.microsoft.com/office/powerpoint/2010/main" val="294479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AABBEB-6CC8-D1B6-AF68-F7589DE202BA}"/>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Design Patterns Used</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62A209F-08B2-4E95-E560-4D4ED31D7BF6}"/>
              </a:ext>
            </a:extLst>
          </p:cNvPr>
          <p:cNvSpPr>
            <a:spLocks noGrp="1"/>
          </p:cNvSpPr>
          <p:nvPr>
            <p:ph idx="1"/>
          </p:nvPr>
        </p:nvSpPr>
        <p:spPr>
          <a:xfrm>
            <a:off x="6234868" y="1130846"/>
            <a:ext cx="5217173" cy="4351338"/>
          </a:xfrm>
        </p:spPr>
        <p:txBody>
          <a:bodyPr>
            <a:normAutofit/>
          </a:bodyPr>
          <a:lstStyle/>
          <a:p>
            <a:pPr rtl="0"/>
            <a:r>
              <a:rPr lang="en-US">
                <a:solidFill>
                  <a:schemeClr val="bg1"/>
                </a:solidFill>
                <a:effectLst/>
                <a:latin typeface="-apple-system"/>
              </a:rPr>
              <a:t> CQRS(Command Query Responsibility Segregation)</a:t>
            </a:r>
          </a:p>
          <a:p>
            <a:pPr marL="347472" rtl="0"/>
            <a:r>
              <a:rPr lang="en-US">
                <a:solidFill>
                  <a:schemeClr val="bg1"/>
                </a:solidFill>
                <a:effectLst/>
                <a:latin typeface="-apple-system"/>
              </a:rPr>
              <a:t>Domain Driven Design</a:t>
            </a:r>
          </a:p>
          <a:p>
            <a:pPr marL="347472" rtl="0"/>
            <a:r>
              <a:rPr lang="en-US">
                <a:solidFill>
                  <a:schemeClr val="bg1"/>
                </a:solidFill>
                <a:effectLst/>
                <a:latin typeface="-apple-system"/>
              </a:rPr>
              <a:t>Database Per Service</a:t>
            </a:r>
          </a:p>
          <a:p>
            <a:pPr marL="347472" rtl="0"/>
            <a:r>
              <a:rPr lang="en-US">
                <a:solidFill>
                  <a:schemeClr val="bg1"/>
                </a:solidFill>
                <a:effectLst/>
                <a:latin typeface="-apple-system"/>
              </a:rPr>
              <a:t>SAGA Choreography Pattern</a:t>
            </a:r>
          </a:p>
          <a:p>
            <a:pPr marL="347472" rtl="0"/>
            <a:r>
              <a:rPr lang="en-US">
                <a:solidFill>
                  <a:schemeClr val="bg1"/>
                </a:solidFill>
                <a:effectLst/>
                <a:latin typeface="-apple-system"/>
              </a:rPr>
              <a:t>API Gateway Pattern</a:t>
            </a:r>
          </a:p>
          <a:p>
            <a:pPr marL="347472" rtl="0"/>
            <a:r>
              <a:rPr lang="en-US">
                <a:solidFill>
                  <a:schemeClr val="bg1"/>
                </a:solidFill>
                <a:effectLst/>
                <a:latin typeface="-apple-system"/>
              </a:rPr>
              <a:t>Circuit breaker pattern</a:t>
            </a:r>
          </a:p>
          <a:p>
            <a:endParaRPr lang="en-US">
              <a:solidFill>
                <a:schemeClr val="bg1"/>
              </a:solidFill>
            </a:endParaRPr>
          </a:p>
        </p:txBody>
      </p:sp>
    </p:spTree>
    <p:extLst>
      <p:ext uri="{BB962C8B-B14F-4D97-AF65-F5344CB8AC3E}">
        <p14:creationId xmlns:p14="http://schemas.microsoft.com/office/powerpoint/2010/main" val="150307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BE34B-7749-8E68-03B1-D7E826BE1AB7}"/>
              </a:ext>
            </a:extLst>
          </p:cNvPr>
          <p:cNvSpPr>
            <a:spLocks noGrp="1"/>
          </p:cNvSpPr>
          <p:nvPr>
            <p:ph type="title"/>
          </p:nvPr>
        </p:nvSpPr>
        <p:spPr>
          <a:xfrm>
            <a:off x="686834" y="1153572"/>
            <a:ext cx="3200400" cy="4461163"/>
          </a:xfrm>
        </p:spPr>
        <p:txBody>
          <a:bodyPr>
            <a:normAutofit/>
          </a:bodyPr>
          <a:lstStyle/>
          <a:p>
            <a:r>
              <a:rPr lang="en-US">
                <a:solidFill>
                  <a:srgbClr val="FFFFFF"/>
                </a:solidFill>
              </a:rPr>
              <a:t>Testing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ADBA51D-4B97-DDFF-084E-9C6B3C4D2013}"/>
              </a:ext>
            </a:extLst>
          </p:cNvPr>
          <p:cNvSpPr>
            <a:spLocks noGrp="1"/>
          </p:cNvSpPr>
          <p:nvPr>
            <p:ph idx="1"/>
          </p:nvPr>
        </p:nvSpPr>
        <p:spPr>
          <a:xfrm>
            <a:off x="4447308" y="591344"/>
            <a:ext cx="6906491" cy="5585619"/>
          </a:xfrm>
        </p:spPr>
        <p:txBody>
          <a:bodyPr anchor="ctr">
            <a:normAutofit lnSpcReduction="10000"/>
          </a:bodyPr>
          <a:lstStyle/>
          <a:p>
            <a:r>
              <a:rPr lang="en-US" dirty="0"/>
              <a:t>SonarQube </a:t>
            </a:r>
            <a:r>
              <a:rPr lang="en-US" dirty="0" err="1"/>
              <a:t>Jacoco</a:t>
            </a:r>
            <a:r>
              <a:rPr lang="en-US" dirty="0"/>
              <a:t> Plugin – for static code analysis, finding code smell, vulnerability</a:t>
            </a:r>
          </a:p>
          <a:p>
            <a:r>
              <a:rPr lang="en-US" dirty="0"/>
              <a:t>Unit testing  - Junit, Mockito</a:t>
            </a:r>
          </a:p>
          <a:p>
            <a:r>
              <a:rPr lang="en-US" dirty="0"/>
              <a:t>Integration Testing – Mock </a:t>
            </a:r>
            <a:r>
              <a:rPr lang="en-US" dirty="0" err="1"/>
              <a:t>Mvc</a:t>
            </a:r>
            <a:endParaRPr lang="en-US" dirty="0"/>
          </a:p>
          <a:p>
            <a:r>
              <a:rPr lang="en-US" dirty="0"/>
              <a:t>Function testing – BDD Cucumber</a:t>
            </a:r>
          </a:p>
          <a:p>
            <a:r>
              <a:rPr lang="en-US" dirty="0"/>
              <a:t>QA Testing – Automation testing Selenium </a:t>
            </a:r>
          </a:p>
          <a:p>
            <a:r>
              <a:rPr lang="en-US" dirty="0"/>
              <a:t>Performance Testing – JMeter –Throughput , load testing </a:t>
            </a:r>
          </a:p>
          <a:p>
            <a:r>
              <a:rPr lang="en-US" dirty="0"/>
              <a:t>UAT – old device, browser compatibility, device comparison</a:t>
            </a:r>
          </a:p>
          <a:p>
            <a:r>
              <a:rPr lang="en-US" dirty="0"/>
              <a:t>Penetration testing – Man in the middle attack, HTML vulnerability, SQL query injection, DDOS attack – Rate Limiter </a:t>
            </a:r>
          </a:p>
        </p:txBody>
      </p:sp>
    </p:spTree>
    <p:extLst>
      <p:ext uri="{BB962C8B-B14F-4D97-AF65-F5344CB8AC3E}">
        <p14:creationId xmlns:p14="http://schemas.microsoft.com/office/powerpoint/2010/main" val="233876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02CF2DD-A7B7-5870-9099-DDBE4888EEC2}"/>
              </a:ext>
            </a:extLst>
          </p:cNvPr>
          <p:cNvSpPr>
            <a:spLocks noGrp="1"/>
          </p:cNvSpPr>
          <p:nvPr>
            <p:ph type="title"/>
          </p:nvPr>
        </p:nvSpPr>
        <p:spPr>
          <a:xfrm>
            <a:off x="838200" y="643467"/>
            <a:ext cx="2951205" cy="5571066"/>
          </a:xfrm>
        </p:spPr>
        <p:txBody>
          <a:bodyPr>
            <a:normAutofit/>
          </a:bodyPr>
          <a:lstStyle/>
          <a:p>
            <a:r>
              <a:rPr lang="en-US">
                <a:solidFill>
                  <a:srgbClr val="FFFFFF"/>
                </a:solidFill>
              </a:rPr>
              <a:t>NFR</a:t>
            </a:r>
          </a:p>
        </p:txBody>
      </p:sp>
      <p:graphicFrame>
        <p:nvGraphicFramePr>
          <p:cNvPr id="14" name="Content Placeholder 2">
            <a:extLst>
              <a:ext uri="{FF2B5EF4-FFF2-40B4-BE49-F238E27FC236}">
                <a16:creationId xmlns:a16="http://schemas.microsoft.com/office/drawing/2014/main" id="{B017CB5F-DB55-805D-6C76-0CF14D0D3A62}"/>
              </a:ext>
            </a:extLst>
          </p:cNvPr>
          <p:cNvGraphicFramePr>
            <a:graphicFrameLocks noGrp="1"/>
          </p:cNvGraphicFramePr>
          <p:nvPr>
            <p:ph idx="1"/>
            <p:extLst>
              <p:ext uri="{D42A27DB-BD31-4B8C-83A1-F6EECF244321}">
                <p14:modId xmlns:p14="http://schemas.microsoft.com/office/powerpoint/2010/main" val="322989057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2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92C6340C-98EE-B237-8D9F-07703645B45B}"/>
              </a:ext>
            </a:extLst>
          </p:cNvPr>
          <p:cNvSpPr>
            <a:spLocks noGrp="1"/>
          </p:cNvSpPr>
          <p:nvPr>
            <p:ph type="title"/>
          </p:nvPr>
        </p:nvSpPr>
        <p:spPr>
          <a:xfrm>
            <a:off x="838200" y="643467"/>
            <a:ext cx="2951205" cy="5571066"/>
          </a:xfrm>
        </p:spPr>
        <p:txBody>
          <a:bodyPr>
            <a:normAutofit/>
          </a:bodyPr>
          <a:lstStyle/>
          <a:p>
            <a:r>
              <a:rPr lang="en-US">
                <a:solidFill>
                  <a:srgbClr val="FFFFFF"/>
                </a:solidFill>
              </a:rPr>
              <a:t>NFR</a:t>
            </a:r>
          </a:p>
        </p:txBody>
      </p:sp>
      <p:graphicFrame>
        <p:nvGraphicFramePr>
          <p:cNvPr id="32" name="Content Placeholder 2">
            <a:extLst>
              <a:ext uri="{FF2B5EF4-FFF2-40B4-BE49-F238E27FC236}">
                <a16:creationId xmlns:a16="http://schemas.microsoft.com/office/drawing/2014/main" id="{2AF46B36-131F-A41A-2CEE-DD054561A24F}"/>
              </a:ext>
            </a:extLst>
          </p:cNvPr>
          <p:cNvGraphicFramePr>
            <a:graphicFrameLocks noGrp="1"/>
          </p:cNvGraphicFramePr>
          <p:nvPr>
            <p:ph idx="1"/>
            <p:extLst>
              <p:ext uri="{D42A27DB-BD31-4B8C-83A1-F6EECF244321}">
                <p14:modId xmlns:p14="http://schemas.microsoft.com/office/powerpoint/2010/main" val="73677998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865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0BC7CB-C8AD-BC84-500F-E3414C566C66}"/>
              </a:ext>
            </a:extLst>
          </p:cNvPr>
          <p:cNvSpPr>
            <a:spLocks noGrp="1"/>
          </p:cNvSpPr>
          <p:nvPr>
            <p:ph type="title"/>
          </p:nvPr>
        </p:nvSpPr>
        <p:spPr>
          <a:xfrm>
            <a:off x="838200" y="1195697"/>
            <a:ext cx="3200400" cy="4238118"/>
          </a:xfrm>
        </p:spPr>
        <p:txBody>
          <a:bodyPr>
            <a:normAutofit/>
          </a:bodyPr>
          <a:lstStyle/>
          <a:p>
            <a:r>
              <a:rPr lang="en-US" sz="4100">
                <a:solidFill>
                  <a:schemeClr val="bg1"/>
                </a:solidFill>
              </a:rPr>
              <a:t>Database Management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8BC0934-A974-6D84-EA05-F8117CFC50FF}"/>
              </a:ext>
            </a:extLst>
          </p:cNvPr>
          <p:cNvGraphicFramePr>
            <a:graphicFrameLocks noGrp="1"/>
          </p:cNvGraphicFramePr>
          <p:nvPr>
            <p:ph idx="1"/>
            <p:extLst>
              <p:ext uri="{D42A27DB-BD31-4B8C-83A1-F6EECF244321}">
                <p14:modId xmlns:p14="http://schemas.microsoft.com/office/powerpoint/2010/main" val="137661883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67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48629-A523-40C0-D3E2-08BE8F7E843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Cloud Deployment</a:t>
            </a:r>
          </a:p>
        </p:txBody>
      </p:sp>
      <p:pic>
        <p:nvPicPr>
          <p:cNvPr id="5" name="Content Placeholder 4" descr="A diagram of a software application">
            <a:extLst>
              <a:ext uri="{FF2B5EF4-FFF2-40B4-BE49-F238E27FC236}">
                <a16:creationId xmlns:a16="http://schemas.microsoft.com/office/drawing/2014/main" id="{E3CFCC27-F0DD-2203-9B70-76BF3D004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156300"/>
            <a:ext cx="6780700" cy="4543070"/>
          </a:xfrm>
          <a:prstGeom prst="rect">
            <a:avLst/>
          </a:prstGeom>
        </p:spPr>
      </p:pic>
    </p:spTree>
    <p:extLst>
      <p:ext uri="{BB962C8B-B14F-4D97-AF65-F5344CB8AC3E}">
        <p14:creationId xmlns:p14="http://schemas.microsoft.com/office/powerpoint/2010/main" val="109936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0AE7-0370-AB53-CF80-6FBFC182BB75}"/>
              </a:ext>
            </a:extLst>
          </p:cNvPr>
          <p:cNvSpPr>
            <a:spLocks noGrp="1"/>
          </p:cNvSpPr>
          <p:nvPr>
            <p:ph type="title"/>
          </p:nvPr>
        </p:nvSpPr>
        <p:spPr/>
        <p:txBody>
          <a:bodyPr/>
          <a:lstStyle/>
          <a:p>
            <a:r>
              <a:rPr lang="en-US" dirty="0"/>
              <a:t>ELA and EMM</a:t>
            </a:r>
          </a:p>
        </p:txBody>
      </p:sp>
      <p:sp>
        <p:nvSpPr>
          <p:cNvPr id="3" name="Content Placeholder 2">
            <a:extLst>
              <a:ext uri="{FF2B5EF4-FFF2-40B4-BE49-F238E27FC236}">
                <a16:creationId xmlns:a16="http://schemas.microsoft.com/office/drawing/2014/main" id="{FC0FC63C-2AA5-D204-9387-EECC6F34F212}"/>
              </a:ext>
            </a:extLst>
          </p:cNvPr>
          <p:cNvSpPr>
            <a:spLocks noGrp="1"/>
          </p:cNvSpPr>
          <p:nvPr>
            <p:ph idx="1"/>
          </p:nvPr>
        </p:nvSpPr>
        <p:spPr/>
        <p:txBody>
          <a:bodyPr/>
          <a:lstStyle/>
          <a:p>
            <a:pPr indent="0" rtl="0">
              <a:buNone/>
            </a:pPr>
            <a:r>
              <a:rPr lang="en-US" dirty="0">
                <a:effectLst/>
              </a:rPr>
              <a:t>•ELA a set of processes with some KPI - which defines how well developed the system is and if it can give repetitive results , which can then be automated to get a guaranteed output</a:t>
            </a:r>
          </a:p>
          <a:p>
            <a:pPr indent="0" rtl="0">
              <a:buNone/>
            </a:pPr>
            <a:endParaRPr lang="en-US" dirty="0">
              <a:effectLst/>
            </a:endParaRPr>
          </a:p>
          <a:p>
            <a:pPr indent="0" rtl="0">
              <a:buNone/>
            </a:pPr>
            <a:r>
              <a:rPr lang="en-US" dirty="0">
                <a:effectLst/>
              </a:rPr>
              <a:t>•ELA Metrics are used to determine the quality, health &amp; level of governance</a:t>
            </a:r>
          </a:p>
          <a:p>
            <a:pPr indent="0" rtl="0">
              <a:buNone/>
            </a:pPr>
            <a:endParaRPr lang="en-US" dirty="0">
              <a:effectLst/>
            </a:endParaRPr>
          </a:p>
          <a:p>
            <a:pPr indent="0" rtl="0">
              <a:buNone/>
            </a:pPr>
            <a:r>
              <a:rPr lang="en-US" dirty="0">
                <a:effectLst/>
              </a:rPr>
              <a:t>•ELA Metrics are divided into few metrics, as shown below</a:t>
            </a:r>
          </a:p>
          <a:p>
            <a:pPr indent="0" rtl="0">
              <a:buNone/>
            </a:pPr>
            <a:endParaRPr lang="en-US" dirty="0">
              <a:effectLst/>
            </a:endParaRPr>
          </a:p>
          <a:p>
            <a:endParaRPr lang="en-US" dirty="0"/>
          </a:p>
        </p:txBody>
      </p:sp>
    </p:spTree>
    <p:extLst>
      <p:ext uri="{BB962C8B-B14F-4D97-AF65-F5344CB8AC3E}">
        <p14:creationId xmlns:p14="http://schemas.microsoft.com/office/powerpoint/2010/main" val="44516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15BC-D23E-0180-7CED-56F1A8FF965D}"/>
              </a:ext>
            </a:extLst>
          </p:cNvPr>
          <p:cNvSpPr>
            <a:spLocks noGrp="1"/>
          </p:cNvSpPr>
          <p:nvPr>
            <p:ph type="title"/>
          </p:nvPr>
        </p:nvSpPr>
        <p:spPr/>
        <p:txBody>
          <a:bodyPr/>
          <a:lstStyle/>
          <a:p>
            <a:r>
              <a:rPr lang="en-US" dirty="0"/>
              <a:t>ELA continued</a:t>
            </a:r>
          </a:p>
        </p:txBody>
      </p:sp>
      <p:sp>
        <p:nvSpPr>
          <p:cNvPr id="3" name="Content Placeholder 2">
            <a:extLst>
              <a:ext uri="{FF2B5EF4-FFF2-40B4-BE49-F238E27FC236}">
                <a16:creationId xmlns:a16="http://schemas.microsoft.com/office/drawing/2014/main" id="{18D5BE95-8278-EE94-4007-E906D8A31B18}"/>
              </a:ext>
            </a:extLst>
          </p:cNvPr>
          <p:cNvSpPr>
            <a:spLocks noGrp="1"/>
          </p:cNvSpPr>
          <p:nvPr>
            <p:ph idx="1"/>
          </p:nvPr>
        </p:nvSpPr>
        <p:spPr/>
        <p:txBody>
          <a:bodyPr>
            <a:normAutofit/>
          </a:bodyPr>
          <a:lstStyle/>
          <a:p>
            <a:pPr indent="0" rtl="0">
              <a:buNone/>
            </a:pPr>
            <a:r>
              <a:rPr lang="en-US" dirty="0">
                <a:effectLst/>
              </a:rPr>
              <a:t>•Project Metrics – Can be extracted from the Confluence/JIRA, as part of DOJO tool integration e.g. Sprint Velocity, Sprint Capacity Utilization</a:t>
            </a:r>
          </a:p>
          <a:p>
            <a:pPr indent="0" rtl="0">
              <a:buNone/>
            </a:pPr>
            <a:r>
              <a:rPr lang="en-US" dirty="0">
                <a:effectLst/>
              </a:rPr>
              <a:t>•Engineering Metrics –  These Metrices reflect the quality of code, testing &amp; build E.g.  Sonar Bugs , First time pass rate , Test Case Coverage</a:t>
            </a:r>
          </a:p>
          <a:p>
            <a:pPr indent="0" rtl="0">
              <a:buNone/>
            </a:pPr>
            <a:r>
              <a:rPr lang="en-US" dirty="0">
                <a:effectLst/>
              </a:rPr>
              <a:t>•Speed KPIs – An additional Set of Metrices, focusing on rate of quality ,which is followed by PS for its client. E.g. Mean time to Merge, Code Build Time, Average Resolution time.</a:t>
            </a:r>
            <a:endParaRPr lang="en-US" dirty="0"/>
          </a:p>
        </p:txBody>
      </p:sp>
    </p:spTree>
    <p:extLst>
      <p:ext uri="{BB962C8B-B14F-4D97-AF65-F5344CB8AC3E}">
        <p14:creationId xmlns:p14="http://schemas.microsoft.com/office/powerpoint/2010/main" val="50668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23BA-3B6D-4AC5-AC64-8A2AA1781A68}"/>
              </a:ext>
            </a:extLst>
          </p:cNvPr>
          <p:cNvSpPr>
            <a:spLocks noGrp="1"/>
          </p:cNvSpPr>
          <p:nvPr>
            <p:ph type="title"/>
          </p:nvPr>
        </p:nvSpPr>
        <p:spPr/>
        <p:txBody>
          <a:bodyPr/>
          <a:lstStyle/>
          <a:p>
            <a:r>
              <a:rPr lang="en-US" dirty="0"/>
              <a:t>EMM</a:t>
            </a:r>
            <a:r>
              <a:rPr lang="en-US" dirty="0">
                <a:effectLst/>
              </a:rPr>
              <a:t>- Levels of Maturity</a:t>
            </a:r>
            <a:br>
              <a:rPr lang="en-US" dirty="0">
                <a:effectLst/>
              </a:rPr>
            </a:br>
            <a:endParaRPr lang="en-US" dirty="0"/>
          </a:p>
        </p:txBody>
      </p:sp>
      <p:sp>
        <p:nvSpPr>
          <p:cNvPr id="3" name="Content Placeholder 2">
            <a:extLst>
              <a:ext uri="{FF2B5EF4-FFF2-40B4-BE49-F238E27FC236}">
                <a16:creationId xmlns:a16="http://schemas.microsoft.com/office/drawing/2014/main" id="{348E4135-96FE-8800-D162-0495D3E3948D}"/>
              </a:ext>
            </a:extLst>
          </p:cNvPr>
          <p:cNvSpPr>
            <a:spLocks noGrp="1"/>
          </p:cNvSpPr>
          <p:nvPr>
            <p:ph idx="1"/>
          </p:nvPr>
        </p:nvSpPr>
        <p:spPr/>
        <p:txBody>
          <a:bodyPr>
            <a:normAutofit fontScale="92500" lnSpcReduction="20000"/>
          </a:bodyPr>
          <a:lstStyle/>
          <a:p>
            <a:pPr algn="l"/>
            <a:r>
              <a:rPr lang="en-US" dirty="0">
                <a:effectLst/>
              </a:rPr>
              <a:t>  </a:t>
            </a:r>
            <a:r>
              <a:rPr lang="en-US" b="1" i="1" dirty="0">
                <a:solidFill>
                  <a:srgbClr val="000000"/>
                </a:solidFill>
                <a:effectLst/>
                <a:latin typeface="-apple-system"/>
              </a:rPr>
              <a:t>Engineering Maturity Model is designed and adopted by Publicis Sapient as an initiative </a:t>
            </a:r>
            <a:r>
              <a:rPr lang="en-US" b="1" i="1" dirty="0">
                <a:solidFill>
                  <a:srgbClr val="0000FF"/>
                </a:solidFill>
                <a:effectLst/>
                <a:latin typeface="-apple-system"/>
              </a:rPr>
              <a:t>for people to measure and align on set of high bar Engineering KPI’s. </a:t>
            </a:r>
            <a:r>
              <a:rPr lang="en-US" b="1" i="1" dirty="0">
                <a:solidFill>
                  <a:srgbClr val="000080"/>
                </a:solidFill>
                <a:effectLst/>
                <a:latin typeface="-apple-system"/>
              </a:rPr>
              <a:t>It aims to</a:t>
            </a:r>
            <a:r>
              <a:rPr lang="en-US" b="1" i="1" dirty="0">
                <a:solidFill>
                  <a:srgbClr val="0000FF"/>
                </a:solidFill>
                <a:effectLst/>
                <a:latin typeface="-apple-system"/>
              </a:rPr>
              <a:t> generate right behavior in the teams </a:t>
            </a:r>
            <a:r>
              <a:rPr lang="en-US" b="1" i="1" dirty="0">
                <a:solidFill>
                  <a:srgbClr val="000000"/>
                </a:solidFill>
                <a:effectLst/>
                <a:latin typeface="-apple-system"/>
              </a:rPr>
              <a:t>(to engineers, architects and project leadership) with visual/measurable score </a:t>
            </a:r>
            <a:r>
              <a:rPr lang="en-US" b="1" i="1" dirty="0">
                <a:solidFill>
                  <a:srgbClr val="0000FF"/>
                </a:solidFill>
                <a:effectLst/>
                <a:latin typeface="-apple-system"/>
              </a:rPr>
              <a:t>highlighting where the gap is,</a:t>
            </a:r>
            <a:r>
              <a:rPr lang="en-US" b="1" i="1" dirty="0">
                <a:solidFill>
                  <a:srgbClr val="000000"/>
                </a:solidFill>
                <a:effectLst/>
                <a:latin typeface="-apple-system"/>
              </a:rPr>
              <a:t> and thus actively keep on</a:t>
            </a:r>
            <a:r>
              <a:rPr lang="en-US" b="1" i="1" dirty="0">
                <a:solidFill>
                  <a:srgbClr val="0000FF"/>
                </a:solidFill>
                <a:effectLst/>
                <a:latin typeface="-apple-system"/>
              </a:rPr>
              <a:t> improving the technology and engineering across the products/capabilities</a:t>
            </a:r>
            <a:r>
              <a:rPr lang="en-US" b="1" i="1" dirty="0">
                <a:solidFill>
                  <a:srgbClr val="000080"/>
                </a:solidFill>
                <a:effectLst/>
                <a:latin typeface="-apple-system"/>
              </a:rPr>
              <a:t>.</a:t>
            </a:r>
          </a:p>
          <a:p>
            <a:pPr marL="0" indent="0" algn="l">
              <a:buNone/>
            </a:pPr>
            <a:endParaRPr lang="en-US" b="1" i="1" dirty="0">
              <a:solidFill>
                <a:srgbClr val="000080"/>
              </a:solidFill>
              <a:effectLst/>
              <a:latin typeface="-apple-system"/>
            </a:endParaRPr>
          </a:p>
          <a:p>
            <a:pPr algn="l"/>
            <a:r>
              <a:rPr lang="en-US" dirty="0"/>
              <a:t>PS </a:t>
            </a:r>
            <a:r>
              <a:rPr lang="en-US" dirty="0" err="1"/>
              <a:t>KnowHow</a:t>
            </a:r>
            <a:r>
              <a:rPr lang="en-US" dirty="0"/>
              <a:t> has the tools, with the set of </a:t>
            </a:r>
            <a:r>
              <a:rPr lang="en-US" dirty="0" err="1"/>
              <a:t>questionnairee</a:t>
            </a:r>
            <a:r>
              <a:rPr lang="en-US" dirty="0"/>
              <a:t>, which can be updated quarterly/monthly. This will give a Maturity Model for the project .</a:t>
            </a:r>
            <a:br>
              <a:rPr lang="en-US" b="0" i="0" dirty="0">
                <a:solidFill>
                  <a:srgbClr val="172B4D"/>
                </a:solidFill>
                <a:effectLst/>
                <a:latin typeface="-apple-system"/>
              </a:rPr>
            </a:br>
            <a:endParaRPr lang="en-US" b="0" i="0" dirty="0">
              <a:solidFill>
                <a:srgbClr val="172B4D"/>
              </a:solidFill>
              <a:effectLst/>
              <a:latin typeface="-apple-system"/>
            </a:endParaRPr>
          </a:p>
          <a:p>
            <a:pPr algn="l"/>
            <a:r>
              <a:rPr lang="en-US" b="0" i="0" dirty="0">
                <a:solidFill>
                  <a:srgbClr val="172B4D"/>
                </a:solidFill>
                <a:effectLst/>
                <a:latin typeface="-apple-system"/>
              </a:rPr>
              <a:t>Following are the key 4 "Engineering Transformation Areas" around which EMM is designed and respective accounts/projects will be measured and monitored continuously for excellence. </a:t>
            </a:r>
          </a:p>
          <a:p>
            <a:pPr marL="1655064" rtl="0"/>
            <a:endParaRPr lang="en-US" dirty="0">
              <a:effectLst/>
            </a:endParaRPr>
          </a:p>
          <a:p>
            <a:endParaRPr lang="en-US" dirty="0"/>
          </a:p>
        </p:txBody>
      </p:sp>
    </p:spTree>
    <p:extLst>
      <p:ext uri="{BB962C8B-B14F-4D97-AF65-F5344CB8AC3E}">
        <p14:creationId xmlns:p14="http://schemas.microsoft.com/office/powerpoint/2010/main" val="206001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1549D8-AAA3-00F2-6B60-60497D28168B}"/>
              </a:ext>
            </a:extLst>
          </p:cNvPr>
          <p:cNvSpPr>
            <a:spLocks noGrp="1"/>
          </p:cNvSpPr>
          <p:nvPr>
            <p:ph type="title"/>
          </p:nvPr>
        </p:nvSpPr>
        <p:spPr>
          <a:xfrm>
            <a:off x="1383564" y="348865"/>
            <a:ext cx="9718111" cy="1576446"/>
          </a:xfrm>
        </p:spPr>
        <p:txBody>
          <a:bodyPr anchor="ctr">
            <a:normAutofit/>
          </a:bodyPr>
          <a:lstStyle/>
          <a:p>
            <a:r>
              <a:rPr lang="en-US" sz="3400">
                <a:solidFill>
                  <a:srgbClr val="FFFFFF"/>
                </a:solidFill>
              </a:rPr>
              <a:t>Goldman Sachs  -  IMD onboarding  </a:t>
            </a:r>
            <a:br>
              <a:rPr lang="en-US" sz="3400">
                <a:solidFill>
                  <a:srgbClr val="FFFFFF"/>
                </a:solidFill>
              </a:rPr>
            </a:br>
            <a:r>
              <a:rPr lang="en-US" sz="3400">
                <a:solidFill>
                  <a:srgbClr val="FFFFFF"/>
                </a:solidFill>
              </a:rPr>
              <a:t>Tech Stack</a:t>
            </a:r>
            <a:br>
              <a:rPr lang="en-US" sz="3400">
                <a:solidFill>
                  <a:srgbClr val="FFFFFF"/>
                </a:solidFill>
              </a:rPr>
            </a:br>
            <a:endParaRPr lang="en-US" sz="3400">
              <a:solidFill>
                <a:srgbClr val="FFFFFF"/>
              </a:solidFill>
            </a:endParaRPr>
          </a:p>
        </p:txBody>
      </p:sp>
      <p:graphicFrame>
        <p:nvGraphicFramePr>
          <p:cNvPr id="5" name="Content Placeholder 2">
            <a:extLst>
              <a:ext uri="{FF2B5EF4-FFF2-40B4-BE49-F238E27FC236}">
                <a16:creationId xmlns:a16="http://schemas.microsoft.com/office/drawing/2014/main" id="{49F74BC4-C2AF-11BE-C662-6C603B270B5C}"/>
              </a:ext>
            </a:extLst>
          </p:cNvPr>
          <p:cNvGraphicFramePr>
            <a:graphicFrameLocks noGrp="1"/>
          </p:cNvGraphicFramePr>
          <p:nvPr>
            <p:ph idx="1"/>
            <p:extLst>
              <p:ext uri="{D42A27DB-BD31-4B8C-83A1-F6EECF244321}">
                <p14:modId xmlns:p14="http://schemas.microsoft.com/office/powerpoint/2010/main" val="7772997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926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3D8D3-1FEC-279B-FB07-F3801E60A3B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EMM</a:t>
            </a:r>
          </a:p>
        </p:txBody>
      </p:sp>
      <p:pic>
        <p:nvPicPr>
          <p:cNvPr id="5" name="Content Placeholder 4" descr="A diagram of a company&#10;&#10;Description automatically generated with medium confidence">
            <a:extLst>
              <a:ext uri="{FF2B5EF4-FFF2-40B4-BE49-F238E27FC236}">
                <a16:creationId xmlns:a16="http://schemas.microsoft.com/office/drawing/2014/main" id="{B88F7415-303F-0A88-2DA3-722508BFA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29" y="1675227"/>
            <a:ext cx="9013741" cy="4394199"/>
          </a:xfrm>
          <a:prstGeom prst="rect">
            <a:avLst/>
          </a:prstGeom>
        </p:spPr>
      </p:pic>
    </p:spTree>
    <p:extLst>
      <p:ext uri="{BB962C8B-B14F-4D97-AF65-F5344CB8AC3E}">
        <p14:creationId xmlns:p14="http://schemas.microsoft.com/office/powerpoint/2010/main" val="86466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919F-3754-EFCF-C6C1-E7A5F5A1353E}"/>
              </a:ext>
            </a:extLst>
          </p:cNvPr>
          <p:cNvSpPr>
            <a:spLocks noGrp="1"/>
          </p:cNvSpPr>
          <p:nvPr>
            <p:ph type="title"/>
          </p:nvPr>
        </p:nvSpPr>
        <p:spPr/>
        <p:txBody>
          <a:bodyPr/>
          <a:lstStyle/>
          <a:p>
            <a:r>
              <a:rPr lang="en-US" dirty="0"/>
              <a:t>CMM- Capability maturity model</a:t>
            </a:r>
          </a:p>
        </p:txBody>
      </p:sp>
      <p:sp>
        <p:nvSpPr>
          <p:cNvPr id="3" name="Content Placeholder 2">
            <a:extLst>
              <a:ext uri="{FF2B5EF4-FFF2-40B4-BE49-F238E27FC236}">
                <a16:creationId xmlns:a16="http://schemas.microsoft.com/office/drawing/2014/main" id="{A603235D-7BE3-387F-7654-C7D3ACA7222E}"/>
              </a:ext>
            </a:extLst>
          </p:cNvPr>
          <p:cNvSpPr>
            <a:spLocks noGrp="1"/>
          </p:cNvSpPr>
          <p:nvPr>
            <p:ph idx="1"/>
          </p:nvPr>
        </p:nvSpPr>
        <p:spPr/>
        <p:txBody>
          <a:bodyPr>
            <a:normAutofit fontScale="85000" lnSpcReduction="20000"/>
          </a:bodyPr>
          <a:lstStyle/>
          <a:p>
            <a:pPr rtl="0">
              <a:buFont typeface="+mj-lt"/>
              <a:buAutoNum type="arabicPeriod"/>
            </a:pPr>
            <a:r>
              <a:rPr lang="en-US" b="1" dirty="0"/>
              <a:t>Level 1 - Initial:</a:t>
            </a:r>
            <a:r>
              <a:rPr lang="en-US" dirty="0"/>
              <a:t> At this level, processes are often ad hoc and chaotic. There is no formalized process, and success depends on individual effort and heroics.</a:t>
            </a:r>
          </a:p>
          <a:p>
            <a:pPr rtl="0">
              <a:buFont typeface="+mj-lt"/>
              <a:buAutoNum type="arabicPeriod"/>
            </a:pPr>
            <a:r>
              <a:rPr lang="en-US" b="1" dirty="0"/>
              <a:t>Level 2 - Managed:</a:t>
            </a:r>
            <a:r>
              <a:rPr lang="en-US" dirty="0"/>
              <a:t> Organizations at this level begin to establish basic project management processes. Project management practices become more formalized, and there is an emphasis on planning, tracking, and controlling project activities.</a:t>
            </a:r>
          </a:p>
          <a:p>
            <a:pPr rtl="0">
              <a:buFont typeface="+mj-lt"/>
              <a:buAutoNum type="arabicPeriod"/>
            </a:pPr>
            <a:r>
              <a:rPr lang="en-US" b="1" dirty="0"/>
              <a:t>Level 3 - Defined:</a:t>
            </a:r>
            <a:r>
              <a:rPr lang="en-US" dirty="0"/>
              <a:t> At this level, organizations have well-documented and standardized processes for both project management and development. Processes are institutionalized and consistent across the organization.</a:t>
            </a:r>
          </a:p>
          <a:p>
            <a:pPr rtl="0">
              <a:buFont typeface="+mj-lt"/>
              <a:buAutoNum type="arabicPeriod"/>
            </a:pPr>
            <a:r>
              <a:rPr lang="en-US" b="1" dirty="0"/>
              <a:t>Level 4 - Quantitatively Managed:</a:t>
            </a:r>
            <a:r>
              <a:rPr lang="en-US" dirty="0"/>
              <a:t> Organizations at this level use quantitative data and metrics to manage and control their processes. There is a focus on continuous process improvement based on quantitative analysis.</a:t>
            </a:r>
          </a:p>
          <a:p>
            <a:pPr rtl="0">
              <a:buFont typeface="+mj-lt"/>
              <a:buAutoNum type="arabicPeriod"/>
            </a:pPr>
            <a:r>
              <a:rPr lang="en-US" b="1" dirty="0"/>
              <a:t>Level 5 - Optimizing:</a:t>
            </a:r>
            <a:r>
              <a:rPr lang="en-US" dirty="0"/>
              <a:t> The highest level of maturity, Level 5 organizations are continuously focused on process improvement. They use advanced techniques and technologies to improve processes and achieve maximum efficiency.</a:t>
            </a:r>
          </a:p>
          <a:p>
            <a:endParaRPr lang="en-US" dirty="0"/>
          </a:p>
        </p:txBody>
      </p:sp>
    </p:spTree>
    <p:extLst>
      <p:ext uri="{BB962C8B-B14F-4D97-AF65-F5344CB8AC3E}">
        <p14:creationId xmlns:p14="http://schemas.microsoft.com/office/powerpoint/2010/main" val="415829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582A-3D17-298B-C720-55B9F00563D8}"/>
              </a:ext>
            </a:extLst>
          </p:cNvPr>
          <p:cNvSpPr>
            <a:spLocks noGrp="1"/>
          </p:cNvSpPr>
          <p:nvPr>
            <p:ph type="title"/>
          </p:nvPr>
        </p:nvSpPr>
        <p:spPr/>
        <p:txBody>
          <a:bodyPr/>
          <a:lstStyle/>
          <a:p>
            <a:r>
              <a:rPr lang="en-US" dirty="0"/>
              <a:t>URL :</a:t>
            </a:r>
          </a:p>
        </p:txBody>
      </p:sp>
      <p:sp>
        <p:nvSpPr>
          <p:cNvPr id="3" name="Content Placeholder 2">
            <a:extLst>
              <a:ext uri="{FF2B5EF4-FFF2-40B4-BE49-F238E27FC236}">
                <a16:creationId xmlns:a16="http://schemas.microsoft.com/office/drawing/2014/main" id="{3EF626B8-3F64-DA70-8611-B3EF4083930C}"/>
              </a:ext>
            </a:extLst>
          </p:cNvPr>
          <p:cNvSpPr>
            <a:spLocks noGrp="1"/>
          </p:cNvSpPr>
          <p:nvPr>
            <p:ph idx="1"/>
          </p:nvPr>
        </p:nvSpPr>
        <p:spPr/>
        <p:txBody>
          <a:bodyPr/>
          <a:lstStyle/>
          <a:p>
            <a:r>
              <a:rPr lang="en-US" dirty="0">
                <a:hlinkClick r:id="rId2"/>
              </a:rPr>
              <a:t>https://tools.publicis.sapient.com/bitbucket/projects/TGAB/repos/keshav-kumar/browse</a:t>
            </a:r>
            <a:endParaRPr lang="en-US" dirty="0"/>
          </a:p>
          <a:p>
            <a:endParaRPr lang="en-US" dirty="0"/>
          </a:p>
          <a:p>
            <a:r>
              <a:rPr lang="en-US" dirty="0">
                <a:hlinkClick r:id="rId3"/>
              </a:rPr>
              <a:t>https://tools.publicis.sapient.com/confluence/display/TGAB/POS+Architecture</a:t>
            </a:r>
            <a:r>
              <a:rPr lang="en-US" dirty="0"/>
              <a:t> </a:t>
            </a:r>
          </a:p>
          <a:p>
            <a:endParaRPr lang="en-US" dirty="0"/>
          </a:p>
        </p:txBody>
      </p:sp>
    </p:spTree>
    <p:extLst>
      <p:ext uri="{BB962C8B-B14F-4D97-AF65-F5344CB8AC3E}">
        <p14:creationId xmlns:p14="http://schemas.microsoft.com/office/powerpoint/2010/main" val="245563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DA793-34CC-80D4-D2A2-ABBAA69CBE3B}"/>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32757D23-F262-BD44-F923-96E3BD9C763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sz="2200" dirty="0"/>
              <a:t>      </a:t>
            </a:r>
            <a:r>
              <a:rPr lang="en-US" sz="2200" u="sng" dirty="0"/>
              <a:t>Case Study: PS </a:t>
            </a:r>
            <a:r>
              <a:rPr lang="en-US" sz="2200" u="sng"/>
              <a:t>Martek</a:t>
            </a:r>
            <a:r>
              <a:rPr lang="en-US" sz="2200" u="sng" dirty="0"/>
              <a:t> – A POS Market Place  </a:t>
            </a:r>
            <a:endParaRPr lang="en-US" sz="2200" u="sng"/>
          </a:p>
          <a:p>
            <a:pPr indent="-228600" algn="l">
              <a:buFont typeface="Arial" panose="020B0604020202020204" pitchFamily="34" charset="0"/>
              <a:buChar char="•"/>
            </a:pPr>
            <a:r>
              <a:rPr lang="en-US" sz="2200" dirty="0"/>
              <a:t>• </a:t>
            </a:r>
            <a:r>
              <a:rPr lang="en-US" sz="2200"/>
              <a:t>PSMartek</a:t>
            </a:r>
            <a:r>
              <a:rPr lang="en-US" sz="2200" dirty="0"/>
              <a:t>, a PS market platform, </a:t>
            </a:r>
            <a:endParaRPr lang="en-US" sz="2200"/>
          </a:p>
          <a:p>
            <a:pPr indent="-228600" algn="l">
              <a:buFont typeface="Arial" panose="020B0604020202020204" pitchFamily="34" charset="0"/>
              <a:buChar char="•"/>
            </a:pPr>
            <a:r>
              <a:rPr lang="en-US" sz="2200" dirty="0"/>
              <a:t>• wants to build Automated innovative online POS systems that cater to retail fashion stores </a:t>
            </a:r>
            <a:endParaRPr lang="en-US" sz="2200"/>
          </a:p>
          <a:p>
            <a:pPr indent="-228600" algn="l">
              <a:buFont typeface="Arial" panose="020B0604020202020204" pitchFamily="34" charset="0"/>
              <a:buChar char="•"/>
            </a:pPr>
            <a:r>
              <a:rPr lang="en-US" sz="2200" dirty="0"/>
              <a:t>• aiming to handle 1K orders per Sec, </a:t>
            </a:r>
            <a:endParaRPr lang="en-US" sz="2200"/>
          </a:p>
          <a:p>
            <a:pPr indent="-228600" algn="l">
              <a:buFont typeface="Arial" panose="020B0604020202020204" pitchFamily="34" charset="0"/>
              <a:buChar char="•"/>
            </a:pPr>
            <a:r>
              <a:rPr lang="en-US" sz="2200" dirty="0"/>
              <a:t>• capable of scaling to 50K transactions per sec within a year. </a:t>
            </a:r>
            <a:endParaRPr lang="en-US" sz="2200"/>
          </a:p>
          <a:p>
            <a:pPr indent="-228600" algn="l">
              <a:buFont typeface="Arial" panose="020B0604020202020204" pitchFamily="34" charset="0"/>
              <a:buChar char="•"/>
            </a:pPr>
            <a:r>
              <a:rPr lang="en-US" sz="2200" dirty="0"/>
              <a:t>• PS would like to offer this to its clients as monetized services for its clients on a pay-as-you-go model. </a:t>
            </a:r>
            <a:endParaRPr lang="en-US" sz="2200"/>
          </a:p>
          <a:p>
            <a:pPr indent="-228600" algn="l">
              <a:buFont typeface="Arial" panose="020B0604020202020204" pitchFamily="34" charset="0"/>
              <a:buChar char="•"/>
            </a:pPr>
            <a:r>
              <a:rPr lang="en-US" sz="2200" dirty="0"/>
              <a:t>• We should be able to onboard multiple clients/ stores as we scale up. This needs to be highly efficient. </a:t>
            </a:r>
            <a:endParaRPr lang="en-US" sz="2200"/>
          </a:p>
          <a:p>
            <a:pPr indent="-228600" algn="l">
              <a:buFont typeface="Arial" panose="020B0604020202020204" pitchFamily="34" charset="0"/>
              <a:buChar char="•"/>
            </a:pPr>
            <a:r>
              <a:rPr lang="en-US" sz="2200" dirty="0"/>
              <a:t>• As a customer, you can scan a barcode and proceed with billing after trying the cloth of your choice.</a:t>
            </a:r>
            <a:endParaRPr lang="en-US" sz="2200"/>
          </a:p>
        </p:txBody>
      </p:sp>
    </p:spTree>
    <p:extLst>
      <p:ext uri="{BB962C8B-B14F-4D97-AF65-F5344CB8AC3E}">
        <p14:creationId xmlns:p14="http://schemas.microsoft.com/office/powerpoint/2010/main" val="356485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24FDC-B894-BF2D-EEC0-92C5B75D21B9}"/>
              </a:ext>
            </a:extLst>
          </p:cNvPr>
          <p:cNvSpPr>
            <a:spLocks noGrp="1"/>
          </p:cNvSpPr>
          <p:nvPr>
            <p:ph type="title"/>
          </p:nvPr>
        </p:nvSpPr>
        <p:spPr>
          <a:xfrm>
            <a:off x="686834" y="1153572"/>
            <a:ext cx="3200400" cy="4461163"/>
          </a:xfrm>
        </p:spPr>
        <p:txBody>
          <a:bodyPr>
            <a:normAutofit/>
          </a:bodyPr>
          <a:lstStyle/>
          <a:p>
            <a:r>
              <a:rPr lang="en-IN">
                <a:solidFill>
                  <a:srgbClr val="FFFFFF"/>
                </a:solidFill>
              </a:rPr>
              <a:t>Workflow</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B40EED-ED22-49C2-0433-4B3FF4413A25}"/>
              </a:ext>
            </a:extLst>
          </p:cNvPr>
          <p:cNvSpPr>
            <a:spLocks noGrp="1"/>
          </p:cNvSpPr>
          <p:nvPr>
            <p:ph idx="1"/>
          </p:nvPr>
        </p:nvSpPr>
        <p:spPr>
          <a:xfrm>
            <a:off x="4447308" y="591344"/>
            <a:ext cx="6906491" cy="5585619"/>
          </a:xfrm>
        </p:spPr>
        <p:txBody>
          <a:bodyPr anchor="ctr">
            <a:normAutofit/>
          </a:bodyPr>
          <a:lstStyle/>
          <a:p>
            <a:r>
              <a:rPr lang="en-GB" dirty="0"/>
              <a:t>1. Enter the store </a:t>
            </a:r>
          </a:p>
          <a:p>
            <a:r>
              <a:rPr lang="en-GB" dirty="0"/>
              <a:t>2. Download the app &amp; Register / Login </a:t>
            </a:r>
          </a:p>
          <a:p>
            <a:r>
              <a:rPr lang="en-GB" dirty="0"/>
              <a:t>3. Try different dresses </a:t>
            </a:r>
          </a:p>
          <a:p>
            <a:r>
              <a:rPr lang="en-GB" dirty="0"/>
              <a:t>4. found fit, scan the QR / Barcode </a:t>
            </a:r>
          </a:p>
          <a:p>
            <a:r>
              <a:rPr lang="en-GB" dirty="0"/>
              <a:t>5. checkout </a:t>
            </a:r>
          </a:p>
          <a:p>
            <a:r>
              <a:rPr lang="en-GB" dirty="0"/>
              <a:t>6. payment </a:t>
            </a:r>
          </a:p>
          <a:p>
            <a:r>
              <a:rPr lang="en-GB" dirty="0"/>
              <a:t>7. Order Summary </a:t>
            </a:r>
          </a:p>
          <a:p>
            <a:r>
              <a:rPr lang="en-GB" dirty="0"/>
              <a:t>8. To be delivered to the delivery address </a:t>
            </a:r>
          </a:p>
          <a:p>
            <a:r>
              <a:rPr lang="en-GB" dirty="0"/>
              <a:t>9. Walk out of the store carrying nothing.</a:t>
            </a:r>
          </a:p>
        </p:txBody>
      </p:sp>
    </p:spTree>
    <p:extLst>
      <p:ext uri="{BB962C8B-B14F-4D97-AF65-F5344CB8AC3E}">
        <p14:creationId xmlns:p14="http://schemas.microsoft.com/office/powerpoint/2010/main" val="156710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AD6DB-1B6D-568C-EFDC-7BE4537C352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u="sng" kern="1200">
                <a:solidFill>
                  <a:schemeClr val="bg1"/>
                </a:solidFill>
                <a:latin typeface="+mj-lt"/>
                <a:ea typeface="+mj-ea"/>
                <a:cs typeface="+mj-cs"/>
              </a:rPr>
              <a:t>Level 0 Data Flow Diagram</a:t>
            </a:r>
          </a:p>
        </p:txBody>
      </p:sp>
      <p:pic>
        <p:nvPicPr>
          <p:cNvPr id="9" name="Content Placeholder 8">
            <a:extLst>
              <a:ext uri="{FF2B5EF4-FFF2-40B4-BE49-F238E27FC236}">
                <a16:creationId xmlns:a16="http://schemas.microsoft.com/office/drawing/2014/main" id="{22F7B367-18B4-546C-3538-ACEC0DC0DEA1}"/>
              </a:ext>
            </a:extLst>
          </p:cNvPr>
          <p:cNvPicPr>
            <a:picLocks noGrp="1" noChangeAspect="1"/>
          </p:cNvPicPr>
          <p:nvPr>
            <p:ph idx="1"/>
          </p:nvPr>
        </p:nvPicPr>
        <p:blipFill>
          <a:blip r:embed="rId2"/>
          <a:stretch>
            <a:fillRect/>
          </a:stretch>
        </p:blipFill>
        <p:spPr>
          <a:xfrm>
            <a:off x="1074059" y="1675227"/>
            <a:ext cx="10043881" cy="4394199"/>
          </a:xfrm>
          <a:prstGeom prst="rect">
            <a:avLst/>
          </a:prstGeom>
        </p:spPr>
      </p:pic>
    </p:spTree>
    <p:extLst>
      <p:ext uri="{BB962C8B-B14F-4D97-AF65-F5344CB8AC3E}">
        <p14:creationId xmlns:p14="http://schemas.microsoft.com/office/powerpoint/2010/main" val="322164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68">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0">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AFFE6B-5789-DD28-3203-BA809FF066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High Level Logical Architecture</a:t>
            </a:r>
          </a:p>
        </p:txBody>
      </p:sp>
      <p:sp>
        <p:nvSpPr>
          <p:cNvPr id="3" name="Rounded Rectangle 2">
            <a:extLst>
              <a:ext uri="{FF2B5EF4-FFF2-40B4-BE49-F238E27FC236}">
                <a16:creationId xmlns:a16="http://schemas.microsoft.com/office/drawing/2014/main" id="{2311C651-46C8-B415-4A26-254B8E2D622D}"/>
              </a:ext>
            </a:extLst>
          </p:cNvPr>
          <p:cNvSpPr/>
          <p:nvPr/>
        </p:nvSpPr>
        <p:spPr>
          <a:xfrm>
            <a:off x="1618748" y="2002965"/>
            <a:ext cx="8954504" cy="4489910"/>
          </a:xfrm>
          <a:prstGeom prst="roundRect">
            <a:avLst>
              <a:gd name="adj" fmla="val 1704"/>
            </a:avLst>
          </a:prstGeom>
          <a:solidFill>
            <a:schemeClr val="tx1">
              <a:lumMod val="65000"/>
              <a:lumOff val="3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685800">
              <a:spcAft>
                <a:spcPts val="600"/>
              </a:spcAft>
            </a:pPr>
            <a:r>
              <a:rPr lang="en-US" sz="900" b="1" kern="1200">
                <a:solidFill>
                  <a:schemeClr val="tx1">
                    <a:lumMod val="50000"/>
                    <a:lumOff val="50000"/>
                  </a:schemeClr>
                </a:solidFill>
                <a:latin typeface="+mn-lt"/>
                <a:ea typeface="+mn-ea"/>
                <a:cs typeface="+mn-cs"/>
              </a:rPr>
              <a:t>AWS INFRASTRUCTURE</a:t>
            </a:r>
            <a:endParaRPr lang="en-US" sz="1200" b="1">
              <a:solidFill>
                <a:schemeClr val="tx1">
                  <a:lumMod val="50000"/>
                  <a:lumOff val="50000"/>
                </a:schemeClr>
              </a:solidFill>
            </a:endParaRPr>
          </a:p>
        </p:txBody>
      </p:sp>
      <p:sp>
        <p:nvSpPr>
          <p:cNvPr id="63" name="Rounded Rectangle 62">
            <a:extLst>
              <a:ext uri="{FF2B5EF4-FFF2-40B4-BE49-F238E27FC236}">
                <a16:creationId xmlns:a16="http://schemas.microsoft.com/office/drawing/2014/main" id="{CA512251-B6EC-1752-8CDD-0A495A576162}"/>
              </a:ext>
            </a:extLst>
          </p:cNvPr>
          <p:cNvSpPr/>
          <p:nvPr/>
        </p:nvSpPr>
        <p:spPr>
          <a:xfrm>
            <a:off x="2693604" y="3353805"/>
            <a:ext cx="6752869" cy="121934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solidFill>
                <a:schemeClr val="bg2"/>
              </a:solidFill>
            </a:endParaRPr>
          </a:p>
        </p:txBody>
      </p:sp>
      <p:sp>
        <p:nvSpPr>
          <p:cNvPr id="80" name="Rounded Rectangle 79">
            <a:extLst>
              <a:ext uri="{FF2B5EF4-FFF2-40B4-BE49-F238E27FC236}">
                <a16:creationId xmlns:a16="http://schemas.microsoft.com/office/drawing/2014/main" id="{467BA54D-5A4F-D47F-1FC7-59489011D617}"/>
              </a:ext>
            </a:extLst>
          </p:cNvPr>
          <p:cNvSpPr/>
          <p:nvPr/>
        </p:nvSpPr>
        <p:spPr>
          <a:xfrm>
            <a:off x="2693605" y="4660570"/>
            <a:ext cx="6752870" cy="810344"/>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solidFill>
                <a:schemeClr val="bg2"/>
              </a:solidFill>
            </a:endParaRPr>
          </a:p>
        </p:txBody>
      </p:sp>
      <p:sp>
        <p:nvSpPr>
          <p:cNvPr id="81" name="Rounded Rectangle 80">
            <a:extLst>
              <a:ext uri="{FF2B5EF4-FFF2-40B4-BE49-F238E27FC236}">
                <a16:creationId xmlns:a16="http://schemas.microsoft.com/office/drawing/2014/main" id="{B54653AE-32FF-7B17-3E7D-F7E545A56146}"/>
              </a:ext>
            </a:extLst>
          </p:cNvPr>
          <p:cNvSpPr/>
          <p:nvPr/>
        </p:nvSpPr>
        <p:spPr>
          <a:xfrm>
            <a:off x="2843189" y="4719323"/>
            <a:ext cx="6482755"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DATA &amp; INSIGHTS AS A SERVICE</a:t>
            </a:r>
            <a:endParaRPr lang="en-US" sz="1000">
              <a:solidFill>
                <a:schemeClr val="tx1"/>
              </a:solidFill>
            </a:endParaRPr>
          </a:p>
        </p:txBody>
      </p:sp>
      <p:sp>
        <p:nvSpPr>
          <p:cNvPr id="93" name="Rounded Rectangle 92">
            <a:extLst>
              <a:ext uri="{FF2B5EF4-FFF2-40B4-BE49-F238E27FC236}">
                <a16:creationId xmlns:a16="http://schemas.microsoft.com/office/drawing/2014/main" id="{E553280D-F576-C1E8-8BAC-FF46B94144BA}"/>
              </a:ext>
            </a:extLst>
          </p:cNvPr>
          <p:cNvSpPr/>
          <p:nvPr/>
        </p:nvSpPr>
        <p:spPr>
          <a:xfrm>
            <a:off x="2843189" y="3418942"/>
            <a:ext cx="6482755" cy="10846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0" numCol="1" spcCol="0" rtlCol="0" fromWordArt="0" anchor="b" anchorCtr="0" forceAA="0" compatLnSpc="1">
            <a:prstTxWarp prst="textNoShape">
              <a:avLst/>
            </a:prstTxWarp>
            <a:noAutofit/>
          </a:bodyPr>
          <a:lstStyle/>
          <a:p>
            <a:pPr algn="ctr" defTabSz="685800">
              <a:spcAft>
                <a:spcPts val="600"/>
              </a:spcAft>
            </a:pPr>
            <a:r>
              <a:rPr lang="en-US" sz="750" kern="1200" dirty="0">
                <a:solidFill>
                  <a:schemeClr val="tx1"/>
                </a:solidFill>
                <a:latin typeface="+mn-lt"/>
                <a:ea typeface="+mn-ea"/>
                <a:cs typeface="+mn-cs"/>
              </a:rPr>
              <a:t>CORE MICROSERVICES</a:t>
            </a:r>
            <a:endParaRPr lang="en-US" sz="1000" dirty="0">
              <a:solidFill>
                <a:schemeClr val="tx1"/>
              </a:solidFill>
            </a:endParaRPr>
          </a:p>
        </p:txBody>
      </p:sp>
      <p:sp>
        <p:nvSpPr>
          <p:cNvPr id="98" name="Rounded Rectangle 97">
            <a:extLst>
              <a:ext uri="{FF2B5EF4-FFF2-40B4-BE49-F238E27FC236}">
                <a16:creationId xmlns:a16="http://schemas.microsoft.com/office/drawing/2014/main" id="{E9145E53-862B-1432-7844-51E73A1DF1FF}"/>
              </a:ext>
            </a:extLst>
          </p:cNvPr>
          <p:cNvSpPr/>
          <p:nvPr/>
        </p:nvSpPr>
        <p:spPr>
          <a:xfrm>
            <a:off x="2693605" y="2942246"/>
            <a:ext cx="6752868" cy="324138"/>
          </a:xfrm>
          <a:prstGeom prst="round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975" b="1" kern="1200">
                <a:solidFill>
                  <a:schemeClr val="bg1"/>
                </a:solidFill>
                <a:latin typeface="+mn-lt"/>
                <a:ea typeface="+mn-ea"/>
                <a:cs typeface="+mn-cs"/>
              </a:rPr>
              <a:t>API GATEWAY</a:t>
            </a:r>
            <a:endParaRPr lang="en-US" sz="1300" b="1">
              <a:solidFill>
                <a:schemeClr val="bg1"/>
              </a:solidFill>
            </a:endParaRPr>
          </a:p>
        </p:txBody>
      </p:sp>
      <p:sp>
        <p:nvSpPr>
          <p:cNvPr id="100" name="Rounded Rectangle 99">
            <a:extLst>
              <a:ext uri="{FF2B5EF4-FFF2-40B4-BE49-F238E27FC236}">
                <a16:creationId xmlns:a16="http://schemas.microsoft.com/office/drawing/2014/main" id="{9D15D30C-8577-D2DB-0A4D-CFF05F79E3E4}"/>
              </a:ext>
            </a:extLst>
          </p:cNvPr>
          <p:cNvSpPr/>
          <p:nvPr/>
        </p:nvSpPr>
        <p:spPr>
          <a:xfrm>
            <a:off x="2719565" y="2543454"/>
            <a:ext cx="6752869" cy="32413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900" b="1" dirty="0">
                <a:solidFill>
                  <a:schemeClr val="bg1"/>
                </a:solidFill>
              </a:rPr>
              <a:t>App/Website</a:t>
            </a:r>
            <a:endParaRPr lang="en-US" sz="1200" b="1" dirty="0">
              <a:solidFill>
                <a:schemeClr val="bg1"/>
              </a:solidFill>
            </a:endParaRPr>
          </a:p>
        </p:txBody>
      </p:sp>
      <p:sp>
        <p:nvSpPr>
          <p:cNvPr id="101" name="Rounded Rectangle 100">
            <a:extLst>
              <a:ext uri="{FF2B5EF4-FFF2-40B4-BE49-F238E27FC236}">
                <a16:creationId xmlns:a16="http://schemas.microsoft.com/office/drawing/2014/main" id="{D7E5B7C9-7D78-A9A7-44CD-564976985F12}"/>
              </a:ext>
            </a:extLst>
          </p:cNvPr>
          <p:cNvSpPr/>
          <p:nvPr/>
        </p:nvSpPr>
        <p:spPr>
          <a:xfrm>
            <a:off x="1679709" y="3353804"/>
            <a:ext cx="972413" cy="211710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050" b="1" dirty="0">
              <a:solidFill>
                <a:schemeClr val="tx1"/>
              </a:solidFill>
            </a:endParaRPr>
          </a:p>
        </p:txBody>
      </p:sp>
      <p:sp>
        <p:nvSpPr>
          <p:cNvPr id="103" name="Rounded Rectangle 102">
            <a:extLst>
              <a:ext uri="{FF2B5EF4-FFF2-40B4-BE49-F238E27FC236}">
                <a16:creationId xmlns:a16="http://schemas.microsoft.com/office/drawing/2014/main" id="{D0643A2C-FF33-944E-FD80-270762C4D8D6}"/>
              </a:ext>
            </a:extLst>
          </p:cNvPr>
          <p:cNvSpPr/>
          <p:nvPr/>
        </p:nvSpPr>
        <p:spPr>
          <a:xfrm>
            <a:off x="1764321" y="4179996"/>
            <a:ext cx="810344"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Batch/ feeds</a:t>
            </a:r>
            <a:endParaRPr lang="en-US" sz="1000">
              <a:solidFill>
                <a:schemeClr val="tx1"/>
              </a:solidFill>
            </a:endParaRPr>
          </a:p>
        </p:txBody>
      </p:sp>
      <p:sp>
        <p:nvSpPr>
          <p:cNvPr id="104" name="Rounded Rectangle 103">
            <a:extLst>
              <a:ext uri="{FF2B5EF4-FFF2-40B4-BE49-F238E27FC236}">
                <a16:creationId xmlns:a16="http://schemas.microsoft.com/office/drawing/2014/main" id="{E7BECB24-E437-BCC5-785D-06CA60FFF16B}"/>
              </a:ext>
            </a:extLst>
          </p:cNvPr>
          <p:cNvSpPr/>
          <p:nvPr/>
        </p:nvSpPr>
        <p:spPr>
          <a:xfrm>
            <a:off x="1764321" y="3799212"/>
            <a:ext cx="810344"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Realtime/ APIs</a:t>
            </a:r>
            <a:endParaRPr lang="en-US" sz="1000">
              <a:solidFill>
                <a:schemeClr val="tx1"/>
              </a:solidFill>
            </a:endParaRPr>
          </a:p>
        </p:txBody>
      </p:sp>
      <p:sp>
        <p:nvSpPr>
          <p:cNvPr id="106" name="Rounded Rectangle 105">
            <a:extLst>
              <a:ext uri="{FF2B5EF4-FFF2-40B4-BE49-F238E27FC236}">
                <a16:creationId xmlns:a16="http://schemas.microsoft.com/office/drawing/2014/main" id="{73820144-46AD-B942-7225-02B439660FBB}"/>
              </a:ext>
            </a:extLst>
          </p:cNvPr>
          <p:cNvSpPr/>
          <p:nvPr/>
        </p:nvSpPr>
        <p:spPr>
          <a:xfrm>
            <a:off x="1764321" y="3404246"/>
            <a:ext cx="810344"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Async/ events</a:t>
            </a:r>
            <a:endParaRPr lang="en-US" sz="1000">
              <a:solidFill>
                <a:schemeClr val="tx1"/>
              </a:solidFill>
            </a:endParaRPr>
          </a:p>
        </p:txBody>
      </p:sp>
      <p:sp>
        <p:nvSpPr>
          <p:cNvPr id="108" name="Rounded Rectangle 107">
            <a:extLst>
              <a:ext uri="{FF2B5EF4-FFF2-40B4-BE49-F238E27FC236}">
                <a16:creationId xmlns:a16="http://schemas.microsoft.com/office/drawing/2014/main" id="{A3B68C80-1D1B-94E0-63A1-D71468067534}"/>
              </a:ext>
            </a:extLst>
          </p:cNvPr>
          <p:cNvSpPr/>
          <p:nvPr/>
        </p:nvSpPr>
        <p:spPr>
          <a:xfrm rot="16200000">
            <a:off x="8653718" y="3776486"/>
            <a:ext cx="2528669" cy="86018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685800">
              <a:spcAft>
                <a:spcPts val="600"/>
              </a:spcAft>
            </a:pPr>
            <a:r>
              <a:rPr lang="en-US" sz="825" b="1" kern="1200">
                <a:solidFill>
                  <a:schemeClr val="tx1"/>
                </a:solidFill>
                <a:latin typeface="+mn-lt"/>
                <a:ea typeface="+mn-ea"/>
                <a:cs typeface="+mn-cs"/>
              </a:rPr>
              <a:t>IDENTITY &amp; ACCESS MANAGEMENT</a:t>
            </a:r>
            <a:endParaRPr lang="en-US" sz="1100" b="1">
              <a:solidFill>
                <a:schemeClr val="tx1"/>
              </a:solidFill>
            </a:endParaRPr>
          </a:p>
        </p:txBody>
      </p:sp>
      <p:sp>
        <p:nvSpPr>
          <p:cNvPr id="110" name="Rounded Rectangle 109">
            <a:extLst>
              <a:ext uri="{FF2B5EF4-FFF2-40B4-BE49-F238E27FC236}">
                <a16:creationId xmlns:a16="http://schemas.microsoft.com/office/drawing/2014/main" id="{36966B46-1640-4964-DC6A-DABACD84ED9D}"/>
              </a:ext>
            </a:extLst>
          </p:cNvPr>
          <p:cNvSpPr/>
          <p:nvPr/>
        </p:nvSpPr>
        <p:spPr>
          <a:xfrm rot="16200000">
            <a:off x="9589606" y="4956207"/>
            <a:ext cx="520432"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a:solidFill>
                  <a:schemeClr val="tx1"/>
                </a:solidFill>
                <a:latin typeface="+mn-lt"/>
                <a:ea typeface="+mn-ea"/>
                <a:cs typeface="+mn-cs"/>
              </a:rPr>
              <a:t>Service to service</a:t>
            </a:r>
            <a:endParaRPr lang="en-US" sz="800">
              <a:solidFill>
                <a:schemeClr val="tx1"/>
              </a:solidFill>
            </a:endParaRPr>
          </a:p>
        </p:txBody>
      </p:sp>
      <p:sp>
        <p:nvSpPr>
          <p:cNvPr id="111" name="Rounded Rectangle 110">
            <a:extLst>
              <a:ext uri="{FF2B5EF4-FFF2-40B4-BE49-F238E27FC236}">
                <a16:creationId xmlns:a16="http://schemas.microsoft.com/office/drawing/2014/main" id="{837E1818-017A-1E54-0968-E837CA534875}"/>
              </a:ext>
            </a:extLst>
          </p:cNvPr>
          <p:cNvSpPr/>
          <p:nvPr/>
        </p:nvSpPr>
        <p:spPr>
          <a:xfrm rot="16200000">
            <a:off x="9589606" y="4085286"/>
            <a:ext cx="520432"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a:solidFill>
                  <a:schemeClr val="tx1"/>
                </a:solidFill>
                <a:latin typeface="+mn-lt"/>
                <a:ea typeface="+mn-ea"/>
                <a:cs typeface="+mn-cs"/>
              </a:rPr>
              <a:t>OAUTH</a:t>
            </a:r>
            <a:endParaRPr lang="en-US" sz="800">
              <a:solidFill>
                <a:schemeClr val="tx1"/>
              </a:solidFill>
            </a:endParaRPr>
          </a:p>
        </p:txBody>
      </p:sp>
      <p:sp>
        <p:nvSpPr>
          <p:cNvPr id="115" name="Rounded Rectangle 114">
            <a:extLst>
              <a:ext uri="{FF2B5EF4-FFF2-40B4-BE49-F238E27FC236}">
                <a16:creationId xmlns:a16="http://schemas.microsoft.com/office/drawing/2014/main" id="{DCC784C9-7BA3-776C-4430-410EDD710718}"/>
              </a:ext>
            </a:extLst>
          </p:cNvPr>
          <p:cNvSpPr/>
          <p:nvPr/>
        </p:nvSpPr>
        <p:spPr>
          <a:xfrm rot="16200000">
            <a:off x="9589606" y="3096601"/>
            <a:ext cx="520432"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a:solidFill>
                  <a:schemeClr val="tx1"/>
                </a:solidFill>
                <a:latin typeface="+mn-lt"/>
                <a:ea typeface="+mn-ea"/>
                <a:cs typeface="+mn-cs"/>
              </a:rPr>
              <a:t>Single Sign-on</a:t>
            </a:r>
            <a:endParaRPr lang="en-US" sz="800">
              <a:solidFill>
                <a:schemeClr val="tx1"/>
              </a:solidFill>
            </a:endParaRPr>
          </a:p>
        </p:txBody>
      </p:sp>
      <p:sp>
        <p:nvSpPr>
          <p:cNvPr id="117" name="Rounded Rectangle 116">
            <a:extLst>
              <a:ext uri="{FF2B5EF4-FFF2-40B4-BE49-F238E27FC236}">
                <a16:creationId xmlns:a16="http://schemas.microsoft.com/office/drawing/2014/main" id="{84A87A92-2EEB-3753-E93F-15DCE02C863E}"/>
              </a:ext>
            </a:extLst>
          </p:cNvPr>
          <p:cNvSpPr/>
          <p:nvPr/>
        </p:nvSpPr>
        <p:spPr>
          <a:xfrm>
            <a:off x="2843189" y="5095119"/>
            <a:ext cx="3205362"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3" algn="ctr" defTabSz="685800">
              <a:spcAft>
                <a:spcPts val="600"/>
              </a:spcAft>
            </a:pPr>
            <a:r>
              <a:rPr lang="en-US" sz="750" kern="1200">
                <a:solidFill>
                  <a:schemeClr val="tx1"/>
                </a:solidFill>
                <a:latin typeface="+mn-lt"/>
                <a:ea typeface="+mn-ea"/>
                <a:cs typeface="+mn-cs"/>
              </a:rPr>
              <a:t>DATA STORES</a:t>
            </a:r>
          </a:p>
          <a:p>
            <a:pPr marL="0" lvl="3" algn="ctr" defTabSz="685800">
              <a:spcAft>
                <a:spcPts val="600"/>
              </a:spcAft>
            </a:pPr>
            <a:r>
              <a:rPr lang="en-US" sz="600" kern="1200">
                <a:solidFill>
                  <a:schemeClr val="tx1"/>
                </a:solidFill>
                <a:latin typeface="+mn-lt"/>
                <a:ea typeface="+mn-ea"/>
                <a:cs typeface="+mn-cs"/>
              </a:rPr>
              <a:t>(Account, Activity, Product, Loyalty etc. )</a:t>
            </a:r>
            <a:endParaRPr lang="en-US" sz="800">
              <a:solidFill>
                <a:schemeClr val="tx1"/>
              </a:solidFill>
            </a:endParaRPr>
          </a:p>
        </p:txBody>
      </p:sp>
      <p:sp>
        <p:nvSpPr>
          <p:cNvPr id="118" name="Rounded Rectangle 117">
            <a:extLst>
              <a:ext uri="{FF2B5EF4-FFF2-40B4-BE49-F238E27FC236}">
                <a16:creationId xmlns:a16="http://schemas.microsoft.com/office/drawing/2014/main" id="{1686E888-4EDD-F39C-A1B5-2C6B975BD0AB}"/>
              </a:ext>
            </a:extLst>
          </p:cNvPr>
          <p:cNvSpPr/>
          <p:nvPr/>
        </p:nvSpPr>
        <p:spPr>
          <a:xfrm>
            <a:off x="6120582" y="5095119"/>
            <a:ext cx="1566666"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INSIGHTS</a:t>
            </a:r>
            <a:endParaRPr lang="en-US" sz="1000">
              <a:solidFill>
                <a:schemeClr val="tx1"/>
              </a:solidFill>
            </a:endParaRPr>
          </a:p>
        </p:txBody>
      </p:sp>
      <p:sp>
        <p:nvSpPr>
          <p:cNvPr id="119" name="Rounded Rectangle 118">
            <a:extLst>
              <a:ext uri="{FF2B5EF4-FFF2-40B4-BE49-F238E27FC236}">
                <a16:creationId xmlns:a16="http://schemas.microsoft.com/office/drawing/2014/main" id="{542DD6EE-A1D8-D85E-9577-032DDE1E3FED}"/>
              </a:ext>
            </a:extLst>
          </p:cNvPr>
          <p:cNvSpPr/>
          <p:nvPr/>
        </p:nvSpPr>
        <p:spPr>
          <a:xfrm>
            <a:off x="7759278" y="5095119"/>
            <a:ext cx="1566666" cy="3241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750" kern="1200">
                <a:solidFill>
                  <a:schemeClr val="tx1"/>
                </a:solidFill>
                <a:latin typeface="+mn-lt"/>
                <a:ea typeface="+mn-ea"/>
                <a:cs typeface="+mn-cs"/>
              </a:rPr>
              <a:t>REPORTING/ DASHBOARDING</a:t>
            </a:r>
            <a:endParaRPr lang="en-US" sz="1000">
              <a:solidFill>
                <a:schemeClr val="tx1"/>
              </a:solidFill>
            </a:endParaRPr>
          </a:p>
        </p:txBody>
      </p:sp>
      <p:sp>
        <p:nvSpPr>
          <p:cNvPr id="123" name="Rounded Rectangle 122">
            <a:extLst>
              <a:ext uri="{FF2B5EF4-FFF2-40B4-BE49-F238E27FC236}">
                <a16:creationId xmlns:a16="http://schemas.microsoft.com/office/drawing/2014/main" id="{91FA88E5-12CE-54A6-ABB2-40646E6EC246}"/>
              </a:ext>
            </a:extLst>
          </p:cNvPr>
          <p:cNvSpPr/>
          <p:nvPr/>
        </p:nvSpPr>
        <p:spPr>
          <a:xfrm>
            <a:off x="2921933" y="3638609"/>
            <a:ext cx="664983" cy="42595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Product</a:t>
            </a:r>
            <a:endParaRPr lang="en-US" sz="800" dirty="0">
              <a:solidFill>
                <a:schemeClr val="tx1"/>
              </a:solidFill>
            </a:endParaRPr>
          </a:p>
        </p:txBody>
      </p:sp>
      <p:sp>
        <p:nvSpPr>
          <p:cNvPr id="153" name="Rounded Rectangle 152">
            <a:extLst>
              <a:ext uri="{FF2B5EF4-FFF2-40B4-BE49-F238E27FC236}">
                <a16:creationId xmlns:a16="http://schemas.microsoft.com/office/drawing/2014/main" id="{F1E78109-A15A-B280-33D6-8551915AC57F}"/>
              </a:ext>
            </a:extLst>
          </p:cNvPr>
          <p:cNvSpPr/>
          <p:nvPr/>
        </p:nvSpPr>
        <p:spPr>
          <a:xfrm>
            <a:off x="7373233" y="3587221"/>
            <a:ext cx="848603" cy="5143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Payment</a:t>
            </a:r>
            <a:endParaRPr lang="en-US" sz="800" dirty="0">
              <a:solidFill>
                <a:schemeClr val="tx1"/>
              </a:solidFill>
            </a:endParaRPr>
          </a:p>
        </p:txBody>
      </p:sp>
      <p:sp>
        <p:nvSpPr>
          <p:cNvPr id="154" name="Rounded Rectangle 153">
            <a:extLst>
              <a:ext uri="{FF2B5EF4-FFF2-40B4-BE49-F238E27FC236}">
                <a16:creationId xmlns:a16="http://schemas.microsoft.com/office/drawing/2014/main" id="{5226CA25-A64A-DFD6-5647-3846E5570A4F}"/>
              </a:ext>
            </a:extLst>
          </p:cNvPr>
          <p:cNvSpPr/>
          <p:nvPr/>
        </p:nvSpPr>
        <p:spPr>
          <a:xfrm>
            <a:off x="3628397" y="3638609"/>
            <a:ext cx="664983" cy="42595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Order</a:t>
            </a:r>
            <a:endParaRPr lang="en-US" sz="800" dirty="0">
              <a:solidFill>
                <a:schemeClr val="tx1"/>
              </a:solidFill>
            </a:endParaRPr>
          </a:p>
        </p:txBody>
      </p:sp>
      <p:sp>
        <p:nvSpPr>
          <p:cNvPr id="155" name="Rounded Rectangle 154">
            <a:extLst>
              <a:ext uri="{FF2B5EF4-FFF2-40B4-BE49-F238E27FC236}">
                <a16:creationId xmlns:a16="http://schemas.microsoft.com/office/drawing/2014/main" id="{EA1E8526-95EE-6DC9-D551-74E4EAA8FFAE}"/>
              </a:ext>
            </a:extLst>
          </p:cNvPr>
          <p:cNvSpPr/>
          <p:nvPr/>
        </p:nvSpPr>
        <p:spPr>
          <a:xfrm>
            <a:off x="6538899" y="3587221"/>
            <a:ext cx="664983" cy="55805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Inventory</a:t>
            </a:r>
            <a:endParaRPr lang="en-US" sz="800" dirty="0">
              <a:solidFill>
                <a:schemeClr val="tx1"/>
              </a:solidFill>
            </a:endParaRPr>
          </a:p>
        </p:txBody>
      </p:sp>
      <p:sp>
        <p:nvSpPr>
          <p:cNvPr id="156" name="Rounded Rectangle 155">
            <a:extLst>
              <a:ext uri="{FF2B5EF4-FFF2-40B4-BE49-F238E27FC236}">
                <a16:creationId xmlns:a16="http://schemas.microsoft.com/office/drawing/2014/main" id="{134EF2EF-1B07-7AB4-7A6F-889B7F8F3A13}"/>
              </a:ext>
            </a:extLst>
          </p:cNvPr>
          <p:cNvSpPr/>
          <p:nvPr/>
        </p:nvSpPr>
        <p:spPr>
          <a:xfrm>
            <a:off x="4334861" y="3638609"/>
            <a:ext cx="970665" cy="42595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Customer</a:t>
            </a:r>
            <a:endParaRPr lang="en-US" sz="800" dirty="0">
              <a:solidFill>
                <a:schemeClr val="tx1"/>
              </a:solidFill>
            </a:endParaRPr>
          </a:p>
        </p:txBody>
      </p:sp>
      <p:sp>
        <p:nvSpPr>
          <p:cNvPr id="158" name="Rounded Rectangle 157">
            <a:extLst>
              <a:ext uri="{FF2B5EF4-FFF2-40B4-BE49-F238E27FC236}">
                <a16:creationId xmlns:a16="http://schemas.microsoft.com/office/drawing/2014/main" id="{5EF3A2AE-C58C-EDB6-AC61-C6F7506609E9}"/>
              </a:ext>
            </a:extLst>
          </p:cNvPr>
          <p:cNvSpPr/>
          <p:nvPr/>
        </p:nvSpPr>
        <p:spPr>
          <a:xfrm>
            <a:off x="5496593" y="3638610"/>
            <a:ext cx="810835" cy="48474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Cart</a:t>
            </a:r>
            <a:endParaRPr lang="en-US" sz="800" dirty="0">
              <a:solidFill>
                <a:schemeClr val="tx1"/>
              </a:solidFill>
            </a:endParaRPr>
          </a:p>
        </p:txBody>
      </p:sp>
      <p:sp>
        <p:nvSpPr>
          <p:cNvPr id="161" name="Rounded Rectangle 160">
            <a:extLst>
              <a:ext uri="{FF2B5EF4-FFF2-40B4-BE49-F238E27FC236}">
                <a16:creationId xmlns:a16="http://schemas.microsoft.com/office/drawing/2014/main" id="{4E312718-A495-2636-9EFA-BBDDDF769C9D}"/>
              </a:ext>
            </a:extLst>
          </p:cNvPr>
          <p:cNvSpPr/>
          <p:nvPr/>
        </p:nvSpPr>
        <p:spPr>
          <a:xfrm>
            <a:off x="7408495" y="4242596"/>
            <a:ext cx="1709651" cy="21372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Shipping</a:t>
            </a:r>
            <a:endParaRPr lang="en-US" sz="800" dirty="0">
              <a:solidFill>
                <a:schemeClr val="tx1"/>
              </a:solidFill>
            </a:endParaRPr>
          </a:p>
        </p:txBody>
      </p:sp>
      <p:sp>
        <p:nvSpPr>
          <p:cNvPr id="162" name="Rounded Rectangle 161">
            <a:extLst>
              <a:ext uri="{FF2B5EF4-FFF2-40B4-BE49-F238E27FC236}">
                <a16:creationId xmlns:a16="http://schemas.microsoft.com/office/drawing/2014/main" id="{0D74F370-7CB4-819D-10F7-9996596CAA80}"/>
              </a:ext>
            </a:extLst>
          </p:cNvPr>
          <p:cNvSpPr/>
          <p:nvPr/>
        </p:nvSpPr>
        <p:spPr>
          <a:xfrm>
            <a:off x="3780887" y="4233117"/>
            <a:ext cx="1634393" cy="27329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Notification</a:t>
            </a:r>
            <a:endParaRPr lang="en-US" sz="800" dirty="0">
              <a:solidFill>
                <a:schemeClr val="tx1"/>
              </a:solidFill>
            </a:endParaRPr>
          </a:p>
        </p:txBody>
      </p:sp>
      <p:sp>
        <p:nvSpPr>
          <p:cNvPr id="164" name="Rounded Rectangle 163">
            <a:extLst>
              <a:ext uri="{FF2B5EF4-FFF2-40B4-BE49-F238E27FC236}">
                <a16:creationId xmlns:a16="http://schemas.microsoft.com/office/drawing/2014/main" id="{8A454CFE-4D9A-A907-51B5-8A79DF29E365}"/>
              </a:ext>
            </a:extLst>
          </p:cNvPr>
          <p:cNvSpPr/>
          <p:nvPr/>
        </p:nvSpPr>
        <p:spPr>
          <a:xfrm>
            <a:off x="8263321" y="3587221"/>
            <a:ext cx="698386" cy="5143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600" kern="1200" dirty="0">
                <a:solidFill>
                  <a:schemeClr val="tx1"/>
                </a:solidFill>
                <a:latin typeface="+mn-lt"/>
                <a:ea typeface="+mn-ea"/>
                <a:cs typeface="+mn-cs"/>
              </a:rPr>
              <a:t>Search</a:t>
            </a:r>
            <a:endParaRPr lang="en-US" sz="800" dirty="0">
              <a:solidFill>
                <a:schemeClr val="tx1"/>
              </a:solidFill>
            </a:endParaRPr>
          </a:p>
        </p:txBody>
      </p:sp>
      <p:sp>
        <p:nvSpPr>
          <p:cNvPr id="6" name="Rounded Rectangle 97">
            <a:extLst>
              <a:ext uri="{FF2B5EF4-FFF2-40B4-BE49-F238E27FC236}">
                <a16:creationId xmlns:a16="http://schemas.microsoft.com/office/drawing/2014/main" id="{D827517C-F4E6-0818-A3A2-EFF4EC65E919}"/>
              </a:ext>
            </a:extLst>
          </p:cNvPr>
          <p:cNvSpPr/>
          <p:nvPr/>
        </p:nvSpPr>
        <p:spPr>
          <a:xfrm>
            <a:off x="2843189" y="5560917"/>
            <a:ext cx="6752868" cy="324138"/>
          </a:xfrm>
          <a:prstGeom prst="round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spcAft>
                <a:spcPts val="600"/>
              </a:spcAft>
            </a:pPr>
            <a:r>
              <a:rPr lang="en-US" sz="975" b="1" kern="1200" dirty="0">
                <a:solidFill>
                  <a:schemeClr val="bg1"/>
                </a:solidFill>
                <a:latin typeface="+mn-lt"/>
                <a:ea typeface="+mn-ea"/>
                <a:cs typeface="+mn-cs"/>
              </a:rPr>
              <a:t>Service Mesh (Monitoring , Security,  Service to Service communication)</a:t>
            </a:r>
            <a:endParaRPr lang="en-US" sz="1300" b="1" dirty="0">
              <a:solidFill>
                <a:schemeClr val="bg1"/>
              </a:solidFill>
            </a:endParaRPr>
          </a:p>
        </p:txBody>
      </p:sp>
    </p:spTree>
    <p:extLst>
      <p:ext uri="{BB962C8B-B14F-4D97-AF65-F5344CB8AC3E}">
        <p14:creationId xmlns:p14="http://schemas.microsoft.com/office/powerpoint/2010/main" val="129403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000" fill="hold"/>
                                        <p:tgtEl>
                                          <p:spTgt spid="117"/>
                                        </p:tgtEl>
                                        <p:attrNameLst>
                                          <p:attrName>ppt_x</p:attrName>
                                        </p:attrNameLst>
                                      </p:cBhvr>
                                      <p:tavLst>
                                        <p:tav tm="0">
                                          <p:val>
                                            <p:strVal val="#ppt_x"/>
                                          </p:val>
                                        </p:tav>
                                        <p:tav tm="100000">
                                          <p:val>
                                            <p:strVal val="#ppt_x"/>
                                          </p:val>
                                        </p:tav>
                                      </p:tavLst>
                                    </p:anim>
                                    <p:anim calcmode="lin" valueType="num">
                                      <p:cBhvr additive="base">
                                        <p:cTn id="8" dur="1000" fill="hold"/>
                                        <p:tgtEl>
                                          <p:spTgt spid="1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fill="hold"/>
                                        <p:tgtEl>
                                          <p:spTgt spid="118"/>
                                        </p:tgtEl>
                                        <p:attrNameLst>
                                          <p:attrName>ppt_x</p:attrName>
                                        </p:attrNameLst>
                                      </p:cBhvr>
                                      <p:tavLst>
                                        <p:tav tm="0">
                                          <p:val>
                                            <p:strVal val="#ppt_x"/>
                                          </p:val>
                                        </p:tav>
                                        <p:tav tm="100000">
                                          <p:val>
                                            <p:strVal val="#ppt_x"/>
                                          </p:val>
                                        </p:tav>
                                      </p:tavLst>
                                    </p:anim>
                                    <p:anim calcmode="lin" valueType="num">
                                      <p:cBhvr additive="base">
                                        <p:cTn id="12" dur="1000" fill="hold"/>
                                        <p:tgtEl>
                                          <p:spTgt spid="1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000" fill="hold"/>
                                        <p:tgtEl>
                                          <p:spTgt spid="119"/>
                                        </p:tgtEl>
                                        <p:attrNameLst>
                                          <p:attrName>ppt_x</p:attrName>
                                        </p:attrNameLst>
                                      </p:cBhvr>
                                      <p:tavLst>
                                        <p:tav tm="0">
                                          <p:val>
                                            <p:strVal val="#ppt_x"/>
                                          </p:val>
                                        </p:tav>
                                        <p:tav tm="100000">
                                          <p:val>
                                            <p:strVal val="#ppt_x"/>
                                          </p:val>
                                        </p:tav>
                                      </p:tavLst>
                                    </p:anim>
                                    <p:anim calcmode="lin" valueType="num">
                                      <p:cBhvr additive="base">
                                        <p:cTn id="16" dur="1000" fill="hold"/>
                                        <p:tgtEl>
                                          <p:spTgt spid="1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1000" fill="hold"/>
                                        <p:tgtEl>
                                          <p:spTgt spid="81"/>
                                        </p:tgtEl>
                                        <p:attrNameLst>
                                          <p:attrName>ppt_x</p:attrName>
                                        </p:attrNameLst>
                                      </p:cBhvr>
                                      <p:tavLst>
                                        <p:tav tm="0">
                                          <p:val>
                                            <p:strVal val="#ppt_x"/>
                                          </p:val>
                                        </p:tav>
                                        <p:tav tm="100000">
                                          <p:val>
                                            <p:strVal val="#ppt_x"/>
                                          </p:val>
                                        </p:tav>
                                      </p:tavLst>
                                    </p:anim>
                                    <p:anim calcmode="lin" valueType="num">
                                      <p:cBhvr additive="base">
                                        <p:cTn id="20" dur="10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1000" fill="hold"/>
                                        <p:tgtEl>
                                          <p:spTgt spid="80"/>
                                        </p:tgtEl>
                                        <p:attrNameLst>
                                          <p:attrName>ppt_x</p:attrName>
                                        </p:attrNameLst>
                                      </p:cBhvr>
                                      <p:tavLst>
                                        <p:tav tm="0">
                                          <p:val>
                                            <p:strVal val="#ppt_x"/>
                                          </p:val>
                                        </p:tav>
                                        <p:tav tm="100000">
                                          <p:val>
                                            <p:strVal val="#ppt_x"/>
                                          </p:val>
                                        </p:tav>
                                      </p:tavLst>
                                    </p:anim>
                                    <p:anim calcmode="lin" valueType="num">
                                      <p:cBhvr additive="base">
                                        <p:cTn id="24" dur="10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1000" fill="hold"/>
                                        <p:tgtEl>
                                          <p:spTgt spid="63"/>
                                        </p:tgtEl>
                                        <p:attrNameLst>
                                          <p:attrName>ppt_x</p:attrName>
                                        </p:attrNameLst>
                                      </p:cBhvr>
                                      <p:tavLst>
                                        <p:tav tm="0">
                                          <p:val>
                                            <p:strVal val="0-#ppt_w/2"/>
                                          </p:val>
                                        </p:tav>
                                        <p:tav tm="100000">
                                          <p:val>
                                            <p:strVal val="#ppt_x"/>
                                          </p:val>
                                        </p:tav>
                                      </p:tavLst>
                                    </p:anim>
                                    <p:anim calcmode="lin" valueType="num">
                                      <p:cBhvr additive="base">
                                        <p:cTn id="30" dur="1000" fill="hold"/>
                                        <p:tgtEl>
                                          <p:spTgt spid="6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additive="base">
                                        <p:cTn id="33" dur="1000" fill="hold"/>
                                        <p:tgtEl>
                                          <p:spTgt spid="93"/>
                                        </p:tgtEl>
                                        <p:attrNameLst>
                                          <p:attrName>ppt_x</p:attrName>
                                        </p:attrNameLst>
                                      </p:cBhvr>
                                      <p:tavLst>
                                        <p:tav tm="0">
                                          <p:val>
                                            <p:strVal val="0-#ppt_w/2"/>
                                          </p:val>
                                        </p:tav>
                                        <p:tav tm="100000">
                                          <p:val>
                                            <p:strVal val="#ppt_x"/>
                                          </p:val>
                                        </p:tav>
                                      </p:tavLst>
                                    </p:anim>
                                    <p:anim calcmode="lin" valueType="num">
                                      <p:cBhvr additive="base">
                                        <p:cTn id="34" dur="10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fade">
                                      <p:cBhvr>
                                        <p:cTn id="39" dur="1000"/>
                                        <p:tgtEl>
                                          <p:spTgt spid="123"/>
                                        </p:tgtEl>
                                      </p:cBhvr>
                                    </p:animEffect>
                                    <p:anim calcmode="lin" valueType="num">
                                      <p:cBhvr>
                                        <p:cTn id="40" dur="1000" fill="hold"/>
                                        <p:tgtEl>
                                          <p:spTgt spid="123"/>
                                        </p:tgtEl>
                                        <p:attrNameLst>
                                          <p:attrName>ppt_x</p:attrName>
                                        </p:attrNameLst>
                                      </p:cBhvr>
                                      <p:tavLst>
                                        <p:tav tm="0">
                                          <p:val>
                                            <p:strVal val="#ppt_x"/>
                                          </p:val>
                                        </p:tav>
                                        <p:tav tm="100000">
                                          <p:val>
                                            <p:strVal val="#ppt_x"/>
                                          </p:val>
                                        </p:tav>
                                      </p:tavLst>
                                    </p:anim>
                                    <p:anim calcmode="lin" valueType="num">
                                      <p:cBhvr>
                                        <p:cTn id="41" dur="1000" fill="hold"/>
                                        <p:tgtEl>
                                          <p:spTgt spid="1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1000"/>
                                        <p:tgtEl>
                                          <p:spTgt spid="153"/>
                                        </p:tgtEl>
                                      </p:cBhvr>
                                    </p:animEffect>
                                    <p:anim calcmode="lin" valueType="num">
                                      <p:cBhvr>
                                        <p:cTn id="45" dur="1000" fill="hold"/>
                                        <p:tgtEl>
                                          <p:spTgt spid="153"/>
                                        </p:tgtEl>
                                        <p:attrNameLst>
                                          <p:attrName>ppt_x</p:attrName>
                                        </p:attrNameLst>
                                      </p:cBhvr>
                                      <p:tavLst>
                                        <p:tav tm="0">
                                          <p:val>
                                            <p:strVal val="#ppt_x"/>
                                          </p:val>
                                        </p:tav>
                                        <p:tav tm="100000">
                                          <p:val>
                                            <p:strVal val="#ppt_x"/>
                                          </p:val>
                                        </p:tav>
                                      </p:tavLst>
                                    </p:anim>
                                    <p:anim calcmode="lin" valueType="num">
                                      <p:cBhvr>
                                        <p:cTn id="46" dur="1000" fill="hold"/>
                                        <p:tgtEl>
                                          <p:spTgt spid="15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animEffect transition="in" filter="fade">
                                      <p:cBhvr>
                                        <p:cTn id="49" dur="1000"/>
                                        <p:tgtEl>
                                          <p:spTgt spid="154"/>
                                        </p:tgtEl>
                                      </p:cBhvr>
                                    </p:animEffect>
                                    <p:anim calcmode="lin" valueType="num">
                                      <p:cBhvr>
                                        <p:cTn id="50" dur="1000" fill="hold"/>
                                        <p:tgtEl>
                                          <p:spTgt spid="154"/>
                                        </p:tgtEl>
                                        <p:attrNameLst>
                                          <p:attrName>ppt_x</p:attrName>
                                        </p:attrNameLst>
                                      </p:cBhvr>
                                      <p:tavLst>
                                        <p:tav tm="0">
                                          <p:val>
                                            <p:strVal val="#ppt_x"/>
                                          </p:val>
                                        </p:tav>
                                        <p:tav tm="100000">
                                          <p:val>
                                            <p:strVal val="#ppt_x"/>
                                          </p:val>
                                        </p:tav>
                                      </p:tavLst>
                                    </p:anim>
                                    <p:anim calcmode="lin" valueType="num">
                                      <p:cBhvr>
                                        <p:cTn id="51" dur="1000" fill="hold"/>
                                        <p:tgtEl>
                                          <p:spTgt spid="15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5"/>
                                        </p:tgtEl>
                                        <p:attrNameLst>
                                          <p:attrName>style.visibility</p:attrName>
                                        </p:attrNameLst>
                                      </p:cBhvr>
                                      <p:to>
                                        <p:strVal val="visible"/>
                                      </p:to>
                                    </p:set>
                                    <p:animEffect transition="in" filter="fade">
                                      <p:cBhvr>
                                        <p:cTn id="54" dur="1000"/>
                                        <p:tgtEl>
                                          <p:spTgt spid="155"/>
                                        </p:tgtEl>
                                      </p:cBhvr>
                                    </p:animEffect>
                                    <p:anim calcmode="lin" valueType="num">
                                      <p:cBhvr>
                                        <p:cTn id="55" dur="1000" fill="hold"/>
                                        <p:tgtEl>
                                          <p:spTgt spid="155"/>
                                        </p:tgtEl>
                                        <p:attrNameLst>
                                          <p:attrName>ppt_x</p:attrName>
                                        </p:attrNameLst>
                                      </p:cBhvr>
                                      <p:tavLst>
                                        <p:tav tm="0">
                                          <p:val>
                                            <p:strVal val="#ppt_x"/>
                                          </p:val>
                                        </p:tav>
                                        <p:tav tm="100000">
                                          <p:val>
                                            <p:strVal val="#ppt_x"/>
                                          </p:val>
                                        </p:tav>
                                      </p:tavLst>
                                    </p:anim>
                                    <p:anim calcmode="lin" valueType="num">
                                      <p:cBhvr>
                                        <p:cTn id="56" dur="1000" fill="hold"/>
                                        <p:tgtEl>
                                          <p:spTgt spid="15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animEffect transition="in" filter="fade">
                                      <p:cBhvr>
                                        <p:cTn id="59" dur="1000"/>
                                        <p:tgtEl>
                                          <p:spTgt spid="156"/>
                                        </p:tgtEl>
                                      </p:cBhvr>
                                    </p:animEffect>
                                    <p:anim calcmode="lin" valueType="num">
                                      <p:cBhvr>
                                        <p:cTn id="60" dur="1000" fill="hold"/>
                                        <p:tgtEl>
                                          <p:spTgt spid="156"/>
                                        </p:tgtEl>
                                        <p:attrNameLst>
                                          <p:attrName>ppt_x</p:attrName>
                                        </p:attrNameLst>
                                      </p:cBhvr>
                                      <p:tavLst>
                                        <p:tav tm="0">
                                          <p:val>
                                            <p:strVal val="#ppt_x"/>
                                          </p:val>
                                        </p:tav>
                                        <p:tav tm="100000">
                                          <p:val>
                                            <p:strVal val="#ppt_x"/>
                                          </p:val>
                                        </p:tav>
                                      </p:tavLst>
                                    </p:anim>
                                    <p:anim calcmode="lin" valueType="num">
                                      <p:cBhvr>
                                        <p:cTn id="61" dur="1000" fill="hold"/>
                                        <p:tgtEl>
                                          <p:spTgt spid="15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fade">
                                      <p:cBhvr>
                                        <p:cTn id="64" dur="1000"/>
                                        <p:tgtEl>
                                          <p:spTgt spid="158"/>
                                        </p:tgtEl>
                                      </p:cBhvr>
                                    </p:animEffect>
                                    <p:anim calcmode="lin" valueType="num">
                                      <p:cBhvr>
                                        <p:cTn id="65" dur="1000" fill="hold"/>
                                        <p:tgtEl>
                                          <p:spTgt spid="158"/>
                                        </p:tgtEl>
                                        <p:attrNameLst>
                                          <p:attrName>ppt_x</p:attrName>
                                        </p:attrNameLst>
                                      </p:cBhvr>
                                      <p:tavLst>
                                        <p:tav tm="0">
                                          <p:val>
                                            <p:strVal val="#ppt_x"/>
                                          </p:val>
                                        </p:tav>
                                        <p:tav tm="100000">
                                          <p:val>
                                            <p:strVal val="#ppt_x"/>
                                          </p:val>
                                        </p:tav>
                                      </p:tavLst>
                                    </p:anim>
                                    <p:anim calcmode="lin" valueType="num">
                                      <p:cBhvr>
                                        <p:cTn id="66" dur="1000" fill="hold"/>
                                        <p:tgtEl>
                                          <p:spTgt spid="15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1000"/>
                                        <p:tgtEl>
                                          <p:spTgt spid="161"/>
                                        </p:tgtEl>
                                      </p:cBhvr>
                                    </p:animEffect>
                                    <p:anim calcmode="lin" valueType="num">
                                      <p:cBhvr>
                                        <p:cTn id="70" dur="1000" fill="hold"/>
                                        <p:tgtEl>
                                          <p:spTgt spid="161"/>
                                        </p:tgtEl>
                                        <p:attrNameLst>
                                          <p:attrName>ppt_x</p:attrName>
                                        </p:attrNameLst>
                                      </p:cBhvr>
                                      <p:tavLst>
                                        <p:tav tm="0">
                                          <p:val>
                                            <p:strVal val="#ppt_x"/>
                                          </p:val>
                                        </p:tav>
                                        <p:tav tm="100000">
                                          <p:val>
                                            <p:strVal val="#ppt_x"/>
                                          </p:val>
                                        </p:tav>
                                      </p:tavLst>
                                    </p:anim>
                                    <p:anim calcmode="lin" valueType="num">
                                      <p:cBhvr>
                                        <p:cTn id="71" dur="1000" fill="hold"/>
                                        <p:tgtEl>
                                          <p:spTgt spid="16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2"/>
                                        </p:tgtEl>
                                        <p:attrNameLst>
                                          <p:attrName>style.visibility</p:attrName>
                                        </p:attrNameLst>
                                      </p:cBhvr>
                                      <p:to>
                                        <p:strVal val="visible"/>
                                      </p:to>
                                    </p:set>
                                    <p:animEffect transition="in" filter="fade">
                                      <p:cBhvr>
                                        <p:cTn id="74" dur="1000"/>
                                        <p:tgtEl>
                                          <p:spTgt spid="162"/>
                                        </p:tgtEl>
                                      </p:cBhvr>
                                    </p:animEffect>
                                    <p:anim calcmode="lin" valueType="num">
                                      <p:cBhvr>
                                        <p:cTn id="75" dur="1000" fill="hold"/>
                                        <p:tgtEl>
                                          <p:spTgt spid="162"/>
                                        </p:tgtEl>
                                        <p:attrNameLst>
                                          <p:attrName>ppt_x</p:attrName>
                                        </p:attrNameLst>
                                      </p:cBhvr>
                                      <p:tavLst>
                                        <p:tav tm="0">
                                          <p:val>
                                            <p:strVal val="#ppt_x"/>
                                          </p:val>
                                        </p:tav>
                                        <p:tav tm="100000">
                                          <p:val>
                                            <p:strVal val="#ppt_x"/>
                                          </p:val>
                                        </p:tav>
                                      </p:tavLst>
                                    </p:anim>
                                    <p:anim calcmode="lin" valueType="num">
                                      <p:cBhvr>
                                        <p:cTn id="76" dur="1000" fill="hold"/>
                                        <p:tgtEl>
                                          <p:spTgt spid="16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4"/>
                                        </p:tgtEl>
                                        <p:attrNameLst>
                                          <p:attrName>style.visibility</p:attrName>
                                        </p:attrNameLst>
                                      </p:cBhvr>
                                      <p:to>
                                        <p:strVal val="visible"/>
                                      </p:to>
                                    </p:set>
                                    <p:animEffect transition="in" filter="fade">
                                      <p:cBhvr>
                                        <p:cTn id="79" dur="1000"/>
                                        <p:tgtEl>
                                          <p:spTgt spid="164"/>
                                        </p:tgtEl>
                                      </p:cBhvr>
                                    </p:animEffect>
                                    <p:anim calcmode="lin" valueType="num">
                                      <p:cBhvr>
                                        <p:cTn id="80" dur="1000" fill="hold"/>
                                        <p:tgtEl>
                                          <p:spTgt spid="164"/>
                                        </p:tgtEl>
                                        <p:attrNameLst>
                                          <p:attrName>ppt_x</p:attrName>
                                        </p:attrNameLst>
                                      </p:cBhvr>
                                      <p:tavLst>
                                        <p:tav tm="0">
                                          <p:val>
                                            <p:strVal val="#ppt_x"/>
                                          </p:val>
                                        </p:tav>
                                        <p:tav tm="100000">
                                          <p:val>
                                            <p:strVal val="#ppt_x"/>
                                          </p:val>
                                        </p:tav>
                                      </p:tavLst>
                                    </p:anim>
                                    <p:anim calcmode="lin" valueType="num">
                                      <p:cBhvr>
                                        <p:cTn id="81"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1000"/>
                                        <p:tgtEl>
                                          <p:spTgt spid="98"/>
                                        </p:tgtEl>
                                      </p:cBhvr>
                                    </p:animEffect>
                                    <p:anim calcmode="lin" valueType="num">
                                      <p:cBhvr>
                                        <p:cTn id="87" dur="1000" fill="hold"/>
                                        <p:tgtEl>
                                          <p:spTgt spid="98"/>
                                        </p:tgtEl>
                                        <p:attrNameLst>
                                          <p:attrName>ppt_x</p:attrName>
                                        </p:attrNameLst>
                                      </p:cBhvr>
                                      <p:tavLst>
                                        <p:tav tm="0">
                                          <p:val>
                                            <p:strVal val="#ppt_x"/>
                                          </p:val>
                                        </p:tav>
                                        <p:tav tm="100000">
                                          <p:val>
                                            <p:strVal val="#ppt_x"/>
                                          </p:val>
                                        </p:tav>
                                      </p:tavLst>
                                    </p:anim>
                                    <p:anim calcmode="lin" valueType="num">
                                      <p:cBhvr>
                                        <p:cTn id="88"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1000"/>
                                        <p:tgtEl>
                                          <p:spTgt spid="101"/>
                                        </p:tgtEl>
                                      </p:cBhvr>
                                    </p:animEffect>
                                    <p:anim calcmode="lin" valueType="num">
                                      <p:cBhvr>
                                        <p:cTn id="94" dur="1000" fill="hold"/>
                                        <p:tgtEl>
                                          <p:spTgt spid="101"/>
                                        </p:tgtEl>
                                        <p:attrNameLst>
                                          <p:attrName>ppt_x</p:attrName>
                                        </p:attrNameLst>
                                      </p:cBhvr>
                                      <p:tavLst>
                                        <p:tav tm="0">
                                          <p:val>
                                            <p:strVal val="#ppt_x"/>
                                          </p:val>
                                        </p:tav>
                                        <p:tav tm="100000">
                                          <p:val>
                                            <p:strVal val="#ppt_x"/>
                                          </p:val>
                                        </p:tav>
                                      </p:tavLst>
                                    </p:anim>
                                    <p:anim calcmode="lin" valueType="num">
                                      <p:cBhvr>
                                        <p:cTn id="95" dur="1000" fill="hold"/>
                                        <p:tgtEl>
                                          <p:spTgt spid="101"/>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1000"/>
                                        <p:tgtEl>
                                          <p:spTgt spid="106"/>
                                        </p:tgtEl>
                                      </p:cBhvr>
                                    </p:animEffect>
                                    <p:anim calcmode="lin" valueType="num">
                                      <p:cBhvr>
                                        <p:cTn id="99" dur="1000" fill="hold"/>
                                        <p:tgtEl>
                                          <p:spTgt spid="106"/>
                                        </p:tgtEl>
                                        <p:attrNameLst>
                                          <p:attrName>ppt_x</p:attrName>
                                        </p:attrNameLst>
                                      </p:cBhvr>
                                      <p:tavLst>
                                        <p:tav tm="0">
                                          <p:val>
                                            <p:strVal val="#ppt_x"/>
                                          </p:val>
                                        </p:tav>
                                        <p:tav tm="100000">
                                          <p:val>
                                            <p:strVal val="#ppt_x"/>
                                          </p:val>
                                        </p:tav>
                                      </p:tavLst>
                                    </p:anim>
                                    <p:anim calcmode="lin" valueType="num">
                                      <p:cBhvr>
                                        <p:cTn id="100" dur="1000" fill="hold"/>
                                        <p:tgtEl>
                                          <p:spTgt spid="10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Effect transition="in" filter="fade">
                                      <p:cBhvr>
                                        <p:cTn id="103" dur="1000"/>
                                        <p:tgtEl>
                                          <p:spTgt spid="104"/>
                                        </p:tgtEl>
                                      </p:cBhvr>
                                    </p:animEffect>
                                    <p:anim calcmode="lin" valueType="num">
                                      <p:cBhvr>
                                        <p:cTn id="104" dur="1000" fill="hold"/>
                                        <p:tgtEl>
                                          <p:spTgt spid="104"/>
                                        </p:tgtEl>
                                        <p:attrNameLst>
                                          <p:attrName>ppt_x</p:attrName>
                                        </p:attrNameLst>
                                      </p:cBhvr>
                                      <p:tavLst>
                                        <p:tav tm="0">
                                          <p:val>
                                            <p:strVal val="#ppt_x"/>
                                          </p:val>
                                        </p:tav>
                                        <p:tav tm="100000">
                                          <p:val>
                                            <p:strVal val="#ppt_x"/>
                                          </p:val>
                                        </p:tav>
                                      </p:tavLst>
                                    </p:anim>
                                    <p:anim calcmode="lin" valueType="num">
                                      <p:cBhvr>
                                        <p:cTn id="105" dur="1000" fill="hold"/>
                                        <p:tgtEl>
                                          <p:spTgt spid="10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fade">
                                      <p:cBhvr>
                                        <p:cTn id="108" dur="1000"/>
                                        <p:tgtEl>
                                          <p:spTgt spid="103"/>
                                        </p:tgtEl>
                                      </p:cBhvr>
                                    </p:animEffect>
                                    <p:anim calcmode="lin" valueType="num">
                                      <p:cBhvr>
                                        <p:cTn id="109" dur="1000" fill="hold"/>
                                        <p:tgtEl>
                                          <p:spTgt spid="103"/>
                                        </p:tgtEl>
                                        <p:attrNameLst>
                                          <p:attrName>ppt_x</p:attrName>
                                        </p:attrNameLst>
                                      </p:cBhvr>
                                      <p:tavLst>
                                        <p:tav tm="0">
                                          <p:val>
                                            <p:strVal val="#ppt_x"/>
                                          </p:val>
                                        </p:tav>
                                        <p:tav tm="100000">
                                          <p:val>
                                            <p:strVal val="#ppt_x"/>
                                          </p:val>
                                        </p:tav>
                                      </p:tavLst>
                                    </p:anim>
                                    <p:anim calcmode="lin" valueType="num">
                                      <p:cBhvr>
                                        <p:cTn id="11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1000" fill="hold"/>
                                        <p:tgtEl>
                                          <p:spTgt spid="108"/>
                                        </p:tgtEl>
                                        <p:attrNameLst>
                                          <p:attrName>ppt_x</p:attrName>
                                        </p:attrNameLst>
                                      </p:cBhvr>
                                      <p:tavLst>
                                        <p:tav tm="0">
                                          <p:val>
                                            <p:strVal val="1+#ppt_w/2"/>
                                          </p:val>
                                        </p:tav>
                                        <p:tav tm="100000">
                                          <p:val>
                                            <p:strVal val="#ppt_x"/>
                                          </p:val>
                                        </p:tav>
                                      </p:tavLst>
                                    </p:anim>
                                    <p:anim calcmode="lin" valueType="num">
                                      <p:cBhvr additive="base">
                                        <p:cTn id="116" dur="1000" fill="hold"/>
                                        <p:tgtEl>
                                          <p:spTgt spid="108"/>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15"/>
                                        </p:tgtEl>
                                        <p:attrNameLst>
                                          <p:attrName>style.visibility</p:attrName>
                                        </p:attrNameLst>
                                      </p:cBhvr>
                                      <p:to>
                                        <p:strVal val="visible"/>
                                      </p:to>
                                    </p:set>
                                    <p:anim calcmode="lin" valueType="num">
                                      <p:cBhvr additive="base">
                                        <p:cTn id="119" dur="1000" fill="hold"/>
                                        <p:tgtEl>
                                          <p:spTgt spid="115"/>
                                        </p:tgtEl>
                                        <p:attrNameLst>
                                          <p:attrName>ppt_x</p:attrName>
                                        </p:attrNameLst>
                                      </p:cBhvr>
                                      <p:tavLst>
                                        <p:tav tm="0">
                                          <p:val>
                                            <p:strVal val="1+#ppt_w/2"/>
                                          </p:val>
                                        </p:tav>
                                        <p:tav tm="100000">
                                          <p:val>
                                            <p:strVal val="#ppt_x"/>
                                          </p:val>
                                        </p:tav>
                                      </p:tavLst>
                                    </p:anim>
                                    <p:anim calcmode="lin" valueType="num">
                                      <p:cBhvr additive="base">
                                        <p:cTn id="120" dur="1000" fill="hold"/>
                                        <p:tgtEl>
                                          <p:spTgt spid="11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11"/>
                                        </p:tgtEl>
                                        <p:attrNameLst>
                                          <p:attrName>style.visibility</p:attrName>
                                        </p:attrNameLst>
                                      </p:cBhvr>
                                      <p:to>
                                        <p:strVal val="visible"/>
                                      </p:to>
                                    </p:set>
                                    <p:anim calcmode="lin" valueType="num">
                                      <p:cBhvr additive="base">
                                        <p:cTn id="123" dur="1000" fill="hold"/>
                                        <p:tgtEl>
                                          <p:spTgt spid="111"/>
                                        </p:tgtEl>
                                        <p:attrNameLst>
                                          <p:attrName>ppt_x</p:attrName>
                                        </p:attrNameLst>
                                      </p:cBhvr>
                                      <p:tavLst>
                                        <p:tav tm="0">
                                          <p:val>
                                            <p:strVal val="1+#ppt_w/2"/>
                                          </p:val>
                                        </p:tav>
                                        <p:tav tm="100000">
                                          <p:val>
                                            <p:strVal val="#ppt_x"/>
                                          </p:val>
                                        </p:tav>
                                      </p:tavLst>
                                    </p:anim>
                                    <p:anim calcmode="lin" valueType="num">
                                      <p:cBhvr additive="base">
                                        <p:cTn id="124" dur="1000" fill="hold"/>
                                        <p:tgtEl>
                                          <p:spTgt spid="111"/>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1000" fill="hold"/>
                                        <p:tgtEl>
                                          <p:spTgt spid="110"/>
                                        </p:tgtEl>
                                        <p:attrNameLst>
                                          <p:attrName>ppt_x</p:attrName>
                                        </p:attrNameLst>
                                      </p:cBhvr>
                                      <p:tavLst>
                                        <p:tav tm="0">
                                          <p:val>
                                            <p:strVal val="1+#ppt_w/2"/>
                                          </p:val>
                                        </p:tav>
                                        <p:tav tm="100000">
                                          <p:val>
                                            <p:strVal val="#ppt_x"/>
                                          </p:val>
                                        </p:tav>
                                      </p:tavLst>
                                    </p:anim>
                                    <p:anim calcmode="lin" valueType="num">
                                      <p:cBhvr additive="base">
                                        <p:cTn id="128" dur="10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100"/>
                                        </p:tgtEl>
                                        <p:attrNameLst>
                                          <p:attrName>style.visibility</p:attrName>
                                        </p:attrNameLst>
                                      </p:cBhvr>
                                      <p:to>
                                        <p:strVal val="visible"/>
                                      </p:to>
                                    </p:set>
                                    <p:animEffect transition="in" filter="fade">
                                      <p:cBhvr>
                                        <p:cTn id="133" dur="1000"/>
                                        <p:tgtEl>
                                          <p:spTgt spid="100"/>
                                        </p:tgtEl>
                                      </p:cBhvr>
                                    </p:animEffect>
                                    <p:anim calcmode="lin" valueType="num">
                                      <p:cBhvr>
                                        <p:cTn id="134" dur="1000" fill="hold"/>
                                        <p:tgtEl>
                                          <p:spTgt spid="100"/>
                                        </p:tgtEl>
                                        <p:attrNameLst>
                                          <p:attrName>ppt_x</p:attrName>
                                        </p:attrNameLst>
                                      </p:cBhvr>
                                      <p:tavLst>
                                        <p:tav tm="0">
                                          <p:val>
                                            <p:strVal val="#ppt_x"/>
                                          </p:val>
                                        </p:tav>
                                        <p:tav tm="100000">
                                          <p:val>
                                            <p:strVal val="#ppt_x"/>
                                          </p:val>
                                        </p:tav>
                                      </p:tavLst>
                                    </p:anim>
                                    <p:anim calcmode="lin" valueType="num">
                                      <p:cBhvr>
                                        <p:cTn id="13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fade">
                                      <p:cBhvr>
                                        <p:cTn id="140" dur="1000"/>
                                        <p:tgtEl>
                                          <p:spTgt spid="3"/>
                                        </p:tgtEl>
                                      </p:cBhvr>
                                    </p:animEffect>
                                    <p:anim calcmode="lin" valueType="num">
                                      <p:cBhvr>
                                        <p:cTn id="141" dur="1000" fill="hold"/>
                                        <p:tgtEl>
                                          <p:spTgt spid="3"/>
                                        </p:tgtEl>
                                        <p:attrNameLst>
                                          <p:attrName>ppt_x</p:attrName>
                                        </p:attrNameLst>
                                      </p:cBhvr>
                                      <p:tavLst>
                                        <p:tav tm="0">
                                          <p:val>
                                            <p:strVal val="#ppt_x"/>
                                          </p:val>
                                        </p:tav>
                                        <p:tav tm="100000">
                                          <p:val>
                                            <p:strVal val="#ppt_x"/>
                                          </p:val>
                                        </p:tav>
                                      </p:tavLst>
                                    </p:anim>
                                    <p:anim calcmode="lin" valueType="num">
                                      <p:cBhvr>
                                        <p:cTn id="1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fade">
                                      <p:cBhvr>
                                        <p:cTn id="147" dur="1000"/>
                                        <p:tgtEl>
                                          <p:spTgt spid="6"/>
                                        </p:tgtEl>
                                      </p:cBhvr>
                                    </p:animEffect>
                                    <p:anim calcmode="lin" valueType="num">
                                      <p:cBhvr>
                                        <p:cTn id="148" dur="1000" fill="hold"/>
                                        <p:tgtEl>
                                          <p:spTgt spid="6"/>
                                        </p:tgtEl>
                                        <p:attrNameLst>
                                          <p:attrName>ppt_x</p:attrName>
                                        </p:attrNameLst>
                                      </p:cBhvr>
                                      <p:tavLst>
                                        <p:tav tm="0">
                                          <p:val>
                                            <p:strVal val="#ppt_x"/>
                                          </p:val>
                                        </p:tav>
                                        <p:tav tm="100000">
                                          <p:val>
                                            <p:strVal val="#ppt_x"/>
                                          </p:val>
                                        </p:tav>
                                      </p:tavLst>
                                    </p:anim>
                                    <p:anim calcmode="lin" valueType="num">
                                      <p:cBhvr>
                                        <p:cTn id="1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animBg="1"/>
      <p:bldP spid="80" grpId="0" animBg="1"/>
      <p:bldP spid="81" grpId="0" animBg="1"/>
      <p:bldP spid="93" grpId="0" animBg="1"/>
      <p:bldP spid="98" grpId="0" animBg="1"/>
      <p:bldP spid="100" grpId="0" animBg="1"/>
      <p:bldP spid="101" grpId="0" animBg="1"/>
      <p:bldP spid="103" grpId="0" animBg="1"/>
      <p:bldP spid="104" grpId="0" animBg="1"/>
      <p:bldP spid="106" grpId="0" animBg="1"/>
      <p:bldP spid="108" grpId="0" animBg="1"/>
      <p:bldP spid="110" grpId="0" animBg="1"/>
      <p:bldP spid="111" grpId="0" animBg="1"/>
      <p:bldP spid="115" grpId="0" animBg="1"/>
      <p:bldP spid="117" grpId="0" animBg="1"/>
      <p:bldP spid="118" grpId="0" animBg="1"/>
      <p:bldP spid="119" grpId="0" animBg="1"/>
      <p:bldP spid="123" grpId="0" animBg="1"/>
      <p:bldP spid="153" grpId="0" animBg="1"/>
      <p:bldP spid="154" grpId="0" animBg="1"/>
      <p:bldP spid="155" grpId="0" animBg="1"/>
      <p:bldP spid="156" grpId="0" animBg="1"/>
      <p:bldP spid="158" grpId="0" animBg="1"/>
      <p:bldP spid="161" grpId="0" animBg="1"/>
      <p:bldP spid="162" grpId="0" animBg="1"/>
      <p:bldP spid="16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DB3BC-B741-CC7D-ED11-EBD93C7823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Architecture Diagram</a:t>
            </a:r>
          </a:p>
        </p:txBody>
      </p:sp>
      <p:pic>
        <p:nvPicPr>
          <p:cNvPr id="6" name="Content Placeholder 5" descr="A screenshot of a computer&#10;&#10;Description automatically generated">
            <a:extLst>
              <a:ext uri="{FF2B5EF4-FFF2-40B4-BE49-F238E27FC236}">
                <a16:creationId xmlns:a16="http://schemas.microsoft.com/office/drawing/2014/main" id="{CC8DF39E-C928-5FAB-9BBE-B621010650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136" y="1825625"/>
            <a:ext cx="6647728" cy="4351338"/>
          </a:xfrm>
        </p:spPr>
      </p:pic>
    </p:spTree>
    <p:extLst>
      <p:ext uri="{BB962C8B-B14F-4D97-AF65-F5344CB8AC3E}">
        <p14:creationId xmlns:p14="http://schemas.microsoft.com/office/powerpoint/2010/main" val="392016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2640CEB-EAE2-6E43-A6B2-1B190B7FD686}"/>
              </a:ext>
            </a:extLst>
          </p:cNvPr>
          <p:cNvSpPr>
            <a:spLocks noGrp="1"/>
          </p:cNvSpPr>
          <p:nvPr>
            <p:ph type="title"/>
          </p:nvPr>
        </p:nvSpPr>
        <p:spPr/>
        <p:txBody>
          <a:bodyPr vert="horz" lIns="0" tIns="0" rIns="0" bIns="0" rtlCol="0" anchor="t" anchorCtr="0">
            <a:noAutofit/>
          </a:bodyPr>
          <a:lstStyle/>
          <a:p>
            <a:r>
              <a:rPr lang="en-US" sz="1800" b="1">
                <a:solidFill>
                  <a:schemeClr val="tx1"/>
                </a:solidFill>
                <a:latin typeface="Futura Next DemiBold" panose="020B0602020204020303" pitchFamily="34" charset="77"/>
              </a:rPr>
              <a:t>Agile Execution Process</a:t>
            </a:r>
          </a:p>
        </p:txBody>
      </p:sp>
      <p:sp>
        <p:nvSpPr>
          <p:cNvPr id="7" name="Slide Number Placeholder 6">
            <a:extLst>
              <a:ext uri="{FF2B5EF4-FFF2-40B4-BE49-F238E27FC236}">
                <a16:creationId xmlns:a16="http://schemas.microsoft.com/office/drawing/2014/main" id="{05AE4F6B-2B6C-4349-AD7A-F2ACF57C29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5B62E8-F820-5740-A7BA-2F9260EBF4C6}" type="slidenum">
              <a:rPr kumimoji="0" lang="en-US" sz="6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a:ln>
                <a:noFill/>
              </a:ln>
              <a:solidFill>
                <a:srgbClr val="000000"/>
              </a:solidFill>
              <a:effectLst/>
              <a:uLnTx/>
              <a:uFillTx/>
              <a:latin typeface="FuturaNext-Medium" panose="020B0602020204020303" pitchFamily="34" charset="77"/>
              <a:ea typeface="+mn-ea"/>
              <a:cs typeface="+mn-cs"/>
            </a:endParaRPr>
          </a:p>
        </p:txBody>
      </p:sp>
      <p:sp>
        <p:nvSpPr>
          <p:cNvPr id="14" name="Text Placeholder 13">
            <a:extLst>
              <a:ext uri="{FF2B5EF4-FFF2-40B4-BE49-F238E27FC236}">
                <a16:creationId xmlns:a16="http://schemas.microsoft.com/office/drawing/2014/main" id="{E232F25C-9B75-4D4E-816C-FC3B6248D416}"/>
              </a:ext>
            </a:extLst>
          </p:cNvPr>
          <p:cNvSpPr>
            <a:spLocks noGrp="1"/>
          </p:cNvSpPr>
          <p:nvPr>
            <p:ph type="body" idx="15"/>
          </p:nvPr>
        </p:nvSpPr>
        <p:spPr>
          <a:xfrm>
            <a:off x="839788" y="972182"/>
            <a:ext cx="8336328" cy="404446"/>
          </a:xfrm>
        </p:spPr>
        <p:txBody>
          <a:bodyPr>
            <a:noAutofit/>
          </a:bodyPr>
          <a:lstStyle/>
          <a:p>
            <a:r>
              <a:rPr lang="en-US" sz="1400">
                <a:solidFill>
                  <a:schemeClr val="tx1"/>
                </a:solidFill>
              </a:rPr>
              <a:t>Ongoing prioritization and building of the solution for continuous delivery</a:t>
            </a:r>
          </a:p>
        </p:txBody>
      </p:sp>
      <p:sp>
        <p:nvSpPr>
          <p:cNvPr id="18" name="Rectangle 17"/>
          <p:cNvSpPr/>
          <p:nvPr/>
        </p:nvSpPr>
        <p:spPr>
          <a:xfrm>
            <a:off x="947738" y="5049838"/>
            <a:ext cx="10333037" cy="801996"/>
          </a:xfrm>
          <a:prstGeom prst="rect">
            <a:avLst/>
          </a:prstGeom>
          <a:solidFill>
            <a:srgbClr val="CDECFF"/>
          </a:solidFill>
        </p:spPr>
        <p:txBody>
          <a:bodyPr wrap="square" lIns="72000" tIns="72000" rIns="72000" bIns="72000" rtlCol="0">
            <a:spAutoFit/>
          </a:bodyPr>
          <a:lstStyle/>
          <a:p>
            <a:pPr marL="173736"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Futura Next Book"/>
                <a:ea typeface="+mn-ea"/>
                <a:cs typeface="+mn-cs"/>
              </a:rPr>
              <a:t>Create pipeline of “ready” stories with creative, functional, technical requirements, with clearly defined acceptance criteria</a:t>
            </a:r>
          </a:p>
          <a:p>
            <a:pPr marL="173736"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Futura Next Book"/>
                <a:ea typeface="+mn-ea"/>
                <a:cs typeface="+mn-cs"/>
              </a:rPr>
              <a:t>Team picks up “ready” stories and implements them to “done” state</a:t>
            </a:r>
          </a:p>
          <a:p>
            <a:pPr marL="173736"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Futura Next Book"/>
                <a:ea typeface="+mn-ea"/>
                <a:cs typeface="+mn-cs"/>
              </a:rPr>
              <a:t>Readiness activities start at least 2 sprints earlier </a:t>
            </a:r>
          </a:p>
        </p:txBody>
      </p:sp>
      <p:grpSp>
        <p:nvGrpSpPr>
          <p:cNvPr id="3" name="Group 2">
            <a:extLst>
              <a:ext uri="{FF2B5EF4-FFF2-40B4-BE49-F238E27FC236}">
                <a16:creationId xmlns:a16="http://schemas.microsoft.com/office/drawing/2014/main" id="{A7831A24-C556-7F4F-8CA1-09833BE40F40}"/>
              </a:ext>
            </a:extLst>
          </p:cNvPr>
          <p:cNvGrpSpPr/>
          <p:nvPr/>
        </p:nvGrpSpPr>
        <p:grpSpPr>
          <a:xfrm>
            <a:off x="947738" y="1699700"/>
            <a:ext cx="10333037" cy="3180343"/>
            <a:chOff x="685800" y="1720119"/>
            <a:chExt cx="10842754" cy="3337225"/>
          </a:xfrm>
        </p:grpSpPr>
        <p:sp>
          <p:nvSpPr>
            <p:cNvPr id="15" name="TextBox 14"/>
            <p:cNvSpPr txBox="1"/>
            <p:nvPr/>
          </p:nvSpPr>
          <p:spPr>
            <a:xfrm>
              <a:off x="9371023" y="2508180"/>
              <a:ext cx="1027912" cy="21544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999999"/>
                  </a:solidFill>
                  <a:effectLst/>
                  <a:uLnTx/>
                  <a:uFillTx/>
                  <a:latin typeface="Futura Next Book"/>
                  <a:ea typeface="+mn-ea"/>
                  <a:cs typeface="+mn-cs"/>
                </a:rPr>
                <a:t>UAT &amp; Training</a:t>
              </a:r>
            </a:p>
          </p:txBody>
        </p:sp>
        <p:sp>
          <p:nvSpPr>
            <p:cNvPr id="16" name="TextBox 15"/>
            <p:cNvSpPr txBox="1"/>
            <p:nvPr/>
          </p:nvSpPr>
          <p:spPr>
            <a:xfrm>
              <a:off x="7157540" y="2428524"/>
              <a:ext cx="1084667" cy="215444"/>
            </a:xfrm>
            <a:prstGeom prst="rect">
              <a:avLst/>
            </a:prstGeom>
            <a:solidFill>
              <a:schemeClr val="bg1"/>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999999">
                      <a:lumMod val="60000"/>
                      <a:lumOff val="40000"/>
                    </a:srgbClr>
                  </a:solidFill>
                  <a:effectLst/>
                  <a:uLnTx/>
                  <a:uFillTx/>
                  <a:latin typeface="Futura Next Book"/>
                  <a:ea typeface="+mn-ea"/>
                  <a:cs typeface="+mn-cs"/>
                </a:rPr>
                <a:t>Deployable Code</a:t>
              </a:r>
            </a:p>
          </p:txBody>
        </p:sp>
        <p:sp>
          <p:nvSpPr>
            <p:cNvPr id="17" name="TextBox 16"/>
            <p:cNvSpPr txBox="1"/>
            <p:nvPr/>
          </p:nvSpPr>
          <p:spPr>
            <a:xfrm>
              <a:off x="8272717" y="2502086"/>
              <a:ext cx="673718" cy="215444"/>
            </a:xfrm>
            <a:prstGeom prst="rect">
              <a:avLst/>
            </a:prstGeom>
            <a:solidFill>
              <a:schemeClr val="bg1"/>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lumMod val="50000"/>
                    </a:srgbClr>
                  </a:solidFill>
                  <a:effectLst/>
                  <a:uLnTx/>
                  <a:uFillTx/>
                  <a:latin typeface="Futura Next Book"/>
                  <a:ea typeface="+mn-ea"/>
                  <a:cs typeface="+mn-cs"/>
                </a:rPr>
                <a:t>Testing</a:t>
              </a:r>
            </a:p>
          </p:txBody>
        </p:sp>
        <p:pic>
          <p:nvPicPr>
            <p:cNvPr id="19" name="Picture 18">
              <a:extLst>
                <a:ext uri="{FF2B5EF4-FFF2-40B4-BE49-F238E27FC236}">
                  <a16:creationId xmlns:a16="http://schemas.microsoft.com/office/drawing/2014/main" id="{9F5B3B3A-E18C-6446-AA5E-6104C3B67B31}"/>
                </a:ext>
              </a:extLst>
            </p:cNvPr>
            <p:cNvPicPr>
              <a:picLocks noChangeAspect="1"/>
            </p:cNvPicPr>
            <p:nvPr/>
          </p:nvPicPr>
          <p:blipFill rotWithShape="1">
            <a:blip r:embed="rId5" cstate="screen">
              <a:biLevel thresh="75000"/>
              <a:extLst>
                <a:ext uri="{28A0092B-C50C-407E-A947-70E740481C1C}">
                  <a14:useLocalDpi xmlns:a14="http://schemas.microsoft.com/office/drawing/2010/main"/>
                </a:ext>
              </a:extLst>
            </a:blip>
            <a:srcRect/>
            <a:stretch/>
          </p:blipFill>
          <p:spPr>
            <a:xfrm>
              <a:off x="685800" y="1720119"/>
              <a:ext cx="10842754" cy="944041"/>
            </a:xfrm>
            <a:prstGeom prst="rect">
              <a:avLst/>
            </a:prstGeom>
            <a:solidFill>
              <a:schemeClr val="bg1"/>
            </a:solidFill>
            <a:ln>
              <a:solidFill>
                <a:schemeClr val="bg1"/>
              </a:solidFill>
            </a:ln>
          </p:spPr>
        </p:pic>
        <p:grpSp>
          <p:nvGrpSpPr>
            <p:cNvPr id="20" name="Group 19">
              <a:extLst>
                <a:ext uri="{FF2B5EF4-FFF2-40B4-BE49-F238E27FC236}">
                  <a16:creationId xmlns:a16="http://schemas.microsoft.com/office/drawing/2014/main" id="{FD4CFFC5-6125-A94D-B1BF-AE507CB8BCD9}"/>
                </a:ext>
              </a:extLst>
            </p:cNvPr>
            <p:cNvGrpSpPr/>
            <p:nvPr/>
          </p:nvGrpSpPr>
          <p:grpSpPr>
            <a:xfrm>
              <a:off x="711201" y="2717530"/>
              <a:ext cx="10794999" cy="2339814"/>
              <a:chOff x="711201" y="2732080"/>
              <a:chExt cx="10900409" cy="2339814"/>
            </a:xfrm>
            <a:noFill/>
          </p:grpSpPr>
          <p:sp>
            <p:nvSpPr>
              <p:cNvPr id="21" name="Rectangle 20">
                <a:extLst>
                  <a:ext uri="{FF2B5EF4-FFF2-40B4-BE49-F238E27FC236}">
                    <a16:creationId xmlns:a16="http://schemas.microsoft.com/office/drawing/2014/main" id="{D4490C41-35B9-774C-B075-8BC53580D979}"/>
                  </a:ext>
                </a:extLst>
              </p:cNvPr>
              <p:cNvSpPr/>
              <p:nvPr/>
            </p:nvSpPr>
            <p:spPr>
              <a:xfrm>
                <a:off x="711201"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t">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1</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Update Product Backlog </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High level scope</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Epics</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Initial list of User Stories</a:t>
                </a:r>
              </a:p>
            </p:txBody>
          </p:sp>
          <p:sp>
            <p:nvSpPr>
              <p:cNvPr id="22" name="Rectangle 21">
                <a:extLst>
                  <a:ext uri="{FF2B5EF4-FFF2-40B4-BE49-F238E27FC236}">
                    <a16:creationId xmlns:a16="http://schemas.microsoft.com/office/drawing/2014/main" id="{A8034A1B-7B2F-0843-BF46-23D02F9E2627}"/>
                  </a:ext>
                </a:extLst>
              </p:cNvPr>
              <p:cNvSpPr/>
              <p:nvPr/>
            </p:nvSpPr>
            <p:spPr>
              <a:xfrm>
                <a:off x="2276476"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2</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Backlog Refinement</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Detail User Stories</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Add Acceptance Criteria</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Estimate User Stories</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Rank User Stories (by business value)</a:t>
                </a:r>
              </a:p>
            </p:txBody>
          </p:sp>
          <p:sp>
            <p:nvSpPr>
              <p:cNvPr id="23" name="Rectangle 22">
                <a:extLst>
                  <a:ext uri="{FF2B5EF4-FFF2-40B4-BE49-F238E27FC236}">
                    <a16:creationId xmlns:a16="http://schemas.microsoft.com/office/drawing/2014/main" id="{5B10B3B8-C5E1-3A4F-A1E7-3E940AAC3E96}"/>
                  </a:ext>
                </a:extLst>
              </p:cNvPr>
              <p:cNvSpPr/>
              <p:nvPr/>
            </p:nvSpPr>
            <p:spPr>
              <a:xfrm>
                <a:off x="3841751"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3</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Sprint Planning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Define Sprint Goal &amp; sprint backlog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Decide Sprint Scope (based on Velocity)</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Sprint Plan creation</a:t>
                </a:r>
              </a:p>
            </p:txBody>
          </p:sp>
          <p:sp>
            <p:nvSpPr>
              <p:cNvPr id="24" name="Rectangle 23">
                <a:extLst>
                  <a:ext uri="{FF2B5EF4-FFF2-40B4-BE49-F238E27FC236}">
                    <a16:creationId xmlns:a16="http://schemas.microsoft.com/office/drawing/2014/main" id="{6461740E-9ACA-0B47-A0AC-F51330C22586}"/>
                  </a:ext>
                </a:extLst>
              </p:cNvPr>
              <p:cNvSpPr/>
              <p:nvPr/>
            </p:nvSpPr>
            <p:spPr>
              <a:xfrm>
                <a:off x="5407026"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4</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Sprint Backlog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Contains Scoped PBI (Product Backlog Item) in a Sprint</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Detailed Plan to achieve Sprint goal</a:t>
                </a:r>
              </a:p>
            </p:txBody>
          </p:sp>
          <p:sp>
            <p:nvSpPr>
              <p:cNvPr id="25" name="Rectangle 24">
                <a:extLst>
                  <a:ext uri="{FF2B5EF4-FFF2-40B4-BE49-F238E27FC236}">
                    <a16:creationId xmlns:a16="http://schemas.microsoft.com/office/drawing/2014/main" id="{3651CFE0-C271-2B4B-8931-D52AB51D83AC}"/>
                  </a:ext>
                </a:extLst>
              </p:cNvPr>
              <p:cNvSpPr/>
              <p:nvPr/>
            </p:nvSpPr>
            <p:spPr>
              <a:xfrm>
                <a:off x="6972301"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5</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Time Boxed Sprint</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Complete Development &amp; Unit Testing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Demo (Internal &amp; Business)</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P1/P2 Defect Fixing (in parallel)</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Sprint Retrospection</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Go Live ready code</a:t>
                </a:r>
              </a:p>
            </p:txBody>
          </p:sp>
          <p:sp>
            <p:nvSpPr>
              <p:cNvPr id="26" name="Rectangle 25">
                <a:extLst>
                  <a:ext uri="{FF2B5EF4-FFF2-40B4-BE49-F238E27FC236}">
                    <a16:creationId xmlns:a16="http://schemas.microsoft.com/office/drawing/2014/main" id="{12D83621-6C0F-434D-8633-403FCCE5E218}"/>
                  </a:ext>
                </a:extLst>
              </p:cNvPr>
              <p:cNvSpPr/>
              <p:nvPr/>
            </p:nvSpPr>
            <p:spPr>
              <a:xfrm>
                <a:off x="8537576"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Futura Next Medium"/>
                    <a:ea typeface="+mn-ea"/>
                    <a:cs typeface="+mn-cs"/>
                  </a:rPr>
                  <a:t>6</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Futura Next Medium"/>
                    <a:ea typeface="+mn-ea"/>
                    <a:cs typeface="+mn-cs"/>
                  </a:rPr>
                  <a:t>Testing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Holistic testing of release</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Non-functional testing of the platform</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Futura Next Book"/>
                    <a:ea typeface="+mn-ea"/>
                    <a:cs typeface="+mn-cs"/>
                  </a:rPr>
                  <a:t>Complete system integration tests</a:t>
                </a:r>
              </a:p>
            </p:txBody>
          </p:sp>
          <p:sp>
            <p:nvSpPr>
              <p:cNvPr id="27" name="Rectangle 26">
                <a:extLst>
                  <a:ext uri="{FF2B5EF4-FFF2-40B4-BE49-F238E27FC236}">
                    <a16:creationId xmlns:a16="http://schemas.microsoft.com/office/drawing/2014/main" id="{A827D357-6B8E-6F4F-A265-EAFC9D8A3658}"/>
                  </a:ext>
                </a:extLst>
              </p:cNvPr>
              <p:cNvSpPr/>
              <p:nvPr/>
            </p:nvSpPr>
            <p:spPr>
              <a:xfrm>
                <a:off x="10102850" y="2732080"/>
                <a:ext cx="1508760" cy="2339814"/>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Futura Next Medium"/>
                    <a:ea typeface="+mn-ea"/>
                    <a:cs typeface="+mn-cs"/>
                  </a:rPr>
                  <a:t>7</a:t>
                </a:r>
              </a:p>
              <a:p>
                <a:pPr marL="0" marR="0" lvl="0" indent="0" algn="l" defTabSz="914400" rtl="0" eaLnBrk="1" fontAlgn="auto" latinLnBrk="0" hangingPunct="1">
                  <a:lnSpc>
                    <a:spcPct val="120000"/>
                  </a:lnSpc>
                  <a:spcBef>
                    <a:spcPts val="40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utura Next Medium"/>
                    <a:ea typeface="+mn-ea"/>
                    <a:cs typeface="+mn-cs"/>
                  </a:rPr>
                  <a:t>UAT and Training</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Futura Next Book"/>
                    <a:ea typeface="+mn-ea"/>
                    <a:cs typeface="+mn-cs"/>
                  </a:rPr>
                  <a:t>Business execute UAT test cases</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Futura Next Book"/>
                    <a:ea typeface="+mn-ea"/>
                    <a:cs typeface="+mn-cs"/>
                  </a:rPr>
                  <a:t>Dev team fix issues raised by business in parallel</a:t>
                </a:r>
              </a:p>
              <a:p>
                <a:pPr marL="138113" marR="0" lvl="3" indent="-136525"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Futura Next Book"/>
                    <a:ea typeface="+mn-ea"/>
                    <a:cs typeface="+mn-cs"/>
                  </a:rPr>
                  <a:t>Training provided to additional business / end users</a:t>
                </a:r>
              </a:p>
            </p:txBody>
          </p:sp>
        </p:grpSp>
      </p:grpSp>
    </p:spTree>
    <p:extLst>
      <p:ext uri="{BB962C8B-B14F-4D97-AF65-F5344CB8AC3E}">
        <p14:creationId xmlns:p14="http://schemas.microsoft.com/office/powerpoint/2010/main" val="134567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4B46-600A-201C-35FD-2AEA36101C3C}"/>
              </a:ext>
            </a:extLst>
          </p:cNvPr>
          <p:cNvSpPr>
            <a:spLocks noGrp="1"/>
          </p:cNvSpPr>
          <p:nvPr>
            <p:ph type="title"/>
          </p:nvPr>
        </p:nvSpPr>
        <p:spPr/>
        <p:txBody>
          <a:bodyPr/>
          <a:lstStyle/>
          <a:p>
            <a:r>
              <a:rPr lang="en-US"/>
              <a:t>Artifacts</a:t>
            </a:r>
            <a:endParaRPr lang="en-US" dirty="0"/>
          </a:p>
        </p:txBody>
      </p:sp>
      <p:graphicFrame>
        <p:nvGraphicFramePr>
          <p:cNvPr id="5" name="Content Placeholder 2">
            <a:extLst>
              <a:ext uri="{FF2B5EF4-FFF2-40B4-BE49-F238E27FC236}">
                <a16:creationId xmlns:a16="http://schemas.microsoft.com/office/drawing/2014/main" id="{FE85B5D1-11C9-C765-41BD-4DBC48CADC78}"/>
              </a:ext>
            </a:extLst>
          </p:cNvPr>
          <p:cNvGraphicFramePr>
            <a:graphicFrameLocks noGrp="1"/>
          </p:cNvGraphicFramePr>
          <p:nvPr>
            <p:ph idx="1"/>
            <p:extLst>
              <p:ext uri="{D42A27DB-BD31-4B8C-83A1-F6EECF244321}">
                <p14:modId xmlns:p14="http://schemas.microsoft.com/office/powerpoint/2010/main" val="1040254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2996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2423</TotalTime>
  <Words>1559</Words>
  <Application>Microsoft Office PowerPoint</Application>
  <PresentationFormat>Widescreen</PresentationFormat>
  <Paragraphs>207</Paragraphs>
  <Slides>22</Slides>
  <Notes>1</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9" baseType="lpstr">
      <vt:lpstr>-apple-system</vt:lpstr>
      <vt:lpstr>Arial</vt:lpstr>
      <vt:lpstr>Calibri</vt:lpstr>
      <vt:lpstr>Calibri Light</vt:lpstr>
      <vt:lpstr>Franklin Gothic Demi</vt:lpstr>
      <vt:lpstr>Futura Next</vt:lpstr>
      <vt:lpstr>Futura Next Book</vt:lpstr>
      <vt:lpstr>Futura Next DemiBold</vt:lpstr>
      <vt:lpstr>Futura Next Medium</vt:lpstr>
      <vt:lpstr>FuturaNext-Medium</vt:lpstr>
      <vt:lpstr>Georgia</vt:lpstr>
      <vt:lpstr>Gotham-Book</vt:lpstr>
      <vt:lpstr>Minion Pro</vt:lpstr>
      <vt:lpstr>Montserrat</vt:lpstr>
      <vt:lpstr>Office Theme</vt:lpstr>
      <vt:lpstr>2_Content</vt:lpstr>
      <vt:lpstr>think-cell Slide</vt:lpstr>
      <vt:lpstr>Keshav Kumar</vt:lpstr>
      <vt:lpstr>Goldman Sachs  -  IMD onboarding   Tech Stack </vt:lpstr>
      <vt:lpstr>Introduction</vt:lpstr>
      <vt:lpstr>Workflow</vt:lpstr>
      <vt:lpstr>Level 0 Data Flow Diagram</vt:lpstr>
      <vt:lpstr>High Level Logical Architecture</vt:lpstr>
      <vt:lpstr>Architecture Diagram</vt:lpstr>
      <vt:lpstr>Agile Execution Process</vt:lpstr>
      <vt:lpstr>Artifacts</vt:lpstr>
      <vt:lpstr>Architecture Characteristics</vt:lpstr>
      <vt:lpstr>Design Patterns Used</vt:lpstr>
      <vt:lpstr>Testing </vt:lpstr>
      <vt:lpstr>NFR</vt:lpstr>
      <vt:lpstr>NFR</vt:lpstr>
      <vt:lpstr>Database Management</vt:lpstr>
      <vt:lpstr>Cloud Deployment</vt:lpstr>
      <vt:lpstr>ELA and EMM</vt:lpstr>
      <vt:lpstr>ELA continued</vt:lpstr>
      <vt:lpstr>EMM- Levels of Maturity </vt:lpstr>
      <vt:lpstr>EMM</vt:lpstr>
      <vt:lpstr>CMM- Capability maturity model</vt:lpstr>
      <vt:lpstr>URL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Keshav Kumar</dc:title>
  <dc:creator>Keshav Kumar</dc:creator>
  <cp:lastModifiedBy>Keshav Kumar</cp:lastModifiedBy>
  <cp:revision>53</cp:revision>
  <dcterms:created xsi:type="dcterms:W3CDTF">2023-08-28T18:56:34Z</dcterms:created>
  <dcterms:modified xsi:type="dcterms:W3CDTF">2023-09-12T09:29:58Z</dcterms:modified>
</cp:coreProperties>
</file>