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EA6E-A903-7656-FCC1-F7BB8FB58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B9CF5-F461-8DFC-8BF5-AD84FA2D9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2275-20A2-CE96-38D7-8D4AF1AD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122F-A423-5866-4403-48372647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8D9CE-A02A-6ADD-CE4F-75058A54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8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87A4-4E0D-E2EE-076D-198540E1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77D46-F10C-D152-D763-1F7EBEDB1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BC49-224A-DD6E-FCAB-E6D27FE5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BA09-E1AE-A646-0CEE-573A7E08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1631-39A0-2076-0454-DD0A06AA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94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5A474-B6C7-AC13-0860-30021C731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FB57-3971-5A77-FB1B-4521A4275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BB8CD-EC03-00E5-C639-067F9151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2B77-5FAE-07C8-707B-91023F19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4C7F-9552-F909-2545-404BB6FE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5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E9E4-A651-841A-49A0-1F54E4FA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A76D-445F-65D3-D290-47821293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6544-571D-2E04-88CD-0EBD2E6F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7D4A-0FC4-A59B-7446-D4E45F4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7807-E01A-8E7E-7331-F14C649F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3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D180-17B6-0FCA-84D6-0D539D0D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64723-4DFF-39F5-3E60-1F12ECB0F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F759-2A36-6C79-1B9E-A7F11A9E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7CAE-2692-F2DF-B811-ABD5A9F3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901F-CF0E-1AF6-E84D-376D204E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2108-639E-0696-2DF3-B26F80C8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8381-F302-EB34-340A-026440ACA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D65C-0177-8B1C-69FC-BA7386BFA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6ABC3-7252-6B6A-EB1C-855D950C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0C148-BEB6-0CD5-633E-C6C3C97F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5F22-B64A-6B6F-F502-7E2C2869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D01E-4990-9CE7-0B47-D9617B3D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DA892-7A13-6BF3-6376-D164057EC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FCEC3-1FB3-1F05-65A7-DF75DB4F2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283D1-356D-3CD1-62E3-6BB4E5D97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9814F-4E9B-CBC0-DAFD-7F554E7B6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D74F3-A875-59E2-09BC-6D1617DB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73F8-D54D-6BF0-4092-9F199ECA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A4AA6-D64F-1C75-A108-0B4529B7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6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40D6-77AF-3E6D-53B3-4E1557D5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11D5D-B6E4-83A4-B68E-B9C95ECE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818AC-2902-B75C-041E-EACECFD0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061DE-C2AB-411A-CCA4-650A5C42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6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D829F-4837-87B3-D395-86CB99F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2169A-2D88-A2E7-2364-A679CBE5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06860-5898-BB74-1A2B-16FE1FEE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0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F272-3570-3D6C-4B8D-6E306F82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6757-A061-D780-A13F-F073B88A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24CF6-8066-1CFB-E13C-3AD42A65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D710-9A74-C383-137C-98C194CF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494A0-EBF5-4ECF-265B-BC8A6339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A6E80-7468-D47F-53E8-8314E701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F479-7BCB-8456-FAB1-6B3DF12C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4D0C5-DE9A-FCDC-01D0-FC474E782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B3BF7-0F77-FCDC-AB0E-5E4D3927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6C33-A7E3-F216-59D0-CF8FB36B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2C2EC-432C-D6A7-167B-3653E1B3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99134-2948-34D5-8482-0A723F1F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8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E1915-3742-608D-E800-42AC0B2C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8E0F-2EAE-1BFF-E6D9-2222E68F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4E59-544C-6B50-4FA2-6449F9735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346F-0207-4C5E-9225-355AB03323AF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DCE6-DF92-20BA-A2DF-8F0A51BE9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E2FF-62D5-B39A-EE3A-BA2F7009A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2AE3-3053-410D-8B10-D3A98E009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DF80-347C-78E3-7314-4B17679F4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SSH Authentication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A24A9-2627-5A25-5054-BBEA8BA7B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3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F6B7-1994-7998-4EFF-A3D20AA9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BA6A-379F-F827-9CF3-CAFEE853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Trying to authenticate a VM created in Azure. VM is created by a terraform module and the SSH private key has been created as a part of the terraform module. 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Scenario 1: </a:t>
            </a:r>
          </a:p>
          <a:p>
            <a:pPr marL="914400" lvl="2" indent="0">
              <a:buNone/>
            </a:pPr>
            <a:r>
              <a:rPr lang="en-IN" dirty="0" err="1"/>
              <a:t>Vm</a:t>
            </a:r>
            <a:r>
              <a:rPr lang="en-IN" dirty="0"/>
              <a:t> created in the azure cloud by a terraform module using the personal subscription and the </a:t>
            </a:r>
            <a:r>
              <a:rPr lang="en-IN" dirty="0" err="1"/>
              <a:t>ssh</a:t>
            </a:r>
            <a:r>
              <a:rPr lang="en-IN" dirty="0"/>
              <a:t> has been automated in such a way that the private key is stored in the local as part of the terraform apply.</a:t>
            </a:r>
          </a:p>
          <a:p>
            <a:pPr marL="457200" lvl="1" indent="0">
              <a:buNone/>
            </a:pPr>
            <a:r>
              <a:rPr lang="en-IN" dirty="0"/>
              <a:t>Scenario 2: </a:t>
            </a:r>
          </a:p>
          <a:p>
            <a:pPr marL="914400" lvl="2" indent="0">
              <a:buNone/>
            </a:pPr>
            <a:r>
              <a:rPr lang="en-IN" dirty="0" err="1"/>
              <a:t>Vm</a:t>
            </a:r>
            <a:r>
              <a:rPr lang="en-IN" dirty="0"/>
              <a:t> created in the internal </a:t>
            </a:r>
            <a:r>
              <a:rPr lang="en-IN" dirty="0" err="1"/>
              <a:t>bofa</a:t>
            </a:r>
            <a:r>
              <a:rPr lang="en-IN" dirty="0"/>
              <a:t> cloud and SSH private key has been stored in the local and trying to authenticate the VM using the SSH key generated.</a:t>
            </a:r>
          </a:p>
        </p:txBody>
      </p:sp>
    </p:spTree>
    <p:extLst>
      <p:ext uri="{BB962C8B-B14F-4D97-AF65-F5344CB8AC3E}">
        <p14:creationId xmlns:p14="http://schemas.microsoft.com/office/powerpoint/2010/main" val="14946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A4394F-AED6-424D-FF9F-6C81D27D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9" y="2085515"/>
            <a:ext cx="4070702" cy="1917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A3A38-94FC-8A40-70A0-D73B6B61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99" y="154711"/>
            <a:ext cx="4636901" cy="1702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3AEF9-C5C6-54B8-7680-9AF99447B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314" y="154711"/>
            <a:ext cx="5116603" cy="3181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BF9FD-4487-BBCD-EFE9-27BCAD3DD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91" y="4002833"/>
            <a:ext cx="2842971" cy="26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4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SSH Authentication automation</vt:lpstr>
      <vt:lpstr>Use 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Authentication automation</dc:title>
  <dc:creator>kesav Ramkumar</dc:creator>
  <cp:lastModifiedBy>kesav Ramkumar</cp:lastModifiedBy>
  <cp:revision>1</cp:revision>
  <dcterms:created xsi:type="dcterms:W3CDTF">2023-06-01T17:06:10Z</dcterms:created>
  <dcterms:modified xsi:type="dcterms:W3CDTF">2023-06-01T17:13:29Z</dcterms:modified>
</cp:coreProperties>
</file>