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8B28D-0A80-43CB-897D-D6C30A473BC1}" type="doc">
      <dgm:prSet loTypeId="urn:microsoft.com/office/officeart/2005/8/layout/pyramid2" loCatId="pyramid" qsTypeId="urn:microsoft.com/office/officeart/2005/8/quickstyle/3d4" qsCatId="3D" csTypeId="urn:microsoft.com/office/officeart/2005/8/colors/accent1_2" csCatId="accent1"/>
      <dgm:spPr/>
      <dgm:t>
        <a:bodyPr/>
        <a:lstStyle/>
        <a:p>
          <a:endParaRPr lang="en-IN"/>
        </a:p>
      </dgm:t>
    </dgm:pt>
    <dgm:pt modelId="{F3038DF2-1DD8-4EC6-A904-FC208B05873F}">
      <dgm:prSet/>
      <dgm:spPr/>
      <dgm:t>
        <a:bodyPr/>
        <a:lstStyle/>
        <a:p>
          <a:r>
            <a:rPr lang="en-IN"/>
            <a:t>Hardware or Infrastructure Change</a:t>
          </a:r>
        </a:p>
      </dgm:t>
    </dgm:pt>
    <dgm:pt modelId="{FFEC8678-FEAE-455F-A222-C9A6A1CBD975}" type="parTrans" cxnId="{D8A82BFA-C660-40CB-9A50-B5838B3C136F}">
      <dgm:prSet/>
      <dgm:spPr/>
      <dgm:t>
        <a:bodyPr/>
        <a:lstStyle/>
        <a:p>
          <a:endParaRPr lang="en-IN"/>
        </a:p>
      </dgm:t>
    </dgm:pt>
    <dgm:pt modelId="{21CD161C-291E-44A4-8441-DB3B8EEC5DEE}" type="sibTrans" cxnId="{D8A82BFA-C660-40CB-9A50-B5838B3C136F}">
      <dgm:prSet/>
      <dgm:spPr/>
      <dgm:t>
        <a:bodyPr/>
        <a:lstStyle/>
        <a:p>
          <a:endParaRPr lang="en-IN"/>
        </a:p>
      </dgm:t>
    </dgm:pt>
    <dgm:pt modelId="{476F1154-9D94-4630-86E9-0E58074A5BC0}">
      <dgm:prSet/>
      <dgm:spPr/>
      <dgm:t>
        <a:bodyPr/>
        <a:lstStyle/>
        <a:p>
          <a:r>
            <a:rPr lang="en-IN"/>
            <a:t>Load Balancing and Scalability</a:t>
          </a:r>
        </a:p>
      </dgm:t>
    </dgm:pt>
    <dgm:pt modelId="{E0001036-B549-4033-84C3-6AB3A59C9E61}" type="parTrans" cxnId="{90DBF83B-DC98-434F-AAB2-03E4CA082108}">
      <dgm:prSet/>
      <dgm:spPr/>
      <dgm:t>
        <a:bodyPr/>
        <a:lstStyle/>
        <a:p>
          <a:endParaRPr lang="en-IN"/>
        </a:p>
      </dgm:t>
    </dgm:pt>
    <dgm:pt modelId="{B3CBF8BE-1C44-4187-B819-BF8BAFB34917}" type="sibTrans" cxnId="{90DBF83B-DC98-434F-AAB2-03E4CA082108}">
      <dgm:prSet/>
      <dgm:spPr/>
      <dgm:t>
        <a:bodyPr/>
        <a:lstStyle/>
        <a:p>
          <a:endParaRPr lang="en-IN"/>
        </a:p>
      </dgm:t>
    </dgm:pt>
    <dgm:pt modelId="{26C27E65-FD9D-47F3-804E-C0EC8EDC7E33}">
      <dgm:prSet/>
      <dgm:spPr/>
      <dgm:t>
        <a:bodyPr/>
        <a:lstStyle/>
        <a:p>
          <a:r>
            <a:rPr lang="en-IN"/>
            <a:t>Datacenter Migration.</a:t>
          </a:r>
        </a:p>
      </dgm:t>
    </dgm:pt>
    <dgm:pt modelId="{B047E659-C78C-426C-84FC-5A1376F79474}" type="parTrans" cxnId="{02C0CFC0-2ADE-4DFD-80C3-262E0C35FD66}">
      <dgm:prSet/>
      <dgm:spPr/>
      <dgm:t>
        <a:bodyPr/>
        <a:lstStyle/>
        <a:p>
          <a:endParaRPr lang="en-IN"/>
        </a:p>
      </dgm:t>
    </dgm:pt>
    <dgm:pt modelId="{BD7878BA-689C-45DC-9EE8-3A7287A647DD}" type="sibTrans" cxnId="{02C0CFC0-2ADE-4DFD-80C3-262E0C35FD66}">
      <dgm:prSet/>
      <dgm:spPr/>
      <dgm:t>
        <a:bodyPr/>
        <a:lstStyle/>
        <a:p>
          <a:endParaRPr lang="en-IN"/>
        </a:p>
      </dgm:t>
    </dgm:pt>
    <dgm:pt modelId="{41AF07CB-7740-460F-8F59-C22A186F73B9}">
      <dgm:prSet/>
      <dgm:spPr/>
      <dgm:t>
        <a:bodyPr/>
        <a:lstStyle/>
        <a:p>
          <a:r>
            <a:rPr lang="en-IN"/>
            <a:t>Migrating from on-premises to cloud.</a:t>
          </a:r>
        </a:p>
      </dgm:t>
    </dgm:pt>
    <dgm:pt modelId="{CF69D9CD-49C2-4607-916F-6E1C0C54730C}" type="parTrans" cxnId="{F818B761-9023-4137-A0A1-E979E6C4AF39}">
      <dgm:prSet/>
      <dgm:spPr/>
      <dgm:t>
        <a:bodyPr/>
        <a:lstStyle/>
        <a:p>
          <a:endParaRPr lang="en-IN"/>
        </a:p>
      </dgm:t>
    </dgm:pt>
    <dgm:pt modelId="{A789CD28-6628-4E80-908A-B47B580658F5}" type="sibTrans" cxnId="{F818B761-9023-4137-A0A1-E979E6C4AF39}">
      <dgm:prSet/>
      <dgm:spPr/>
      <dgm:t>
        <a:bodyPr/>
        <a:lstStyle/>
        <a:p>
          <a:endParaRPr lang="en-IN"/>
        </a:p>
      </dgm:t>
    </dgm:pt>
    <dgm:pt modelId="{710A07D3-E8EE-449D-86CF-FE65B0A10382}" type="pres">
      <dgm:prSet presAssocID="{81E8B28D-0A80-43CB-897D-D6C30A473BC1}" presName="compositeShape" presStyleCnt="0">
        <dgm:presLayoutVars>
          <dgm:dir/>
          <dgm:resizeHandles/>
        </dgm:presLayoutVars>
      </dgm:prSet>
      <dgm:spPr/>
    </dgm:pt>
    <dgm:pt modelId="{D8084908-500F-4592-A8B0-4AC6032A75BB}" type="pres">
      <dgm:prSet presAssocID="{81E8B28D-0A80-43CB-897D-D6C30A473BC1}" presName="pyramid" presStyleLbl="node1" presStyleIdx="0" presStyleCnt="1"/>
      <dgm:spPr/>
    </dgm:pt>
    <dgm:pt modelId="{33978EEC-A9C2-4BB6-B70D-D68118F5AE83}" type="pres">
      <dgm:prSet presAssocID="{81E8B28D-0A80-43CB-897D-D6C30A473BC1}" presName="theList" presStyleCnt="0"/>
      <dgm:spPr/>
    </dgm:pt>
    <dgm:pt modelId="{D2BA23D6-C2E4-47F3-AE45-FEC3550E7478}" type="pres">
      <dgm:prSet presAssocID="{F3038DF2-1DD8-4EC6-A904-FC208B05873F}" presName="aNode" presStyleLbl="fgAcc1" presStyleIdx="0" presStyleCnt="4">
        <dgm:presLayoutVars>
          <dgm:bulletEnabled val="1"/>
        </dgm:presLayoutVars>
      </dgm:prSet>
      <dgm:spPr/>
    </dgm:pt>
    <dgm:pt modelId="{0B21B311-61D1-4BEB-A33C-80ED52E91EBA}" type="pres">
      <dgm:prSet presAssocID="{F3038DF2-1DD8-4EC6-A904-FC208B05873F}" presName="aSpace" presStyleCnt="0"/>
      <dgm:spPr/>
    </dgm:pt>
    <dgm:pt modelId="{17F7589E-FE10-4635-AEC3-BC86D535A84E}" type="pres">
      <dgm:prSet presAssocID="{476F1154-9D94-4630-86E9-0E58074A5BC0}" presName="aNode" presStyleLbl="fgAcc1" presStyleIdx="1" presStyleCnt="4">
        <dgm:presLayoutVars>
          <dgm:bulletEnabled val="1"/>
        </dgm:presLayoutVars>
      </dgm:prSet>
      <dgm:spPr/>
    </dgm:pt>
    <dgm:pt modelId="{192CB715-2028-4808-8084-6EAF47E2F49B}" type="pres">
      <dgm:prSet presAssocID="{476F1154-9D94-4630-86E9-0E58074A5BC0}" presName="aSpace" presStyleCnt="0"/>
      <dgm:spPr/>
    </dgm:pt>
    <dgm:pt modelId="{1F767257-3B54-4EF6-B69C-D8FB4D23D2C6}" type="pres">
      <dgm:prSet presAssocID="{26C27E65-FD9D-47F3-804E-C0EC8EDC7E33}" presName="aNode" presStyleLbl="fgAcc1" presStyleIdx="2" presStyleCnt="4">
        <dgm:presLayoutVars>
          <dgm:bulletEnabled val="1"/>
        </dgm:presLayoutVars>
      </dgm:prSet>
      <dgm:spPr/>
    </dgm:pt>
    <dgm:pt modelId="{9ED8CA5A-033B-439C-9B6A-7DBDD3A7A300}" type="pres">
      <dgm:prSet presAssocID="{26C27E65-FD9D-47F3-804E-C0EC8EDC7E33}" presName="aSpace" presStyleCnt="0"/>
      <dgm:spPr/>
    </dgm:pt>
    <dgm:pt modelId="{C81AC29B-831B-48D5-9F76-33C9A903A805}" type="pres">
      <dgm:prSet presAssocID="{41AF07CB-7740-460F-8F59-C22A186F73B9}" presName="aNode" presStyleLbl="fgAcc1" presStyleIdx="3" presStyleCnt="4">
        <dgm:presLayoutVars>
          <dgm:bulletEnabled val="1"/>
        </dgm:presLayoutVars>
      </dgm:prSet>
      <dgm:spPr/>
    </dgm:pt>
    <dgm:pt modelId="{197F0EB9-D73E-4905-9046-5D9DA9CAEA17}" type="pres">
      <dgm:prSet presAssocID="{41AF07CB-7740-460F-8F59-C22A186F73B9}" presName="aSpace" presStyleCnt="0"/>
      <dgm:spPr/>
    </dgm:pt>
  </dgm:ptLst>
  <dgm:cxnLst>
    <dgm:cxn modelId="{AE6CF52E-FBFF-420C-813E-EA6AD7400417}" type="presOf" srcId="{26C27E65-FD9D-47F3-804E-C0EC8EDC7E33}" destId="{1F767257-3B54-4EF6-B69C-D8FB4D23D2C6}" srcOrd="0" destOrd="0" presId="urn:microsoft.com/office/officeart/2005/8/layout/pyramid2"/>
    <dgm:cxn modelId="{90DBF83B-DC98-434F-AAB2-03E4CA082108}" srcId="{81E8B28D-0A80-43CB-897D-D6C30A473BC1}" destId="{476F1154-9D94-4630-86E9-0E58074A5BC0}" srcOrd="1" destOrd="0" parTransId="{E0001036-B549-4033-84C3-6AB3A59C9E61}" sibTransId="{B3CBF8BE-1C44-4187-B819-BF8BAFB34917}"/>
    <dgm:cxn modelId="{8C65315E-62A8-42AD-989F-9F94081D0F3B}" type="presOf" srcId="{476F1154-9D94-4630-86E9-0E58074A5BC0}" destId="{17F7589E-FE10-4635-AEC3-BC86D535A84E}" srcOrd="0" destOrd="0" presId="urn:microsoft.com/office/officeart/2005/8/layout/pyramid2"/>
    <dgm:cxn modelId="{F818B761-9023-4137-A0A1-E979E6C4AF39}" srcId="{81E8B28D-0A80-43CB-897D-D6C30A473BC1}" destId="{41AF07CB-7740-460F-8F59-C22A186F73B9}" srcOrd="3" destOrd="0" parTransId="{CF69D9CD-49C2-4607-916F-6E1C0C54730C}" sibTransId="{A789CD28-6628-4E80-908A-B47B580658F5}"/>
    <dgm:cxn modelId="{9EBF2542-BDF6-4FDC-832C-E4F5829752CD}" type="presOf" srcId="{41AF07CB-7740-460F-8F59-C22A186F73B9}" destId="{C81AC29B-831B-48D5-9F76-33C9A903A805}" srcOrd="0" destOrd="0" presId="urn:microsoft.com/office/officeart/2005/8/layout/pyramid2"/>
    <dgm:cxn modelId="{E4FF7F45-0E03-40ED-A9CA-E9C9C89D24BE}" type="presOf" srcId="{F3038DF2-1DD8-4EC6-A904-FC208B05873F}" destId="{D2BA23D6-C2E4-47F3-AE45-FEC3550E7478}" srcOrd="0" destOrd="0" presId="urn:microsoft.com/office/officeart/2005/8/layout/pyramid2"/>
    <dgm:cxn modelId="{77328B7C-0186-4461-96C0-7FA065D433EE}" type="presOf" srcId="{81E8B28D-0A80-43CB-897D-D6C30A473BC1}" destId="{710A07D3-E8EE-449D-86CF-FE65B0A10382}" srcOrd="0" destOrd="0" presId="urn:microsoft.com/office/officeart/2005/8/layout/pyramid2"/>
    <dgm:cxn modelId="{02C0CFC0-2ADE-4DFD-80C3-262E0C35FD66}" srcId="{81E8B28D-0A80-43CB-897D-D6C30A473BC1}" destId="{26C27E65-FD9D-47F3-804E-C0EC8EDC7E33}" srcOrd="2" destOrd="0" parTransId="{B047E659-C78C-426C-84FC-5A1376F79474}" sibTransId="{BD7878BA-689C-45DC-9EE8-3A7287A647DD}"/>
    <dgm:cxn modelId="{D8A82BFA-C660-40CB-9A50-B5838B3C136F}" srcId="{81E8B28D-0A80-43CB-897D-D6C30A473BC1}" destId="{F3038DF2-1DD8-4EC6-A904-FC208B05873F}" srcOrd="0" destOrd="0" parTransId="{FFEC8678-FEAE-455F-A222-C9A6A1CBD975}" sibTransId="{21CD161C-291E-44A4-8441-DB3B8EEC5DEE}"/>
    <dgm:cxn modelId="{E85E2C27-4C2B-4785-9365-835377DF3B2C}" type="presParOf" srcId="{710A07D3-E8EE-449D-86CF-FE65B0A10382}" destId="{D8084908-500F-4592-A8B0-4AC6032A75BB}" srcOrd="0" destOrd="0" presId="urn:microsoft.com/office/officeart/2005/8/layout/pyramid2"/>
    <dgm:cxn modelId="{AF82BF79-1C2A-4BC0-B017-8278A58CA3FC}" type="presParOf" srcId="{710A07D3-E8EE-449D-86CF-FE65B0A10382}" destId="{33978EEC-A9C2-4BB6-B70D-D68118F5AE83}" srcOrd="1" destOrd="0" presId="urn:microsoft.com/office/officeart/2005/8/layout/pyramid2"/>
    <dgm:cxn modelId="{A947F09C-7115-40E9-8527-1FE8079AD381}" type="presParOf" srcId="{33978EEC-A9C2-4BB6-B70D-D68118F5AE83}" destId="{D2BA23D6-C2E4-47F3-AE45-FEC3550E7478}" srcOrd="0" destOrd="0" presId="urn:microsoft.com/office/officeart/2005/8/layout/pyramid2"/>
    <dgm:cxn modelId="{76634EA7-FB21-4130-BD19-B2074FF2F5BB}" type="presParOf" srcId="{33978EEC-A9C2-4BB6-B70D-D68118F5AE83}" destId="{0B21B311-61D1-4BEB-A33C-80ED52E91EBA}" srcOrd="1" destOrd="0" presId="urn:microsoft.com/office/officeart/2005/8/layout/pyramid2"/>
    <dgm:cxn modelId="{F427295B-ED5D-432A-94BE-78FF56DBE1FF}" type="presParOf" srcId="{33978EEC-A9C2-4BB6-B70D-D68118F5AE83}" destId="{17F7589E-FE10-4635-AEC3-BC86D535A84E}" srcOrd="2" destOrd="0" presId="urn:microsoft.com/office/officeart/2005/8/layout/pyramid2"/>
    <dgm:cxn modelId="{0C550506-9EBD-49E4-A8CF-8D163239B4D1}" type="presParOf" srcId="{33978EEC-A9C2-4BB6-B70D-D68118F5AE83}" destId="{192CB715-2028-4808-8084-6EAF47E2F49B}" srcOrd="3" destOrd="0" presId="urn:microsoft.com/office/officeart/2005/8/layout/pyramid2"/>
    <dgm:cxn modelId="{2B55A257-F0E6-4D53-BB39-FC69A3717292}" type="presParOf" srcId="{33978EEC-A9C2-4BB6-B70D-D68118F5AE83}" destId="{1F767257-3B54-4EF6-B69C-D8FB4D23D2C6}" srcOrd="4" destOrd="0" presId="urn:microsoft.com/office/officeart/2005/8/layout/pyramid2"/>
    <dgm:cxn modelId="{70B33CE8-94A5-4595-AC63-F4F8E500B5E7}" type="presParOf" srcId="{33978EEC-A9C2-4BB6-B70D-D68118F5AE83}" destId="{9ED8CA5A-033B-439C-9B6A-7DBDD3A7A300}" srcOrd="5" destOrd="0" presId="urn:microsoft.com/office/officeart/2005/8/layout/pyramid2"/>
    <dgm:cxn modelId="{71EE8D3D-DFE9-48D5-899B-A5C10D9A37EF}" type="presParOf" srcId="{33978EEC-A9C2-4BB6-B70D-D68118F5AE83}" destId="{C81AC29B-831B-48D5-9F76-33C9A903A805}" srcOrd="6" destOrd="0" presId="urn:microsoft.com/office/officeart/2005/8/layout/pyramid2"/>
    <dgm:cxn modelId="{1A9BAE8F-968B-41CE-8413-858FFB7F3741}" type="presParOf" srcId="{33978EEC-A9C2-4BB6-B70D-D68118F5AE83}" destId="{197F0EB9-D73E-4905-9046-5D9DA9CAEA17}"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21C4F5-077E-42F8-9A81-AAC97A278276}"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en-IN"/>
        </a:p>
      </dgm:t>
    </dgm:pt>
    <dgm:pt modelId="{2F77B191-B2CB-43B7-94AF-0229F4017152}">
      <dgm:prSet phldrT="[Text]"/>
      <dgm:spPr/>
      <dgm:t>
        <a:bodyPr/>
        <a:lstStyle/>
        <a:p>
          <a:r>
            <a:rPr lang="en-IN" dirty="0"/>
            <a:t>Database migration</a:t>
          </a:r>
        </a:p>
      </dgm:t>
    </dgm:pt>
    <dgm:pt modelId="{E78E9B01-E5EE-44DF-B0F2-54EBC21C18EC}" type="parTrans" cxnId="{67E346D5-7141-4B44-885B-BC049E6C9E54}">
      <dgm:prSet/>
      <dgm:spPr/>
      <dgm:t>
        <a:bodyPr/>
        <a:lstStyle/>
        <a:p>
          <a:endParaRPr lang="en-IN"/>
        </a:p>
      </dgm:t>
    </dgm:pt>
    <dgm:pt modelId="{CCE617E0-3DE9-41AE-A6B4-847A67276B59}" type="sibTrans" cxnId="{67E346D5-7141-4B44-885B-BC049E6C9E54}">
      <dgm:prSet/>
      <dgm:spPr/>
      <dgm:t>
        <a:bodyPr/>
        <a:lstStyle/>
        <a:p>
          <a:endParaRPr lang="en-IN"/>
        </a:p>
      </dgm:t>
    </dgm:pt>
    <dgm:pt modelId="{5F2F28CA-B3FC-49DE-A9A4-FFD1C6C95FEA}">
      <dgm:prSet phldrT="[Text]" custT="1"/>
      <dgm:spPr/>
      <dgm:t>
        <a:bodyPr/>
        <a:lstStyle/>
        <a:p>
          <a:r>
            <a:rPr lang="en-IN" sz="1600" dirty="0"/>
            <a:t>Using CI/CD</a:t>
          </a:r>
        </a:p>
      </dgm:t>
    </dgm:pt>
    <dgm:pt modelId="{D870F191-B78B-4A4A-B766-B3EC858AFC12}" type="parTrans" cxnId="{0681EA58-5C06-4A59-B788-804DE5F46C8E}">
      <dgm:prSet/>
      <dgm:spPr/>
      <dgm:t>
        <a:bodyPr/>
        <a:lstStyle/>
        <a:p>
          <a:endParaRPr lang="en-IN"/>
        </a:p>
      </dgm:t>
    </dgm:pt>
    <dgm:pt modelId="{67977A80-3BD4-4ABC-B02A-5D3FFE39CFEA}" type="sibTrans" cxnId="{0681EA58-5C06-4A59-B788-804DE5F46C8E}">
      <dgm:prSet/>
      <dgm:spPr/>
      <dgm:t>
        <a:bodyPr/>
        <a:lstStyle/>
        <a:p>
          <a:endParaRPr lang="en-IN"/>
        </a:p>
      </dgm:t>
    </dgm:pt>
    <dgm:pt modelId="{DE53A6DC-6D3A-465F-AB68-38A03295B028}">
      <dgm:prSet phldrT="[Text]" custT="1"/>
      <dgm:spPr/>
      <dgm:t>
        <a:bodyPr/>
        <a:lstStyle/>
        <a:p>
          <a:r>
            <a:rPr lang="en-IN" sz="1600" dirty="0"/>
            <a:t>Using ETL tools</a:t>
          </a:r>
        </a:p>
      </dgm:t>
    </dgm:pt>
    <dgm:pt modelId="{81D2A071-6374-4F47-B3C0-27EFB73313A8}" type="parTrans" cxnId="{4E4158E3-86E3-4D58-8EB1-06E4E9EBA618}">
      <dgm:prSet/>
      <dgm:spPr/>
      <dgm:t>
        <a:bodyPr/>
        <a:lstStyle/>
        <a:p>
          <a:endParaRPr lang="en-IN"/>
        </a:p>
      </dgm:t>
    </dgm:pt>
    <dgm:pt modelId="{9E5183F2-1404-40DC-BBFB-1AEA5F2A5FFA}" type="sibTrans" cxnId="{4E4158E3-86E3-4D58-8EB1-06E4E9EBA618}">
      <dgm:prSet/>
      <dgm:spPr/>
      <dgm:t>
        <a:bodyPr/>
        <a:lstStyle/>
        <a:p>
          <a:endParaRPr lang="en-IN"/>
        </a:p>
      </dgm:t>
    </dgm:pt>
    <dgm:pt modelId="{55C9B5C1-5E4D-455C-89C4-FFD5934B016F}">
      <dgm:prSet phldrT="[Text]" custT="1"/>
      <dgm:spPr/>
      <dgm:t>
        <a:bodyPr/>
        <a:lstStyle/>
        <a:p>
          <a:r>
            <a:rPr lang="en-IN" sz="1200" dirty="0"/>
            <a:t>Using services like Azure Databox/Snowball to migrate </a:t>
          </a:r>
          <a:r>
            <a:rPr lang="en-IN" sz="1200" dirty="0" err="1"/>
            <a:t>terrabytes</a:t>
          </a:r>
          <a:r>
            <a:rPr lang="en-IN" sz="1200" dirty="0"/>
            <a:t> of data</a:t>
          </a:r>
        </a:p>
      </dgm:t>
    </dgm:pt>
    <dgm:pt modelId="{C3AB167E-771A-4BEF-96BA-E0BF31F63442}" type="parTrans" cxnId="{7B71AC25-9553-49D1-B960-511180F78598}">
      <dgm:prSet/>
      <dgm:spPr/>
      <dgm:t>
        <a:bodyPr/>
        <a:lstStyle/>
        <a:p>
          <a:endParaRPr lang="en-IN"/>
        </a:p>
      </dgm:t>
    </dgm:pt>
    <dgm:pt modelId="{CB82536D-EAAE-4FD1-BB96-D5F43C1D019D}" type="sibTrans" cxnId="{7B71AC25-9553-49D1-B960-511180F78598}">
      <dgm:prSet/>
      <dgm:spPr/>
      <dgm:t>
        <a:bodyPr/>
        <a:lstStyle/>
        <a:p>
          <a:endParaRPr lang="en-IN"/>
        </a:p>
      </dgm:t>
    </dgm:pt>
    <dgm:pt modelId="{A2676FDB-89F2-4E02-8A73-EFC2C4D26031}">
      <dgm:prSet phldrT="[Text]" custT="1"/>
      <dgm:spPr/>
      <dgm:t>
        <a:bodyPr/>
        <a:lstStyle/>
        <a:p>
          <a:r>
            <a:rPr lang="en-IN" sz="1600" dirty="0"/>
            <a:t>Export/Import manually</a:t>
          </a:r>
        </a:p>
      </dgm:t>
    </dgm:pt>
    <dgm:pt modelId="{6BC07627-DA3F-41FF-8555-B0321FF7101F}" type="parTrans" cxnId="{28327F9E-4BF0-4B73-B4C4-AE28DF3B7EA7}">
      <dgm:prSet/>
      <dgm:spPr/>
      <dgm:t>
        <a:bodyPr/>
        <a:lstStyle/>
        <a:p>
          <a:endParaRPr lang="en-IN"/>
        </a:p>
      </dgm:t>
    </dgm:pt>
    <dgm:pt modelId="{441E21E4-5038-4B24-B2CE-8461E0520715}" type="sibTrans" cxnId="{28327F9E-4BF0-4B73-B4C4-AE28DF3B7EA7}">
      <dgm:prSet/>
      <dgm:spPr/>
      <dgm:t>
        <a:bodyPr/>
        <a:lstStyle/>
        <a:p>
          <a:endParaRPr lang="en-IN"/>
        </a:p>
      </dgm:t>
    </dgm:pt>
    <dgm:pt modelId="{FD9F7101-23BE-4643-B8C5-A2E4FB11CBCA}" type="pres">
      <dgm:prSet presAssocID="{F221C4F5-077E-42F8-9A81-AAC97A278276}" presName="cycle" presStyleCnt="0">
        <dgm:presLayoutVars>
          <dgm:chMax val="1"/>
          <dgm:dir/>
          <dgm:animLvl val="ctr"/>
          <dgm:resizeHandles val="exact"/>
        </dgm:presLayoutVars>
      </dgm:prSet>
      <dgm:spPr/>
    </dgm:pt>
    <dgm:pt modelId="{FE8EA8C0-4B42-4FFC-98F0-29C4D3B2FC02}" type="pres">
      <dgm:prSet presAssocID="{2F77B191-B2CB-43B7-94AF-0229F4017152}" presName="centerShape" presStyleLbl="node0" presStyleIdx="0" presStyleCnt="1"/>
      <dgm:spPr/>
    </dgm:pt>
    <dgm:pt modelId="{A8B721FC-DA35-4081-B929-7F6F4AE3E652}" type="pres">
      <dgm:prSet presAssocID="{D870F191-B78B-4A4A-B766-B3EC858AFC12}" presName="Name9" presStyleLbl="parChTrans1D2" presStyleIdx="0" presStyleCnt="4"/>
      <dgm:spPr/>
    </dgm:pt>
    <dgm:pt modelId="{A305A1FC-8F4D-4CBF-9BEE-07E539577E8F}" type="pres">
      <dgm:prSet presAssocID="{D870F191-B78B-4A4A-B766-B3EC858AFC12}" presName="connTx" presStyleLbl="parChTrans1D2" presStyleIdx="0" presStyleCnt="4"/>
      <dgm:spPr/>
    </dgm:pt>
    <dgm:pt modelId="{192C366E-8DA6-4420-9C7A-EB587FBDE2A8}" type="pres">
      <dgm:prSet presAssocID="{5F2F28CA-B3FC-49DE-A9A4-FFD1C6C95FEA}" presName="node" presStyleLbl="node1" presStyleIdx="0" presStyleCnt="4">
        <dgm:presLayoutVars>
          <dgm:bulletEnabled val="1"/>
        </dgm:presLayoutVars>
      </dgm:prSet>
      <dgm:spPr/>
    </dgm:pt>
    <dgm:pt modelId="{2DF2C8BC-E611-4355-B557-33384B58347C}" type="pres">
      <dgm:prSet presAssocID="{81D2A071-6374-4F47-B3C0-27EFB73313A8}" presName="Name9" presStyleLbl="parChTrans1D2" presStyleIdx="1" presStyleCnt="4"/>
      <dgm:spPr/>
    </dgm:pt>
    <dgm:pt modelId="{E0A9D16F-E589-4D3B-9E47-50BC917FA5D7}" type="pres">
      <dgm:prSet presAssocID="{81D2A071-6374-4F47-B3C0-27EFB73313A8}" presName="connTx" presStyleLbl="parChTrans1D2" presStyleIdx="1" presStyleCnt="4"/>
      <dgm:spPr/>
    </dgm:pt>
    <dgm:pt modelId="{F3F38D97-1062-46B2-B693-DB1B35AA1239}" type="pres">
      <dgm:prSet presAssocID="{DE53A6DC-6D3A-465F-AB68-38A03295B028}" presName="node" presStyleLbl="node1" presStyleIdx="1" presStyleCnt="4">
        <dgm:presLayoutVars>
          <dgm:bulletEnabled val="1"/>
        </dgm:presLayoutVars>
      </dgm:prSet>
      <dgm:spPr/>
    </dgm:pt>
    <dgm:pt modelId="{3A364B3D-C206-4B33-A0F6-12C39322A481}" type="pres">
      <dgm:prSet presAssocID="{C3AB167E-771A-4BEF-96BA-E0BF31F63442}" presName="Name9" presStyleLbl="parChTrans1D2" presStyleIdx="2" presStyleCnt="4"/>
      <dgm:spPr/>
    </dgm:pt>
    <dgm:pt modelId="{28223BBD-2876-4395-A4CF-A44258C5B02B}" type="pres">
      <dgm:prSet presAssocID="{C3AB167E-771A-4BEF-96BA-E0BF31F63442}" presName="connTx" presStyleLbl="parChTrans1D2" presStyleIdx="2" presStyleCnt="4"/>
      <dgm:spPr/>
    </dgm:pt>
    <dgm:pt modelId="{E479542F-B516-43F6-8DAE-2E142294994B}" type="pres">
      <dgm:prSet presAssocID="{55C9B5C1-5E4D-455C-89C4-FFD5934B016F}" presName="node" presStyleLbl="node1" presStyleIdx="2" presStyleCnt="4">
        <dgm:presLayoutVars>
          <dgm:bulletEnabled val="1"/>
        </dgm:presLayoutVars>
      </dgm:prSet>
      <dgm:spPr/>
    </dgm:pt>
    <dgm:pt modelId="{EE88882A-7522-4CA3-9109-7152311B246A}" type="pres">
      <dgm:prSet presAssocID="{6BC07627-DA3F-41FF-8555-B0321FF7101F}" presName="Name9" presStyleLbl="parChTrans1D2" presStyleIdx="3" presStyleCnt="4"/>
      <dgm:spPr/>
    </dgm:pt>
    <dgm:pt modelId="{4E0971D5-370D-49AD-8570-95F81E668D2D}" type="pres">
      <dgm:prSet presAssocID="{6BC07627-DA3F-41FF-8555-B0321FF7101F}" presName="connTx" presStyleLbl="parChTrans1D2" presStyleIdx="3" presStyleCnt="4"/>
      <dgm:spPr/>
    </dgm:pt>
    <dgm:pt modelId="{6938794D-C64D-4EDB-ABE5-DB8562EB7325}" type="pres">
      <dgm:prSet presAssocID="{A2676FDB-89F2-4E02-8A73-EFC2C4D26031}" presName="node" presStyleLbl="node1" presStyleIdx="3" presStyleCnt="4">
        <dgm:presLayoutVars>
          <dgm:bulletEnabled val="1"/>
        </dgm:presLayoutVars>
      </dgm:prSet>
      <dgm:spPr/>
    </dgm:pt>
  </dgm:ptLst>
  <dgm:cxnLst>
    <dgm:cxn modelId="{8A2E0102-31A4-4907-82F5-00A635C14A55}" type="presOf" srcId="{55C9B5C1-5E4D-455C-89C4-FFD5934B016F}" destId="{E479542F-B516-43F6-8DAE-2E142294994B}" srcOrd="0" destOrd="0" presId="urn:microsoft.com/office/officeart/2005/8/layout/radial1"/>
    <dgm:cxn modelId="{7B71AC25-9553-49D1-B960-511180F78598}" srcId="{2F77B191-B2CB-43B7-94AF-0229F4017152}" destId="{55C9B5C1-5E4D-455C-89C4-FFD5934B016F}" srcOrd="2" destOrd="0" parTransId="{C3AB167E-771A-4BEF-96BA-E0BF31F63442}" sibTransId="{CB82536D-EAAE-4FD1-BB96-D5F43C1D019D}"/>
    <dgm:cxn modelId="{48FC202B-8E6B-436E-A506-D3EAD891D41A}" type="presOf" srcId="{2F77B191-B2CB-43B7-94AF-0229F4017152}" destId="{FE8EA8C0-4B42-4FFC-98F0-29C4D3B2FC02}" srcOrd="0" destOrd="0" presId="urn:microsoft.com/office/officeart/2005/8/layout/radial1"/>
    <dgm:cxn modelId="{A48C0B31-E448-4FB5-9BC1-6D8BB67BF7F9}" type="presOf" srcId="{F221C4F5-077E-42F8-9A81-AAC97A278276}" destId="{FD9F7101-23BE-4643-B8C5-A2E4FB11CBCA}" srcOrd="0" destOrd="0" presId="urn:microsoft.com/office/officeart/2005/8/layout/radial1"/>
    <dgm:cxn modelId="{C1778A35-C83C-4E75-89BB-0350C8D9AFF1}" type="presOf" srcId="{D870F191-B78B-4A4A-B766-B3EC858AFC12}" destId="{A305A1FC-8F4D-4CBF-9BEE-07E539577E8F}" srcOrd="1" destOrd="0" presId="urn:microsoft.com/office/officeart/2005/8/layout/radial1"/>
    <dgm:cxn modelId="{FE992636-5D46-4A2C-9987-F61AE0F11386}" type="presOf" srcId="{6BC07627-DA3F-41FF-8555-B0321FF7101F}" destId="{EE88882A-7522-4CA3-9109-7152311B246A}" srcOrd="0" destOrd="0" presId="urn:microsoft.com/office/officeart/2005/8/layout/radial1"/>
    <dgm:cxn modelId="{06BE3466-4321-48E5-8510-A907F09542B7}" type="presOf" srcId="{C3AB167E-771A-4BEF-96BA-E0BF31F63442}" destId="{28223BBD-2876-4395-A4CF-A44258C5B02B}" srcOrd="1" destOrd="0" presId="urn:microsoft.com/office/officeart/2005/8/layout/radial1"/>
    <dgm:cxn modelId="{0681EA58-5C06-4A59-B788-804DE5F46C8E}" srcId="{2F77B191-B2CB-43B7-94AF-0229F4017152}" destId="{5F2F28CA-B3FC-49DE-A9A4-FFD1C6C95FEA}" srcOrd="0" destOrd="0" parTransId="{D870F191-B78B-4A4A-B766-B3EC858AFC12}" sibTransId="{67977A80-3BD4-4ABC-B02A-5D3FFE39CFEA}"/>
    <dgm:cxn modelId="{DD823479-8641-4656-9476-5A1D1C1336E3}" type="presOf" srcId="{81D2A071-6374-4F47-B3C0-27EFB73313A8}" destId="{E0A9D16F-E589-4D3B-9E47-50BC917FA5D7}" srcOrd="1" destOrd="0" presId="urn:microsoft.com/office/officeart/2005/8/layout/radial1"/>
    <dgm:cxn modelId="{164D217C-97FD-4830-934B-2425BBABF39A}" type="presOf" srcId="{C3AB167E-771A-4BEF-96BA-E0BF31F63442}" destId="{3A364B3D-C206-4B33-A0F6-12C39322A481}" srcOrd="0" destOrd="0" presId="urn:microsoft.com/office/officeart/2005/8/layout/radial1"/>
    <dgm:cxn modelId="{0EB2C88B-B9DC-42E5-A987-F5A3491FE685}" type="presOf" srcId="{5F2F28CA-B3FC-49DE-A9A4-FFD1C6C95FEA}" destId="{192C366E-8DA6-4420-9C7A-EB587FBDE2A8}" srcOrd="0" destOrd="0" presId="urn:microsoft.com/office/officeart/2005/8/layout/radial1"/>
    <dgm:cxn modelId="{AACAF395-3369-40A7-AC26-B4A9650DD8C6}" type="presOf" srcId="{A2676FDB-89F2-4E02-8A73-EFC2C4D26031}" destId="{6938794D-C64D-4EDB-ABE5-DB8562EB7325}" srcOrd="0" destOrd="0" presId="urn:microsoft.com/office/officeart/2005/8/layout/radial1"/>
    <dgm:cxn modelId="{28327F9E-4BF0-4B73-B4C4-AE28DF3B7EA7}" srcId="{2F77B191-B2CB-43B7-94AF-0229F4017152}" destId="{A2676FDB-89F2-4E02-8A73-EFC2C4D26031}" srcOrd="3" destOrd="0" parTransId="{6BC07627-DA3F-41FF-8555-B0321FF7101F}" sibTransId="{441E21E4-5038-4B24-B2CE-8461E0520715}"/>
    <dgm:cxn modelId="{C43737B0-9644-4D34-82C5-98A11A55C985}" type="presOf" srcId="{DE53A6DC-6D3A-465F-AB68-38A03295B028}" destId="{F3F38D97-1062-46B2-B693-DB1B35AA1239}" srcOrd="0" destOrd="0" presId="urn:microsoft.com/office/officeart/2005/8/layout/radial1"/>
    <dgm:cxn modelId="{A70470D0-6759-4414-BDE2-8457753D6DDF}" type="presOf" srcId="{6BC07627-DA3F-41FF-8555-B0321FF7101F}" destId="{4E0971D5-370D-49AD-8570-95F81E668D2D}" srcOrd="1" destOrd="0" presId="urn:microsoft.com/office/officeart/2005/8/layout/radial1"/>
    <dgm:cxn modelId="{67E346D5-7141-4B44-885B-BC049E6C9E54}" srcId="{F221C4F5-077E-42F8-9A81-AAC97A278276}" destId="{2F77B191-B2CB-43B7-94AF-0229F4017152}" srcOrd="0" destOrd="0" parTransId="{E78E9B01-E5EE-44DF-B0F2-54EBC21C18EC}" sibTransId="{CCE617E0-3DE9-41AE-A6B4-847A67276B59}"/>
    <dgm:cxn modelId="{C540DCD7-5703-4E40-9197-B7083DB1AB98}" type="presOf" srcId="{81D2A071-6374-4F47-B3C0-27EFB73313A8}" destId="{2DF2C8BC-E611-4355-B557-33384B58347C}" srcOrd="0" destOrd="0" presId="urn:microsoft.com/office/officeart/2005/8/layout/radial1"/>
    <dgm:cxn modelId="{AEF309D8-BA04-41D5-83F9-0DC6D2481A2A}" type="presOf" srcId="{D870F191-B78B-4A4A-B766-B3EC858AFC12}" destId="{A8B721FC-DA35-4081-B929-7F6F4AE3E652}" srcOrd="0" destOrd="0" presId="urn:microsoft.com/office/officeart/2005/8/layout/radial1"/>
    <dgm:cxn modelId="{4E4158E3-86E3-4D58-8EB1-06E4E9EBA618}" srcId="{2F77B191-B2CB-43B7-94AF-0229F4017152}" destId="{DE53A6DC-6D3A-465F-AB68-38A03295B028}" srcOrd="1" destOrd="0" parTransId="{81D2A071-6374-4F47-B3C0-27EFB73313A8}" sibTransId="{9E5183F2-1404-40DC-BBFB-1AEA5F2A5FFA}"/>
    <dgm:cxn modelId="{F6D89810-EBA3-4DCD-83CD-67071D1288F0}" type="presParOf" srcId="{FD9F7101-23BE-4643-B8C5-A2E4FB11CBCA}" destId="{FE8EA8C0-4B42-4FFC-98F0-29C4D3B2FC02}" srcOrd="0" destOrd="0" presId="urn:microsoft.com/office/officeart/2005/8/layout/radial1"/>
    <dgm:cxn modelId="{AC1DAFB2-B855-4F33-8563-4DFF37088598}" type="presParOf" srcId="{FD9F7101-23BE-4643-B8C5-A2E4FB11CBCA}" destId="{A8B721FC-DA35-4081-B929-7F6F4AE3E652}" srcOrd="1" destOrd="0" presId="urn:microsoft.com/office/officeart/2005/8/layout/radial1"/>
    <dgm:cxn modelId="{C90EBFF8-4B38-44CF-BE36-0A1EDE3C33AC}" type="presParOf" srcId="{A8B721FC-DA35-4081-B929-7F6F4AE3E652}" destId="{A305A1FC-8F4D-4CBF-9BEE-07E539577E8F}" srcOrd="0" destOrd="0" presId="urn:microsoft.com/office/officeart/2005/8/layout/radial1"/>
    <dgm:cxn modelId="{6F319A9F-04AC-4760-95A7-F205B719AAA3}" type="presParOf" srcId="{FD9F7101-23BE-4643-B8C5-A2E4FB11CBCA}" destId="{192C366E-8DA6-4420-9C7A-EB587FBDE2A8}" srcOrd="2" destOrd="0" presId="urn:microsoft.com/office/officeart/2005/8/layout/radial1"/>
    <dgm:cxn modelId="{E72633E6-5938-43B5-8D60-BF9B99DB5752}" type="presParOf" srcId="{FD9F7101-23BE-4643-B8C5-A2E4FB11CBCA}" destId="{2DF2C8BC-E611-4355-B557-33384B58347C}" srcOrd="3" destOrd="0" presId="urn:microsoft.com/office/officeart/2005/8/layout/radial1"/>
    <dgm:cxn modelId="{140B6728-7292-4E08-ADAB-C6FDAC2F9728}" type="presParOf" srcId="{2DF2C8BC-E611-4355-B557-33384B58347C}" destId="{E0A9D16F-E589-4D3B-9E47-50BC917FA5D7}" srcOrd="0" destOrd="0" presId="urn:microsoft.com/office/officeart/2005/8/layout/radial1"/>
    <dgm:cxn modelId="{22715423-47E6-4F2F-9BDF-7BE062B4935F}" type="presParOf" srcId="{FD9F7101-23BE-4643-B8C5-A2E4FB11CBCA}" destId="{F3F38D97-1062-46B2-B693-DB1B35AA1239}" srcOrd="4" destOrd="0" presId="urn:microsoft.com/office/officeart/2005/8/layout/radial1"/>
    <dgm:cxn modelId="{DF4E550D-F81F-44B2-89EA-F1B532EBED37}" type="presParOf" srcId="{FD9F7101-23BE-4643-B8C5-A2E4FB11CBCA}" destId="{3A364B3D-C206-4B33-A0F6-12C39322A481}" srcOrd="5" destOrd="0" presId="urn:microsoft.com/office/officeart/2005/8/layout/radial1"/>
    <dgm:cxn modelId="{4C8D9C66-1669-456B-8DFC-87801724FD79}" type="presParOf" srcId="{3A364B3D-C206-4B33-A0F6-12C39322A481}" destId="{28223BBD-2876-4395-A4CF-A44258C5B02B}" srcOrd="0" destOrd="0" presId="urn:microsoft.com/office/officeart/2005/8/layout/radial1"/>
    <dgm:cxn modelId="{563C995D-C143-4F70-B78B-862338F69D36}" type="presParOf" srcId="{FD9F7101-23BE-4643-B8C5-A2E4FB11CBCA}" destId="{E479542F-B516-43F6-8DAE-2E142294994B}" srcOrd="6" destOrd="0" presId="urn:microsoft.com/office/officeart/2005/8/layout/radial1"/>
    <dgm:cxn modelId="{2BF4D29A-C3A3-4666-9134-AD19040569CE}" type="presParOf" srcId="{FD9F7101-23BE-4643-B8C5-A2E4FB11CBCA}" destId="{EE88882A-7522-4CA3-9109-7152311B246A}" srcOrd="7" destOrd="0" presId="urn:microsoft.com/office/officeart/2005/8/layout/radial1"/>
    <dgm:cxn modelId="{D80CD2F5-1AE1-4871-B4F7-D096DA8DE572}" type="presParOf" srcId="{EE88882A-7522-4CA3-9109-7152311B246A}" destId="{4E0971D5-370D-49AD-8570-95F81E668D2D}" srcOrd="0" destOrd="0" presId="urn:microsoft.com/office/officeart/2005/8/layout/radial1"/>
    <dgm:cxn modelId="{230B82F0-EF62-443E-BD51-99383F1D8102}" type="presParOf" srcId="{FD9F7101-23BE-4643-B8C5-A2E4FB11CBCA}" destId="{6938794D-C64D-4EDB-ABE5-DB8562EB7325}"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84908-500F-4592-A8B0-4AC6032A75BB}">
      <dsp:nvSpPr>
        <dsp:cNvPr id="0" name=""/>
        <dsp:cNvSpPr/>
      </dsp:nvSpPr>
      <dsp:spPr>
        <a:xfrm>
          <a:off x="2755780" y="0"/>
          <a:ext cx="4351338" cy="4351338"/>
        </a:xfrm>
        <a:prstGeom prst="triangl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2BA23D6-C2E4-47F3-AE45-FEC3550E7478}">
      <dsp:nvSpPr>
        <dsp:cNvPr id="0" name=""/>
        <dsp:cNvSpPr/>
      </dsp:nvSpPr>
      <dsp:spPr>
        <a:xfrm>
          <a:off x="493144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Hardware or Infrastructure Change</a:t>
          </a:r>
        </a:p>
      </dsp:txBody>
      <dsp:txXfrm>
        <a:off x="4969202" y="473311"/>
        <a:ext cx="2752863" cy="697876"/>
      </dsp:txXfrm>
    </dsp:sp>
    <dsp:sp modelId="{17F7589E-FE10-4635-AEC3-BC86D535A84E}">
      <dsp:nvSpPr>
        <dsp:cNvPr id="0" name=""/>
        <dsp:cNvSpPr/>
      </dsp:nvSpPr>
      <dsp:spPr>
        <a:xfrm>
          <a:off x="493144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Load Balancing and Scalability</a:t>
          </a:r>
        </a:p>
      </dsp:txBody>
      <dsp:txXfrm>
        <a:off x="4969202" y="1343366"/>
        <a:ext cx="2752863" cy="697876"/>
      </dsp:txXfrm>
    </dsp:sp>
    <dsp:sp modelId="{1F767257-3B54-4EF6-B69C-D8FB4D23D2C6}">
      <dsp:nvSpPr>
        <dsp:cNvPr id="0" name=""/>
        <dsp:cNvSpPr/>
      </dsp:nvSpPr>
      <dsp:spPr>
        <a:xfrm>
          <a:off x="493144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Datacenter Migration.</a:t>
          </a:r>
        </a:p>
      </dsp:txBody>
      <dsp:txXfrm>
        <a:off x="4969202" y="2213422"/>
        <a:ext cx="2752863" cy="697876"/>
      </dsp:txXfrm>
    </dsp:sp>
    <dsp:sp modelId="{C81AC29B-831B-48D5-9F76-33C9A903A805}">
      <dsp:nvSpPr>
        <dsp:cNvPr id="0" name=""/>
        <dsp:cNvSpPr/>
      </dsp:nvSpPr>
      <dsp:spPr>
        <a:xfrm>
          <a:off x="493144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Migrating from on-premises to cloud.</a:t>
          </a:r>
        </a:p>
      </dsp:txBody>
      <dsp:txXfrm>
        <a:off x="4969202" y="3083477"/>
        <a:ext cx="2752863" cy="6978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EA8C0-4B42-4FFC-98F0-29C4D3B2FC02}">
      <dsp:nvSpPr>
        <dsp:cNvPr id="0" name=""/>
        <dsp:cNvSpPr/>
      </dsp:nvSpPr>
      <dsp:spPr>
        <a:xfrm>
          <a:off x="3317797" y="1963130"/>
          <a:ext cx="1492405" cy="1492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Database migration</a:t>
          </a:r>
        </a:p>
      </dsp:txBody>
      <dsp:txXfrm>
        <a:off x="3536355" y="2181688"/>
        <a:ext cx="1055289" cy="1055289"/>
      </dsp:txXfrm>
    </dsp:sp>
    <dsp:sp modelId="{A8B721FC-DA35-4081-B929-7F6F4AE3E652}">
      <dsp:nvSpPr>
        <dsp:cNvPr id="0" name=""/>
        <dsp:cNvSpPr/>
      </dsp:nvSpPr>
      <dsp:spPr>
        <a:xfrm rot="16200000">
          <a:off x="3838366" y="1720972"/>
          <a:ext cx="451266" cy="33050"/>
        </a:xfrm>
        <a:custGeom>
          <a:avLst/>
          <a:gdLst/>
          <a:ahLst/>
          <a:cxnLst/>
          <a:rect l="0" t="0" r="0" b="0"/>
          <a:pathLst>
            <a:path>
              <a:moveTo>
                <a:pt x="0" y="16525"/>
              </a:moveTo>
              <a:lnTo>
                <a:pt x="451266" y="16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52718" y="1726216"/>
        <a:ext cx="22563" cy="22563"/>
      </dsp:txXfrm>
    </dsp:sp>
    <dsp:sp modelId="{192C366E-8DA6-4420-9C7A-EB587FBDE2A8}">
      <dsp:nvSpPr>
        <dsp:cNvPr id="0" name=""/>
        <dsp:cNvSpPr/>
      </dsp:nvSpPr>
      <dsp:spPr>
        <a:xfrm>
          <a:off x="3317797" y="19459"/>
          <a:ext cx="1492405" cy="1492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Using CI/CD</a:t>
          </a:r>
        </a:p>
      </dsp:txBody>
      <dsp:txXfrm>
        <a:off x="3536355" y="238017"/>
        <a:ext cx="1055289" cy="1055289"/>
      </dsp:txXfrm>
    </dsp:sp>
    <dsp:sp modelId="{2DF2C8BC-E611-4355-B557-33384B58347C}">
      <dsp:nvSpPr>
        <dsp:cNvPr id="0" name=""/>
        <dsp:cNvSpPr/>
      </dsp:nvSpPr>
      <dsp:spPr>
        <a:xfrm>
          <a:off x="4810202" y="2692808"/>
          <a:ext cx="451266" cy="33050"/>
        </a:xfrm>
        <a:custGeom>
          <a:avLst/>
          <a:gdLst/>
          <a:ahLst/>
          <a:cxnLst/>
          <a:rect l="0" t="0" r="0" b="0"/>
          <a:pathLst>
            <a:path>
              <a:moveTo>
                <a:pt x="0" y="16525"/>
              </a:moveTo>
              <a:lnTo>
                <a:pt x="451266" y="16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24554" y="2698051"/>
        <a:ext cx="22563" cy="22563"/>
      </dsp:txXfrm>
    </dsp:sp>
    <dsp:sp modelId="{F3F38D97-1062-46B2-B693-DB1B35AA1239}">
      <dsp:nvSpPr>
        <dsp:cNvPr id="0" name=""/>
        <dsp:cNvSpPr/>
      </dsp:nvSpPr>
      <dsp:spPr>
        <a:xfrm>
          <a:off x="5261469" y="1963130"/>
          <a:ext cx="1492405" cy="1492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Using ETL tools</a:t>
          </a:r>
        </a:p>
      </dsp:txBody>
      <dsp:txXfrm>
        <a:off x="5480027" y="2181688"/>
        <a:ext cx="1055289" cy="1055289"/>
      </dsp:txXfrm>
    </dsp:sp>
    <dsp:sp modelId="{3A364B3D-C206-4B33-A0F6-12C39322A481}">
      <dsp:nvSpPr>
        <dsp:cNvPr id="0" name=""/>
        <dsp:cNvSpPr/>
      </dsp:nvSpPr>
      <dsp:spPr>
        <a:xfrm rot="5400000">
          <a:off x="3838366" y="3664644"/>
          <a:ext cx="451266" cy="33050"/>
        </a:xfrm>
        <a:custGeom>
          <a:avLst/>
          <a:gdLst/>
          <a:ahLst/>
          <a:cxnLst/>
          <a:rect l="0" t="0" r="0" b="0"/>
          <a:pathLst>
            <a:path>
              <a:moveTo>
                <a:pt x="0" y="16525"/>
              </a:moveTo>
              <a:lnTo>
                <a:pt x="451266" y="16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52718" y="3669887"/>
        <a:ext cx="22563" cy="22563"/>
      </dsp:txXfrm>
    </dsp:sp>
    <dsp:sp modelId="{E479542F-B516-43F6-8DAE-2E142294994B}">
      <dsp:nvSpPr>
        <dsp:cNvPr id="0" name=""/>
        <dsp:cNvSpPr/>
      </dsp:nvSpPr>
      <dsp:spPr>
        <a:xfrm>
          <a:off x="3317797" y="3906802"/>
          <a:ext cx="1492405" cy="1492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Using services like Azure Databox/Snowball to migrate </a:t>
          </a:r>
          <a:r>
            <a:rPr lang="en-IN" sz="1200" kern="1200" dirty="0" err="1"/>
            <a:t>terrabytes</a:t>
          </a:r>
          <a:r>
            <a:rPr lang="en-IN" sz="1200" kern="1200" dirty="0"/>
            <a:t> of data</a:t>
          </a:r>
        </a:p>
      </dsp:txBody>
      <dsp:txXfrm>
        <a:off x="3536355" y="4125360"/>
        <a:ext cx="1055289" cy="1055289"/>
      </dsp:txXfrm>
    </dsp:sp>
    <dsp:sp modelId="{EE88882A-7522-4CA3-9109-7152311B246A}">
      <dsp:nvSpPr>
        <dsp:cNvPr id="0" name=""/>
        <dsp:cNvSpPr/>
      </dsp:nvSpPr>
      <dsp:spPr>
        <a:xfrm rot="10800000">
          <a:off x="2866530" y="2692808"/>
          <a:ext cx="451266" cy="33050"/>
        </a:xfrm>
        <a:custGeom>
          <a:avLst/>
          <a:gdLst/>
          <a:ahLst/>
          <a:cxnLst/>
          <a:rect l="0" t="0" r="0" b="0"/>
          <a:pathLst>
            <a:path>
              <a:moveTo>
                <a:pt x="0" y="16525"/>
              </a:moveTo>
              <a:lnTo>
                <a:pt x="451266" y="16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3080882" y="2698051"/>
        <a:ext cx="22563" cy="22563"/>
      </dsp:txXfrm>
    </dsp:sp>
    <dsp:sp modelId="{6938794D-C64D-4EDB-ABE5-DB8562EB7325}">
      <dsp:nvSpPr>
        <dsp:cNvPr id="0" name=""/>
        <dsp:cNvSpPr/>
      </dsp:nvSpPr>
      <dsp:spPr>
        <a:xfrm>
          <a:off x="1374125" y="1963130"/>
          <a:ext cx="1492405" cy="1492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Export/Import manually</a:t>
          </a:r>
        </a:p>
      </dsp:txBody>
      <dsp:txXfrm>
        <a:off x="1592683" y="2181688"/>
        <a:ext cx="1055289" cy="105528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DB74-CDD7-C544-6449-21D956647E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858B75-0ABA-7746-B7BE-97B4074AA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F150AE-A12D-CB8C-2DBB-5B861DAC8F8A}"/>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5" name="Footer Placeholder 4">
            <a:extLst>
              <a:ext uri="{FF2B5EF4-FFF2-40B4-BE49-F238E27FC236}">
                <a16:creationId xmlns:a16="http://schemas.microsoft.com/office/drawing/2014/main" id="{6E6A4D1C-00C0-CD88-DE7E-3ABA46016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59168B-2FCC-EED9-C4F1-A5B511450E5B}"/>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296603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C9DD-0D95-CB66-2F61-CB8AEF7AF7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2155D2-7A78-6873-A617-68252698D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624CD-5457-371A-130B-49C7CA22821F}"/>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5" name="Footer Placeholder 4">
            <a:extLst>
              <a:ext uri="{FF2B5EF4-FFF2-40B4-BE49-F238E27FC236}">
                <a16:creationId xmlns:a16="http://schemas.microsoft.com/office/drawing/2014/main" id="{C1521B75-9C61-CC0F-450D-99A1AF912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93505-5238-25C6-05DA-E47259B8971A}"/>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387374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9D2-91C1-510B-9B02-7E4DEE6A8B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F7F86D-3871-008E-F35B-F97F8866C9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E5CF16-C339-1973-4B75-9B477A5951B1}"/>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5" name="Footer Placeholder 4">
            <a:extLst>
              <a:ext uri="{FF2B5EF4-FFF2-40B4-BE49-F238E27FC236}">
                <a16:creationId xmlns:a16="http://schemas.microsoft.com/office/drawing/2014/main" id="{24A97E08-221A-BE2C-901A-F9A610F887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B566E-1385-6770-EE33-74ECE825ED84}"/>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2634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A7F0-CB2B-774B-77BF-51C14DC63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570ABE-D55C-797D-6DCE-CC5B465575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302AAB-9718-F137-6752-FED1A11B05E7}"/>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5" name="Footer Placeholder 4">
            <a:extLst>
              <a:ext uri="{FF2B5EF4-FFF2-40B4-BE49-F238E27FC236}">
                <a16:creationId xmlns:a16="http://schemas.microsoft.com/office/drawing/2014/main" id="{CF435122-2E25-F91C-7889-1D4C48804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F49A2-6A25-DDEF-C783-273AABC3FDE8}"/>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122036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09E8-3682-1A94-3FA5-A737B89A59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A32E2E-74C2-A652-F586-A0D79555FE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33527D-DEA1-44C5-E529-F454A08E6C99}"/>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5" name="Footer Placeholder 4">
            <a:extLst>
              <a:ext uri="{FF2B5EF4-FFF2-40B4-BE49-F238E27FC236}">
                <a16:creationId xmlns:a16="http://schemas.microsoft.com/office/drawing/2014/main" id="{B89CECE7-DA51-4AB8-BEF3-EA9E95095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ADD5F4-C3FE-F516-D2F8-90E58F089BDD}"/>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129756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4F1A-3DD2-844D-841B-61EC43AF7D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29AC6F-06CD-E9E2-74A4-65CBA56CBC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A0A432-84D2-E086-17A4-00572ADEF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7283C9-2B93-84AF-13DD-300D67BFCA09}"/>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6" name="Footer Placeholder 5">
            <a:extLst>
              <a:ext uri="{FF2B5EF4-FFF2-40B4-BE49-F238E27FC236}">
                <a16:creationId xmlns:a16="http://schemas.microsoft.com/office/drawing/2014/main" id="{CCF80543-6920-D8F6-0A00-FC87C34EAB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CB5530-C013-BD22-1D45-C826D36AB40A}"/>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298353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DACC5-F638-4180-5FF9-81522057CB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ADB1EE-6209-C0F7-765E-37F9AE3DCC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C71DD1-0AC4-DC4C-61AA-A99ACBBD91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9348ED-9A83-88FB-E8BA-4D309F19D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1AAC82-7D1A-F314-AFE5-548019A32A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325F36-B6B0-724B-0D0F-DB386EF0BF44}"/>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8" name="Footer Placeholder 7">
            <a:extLst>
              <a:ext uri="{FF2B5EF4-FFF2-40B4-BE49-F238E27FC236}">
                <a16:creationId xmlns:a16="http://schemas.microsoft.com/office/drawing/2014/main" id="{4E866E0E-42D6-83F9-97F3-33AE804851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B228D1-B289-C741-2AB5-5AF395A2D36E}"/>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223674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92D2-A517-30F1-0D12-16D58EAAA6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1ACCEB-6CE2-0D41-2469-D5382577AC6C}"/>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4" name="Footer Placeholder 3">
            <a:extLst>
              <a:ext uri="{FF2B5EF4-FFF2-40B4-BE49-F238E27FC236}">
                <a16:creationId xmlns:a16="http://schemas.microsoft.com/office/drawing/2014/main" id="{46F93E62-131D-2DDF-712A-A10D4FBDB1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0DC4EB-0D0F-0EE2-853D-23EA35EE0FB0}"/>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357236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B378C-EF54-74D8-602D-12892F5870FA}"/>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3" name="Footer Placeholder 2">
            <a:extLst>
              <a:ext uri="{FF2B5EF4-FFF2-40B4-BE49-F238E27FC236}">
                <a16:creationId xmlns:a16="http://schemas.microsoft.com/office/drawing/2014/main" id="{208BFD28-499F-6749-AC09-6419D647A7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506034-A558-8273-0FE8-57FD29CED253}"/>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119881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8843-88A0-883C-8618-AF9201457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CFCD51-B19E-E834-C3B4-A43A39D73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014D71-6FA5-2632-E41A-79E01571F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D79A5-5C2B-B990-CC3F-79302DC4F59B}"/>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6" name="Footer Placeholder 5">
            <a:extLst>
              <a:ext uri="{FF2B5EF4-FFF2-40B4-BE49-F238E27FC236}">
                <a16:creationId xmlns:a16="http://schemas.microsoft.com/office/drawing/2014/main" id="{297EAAE6-F456-28C6-9683-9AF5F9BBC7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09AEAF-D950-02C6-7C05-A77F71373E29}"/>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101027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463D-C0D1-234B-D0A7-F6222D382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D6CD47-C69C-B69D-F11F-9D6A726F9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7E2FD5-167A-B93C-D9AF-748D9814F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DE4C99-D667-663B-97FF-955E2799B8B9}"/>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6" name="Footer Placeholder 5">
            <a:extLst>
              <a:ext uri="{FF2B5EF4-FFF2-40B4-BE49-F238E27FC236}">
                <a16:creationId xmlns:a16="http://schemas.microsoft.com/office/drawing/2014/main" id="{C30D28F1-1288-FC0A-8AF1-6F933A34F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8818B8-E2E1-1C73-9524-784532323B93}"/>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59515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C09659-ABBE-63EE-7651-D3F6BBF0E9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9CF36C-39D1-5A3F-EC56-09F4E8859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A6986-DDB6-A033-12D4-AA9EE7EF9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FB474-FEC6-4BD2-AC4C-4C768705EBC4}" type="datetimeFigureOut">
              <a:rPr lang="en-IN" smtClean="0"/>
              <a:t>21-06-2023</a:t>
            </a:fld>
            <a:endParaRPr lang="en-IN"/>
          </a:p>
        </p:txBody>
      </p:sp>
      <p:sp>
        <p:nvSpPr>
          <p:cNvPr id="5" name="Footer Placeholder 4">
            <a:extLst>
              <a:ext uri="{FF2B5EF4-FFF2-40B4-BE49-F238E27FC236}">
                <a16:creationId xmlns:a16="http://schemas.microsoft.com/office/drawing/2014/main" id="{04037451-5A0C-B9CC-FD22-F08882C0C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B3D59E-5EEA-96C5-FC62-9EDEF5C89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BB044-BC46-4009-B0D1-B949B462146A}" type="slidenum">
              <a:rPr lang="en-IN" smtClean="0"/>
              <a:t>‹#›</a:t>
            </a:fld>
            <a:endParaRPr lang="en-IN"/>
          </a:p>
        </p:txBody>
      </p:sp>
    </p:spTree>
    <p:extLst>
      <p:ext uri="{BB962C8B-B14F-4D97-AF65-F5344CB8AC3E}">
        <p14:creationId xmlns:p14="http://schemas.microsoft.com/office/powerpoint/2010/main" val="2245353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9140-30B6-D4C7-D0F9-8B7F3D02BDC4}"/>
              </a:ext>
            </a:extLst>
          </p:cNvPr>
          <p:cNvSpPr>
            <a:spLocks noGrp="1"/>
          </p:cNvSpPr>
          <p:nvPr>
            <p:ph type="ctrTitle"/>
          </p:nvPr>
        </p:nvSpPr>
        <p:spPr/>
        <p:txBody>
          <a:bodyPr/>
          <a:lstStyle/>
          <a:p>
            <a:r>
              <a:rPr lang="en-IN" dirty="0"/>
              <a:t>Database migration</a:t>
            </a:r>
          </a:p>
        </p:txBody>
      </p:sp>
    </p:spTree>
    <p:extLst>
      <p:ext uri="{BB962C8B-B14F-4D97-AF65-F5344CB8AC3E}">
        <p14:creationId xmlns:p14="http://schemas.microsoft.com/office/powerpoint/2010/main" val="370601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1040-F5F2-4032-B359-6FE490176BEF}"/>
              </a:ext>
            </a:extLst>
          </p:cNvPr>
          <p:cNvSpPr>
            <a:spLocks noGrp="1"/>
          </p:cNvSpPr>
          <p:nvPr>
            <p:ph type="title"/>
          </p:nvPr>
        </p:nvSpPr>
        <p:spPr/>
        <p:txBody>
          <a:bodyPr/>
          <a:lstStyle/>
          <a:p>
            <a:r>
              <a:rPr lang="en-IN" dirty="0"/>
              <a:t>Purpose of migrating the Database</a:t>
            </a:r>
          </a:p>
        </p:txBody>
      </p:sp>
      <p:graphicFrame>
        <p:nvGraphicFramePr>
          <p:cNvPr id="4" name="Content Placeholder 3">
            <a:extLst>
              <a:ext uri="{FF2B5EF4-FFF2-40B4-BE49-F238E27FC236}">
                <a16:creationId xmlns:a16="http://schemas.microsoft.com/office/drawing/2014/main" id="{12BAD0B9-0F6C-D223-75D2-BE6CE97C7658}"/>
              </a:ext>
            </a:extLst>
          </p:cNvPr>
          <p:cNvGraphicFramePr>
            <a:graphicFrameLocks noGrp="1"/>
          </p:cNvGraphicFramePr>
          <p:nvPr>
            <p:ph idx="1"/>
            <p:extLst>
              <p:ext uri="{D42A27DB-BD31-4B8C-83A1-F6EECF244321}">
                <p14:modId xmlns:p14="http://schemas.microsoft.com/office/powerpoint/2010/main" val="27621791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4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F1C-5945-757A-8FFE-FDD64BCB5E2F}"/>
              </a:ext>
            </a:extLst>
          </p:cNvPr>
          <p:cNvSpPr>
            <a:spLocks noGrp="1"/>
          </p:cNvSpPr>
          <p:nvPr>
            <p:ph type="title"/>
          </p:nvPr>
        </p:nvSpPr>
        <p:spPr/>
        <p:txBody>
          <a:bodyPr/>
          <a:lstStyle/>
          <a:p>
            <a:r>
              <a:rPr lang="en-IN" dirty="0"/>
              <a:t>Ways to migrate database</a:t>
            </a:r>
          </a:p>
        </p:txBody>
      </p:sp>
      <p:graphicFrame>
        <p:nvGraphicFramePr>
          <p:cNvPr id="8" name="Diagram 7">
            <a:extLst>
              <a:ext uri="{FF2B5EF4-FFF2-40B4-BE49-F238E27FC236}">
                <a16:creationId xmlns:a16="http://schemas.microsoft.com/office/drawing/2014/main" id="{A5C92236-8D4B-847A-66FC-E34AC78A1BE1}"/>
              </a:ext>
            </a:extLst>
          </p:cNvPr>
          <p:cNvGraphicFramePr/>
          <p:nvPr>
            <p:extLst>
              <p:ext uri="{D42A27DB-BD31-4B8C-83A1-F6EECF244321}">
                <p14:modId xmlns:p14="http://schemas.microsoft.com/office/powerpoint/2010/main" val="3912926824"/>
              </p:ext>
            </p:extLst>
          </p:nvPr>
        </p:nvGraphicFramePr>
        <p:xfrm>
          <a:off x="2032000" y="13273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50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F1C-5945-757A-8FFE-FDD64BCB5E2F}"/>
              </a:ext>
            </a:extLst>
          </p:cNvPr>
          <p:cNvSpPr>
            <a:spLocks noGrp="1"/>
          </p:cNvSpPr>
          <p:nvPr>
            <p:ph type="title"/>
          </p:nvPr>
        </p:nvSpPr>
        <p:spPr/>
        <p:txBody>
          <a:bodyPr/>
          <a:lstStyle/>
          <a:p>
            <a:r>
              <a:rPr lang="en-IN" dirty="0"/>
              <a:t>Using CI/CD</a:t>
            </a:r>
          </a:p>
        </p:txBody>
      </p:sp>
      <p:pic>
        <p:nvPicPr>
          <p:cNvPr id="1028" name="Picture 4" descr="DevOps for the Database. Most talks about DevOps focuses on the… | by  Houssem Dellai | FAUN — Developer Community 🐾">
            <a:extLst>
              <a:ext uri="{FF2B5EF4-FFF2-40B4-BE49-F238E27FC236}">
                <a16:creationId xmlns:a16="http://schemas.microsoft.com/office/drawing/2014/main" id="{20D38501-A2A5-BBDF-B21B-A77F34EA8C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3731" y="1464842"/>
            <a:ext cx="8938726" cy="502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32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B8D5-A5A8-F8DA-E4EF-EB623697DCFB}"/>
              </a:ext>
            </a:extLst>
          </p:cNvPr>
          <p:cNvSpPr>
            <a:spLocks noGrp="1"/>
          </p:cNvSpPr>
          <p:nvPr>
            <p:ph type="title"/>
          </p:nvPr>
        </p:nvSpPr>
        <p:spPr/>
        <p:txBody>
          <a:bodyPr/>
          <a:lstStyle/>
          <a:p>
            <a:r>
              <a:rPr lang="en-IN" dirty="0"/>
              <a:t>Using ETL tools</a:t>
            </a:r>
          </a:p>
        </p:txBody>
      </p:sp>
      <p:sp>
        <p:nvSpPr>
          <p:cNvPr id="3" name="Content Placeholder 2">
            <a:extLst>
              <a:ext uri="{FF2B5EF4-FFF2-40B4-BE49-F238E27FC236}">
                <a16:creationId xmlns:a16="http://schemas.microsoft.com/office/drawing/2014/main" id="{9718CCDB-66CF-3ED3-68AA-B036F6EECD23}"/>
              </a:ext>
            </a:extLst>
          </p:cNvPr>
          <p:cNvSpPr>
            <a:spLocks noGrp="1"/>
          </p:cNvSpPr>
          <p:nvPr>
            <p:ph idx="1"/>
          </p:nvPr>
        </p:nvSpPr>
        <p:spPr/>
        <p:txBody>
          <a:bodyPr>
            <a:normAutofit/>
          </a:bodyPr>
          <a:lstStyle/>
          <a:p>
            <a:r>
              <a:rPr lang="en-US" sz="1800" dirty="0"/>
              <a:t>ETL (Extract, Transform, Load) is commonly used for database migration because it provides a structured and efficient approach to handle the complexities involved in moving data from a source database to a target database. </a:t>
            </a:r>
          </a:p>
          <a:p>
            <a:r>
              <a:rPr lang="en-US" sz="1800" dirty="0"/>
              <a:t>ETL enables the extraction of data from the source database in a controlled and consistent manner</a:t>
            </a:r>
          </a:p>
          <a:p>
            <a:r>
              <a:rPr lang="en-US" sz="1800" dirty="0"/>
              <a:t>During database migration, data often needs to be transformed to match the schema and requirements of the target database.</a:t>
            </a:r>
          </a:p>
          <a:p>
            <a:r>
              <a:rPr lang="en-US" sz="1800" dirty="0"/>
              <a:t>ETL tools provide the capability to perform data transformations, such as data type conversions, data cleansing, data validation, or applying business rules, to ensure the data is compatible with the target database.</a:t>
            </a:r>
          </a:p>
          <a:p>
            <a:r>
              <a:rPr lang="en-US" sz="1800" dirty="0"/>
              <a:t>Incremental Migration: In scenarios where the source database continues to be operational during migration, ETL processes can be designed to perform incremental data extraction and synchronization. This ensures that only the changes made in the source database after the initial migration are captured and applied to the target database.</a:t>
            </a:r>
          </a:p>
          <a:p>
            <a:endParaRPr lang="en-IN" sz="1800" dirty="0"/>
          </a:p>
        </p:txBody>
      </p:sp>
    </p:spTree>
    <p:extLst>
      <p:ext uri="{BB962C8B-B14F-4D97-AF65-F5344CB8AC3E}">
        <p14:creationId xmlns:p14="http://schemas.microsoft.com/office/powerpoint/2010/main" val="317310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4698-2C67-3CF5-84BF-28F52C0FC03E}"/>
              </a:ext>
            </a:extLst>
          </p:cNvPr>
          <p:cNvSpPr>
            <a:spLocks noGrp="1"/>
          </p:cNvSpPr>
          <p:nvPr>
            <p:ph type="title"/>
          </p:nvPr>
        </p:nvSpPr>
        <p:spPr/>
        <p:txBody>
          <a:bodyPr/>
          <a:lstStyle/>
          <a:p>
            <a:r>
              <a:rPr lang="en-IN" dirty="0"/>
              <a:t>Use other services</a:t>
            </a:r>
          </a:p>
        </p:txBody>
      </p:sp>
      <p:sp>
        <p:nvSpPr>
          <p:cNvPr id="3" name="Content Placeholder 2">
            <a:extLst>
              <a:ext uri="{FF2B5EF4-FFF2-40B4-BE49-F238E27FC236}">
                <a16:creationId xmlns:a16="http://schemas.microsoft.com/office/drawing/2014/main" id="{E58228FF-E8BE-7C63-35B4-20853B7C8716}"/>
              </a:ext>
            </a:extLst>
          </p:cNvPr>
          <p:cNvSpPr>
            <a:spLocks noGrp="1"/>
          </p:cNvSpPr>
          <p:nvPr>
            <p:ph idx="1"/>
          </p:nvPr>
        </p:nvSpPr>
        <p:spPr/>
        <p:txBody>
          <a:bodyPr/>
          <a:lstStyle/>
          <a:p>
            <a:r>
              <a:rPr lang="en-IN" dirty="0"/>
              <a:t>To migrate bulk data we can use services like Azure Data Box/</a:t>
            </a:r>
            <a:r>
              <a:rPr lang="en-IN"/>
              <a:t>Snow ball</a:t>
            </a:r>
            <a:endParaRPr lang="en-IN" dirty="0"/>
          </a:p>
        </p:txBody>
      </p:sp>
    </p:spTree>
    <p:extLst>
      <p:ext uri="{BB962C8B-B14F-4D97-AF65-F5344CB8AC3E}">
        <p14:creationId xmlns:p14="http://schemas.microsoft.com/office/powerpoint/2010/main" val="333173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245</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Database migration</vt:lpstr>
      <vt:lpstr>Purpose of migrating the Database</vt:lpstr>
      <vt:lpstr>Ways to migrate database</vt:lpstr>
      <vt:lpstr>Using CI/CD</vt:lpstr>
      <vt:lpstr>Using ETL tools</vt:lpstr>
      <vt:lpstr>Use other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migration</dc:title>
  <dc:creator>kesav Ramkumar</dc:creator>
  <cp:lastModifiedBy>kesav Ramkumar</cp:lastModifiedBy>
  <cp:revision>1</cp:revision>
  <dcterms:created xsi:type="dcterms:W3CDTF">2023-06-21T16:40:47Z</dcterms:created>
  <dcterms:modified xsi:type="dcterms:W3CDTF">2023-06-21T18:10:53Z</dcterms:modified>
</cp:coreProperties>
</file>