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8" r:id="rId2"/>
    <p:sldId id="267" r:id="rId3"/>
    <p:sldId id="271" r:id="rId4"/>
    <p:sldId id="273" r:id="rId5"/>
    <p:sldId id="272" r:id="rId6"/>
    <p:sldId id="274" r:id="rId7"/>
    <p:sldId id="280" r:id="rId8"/>
    <p:sldId id="275" r:id="rId9"/>
    <p:sldId id="282" r:id="rId10"/>
    <p:sldId id="281" r:id="rId11"/>
    <p:sldId id="283" r:id="rId12"/>
    <p:sldId id="278" r:id="rId13"/>
    <p:sldId id="279" r:id="rId14"/>
    <p:sldId id="265"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26AEC6-5F67-4235-918E-9A2273764430}" v="159" dt="2024-11-04T12:48:52.3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86" autoAdjust="0"/>
    <p:restoredTop sz="94660"/>
  </p:normalViewPr>
  <p:slideViewPr>
    <p:cSldViewPr>
      <p:cViewPr varScale="1">
        <p:scale>
          <a:sx n="78" d="100"/>
          <a:sy n="78" d="100"/>
        </p:scale>
        <p:origin x="1632" y="4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SHAV GUPTA" userId="bbc014ec3f58375a" providerId="LiveId" clId="{E526AEC6-5F67-4235-918E-9A2273764430}"/>
    <pc:docChg chg="undo custSel addSld delSld modSld sldOrd modMainMaster">
      <pc:chgData name="KESHAV GUPTA" userId="bbc014ec3f58375a" providerId="LiveId" clId="{E526AEC6-5F67-4235-918E-9A2273764430}" dt="2024-11-04T12:51:00.640" v="876" actId="14100"/>
      <pc:docMkLst>
        <pc:docMk/>
      </pc:docMkLst>
      <pc:sldChg chg="modTransition">
        <pc:chgData name="KESHAV GUPTA" userId="bbc014ec3f58375a" providerId="LiveId" clId="{E526AEC6-5F67-4235-918E-9A2273764430}" dt="2024-10-01T09:04:18.239" v="533"/>
        <pc:sldMkLst>
          <pc:docMk/>
          <pc:sldMk cId="0" sldId="265"/>
        </pc:sldMkLst>
      </pc:sldChg>
      <pc:sldChg chg="addSp delSp modSp mod modTransition">
        <pc:chgData name="KESHAV GUPTA" userId="bbc014ec3f58375a" providerId="LiveId" clId="{E526AEC6-5F67-4235-918E-9A2273764430}" dt="2024-10-01T09:04:18.239" v="533"/>
        <pc:sldMkLst>
          <pc:docMk/>
          <pc:sldMk cId="0" sldId="267"/>
        </pc:sldMkLst>
        <pc:picChg chg="add del mod">
          <ac:chgData name="KESHAV GUPTA" userId="bbc014ec3f58375a" providerId="LiveId" clId="{E526AEC6-5F67-4235-918E-9A2273764430}" dt="2024-09-30T19:53:00.574" v="427" actId="478"/>
          <ac:picMkLst>
            <pc:docMk/>
            <pc:sldMk cId="0" sldId="267"/>
            <ac:picMk id="5" creationId="{4A85BBDB-0255-2789-3CF4-94238099284D}"/>
          </ac:picMkLst>
        </pc:picChg>
      </pc:sldChg>
      <pc:sldChg chg="ord modTransition">
        <pc:chgData name="KESHAV GUPTA" userId="bbc014ec3f58375a" providerId="LiveId" clId="{E526AEC6-5F67-4235-918E-9A2273764430}" dt="2024-10-01T09:04:18.239" v="533"/>
        <pc:sldMkLst>
          <pc:docMk/>
          <pc:sldMk cId="0" sldId="268"/>
        </pc:sldMkLst>
      </pc:sldChg>
      <pc:sldChg chg="addSp modSp mod modTransition">
        <pc:chgData name="KESHAV GUPTA" userId="bbc014ec3f58375a" providerId="LiveId" clId="{E526AEC6-5F67-4235-918E-9A2273764430}" dt="2024-10-01T09:04:18.239" v="533"/>
        <pc:sldMkLst>
          <pc:docMk/>
          <pc:sldMk cId="0" sldId="271"/>
        </pc:sldMkLst>
        <pc:spChg chg="mod">
          <ac:chgData name="KESHAV GUPTA" userId="bbc014ec3f58375a" providerId="LiveId" clId="{E526AEC6-5F67-4235-918E-9A2273764430}" dt="2024-09-30T12:47:05.871" v="311" actId="113"/>
          <ac:spMkLst>
            <pc:docMk/>
            <pc:sldMk cId="0" sldId="271"/>
            <ac:spMk id="2" creationId="{00000000-0000-0000-0000-000000000000}"/>
          </ac:spMkLst>
        </pc:spChg>
        <pc:spChg chg="mod">
          <ac:chgData name="KESHAV GUPTA" userId="bbc014ec3f58375a" providerId="LiveId" clId="{E526AEC6-5F67-4235-918E-9A2273764430}" dt="2024-09-30T12:38:59.238" v="308" actId="20577"/>
          <ac:spMkLst>
            <pc:docMk/>
            <pc:sldMk cId="0" sldId="271"/>
            <ac:spMk id="3" creationId="{00000000-0000-0000-0000-000000000000}"/>
          </ac:spMkLst>
        </pc:spChg>
        <pc:spChg chg="mod">
          <ac:chgData name="KESHAV GUPTA" userId="bbc014ec3f58375a" providerId="LiveId" clId="{E526AEC6-5F67-4235-918E-9A2273764430}" dt="2024-10-01T06:10:31.452" v="507" actId="1076"/>
          <ac:spMkLst>
            <pc:docMk/>
            <pc:sldMk cId="0" sldId="271"/>
            <ac:spMk id="4" creationId="{C309CA59-1E23-9A35-4C2D-394BE9D78EB3}"/>
          </ac:spMkLst>
        </pc:spChg>
        <pc:picChg chg="add mod">
          <ac:chgData name="KESHAV GUPTA" userId="bbc014ec3f58375a" providerId="LiveId" clId="{E526AEC6-5F67-4235-918E-9A2273764430}" dt="2024-09-30T19:51:15.869" v="412" actId="1076"/>
          <ac:picMkLst>
            <pc:docMk/>
            <pc:sldMk cId="0" sldId="271"/>
            <ac:picMk id="6" creationId="{2AC3A92B-A436-1125-6934-769759FAFD48}"/>
          </ac:picMkLst>
        </pc:picChg>
      </pc:sldChg>
      <pc:sldChg chg="addSp modSp mod modTransition">
        <pc:chgData name="KESHAV GUPTA" userId="bbc014ec3f58375a" providerId="LiveId" clId="{E526AEC6-5F67-4235-918E-9A2273764430}" dt="2024-10-01T09:04:18.239" v="533"/>
        <pc:sldMkLst>
          <pc:docMk/>
          <pc:sldMk cId="0" sldId="272"/>
        </pc:sldMkLst>
        <pc:spChg chg="mod">
          <ac:chgData name="KESHAV GUPTA" userId="bbc014ec3f58375a" providerId="LiveId" clId="{E526AEC6-5F67-4235-918E-9A2273764430}" dt="2024-09-30T12:47:34.031" v="318" actId="113"/>
          <ac:spMkLst>
            <pc:docMk/>
            <pc:sldMk cId="0" sldId="272"/>
            <ac:spMk id="2" creationId="{00000000-0000-0000-0000-000000000000}"/>
          </ac:spMkLst>
        </pc:spChg>
        <pc:spChg chg="mod">
          <ac:chgData name="KESHAV GUPTA" userId="bbc014ec3f58375a" providerId="LiveId" clId="{E526AEC6-5F67-4235-918E-9A2273764430}" dt="2024-10-01T06:14:23.541" v="508" actId="1076"/>
          <ac:spMkLst>
            <pc:docMk/>
            <pc:sldMk cId="0" sldId="272"/>
            <ac:spMk id="3" creationId="{00000000-0000-0000-0000-000000000000}"/>
          </ac:spMkLst>
        </pc:spChg>
        <pc:picChg chg="add mod">
          <ac:chgData name="KESHAV GUPTA" userId="bbc014ec3f58375a" providerId="LiveId" clId="{E526AEC6-5F67-4235-918E-9A2273764430}" dt="2024-09-30T19:53:28.470" v="430" actId="1076"/>
          <ac:picMkLst>
            <pc:docMk/>
            <pc:sldMk cId="0" sldId="272"/>
            <ac:picMk id="5" creationId="{0A56ED70-3893-AE7E-AEDF-C48EF6C3E665}"/>
          </ac:picMkLst>
        </pc:picChg>
      </pc:sldChg>
      <pc:sldChg chg="addSp modSp mod modTransition">
        <pc:chgData name="KESHAV GUPTA" userId="bbc014ec3f58375a" providerId="LiveId" clId="{E526AEC6-5F67-4235-918E-9A2273764430}" dt="2024-10-01T09:04:18.239" v="533"/>
        <pc:sldMkLst>
          <pc:docMk/>
          <pc:sldMk cId="0" sldId="273"/>
        </pc:sldMkLst>
        <pc:spChg chg="mod">
          <ac:chgData name="KESHAV GUPTA" userId="bbc014ec3f58375a" providerId="LiveId" clId="{E526AEC6-5F67-4235-918E-9A2273764430}" dt="2024-09-30T12:47:13.145" v="312" actId="113"/>
          <ac:spMkLst>
            <pc:docMk/>
            <pc:sldMk cId="0" sldId="273"/>
            <ac:spMk id="2" creationId="{00000000-0000-0000-0000-000000000000}"/>
          </ac:spMkLst>
        </pc:spChg>
        <pc:spChg chg="mod">
          <ac:chgData name="KESHAV GUPTA" userId="bbc014ec3f58375a" providerId="LiveId" clId="{E526AEC6-5F67-4235-918E-9A2273764430}" dt="2024-09-30T19:51:32.723" v="413" actId="1076"/>
          <ac:spMkLst>
            <pc:docMk/>
            <pc:sldMk cId="0" sldId="273"/>
            <ac:spMk id="3" creationId="{00000000-0000-0000-0000-000000000000}"/>
          </ac:spMkLst>
        </pc:spChg>
        <pc:picChg chg="add mod">
          <ac:chgData name="KESHAV GUPTA" userId="bbc014ec3f58375a" providerId="LiveId" clId="{E526AEC6-5F67-4235-918E-9A2273764430}" dt="2024-09-30T19:52:22.525" v="423" actId="1076"/>
          <ac:picMkLst>
            <pc:docMk/>
            <pc:sldMk cId="0" sldId="273"/>
            <ac:picMk id="5" creationId="{9D4CB254-DC4E-800D-91B0-5D5532E84BC7}"/>
          </ac:picMkLst>
        </pc:picChg>
      </pc:sldChg>
      <pc:sldChg chg="addSp delSp modSp mod modTransition">
        <pc:chgData name="KESHAV GUPTA" userId="bbc014ec3f58375a" providerId="LiveId" clId="{E526AEC6-5F67-4235-918E-9A2273764430}" dt="2024-10-01T11:11:20.959" v="798" actId="20577"/>
        <pc:sldMkLst>
          <pc:docMk/>
          <pc:sldMk cId="0" sldId="274"/>
        </pc:sldMkLst>
        <pc:spChg chg="mod">
          <ac:chgData name="KESHAV GUPTA" userId="bbc014ec3f58375a" providerId="LiveId" clId="{E526AEC6-5F67-4235-918E-9A2273764430}" dt="2024-09-30T19:48:25.702" v="400" actId="20577"/>
          <ac:spMkLst>
            <pc:docMk/>
            <pc:sldMk cId="0" sldId="274"/>
            <ac:spMk id="2" creationId="{00000000-0000-0000-0000-000000000000}"/>
          </ac:spMkLst>
        </pc:spChg>
        <pc:spChg chg="mod">
          <ac:chgData name="KESHAV GUPTA" userId="bbc014ec3f58375a" providerId="LiveId" clId="{E526AEC6-5F67-4235-918E-9A2273764430}" dt="2024-10-01T11:11:07.491" v="655" actId="20577"/>
          <ac:spMkLst>
            <pc:docMk/>
            <pc:sldMk cId="0" sldId="274"/>
            <ac:spMk id="3" creationId="{00000000-0000-0000-0000-000000000000}"/>
          </ac:spMkLst>
        </pc:spChg>
        <pc:spChg chg="mod">
          <ac:chgData name="KESHAV GUPTA" userId="bbc014ec3f58375a" providerId="LiveId" clId="{E526AEC6-5F67-4235-918E-9A2273764430}" dt="2024-10-01T11:11:13.222" v="717" actId="20577"/>
          <ac:spMkLst>
            <pc:docMk/>
            <pc:sldMk cId="0" sldId="274"/>
            <ac:spMk id="5" creationId="{0331F9EA-C10E-E562-C303-5BE8165C350E}"/>
          </ac:spMkLst>
        </pc:spChg>
        <pc:spChg chg="mod">
          <ac:chgData name="KESHAV GUPTA" userId="bbc014ec3f58375a" providerId="LiveId" clId="{E526AEC6-5F67-4235-918E-9A2273764430}" dt="2024-10-01T11:11:20.959" v="798" actId="20577"/>
          <ac:spMkLst>
            <pc:docMk/>
            <pc:sldMk cId="0" sldId="274"/>
            <ac:spMk id="6" creationId="{E2FA8803-E709-E7E6-CB32-B7FCBC2568EC}"/>
          </ac:spMkLst>
        </pc:spChg>
        <pc:picChg chg="add del mod">
          <ac:chgData name="KESHAV GUPTA" userId="bbc014ec3f58375a" providerId="LiveId" clId="{E526AEC6-5F67-4235-918E-9A2273764430}" dt="2024-09-30T19:56:19.222" v="436" actId="478"/>
          <ac:picMkLst>
            <pc:docMk/>
            <pc:sldMk cId="0" sldId="274"/>
            <ac:picMk id="7" creationId="{27316ED6-D9F7-C4F3-C7CD-81AB573F5629}"/>
          </ac:picMkLst>
        </pc:picChg>
        <pc:picChg chg="add mod">
          <ac:chgData name="KESHAV GUPTA" userId="bbc014ec3f58375a" providerId="LiveId" clId="{E526AEC6-5F67-4235-918E-9A2273764430}" dt="2024-09-30T19:57:24.490" v="442" actId="14100"/>
          <ac:picMkLst>
            <pc:docMk/>
            <pc:sldMk cId="0" sldId="274"/>
            <ac:picMk id="9" creationId="{F300969F-ACDD-E68C-D472-C28D7A44E5A9}"/>
          </ac:picMkLst>
        </pc:picChg>
        <pc:picChg chg="add del mod">
          <ac:chgData name="KESHAV GUPTA" userId="bbc014ec3f58375a" providerId="LiveId" clId="{E526AEC6-5F67-4235-918E-9A2273764430}" dt="2024-09-30T19:58:24.365" v="450" actId="478"/>
          <ac:picMkLst>
            <pc:docMk/>
            <pc:sldMk cId="0" sldId="274"/>
            <ac:picMk id="11" creationId="{DED418D8-58D0-AE4C-ACC5-0660CF77DEC1}"/>
          </ac:picMkLst>
        </pc:picChg>
        <pc:picChg chg="add mod">
          <ac:chgData name="KESHAV GUPTA" userId="bbc014ec3f58375a" providerId="LiveId" clId="{E526AEC6-5F67-4235-918E-9A2273764430}" dt="2024-09-30T19:59:13.720" v="453" actId="1076"/>
          <ac:picMkLst>
            <pc:docMk/>
            <pc:sldMk cId="0" sldId="274"/>
            <ac:picMk id="13" creationId="{81858ECF-04B1-0D9D-255A-5566C37A1172}"/>
          </ac:picMkLst>
        </pc:picChg>
      </pc:sldChg>
      <pc:sldChg chg="addSp delSp modSp mod modTransition">
        <pc:chgData name="KESHAV GUPTA" userId="bbc014ec3f58375a" providerId="LiveId" clId="{E526AEC6-5F67-4235-918E-9A2273764430}" dt="2024-11-04T12:43:56.601" v="803" actId="14100"/>
        <pc:sldMkLst>
          <pc:docMk/>
          <pc:sldMk cId="0" sldId="275"/>
        </pc:sldMkLst>
        <pc:spChg chg="mod">
          <ac:chgData name="KESHAV GUPTA" userId="bbc014ec3f58375a" providerId="LiveId" clId="{E526AEC6-5F67-4235-918E-9A2273764430}" dt="2024-09-30T12:47:48.015" v="320" actId="113"/>
          <ac:spMkLst>
            <pc:docMk/>
            <pc:sldMk cId="0" sldId="275"/>
            <ac:spMk id="2" creationId="{00000000-0000-0000-0000-000000000000}"/>
          </ac:spMkLst>
        </pc:spChg>
        <pc:picChg chg="del">
          <ac:chgData name="KESHAV GUPTA" userId="bbc014ec3f58375a" providerId="LiveId" clId="{E526AEC6-5F67-4235-918E-9A2273764430}" dt="2024-09-30T20:00:17.740" v="462" actId="478"/>
          <ac:picMkLst>
            <pc:docMk/>
            <pc:sldMk cId="0" sldId="275"/>
            <ac:picMk id="5" creationId="{4E07578A-C583-EF9D-3965-EEDECF1F8F4D}"/>
          </ac:picMkLst>
        </pc:picChg>
        <pc:picChg chg="add mod">
          <ac:chgData name="KESHAV GUPTA" userId="bbc014ec3f58375a" providerId="LiveId" clId="{E526AEC6-5F67-4235-918E-9A2273764430}" dt="2024-11-04T12:43:56.601" v="803" actId="14100"/>
          <ac:picMkLst>
            <pc:docMk/>
            <pc:sldMk cId="0" sldId="275"/>
            <ac:picMk id="5" creationId="{611B2196-25F4-A438-953F-3B1582A5D6F7}"/>
          </ac:picMkLst>
        </pc:picChg>
        <pc:picChg chg="add del mod">
          <ac:chgData name="KESHAV GUPTA" userId="bbc014ec3f58375a" providerId="LiveId" clId="{E526AEC6-5F67-4235-918E-9A2273764430}" dt="2024-11-04T12:41:23.527" v="799" actId="478"/>
          <ac:picMkLst>
            <pc:docMk/>
            <pc:sldMk cId="0" sldId="275"/>
            <ac:picMk id="6" creationId="{05AF3A4E-78C8-07AA-373F-271AA8E58110}"/>
          </ac:picMkLst>
        </pc:picChg>
      </pc:sldChg>
      <pc:sldChg chg="addSp modSp mod modTransition">
        <pc:chgData name="KESHAV GUPTA" userId="bbc014ec3f58375a" providerId="LiveId" clId="{E526AEC6-5F67-4235-918E-9A2273764430}" dt="2024-10-01T09:04:18.239" v="533"/>
        <pc:sldMkLst>
          <pc:docMk/>
          <pc:sldMk cId="0" sldId="278"/>
        </pc:sldMkLst>
        <pc:spChg chg="mod">
          <ac:chgData name="KESHAV GUPTA" userId="bbc014ec3f58375a" providerId="LiveId" clId="{E526AEC6-5F67-4235-918E-9A2273764430}" dt="2024-09-30T12:48:21.904" v="326" actId="113"/>
          <ac:spMkLst>
            <pc:docMk/>
            <pc:sldMk cId="0" sldId="278"/>
            <ac:spMk id="2" creationId="{00000000-0000-0000-0000-000000000000}"/>
          </ac:spMkLst>
        </pc:spChg>
        <pc:spChg chg="mod">
          <ac:chgData name="KESHAV GUPTA" userId="bbc014ec3f58375a" providerId="LiveId" clId="{E526AEC6-5F67-4235-918E-9A2273764430}" dt="2024-09-30T20:03:36.382" v="475" actId="1076"/>
          <ac:spMkLst>
            <pc:docMk/>
            <pc:sldMk cId="0" sldId="278"/>
            <ac:spMk id="3" creationId="{00000000-0000-0000-0000-000000000000}"/>
          </ac:spMkLst>
        </pc:spChg>
        <pc:picChg chg="add mod">
          <ac:chgData name="KESHAV GUPTA" userId="bbc014ec3f58375a" providerId="LiveId" clId="{E526AEC6-5F67-4235-918E-9A2273764430}" dt="2024-09-30T20:04:13.963" v="481" actId="1076"/>
          <ac:picMkLst>
            <pc:docMk/>
            <pc:sldMk cId="0" sldId="278"/>
            <ac:picMk id="5" creationId="{22370030-2F7C-0AA7-D7CE-E15CFC5FCE03}"/>
          </ac:picMkLst>
        </pc:picChg>
      </pc:sldChg>
      <pc:sldChg chg="addSp modSp mod modTransition">
        <pc:chgData name="KESHAV GUPTA" userId="bbc014ec3f58375a" providerId="LiveId" clId="{E526AEC6-5F67-4235-918E-9A2273764430}" dt="2024-10-01T09:04:18.239" v="533"/>
        <pc:sldMkLst>
          <pc:docMk/>
          <pc:sldMk cId="0" sldId="279"/>
        </pc:sldMkLst>
        <pc:spChg chg="mod">
          <ac:chgData name="KESHAV GUPTA" userId="bbc014ec3f58375a" providerId="LiveId" clId="{E526AEC6-5F67-4235-918E-9A2273764430}" dt="2024-09-30T12:48:30.848" v="327" actId="113"/>
          <ac:spMkLst>
            <pc:docMk/>
            <pc:sldMk cId="0" sldId="279"/>
            <ac:spMk id="2" creationId="{00000000-0000-0000-0000-000000000000}"/>
          </ac:spMkLst>
        </pc:spChg>
        <pc:spChg chg="mod">
          <ac:chgData name="KESHAV GUPTA" userId="bbc014ec3f58375a" providerId="LiveId" clId="{E526AEC6-5F67-4235-918E-9A2273764430}" dt="2024-09-30T20:05:20.327" v="486" actId="255"/>
          <ac:spMkLst>
            <pc:docMk/>
            <pc:sldMk cId="0" sldId="279"/>
            <ac:spMk id="3" creationId="{00000000-0000-0000-0000-000000000000}"/>
          </ac:spMkLst>
        </pc:spChg>
        <pc:picChg chg="add mod">
          <ac:chgData name="KESHAV GUPTA" userId="bbc014ec3f58375a" providerId="LiveId" clId="{E526AEC6-5F67-4235-918E-9A2273764430}" dt="2024-09-30T20:05:50.410" v="492" actId="1076"/>
          <ac:picMkLst>
            <pc:docMk/>
            <pc:sldMk cId="0" sldId="279"/>
            <ac:picMk id="5" creationId="{6D19EC6F-ECDA-2584-25F4-1E469CA497AE}"/>
          </ac:picMkLst>
        </pc:picChg>
      </pc:sldChg>
      <pc:sldChg chg="addSp modSp mod modTransition">
        <pc:chgData name="KESHAV GUPTA" userId="bbc014ec3f58375a" providerId="LiveId" clId="{E526AEC6-5F67-4235-918E-9A2273764430}" dt="2024-10-01T09:04:18.239" v="533"/>
        <pc:sldMkLst>
          <pc:docMk/>
          <pc:sldMk cId="2824116940" sldId="280"/>
        </pc:sldMkLst>
        <pc:spChg chg="mod">
          <ac:chgData name="KESHAV GUPTA" userId="bbc014ec3f58375a" providerId="LiveId" clId="{E526AEC6-5F67-4235-918E-9A2273764430}" dt="2024-09-30T19:48:04.723" v="368" actId="20577"/>
          <ac:spMkLst>
            <pc:docMk/>
            <pc:sldMk cId="2824116940" sldId="280"/>
            <ac:spMk id="2" creationId="{00000000-0000-0000-0000-000000000000}"/>
          </ac:spMkLst>
        </pc:spChg>
        <pc:spChg chg="mod">
          <ac:chgData name="KESHAV GUPTA" userId="bbc014ec3f58375a" providerId="LiveId" clId="{E526AEC6-5F67-4235-918E-9A2273764430}" dt="2024-09-30T19:59:34.699" v="454" actId="1076"/>
          <ac:spMkLst>
            <pc:docMk/>
            <pc:sldMk cId="2824116940" sldId="280"/>
            <ac:spMk id="3" creationId="{00000000-0000-0000-0000-000000000000}"/>
          </ac:spMkLst>
        </pc:spChg>
        <pc:picChg chg="add mod">
          <ac:chgData name="KESHAV GUPTA" userId="bbc014ec3f58375a" providerId="LiveId" clId="{E526AEC6-5F67-4235-918E-9A2273764430}" dt="2024-09-30T20:00:07.940" v="461" actId="14100"/>
          <ac:picMkLst>
            <pc:docMk/>
            <pc:sldMk cId="2824116940" sldId="280"/>
            <ac:picMk id="5" creationId="{B08D8D70-8966-A9D7-705E-667145D425B8}"/>
          </ac:picMkLst>
        </pc:picChg>
      </pc:sldChg>
      <pc:sldChg chg="addSp delSp modSp mod modTransition">
        <pc:chgData name="KESHAV GUPTA" userId="bbc014ec3f58375a" providerId="LiveId" clId="{E526AEC6-5F67-4235-918E-9A2273764430}" dt="2024-11-04T12:47:27.333" v="847" actId="14100"/>
        <pc:sldMkLst>
          <pc:docMk/>
          <pc:sldMk cId="3475003528" sldId="281"/>
        </pc:sldMkLst>
        <pc:spChg chg="mod">
          <ac:chgData name="KESHAV GUPTA" userId="bbc014ec3f58375a" providerId="LiveId" clId="{E526AEC6-5F67-4235-918E-9A2273764430}" dt="2024-09-30T12:48:03.816" v="324" actId="113"/>
          <ac:spMkLst>
            <pc:docMk/>
            <pc:sldMk cId="3475003528" sldId="281"/>
            <ac:spMk id="2" creationId="{00000000-0000-0000-0000-000000000000}"/>
          </ac:spMkLst>
        </pc:spChg>
        <pc:picChg chg="add del mod">
          <ac:chgData name="KESHAV GUPTA" userId="bbc014ec3f58375a" providerId="LiveId" clId="{E526AEC6-5F67-4235-918E-9A2273764430}" dt="2024-11-04T12:46:20.080" v="844" actId="478"/>
          <ac:picMkLst>
            <pc:docMk/>
            <pc:sldMk cId="3475003528" sldId="281"/>
            <ac:picMk id="5" creationId="{E6BBDA8D-538F-291B-2E66-49BC1AFD00D8}"/>
          </ac:picMkLst>
        </pc:picChg>
        <pc:picChg chg="del">
          <ac:chgData name="KESHAV GUPTA" userId="bbc014ec3f58375a" providerId="LiveId" clId="{E526AEC6-5F67-4235-918E-9A2273764430}" dt="2024-09-30T20:02:52.800" v="469" actId="478"/>
          <ac:picMkLst>
            <pc:docMk/>
            <pc:sldMk cId="3475003528" sldId="281"/>
            <ac:picMk id="6" creationId="{5304B792-37AD-8484-F4F4-5051DE4DEAE1}"/>
          </ac:picMkLst>
        </pc:picChg>
        <pc:picChg chg="add mod">
          <ac:chgData name="KESHAV GUPTA" userId="bbc014ec3f58375a" providerId="LiveId" clId="{E526AEC6-5F67-4235-918E-9A2273764430}" dt="2024-11-04T12:47:27.333" v="847" actId="14100"/>
          <ac:picMkLst>
            <pc:docMk/>
            <pc:sldMk cId="3475003528" sldId="281"/>
            <ac:picMk id="6" creationId="{FC0BB6DA-ACCA-0C11-6AA8-94AA0FE435DF}"/>
          </ac:picMkLst>
        </pc:picChg>
      </pc:sldChg>
      <pc:sldChg chg="addSp delSp modSp mod modTransition">
        <pc:chgData name="KESHAV GUPTA" userId="bbc014ec3f58375a" providerId="LiveId" clId="{E526AEC6-5F67-4235-918E-9A2273764430}" dt="2024-11-04T12:51:00.640" v="876" actId="14100"/>
        <pc:sldMkLst>
          <pc:docMk/>
          <pc:sldMk cId="4185730325" sldId="282"/>
        </pc:sldMkLst>
        <pc:spChg chg="mod">
          <ac:chgData name="KESHAV GUPTA" userId="bbc014ec3f58375a" providerId="LiveId" clId="{E526AEC6-5F67-4235-918E-9A2273764430}" dt="2024-09-30T12:47:52.837" v="321" actId="113"/>
          <ac:spMkLst>
            <pc:docMk/>
            <pc:sldMk cId="4185730325" sldId="282"/>
            <ac:spMk id="2" creationId="{00000000-0000-0000-0000-000000000000}"/>
          </ac:spMkLst>
        </pc:spChg>
        <pc:spChg chg="add mod">
          <ac:chgData name="KESHAV GUPTA" userId="bbc014ec3f58375a" providerId="LiveId" clId="{E526AEC6-5F67-4235-918E-9A2273764430}" dt="2024-11-04T12:51:00.640" v="876" actId="14100"/>
          <ac:spMkLst>
            <pc:docMk/>
            <pc:sldMk cId="4185730325" sldId="282"/>
            <ac:spMk id="6" creationId="{FDB60FB9-7C0F-B11F-E3E0-22739214EA1C}"/>
          </ac:spMkLst>
        </pc:spChg>
        <pc:picChg chg="add del mod">
          <ac:chgData name="KESHAV GUPTA" userId="bbc014ec3f58375a" providerId="LiveId" clId="{E526AEC6-5F67-4235-918E-9A2273764430}" dt="2024-11-04T12:44:03.178" v="804" actId="478"/>
          <ac:picMkLst>
            <pc:docMk/>
            <pc:sldMk cId="4185730325" sldId="282"/>
            <ac:picMk id="4" creationId="{BC7E1884-D29F-F18A-5B16-F94F7C1D3531}"/>
          </ac:picMkLst>
        </pc:picChg>
        <pc:picChg chg="add mod">
          <ac:chgData name="KESHAV GUPTA" userId="bbc014ec3f58375a" providerId="LiveId" clId="{E526AEC6-5F67-4235-918E-9A2273764430}" dt="2024-11-04T12:44:57.045" v="807" actId="14100"/>
          <ac:picMkLst>
            <pc:docMk/>
            <pc:sldMk cId="4185730325" sldId="282"/>
            <ac:picMk id="5" creationId="{5967430B-D9B4-2736-2073-81E883241E2C}"/>
          </ac:picMkLst>
        </pc:picChg>
        <pc:picChg chg="del">
          <ac:chgData name="KESHAV GUPTA" userId="bbc014ec3f58375a" providerId="LiveId" clId="{E526AEC6-5F67-4235-918E-9A2273764430}" dt="2024-09-30T20:02:23.664" v="465" actId="478"/>
          <ac:picMkLst>
            <pc:docMk/>
            <pc:sldMk cId="4185730325" sldId="282"/>
            <ac:picMk id="5" creationId="{5CF4642D-DBA9-C0CC-E8D6-6C683E736765}"/>
          </ac:picMkLst>
        </pc:picChg>
      </pc:sldChg>
      <pc:sldChg chg="addSp delSp modSp mod modTransition">
        <pc:chgData name="KESHAV GUPTA" userId="bbc014ec3f58375a" providerId="LiveId" clId="{E526AEC6-5F67-4235-918E-9A2273764430}" dt="2024-11-04T12:50:12.730" v="872" actId="1076"/>
        <pc:sldMkLst>
          <pc:docMk/>
          <pc:sldMk cId="4263091905" sldId="283"/>
        </pc:sldMkLst>
        <pc:spChg chg="mod">
          <ac:chgData name="KESHAV GUPTA" userId="bbc014ec3f58375a" providerId="LiveId" clId="{E526AEC6-5F67-4235-918E-9A2273764430}" dt="2024-09-30T12:48:10.550" v="325" actId="113"/>
          <ac:spMkLst>
            <pc:docMk/>
            <pc:sldMk cId="4263091905" sldId="283"/>
            <ac:spMk id="2" creationId="{00000000-0000-0000-0000-000000000000}"/>
          </ac:spMkLst>
        </pc:spChg>
        <pc:spChg chg="del mod">
          <ac:chgData name="KESHAV GUPTA" userId="bbc014ec3f58375a" providerId="LiveId" clId="{E526AEC6-5F67-4235-918E-9A2273764430}" dt="2024-09-30T20:06:32.502" v="504"/>
          <ac:spMkLst>
            <pc:docMk/>
            <pc:sldMk cId="4263091905" sldId="283"/>
            <ac:spMk id="3" creationId="{00000000-0000-0000-0000-000000000000}"/>
          </ac:spMkLst>
        </pc:spChg>
        <pc:spChg chg="add mod">
          <ac:chgData name="KESHAV GUPTA" userId="bbc014ec3f58375a" providerId="LiveId" clId="{E526AEC6-5F67-4235-918E-9A2273764430}" dt="2024-11-04T12:50:12.730" v="872" actId="1076"/>
          <ac:spMkLst>
            <pc:docMk/>
            <pc:sldMk cId="4263091905" sldId="283"/>
            <ac:spMk id="5" creationId="{80977729-227C-783D-DD62-C7C7FC45ABE0}"/>
          </ac:spMkLst>
        </pc:spChg>
        <pc:picChg chg="add mod">
          <ac:chgData name="KESHAV GUPTA" userId="bbc014ec3f58375a" providerId="LiveId" clId="{E526AEC6-5F67-4235-918E-9A2273764430}" dt="2024-11-04T12:48:44.630" v="852" actId="1076"/>
          <ac:picMkLst>
            <pc:docMk/>
            <pc:sldMk cId="4263091905" sldId="283"/>
            <ac:picMk id="4" creationId="{FA729817-677A-3E50-4837-14328E129623}"/>
          </ac:picMkLst>
        </pc:picChg>
        <pc:picChg chg="del">
          <ac:chgData name="KESHAV GUPTA" userId="bbc014ec3f58375a" providerId="LiveId" clId="{E526AEC6-5F67-4235-918E-9A2273764430}" dt="2024-09-30T20:03:11.962" v="472" actId="478"/>
          <ac:picMkLst>
            <pc:docMk/>
            <pc:sldMk cId="4263091905" sldId="283"/>
            <ac:picMk id="5" creationId="{5E94A452-9844-1719-34B8-E481BA36D094}"/>
          </ac:picMkLst>
        </pc:picChg>
        <pc:picChg chg="add del mod">
          <ac:chgData name="KESHAV GUPTA" userId="bbc014ec3f58375a" providerId="LiveId" clId="{E526AEC6-5F67-4235-918E-9A2273764430}" dt="2024-11-04T12:47:34.213" v="848" actId="478"/>
          <ac:picMkLst>
            <pc:docMk/>
            <pc:sldMk cId="4263091905" sldId="283"/>
            <ac:picMk id="6" creationId="{4FC8FE42-7DE6-FF7E-3A32-8FFD31648849}"/>
          </ac:picMkLst>
        </pc:picChg>
      </pc:sldChg>
      <pc:sldChg chg="new del">
        <pc:chgData name="KESHAV GUPTA" userId="bbc014ec3f58375a" providerId="LiveId" clId="{E526AEC6-5F67-4235-918E-9A2273764430}" dt="2024-11-04T12:48:29.906" v="850" actId="680"/>
        <pc:sldMkLst>
          <pc:docMk/>
          <pc:sldMk cId="1166302181" sldId="284"/>
        </pc:sldMkLst>
      </pc:sldChg>
      <pc:sldMasterChg chg="modTransition modSldLayout">
        <pc:chgData name="KESHAV GUPTA" userId="bbc014ec3f58375a" providerId="LiveId" clId="{E526AEC6-5F67-4235-918E-9A2273764430}" dt="2024-10-01T09:04:18.239" v="533"/>
        <pc:sldMasterMkLst>
          <pc:docMk/>
          <pc:sldMasterMk cId="0" sldId="2147483684"/>
        </pc:sldMasterMkLst>
        <pc:sldLayoutChg chg="modTransition">
          <pc:chgData name="KESHAV GUPTA" userId="bbc014ec3f58375a" providerId="LiveId" clId="{E526AEC6-5F67-4235-918E-9A2273764430}" dt="2024-10-01T09:04:18.239" v="533"/>
          <pc:sldLayoutMkLst>
            <pc:docMk/>
            <pc:sldMasterMk cId="0" sldId="2147483684"/>
            <pc:sldLayoutMk cId="0" sldId="2147483685"/>
          </pc:sldLayoutMkLst>
        </pc:sldLayoutChg>
        <pc:sldLayoutChg chg="modTransition">
          <pc:chgData name="KESHAV GUPTA" userId="bbc014ec3f58375a" providerId="LiveId" clId="{E526AEC6-5F67-4235-918E-9A2273764430}" dt="2024-10-01T09:04:18.239" v="533"/>
          <pc:sldLayoutMkLst>
            <pc:docMk/>
            <pc:sldMasterMk cId="0" sldId="2147483684"/>
            <pc:sldLayoutMk cId="0" sldId="2147483686"/>
          </pc:sldLayoutMkLst>
        </pc:sldLayoutChg>
        <pc:sldLayoutChg chg="modTransition">
          <pc:chgData name="KESHAV GUPTA" userId="bbc014ec3f58375a" providerId="LiveId" clId="{E526AEC6-5F67-4235-918E-9A2273764430}" dt="2024-10-01T09:04:18.239" v="533"/>
          <pc:sldLayoutMkLst>
            <pc:docMk/>
            <pc:sldMasterMk cId="0" sldId="2147483684"/>
            <pc:sldLayoutMk cId="0" sldId="2147483687"/>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11/4/2024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11/4/2024</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11/4/2024</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11/4/2024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3608" y="1628800"/>
            <a:ext cx="6624736" cy="1200329"/>
          </a:xfrm>
          <a:prstGeom prst="rect">
            <a:avLst/>
          </a:prstGeom>
          <a:noFill/>
        </p:spPr>
        <p:txBody>
          <a:bodyPr wrap="square" rtlCol="0">
            <a:spAutoFit/>
          </a:bodyPr>
          <a:lstStyle/>
          <a:p>
            <a:pPr algn="ctr"/>
            <a:r>
              <a:rPr lang="en-US" sz="3600" dirty="0">
                <a:solidFill>
                  <a:srgbClr val="FF0000"/>
                </a:solidFill>
                <a:latin typeface="Arial Black" pitchFamily="34" charset="0"/>
              </a:rPr>
              <a:t>Front End Engineering-I Project</a:t>
            </a:r>
          </a:p>
        </p:txBody>
      </p:sp>
      <p:sp>
        <p:nvSpPr>
          <p:cNvPr id="5" name="TextBox 4"/>
          <p:cNvSpPr txBox="1"/>
          <p:nvPr/>
        </p:nvSpPr>
        <p:spPr>
          <a:xfrm>
            <a:off x="3275856" y="4653136"/>
            <a:ext cx="255198" cy="954107"/>
          </a:xfrm>
          <a:prstGeom prst="rect">
            <a:avLst/>
          </a:prstGeom>
          <a:noFill/>
        </p:spPr>
        <p:txBody>
          <a:bodyPr wrap="none" rtlCol="0">
            <a:spAutoFit/>
          </a:bodyPr>
          <a:lstStyle/>
          <a:p>
            <a:r>
              <a:rPr lang="en-US" sz="2000" dirty="0">
                <a:latin typeface="Times New Roman" pitchFamily="18" charset="0"/>
                <a:cs typeface="Times New Roman" pitchFamily="18" charset="0"/>
              </a:rPr>
              <a:t>:</a:t>
            </a:r>
          </a:p>
          <a:p>
            <a:endParaRPr lang="en-US" dirty="0"/>
          </a:p>
          <a:p>
            <a:endParaRPr lang="en-US" dirty="0"/>
          </a:p>
        </p:txBody>
      </p:sp>
      <p:sp>
        <p:nvSpPr>
          <p:cNvPr id="6" name="TextBox 5">
            <a:extLst>
              <a:ext uri="{FF2B5EF4-FFF2-40B4-BE49-F238E27FC236}">
                <a16:creationId xmlns:a16="http://schemas.microsoft.com/office/drawing/2014/main" id="{39596CC0-0544-9FD2-7AFD-B23ECB7AE8F4}"/>
              </a:ext>
            </a:extLst>
          </p:cNvPr>
          <p:cNvSpPr txBox="1"/>
          <p:nvPr/>
        </p:nvSpPr>
        <p:spPr>
          <a:xfrm>
            <a:off x="2195736" y="2852936"/>
            <a:ext cx="5112568" cy="2185214"/>
          </a:xfrm>
          <a:prstGeom prst="rect">
            <a:avLst/>
          </a:prstGeom>
          <a:solidFill>
            <a:schemeClr val="accent6">
              <a:lumMod val="60000"/>
              <a:lumOff val="40000"/>
            </a:schemeClr>
          </a:solidFill>
        </p:spPr>
        <p:txBody>
          <a:bodyPr wrap="square" rtlCol="0">
            <a:spAutoFit/>
          </a:bodyPr>
          <a:lstStyle/>
          <a:p>
            <a:r>
              <a:rPr lang="en-US" sz="2000" dirty="0"/>
              <a:t>Team Details:  Keshav Gupta(2410993043)</a:t>
            </a:r>
          </a:p>
          <a:p>
            <a:r>
              <a:rPr lang="en-US" sz="2000" dirty="0"/>
              <a:t>	          Kushan Garg(2410993053)</a:t>
            </a:r>
          </a:p>
          <a:p>
            <a:r>
              <a:rPr lang="en-US" sz="2000" dirty="0"/>
              <a:t>	          </a:t>
            </a:r>
            <a:r>
              <a:rPr lang="en-US" sz="2000" dirty="0" err="1"/>
              <a:t>Yashit</a:t>
            </a:r>
            <a:r>
              <a:rPr lang="en-US" sz="2000" dirty="0"/>
              <a:t> Mittal(2410993075)</a:t>
            </a:r>
          </a:p>
          <a:p>
            <a:endParaRPr lang="en-US" sz="2000" dirty="0"/>
          </a:p>
          <a:p>
            <a:endParaRPr lang="en-US" dirty="0">
              <a:solidFill>
                <a:schemeClr val="bg1"/>
              </a:solidFill>
            </a:endParaRPr>
          </a:p>
          <a:p>
            <a:r>
              <a:rPr lang="en-US" sz="2000" dirty="0">
                <a:latin typeface="Times New Roman" pitchFamily="18" charset="0"/>
                <a:cs typeface="Times New Roman" pitchFamily="18" charset="0"/>
              </a:rPr>
              <a:t>Faculty Coordinator: Pavan </a:t>
            </a:r>
            <a:r>
              <a:rPr lang="en-US" sz="2000" dirty="0" err="1">
                <a:latin typeface="Times New Roman" pitchFamily="18" charset="0"/>
                <a:cs typeface="Times New Roman" pitchFamily="18" charset="0"/>
              </a:rPr>
              <a:t>Ambulkar</a:t>
            </a:r>
            <a:endParaRPr lang="en-US" dirty="0">
              <a:solidFill>
                <a:schemeClr val="bg1"/>
              </a:solidFill>
            </a:endParaRPr>
          </a:p>
          <a:p>
            <a:endParaRPr lang="en-US" dirty="0">
              <a:solidFill>
                <a:schemeClr val="bg1"/>
              </a:solidFill>
            </a:endParaRPr>
          </a:p>
        </p:txBody>
      </p:sp>
      <p:sp>
        <p:nvSpPr>
          <p:cNvPr id="9" name="TextBox 8"/>
          <p:cNvSpPr txBox="1"/>
          <p:nvPr/>
        </p:nvSpPr>
        <p:spPr>
          <a:xfrm>
            <a:off x="1187624" y="5661248"/>
            <a:ext cx="6947095" cy="707886"/>
          </a:xfrm>
          <a:prstGeom prst="rect">
            <a:avLst/>
          </a:prstGeom>
          <a:noFill/>
        </p:spPr>
        <p:txBody>
          <a:bodyPr wrap="none" rtlCol="0">
            <a:spAutoFit/>
          </a:bodyPr>
          <a:lstStyle/>
          <a:p>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Institute of Engineering and Technology, </a:t>
            </a:r>
          </a:p>
          <a:p>
            <a:pPr algn="ctr"/>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Punjab</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5813" y="193572"/>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Project Highlights</a:t>
            </a:r>
          </a:p>
        </p:txBody>
      </p:sp>
      <p:sp>
        <p:nvSpPr>
          <p:cNvPr id="3" name="Rectangle 2"/>
          <p:cNvSpPr/>
          <p:nvPr/>
        </p:nvSpPr>
        <p:spPr>
          <a:xfrm>
            <a:off x="323528" y="778347"/>
            <a:ext cx="8136904" cy="461665"/>
          </a:xfrm>
          <a:prstGeom prst="rect">
            <a:avLst/>
          </a:prstGeom>
        </p:spPr>
        <p:txBody>
          <a:bodyPr wrap="square">
            <a:spAutoFit/>
          </a:bodyPr>
          <a:lstStyle/>
          <a:p>
            <a:pPr algn="ctr"/>
            <a:r>
              <a:rPr lang="en-US" sz="2400" dirty="0">
                <a:latin typeface="Engravers MT" panose="02090707080505020304" pitchFamily="18" charset="0"/>
                <a:cs typeface="Times New Roman" pitchFamily="18" charset="0"/>
              </a:rPr>
              <a:t>LOGIN PAGE</a:t>
            </a:r>
          </a:p>
        </p:txBody>
      </p:sp>
      <p:pic>
        <p:nvPicPr>
          <p:cNvPr id="6" name="Picture 5">
            <a:extLst>
              <a:ext uri="{FF2B5EF4-FFF2-40B4-BE49-F238E27FC236}">
                <a16:creationId xmlns:a16="http://schemas.microsoft.com/office/drawing/2014/main" id="{FC0BB6DA-ACCA-0C11-6AA8-94AA0FE435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63122"/>
            <a:ext cx="9144000" cy="4874190"/>
          </a:xfrm>
          <a:prstGeom prst="rect">
            <a:avLst/>
          </a:prstGeom>
        </p:spPr>
      </p:pic>
    </p:spTree>
    <p:extLst>
      <p:ext uri="{BB962C8B-B14F-4D97-AF65-F5344CB8AC3E}">
        <p14:creationId xmlns:p14="http://schemas.microsoft.com/office/powerpoint/2010/main" val="347500352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Project Highlights</a:t>
            </a:r>
          </a:p>
        </p:txBody>
      </p:sp>
      <p:pic>
        <p:nvPicPr>
          <p:cNvPr id="4" name="Picture 3">
            <a:extLst>
              <a:ext uri="{FF2B5EF4-FFF2-40B4-BE49-F238E27FC236}">
                <a16:creationId xmlns:a16="http://schemas.microsoft.com/office/drawing/2014/main" id="{FA729817-677A-3E50-4837-14328E1296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28800"/>
            <a:ext cx="9144000" cy="4371138"/>
          </a:xfrm>
          <a:prstGeom prst="rect">
            <a:avLst/>
          </a:prstGeom>
        </p:spPr>
      </p:pic>
      <p:sp>
        <p:nvSpPr>
          <p:cNvPr id="5" name="TextBox 4">
            <a:extLst>
              <a:ext uri="{FF2B5EF4-FFF2-40B4-BE49-F238E27FC236}">
                <a16:creationId xmlns:a16="http://schemas.microsoft.com/office/drawing/2014/main" id="{80977729-227C-783D-DD62-C7C7FC45ABE0}"/>
              </a:ext>
            </a:extLst>
          </p:cNvPr>
          <p:cNvSpPr txBox="1"/>
          <p:nvPr/>
        </p:nvSpPr>
        <p:spPr>
          <a:xfrm>
            <a:off x="2771800" y="1006279"/>
            <a:ext cx="3392082" cy="461665"/>
          </a:xfrm>
          <a:prstGeom prst="rect">
            <a:avLst/>
          </a:prstGeom>
          <a:noFill/>
        </p:spPr>
        <p:txBody>
          <a:bodyPr wrap="none" rtlCol="0">
            <a:spAutoFit/>
          </a:bodyPr>
          <a:lstStyle/>
          <a:p>
            <a:r>
              <a:rPr lang="en-IN" sz="2400" b="1" dirty="0">
                <a:latin typeface="Engravers MT" panose="02090707080505020304" pitchFamily="18" charset="0"/>
              </a:rPr>
              <a:t>ABOUT US PAGE</a:t>
            </a:r>
          </a:p>
        </p:txBody>
      </p:sp>
    </p:spTree>
    <p:extLst>
      <p:ext uri="{BB962C8B-B14F-4D97-AF65-F5344CB8AC3E}">
        <p14:creationId xmlns:p14="http://schemas.microsoft.com/office/powerpoint/2010/main" val="426309190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Conclusion</a:t>
            </a:r>
          </a:p>
        </p:txBody>
      </p:sp>
      <p:sp>
        <p:nvSpPr>
          <p:cNvPr id="3" name="Rectangle 2"/>
          <p:cNvSpPr/>
          <p:nvPr/>
        </p:nvSpPr>
        <p:spPr>
          <a:xfrm>
            <a:off x="33782" y="980728"/>
            <a:ext cx="8136904" cy="5123262"/>
          </a:xfrm>
          <a:prstGeom prst="rect">
            <a:avLst/>
          </a:prstGeom>
        </p:spPr>
        <p:txBody>
          <a:bodyPr wrap="square">
            <a:spAutoFit/>
          </a:bodyPr>
          <a:lstStyle/>
          <a:p>
            <a:pPr>
              <a:lnSpc>
                <a:spcPts val="3263"/>
              </a:lnSpc>
              <a:spcBef>
                <a:spcPct val="0"/>
              </a:spcBef>
            </a:pPr>
            <a:r>
              <a:rPr lang="en-US" sz="2000" dirty="0">
                <a:solidFill>
                  <a:srgbClr val="402B2B"/>
                </a:solidFill>
                <a:latin typeface="Amiko"/>
                <a:ea typeface="Amiko"/>
                <a:cs typeface="Amiko"/>
                <a:sym typeface="Amiko"/>
              </a:rPr>
              <a:t>The Image Gallery Website Project aims to offer a complete and easy-to-use system for managing, promoting and distributing images. This project focuses on effective navigation, design maturity and improved function and answering a growing demand from photographers, artists, companies and even occasional users.</a:t>
            </a:r>
          </a:p>
          <a:p>
            <a:pPr>
              <a:lnSpc>
                <a:spcPts val="3263"/>
              </a:lnSpc>
              <a:spcBef>
                <a:spcPct val="0"/>
              </a:spcBef>
            </a:pPr>
            <a:r>
              <a:rPr lang="en-US" sz="2000" dirty="0">
                <a:solidFill>
                  <a:srgbClr val="402B2B"/>
                </a:solidFill>
                <a:latin typeface="Amiko"/>
                <a:ea typeface="Amiko"/>
                <a:cs typeface="Amiko"/>
                <a:sym typeface="Amiko"/>
              </a:rPr>
              <a:t>This project embodies a well-thought-out combination of design, function, and technology to provide an engaging solution for the users who require an easy-to-use but a powerful platform for organizing their images. Along the lines, the Image Gallery Website has sustainable development and growth with the addition of new features and enhancements overtime, increasing its value and the user experience respectively.</a:t>
            </a:r>
          </a:p>
        </p:txBody>
      </p:sp>
      <p:pic>
        <p:nvPicPr>
          <p:cNvPr id="5" name="Picture 4">
            <a:extLst>
              <a:ext uri="{FF2B5EF4-FFF2-40B4-BE49-F238E27FC236}">
                <a16:creationId xmlns:a16="http://schemas.microsoft.com/office/drawing/2014/main" id="{22370030-2F7C-0AA7-D7CE-E15CFC5FCE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1528" y="5229200"/>
            <a:ext cx="1462472" cy="1462472"/>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References</a:t>
            </a:r>
          </a:p>
        </p:txBody>
      </p:sp>
      <p:sp>
        <p:nvSpPr>
          <p:cNvPr id="3" name="Rectangle 2"/>
          <p:cNvSpPr/>
          <p:nvPr/>
        </p:nvSpPr>
        <p:spPr>
          <a:xfrm>
            <a:off x="0" y="845423"/>
            <a:ext cx="9144000" cy="4708981"/>
          </a:xfrm>
          <a:prstGeom prst="rect">
            <a:avLst/>
          </a:prstGeom>
        </p:spPr>
        <p:txBody>
          <a:bodyPr wrap="square">
            <a:spAutoFit/>
          </a:bodyPr>
          <a:lstStyle/>
          <a:p>
            <a:r>
              <a:rPr lang="en-US" sz="1400" dirty="0">
                <a:latin typeface="Amiko" panose="020B0604020202020204" charset="0"/>
                <a:cs typeface="Amiko" panose="020B0604020202020204" charset="0"/>
              </a:rPr>
              <a:t>Throughout the development of the </a:t>
            </a:r>
            <a:r>
              <a:rPr lang="en-US" sz="1400" b="1" dirty="0">
                <a:latin typeface="Amiko" panose="020B0604020202020204" charset="0"/>
                <a:cs typeface="Amiko" panose="020B0604020202020204" charset="0"/>
              </a:rPr>
              <a:t>Image Gallery Website Project</a:t>
            </a:r>
            <a:r>
              <a:rPr lang="en-US" sz="1400" dirty="0">
                <a:latin typeface="Amiko" panose="020B0604020202020204" charset="0"/>
                <a:cs typeface="Amiko" panose="020B0604020202020204" charset="0"/>
              </a:rPr>
              <a:t>, various resources were consulted to ensure the implementation of best practices in web development. The following references provided valuable insights and guidance:</a:t>
            </a:r>
          </a:p>
          <a:p>
            <a:endParaRPr lang="en-US" sz="1100" dirty="0">
              <a:latin typeface="Amiko" panose="020B0604020202020204" charset="0"/>
              <a:cs typeface="Amiko" panose="020B0604020202020204" charset="0"/>
            </a:endParaRPr>
          </a:p>
          <a:p>
            <a:r>
              <a:rPr lang="en-US" sz="1900" b="1" dirty="0">
                <a:latin typeface="Amiko" panose="020B0604020202020204" charset="0"/>
                <a:cs typeface="Amiko" panose="020B0604020202020204" charset="0"/>
              </a:rPr>
              <a:t>1. Google Search</a:t>
            </a:r>
          </a:p>
          <a:p>
            <a:r>
              <a:rPr lang="en-US" sz="1600" dirty="0">
                <a:latin typeface="Amiko" panose="020B0604020202020204" charset="0"/>
                <a:cs typeface="Amiko" panose="020B0604020202020204" charset="0"/>
              </a:rPr>
              <a:t>Used extensively to gather information, troubleshoot issues, and explore examples of similar projects and best practices for HTML and CSS implementation.</a:t>
            </a:r>
          </a:p>
          <a:p>
            <a:r>
              <a:rPr lang="en-US" sz="1900" b="1" dirty="0">
                <a:latin typeface="Amiko" panose="020B0604020202020204" charset="0"/>
                <a:cs typeface="Amiko" panose="020B0604020202020204" charset="0"/>
              </a:rPr>
              <a:t>2. Official Documentation</a:t>
            </a:r>
          </a:p>
          <a:p>
            <a:r>
              <a:rPr lang="en-US" sz="1600" b="1" dirty="0">
                <a:latin typeface="Amiko" panose="020B0604020202020204" charset="0"/>
                <a:cs typeface="Amiko" panose="020B0604020202020204" charset="0"/>
              </a:rPr>
              <a:t>HTML and CSS Documentation:</a:t>
            </a:r>
            <a:r>
              <a:rPr lang="en-US" sz="1600" dirty="0">
                <a:latin typeface="Amiko" panose="020B0604020202020204" charset="0"/>
                <a:cs typeface="Amiko" panose="020B0604020202020204" charset="0"/>
              </a:rPr>
              <a:t> Resources from MDN Web Docs and W3Schools were consulted for best practices, coding standards, and technical explanations.</a:t>
            </a:r>
          </a:p>
          <a:p>
            <a:r>
              <a:rPr lang="en-US" sz="1900" b="1" dirty="0">
                <a:latin typeface="Amiko" panose="020B0604020202020204" charset="0"/>
                <a:cs typeface="Amiko" panose="020B0604020202020204" charset="0"/>
              </a:rPr>
              <a:t>3. AI Models</a:t>
            </a:r>
            <a:br>
              <a:rPr lang="en-US" sz="1900" dirty="0">
                <a:latin typeface="Amiko" panose="020B0604020202020204" charset="0"/>
                <a:cs typeface="Amiko" panose="020B0604020202020204" charset="0"/>
              </a:rPr>
            </a:br>
            <a:r>
              <a:rPr lang="en-US" sz="1600" dirty="0">
                <a:latin typeface="Amiko" panose="020B0604020202020204" charset="0"/>
                <a:cs typeface="Amiko" panose="020B0604020202020204" charset="0"/>
              </a:rPr>
              <a:t>Insights were derived from AI-based tools to assist in code generation, image optimization suggestions, and design enhancements.</a:t>
            </a:r>
          </a:p>
          <a:p>
            <a:r>
              <a:rPr lang="en-US" sz="1900" b="1" dirty="0">
                <a:latin typeface="Amiko" panose="020B0604020202020204" charset="0"/>
                <a:cs typeface="Amiko" panose="020B0604020202020204" charset="0"/>
              </a:rPr>
              <a:t>4. YouTube Videos</a:t>
            </a:r>
            <a:br>
              <a:rPr lang="en-US" sz="1900" dirty="0">
                <a:latin typeface="Amiko" panose="020B0604020202020204" charset="0"/>
                <a:cs typeface="Amiko" panose="020B0604020202020204" charset="0"/>
              </a:rPr>
            </a:br>
            <a:r>
              <a:rPr lang="en-US" sz="1600" dirty="0">
                <a:latin typeface="Amiko" panose="020B0604020202020204" charset="0"/>
                <a:cs typeface="Amiko" panose="020B0604020202020204" charset="0"/>
              </a:rPr>
              <a:t>Tutorials from various YouTube channels provided in-depth explanations and examples of responsive design, CSS animations, and interactive elements.</a:t>
            </a:r>
          </a:p>
          <a:p>
            <a:r>
              <a:rPr lang="en-US" sz="1900" b="1" dirty="0">
                <a:latin typeface="Amiko" panose="020B0604020202020204" charset="0"/>
                <a:cs typeface="Amiko" panose="020B0604020202020204" charset="0"/>
              </a:rPr>
              <a:t>5. Pinterest Official Website</a:t>
            </a:r>
            <a:br>
              <a:rPr lang="en-US" sz="1900" dirty="0">
                <a:latin typeface="Amiko" panose="020B0604020202020204" charset="0"/>
                <a:cs typeface="Amiko" panose="020B0604020202020204" charset="0"/>
              </a:rPr>
            </a:br>
            <a:r>
              <a:rPr lang="en-US" sz="1600" dirty="0">
                <a:latin typeface="Amiko" panose="020B0604020202020204" charset="0"/>
                <a:cs typeface="Amiko" panose="020B0604020202020204" charset="0"/>
              </a:rPr>
              <a:t>Design inspiration for layout and image grid styles was drawn from the Pinterest platform, helping guide visual elements and UI/UX principles for the gallery structure.</a:t>
            </a:r>
            <a:endParaRPr lang="en-US" sz="1600" b="1" dirty="0">
              <a:latin typeface="Amiko" panose="020B0604020202020204" charset="0"/>
              <a:cs typeface="Amiko" panose="020B0604020202020204" charset="0"/>
            </a:endParaRPr>
          </a:p>
        </p:txBody>
      </p:sp>
      <p:pic>
        <p:nvPicPr>
          <p:cNvPr id="5" name="Picture 4">
            <a:extLst>
              <a:ext uri="{FF2B5EF4-FFF2-40B4-BE49-F238E27FC236}">
                <a16:creationId xmlns:a16="http://schemas.microsoft.com/office/drawing/2014/main" id="{6D19EC6F-ECDA-2584-25F4-1E469CA497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1832" y="5157192"/>
            <a:ext cx="1512168" cy="1512168"/>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4" name="Picture 10" descr="Thank you cards Images | Free Vectors, Stock Photos &amp; PSD"/>
          <p:cNvPicPr>
            <a:picLocks noChangeAspect="1" noChangeArrowheads="1"/>
          </p:cNvPicPr>
          <p:nvPr/>
        </p:nvPicPr>
        <p:blipFill>
          <a:blip r:embed="rId2" cstate="print"/>
          <a:srcRect/>
          <a:stretch>
            <a:fillRect/>
          </a:stretch>
        </p:blipFill>
        <p:spPr bwMode="auto">
          <a:xfrm>
            <a:off x="0" y="857232"/>
            <a:ext cx="9144000" cy="5786478"/>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Table of Contents</a:t>
            </a:r>
            <a:endParaRPr lang="en-US" b="1" dirty="0">
              <a:latin typeface="Times New Roman" pitchFamily="18" charset="0"/>
              <a:cs typeface="Times New Roman" pitchFamily="18" charset="0"/>
            </a:endParaRPr>
          </a:p>
        </p:txBody>
      </p:sp>
      <p:sp>
        <p:nvSpPr>
          <p:cNvPr id="3" name="TextBox 2"/>
          <p:cNvSpPr txBox="1"/>
          <p:nvPr/>
        </p:nvSpPr>
        <p:spPr>
          <a:xfrm>
            <a:off x="323528" y="980728"/>
            <a:ext cx="6912768" cy="4401205"/>
          </a:xfrm>
          <a:prstGeom prst="rect">
            <a:avLst/>
          </a:prstGeom>
          <a:noFill/>
        </p:spPr>
        <p:txBody>
          <a:bodyPr wrap="square" rtlCol="0">
            <a:spAutoFit/>
          </a:bodyPr>
          <a:lstStyle/>
          <a:p>
            <a:pPr>
              <a:buFont typeface="Arial" pitchFamily="34" charset="0"/>
              <a:buChar char="•"/>
            </a:pPr>
            <a:r>
              <a:rPr lang="en-US" sz="2800" dirty="0">
                <a:latin typeface="Times New Roman" pitchFamily="18" charset="0"/>
                <a:cs typeface="Times New Roman" pitchFamily="18" charset="0"/>
              </a:rPr>
              <a:t>Introduction</a:t>
            </a:r>
          </a:p>
          <a:p>
            <a:pPr>
              <a:buFont typeface="Arial" pitchFamily="34" charset="0"/>
              <a:buChar char="•"/>
            </a:pPr>
            <a:r>
              <a:rPr lang="en-US" sz="2800" dirty="0">
                <a:latin typeface="Times New Roman" pitchFamily="18" charset="0"/>
                <a:cs typeface="Times New Roman" pitchFamily="18" charset="0"/>
              </a:rPr>
              <a:t>Problem Statement</a:t>
            </a:r>
          </a:p>
          <a:p>
            <a:pPr>
              <a:buFont typeface="Arial" pitchFamily="34" charset="0"/>
              <a:buChar char="•"/>
            </a:pPr>
            <a:r>
              <a:rPr lang="en-US" sz="2800" dirty="0">
                <a:latin typeface="Times New Roman" pitchFamily="18" charset="0"/>
                <a:cs typeface="Times New Roman" pitchFamily="18" charset="0"/>
              </a:rPr>
              <a:t>Goals</a:t>
            </a:r>
          </a:p>
          <a:p>
            <a:pPr>
              <a:buFont typeface="Arial" pitchFamily="34" charset="0"/>
              <a:buChar char="•"/>
            </a:pPr>
            <a:r>
              <a:rPr lang="en-US" sz="2800" dirty="0">
                <a:latin typeface="Times New Roman" pitchFamily="18" charset="0"/>
                <a:cs typeface="Times New Roman" pitchFamily="18" charset="0"/>
              </a:rPr>
              <a:t>Technical Stacks</a:t>
            </a:r>
          </a:p>
          <a:p>
            <a:pPr>
              <a:buFont typeface="Arial" pitchFamily="34" charset="0"/>
              <a:buChar char="•"/>
            </a:pPr>
            <a:r>
              <a:rPr lang="en-US" sz="2800" dirty="0">
                <a:latin typeface="Times New Roman" pitchFamily="18" charset="0"/>
                <a:cs typeface="Times New Roman" pitchFamily="18" charset="0"/>
              </a:rPr>
              <a:t>Key Features </a:t>
            </a:r>
          </a:p>
          <a:p>
            <a:pPr>
              <a:buFont typeface="Arial" pitchFamily="34" charset="0"/>
              <a:buChar char="•"/>
            </a:pPr>
            <a:r>
              <a:rPr lang="en-US" sz="2800" dirty="0">
                <a:latin typeface="Times New Roman" pitchFamily="18" charset="0"/>
                <a:cs typeface="Times New Roman" pitchFamily="18" charset="0"/>
              </a:rPr>
              <a:t>Project Highlights</a:t>
            </a:r>
          </a:p>
          <a:p>
            <a:pPr>
              <a:buFont typeface="Arial" pitchFamily="34" charset="0"/>
              <a:buChar char="•"/>
            </a:pPr>
            <a:r>
              <a:rPr lang="en-US" sz="2800" dirty="0">
                <a:latin typeface="Times New Roman" pitchFamily="18" charset="0"/>
                <a:cs typeface="Times New Roman" pitchFamily="18" charset="0"/>
              </a:rPr>
              <a:t>Conclusion</a:t>
            </a:r>
          </a:p>
          <a:p>
            <a:pPr>
              <a:buFont typeface="Arial" pitchFamily="34" charset="0"/>
              <a:buChar char="•"/>
            </a:pPr>
            <a:r>
              <a:rPr lang="en-US" sz="2800" dirty="0">
                <a:latin typeface="Times New Roman" pitchFamily="18" charset="0"/>
                <a:cs typeface="Times New Roman" pitchFamily="18" charset="0"/>
              </a:rPr>
              <a:t>References/Links used</a:t>
            </a:r>
          </a:p>
          <a:p>
            <a:pPr>
              <a:buFont typeface="Arial" pitchFamily="34" charset="0"/>
              <a:buChar char="•"/>
            </a:pPr>
            <a:endParaRPr lang="en-US" sz="2800" dirty="0">
              <a:latin typeface="Times New Roman" pitchFamily="18" charset="0"/>
              <a:cs typeface="Times New Roman" pitchFamily="18" charset="0"/>
            </a:endParaRPr>
          </a:p>
          <a:p>
            <a:pPr>
              <a:buFont typeface="Arial" pitchFamily="34" charset="0"/>
              <a:buChar char="•"/>
            </a:pPr>
            <a:endParaRPr lang="en-US" sz="2800"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Introduction</a:t>
            </a:r>
          </a:p>
        </p:txBody>
      </p:sp>
      <p:sp>
        <p:nvSpPr>
          <p:cNvPr id="3" name="Rectangle 2"/>
          <p:cNvSpPr/>
          <p:nvPr/>
        </p:nvSpPr>
        <p:spPr>
          <a:xfrm>
            <a:off x="179512" y="1124744"/>
            <a:ext cx="8712968" cy="584775"/>
          </a:xfrm>
          <a:prstGeom prst="rect">
            <a:avLst/>
          </a:prstGeom>
        </p:spPr>
        <p:txBody>
          <a:bodyPr wrap="square">
            <a:spAutoFit/>
          </a:bodyPr>
          <a:lstStyle/>
          <a:p>
            <a:pPr algn="ctr"/>
            <a:r>
              <a:rPr lang="en-US" sz="3200" b="1" dirty="0">
                <a:latin typeface="Times New Roman" pitchFamily="18" charset="0"/>
                <a:cs typeface="Times New Roman" pitchFamily="18" charset="0"/>
              </a:rPr>
              <a:t>TITLE:IMAGE GALLERY</a:t>
            </a:r>
          </a:p>
        </p:txBody>
      </p:sp>
      <p:sp>
        <p:nvSpPr>
          <p:cNvPr id="4" name="TextBox 3">
            <a:extLst>
              <a:ext uri="{FF2B5EF4-FFF2-40B4-BE49-F238E27FC236}">
                <a16:creationId xmlns:a16="http://schemas.microsoft.com/office/drawing/2014/main" id="{C309CA59-1E23-9A35-4C2D-394BE9D78EB3}"/>
              </a:ext>
            </a:extLst>
          </p:cNvPr>
          <p:cNvSpPr txBox="1"/>
          <p:nvPr/>
        </p:nvSpPr>
        <p:spPr>
          <a:xfrm>
            <a:off x="0" y="1691509"/>
            <a:ext cx="8856984" cy="4041747"/>
          </a:xfrm>
          <a:prstGeom prst="rect">
            <a:avLst/>
          </a:prstGeom>
          <a:noFill/>
        </p:spPr>
        <p:txBody>
          <a:bodyPr wrap="square" rtlCol="0">
            <a:spAutoFit/>
          </a:bodyPr>
          <a:lstStyle/>
          <a:p>
            <a:pPr algn="l">
              <a:lnSpc>
                <a:spcPts val="4457"/>
              </a:lnSpc>
              <a:spcBef>
                <a:spcPct val="0"/>
              </a:spcBef>
            </a:pPr>
            <a:r>
              <a:rPr kumimoji="0" lang="en-US" sz="1600" b="1" i="0" u="none" strike="noStrike" kern="1200" cap="none" spc="0" normalizeH="0" baseline="0" noProof="0" dirty="0">
                <a:ln>
                  <a:noFill/>
                </a:ln>
                <a:solidFill>
                  <a:srgbClr val="402B2B"/>
                </a:solidFill>
                <a:effectLst/>
                <a:uLnTx/>
                <a:uFillTx/>
                <a:latin typeface="Amiko Bold"/>
                <a:ea typeface="Amiko Bold"/>
                <a:cs typeface="Amiko Bold"/>
                <a:sym typeface="Amiko Bold"/>
              </a:rPr>
              <a:t>In today's digital world, images are often more impactful than words, and there is a need for a well-organized and visually appealing site to share images. Our Image Gallery Website Project is addressing this problem head on with a full-featured,  responsive, user-friendly experience for uploading, organizing, and sharing images. This project is built for many different types of users: photographers, designers, businesses or casual users creating a personalize or professional online gallery. Additionally, this site allows the users to showcase their visual content and to engage with their images in a unique web experience using the latest web technology.</a:t>
            </a:r>
          </a:p>
        </p:txBody>
      </p:sp>
      <p:pic>
        <p:nvPicPr>
          <p:cNvPr id="6" name="Picture 5">
            <a:extLst>
              <a:ext uri="{FF2B5EF4-FFF2-40B4-BE49-F238E27FC236}">
                <a16:creationId xmlns:a16="http://schemas.microsoft.com/office/drawing/2014/main" id="{2AC3A92B-A436-1125-6934-769759FAFD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5848" y="5301208"/>
            <a:ext cx="1368152" cy="1368152"/>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Problem Statement</a:t>
            </a:r>
          </a:p>
        </p:txBody>
      </p:sp>
      <p:sp>
        <p:nvSpPr>
          <p:cNvPr id="3" name="Rectangle 2"/>
          <p:cNvSpPr/>
          <p:nvPr/>
        </p:nvSpPr>
        <p:spPr>
          <a:xfrm>
            <a:off x="34068" y="1124744"/>
            <a:ext cx="8136904" cy="5324535"/>
          </a:xfrm>
          <a:prstGeom prst="rect">
            <a:avLst/>
          </a:prstGeom>
        </p:spPr>
        <p:txBody>
          <a:bodyPr wrap="square">
            <a:spAutoFit/>
          </a:bodyPr>
          <a:lstStyle/>
          <a:p>
            <a:pPr marL="457200" indent="-457200">
              <a:buFont typeface="Arial" panose="020B0604020202020204" pitchFamily="34" charset="0"/>
              <a:buChar char="•"/>
            </a:pPr>
            <a:r>
              <a:rPr lang="en-US" sz="1950" dirty="0">
                <a:solidFill>
                  <a:srgbClr val="402B2B"/>
                </a:solidFill>
                <a:latin typeface="Amiko"/>
                <a:ea typeface="Amiko"/>
                <a:cs typeface="Amiko"/>
                <a:sym typeface="Amiko"/>
              </a:rPr>
              <a:t>Today's world is image-centric. Everyone needs a simple, accessible, and secure solution to manage and display images online, including individuals and businesses as well as creative professionals. Current image management tools miss the mark in several key areas, including simplicity, customization, searchability, and scope. </a:t>
            </a:r>
          </a:p>
          <a:p>
            <a:pPr marL="457200" indent="-457200">
              <a:buFont typeface="Arial" panose="020B0604020202020204" pitchFamily="34" charset="0"/>
              <a:buChar char="•"/>
            </a:pPr>
            <a:r>
              <a:rPr lang="en-US" sz="1950" dirty="0"/>
              <a:t>The </a:t>
            </a:r>
            <a:r>
              <a:rPr lang="en-US" sz="1950" b="1" dirty="0"/>
              <a:t>Image Gallery Website Project</a:t>
            </a:r>
            <a:r>
              <a:rPr lang="en-US" sz="1950" dirty="0"/>
              <a:t> aims to solve these issues by providing an affordable, feature-rich platform that emphasizes ease of use, advanced organization capabilities, robust security, and a mobile-responsive design. Our goal is to create a scalable solution that empowers users to efficiently manage and share their images while maintaining full control over privacy and presentation.</a:t>
            </a:r>
            <a:endParaRPr lang="en-US" sz="1950" dirty="0">
              <a:solidFill>
                <a:srgbClr val="402B2B"/>
              </a:solidFill>
              <a:latin typeface="Amiko"/>
              <a:ea typeface="Amiko"/>
              <a:cs typeface="Amiko"/>
              <a:sym typeface="Amiko"/>
            </a:endParaRPr>
          </a:p>
          <a:p>
            <a:pPr marL="457200" indent="-457200">
              <a:buFont typeface="Arial" panose="020B0604020202020204" pitchFamily="34" charset="0"/>
              <a:buChar char="•"/>
            </a:pPr>
            <a:r>
              <a:rPr lang="en-US" sz="1950" dirty="0">
                <a:solidFill>
                  <a:srgbClr val="402B2B"/>
                </a:solidFill>
                <a:latin typeface="Amiko"/>
                <a:ea typeface="Amiko"/>
                <a:cs typeface="Amiko"/>
                <a:sym typeface="Amiko"/>
              </a:rPr>
              <a:t>The present undertaking can be described as a balance between design, functionality and user experience. We aim at providing a solution that goes beyond the mere practical aspect of the users and allows them to showcase their visual narratives in a more professional and exciting way.</a:t>
            </a:r>
          </a:p>
        </p:txBody>
      </p:sp>
      <p:pic>
        <p:nvPicPr>
          <p:cNvPr id="5" name="Picture 4">
            <a:extLst>
              <a:ext uri="{FF2B5EF4-FFF2-40B4-BE49-F238E27FC236}">
                <a16:creationId xmlns:a16="http://schemas.microsoft.com/office/drawing/2014/main" id="{9D4CB254-DC4E-800D-91B0-5D5532E84B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8857" y="5301208"/>
            <a:ext cx="1329833" cy="1329833"/>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Goals</a:t>
            </a:r>
          </a:p>
        </p:txBody>
      </p:sp>
      <p:sp>
        <p:nvSpPr>
          <p:cNvPr id="3" name="Rectangle 2"/>
          <p:cNvSpPr/>
          <p:nvPr/>
        </p:nvSpPr>
        <p:spPr>
          <a:xfrm>
            <a:off x="251520" y="1166842"/>
            <a:ext cx="8136904" cy="4524315"/>
          </a:xfrm>
          <a:prstGeom prst="rect">
            <a:avLst/>
          </a:prstGeom>
        </p:spPr>
        <p:txBody>
          <a:bodyPr wrap="square">
            <a:spAutoFit/>
          </a:bodyPr>
          <a:lstStyle/>
          <a:p>
            <a:pPr marL="457200" indent="-457200">
              <a:buFont typeface="Arial" panose="020B0604020202020204" pitchFamily="34" charset="0"/>
              <a:buChar char="•"/>
            </a:pPr>
            <a:r>
              <a:rPr lang="en-US" sz="2400" dirty="0">
                <a:solidFill>
                  <a:srgbClr val="3D2007"/>
                </a:solidFill>
                <a:latin typeface="Amiko"/>
                <a:ea typeface="Amiko"/>
                <a:cs typeface="Amiko"/>
                <a:sym typeface="Amiko"/>
              </a:rPr>
              <a:t>To develop a visually attractive, user-friendly platform to manage and display images on the Internet.</a:t>
            </a:r>
          </a:p>
          <a:p>
            <a:pPr marL="457200" indent="-457200">
              <a:buFont typeface="Arial" panose="020B0604020202020204" pitchFamily="34" charset="0"/>
              <a:buChar char="•"/>
            </a:pPr>
            <a:r>
              <a:rPr lang="en-US" sz="2400" dirty="0">
                <a:solidFill>
                  <a:srgbClr val="3D2007"/>
                </a:solidFill>
                <a:latin typeface="Amiko"/>
                <a:ea typeface="Amiko"/>
                <a:cs typeface="Amiko"/>
                <a:sym typeface="Amiko"/>
              </a:rPr>
              <a:t>To provide advanced features such as image grouping (or categories), search, and tagging for an efficient organization.</a:t>
            </a:r>
          </a:p>
          <a:p>
            <a:pPr marL="457200" indent="-457200">
              <a:buFont typeface="Arial" panose="020B0604020202020204" pitchFamily="34" charset="0"/>
              <a:buChar char="•"/>
            </a:pPr>
            <a:r>
              <a:rPr lang="en-US" sz="2400" dirty="0">
                <a:solidFill>
                  <a:srgbClr val="3D2007"/>
                </a:solidFill>
                <a:latin typeface="Amiko"/>
                <a:ea typeface="Amiko"/>
                <a:cs typeface="Amiko"/>
                <a:sym typeface="Amiko"/>
              </a:rPr>
              <a:t>To create a responsive and mobile-friendly interface that works well across a wide range of devices.</a:t>
            </a:r>
          </a:p>
          <a:p>
            <a:pPr marL="457200" indent="-457200">
              <a:buFont typeface="Arial" panose="020B0604020202020204" pitchFamily="34" charset="0"/>
              <a:buChar char="•"/>
            </a:pPr>
            <a:r>
              <a:rPr lang="en-US" sz="2400" dirty="0">
                <a:latin typeface="Amiko" panose="020B0604020202020204" charset="0"/>
                <a:cs typeface="Amiko" panose="020B0604020202020204" charset="0"/>
              </a:rPr>
              <a:t>To establish high standards of security and privacy for user-uploaded content.</a:t>
            </a:r>
            <a:endParaRPr lang="en-IN" sz="2400" dirty="0">
              <a:latin typeface="Amiko" panose="020B0604020202020204" charset="0"/>
              <a:cs typeface="Amiko" panose="020B0604020202020204" charset="0"/>
            </a:endParaRPr>
          </a:p>
          <a:p>
            <a:pPr marL="457200" indent="-457200">
              <a:buFont typeface="Arial" panose="020B0604020202020204" pitchFamily="34" charset="0"/>
              <a:buChar char="•"/>
            </a:pPr>
            <a:r>
              <a:rPr lang="en-US" sz="2400" dirty="0">
                <a:latin typeface="Amiko" panose="020B0604020202020204" charset="0"/>
                <a:cs typeface="Amiko" panose="020B0604020202020204" charset="0"/>
              </a:rPr>
              <a:t>To develop a reliable, high-performance website that can accommodate large numbers of images and users.</a:t>
            </a:r>
            <a:r>
              <a:rPr lang="en-US" sz="2400" dirty="0">
                <a:latin typeface="Times New Roman" pitchFamily="18" charset="0"/>
                <a:cs typeface="Times New Roman" pitchFamily="18" charset="0"/>
              </a:rPr>
              <a:t>.</a:t>
            </a:r>
          </a:p>
        </p:txBody>
      </p:sp>
      <p:pic>
        <p:nvPicPr>
          <p:cNvPr id="5" name="Picture 4">
            <a:extLst>
              <a:ext uri="{FF2B5EF4-FFF2-40B4-BE49-F238E27FC236}">
                <a16:creationId xmlns:a16="http://schemas.microsoft.com/office/drawing/2014/main" id="{0A56ED70-3893-AE7E-AEDF-C48EF6C3E6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1850" y="4666828"/>
            <a:ext cx="1988840" cy="198884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Technical Stacks</a:t>
            </a:r>
          </a:p>
        </p:txBody>
      </p:sp>
      <p:sp>
        <p:nvSpPr>
          <p:cNvPr id="3" name="Rectangle 2"/>
          <p:cNvSpPr/>
          <p:nvPr/>
        </p:nvSpPr>
        <p:spPr>
          <a:xfrm>
            <a:off x="395536" y="1196752"/>
            <a:ext cx="8136904" cy="1190326"/>
          </a:xfrm>
          <a:prstGeom prst="rect">
            <a:avLst/>
          </a:prstGeom>
        </p:spPr>
        <p:txBody>
          <a:bodyPr wrap="square">
            <a:spAutoFit/>
          </a:bodyPr>
          <a:lstStyle/>
          <a:p>
            <a:r>
              <a:rPr lang="en-US" b="1" dirty="0">
                <a:latin typeface="Amiko Ultra-Bold" panose="020B0604020202020204" charset="0"/>
                <a:cs typeface="Amiko Ultra-Bold" panose="020B0604020202020204" charset="0"/>
              </a:rPr>
              <a:t>HTML-STRUCTURE OF PAGE:</a:t>
            </a:r>
          </a:p>
          <a:p>
            <a:pPr>
              <a:lnSpc>
                <a:spcPts val="3499"/>
              </a:lnSpc>
            </a:pPr>
            <a:r>
              <a:rPr lang="en-US" sz="1050" b="1" dirty="0">
                <a:latin typeface="Amiko Ultra-Bold" panose="020B0604020202020204" charset="0"/>
                <a:cs typeface="Amiko Ultra-Bold" panose="020B0604020202020204" charset="0"/>
              </a:rPr>
              <a:t>HTML</a:t>
            </a:r>
            <a:r>
              <a:rPr lang="en-US" sz="1050" dirty="0">
                <a:latin typeface="Amiko" panose="020B0604020202020204" charset="0"/>
                <a:cs typeface="Amiko" panose="020B0604020202020204" charset="0"/>
              </a:rPr>
              <a:t> forms the foundation of the website, providing the structural layout for all content.</a:t>
            </a:r>
          </a:p>
          <a:p>
            <a:pPr>
              <a:lnSpc>
                <a:spcPts val="3499"/>
              </a:lnSpc>
            </a:pPr>
            <a:r>
              <a:rPr lang="en-US" sz="1050" b="1" dirty="0">
                <a:solidFill>
                  <a:srgbClr val="402B2B"/>
                </a:solidFill>
                <a:latin typeface="Amiko Ultra-Bold" panose="020B0604020202020204" charset="0"/>
                <a:ea typeface="Atkinson Hyperlegible"/>
                <a:cs typeface="Amiko Ultra-Bold" panose="020B0604020202020204" charset="0"/>
                <a:sym typeface="Atkinson Hyperlegible"/>
              </a:rPr>
              <a:t>ROLE: </a:t>
            </a:r>
            <a:r>
              <a:rPr lang="en-US" sz="1050" dirty="0">
                <a:latin typeface="Amiko" panose="020B0604020202020204" charset="0"/>
                <a:cs typeface="Amiko" panose="020B0604020202020204" charset="0"/>
              </a:rPr>
              <a:t>Organizes images into grids and galleries. And  Defines the basic elements like text, buttons, and links.</a:t>
            </a:r>
          </a:p>
        </p:txBody>
      </p:sp>
      <p:sp>
        <p:nvSpPr>
          <p:cNvPr id="5" name="TextBox 4">
            <a:extLst>
              <a:ext uri="{FF2B5EF4-FFF2-40B4-BE49-F238E27FC236}">
                <a16:creationId xmlns:a16="http://schemas.microsoft.com/office/drawing/2014/main" id="{0331F9EA-C10E-E562-C303-5BE8165C350E}"/>
              </a:ext>
            </a:extLst>
          </p:cNvPr>
          <p:cNvSpPr txBox="1"/>
          <p:nvPr/>
        </p:nvSpPr>
        <p:spPr>
          <a:xfrm>
            <a:off x="467544" y="2791694"/>
            <a:ext cx="8352928" cy="1877437"/>
          </a:xfrm>
          <a:prstGeom prst="rect">
            <a:avLst/>
          </a:prstGeom>
          <a:noFill/>
        </p:spPr>
        <p:txBody>
          <a:bodyPr wrap="square" rtlCol="0">
            <a:spAutoFit/>
          </a:bodyPr>
          <a:lstStyle/>
          <a:p>
            <a:r>
              <a:rPr lang="en-IN" b="1" dirty="0">
                <a:latin typeface="Amiko Ultra-Bold" panose="020B0604020202020204" charset="0"/>
                <a:cs typeface="Amiko Ultra-Bold" panose="020B0604020202020204" charset="0"/>
              </a:rPr>
              <a:t>CSS– DESIGNING :</a:t>
            </a:r>
          </a:p>
          <a:p>
            <a:pPr>
              <a:lnSpc>
                <a:spcPts val="3181"/>
              </a:lnSpc>
            </a:pPr>
            <a:r>
              <a:rPr lang="en-US" sz="1050" b="1" dirty="0">
                <a:latin typeface="Amiko Ultra-Bold" panose="020B0604020202020204" charset="0"/>
                <a:cs typeface="Amiko Ultra-Bold" panose="020B0604020202020204" charset="0"/>
              </a:rPr>
              <a:t>CSS</a:t>
            </a:r>
            <a:r>
              <a:rPr lang="en-US" sz="1050" dirty="0">
                <a:latin typeface="Amiko" panose="020B0604020202020204" charset="0"/>
                <a:cs typeface="Amiko" panose="020B0604020202020204" charset="0"/>
              </a:rPr>
              <a:t> is responsible for styling and designing the visual aspects of the website.</a:t>
            </a:r>
          </a:p>
          <a:p>
            <a:pPr>
              <a:lnSpc>
                <a:spcPts val="3181"/>
              </a:lnSpc>
            </a:pPr>
            <a:r>
              <a:rPr lang="en-US" sz="1050" b="1" dirty="0">
                <a:solidFill>
                  <a:srgbClr val="402B2B"/>
                </a:solidFill>
                <a:latin typeface="Amiko Ultra-Bold" panose="020B0604020202020204" charset="0"/>
                <a:ea typeface="Atkinson Hyperlegible"/>
                <a:cs typeface="Amiko Ultra-Bold" panose="020B0604020202020204" charset="0"/>
                <a:sym typeface="Atkinson Hyperlegible"/>
              </a:rPr>
              <a:t>ROLE: </a:t>
            </a:r>
            <a:r>
              <a:rPr lang="en-US" sz="1050" dirty="0">
                <a:latin typeface="Amiko" panose="020B0604020202020204" charset="0"/>
                <a:cs typeface="Amiko" panose="020B0604020202020204" charset="0"/>
              </a:rPr>
              <a:t>Controls the appearance of the image galleries, text, and layout along with Implements responsive design, ensuring the website looks great on all devices.</a:t>
            </a:r>
            <a:endParaRPr lang="en-US" sz="1050" dirty="0">
              <a:solidFill>
                <a:srgbClr val="402B2B"/>
              </a:solidFill>
              <a:latin typeface="Amiko" panose="020B0604020202020204" charset="0"/>
              <a:ea typeface="Atkinson Hyperlegible"/>
              <a:cs typeface="Amiko" panose="020B0604020202020204" charset="0"/>
              <a:sym typeface="Atkinson Hyperlegible"/>
            </a:endParaRPr>
          </a:p>
          <a:p>
            <a:endParaRPr lang="en-IN" dirty="0"/>
          </a:p>
        </p:txBody>
      </p:sp>
      <p:sp>
        <p:nvSpPr>
          <p:cNvPr id="6" name="TextBox 5">
            <a:extLst>
              <a:ext uri="{FF2B5EF4-FFF2-40B4-BE49-F238E27FC236}">
                <a16:creationId xmlns:a16="http://schemas.microsoft.com/office/drawing/2014/main" id="{E2FA8803-E709-E7E6-CB32-B7FCBC2568EC}"/>
              </a:ext>
            </a:extLst>
          </p:cNvPr>
          <p:cNvSpPr txBox="1"/>
          <p:nvPr/>
        </p:nvSpPr>
        <p:spPr>
          <a:xfrm>
            <a:off x="467544" y="4797152"/>
            <a:ext cx="8640960" cy="1777410"/>
          </a:xfrm>
          <a:prstGeom prst="rect">
            <a:avLst/>
          </a:prstGeom>
          <a:noFill/>
        </p:spPr>
        <p:txBody>
          <a:bodyPr wrap="square" rtlCol="0">
            <a:spAutoFit/>
          </a:bodyPr>
          <a:lstStyle/>
          <a:p>
            <a:r>
              <a:rPr lang="en-IN" b="1" dirty="0">
                <a:latin typeface="Amiko Ultra-Bold" panose="020B0604020202020204" charset="0"/>
                <a:cs typeface="Amiko Ultra-Bold" panose="020B0604020202020204" charset="0"/>
              </a:rPr>
              <a:t>RESPONSIVE AND INTERACTIVE UI WITH CSS:</a:t>
            </a:r>
          </a:p>
          <a:p>
            <a:endParaRPr lang="en-IN" dirty="0"/>
          </a:p>
          <a:p>
            <a:r>
              <a:rPr lang="en-US" sz="1050" b="1" dirty="0">
                <a:latin typeface="Amiko Ultra-Bold" panose="020B0604020202020204" charset="0"/>
                <a:cs typeface="Amiko Ultra-Bold" panose="020B0604020202020204" charset="0"/>
              </a:rPr>
              <a:t>CSS</a:t>
            </a:r>
            <a:r>
              <a:rPr lang="en-US" sz="1050" dirty="0">
                <a:latin typeface="Amiko" panose="020B0604020202020204" charset="0"/>
                <a:cs typeface="Amiko" panose="020B0604020202020204" charset="0"/>
              </a:rPr>
              <a:t> ensures that the website adapts seamlessly to different screen sizes.</a:t>
            </a:r>
            <a:endParaRPr lang="en-US" sz="1050" dirty="0">
              <a:solidFill>
                <a:srgbClr val="402B2B"/>
              </a:solidFill>
              <a:latin typeface="Amiko" panose="020B0604020202020204" charset="0"/>
              <a:ea typeface="Amiko"/>
              <a:cs typeface="Amiko" panose="020B0604020202020204" charset="0"/>
              <a:sym typeface="Amiko"/>
            </a:endParaRPr>
          </a:p>
          <a:p>
            <a:pPr>
              <a:lnSpc>
                <a:spcPts val="2659"/>
              </a:lnSpc>
              <a:spcBef>
                <a:spcPct val="0"/>
              </a:spcBef>
            </a:pPr>
            <a:r>
              <a:rPr lang="en-US" sz="1050" b="1" dirty="0">
                <a:solidFill>
                  <a:srgbClr val="402B2B"/>
                </a:solidFill>
                <a:latin typeface="Amiko Ultra-Bold" panose="020B0604020202020204" charset="0"/>
                <a:ea typeface="Amiko"/>
                <a:cs typeface="Amiko Ultra-Bold" panose="020B0604020202020204" charset="0"/>
                <a:sym typeface="Amiko Bold"/>
              </a:rPr>
              <a:t>ROLE </a:t>
            </a:r>
            <a:r>
              <a:rPr lang="en-US" sz="1050" dirty="0">
                <a:solidFill>
                  <a:srgbClr val="402B2B"/>
                </a:solidFill>
                <a:latin typeface="Amiko"/>
                <a:ea typeface="Amiko"/>
                <a:cs typeface="Amiko"/>
                <a:sym typeface="Amiko"/>
              </a:rPr>
              <a:t>: </a:t>
            </a:r>
            <a:r>
              <a:rPr lang="en-US" sz="1050" dirty="0">
                <a:latin typeface="Amiko" panose="020B0604020202020204" charset="0"/>
                <a:cs typeface="Amiko" panose="020B0604020202020204" charset="0"/>
              </a:rPr>
              <a:t>Media queries are used to make the website fully responsive for mobile, tablet, and desktop devices. And Hover effects and other interactive styles enhance the user experience.</a:t>
            </a:r>
          </a:p>
          <a:p>
            <a:endParaRPr lang="en-IN" dirty="0"/>
          </a:p>
        </p:txBody>
      </p:sp>
      <p:pic>
        <p:nvPicPr>
          <p:cNvPr id="9" name="Picture 8">
            <a:extLst>
              <a:ext uri="{FF2B5EF4-FFF2-40B4-BE49-F238E27FC236}">
                <a16:creationId xmlns:a16="http://schemas.microsoft.com/office/drawing/2014/main" id="{F300969F-ACDD-E68C-D472-C28D7A44E5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8816" y="889902"/>
            <a:ext cx="2384524" cy="1590179"/>
          </a:xfrm>
          <a:prstGeom prst="rect">
            <a:avLst/>
          </a:prstGeom>
        </p:spPr>
      </p:pic>
      <p:pic>
        <p:nvPicPr>
          <p:cNvPr id="13" name="Picture 12">
            <a:extLst>
              <a:ext uri="{FF2B5EF4-FFF2-40B4-BE49-F238E27FC236}">
                <a16:creationId xmlns:a16="http://schemas.microsoft.com/office/drawing/2014/main" id="{81858ECF-04B1-0D9D-255A-5566C37A11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5942" y="3912332"/>
            <a:ext cx="1681361" cy="1681361"/>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6846" y="188640"/>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Key Features</a:t>
            </a:r>
          </a:p>
        </p:txBody>
      </p:sp>
      <p:sp>
        <p:nvSpPr>
          <p:cNvPr id="3" name="Rectangle 2"/>
          <p:cNvSpPr/>
          <p:nvPr/>
        </p:nvSpPr>
        <p:spPr>
          <a:xfrm>
            <a:off x="179512" y="980728"/>
            <a:ext cx="8136904" cy="5563061"/>
          </a:xfrm>
          <a:prstGeom prst="rect">
            <a:avLst/>
          </a:prstGeom>
        </p:spPr>
        <p:txBody>
          <a:bodyPr wrap="square">
            <a:spAutoFit/>
          </a:bodyPr>
          <a:lstStyle/>
          <a:p>
            <a:pPr marL="457200" indent="-457200">
              <a:buFont typeface="Arial" panose="020B0604020202020204" pitchFamily="34" charset="0"/>
              <a:buChar char="•"/>
            </a:pPr>
            <a:r>
              <a:rPr lang="en-US" sz="2400" b="1" dirty="0">
                <a:latin typeface="Atkinson Hyperlegible Bold" panose="020B0604020202020204" charset="0"/>
              </a:rPr>
              <a:t>User-Friendly Interface: </a:t>
            </a:r>
            <a:r>
              <a:rPr lang="en-US" sz="2400" dirty="0">
                <a:latin typeface="Atkinson Hyperlegible" panose="020B0604020202020204" charset="0"/>
              </a:rPr>
              <a:t>Designed for simplicity, the intuitive dashboard allows users of all levels to easily manage images, create galleries, and personalize content with ease.</a:t>
            </a:r>
            <a:endParaRPr lang="en-US" sz="2400" spc="-59" dirty="0">
              <a:solidFill>
                <a:srgbClr val="000000"/>
              </a:solidFill>
              <a:latin typeface="Atkinson Hyperlegible" panose="020B0604020202020204" charset="0"/>
              <a:ea typeface="Atkinson Hyperlegible"/>
              <a:cs typeface="Atkinson Hyperlegible"/>
              <a:sym typeface="Atkinson Hyperlegible"/>
            </a:endParaRPr>
          </a:p>
          <a:p>
            <a:pPr marL="457200" indent="-457200">
              <a:buFont typeface="Arial" panose="020B0604020202020204" pitchFamily="34" charset="0"/>
              <a:buChar char="•"/>
            </a:pPr>
            <a:r>
              <a:rPr lang="en-IN" sz="2400" b="1" dirty="0">
                <a:latin typeface="Atkinson Hyperlegible Bold" panose="020B0604020202020204" charset="0"/>
              </a:rPr>
              <a:t>Advanced Search and Filtering: </a:t>
            </a:r>
            <a:r>
              <a:rPr lang="en-US" sz="2400" dirty="0">
                <a:latin typeface="Atkinson Hyperlegible" panose="020B0604020202020204" charset="0"/>
              </a:rPr>
              <a:t>Users can quickly sort and organize large image collections using filters like categories, tags, dates, and metadata for efficient searching.</a:t>
            </a:r>
            <a:endParaRPr lang="en-US" sz="2400" spc="-59" dirty="0">
              <a:solidFill>
                <a:srgbClr val="000000"/>
              </a:solidFill>
              <a:latin typeface="Atkinson Hyperlegible" panose="020B0604020202020204" charset="0"/>
              <a:ea typeface="Atkinson Hyperlegible"/>
              <a:cs typeface="Atkinson Hyperlegible"/>
              <a:sym typeface="Atkinson Hyperlegible"/>
            </a:endParaRPr>
          </a:p>
          <a:p>
            <a:pPr marL="457200" indent="-457200">
              <a:buFont typeface="Arial" panose="020B0604020202020204" pitchFamily="34" charset="0"/>
              <a:buChar char="•"/>
            </a:pPr>
            <a:r>
              <a:rPr lang="en-US" sz="2400" b="1" dirty="0">
                <a:latin typeface="Atkinson Hyperlegible Bold" panose="020B0604020202020204" charset="0"/>
              </a:rPr>
              <a:t>Responsive Design: </a:t>
            </a:r>
            <a:r>
              <a:rPr lang="en-US" sz="2400" dirty="0">
                <a:latin typeface="Atkinson Hyperlegible" panose="020B0604020202020204" charset="0"/>
              </a:rPr>
              <a:t>Optimized for all screen sizes, the platform ensures a consistent visual experience across mobile, tablet, and desktop devices.</a:t>
            </a:r>
            <a:endParaRPr lang="en-US" sz="2400" spc="-59" dirty="0">
              <a:solidFill>
                <a:srgbClr val="000000"/>
              </a:solidFill>
              <a:latin typeface="Atkinson Hyperlegible" panose="020B0604020202020204" charset="0"/>
              <a:ea typeface="Atkinson Hyperlegible"/>
              <a:cs typeface="Atkinson Hyperlegible"/>
              <a:sym typeface="Atkinson Hyperlegible"/>
            </a:endParaRPr>
          </a:p>
          <a:p>
            <a:pPr marL="457200" indent="-457200">
              <a:buFont typeface="Arial" panose="020B0604020202020204" pitchFamily="34" charset="0"/>
              <a:buChar char="•"/>
            </a:pPr>
            <a:r>
              <a:rPr lang="en-US" sz="2400" b="1" spc="-59" dirty="0">
                <a:solidFill>
                  <a:srgbClr val="000000"/>
                </a:solidFill>
                <a:latin typeface="Atkinson Hyperlegible Bold" panose="020B0604020202020204" charset="0"/>
                <a:ea typeface="Atkinson Hyperlegible"/>
                <a:cs typeface="Atkinson Hyperlegible"/>
                <a:sym typeface="Atkinson Hyperlegible"/>
              </a:rPr>
              <a:t>High-Quality Image Display: </a:t>
            </a:r>
            <a:r>
              <a:rPr lang="en-US" sz="2400" spc="-59" dirty="0">
                <a:solidFill>
                  <a:srgbClr val="000000"/>
                </a:solidFill>
                <a:latin typeface="Atkinson Hyperlegible" panose="020B0604020202020204" charset="0"/>
                <a:ea typeface="Atkinson Hyperlegible"/>
                <a:cs typeface="Atkinson Hyperlegible"/>
                <a:sym typeface="Atkinson Hyperlegible"/>
              </a:rPr>
              <a:t>Images are optimized for fast loading while maintaining high quality, ensuring a smooth and visually appealing browsing experience.</a:t>
            </a:r>
          </a:p>
          <a:p>
            <a:endParaRPr lang="en-US" sz="1950" dirty="0">
              <a:solidFill>
                <a:srgbClr val="402B2B"/>
              </a:solidFill>
              <a:latin typeface="Amiko"/>
              <a:ea typeface="Amiko"/>
              <a:cs typeface="Amiko"/>
              <a:sym typeface="Amiko"/>
            </a:endParaRPr>
          </a:p>
        </p:txBody>
      </p:sp>
      <p:pic>
        <p:nvPicPr>
          <p:cNvPr id="5" name="Picture 4">
            <a:extLst>
              <a:ext uri="{FF2B5EF4-FFF2-40B4-BE49-F238E27FC236}">
                <a16:creationId xmlns:a16="http://schemas.microsoft.com/office/drawing/2014/main" id="{B08D8D70-8966-A9D7-705E-667145D425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4328" y="5049180"/>
            <a:ext cx="1620180" cy="1620180"/>
          </a:xfrm>
          <a:prstGeom prst="rect">
            <a:avLst/>
          </a:prstGeom>
        </p:spPr>
      </p:pic>
    </p:spTree>
    <p:extLst>
      <p:ext uri="{BB962C8B-B14F-4D97-AF65-F5344CB8AC3E}">
        <p14:creationId xmlns:p14="http://schemas.microsoft.com/office/powerpoint/2010/main" val="282411694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Project Highlights</a:t>
            </a:r>
          </a:p>
        </p:txBody>
      </p:sp>
      <p:sp>
        <p:nvSpPr>
          <p:cNvPr id="3" name="Rectangle 2"/>
          <p:cNvSpPr/>
          <p:nvPr/>
        </p:nvSpPr>
        <p:spPr>
          <a:xfrm>
            <a:off x="323528" y="778347"/>
            <a:ext cx="8136904" cy="461665"/>
          </a:xfrm>
          <a:prstGeom prst="rect">
            <a:avLst/>
          </a:prstGeom>
        </p:spPr>
        <p:txBody>
          <a:bodyPr wrap="square">
            <a:spAutoFit/>
          </a:bodyPr>
          <a:lstStyle/>
          <a:p>
            <a:pPr algn="ctr"/>
            <a:r>
              <a:rPr lang="en-US" sz="2400" dirty="0">
                <a:latin typeface="Engravers MT" panose="02090707080505020304" pitchFamily="18" charset="0"/>
                <a:cs typeface="Times New Roman" pitchFamily="18" charset="0"/>
              </a:rPr>
              <a:t>HOME PAGE</a:t>
            </a:r>
          </a:p>
        </p:txBody>
      </p:sp>
      <p:pic>
        <p:nvPicPr>
          <p:cNvPr id="5" name="Picture 4">
            <a:extLst>
              <a:ext uri="{FF2B5EF4-FFF2-40B4-BE49-F238E27FC236}">
                <a16:creationId xmlns:a16="http://schemas.microsoft.com/office/drawing/2014/main" id="{611B2196-25F4-A438-953F-3B1582A5D6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24744"/>
            <a:ext cx="9144000" cy="5616624"/>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Project Highlights</a:t>
            </a:r>
          </a:p>
        </p:txBody>
      </p:sp>
      <p:pic>
        <p:nvPicPr>
          <p:cNvPr id="5" name="Picture 4">
            <a:extLst>
              <a:ext uri="{FF2B5EF4-FFF2-40B4-BE49-F238E27FC236}">
                <a16:creationId xmlns:a16="http://schemas.microsoft.com/office/drawing/2014/main" id="{5967430B-D9B4-2736-2073-81E883241E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40768"/>
            <a:ext cx="9144000" cy="5400599"/>
          </a:xfrm>
          <a:prstGeom prst="rect">
            <a:avLst/>
          </a:prstGeom>
        </p:spPr>
      </p:pic>
      <p:sp>
        <p:nvSpPr>
          <p:cNvPr id="6" name="TextBox 5">
            <a:extLst>
              <a:ext uri="{FF2B5EF4-FFF2-40B4-BE49-F238E27FC236}">
                <a16:creationId xmlns:a16="http://schemas.microsoft.com/office/drawing/2014/main" id="{FDB60FB9-7C0F-B11F-E3E0-22739214EA1C}"/>
              </a:ext>
            </a:extLst>
          </p:cNvPr>
          <p:cNvSpPr txBox="1"/>
          <p:nvPr/>
        </p:nvSpPr>
        <p:spPr>
          <a:xfrm>
            <a:off x="2483768" y="908429"/>
            <a:ext cx="3240360" cy="461665"/>
          </a:xfrm>
          <a:prstGeom prst="rect">
            <a:avLst/>
          </a:prstGeom>
          <a:noFill/>
        </p:spPr>
        <p:txBody>
          <a:bodyPr wrap="square" rtlCol="0">
            <a:spAutoFit/>
          </a:bodyPr>
          <a:lstStyle/>
          <a:p>
            <a:r>
              <a:rPr lang="en-IN" sz="2400" b="1" dirty="0">
                <a:latin typeface="Engravers MT" panose="02090707080505020304" pitchFamily="18" charset="0"/>
              </a:rPr>
              <a:t>WATCH  PAGE</a:t>
            </a:r>
          </a:p>
        </p:txBody>
      </p:sp>
    </p:spTree>
    <p:extLst>
      <p:ext uri="{BB962C8B-B14F-4D97-AF65-F5344CB8AC3E}">
        <p14:creationId xmlns:p14="http://schemas.microsoft.com/office/powerpoint/2010/main" val="418573032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788</TotalTime>
  <Words>995</Words>
  <Application>Microsoft Office PowerPoint</Application>
  <PresentationFormat>On-screen Show (4:3)</PresentationFormat>
  <Paragraphs>69</Paragraphs>
  <Slides>14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Amiko</vt:lpstr>
      <vt:lpstr>Amiko Bold</vt:lpstr>
      <vt:lpstr>Amiko Ultra-Bold</vt:lpstr>
      <vt:lpstr>Arial</vt:lpstr>
      <vt:lpstr>Arial Black</vt:lpstr>
      <vt:lpstr>Atkinson Hyperlegible</vt:lpstr>
      <vt:lpstr>Atkinson Hyperlegible Bold</vt:lpstr>
      <vt:lpstr>Calibri</vt:lpstr>
      <vt:lpstr>Engravers MT</vt:lpstr>
      <vt:lpstr>Times New Roman</vt:lpstr>
      <vt:lpstr>Bubble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KESHAV GUPTA</cp:lastModifiedBy>
  <cp:revision>34</cp:revision>
  <dcterms:created xsi:type="dcterms:W3CDTF">2022-12-12T14:14:34Z</dcterms:created>
  <dcterms:modified xsi:type="dcterms:W3CDTF">2024-11-04T12:51:07Z</dcterms:modified>
</cp:coreProperties>
</file>