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8" r:id="rId5"/>
    <p:sldId id="269" r:id="rId6"/>
    <p:sldId id="259" r:id="rId7"/>
    <p:sldId id="270" r:id="rId8"/>
    <p:sldId id="271" r:id="rId9"/>
    <p:sldId id="272" r:id="rId10"/>
    <p:sldId id="276" r:id="rId11"/>
    <p:sldId id="273" r:id="rId12"/>
    <p:sldId id="277" r:id="rId13"/>
    <p:sldId id="278" r:id="rId14"/>
    <p:sldId id="274" r:id="rId15"/>
    <p:sldId id="267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F3"/>
    <a:srgbClr val="CC00C2"/>
    <a:srgbClr val="FA8F00"/>
    <a:srgbClr val="5DF0FF"/>
    <a:srgbClr val="FF4747"/>
    <a:srgbClr val="A2023F"/>
    <a:srgbClr val="C23E47"/>
    <a:srgbClr val="5EEC3C"/>
    <a:srgbClr val="5B4101"/>
    <a:srgbClr val="956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7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6D0A8-3FBF-4DF9-BEDC-74DB43E0D5C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75C9F-6236-4B16-BDB0-FA9B029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3029865"/>
            <a:ext cx="7940660" cy="1221639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1960930"/>
            <a:ext cx="7940660" cy="61082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3029865"/>
            <a:ext cx="7940660" cy="1221639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House Price Prediction</a:t>
            </a:r>
            <a:br>
              <a:rPr lang="en-US" altLang="zh-CN" sz="2400" dirty="0"/>
            </a:br>
            <a:r>
              <a:rPr lang="en-US" altLang="zh-CN" sz="2400" dirty="0"/>
              <a:t>COMP9322 Assignment Presentation</a:t>
            </a:r>
            <a:br>
              <a:rPr lang="en-US" altLang="zh-CN" sz="2400" dirty="0"/>
            </a:br>
            <a:r>
              <a:rPr lang="en-US" altLang="zh-CN" sz="2400" dirty="0"/>
              <a:t>Group: </a:t>
            </a:r>
            <a:r>
              <a:rPr lang="en-US" altLang="zh-CN" sz="2400" dirty="0" err="1"/>
              <a:t>Hahah</a:t>
            </a:r>
            <a:br>
              <a:rPr lang="en-US" altLang="zh-CN" sz="2400" dirty="0"/>
            </a:br>
            <a:r>
              <a:rPr lang="en-US" altLang="zh-CN" sz="2400" dirty="0"/>
              <a:t>Members: </a:t>
            </a:r>
            <a:r>
              <a:rPr lang="en-US" altLang="zh-CN" sz="2400" dirty="0" err="1"/>
              <a:t>Fanmo</a:t>
            </a:r>
            <a:r>
              <a:rPr lang="en-US" altLang="zh-CN" sz="2400" dirty="0"/>
              <a:t> Li, </a:t>
            </a:r>
            <a:r>
              <a:rPr lang="en-US" altLang="zh-CN" sz="2400" dirty="0" err="1"/>
              <a:t>Jinlong</a:t>
            </a:r>
            <a:r>
              <a:rPr lang="en-US" altLang="zh-CN" sz="2400" dirty="0"/>
              <a:t> Zhang,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400" dirty="0" err="1"/>
              <a:t>Junhua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Lyu</a:t>
            </a:r>
            <a:r>
              <a:rPr lang="en-US" altLang="zh-CN" sz="2400" dirty="0"/>
              <a:t>, Keshi Chen, Yi 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2575" y="4532680"/>
            <a:ext cx="1832460" cy="610820"/>
          </a:xfrm>
        </p:spPr>
        <p:txBody>
          <a:bodyPr>
            <a:normAutofit/>
          </a:bodyPr>
          <a:lstStyle/>
          <a:p>
            <a:r>
              <a:rPr lang="en-US" sz="1800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Inner-relationship between Information and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b="1" dirty="0"/>
              <a:t>Information model</a:t>
            </a:r>
            <a:r>
              <a:rPr lang="en-AU" dirty="0"/>
              <a:t>:  Defines and provides concepts (e.g. data types, data source and programs, etc.) for other models.</a:t>
            </a:r>
          </a:p>
          <a:p>
            <a:r>
              <a:rPr lang="en-AU" b="1" dirty="0"/>
              <a:t>Services model</a:t>
            </a:r>
            <a:r>
              <a:rPr lang="en-AU" dirty="0"/>
              <a:t>: Models micro-services used by the application.</a:t>
            </a:r>
          </a:p>
          <a:p>
            <a:r>
              <a:rPr lang="en-AU" b="1" dirty="0"/>
              <a:t>Graphical user interface model</a:t>
            </a:r>
            <a:r>
              <a:rPr lang="en-AU" dirty="0"/>
              <a:t>: Models the user interface to provide understandable interactions for customers.</a:t>
            </a:r>
          </a:p>
          <a:p>
            <a:r>
              <a:rPr lang="en-AU" b="1" dirty="0"/>
              <a:t>End-to-end process model</a:t>
            </a:r>
            <a:r>
              <a:rPr lang="en-AU" dirty="0"/>
              <a:t>: Models the inner-logic of the application (e.g. how pages jump from one to another, the call of services, etc.)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B5F242-243C-42A8-9F94-4F97014915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1425" y="1243420"/>
            <a:ext cx="6465570" cy="365823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5189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Graphical user interface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altLang="zh-CN" dirty="0"/>
              <a:t>Create Dataset Interface</a:t>
            </a:r>
          </a:p>
          <a:p>
            <a:r>
              <a:rPr lang="en-AU" altLang="zh-CN" dirty="0"/>
              <a:t>Execute Model Interface</a:t>
            </a:r>
          </a:p>
          <a:p>
            <a:r>
              <a:rPr lang="en-AU" altLang="zh-CN" dirty="0"/>
              <a:t>Download Dataset Interface</a:t>
            </a:r>
          </a:p>
          <a:p>
            <a:r>
              <a:rPr lang="en-AU" altLang="zh-CN" dirty="0"/>
              <a:t>Import Dataset Interface</a:t>
            </a:r>
          </a:p>
          <a:p>
            <a:r>
              <a:rPr lang="en-AU" altLang="zh-CN" dirty="0"/>
              <a:t>Exporting Method Selection Interface</a:t>
            </a:r>
          </a:p>
          <a:p>
            <a:r>
              <a:rPr lang="en-AU" altLang="zh-CN" dirty="0"/>
              <a:t>Main Page</a:t>
            </a:r>
          </a:p>
          <a:p>
            <a:r>
              <a:rPr lang="en-AU" altLang="zh-CN" dirty="0"/>
              <a:t>Result Page</a:t>
            </a:r>
          </a:p>
          <a:p>
            <a:r>
              <a:rPr lang="en-AU" altLang="zh-CN" dirty="0"/>
              <a:t>User Logout Interface</a:t>
            </a:r>
          </a:p>
          <a:p>
            <a:r>
              <a:rPr lang="en-AU" altLang="zh-CN" dirty="0"/>
              <a:t>User Register Interface</a:t>
            </a:r>
          </a:p>
          <a:p>
            <a:r>
              <a:rPr lang="en-AU" altLang="zh-CN" dirty="0"/>
              <a:t>User Update Interface</a:t>
            </a:r>
          </a:p>
          <a:p>
            <a:r>
              <a:rPr lang="en-AU" altLang="zh-CN" dirty="0"/>
              <a:t>Visualize Dataset Interface</a:t>
            </a:r>
          </a:p>
          <a:p>
            <a:endParaRPr lang="en-AU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Integrate user interfaces with end-to-end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altLang="zh-CN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4E470B-FB50-4EF5-9873-4C6E2DCF2B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1425" y="1243908"/>
            <a:ext cx="5409565" cy="33229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4140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Integrate user interfaces with end-to-end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altLang="zh-CN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7FB2E4-FFF9-42BC-95E3-33B7E83620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9540" y="1210797"/>
            <a:ext cx="5204186" cy="381647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3773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End-to-end process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zh-CN" dirty="0"/>
              <a:t>See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4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3885" y="1808225"/>
            <a:ext cx="3664920" cy="1374345"/>
          </a:xfrm>
        </p:spPr>
        <p:txBody>
          <a:bodyPr>
            <a:noAutofit/>
          </a:bodyPr>
          <a:lstStyle/>
          <a:p>
            <a:r>
              <a:rPr lang="en-US" sz="8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330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6826A-D4B6-CB47-9126-6FAA58E749DB}"/>
              </a:ext>
            </a:extLst>
          </p:cNvPr>
          <p:cNvSpPr/>
          <p:nvPr/>
        </p:nvSpPr>
        <p:spPr>
          <a:xfrm>
            <a:off x="2783847" y="2110085"/>
            <a:ext cx="3315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7830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</a:p>
          <a:p>
            <a:r>
              <a:rPr lang="en-US" altLang="zh-CN" dirty="0"/>
              <a:t>Introduction of Models</a:t>
            </a:r>
          </a:p>
          <a:p>
            <a:r>
              <a:rPr lang="en-AU" dirty="0"/>
              <a:t>D</a:t>
            </a:r>
            <a:r>
              <a:rPr lang="en-US" dirty="0"/>
              <a:t>emo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433880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Overview of the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 the project.</a:t>
            </a:r>
          </a:p>
          <a:p>
            <a:r>
              <a:rPr lang="en-AU" altLang="zh-CN" dirty="0"/>
              <a:t>M</a:t>
            </a:r>
            <a:r>
              <a:rPr lang="en-US" altLang="zh-CN" dirty="0" err="1"/>
              <a:t>ain</a:t>
            </a:r>
            <a:r>
              <a:rPr lang="en-US" altLang="zh-CN" dirty="0"/>
              <a:t> 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433880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goal of  the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prediction of house prices using external data and some pre-existing software. </a:t>
            </a:r>
          </a:p>
        </p:txBody>
      </p:sp>
    </p:spTree>
    <p:extLst>
      <p:ext uri="{BB962C8B-B14F-4D97-AF65-F5344CB8AC3E}">
        <p14:creationId xmlns:p14="http://schemas.microsoft.com/office/powerpoint/2010/main" val="410537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433880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AU" altLang="zh-CN" dirty="0"/>
              <a:t>M</a:t>
            </a:r>
            <a:r>
              <a:rPr lang="en-US" altLang="zh-CN" dirty="0" err="1"/>
              <a:t>ain</a:t>
            </a:r>
            <a:r>
              <a:rPr lang="en-US" altLang="zh-CN" dirty="0"/>
              <a:t> Functionalities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data containing property prices.</a:t>
            </a:r>
          </a:p>
          <a:p>
            <a:r>
              <a:rPr lang="en-US" dirty="0"/>
              <a:t>The application to make house price prediction.</a:t>
            </a:r>
          </a:p>
          <a:p>
            <a:r>
              <a:rPr lang="en-AU" dirty="0"/>
              <a:t>Understandable presentation by customers.</a:t>
            </a:r>
            <a:endParaRPr lang="en-US" dirty="0"/>
          </a:p>
          <a:p>
            <a:r>
              <a:rPr lang="en-US" dirty="0"/>
              <a:t>Export the result as PDF or graph.</a:t>
            </a:r>
          </a:p>
          <a:p>
            <a:r>
              <a:rPr lang="en-AU" dirty="0"/>
              <a:t>User login/logout, user profile u</a:t>
            </a:r>
            <a:r>
              <a:rPr lang="en-AU" altLang="zh-CN" dirty="0"/>
              <a:t>pdating.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6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of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/>
              <a:t>The architecture of the model</a:t>
            </a:r>
          </a:p>
          <a:p>
            <a:r>
              <a:rPr lang="en-AU" dirty="0"/>
              <a:t>Information model</a:t>
            </a:r>
          </a:p>
          <a:p>
            <a:r>
              <a:rPr lang="en-AU" dirty="0"/>
              <a:t>Services model</a:t>
            </a:r>
          </a:p>
          <a:p>
            <a:r>
              <a:rPr lang="en-AU" dirty="0"/>
              <a:t>Graphical user interface model</a:t>
            </a:r>
          </a:p>
          <a:p>
            <a:r>
              <a:rPr lang="en-AU" dirty="0"/>
              <a:t>End-to-end process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The architecture of the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b="1" dirty="0"/>
              <a:t>Information model</a:t>
            </a:r>
            <a:r>
              <a:rPr lang="en-AU" dirty="0"/>
              <a:t>:  Defines and provides concepts (e.g. data types, data source and programs, etc.) for other models.</a:t>
            </a:r>
          </a:p>
          <a:p>
            <a:r>
              <a:rPr lang="en-AU" b="1" dirty="0"/>
              <a:t>Services model</a:t>
            </a:r>
            <a:r>
              <a:rPr lang="en-AU" dirty="0"/>
              <a:t>: Models micro-services used by the application.</a:t>
            </a:r>
          </a:p>
          <a:p>
            <a:r>
              <a:rPr lang="en-AU" b="1" dirty="0"/>
              <a:t>Graphical user interface model</a:t>
            </a:r>
            <a:r>
              <a:rPr lang="en-AU" dirty="0"/>
              <a:t>: Models the user interface to provide understandable interactions for customers.</a:t>
            </a:r>
          </a:p>
          <a:p>
            <a:r>
              <a:rPr lang="en-AU" b="1" dirty="0"/>
              <a:t>End-to-end process model</a:t>
            </a:r>
            <a:r>
              <a:rPr lang="en-AU" dirty="0"/>
              <a:t>: Models the inner-logic of the application (e.g. how pages jump from one to another, the call of services,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9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Information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altLang="zh-CN" dirty="0"/>
              <a:t>Dataset</a:t>
            </a:r>
          </a:p>
          <a:p>
            <a:r>
              <a:rPr lang="en-AU" altLang="zh-CN" dirty="0"/>
              <a:t>DatasetType</a:t>
            </a:r>
          </a:p>
          <a:p>
            <a:r>
              <a:rPr lang="en-AU" altLang="zh-CN" dirty="0"/>
              <a:t>DataSource</a:t>
            </a:r>
          </a:p>
          <a:p>
            <a:r>
              <a:rPr lang="en-AU" altLang="zh-CN" dirty="0"/>
              <a:t>Results</a:t>
            </a:r>
          </a:p>
          <a:p>
            <a:r>
              <a:rPr lang="en-AU" altLang="zh-CN" dirty="0"/>
              <a:t>DataProcessingProgram</a:t>
            </a:r>
          </a:p>
          <a:p>
            <a:r>
              <a:rPr lang="en-AU" altLang="zh-CN" dirty="0"/>
              <a:t>NameGeneratingProgram</a:t>
            </a:r>
          </a:p>
          <a:p>
            <a:r>
              <a:rPr lang="en-AU" altLang="zh-CN" dirty="0"/>
              <a:t>DataExportingProgram</a:t>
            </a:r>
          </a:p>
          <a:p>
            <a:r>
              <a:rPr lang="en-AU" altLang="zh-CN" dirty="0"/>
              <a:t>ResultForm</a:t>
            </a:r>
          </a:p>
          <a:p>
            <a:r>
              <a:rPr lang="en-AU" altLang="zh-CN" dirty="0"/>
              <a:t>User</a:t>
            </a:r>
          </a:p>
          <a:p>
            <a:endParaRPr lang="en-AU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Services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altLang="zh-CN" dirty="0"/>
              <a:t>Create Dataset</a:t>
            </a:r>
          </a:p>
          <a:p>
            <a:r>
              <a:rPr lang="en-AU" altLang="zh-CN" dirty="0"/>
              <a:t>Data Processing</a:t>
            </a:r>
          </a:p>
          <a:p>
            <a:r>
              <a:rPr lang="en-AU" altLang="zh-CN" dirty="0"/>
              <a:t>Download Dataset</a:t>
            </a:r>
          </a:p>
          <a:p>
            <a:r>
              <a:rPr lang="en-AU" altLang="zh-CN" dirty="0"/>
              <a:t>Import Dataset</a:t>
            </a:r>
          </a:p>
          <a:p>
            <a:r>
              <a:rPr lang="en-AU" altLang="zh-CN" dirty="0"/>
              <a:t>Predict by Neural Network</a:t>
            </a:r>
          </a:p>
          <a:p>
            <a:r>
              <a:rPr lang="en-AU" altLang="zh-CN" dirty="0"/>
              <a:t>Predict by Regression</a:t>
            </a:r>
          </a:p>
          <a:p>
            <a:r>
              <a:rPr lang="en-AU" altLang="zh-CN" dirty="0"/>
              <a:t>User Login</a:t>
            </a:r>
          </a:p>
          <a:p>
            <a:r>
              <a:rPr lang="en-AU" altLang="zh-CN" dirty="0"/>
              <a:t>User Logout</a:t>
            </a:r>
          </a:p>
          <a:p>
            <a:r>
              <a:rPr lang="en-AU" altLang="zh-CN" dirty="0"/>
              <a:t>User Register</a:t>
            </a:r>
          </a:p>
          <a:p>
            <a:r>
              <a:rPr lang="en-AU" altLang="zh-CN" dirty="0"/>
              <a:t>User Update</a:t>
            </a:r>
          </a:p>
          <a:p>
            <a:r>
              <a:rPr lang="en-AU" altLang="zh-CN" dirty="0" err="1"/>
              <a:t>VisualizeDataset</a:t>
            </a:r>
            <a:endParaRPr lang="en-AU" altLang="zh-CN" dirty="0"/>
          </a:p>
          <a:p>
            <a:endParaRPr lang="en-AU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4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373</Words>
  <Application>Microsoft Office PowerPoint</Application>
  <PresentationFormat>全屏显示(16:9)</PresentationFormat>
  <Paragraphs>74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宋体</vt:lpstr>
      <vt:lpstr>Arial</vt:lpstr>
      <vt:lpstr>Calibri</vt:lpstr>
      <vt:lpstr>Office Theme</vt:lpstr>
      <vt:lpstr>House Price Prediction COMP9322 Assignment Presentation Group: Hahah Members: Fanmo Li, Jinlong Zhang,  Junhua Lyu, Keshi Chen, Yi Lu</vt:lpstr>
      <vt:lpstr>Overview</vt:lpstr>
      <vt:lpstr>Overview of the Project</vt:lpstr>
      <vt:lpstr>The goal of  the project</vt:lpstr>
      <vt:lpstr>Main Functionalities</vt:lpstr>
      <vt:lpstr>Introduction of Models</vt:lpstr>
      <vt:lpstr>The architecture of the model</vt:lpstr>
      <vt:lpstr>Information model</vt:lpstr>
      <vt:lpstr>Services model</vt:lpstr>
      <vt:lpstr>Inner-relationship between Information and services</vt:lpstr>
      <vt:lpstr>Graphical user interface model</vt:lpstr>
      <vt:lpstr>Integrate user interfaces with end-to-end process</vt:lpstr>
      <vt:lpstr>Integrate user interfaces with end-to-end process</vt:lpstr>
      <vt:lpstr>End-to-end process model</vt:lpstr>
      <vt:lpstr>DEMO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Keshi Chen</cp:lastModifiedBy>
  <cp:revision>213</cp:revision>
  <dcterms:created xsi:type="dcterms:W3CDTF">2013-08-21T19:17:07Z</dcterms:created>
  <dcterms:modified xsi:type="dcterms:W3CDTF">2018-05-23T05:59:56Z</dcterms:modified>
</cp:coreProperties>
</file>