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8" r:id="rId5"/>
    <p:sldId id="269" r:id="rId6"/>
    <p:sldId id="259" r:id="rId7"/>
    <p:sldId id="270" r:id="rId8"/>
    <p:sldId id="271" r:id="rId9"/>
    <p:sldId id="272" r:id="rId10"/>
    <p:sldId id="273" r:id="rId11"/>
    <p:sldId id="274" r:id="rId12"/>
    <p:sldId id="267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F3"/>
    <a:srgbClr val="CC00C2"/>
    <a:srgbClr val="FA8F00"/>
    <a:srgbClr val="5DF0FF"/>
    <a:srgbClr val="FF4747"/>
    <a:srgbClr val="A2023F"/>
    <a:srgbClr val="C23E47"/>
    <a:srgbClr val="5EEC3C"/>
    <a:srgbClr val="5B4101"/>
    <a:srgbClr val="956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>
      <p:cViewPr varScale="1">
        <p:scale>
          <a:sx n="162" d="100"/>
          <a:sy n="162" d="100"/>
        </p:scale>
        <p:origin x="200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6D0A8-3FBF-4DF9-BEDC-74DB43E0D5C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75C9F-6236-4B16-BDB0-FA9B0298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3029865"/>
            <a:ext cx="7940660" cy="1221639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1960930"/>
            <a:ext cx="7940660" cy="61082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3029865"/>
            <a:ext cx="7940660" cy="1221639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House Price Prediction</a:t>
            </a:r>
            <a:br>
              <a:rPr lang="en-US" sz="2400" dirty="0"/>
            </a:br>
            <a:r>
              <a:rPr lang="en-US" sz="2400" dirty="0"/>
              <a:t>COMP9322 Assignment Presentation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Group: </a:t>
            </a:r>
            <a:r>
              <a:rPr lang="en-US" sz="2400" dirty="0" err="1" smtClean="0"/>
              <a:t>Hahah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Members: Fanmo Li, </a:t>
            </a:r>
            <a:r>
              <a:rPr lang="en-US" sz="2400" dirty="0" err="1" smtClean="0"/>
              <a:t>Jinlong</a:t>
            </a:r>
            <a:r>
              <a:rPr lang="en-US" sz="2400" dirty="0" smtClean="0"/>
              <a:t> Zhang,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err="1" smtClean="0"/>
              <a:t>Junhua</a:t>
            </a:r>
            <a:r>
              <a:rPr lang="en-US" sz="2400" dirty="0"/>
              <a:t> </a:t>
            </a:r>
            <a:r>
              <a:rPr lang="en-US" sz="2400" dirty="0" err="1" smtClean="0"/>
              <a:t>Lyu</a:t>
            </a:r>
            <a:r>
              <a:rPr lang="en-US" sz="2400" dirty="0" smtClean="0"/>
              <a:t>, </a:t>
            </a:r>
            <a:r>
              <a:rPr lang="en-US" sz="2400" dirty="0" err="1" smtClean="0"/>
              <a:t>Keshi</a:t>
            </a:r>
            <a:r>
              <a:rPr lang="en-US" sz="2400" dirty="0" smtClean="0"/>
              <a:t> Chen, Yi 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2575" y="4532680"/>
            <a:ext cx="1832460" cy="610820"/>
          </a:xfrm>
        </p:spPr>
        <p:txBody>
          <a:bodyPr>
            <a:normAutofit/>
          </a:bodyPr>
          <a:lstStyle/>
          <a:p>
            <a:r>
              <a:rPr lang="en-US" sz="1800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/>
              <a:t>Graphical user interface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altLang="zh-CN" dirty="0"/>
              <a:t>Create Dataset Interface</a:t>
            </a:r>
          </a:p>
          <a:p>
            <a:r>
              <a:rPr lang="en-AU" altLang="zh-CN" dirty="0"/>
              <a:t>Execute Model Interface</a:t>
            </a:r>
          </a:p>
          <a:p>
            <a:r>
              <a:rPr lang="en-AU" altLang="zh-CN" dirty="0"/>
              <a:t>Download Dataset Interface</a:t>
            </a:r>
          </a:p>
          <a:p>
            <a:r>
              <a:rPr lang="en-AU" altLang="zh-CN" dirty="0"/>
              <a:t>Import Dataset Interface</a:t>
            </a:r>
          </a:p>
          <a:p>
            <a:r>
              <a:rPr lang="en-AU" altLang="zh-CN" dirty="0"/>
              <a:t>Exporting Method Selection Interface</a:t>
            </a:r>
          </a:p>
          <a:p>
            <a:r>
              <a:rPr lang="en-AU" altLang="zh-CN" dirty="0"/>
              <a:t>Main Page</a:t>
            </a:r>
          </a:p>
          <a:p>
            <a:r>
              <a:rPr lang="en-AU" altLang="zh-CN" dirty="0"/>
              <a:t>Result Page</a:t>
            </a:r>
          </a:p>
          <a:p>
            <a:r>
              <a:rPr lang="en-AU" altLang="zh-CN" dirty="0"/>
              <a:t>User Logout Interface</a:t>
            </a:r>
          </a:p>
          <a:p>
            <a:r>
              <a:rPr lang="en-AU" altLang="zh-CN" dirty="0"/>
              <a:t>User Register Interface</a:t>
            </a:r>
          </a:p>
          <a:p>
            <a:r>
              <a:rPr lang="en-AU" altLang="zh-CN" dirty="0"/>
              <a:t>User Update Interface</a:t>
            </a:r>
          </a:p>
          <a:p>
            <a:r>
              <a:rPr lang="en-AU" altLang="zh-CN" dirty="0"/>
              <a:t>Visualize Dataset Interface</a:t>
            </a:r>
          </a:p>
          <a:p>
            <a:endParaRPr lang="en-AU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/>
              <a:t>End-to-end process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zh-CN" dirty="0"/>
              <a:t>See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3885" y="1808225"/>
            <a:ext cx="3664920" cy="1374345"/>
          </a:xfrm>
        </p:spPr>
        <p:txBody>
          <a:bodyPr>
            <a:noAutofit/>
          </a:bodyPr>
          <a:lstStyle/>
          <a:p>
            <a:r>
              <a:rPr lang="en-US" sz="8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33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76826A-D4B6-CB47-9126-6FAA58E749DB}"/>
              </a:ext>
            </a:extLst>
          </p:cNvPr>
          <p:cNvSpPr/>
          <p:nvPr/>
        </p:nvSpPr>
        <p:spPr>
          <a:xfrm>
            <a:off x="2783847" y="2110085"/>
            <a:ext cx="3315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783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Project</a:t>
            </a:r>
          </a:p>
          <a:p>
            <a:r>
              <a:rPr lang="en-US" altLang="zh-CN" dirty="0"/>
              <a:t>Introduction of Models</a:t>
            </a:r>
            <a:endParaRPr lang="en-US" dirty="0"/>
          </a:p>
          <a:p>
            <a:r>
              <a:rPr lang="en-AU" dirty="0"/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433880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Overview of the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 the project.</a:t>
            </a:r>
          </a:p>
          <a:p>
            <a:r>
              <a:rPr lang="en-AU" dirty="0" smtClean="0"/>
              <a:t>M</a:t>
            </a:r>
            <a:r>
              <a:rPr lang="en-US" dirty="0" err="1" smtClean="0"/>
              <a:t>ain</a:t>
            </a:r>
            <a:r>
              <a:rPr lang="en-US" dirty="0" smtClean="0"/>
              <a:t> functionalities.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433880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The goal of  the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prediction of house prices using external data and some pre-existing software. </a:t>
            </a:r>
          </a:p>
        </p:txBody>
      </p:sp>
    </p:spTree>
    <p:extLst>
      <p:ext uri="{BB962C8B-B14F-4D97-AF65-F5344CB8AC3E}">
        <p14:creationId xmlns:p14="http://schemas.microsoft.com/office/powerpoint/2010/main" val="41053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433880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AU" altLang="zh-CN" dirty="0"/>
              <a:t>M</a:t>
            </a:r>
            <a:r>
              <a:rPr lang="en-US" altLang="zh-CN" dirty="0" err="1" smtClean="0"/>
              <a:t>ain</a:t>
            </a:r>
            <a:r>
              <a:rPr lang="en-US" altLang="zh-CN" dirty="0" smtClean="0"/>
              <a:t> functionalities</a:t>
            </a:r>
            <a:endParaRPr lang="en-US" alt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User </a:t>
            </a:r>
            <a:r>
              <a:rPr lang="en-AU" dirty="0" smtClean="0"/>
              <a:t>login/logout(Authentication), </a:t>
            </a:r>
            <a:r>
              <a:rPr lang="en-AU" dirty="0"/>
              <a:t>user profile u</a:t>
            </a:r>
            <a:r>
              <a:rPr lang="en-AU" altLang="zh-CN" dirty="0"/>
              <a:t>pdating</a:t>
            </a:r>
            <a:r>
              <a:rPr lang="en-AU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Download current dataset </a:t>
            </a:r>
            <a:r>
              <a:rPr lang="en-US" dirty="0"/>
              <a:t>containing property </a:t>
            </a:r>
            <a:r>
              <a:rPr lang="en-US" dirty="0" smtClean="0"/>
              <a:t>prices </a:t>
            </a:r>
            <a:r>
              <a:rPr lang="en-US" dirty="0" smtClean="0"/>
              <a:t>&amp; other essential information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concrete program to </a:t>
            </a:r>
            <a:r>
              <a:rPr lang="en-US" dirty="0"/>
              <a:t>make house price prediction.</a:t>
            </a:r>
          </a:p>
          <a:p>
            <a:r>
              <a:rPr lang="en-AU" dirty="0"/>
              <a:t>Understandability of presentation by customers</a:t>
            </a:r>
            <a:r>
              <a:rPr lang="en-AU" dirty="0" smtClean="0"/>
              <a:t>.?</a:t>
            </a:r>
            <a:endParaRPr lang="en-US" dirty="0"/>
          </a:p>
          <a:p>
            <a:r>
              <a:rPr lang="en-US" dirty="0"/>
              <a:t>Export the </a:t>
            </a:r>
            <a:r>
              <a:rPr lang="en-US" dirty="0" smtClean="0"/>
              <a:t>result in different forms such </a:t>
            </a:r>
            <a:r>
              <a:rPr lang="en-US" dirty="0"/>
              <a:t>as PDF or graph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</a:t>
            </a:r>
            <a:r>
              <a:rPr lang="en-US" dirty="0" smtClean="0"/>
              <a:t> </a:t>
            </a:r>
            <a:r>
              <a:rPr lang="en-US" dirty="0"/>
              <a:t>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Information </a:t>
            </a:r>
            <a:r>
              <a:rPr lang="en-AU" dirty="0"/>
              <a:t>model</a:t>
            </a:r>
          </a:p>
          <a:p>
            <a:r>
              <a:rPr lang="en-AU" dirty="0"/>
              <a:t>Services model</a:t>
            </a:r>
          </a:p>
          <a:p>
            <a:r>
              <a:rPr lang="en-AU" dirty="0"/>
              <a:t>Graphical user interface model</a:t>
            </a:r>
          </a:p>
          <a:p>
            <a:r>
              <a:rPr lang="en-AU" dirty="0"/>
              <a:t>End-to-end process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/>
              <a:t>The architecture of the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b="1" dirty="0"/>
              <a:t>Information model</a:t>
            </a:r>
            <a:r>
              <a:rPr lang="en-AU" dirty="0"/>
              <a:t>:  Defines and provides concepts (e.g. data types, data source and programs, etc</a:t>
            </a:r>
            <a:r>
              <a:rPr lang="en-AU" dirty="0" smtClean="0"/>
              <a:t>.) that </a:t>
            </a:r>
            <a:r>
              <a:rPr lang="en-AU" dirty="0" smtClean="0"/>
              <a:t>we have in our </a:t>
            </a:r>
            <a:r>
              <a:rPr lang="en-AU" smtClean="0"/>
              <a:t>system and in </a:t>
            </a:r>
            <a:r>
              <a:rPr lang="en-AU" dirty="0" smtClean="0"/>
              <a:t>business process</a:t>
            </a:r>
            <a:r>
              <a:rPr lang="en-AU" dirty="0" smtClean="0"/>
              <a:t>.</a:t>
            </a:r>
            <a:endParaRPr lang="en-AU" dirty="0"/>
          </a:p>
          <a:p>
            <a:r>
              <a:rPr lang="en-AU" b="1" dirty="0" smtClean="0"/>
              <a:t>Service </a:t>
            </a:r>
            <a:r>
              <a:rPr lang="en-AU" b="1" dirty="0"/>
              <a:t>model</a:t>
            </a:r>
            <a:r>
              <a:rPr lang="en-AU" dirty="0"/>
              <a:t>: Models micro-services </a:t>
            </a:r>
            <a:r>
              <a:rPr lang="en-AU" dirty="0" smtClean="0"/>
              <a:t>of our</a:t>
            </a:r>
            <a:r>
              <a:rPr lang="en-AU" dirty="0" smtClean="0"/>
              <a:t> </a:t>
            </a:r>
            <a:r>
              <a:rPr lang="en-AU" dirty="0"/>
              <a:t>application.</a:t>
            </a:r>
          </a:p>
          <a:p>
            <a:r>
              <a:rPr lang="en-AU" b="1" dirty="0"/>
              <a:t>Graphical user interface model</a:t>
            </a:r>
            <a:r>
              <a:rPr lang="en-AU" dirty="0"/>
              <a:t>: Models the user interface to provide understandable interactions for customers.</a:t>
            </a:r>
          </a:p>
          <a:p>
            <a:r>
              <a:rPr lang="en-AU" b="1" dirty="0"/>
              <a:t>End-to-end process model</a:t>
            </a:r>
            <a:r>
              <a:rPr lang="en-AU" dirty="0"/>
              <a:t>: Models the inner-logic of the application (e.g. how pages jump from one to another, the call of services,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/>
              <a:t>Information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altLang="zh-CN" dirty="0"/>
              <a:t>Dataset</a:t>
            </a:r>
          </a:p>
          <a:p>
            <a:r>
              <a:rPr lang="en-AU" altLang="zh-CN" dirty="0"/>
              <a:t>DatasetType</a:t>
            </a:r>
          </a:p>
          <a:p>
            <a:r>
              <a:rPr lang="en-AU" altLang="zh-CN" dirty="0"/>
              <a:t>DataSource</a:t>
            </a:r>
          </a:p>
          <a:p>
            <a:r>
              <a:rPr lang="en-AU" altLang="zh-CN" dirty="0"/>
              <a:t>Results</a:t>
            </a:r>
          </a:p>
          <a:p>
            <a:r>
              <a:rPr lang="en-AU" altLang="zh-CN" dirty="0"/>
              <a:t>DataProcessingProgram</a:t>
            </a:r>
          </a:p>
          <a:p>
            <a:r>
              <a:rPr lang="en-AU" altLang="zh-CN" dirty="0"/>
              <a:t>NameGeneratingProgram</a:t>
            </a:r>
          </a:p>
          <a:p>
            <a:r>
              <a:rPr lang="en-AU" altLang="zh-CN" dirty="0"/>
              <a:t>DataExportingProgram</a:t>
            </a:r>
          </a:p>
          <a:p>
            <a:r>
              <a:rPr lang="en-AU" altLang="zh-CN" dirty="0"/>
              <a:t>ResultForm</a:t>
            </a:r>
          </a:p>
          <a:p>
            <a:r>
              <a:rPr lang="en-AU" altLang="zh-CN" dirty="0"/>
              <a:t>User</a:t>
            </a:r>
          </a:p>
          <a:p>
            <a:endParaRPr lang="en-AU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dirty="0"/>
              <a:t>Services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altLang="zh-CN" dirty="0"/>
              <a:t>Create Dataset</a:t>
            </a:r>
          </a:p>
          <a:p>
            <a:r>
              <a:rPr lang="en-AU" altLang="zh-CN" dirty="0"/>
              <a:t>Data Processing</a:t>
            </a:r>
          </a:p>
          <a:p>
            <a:r>
              <a:rPr lang="en-AU" altLang="zh-CN" dirty="0"/>
              <a:t>Download Dataset</a:t>
            </a:r>
          </a:p>
          <a:p>
            <a:r>
              <a:rPr lang="en-AU" altLang="zh-CN" dirty="0"/>
              <a:t>Import Dataset</a:t>
            </a:r>
          </a:p>
          <a:p>
            <a:r>
              <a:rPr lang="en-AU" altLang="zh-CN" dirty="0"/>
              <a:t>Predict by Neural Network</a:t>
            </a:r>
          </a:p>
          <a:p>
            <a:r>
              <a:rPr lang="en-AU" altLang="zh-CN" dirty="0"/>
              <a:t>Predict by Regression</a:t>
            </a:r>
          </a:p>
          <a:p>
            <a:r>
              <a:rPr lang="en-AU" altLang="zh-CN" dirty="0"/>
              <a:t>User Login</a:t>
            </a:r>
          </a:p>
          <a:p>
            <a:r>
              <a:rPr lang="en-AU" altLang="zh-CN" dirty="0"/>
              <a:t>User Logout</a:t>
            </a:r>
          </a:p>
          <a:p>
            <a:r>
              <a:rPr lang="en-AU" altLang="zh-CN" dirty="0"/>
              <a:t>User Register</a:t>
            </a:r>
          </a:p>
          <a:p>
            <a:r>
              <a:rPr lang="en-AU" altLang="zh-CN" dirty="0"/>
              <a:t>User Update</a:t>
            </a:r>
          </a:p>
          <a:p>
            <a:r>
              <a:rPr lang="en-AU" altLang="zh-CN" dirty="0" err="1"/>
              <a:t>VisualizeDataset</a:t>
            </a:r>
            <a:endParaRPr lang="en-AU" altLang="zh-CN" dirty="0"/>
          </a:p>
          <a:p>
            <a:endParaRPr lang="en-AU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279</Words>
  <Application>Microsoft Macintosh PowerPoint</Application>
  <PresentationFormat>On-screen Show (16:9)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宋体</vt:lpstr>
      <vt:lpstr>Arial</vt:lpstr>
      <vt:lpstr>Office Theme</vt:lpstr>
      <vt:lpstr>House Price Prediction COMP9322 Assignment Presentation Group: Hahah Members: Fanmo Li, Jinlong Zhang,  Junhua Lyu, Keshi Chen, Yi Lu</vt:lpstr>
      <vt:lpstr>Overview</vt:lpstr>
      <vt:lpstr>Overview of the Project</vt:lpstr>
      <vt:lpstr>The goal of  the project</vt:lpstr>
      <vt:lpstr>Main functionalities</vt:lpstr>
      <vt:lpstr>Our Models</vt:lpstr>
      <vt:lpstr>The architecture of the model</vt:lpstr>
      <vt:lpstr>Information model</vt:lpstr>
      <vt:lpstr>Services model</vt:lpstr>
      <vt:lpstr>Graphical user interface model</vt:lpstr>
      <vt:lpstr>End-to-end process model</vt:lpstr>
      <vt:lpstr>DEMO</vt:lpstr>
      <vt:lpstr>PowerPoint Presentation</vt:lpstr>
    </vt:vector>
  </TitlesOfParts>
  <Company>Microsoft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Fanmo LI</cp:lastModifiedBy>
  <cp:revision>216</cp:revision>
  <dcterms:created xsi:type="dcterms:W3CDTF">2013-08-21T19:17:07Z</dcterms:created>
  <dcterms:modified xsi:type="dcterms:W3CDTF">2018-05-23T04:47:28Z</dcterms:modified>
</cp:coreProperties>
</file>