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93"/>
    <p:restoredTop sz="81643"/>
  </p:normalViewPr>
  <p:slideViewPr>
    <p:cSldViewPr snapToGrid="0" snapToObjects="1">
      <p:cViewPr varScale="1">
        <p:scale>
          <a:sx n="55" d="100"/>
          <a:sy n="55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6F600-AFA6-CE49-825D-FD41E6A3778E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6F6BB-CC82-2C46-9040-E4AF9F0A8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6F6BB-CC82-2C46-9040-E4AF9F0A84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758952"/>
            <a:ext cx="39624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high-level</a:t>
            </a:r>
            <a:r>
              <a:rPr lang="en-US" sz="2800" dirty="0"/>
              <a:t>, general-purpose, interpreted, dynamic programming language. Its design philosophy emphasizes code readability, and its syntax allows programmers to express concepts in </a:t>
            </a:r>
            <a:r>
              <a:rPr lang="en-US" sz="2800" b="1" dirty="0" smtClean="0"/>
              <a:t>fewer</a:t>
            </a:r>
            <a:r>
              <a:rPr lang="en-US" sz="2800" dirty="0" smtClean="0"/>
              <a:t> lines </a:t>
            </a:r>
            <a:r>
              <a:rPr lang="en-US" sz="2800" dirty="0"/>
              <a:t>of code than possible in languages such as C++ or Java. The language provides constructs intended to enable writing clear programs on both a small and large </a:t>
            </a:r>
            <a:r>
              <a:rPr lang="en-US" sz="2800" dirty="0" smtClean="0"/>
              <a:t>scale. Python </a:t>
            </a:r>
            <a:r>
              <a:rPr lang="en-US" sz="2800" dirty="0"/>
              <a:t>supports </a:t>
            </a:r>
            <a:r>
              <a:rPr lang="en-US" sz="2800" b="1" dirty="0"/>
              <a:t>multiple programming </a:t>
            </a:r>
            <a:r>
              <a:rPr lang="en-US" sz="2800" dirty="0"/>
              <a:t>paradigms, including </a:t>
            </a:r>
            <a:r>
              <a:rPr lang="en-US" sz="2800" b="1" dirty="0"/>
              <a:t>object-oriented</a:t>
            </a:r>
            <a:r>
              <a:rPr lang="en-US" sz="2800" dirty="0"/>
              <a:t>, imperative and functional programming or procedural styles. It features a </a:t>
            </a:r>
            <a:r>
              <a:rPr lang="en-US" sz="2800" b="1" dirty="0"/>
              <a:t>dynamic type </a:t>
            </a:r>
            <a:r>
              <a:rPr lang="en-US" sz="2800" dirty="0"/>
              <a:t>system and automatic memory management and has a large and comprehensive standard </a:t>
            </a:r>
            <a:r>
              <a:rPr lang="en-US" sz="2800" dirty="0" smtClean="0"/>
              <a:t>library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IDLE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(IDE)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</a:t>
            </a:r>
            <a:r>
              <a:rPr lang="en-US" altLang="zh-CN" dirty="0" smtClean="0"/>
              <a:t>IO / 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 </a:t>
            </a:r>
            <a:r>
              <a:rPr lang="en-US" altLang="zh-CN" dirty="0" err="1" smtClean="0"/>
              <a:t>datastructure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一些有趣的特性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Yeild</a:t>
            </a:r>
            <a:r>
              <a:rPr lang="en-US" sz="4400" dirty="0" smtClean="0"/>
              <a:t> (generator)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网站后台（知乎）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M</a:t>
            </a:r>
            <a:r>
              <a:rPr lang="en-US" altLang="zh-CN" sz="2800" dirty="0" smtClean="0"/>
              <a:t>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常用软件</a:t>
            </a:r>
            <a:r>
              <a:rPr lang="en-US" altLang="zh-CN" sz="2800" dirty="0" smtClean="0"/>
              <a:t> sublime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mininet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150</Words>
  <Application>Microsoft Macintosh PowerPoint</Application>
  <PresentationFormat>Widescreen</PresentationFormat>
  <Paragraphs>18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宋体</vt:lpstr>
      <vt:lpstr>Retrospect</vt:lpstr>
      <vt:lpstr>Python 简介</vt:lpstr>
      <vt:lpstr>Introduction</vt:lpstr>
      <vt:lpstr>Tools</vt:lpstr>
      <vt:lpstr>基本IO / flow control</vt:lpstr>
      <vt:lpstr>基本 datastructure</vt:lpstr>
      <vt:lpstr>Classes object oriented programming</vt:lpstr>
      <vt:lpstr>一些有趣的特性</vt:lpstr>
      <vt:lpstr>AI problem</vt:lpstr>
      <vt:lpstr>用途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简介</dc:title>
  <dc:creator>Microsoft Office User</dc:creator>
  <cp:lastModifiedBy>Microsoft Office User</cp:lastModifiedBy>
  <cp:revision>2</cp:revision>
  <dcterms:created xsi:type="dcterms:W3CDTF">2016-09-25T16:18:46Z</dcterms:created>
  <dcterms:modified xsi:type="dcterms:W3CDTF">2016-09-25T16:28:01Z</dcterms:modified>
</cp:coreProperties>
</file>