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5029200"/>
            <a:ext cx="7086600" cy="914400"/>
          </a:xfrm>
        </p:spPr>
        <p:txBody>
          <a:bodyPr/>
          <a:lstStyle>
            <a:lvl1pPr algn="r">
              <a:defRPr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5715000"/>
            <a:ext cx="6629400" cy="838200"/>
          </a:xfrm>
        </p:spPr>
        <p:txBody>
          <a:bodyPr/>
          <a:lstStyle>
            <a:lvl1pPr marL="0" indent="0" algn="r">
              <a:buFontTx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4C8C3B6-A077-445B-BAEA-6B1956F19D7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35F2A-A1AE-4D43-8FEE-3226AD2E1A5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87FB6-160D-4612-949A-8D170F7EB7E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94FD6-6180-4127-87F9-CDF6E019582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86187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860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DEA39-6550-467C-A078-7A5AE8551CD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63219-10A0-4BFC-8BB0-9CFDCE97161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331F64-8354-4D51-988D-11835EB9BB2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6600C3-7C40-4AE4-AB1C-73468AB0F44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05B76-1794-47EE-9219-BD344012048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1"/>
            <a:ext cx="511175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33650"/>
            <a:ext cx="3008313" cy="3562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DB115-F1D3-4030-B5F0-D749BE1E22C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2FA6F-77B4-4F59-BE62-704CA2FB3F9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B3473251-9421-42E3-98DB-F4E0EAF0C7B0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il.google.com/mai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Aaron </a:t>
            </a:r>
            <a:r>
              <a:rPr lang="en-US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Andal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720" y="5877272"/>
            <a:ext cx="6629400" cy="8382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E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SMX2B – M08 Aplicaciones web</a:t>
            </a:r>
            <a:endParaRPr lang="es-E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059832" y="548680"/>
            <a:ext cx="3024336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+mj-ea"/>
                <a:cs typeface="+mj-cs"/>
              </a:rPr>
              <a:t>GMAIL</a:t>
            </a:r>
          </a:p>
        </p:txBody>
      </p:sp>
      <p:pic>
        <p:nvPicPr>
          <p:cNvPr id="5" name="4 Imagen" descr="ordenado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293096"/>
            <a:ext cx="1955400" cy="1631362"/>
          </a:xfrm>
          <a:prstGeom prst="rect">
            <a:avLst/>
          </a:prstGeom>
        </p:spPr>
      </p:pic>
      <p:pic>
        <p:nvPicPr>
          <p:cNvPr id="6" name="5 Imagen" descr="vps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1988840"/>
            <a:ext cx="2381250" cy="2114550"/>
          </a:xfrm>
          <a:prstGeom prst="rect">
            <a:avLst/>
          </a:prstGeom>
        </p:spPr>
      </p:pic>
      <p:pic>
        <p:nvPicPr>
          <p:cNvPr id="7" name="6 Imagen" descr="email-animad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3808" y="2852936"/>
            <a:ext cx="1716211" cy="1906901"/>
          </a:xfrm>
          <a:prstGeom prst="rect">
            <a:avLst/>
          </a:prstGeom>
        </p:spPr>
      </p:pic>
      <p:sp>
        <p:nvSpPr>
          <p:cNvPr id="8" name="7 Flecha izquierda y arriba"/>
          <p:cNvSpPr/>
          <p:nvPr/>
        </p:nvSpPr>
        <p:spPr>
          <a:xfrm>
            <a:off x="2483768" y="4797152"/>
            <a:ext cx="1296144" cy="1008112"/>
          </a:xfrm>
          <a:prstGeom prst="lef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s-ES" b="1" dirty="0">
              <a:ln w="1143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8 Flecha izquierda y arriba"/>
          <p:cNvSpPr/>
          <p:nvPr/>
        </p:nvSpPr>
        <p:spPr>
          <a:xfrm rot="12514564">
            <a:off x="3870061" y="1877387"/>
            <a:ext cx="1296144" cy="1008112"/>
          </a:xfrm>
          <a:prstGeom prst="lef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s-ES" b="1" dirty="0">
              <a:ln w="1143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es-ES" dirty="0" smtClean="0"/>
              <a:t>¿Qué es GMAIL?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  <a:effectLst>
            <a:glow rad="101600">
              <a:srgbClr val="000000">
                <a:alpha val="60000"/>
              </a:srgbClr>
            </a:glow>
          </a:effectLst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00">
                      <a:alpha val="60000"/>
                    </a:srgb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Servicio de correo electrónico gratuito.</a:t>
            </a:r>
          </a:p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00">
                      <a:alpha val="60000"/>
                    </a:srgb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Introducido el 15/04/04.</a:t>
            </a:r>
          </a:p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00">
                      <a:alpha val="60000"/>
                    </a:srgb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Aplicación web de la empresa Google, INC.</a:t>
            </a:r>
          </a:p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00">
                      <a:alpha val="60000"/>
                    </a:srgb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Interfaz personalizable.</a:t>
            </a:r>
          </a:p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00">
                      <a:alpha val="60000"/>
                    </a:srgb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Protocolos de aplicación POP3 – IMAP.</a:t>
            </a:r>
          </a:p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00">
                      <a:alpha val="60000"/>
                    </a:srgb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Más de 300 millones de usuarios registrados.</a:t>
            </a:r>
          </a:p>
          <a:p>
            <a:endParaRPr lang="es-E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rgbClr val="000000">
                    <a:alpha val="60000"/>
                  </a:srgb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</a:endParaRPr>
          </a:p>
          <a:p>
            <a:endParaRPr lang="es-E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rgbClr val="000000">
                    <a:alpha val="60000"/>
                  </a:srgb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398939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s-ES" dirty="0" smtClean="0"/>
              <a:t>Historia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00">
                      <a:alpha val="60000"/>
                    </a:srgb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Proyecto iniciado por Paul </a:t>
            </a:r>
            <a:r>
              <a:rPr lang="es-ES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00">
                      <a:alpha val="60000"/>
                    </a:srgb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Buchheit</a:t>
            </a:r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00">
                      <a:alpha val="60000"/>
                    </a:srgb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.</a:t>
            </a:r>
          </a:p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00">
                      <a:alpha val="60000"/>
                    </a:srgb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Fue exclusivo para empleados internos de Google.</a:t>
            </a:r>
          </a:p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00">
                      <a:alpha val="60000"/>
                    </a:srgb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En 2007, se agregó el protocolo IMAP.</a:t>
            </a:r>
          </a:p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00">
                      <a:alpha val="60000"/>
                    </a:srgb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Nombre de dominio </a:t>
            </a:r>
            <a:r>
              <a:rPr lang="es-ES" dirty="0" smtClean="0">
                <a:latin typeface="Calibri" pitchFamily="34" charset="0"/>
                <a:hlinkClick r:id="rId2"/>
              </a:rPr>
              <a:t>http://mail.google.com/mail/</a:t>
            </a:r>
            <a:r>
              <a:rPr lang="es-ES" dirty="0" smtClean="0">
                <a:latin typeface="Calibri" pitchFamily="34" charset="0"/>
              </a:rPr>
              <a:t> 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0564060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s-ES" dirty="0" smtClean="0"/>
              <a:t>Características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00">
                      <a:alpha val="60000"/>
                    </a:srgb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Ofrece 10 GB de almacenamiento.</a:t>
            </a:r>
          </a:p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00">
                      <a:alpha val="60000"/>
                    </a:srgb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Interfaz web cifrada en SSL muy segura.</a:t>
            </a:r>
          </a:p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00">
                      <a:alpha val="60000"/>
                    </a:srgb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Filtro anti-</a:t>
            </a:r>
            <a:r>
              <a:rPr lang="es-ES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00">
                      <a:alpha val="60000"/>
                    </a:srgb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spam</a:t>
            </a:r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00">
                      <a:alpha val="60000"/>
                    </a:srgb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.</a:t>
            </a:r>
          </a:p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00">
                      <a:alpha val="60000"/>
                    </a:srgb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Usa la tecnología de programación AJAX.</a:t>
            </a:r>
          </a:p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00">
                      <a:alpha val="60000"/>
                    </a:srgb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Interfaz basada en HTML+CSS</a:t>
            </a:r>
          </a:p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00">
                      <a:alpha val="60000"/>
                    </a:srgb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Cantidad de opciones innovadoras.</a:t>
            </a:r>
          </a:p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00">
                      <a:alpha val="60000"/>
                    </a:srgb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Navegadores compatibles: IE, MF, GC…</a:t>
            </a:r>
            <a:endParaRPr lang="es-E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rgbClr val="000000">
                    <a:alpha val="60000"/>
                  </a:srgb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01149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s-ES" dirty="0" smtClean="0"/>
              <a:t>Puntos destacables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lumMod val="10000"/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Accesibilidad</a:t>
            </a:r>
          </a:p>
          <a:p>
            <a:pPr algn="ctr"/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lumMod val="10000"/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Flexibilidad</a:t>
            </a:r>
          </a:p>
          <a:p>
            <a:pPr algn="ctr"/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lumMod val="10000"/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Seguridad</a:t>
            </a:r>
          </a:p>
          <a:p>
            <a:pPr algn="ctr"/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lumMod val="10000"/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Velocidad</a:t>
            </a:r>
          </a:p>
          <a:p>
            <a:pPr algn="ctr">
              <a:buNone/>
            </a:pPr>
            <a:endParaRPr lang="es-E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5" name="4 Imagen" descr="techie_installing_hardware_in_computer_hg_cl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4878288"/>
            <a:ext cx="1979712" cy="1979712"/>
          </a:xfrm>
          <a:prstGeom prst="rect">
            <a:avLst/>
          </a:prstGeom>
        </p:spPr>
      </p:pic>
      <p:pic>
        <p:nvPicPr>
          <p:cNvPr id="6" name="5 Imagen" descr="11-gmail-521x1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8344" y="1484784"/>
            <a:ext cx="1219275" cy="2808312"/>
          </a:xfrm>
          <a:prstGeom prst="rect">
            <a:avLst/>
          </a:prstGeom>
        </p:spPr>
      </p:pic>
      <p:sp>
        <p:nvSpPr>
          <p:cNvPr id="8" name="7 Flecha curvada hacia arriba"/>
          <p:cNvSpPr/>
          <p:nvPr/>
        </p:nvSpPr>
        <p:spPr>
          <a:xfrm rot="7340152">
            <a:off x="-416010" y="2100041"/>
            <a:ext cx="3572943" cy="1829062"/>
          </a:xfrm>
          <a:prstGeom prst="curvedUpArrow">
            <a:avLst>
              <a:gd name="adj1" fmla="val 11754"/>
              <a:gd name="adj2" fmla="val 43703"/>
              <a:gd name="adj3" fmla="val 13142"/>
            </a:avLst>
          </a:prstGeom>
          <a:effectLst>
            <a:glow rad="101600">
              <a:schemeClr val="accent4">
                <a:lumMod val="10000"/>
                <a:alpha val="6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3 Imagen" descr="sciacs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4725144"/>
            <a:ext cx="2200672" cy="19818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9 Flecha derecha"/>
          <p:cNvSpPr/>
          <p:nvPr/>
        </p:nvSpPr>
        <p:spPr>
          <a:xfrm>
            <a:off x="6012160" y="2636912"/>
            <a:ext cx="1368152" cy="360040"/>
          </a:xfrm>
          <a:prstGeom prst="rightArrow">
            <a:avLst/>
          </a:prstGeom>
          <a:effectLst>
            <a:glow rad="101600">
              <a:schemeClr val="accent4">
                <a:lumMod val="10000"/>
                <a:alpha val="6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1" name="10 Imagen" descr="ssl_256bit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3848" y="5013176"/>
            <a:ext cx="2193692" cy="2093218"/>
          </a:xfrm>
          <a:prstGeom prst="rect">
            <a:avLst/>
          </a:prstGeom>
        </p:spPr>
      </p:pic>
      <p:sp>
        <p:nvSpPr>
          <p:cNvPr id="12" name="11 Flecha curvada hacia arriba"/>
          <p:cNvSpPr/>
          <p:nvPr/>
        </p:nvSpPr>
        <p:spPr>
          <a:xfrm rot="5400000">
            <a:off x="1508570" y="3972150"/>
            <a:ext cx="2520279" cy="1145949"/>
          </a:xfrm>
          <a:prstGeom prst="curvedUpArrow">
            <a:avLst>
              <a:gd name="adj1" fmla="val 19321"/>
              <a:gd name="adj2" fmla="val 53223"/>
              <a:gd name="adj3" fmla="val 13142"/>
            </a:avLst>
          </a:prstGeom>
          <a:effectLst>
            <a:glow rad="101600">
              <a:schemeClr val="accent4">
                <a:lumMod val="10000"/>
                <a:alpha val="6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12 Flecha derecha"/>
          <p:cNvSpPr/>
          <p:nvPr/>
        </p:nvSpPr>
        <p:spPr>
          <a:xfrm rot="1855316">
            <a:off x="5675171" y="4446619"/>
            <a:ext cx="977360" cy="360040"/>
          </a:xfrm>
          <a:prstGeom prst="rightArrow">
            <a:avLst/>
          </a:prstGeom>
          <a:effectLst>
            <a:glow rad="101600">
              <a:schemeClr val="accent4">
                <a:lumMod val="10000"/>
                <a:alpha val="6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4" name="13 Imagen" descr="internet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04248" y="4005064"/>
            <a:ext cx="1376362" cy="1323975"/>
          </a:xfrm>
          <a:prstGeom prst="rect">
            <a:avLst/>
          </a:prstGeom>
        </p:spPr>
      </p:pic>
      <p:pic>
        <p:nvPicPr>
          <p:cNvPr id="15" name="14 Imagen" descr="internetvägvisare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20024360">
            <a:off x="5641450" y="5268812"/>
            <a:ext cx="1531313" cy="16109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448201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0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s-ES" dirty="0" smtClean="0"/>
              <a:t>Apps web similares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01008"/>
            <a:ext cx="3271093" cy="3271093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5680"/>
            <a:ext cx="4824536" cy="36184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226482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number_0209 print">
  <a:themeElements>
    <a:clrScheme name="Default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digitalnumber_0209 print</Template>
  <TotalTime>90</TotalTime>
  <Words>133</Words>
  <Application>Microsoft Office PowerPoint</Application>
  <PresentationFormat>Presentación en pantalla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digitalnumber_0209 print</vt:lpstr>
      <vt:lpstr>Aaron Andal</vt:lpstr>
      <vt:lpstr>¿Qué es GMAIL?</vt:lpstr>
      <vt:lpstr>Historia</vt:lpstr>
      <vt:lpstr>Características</vt:lpstr>
      <vt:lpstr>Puntos destacables</vt:lpstr>
      <vt:lpstr>Apps web similares</vt:lpstr>
    </vt:vector>
  </TitlesOfParts>
  <Company>Francisco Albero,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Aaron Andal</dc:title>
  <dc:creator>Andal, Aaron</dc:creator>
  <cp:lastModifiedBy>Alumne</cp:lastModifiedBy>
  <cp:revision>23</cp:revision>
  <dcterms:created xsi:type="dcterms:W3CDTF">2013-09-20T11:09:22Z</dcterms:created>
  <dcterms:modified xsi:type="dcterms:W3CDTF">2013-09-20T16:53:45Z</dcterms:modified>
</cp:coreProperties>
</file>