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FE9F-16EA-4DAE-9F20-C44B919AA31C}" type="datetimeFigureOut">
              <a:rPr lang="ca-ES" smtClean="0"/>
              <a:t>20/09/2013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89BD-1C46-49DA-B155-5B4B79C8E99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64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FE9F-16EA-4DAE-9F20-C44B919AA31C}" type="datetimeFigureOut">
              <a:rPr lang="ca-ES" smtClean="0"/>
              <a:t>20/09/2013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089BD-1C46-49DA-B155-5B4B79C8E99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782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0000" b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tx2">
                      <a:lumMod val="10000"/>
                    </a:schemeClr>
                  </a:glow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GMAIL</a:t>
            </a:r>
            <a:endParaRPr lang="en-US" sz="10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glow rad="139700">
                  <a:schemeClr val="tx2">
                    <a:lumMod val="10000"/>
                  </a:schemeClr>
                </a:glow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tx2">
                      <a:lumMod val="10000"/>
                    </a:schemeClr>
                  </a:glow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GMAIL</a:t>
            </a:r>
            <a:endParaRPr lang="ca-ES" sz="6000" dirty="0"/>
          </a:p>
        </p:txBody>
      </p:sp>
      <p:pic>
        <p:nvPicPr>
          <p:cNvPr id="3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1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GMAIL</vt:lpstr>
      <vt:lpstr>GMAIL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GMAIL</dc:title>
  <dc:creator>AARON</dc:creator>
  <cp:lastModifiedBy>AARON</cp:lastModifiedBy>
  <cp:revision>1</cp:revision>
  <dcterms:created xsi:type="dcterms:W3CDTF">2013-09-20T00:39:58Z</dcterms:created>
  <dcterms:modified xsi:type="dcterms:W3CDTF">2013-09-20T00:39:58Z</dcterms:modified>
</cp:coreProperties>
</file>