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949B-A65D-40D7-9488-D6E3B2DF8C6A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F09C-FCAA-4DBD-9612-3755626220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0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949B-A65D-40D7-9488-D6E3B2DF8C6A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F09C-FCAA-4DBD-9612-3755626220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26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949B-A65D-40D7-9488-D6E3B2DF8C6A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F09C-FCAA-4DBD-9612-3755626220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3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949B-A65D-40D7-9488-D6E3B2DF8C6A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F09C-FCAA-4DBD-9612-3755626220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1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949B-A65D-40D7-9488-D6E3B2DF8C6A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F09C-FCAA-4DBD-9612-3755626220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68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949B-A65D-40D7-9488-D6E3B2DF8C6A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F09C-FCAA-4DBD-9612-3755626220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20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949B-A65D-40D7-9488-D6E3B2DF8C6A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F09C-FCAA-4DBD-9612-3755626220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97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949B-A65D-40D7-9488-D6E3B2DF8C6A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F09C-FCAA-4DBD-9612-3755626220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44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949B-A65D-40D7-9488-D6E3B2DF8C6A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F09C-FCAA-4DBD-9612-3755626220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42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949B-A65D-40D7-9488-D6E3B2DF8C6A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F09C-FCAA-4DBD-9612-3755626220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949B-A65D-40D7-9488-D6E3B2DF8C6A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F09C-FCAA-4DBD-9612-3755626220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0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949B-A65D-40D7-9488-D6E3B2DF8C6A}" type="datetimeFigureOut">
              <a:rPr lang="es-ES" smtClean="0"/>
              <a:t>02/06/2014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F09C-FCAA-4DBD-9612-3755626220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6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6326" y="302217"/>
            <a:ext cx="4440263" cy="418782"/>
          </a:xfrm>
        </p:spPr>
        <p:txBody>
          <a:bodyPr>
            <a:normAutofit fontScale="90000"/>
          </a:bodyPr>
          <a:lstStyle/>
          <a:p>
            <a:pPr algn="l"/>
            <a:r>
              <a:rPr lang="es-ES" sz="1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Aarón </a:t>
            </a:r>
            <a:r>
              <a:rPr lang="es-ES" sz="12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Andal</a:t>
            </a:r>
            <a:r>
              <a:rPr lang="es-ES" sz="1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, Nicolás García, </a:t>
            </a:r>
            <a:r>
              <a:rPr lang="es-ES" sz="12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Daney</a:t>
            </a:r>
            <a:r>
              <a:rPr lang="es-ES" sz="1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Alvarado</a:t>
            </a:r>
            <a:br>
              <a:rPr lang="es-ES" sz="1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ES" sz="1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Crédito de Síntesis 2014</a:t>
            </a:r>
            <a:endParaRPr lang="es-ES" sz="1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56441" y="465211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dhcp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61984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75" y="3696235"/>
            <a:ext cx="2026321" cy="2673909"/>
          </a:xfrm>
        </p:spPr>
      </p:pic>
      <p:sp>
        <p:nvSpPr>
          <p:cNvPr id="7" name="Flecha derecha 6"/>
          <p:cNvSpPr/>
          <p:nvPr/>
        </p:nvSpPr>
        <p:spPr>
          <a:xfrm rot="10135088">
            <a:off x="2419235" y="5841707"/>
            <a:ext cx="2657465" cy="236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947405" y="6285672"/>
            <a:ext cx="237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Cooper Std Black" panose="0208090304030B020404" pitchFamily="18" charset="0"/>
              </a:rPr>
              <a:t>Servidor 1</a:t>
            </a:r>
            <a:endParaRPr lang="es-ES" sz="2800" dirty="0">
              <a:latin typeface="Cooper Std Black" panose="0208090304030B020404" pitchFamily="18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79" y="5786741"/>
            <a:ext cx="952735" cy="952735"/>
          </a:xfrm>
          <a:prstGeom prst="rect">
            <a:avLst/>
          </a:prstGeom>
        </p:spPr>
      </p:pic>
      <p:sp>
        <p:nvSpPr>
          <p:cNvPr id="12" name="Flecha derecha 11"/>
          <p:cNvSpPr/>
          <p:nvPr/>
        </p:nvSpPr>
        <p:spPr>
          <a:xfrm rot="10950197">
            <a:off x="1644244" y="5142794"/>
            <a:ext cx="3425645" cy="274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9" y="4773209"/>
            <a:ext cx="1263842" cy="1013882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 rot="11356580">
            <a:off x="1886840" y="4185392"/>
            <a:ext cx="3184529" cy="333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7" y="3641616"/>
            <a:ext cx="1655815" cy="449882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 rot="11994009">
            <a:off x="1914692" y="3325230"/>
            <a:ext cx="3390801" cy="27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573859"/>
            <a:ext cx="1735351" cy="1509424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>
          <a:xfrm rot="13293772">
            <a:off x="2116470" y="2417639"/>
            <a:ext cx="3660213" cy="25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60" y="213134"/>
            <a:ext cx="1756406" cy="1120994"/>
          </a:xfrm>
          <a:prstGeom prst="rect">
            <a:avLst/>
          </a:prstGeom>
        </p:spPr>
      </p:pic>
      <p:sp>
        <p:nvSpPr>
          <p:cNvPr id="20" name="Flecha derecha 19"/>
          <p:cNvSpPr/>
          <p:nvPr/>
        </p:nvSpPr>
        <p:spPr>
          <a:xfrm rot="14705694">
            <a:off x="3589795" y="2227781"/>
            <a:ext cx="2790964" cy="249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84" y="40207"/>
            <a:ext cx="1484356" cy="1050724"/>
          </a:xfrm>
          <a:prstGeom prst="rect">
            <a:avLst/>
          </a:prstGeom>
        </p:spPr>
      </p:pic>
      <p:sp>
        <p:nvSpPr>
          <p:cNvPr id="22" name="Flecha derecha 21"/>
          <p:cNvSpPr/>
          <p:nvPr/>
        </p:nvSpPr>
        <p:spPr>
          <a:xfrm rot="18179693">
            <a:off x="5424864" y="2181929"/>
            <a:ext cx="3092441" cy="248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853" y="260627"/>
            <a:ext cx="1780561" cy="764816"/>
          </a:xfrm>
          <a:prstGeom prst="rect">
            <a:avLst/>
          </a:prstGeom>
        </p:spPr>
      </p:pic>
      <p:sp>
        <p:nvSpPr>
          <p:cNvPr id="24" name="Flecha derecha 23"/>
          <p:cNvSpPr/>
          <p:nvPr/>
        </p:nvSpPr>
        <p:spPr>
          <a:xfrm rot="19343923">
            <a:off x="5969110" y="2362854"/>
            <a:ext cx="4035959" cy="23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11" y="141166"/>
            <a:ext cx="2371067" cy="800451"/>
          </a:xfrm>
          <a:prstGeom prst="rect">
            <a:avLst/>
          </a:prstGeom>
        </p:spPr>
      </p:pic>
      <p:sp>
        <p:nvSpPr>
          <p:cNvPr id="26" name="Flecha derecha 25"/>
          <p:cNvSpPr/>
          <p:nvPr/>
        </p:nvSpPr>
        <p:spPr>
          <a:xfrm rot="16200000">
            <a:off x="4546686" y="2199871"/>
            <a:ext cx="2589437" cy="240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98" y="333735"/>
            <a:ext cx="1318480" cy="901840"/>
          </a:xfrm>
          <a:prstGeom prst="rect">
            <a:avLst/>
          </a:prstGeom>
        </p:spPr>
      </p:pic>
      <p:sp>
        <p:nvSpPr>
          <p:cNvPr id="28" name="Flecha derecha 27"/>
          <p:cNvSpPr/>
          <p:nvPr/>
        </p:nvSpPr>
        <p:spPr>
          <a:xfrm rot="20173269">
            <a:off x="6479039" y="2946230"/>
            <a:ext cx="4136450" cy="197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54" y="1470634"/>
            <a:ext cx="1527004" cy="757433"/>
          </a:xfrm>
          <a:prstGeom prst="rect">
            <a:avLst/>
          </a:prstGeom>
        </p:spPr>
      </p:pic>
      <p:sp>
        <p:nvSpPr>
          <p:cNvPr id="30" name="Flecha derecha 29"/>
          <p:cNvSpPr/>
          <p:nvPr/>
        </p:nvSpPr>
        <p:spPr>
          <a:xfrm rot="20757647">
            <a:off x="6837385" y="3645014"/>
            <a:ext cx="3475120" cy="228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54" y="2544715"/>
            <a:ext cx="1670065" cy="903478"/>
          </a:xfrm>
          <a:prstGeom prst="rect">
            <a:avLst/>
          </a:prstGeom>
        </p:spPr>
      </p:pic>
      <p:sp>
        <p:nvSpPr>
          <p:cNvPr id="32" name="Flecha derecha 31"/>
          <p:cNvSpPr/>
          <p:nvPr/>
        </p:nvSpPr>
        <p:spPr>
          <a:xfrm rot="21422197">
            <a:off x="6989515" y="4360624"/>
            <a:ext cx="3466396" cy="18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http://upload.wikimedia.org/wikipedia/commons/d/d9/Postfix-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612" y="3857821"/>
            <a:ext cx="123825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ctor.me/files/images/3/2/32080/ssh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05" y="4934308"/>
            <a:ext cx="1778571" cy="8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improvisa.com/images/noticias/samba__grand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864" y="5835209"/>
            <a:ext cx="2181955" cy="102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lecha derecha 35"/>
          <p:cNvSpPr/>
          <p:nvPr/>
        </p:nvSpPr>
        <p:spPr>
          <a:xfrm rot="355175">
            <a:off x="7079956" y="4931632"/>
            <a:ext cx="3026235" cy="222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 derecha 36"/>
          <p:cNvSpPr/>
          <p:nvPr/>
        </p:nvSpPr>
        <p:spPr>
          <a:xfrm rot="1017401">
            <a:off x="7136793" y="5562290"/>
            <a:ext cx="2591004" cy="215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351" y="5969537"/>
            <a:ext cx="6000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lecha derecha 36"/>
          <p:cNvSpPr/>
          <p:nvPr/>
        </p:nvSpPr>
        <p:spPr>
          <a:xfrm rot="1017401">
            <a:off x="6916963" y="5941490"/>
            <a:ext cx="1158031" cy="215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2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6" grpId="0" animBg="1"/>
      <p:bldP spid="37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75" y="3696235"/>
            <a:ext cx="2026321" cy="2673909"/>
          </a:xfrm>
        </p:spPr>
      </p:pic>
      <p:sp>
        <p:nvSpPr>
          <p:cNvPr id="9" name="CuadroTexto 8"/>
          <p:cNvSpPr txBox="1"/>
          <p:nvPr/>
        </p:nvSpPr>
        <p:spPr>
          <a:xfrm>
            <a:off x="5049848" y="6318638"/>
            <a:ext cx="230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ooper Std Black" panose="0208090304030B020404" pitchFamily="18" charset="0"/>
              </a:rPr>
              <a:t>Servidor </a:t>
            </a:r>
            <a:r>
              <a:rPr lang="es-ES" sz="2800" dirty="0" smtClean="0">
                <a:latin typeface="Cooper Std Black" panose="0208090304030B020404" pitchFamily="18" charset="0"/>
              </a:rPr>
              <a:t>2</a:t>
            </a:r>
            <a:endParaRPr lang="es-ES" sz="2800" dirty="0">
              <a:latin typeface="Cooper Std Black" panose="0208090304030B020404" pitchFamily="18" charset="0"/>
            </a:endParaRPr>
          </a:p>
        </p:txBody>
      </p:sp>
      <p:sp>
        <p:nvSpPr>
          <p:cNvPr id="16" name="Flecha derecha 15"/>
          <p:cNvSpPr/>
          <p:nvPr/>
        </p:nvSpPr>
        <p:spPr>
          <a:xfrm rot="10800000">
            <a:off x="2778730" y="4990571"/>
            <a:ext cx="2330381" cy="281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derecha 17"/>
          <p:cNvSpPr/>
          <p:nvPr/>
        </p:nvSpPr>
        <p:spPr>
          <a:xfrm rot="12966041">
            <a:off x="2216278" y="3516327"/>
            <a:ext cx="3052809" cy="250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derecha 19"/>
          <p:cNvSpPr/>
          <p:nvPr/>
        </p:nvSpPr>
        <p:spPr>
          <a:xfrm rot="14462633">
            <a:off x="3965692" y="2533628"/>
            <a:ext cx="2279674" cy="235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 derecha 21"/>
          <p:cNvSpPr/>
          <p:nvPr/>
        </p:nvSpPr>
        <p:spPr>
          <a:xfrm rot="18849436">
            <a:off x="6251826" y="2675788"/>
            <a:ext cx="2359732" cy="242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 derecha 23"/>
          <p:cNvSpPr/>
          <p:nvPr/>
        </p:nvSpPr>
        <p:spPr>
          <a:xfrm rot="19979701">
            <a:off x="6996522" y="3509076"/>
            <a:ext cx="2326922" cy="266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 derecha 27"/>
          <p:cNvSpPr/>
          <p:nvPr/>
        </p:nvSpPr>
        <p:spPr>
          <a:xfrm rot="21411946">
            <a:off x="7413291" y="4825645"/>
            <a:ext cx="2071110" cy="250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http://www.pacificwebtechnology.com/wp-content/uploads/2012/12/cron-logo-680x2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" y="4532655"/>
            <a:ext cx="2767848" cy="91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icc-usa.com/content/raid-calculator/raid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5413" y="2011720"/>
            <a:ext cx="3785307" cy="107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k3rnel.net/wp-content/uploads/2011/06/rsyn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811" y="3696235"/>
            <a:ext cx="2145956" cy="214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://vector.me/files/images/3/2/32080/ss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377" y="2424269"/>
            <a:ext cx="1778571" cy="8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4.bp.blogspot.com/-Fpid9ArHopY/Tr6dW1GcpBI/AAAAAAAAAgU/88LyZYt4V0I/s1600/Descargar+TeamViewer+6.0+Grati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733" y="408076"/>
            <a:ext cx="1603644" cy="160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curetek.net/images/servicios/assist/uvnc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33" y="6536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5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4" grpId="0" animBg="1"/>
      <p:bldP spid="2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</Words>
  <Application>Microsoft Office PowerPoint</Application>
  <PresentationFormat>Personalizado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Aarón Andal, Nicolás García, Daney Alvarado Crédito de Síntesis 2014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Aarón Andal Nicolás García Daney Alvarado</dc:title>
  <dc:creator>Nicolás García</dc:creator>
  <cp:lastModifiedBy>Aaron Andal</cp:lastModifiedBy>
  <cp:revision>12</cp:revision>
  <dcterms:created xsi:type="dcterms:W3CDTF">2014-06-01T16:54:47Z</dcterms:created>
  <dcterms:modified xsi:type="dcterms:W3CDTF">2014-06-02T15:02:25Z</dcterms:modified>
</cp:coreProperties>
</file>