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5119350" cy="21383625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1360692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55640" y="11481480"/>
            <a:ext cx="1360692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438120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356440" y="5003640"/>
            <a:ext cx="438120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956880" y="5003640"/>
            <a:ext cx="438120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55640" y="11481480"/>
            <a:ext cx="438120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356440" y="11481480"/>
            <a:ext cx="438120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9956880" y="11481480"/>
            <a:ext cx="438120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6639840" cy="124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7727760" y="5003640"/>
            <a:ext cx="6639840" cy="124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34000" y="3499560"/>
            <a:ext cx="12850920" cy="345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727760" y="5003640"/>
            <a:ext cx="6639840" cy="124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6639840" cy="124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55640" y="11481480"/>
            <a:ext cx="13606920" cy="59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920" cy="7444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s-ES" sz="992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99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039320" y="19819440"/>
            <a:ext cx="3401640" cy="113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008320" y="19819440"/>
            <a:ext cx="5102280" cy="113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677960" y="19819440"/>
            <a:ext cx="3401640" cy="113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1462F5-482E-42C7-AD10-BF820D6573DF}" type="slidenum">
              <a:rPr b="0" lang="es-ES" sz="199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ES" sz="199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4;p1"/>
          <p:cNvSpPr/>
          <p:nvPr/>
        </p:nvSpPr>
        <p:spPr>
          <a:xfrm>
            <a:off x="3499920" y="20968200"/>
            <a:ext cx="8639280" cy="249048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85;p1"/>
          <p:cNvSpPr/>
          <p:nvPr/>
        </p:nvSpPr>
        <p:spPr>
          <a:xfrm rot="16200000">
            <a:off x="-10113120" y="10113480"/>
            <a:ext cx="21383280" cy="11566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s-ES" sz="8000" spc="-1" strike="noStrike">
                <a:solidFill>
                  <a:srgbClr val="ffffff"/>
                </a:solidFill>
                <a:latin typeface="Calibri"/>
                <a:ea typeface="Calibri"/>
              </a:rPr>
              <a:t>IFNORMÀTICA I COMUNICACIONS</a:t>
            </a:r>
            <a:endParaRPr b="0" lang="es-E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80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1168560" y="273240"/>
            <a:ext cx="11339280" cy="60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6000" spc="-1" strike="noStrike">
                <a:solidFill>
                  <a:srgbClr val="70ad47"/>
                </a:solidFill>
                <a:latin typeface="Calibri"/>
                <a:ea typeface="Calibri"/>
              </a:rPr>
              <a:t>ASIX Projecte 2022</a:t>
            </a:r>
            <a:endParaRPr b="1" lang="es-ES" sz="6000" spc="-1" strike="noStrike">
              <a:latin typeface="Arial"/>
            </a:endParaRPr>
          </a:p>
        </p:txBody>
      </p:sp>
      <p:sp>
        <p:nvSpPr>
          <p:cNvPr id="43" name="Google Shape;87;p1"/>
          <p:cNvSpPr/>
          <p:nvPr/>
        </p:nvSpPr>
        <p:spPr>
          <a:xfrm>
            <a:off x="1364040" y="6857640"/>
            <a:ext cx="3508920" cy="75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CICLE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Administració de Sistemes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Informatics en Xarxes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AUTORS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Aaron Andal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Cristian Condolo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TUTORS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Anna Acots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Eduard Canet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Gerard Falco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Carlota Bernat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Maribel Espada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TIPUS DE MATERIAL ELABORAT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Maquines Virtuals &amp; GitHub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TIPOLOGÍA DE RECERCA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Ciberseguretat &amp; Hacking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Instagram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@edtbarcelona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Twitter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70ad47"/>
                </a:solidFill>
                <a:latin typeface="Calibri"/>
                <a:ea typeface="Calibri"/>
              </a:rPr>
              <a:t>@EdTbarcelona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4" name="Google Shape;88;p1"/>
          <p:cNvSpPr/>
          <p:nvPr/>
        </p:nvSpPr>
        <p:spPr>
          <a:xfrm>
            <a:off x="1143360" y="1368720"/>
            <a:ext cx="11886480" cy="18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4400" spc="-1" strike="noStrike">
                <a:solidFill>
                  <a:srgbClr val="70ad47"/>
                </a:solidFill>
                <a:latin typeface="Calibri"/>
                <a:ea typeface="Calibri"/>
              </a:rPr>
              <a:t>CryptoSEC “</a:t>
            </a:r>
            <a:r>
              <a:rPr b="1" i="1" lang="es-ES" sz="4400" spc="-1" strike="noStrike">
                <a:solidFill>
                  <a:srgbClr val="70ad47"/>
                </a:solidFill>
                <a:latin typeface="Calibri"/>
                <a:ea typeface="Calibri"/>
              </a:rPr>
              <a:t>Be careful where you step in</a:t>
            </a:r>
            <a:r>
              <a:rPr b="1" lang="es-ES" sz="4400" spc="-1" strike="noStrike">
                <a:solidFill>
                  <a:srgbClr val="70ad47"/>
                </a:solidFill>
                <a:latin typeface="Calibri"/>
                <a:ea typeface="Calibri"/>
              </a:rPr>
              <a:t>”.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4400" spc="-1" strike="noStrike">
                <a:solidFill>
                  <a:srgbClr val="70ad47"/>
                </a:solidFill>
                <a:latin typeface="Calibri"/>
                <a:ea typeface="Calibri"/>
              </a:rPr>
              <a:t>Com la “</a:t>
            </a:r>
            <a:r>
              <a:rPr b="1" lang="es-ES" sz="4400" spc="-1" strike="noStrike" u="sng">
                <a:solidFill>
                  <a:srgbClr val="70ad47"/>
                </a:solidFill>
                <a:uFillTx/>
                <a:latin typeface="Calibri"/>
                <a:ea typeface="Calibri"/>
              </a:rPr>
              <a:t>enginyeria social</a:t>
            </a:r>
            <a:r>
              <a:rPr b="1" lang="es-ES" sz="4400" spc="-1" strike="noStrike">
                <a:solidFill>
                  <a:srgbClr val="70ad47"/>
                </a:solidFill>
                <a:latin typeface="Calibri"/>
                <a:ea typeface="Calibri"/>
              </a:rPr>
              <a:t>” afecta usuaris vulnerables i establir zones de defensa.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Google Shape;89;p1"/>
          <p:cNvSpPr/>
          <p:nvPr/>
        </p:nvSpPr>
        <p:spPr>
          <a:xfrm>
            <a:off x="3895560" y="21015360"/>
            <a:ext cx="810000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  <a:ea typeface="Calibri"/>
              </a:rPr>
              <a:t>Institut Escola del Treball – Carrer Comte d’Urgell, 187, edifici 11 – 08036 Barcelona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6" name="Google Shape;90;p1"/>
          <p:cNvSpPr/>
          <p:nvPr/>
        </p:nvSpPr>
        <p:spPr>
          <a:xfrm>
            <a:off x="1364040" y="3452040"/>
            <a:ext cx="9962280" cy="29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70ad47"/>
                </a:solidFill>
                <a:latin typeface="Calibri"/>
                <a:ea typeface="Calibri"/>
              </a:rPr>
              <a:t>IDEA INICIAL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Realitzar i penetrar sistemes vulnerables amb la finalitat d'obtenir informació, confidència i delicada. Com una senzilla estafa social ens permet entrar a sistemes de gestió d'informació. I com prevenir aquest tipus d'atacs perquè no torni a passar i com recuperar-se un cop fet l'atac. 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47" name="Google Shape;91;p1"/>
          <p:cNvSpPr/>
          <p:nvPr/>
        </p:nvSpPr>
        <p:spPr>
          <a:xfrm>
            <a:off x="4579560" y="6685920"/>
            <a:ext cx="1006992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70ad47"/>
                </a:solidFill>
                <a:latin typeface="Calibri"/>
                <a:ea typeface="Calibri"/>
              </a:rPr>
              <a:t>PROCÉS D’ELABORACIÓ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A manera de pràctica, hem creat una empresa fictícia que s'encarrega de la ciberseguretat: CryptoSEC, a dins es troben tècnics professionals encarregats d'analitzar i prevenir els atacs dels hackers.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A partir d'una pluja d'idees, plantegem com serà la nostra xarxa, amb els clients i servidors, i quins seran els nostres mètodes de seguretat contra que les intrusions externes.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Per altra banda, hem estat investigant les diferents i perillosos ciberatacs que coneixen en el món, tal com l'obtenció de claus mitjançant pàgines falses, diccionaris, etc.; i la suplantació de servidors per atrapar tota la informació que es transmeten per la nostra xarxa.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48" name="Google Shape;92;p1"/>
          <p:cNvSpPr/>
          <p:nvPr/>
        </p:nvSpPr>
        <p:spPr>
          <a:xfrm>
            <a:off x="9707760" y="14885640"/>
            <a:ext cx="5132160" cy="590616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70ad47"/>
                </a:solidFill>
                <a:latin typeface="Calibri"/>
                <a:ea typeface="Calibri"/>
              </a:rPr>
              <a:t>CONCLUSIONS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Analitzar i observar en tot moment els diferents tipus d'atacs i com ens afectaria en la nostra vida a l'hora d'utilitzar els nostres dispositius connectats a la xarxa.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Com establir zones de defensa perquè no estiguem en situació de perill real.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  <p:pic>
        <p:nvPicPr>
          <p:cNvPr id="49" name="Google Shape;93;p1" descr=""/>
          <p:cNvPicPr/>
          <p:nvPr/>
        </p:nvPicPr>
        <p:blipFill>
          <a:blip r:embed="rId1"/>
          <a:srcRect l="0" t="0" r="70356" b="0"/>
          <a:stretch/>
        </p:blipFill>
        <p:spPr>
          <a:xfrm>
            <a:off x="13015800" y="273240"/>
            <a:ext cx="2012040" cy="326664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94;p1" descr=""/>
          <p:cNvPicPr/>
          <p:nvPr/>
        </p:nvPicPr>
        <p:blipFill>
          <a:blip r:embed="rId2"/>
          <a:stretch/>
        </p:blipFill>
        <p:spPr>
          <a:xfrm>
            <a:off x="3042000" y="13933440"/>
            <a:ext cx="299520" cy="29952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95;p1" descr=""/>
          <p:cNvPicPr/>
          <p:nvPr/>
        </p:nvPicPr>
        <p:blipFill>
          <a:blip r:embed="rId3"/>
          <a:stretch/>
        </p:blipFill>
        <p:spPr>
          <a:xfrm>
            <a:off x="3026160" y="14601600"/>
            <a:ext cx="358920" cy="358920"/>
          </a:xfrm>
          <a:prstGeom prst="rect">
            <a:avLst/>
          </a:prstGeom>
          <a:ln w="0">
            <a:noFill/>
          </a:ln>
        </p:spPr>
      </p:pic>
      <p:sp>
        <p:nvSpPr>
          <p:cNvPr id="52" name="Google Shape;96;p1"/>
          <p:cNvSpPr/>
          <p:nvPr/>
        </p:nvSpPr>
        <p:spPr>
          <a:xfrm>
            <a:off x="4555440" y="12422160"/>
            <a:ext cx="4630680" cy="61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A mesura que anem avançant implementen més atacs i més seguretat per a cada atac que ens llancin.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Calibri"/>
              </a:rPr>
              <a:t>I per comprovar la funcionalitat de l'atac, tenim a dos hackers en dues bandes: un serà l'atacant, qui s'ha colat per obtenir informació valuosa; i l'altre és la defensa, qui s'hi dona compta de la intrusió i intenta protegir a tot/totes.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53" name="Google Shape;97;p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Google Shape;98;p1" descr=""/>
          <p:cNvPicPr/>
          <p:nvPr/>
        </p:nvPicPr>
        <p:blipFill>
          <a:blip r:embed="rId4"/>
          <a:stretch/>
        </p:blipFill>
        <p:spPr>
          <a:xfrm>
            <a:off x="1309320" y="17790480"/>
            <a:ext cx="2622600" cy="262260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99;p1" descr=""/>
          <p:cNvPicPr/>
          <p:nvPr/>
        </p:nvPicPr>
        <p:blipFill>
          <a:blip r:embed="rId5"/>
          <a:stretch/>
        </p:blipFill>
        <p:spPr>
          <a:xfrm>
            <a:off x="12584160" y="12078360"/>
            <a:ext cx="1936080" cy="264816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0;p1" descr=""/>
          <p:cNvPicPr/>
          <p:nvPr/>
        </p:nvPicPr>
        <p:blipFill>
          <a:blip r:embed="rId6"/>
          <a:stretch/>
        </p:blipFill>
        <p:spPr>
          <a:xfrm>
            <a:off x="11534040" y="5448600"/>
            <a:ext cx="3268080" cy="18396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1;p1" descr=""/>
          <p:cNvPicPr/>
          <p:nvPr/>
        </p:nvPicPr>
        <p:blipFill>
          <a:blip r:embed="rId7"/>
          <a:stretch/>
        </p:blipFill>
        <p:spPr>
          <a:xfrm>
            <a:off x="11534040" y="3692880"/>
            <a:ext cx="3006000" cy="160308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2;p1" descr=""/>
          <p:cNvPicPr/>
          <p:nvPr/>
        </p:nvPicPr>
        <p:blipFill>
          <a:blip r:embed="rId8"/>
          <a:stretch/>
        </p:blipFill>
        <p:spPr>
          <a:xfrm>
            <a:off x="9889560" y="12062160"/>
            <a:ext cx="2341080" cy="264816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3;p1" descr=""/>
          <p:cNvPicPr/>
          <p:nvPr/>
        </p:nvPicPr>
        <p:blipFill>
          <a:blip r:embed="rId9"/>
          <a:stretch/>
        </p:blipFill>
        <p:spPr>
          <a:xfrm>
            <a:off x="4084560" y="18181440"/>
            <a:ext cx="5470200" cy="248508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104;p1" descr=""/>
          <p:cNvPicPr/>
          <p:nvPr/>
        </p:nvPicPr>
        <p:blipFill>
          <a:blip r:embed="rId10"/>
          <a:stretch/>
        </p:blipFill>
        <p:spPr>
          <a:xfrm>
            <a:off x="1364040" y="15190560"/>
            <a:ext cx="3093480" cy="20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2018-03-11T08:16:25Z</dcterms:created>
  <dc:creator>AdminComsol</dc:creator>
  <dc:description/>
  <dc:language>es-ES</dc:language>
  <cp:lastModifiedBy/>
  <dcterms:modified xsi:type="dcterms:W3CDTF">2022-05-23T17:06:59Z</dcterms:modified>
  <cp:revision>1</cp:revision>
  <dc:subject/>
  <dc:title/>
</cp:coreProperties>
</file>