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383625" cx="1511935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5">
          <p15:clr>
            <a:srgbClr val="000000"/>
          </p15:clr>
        </p15:guide>
        <p15:guide id="2" pos="476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g+wbxSziY56XYtn2FSr8pI5A3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5" orient="horz"/>
        <p:guide pos="47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133951" y="3499590"/>
            <a:ext cx="12851448" cy="7444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89919" y="11231355"/>
            <a:ext cx="11339513" cy="516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/>
            </a:lvl1pPr>
            <a:lvl2pPr lvl="1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lvl="2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/>
            </a:lvl3pPr>
            <a:lvl4pPr lvl="3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4pPr>
            <a:lvl5pPr lvl="4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5pPr>
            <a:lvl6pPr lvl="5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6pPr>
            <a:lvl7pPr lvl="6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7pPr>
            <a:lvl8pPr lvl="7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8pPr>
            <a:lvl9pPr lvl="8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775818" y="5956038"/>
            <a:ext cx="13567714" cy="1304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389024" y="8569242"/>
            <a:ext cx="18121634" cy="32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3225692" y="5403628"/>
            <a:ext cx="18121634" cy="959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1582" y="5331063"/>
            <a:ext cx="13040439" cy="889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1582" y="14310205"/>
            <a:ext cx="13040439" cy="467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3307"/>
              <a:buNone/>
              <a:defRPr sz="330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976"/>
              <a:buNone/>
              <a:defRPr sz="297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39455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7654171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041425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041426" y="5241960"/>
            <a:ext cx="6396193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b="1" sz="3968"/>
            </a:lvl1pPr>
            <a:lvl2pPr indent="-2286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b="1" sz="3307"/>
            </a:lvl2pPr>
            <a:lvl3pPr indent="-2286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b="1" sz="2976"/>
            </a:lvl3pPr>
            <a:lvl4pPr indent="-2286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4pPr>
            <a:lvl5pPr indent="-2286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5pPr>
            <a:lvl6pPr indent="-2286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6pPr>
            <a:lvl7pPr indent="-2286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7pPr>
            <a:lvl8pPr indent="-2286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8pPr>
            <a:lvl9pPr indent="-2286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041426" y="7810963"/>
            <a:ext cx="6396193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7654172" y="5241960"/>
            <a:ext cx="6427693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b="1" sz="3968"/>
            </a:lvl1pPr>
            <a:lvl2pPr indent="-2286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b="1" sz="3307"/>
            </a:lvl2pPr>
            <a:lvl3pPr indent="-2286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b="1" sz="2976"/>
            </a:lvl3pPr>
            <a:lvl4pPr indent="-2286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4pPr>
            <a:lvl5pPr indent="-2286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5pPr>
            <a:lvl6pPr indent="-2286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6pPr>
            <a:lvl7pPr indent="-2286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7pPr>
            <a:lvl8pPr indent="-2286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8pPr>
            <a:lvl9pPr indent="-2286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7654172" y="7810963"/>
            <a:ext cx="6427693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64578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Char char="•"/>
              <a:defRPr sz="5291"/>
            </a:lvl1pPr>
            <a:lvl2pPr indent="-522605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630"/>
              <a:buChar char="•"/>
              <a:defRPr sz="4630"/>
            </a:lvl2pPr>
            <a:lvl3pPr indent="-480567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Char char="•"/>
              <a:defRPr sz="3968"/>
            </a:lvl3pPr>
            <a:lvl4pPr indent="-438594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4pPr>
            <a:lvl5pPr indent="-438594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5pPr>
            <a:lvl6pPr indent="-438594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6pPr>
            <a:lvl7pPr indent="-438594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7pPr>
            <a:lvl8pPr indent="-438594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8pPr>
            <a:lvl9pPr indent="-438594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indent="-2286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indent="-2286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indent="-2286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indent="-2286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indent="-2286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indent="-2286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indent="-2286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indent="-2286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indent="-228600" lvl="1" marL="914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indent="-228600" lvl="2" marL="1371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indent="-228600" lvl="3" marL="1828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indent="-228600" lvl="4" marL="22860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indent="-228600" lvl="5" marL="2743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indent="-228600" lvl="6" marL="32004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indent="-228600" lvl="7" marL="3657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indent="-228600" lvl="8" marL="41148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75"/>
              <a:buFont typeface="Calibri"/>
              <a:buNone/>
              <a:defRPr b="0" i="0" sz="72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22605" lvl="0" marL="457200" marR="0" rtl="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Font typeface="Arial"/>
              <a:buChar char="•"/>
              <a:defRPr b="0" i="0" sz="46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0568" lvl="1" marL="9144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Font typeface="Arial"/>
              <a:buChar char="•"/>
              <a:defRPr b="0" i="0" sz="39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594" lvl="2" marL="13716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b="0" i="0" sz="33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7575" lvl="3" marL="18288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7576" lvl="4" marL="22860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7576" lvl="5" marL="2743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7576" lvl="6" marL="32004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7576" lvl="7" marL="36576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7576" lvl="8" marL="41148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b="0" i="0" sz="29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2" Type="http://schemas.openxmlformats.org/officeDocument/2006/relationships/image" Target="../media/image4.png"/><Relationship Id="rId9" Type="http://schemas.openxmlformats.org/officeDocument/2006/relationships/image" Target="../media/image10.jp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499950" y="20968138"/>
            <a:ext cx="8639503" cy="249095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0000">
            <a:off x="-10113339" y="10113338"/>
            <a:ext cx="21383625" cy="11569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IFNORMÀTICA I COMUNICACIONS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68603" y="273231"/>
            <a:ext cx="11339513" cy="60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</a:pPr>
            <a:r>
              <a:rPr lang="es-ES" sz="6000">
                <a:solidFill>
                  <a:schemeClr val="accent6"/>
                </a:solidFill>
              </a:rPr>
              <a:t>ASIX Projecte 2022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364206" y="6857554"/>
            <a:ext cx="3509418" cy="7578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CICLE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Administració de Sistemes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Informatics en Xarxes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AUTORS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Aaron Andal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Cristian Condolo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TUTORS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Anna Acots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Eduard Canet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Gerard Falco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Carlota Bernat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Maribel Espada</a:t>
            </a:r>
            <a:endParaRPr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TIPUS DE MATERIAL ELABORAT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Maquines Virtuals &amp; GitHub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TIPOLOGÍA DE RECERCA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Ciberseguretat &amp; Hacking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Instagram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@edtbarcelona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@EdTbarcelona</a:t>
            </a:r>
            <a:endParaRPr b="0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43283" y="1368695"/>
            <a:ext cx="11886917" cy="187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b="1" lang="es-ES"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CryptoSEC “Be careful where you step in”.</a:t>
            </a:r>
            <a:endParaRPr b="1" sz="4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b="1" lang="es-ES" sz="4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 la Enginyeria Social afecta usuaris vulnerables i establir zones de defensa.</a:t>
            </a:r>
            <a:endParaRPr b="1" sz="4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895729" y="21015325"/>
            <a:ext cx="810051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 Escola del Treball – Carrer Comte d’Urgell, 187, edifici 11 – 08036 Barcelona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64206" y="3452041"/>
            <a:ext cx="9962555" cy="296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IDEA INICIAL</a:t>
            </a:r>
            <a:endParaRPr b="1" i="0" sz="32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Realitzar i penetrar sistemes vulnerables amb la finalitat d'obtenir informació, confidència i delicada. Com una senzilla estafa social ens permet entrar a sistemes de gestió d'informació. I com prevenir aquest tipus d'atacs perquè no torni a passar i com recuperar-se un cop fet l'atac.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79408" y="6685914"/>
            <a:ext cx="10070100" cy="5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PROCÉS D’ELABORACIÓ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manera de pràctica, hem creat una empresa fictícia que s'encarrega de la ciberseguretat: CryptoSEC, a dins es troben tècnics professionals encarregats d'analitzar i prevenir els atacs dels hackers.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d'una pluja d'idees, plantegem com serà la nostra xarxa, amb els clients i servidors, i quins seran els nostres mètodes de seguretat contra que les intrusions externes.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altra banda, hem estat investigant les diferents i perillosos ciberatacs que coneixen en el món, tal com l'obtenció de claus mitjançant pàgines falses, diccionaris, etc.; i la suplantació de servidors per atrapar tota la informació que es transmeten per la nostra xarxa.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707612" y="14885674"/>
            <a:ext cx="5132400" cy="590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Analitzar i observar en tot moment els diferents tipus d'atacs i com ens afectaria en la nostra vida a l'hora d'utilitzar els nostres dispositius connectats a la xarxa.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establir zones de defensa perquè no estiguem en situació de perill real.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CC2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70349" t="0"/>
          <a:stretch/>
        </p:blipFill>
        <p:spPr>
          <a:xfrm>
            <a:off x="13015624" y="273231"/>
            <a:ext cx="2012535" cy="326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2075" y="13933289"/>
            <a:ext cx="300031" cy="30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6310" y="14601649"/>
            <a:ext cx="359280" cy="3592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555532" y="12422052"/>
            <a:ext cx="4631100" cy="5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mesura que anem avançant implementen més atacs i més seguretat per a cada atac que ens llancin.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per comprovar la funcionalitat de l'atac, tenim a dos hackers en dues bandes: un serà l'atacant, qui s'ha colat per obtenir informació valuosa; i l'altre és la defensa, qui s'hi dona compta de la intrusió i intenta protegir a tot/totes.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t d'imatges de codi QR" id="97" name="Google Shape;9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347" y="17790388"/>
            <a:ext cx="2622990" cy="262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84164" y="12078379"/>
            <a:ext cx="1936487" cy="264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34001" y="5448500"/>
            <a:ext cx="3268405" cy="18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34011" y="3692795"/>
            <a:ext cx="3006197" cy="160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889450" y="12062312"/>
            <a:ext cx="2341566" cy="264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84737" y="18181613"/>
            <a:ext cx="5470475" cy="248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64197" y="15190454"/>
            <a:ext cx="3093785" cy="204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2018-03-11T08:16:25Z</dcterms:created>
  <dc:creator>AdminComsol</dc:creator>
</cp:coreProperties>
</file>