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E6E1-CC1A-4A4F-9725-AC744A117FC2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F3F7411-FEE9-4FC7-A0D6-3D2CB381D3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4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E6E1-CC1A-4A4F-9725-AC744A117FC2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7411-FEE9-4FC7-A0D6-3D2CB381D3E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81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E6E1-CC1A-4A4F-9725-AC744A117FC2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7411-FEE9-4FC7-A0D6-3D2CB381D3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8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E6E1-CC1A-4A4F-9725-AC744A117FC2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7411-FEE9-4FC7-A0D6-3D2CB381D3E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75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E6E1-CC1A-4A4F-9725-AC744A117FC2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7411-FEE9-4FC7-A0D6-3D2CB381D3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63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E6E1-CC1A-4A4F-9725-AC744A117FC2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7411-FEE9-4FC7-A0D6-3D2CB381D3E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41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E6E1-CC1A-4A4F-9725-AC744A117FC2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7411-FEE9-4FC7-A0D6-3D2CB381D3E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28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E6E1-CC1A-4A4F-9725-AC744A117FC2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7411-FEE9-4FC7-A0D6-3D2CB381D3E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68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E6E1-CC1A-4A4F-9725-AC744A117FC2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7411-FEE9-4FC7-A0D6-3D2CB381D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98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BE6E1-CC1A-4A4F-9725-AC744A117FC2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7411-FEE9-4FC7-A0D6-3D2CB381D3E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0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EBE6E1-CC1A-4A4F-9725-AC744A117FC2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F7411-FEE9-4FC7-A0D6-3D2CB381D3E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5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BE6E1-CC1A-4A4F-9725-AC744A117FC2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F3F7411-FEE9-4FC7-A0D6-3D2CB381D3E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83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FC71-51FB-AC2D-53C4-84A8092CC4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AGILE METHODOLOGY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1C85A-47E4-30CC-1C48-B66F06A26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0" y="3624338"/>
            <a:ext cx="3282451" cy="1413329"/>
          </a:xfrm>
        </p:spPr>
        <p:txBody>
          <a:bodyPr>
            <a:normAutofit/>
          </a:bodyPr>
          <a:lstStyle/>
          <a:p>
            <a:r>
              <a:rPr lang="en-US" dirty="0"/>
              <a:t>PRESENTED BY;</a:t>
            </a:r>
          </a:p>
          <a:p>
            <a:r>
              <a:rPr lang="en-US" dirty="0"/>
              <a:t>	KESHIKA T</a:t>
            </a:r>
          </a:p>
          <a:p>
            <a:r>
              <a:rPr lang="en-US" dirty="0"/>
              <a:t>	PYTHON BATCH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50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863D-BE26-755A-86D8-715BDE13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7A5F-5611-504E-FAAD-F78E6EB6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031" y="2543036"/>
            <a:ext cx="5744051" cy="2461211"/>
          </a:xfrm>
        </p:spPr>
        <p:txBody>
          <a:bodyPr/>
          <a:lstStyle/>
          <a:p>
            <a:r>
              <a:rPr lang="en-US" dirty="0">
                <a:solidFill>
                  <a:srgbClr val="091E42"/>
                </a:solidFill>
                <a:latin typeface="Charlie Text"/>
              </a:rPr>
              <a:t>A</a:t>
            </a:r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 project management approach that involves breaking the project into phases.</a:t>
            </a:r>
          </a:p>
          <a:p>
            <a:r>
              <a:rPr lang="en-US" dirty="0">
                <a:solidFill>
                  <a:srgbClr val="091E42"/>
                </a:solidFill>
                <a:latin typeface="Charlie Text"/>
              </a:rPr>
              <a:t>E</a:t>
            </a:r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mphasizes continuous collaboration and improvement.</a:t>
            </a:r>
          </a:p>
          <a:p>
            <a:r>
              <a:rPr lang="en-US" dirty="0">
                <a:solidFill>
                  <a:srgbClr val="091E42"/>
                </a:solidFill>
                <a:latin typeface="Charlie Text"/>
              </a:rPr>
              <a:t>A</a:t>
            </a:r>
            <a:r>
              <a:rPr lang="en-US" b="0" i="0" dirty="0">
                <a:solidFill>
                  <a:srgbClr val="091E42"/>
                </a:solidFill>
                <a:effectLst/>
                <a:latin typeface="Charlie Text"/>
              </a:rPr>
              <a:t>gile teams embody "we" rather than “I“.</a:t>
            </a:r>
          </a:p>
          <a:p>
            <a:endParaRPr lang="en-IN" dirty="0"/>
          </a:p>
        </p:txBody>
      </p:sp>
      <p:pic>
        <p:nvPicPr>
          <p:cNvPr id="1028" name="Picture 4" descr="Agile Methodology I Official Trainings - InterQuality">
            <a:extLst>
              <a:ext uri="{FF2B5EF4-FFF2-40B4-BE49-F238E27FC236}">
                <a16:creationId xmlns:a16="http://schemas.microsoft.com/office/drawing/2014/main" id="{0121874E-23AE-6779-9B8C-4282CAEFC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82" y="1990481"/>
            <a:ext cx="5032851" cy="350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2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82ED-E77D-57CA-3535-6FEC1502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Principles of agile methodology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AD7057-887E-7F9A-B2D4-0AA0CD7EA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39923"/>
            <a:ext cx="9536971" cy="3986744"/>
          </a:xfrm>
        </p:spPr>
      </p:pic>
    </p:spTree>
    <p:extLst>
      <p:ext uri="{BB962C8B-B14F-4D97-AF65-F5344CB8AC3E}">
        <p14:creationId xmlns:p14="http://schemas.microsoft.com/office/powerpoint/2010/main" val="375639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D8C3-E7FE-9B87-5E50-3F907B2F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568B8-8E9E-5949-7B3C-E2144C6EF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47" y="2531534"/>
            <a:ext cx="5394665" cy="29972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A framework for agile software development that involves 	</a:t>
            </a:r>
          </a:p>
          <a:p>
            <a:pPr marL="0" indent="0">
              <a:buNone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	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iterative cycles called sprints,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	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daily stand-up meetings,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	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and a product backlog that is prioritized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by the customer.</a:t>
            </a:r>
          </a:p>
        </p:txBody>
      </p:sp>
      <p:pic>
        <p:nvPicPr>
          <p:cNvPr id="2050" name="Picture 2" descr="Scrum Methodology: A proven formula for managing complex projects">
            <a:extLst>
              <a:ext uri="{FF2B5EF4-FFF2-40B4-BE49-F238E27FC236}">
                <a16:creationId xmlns:a16="http://schemas.microsoft.com/office/drawing/2014/main" id="{0BEC9E66-131E-A8F6-0988-CA9479F54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" t="16790" b="6049"/>
          <a:stretch/>
        </p:blipFill>
        <p:spPr bwMode="auto">
          <a:xfrm>
            <a:off x="5635512" y="2019932"/>
            <a:ext cx="6382493" cy="374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4758-B120-3FD6-E470-03C92C1F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SMS</a:t>
            </a:r>
            <a:r>
              <a:rPr lang="en-US" cap="none" dirty="0"/>
              <a:t>(Student Management </a:t>
            </a:r>
            <a:r>
              <a:rPr lang="en-US" dirty="0"/>
              <a:t>S</a:t>
            </a:r>
            <a:r>
              <a:rPr lang="en-US" cap="none" dirty="0"/>
              <a:t>ystem)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E13A-463A-9C33-6C02-064BEF324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98" y="2032667"/>
            <a:ext cx="5135487" cy="3944801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 Backlog</a:t>
            </a:r>
            <a:endParaRPr lang="en-IN" sz="1800" b="1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Product Owner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(Institution) defines the key features: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Student Management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Profile Management, Course Enrolment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Timetable &amp; Scheduling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Class Timings, Exam Timetables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Attendance Tracking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Daily, Weekly, and Monthly Reports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 Management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Exam Scheduling, Marks Entry, Report Cards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FE37F-9512-FEF1-2F40-9B28D214294A}"/>
              </a:ext>
            </a:extLst>
          </p:cNvPr>
          <p:cNvSpPr txBox="1"/>
          <p:nvPr/>
        </p:nvSpPr>
        <p:spPr>
          <a:xfrm>
            <a:off x="6896683" y="2234514"/>
            <a:ext cx="5295317" cy="2769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2. Plan the Sprint and Set the Goal</a:t>
            </a:r>
            <a:endParaRPr lang="en-IN" sz="1500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Sprint Duration:</a:t>
            </a: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2-4 weeks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Sprint Goal:</a:t>
            </a: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Develop specific features in each sprint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500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Example Sprint Planning:</a:t>
            </a:r>
            <a:endParaRPr lang="en-IN" sz="1500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Sprint 1:</a:t>
            </a: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Develop &amp; Test Student Registration Module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Sprint 2:</a:t>
            </a: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Implement Attendance &amp; Communication System</a:t>
            </a:r>
            <a:endParaRPr lang="en-IN" sz="1500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Sprint 3:</a:t>
            </a: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Integrate Grade Management &amp; Exam Module</a:t>
            </a:r>
          </a:p>
        </p:txBody>
      </p:sp>
    </p:spTree>
    <p:extLst>
      <p:ext uri="{BB962C8B-B14F-4D97-AF65-F5344CB8AC3E}">
        <p14:creationId xmlns:p14="http://schemas.microsoft.com/office/powerpoint/2010/main" val="33284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E2D1-79FC-7422-E5F7-D9070648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SMS</a:t>
            </a:r>
            <a:r>
              <a:rPr lang="en-US" cap="none" dirty="0"/>
              <a:t>(Student Management </a:t>
            </a:r>
            <a:r>
              <a:rPr lang="en-US" dirty="0"/>
              <a:t>S</a:t>
            </a:r>
            <a:r>
              <a:rPr lang="en-US" cap="none" dirty="0"/>
              <a:t>ystem)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9013-C00E-BC00-9726-5FCE141FE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4332" y="2165265"/>
            <a:ext cx="3401957" cy="294484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4. Daily Standups</a:t>
            </a:r>
            <a:endParaRPr lang="en-IN" sz="1500" b="1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Daily Scrum Meetings (15 mins) include: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 was done yesterday?</a:t>
            </a:r>
            <a:endParaRPr lang="en-IN" sz="1500" b="1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 is the plan for today?</a:t>
            </a:r>
            <a:endParaRPr lang="en-IN" sz="1500" b="1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Are there any blockers?</a:t>
            </a:r>
            <a:endParaRPr lang="en-IN" sz="1500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FF568-3512-1866-2CDA-44E7ABB26D44}"/>
              </a:ext>
            </a:extLst>
          </p:cNvPr>
          <p:cNvSpPr txBox="1"/>
          <p:nvPr/>
        </p:nvSpPr>
        <p:spPr>
          <a:xfrm>
            <a:off x="146049" y="2179066"/>
            <a:ext cx="3240617" cy="2708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Work in Sprints/Iterations</a:t>
            </a:r>
            <a:endParaRPr lang="en-IN" sz="15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sprint follows the </a:t>
            </a: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Agile cycle</a:t>
            </a: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&amp; Development</a:t>
            </a: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Create UI/UX, implement backend functionality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 &amp; Debugging</a:t>
            </a: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Ensure smooth functionality &amp; fix errors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 &amp; Feedback</a:t>
            </a: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Improve based on user feedback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31CA3-FE82-3328-863A-FFA50ADAA93B}"/>
              </a:ext>
            </a:extLst>
          </p:cNvPr>
          <p:cNvSpPr txBox="1"/>
          <p:nvPr/>
        </p:nvSpPr>
        <p:spPr>
          <a:xfrm>
            <a:off x="7663955" y="2179066"/>
            <a:ext cx="4460311" cy="2564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5. Deliver Working Software at the End of Sprint</a:t>
            </a:r>
            <a:endParaRPr lang="en-IN" sz="1500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Each sprint delivers a </a:t>
            </a: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functional module</a:t>
            </a: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that users can test.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Example Deliverables:</a:t>
            </a:r>
            <a:endParaRPr lang="en-IN" sz="1500" b="1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Sprint 1 → Working </a:t>
            </a: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Student Registration System</a:t>
            </a:r>
            <a:endParaRPr lang="en-IN" sz="1500" b="1" kern="1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Sprint 2 → </a:t>
            </a: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Attendance Module</a:t>
            </a: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integrated with UI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Sprint 3 → </a:t>
            </a: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 &amp; Grading System</a:t>
            </a:r>
            <a:b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1500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72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28AE-9474-5D58-053D-7B41CDA41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SMS</a:t>
            </a:r>
            <a:r>
              <a:rPr lang="en-US" cap="none" dirty="0"/>
              <a:t>(Student Management </a:t>
            </a:r>
            <a:r>
              <a:rPr lang="en-US" dirty="0"/>
              <a:t>S</a:t>
            </a:r>
            <a:r>
              <a:rPr lang="en-US" cap="none" dirty="0"/>
              <a:t>ystem)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8142-706B-6AE3-556C-1B347505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216" y="2506133"/>
            <a:ext cx="5289054" cy="275701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7. </a:t>
            </a:r>
            <a:r>
              <a:rPr lang="en-IN" sz="15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Reflect and Improve in Retrospectives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After each sprint, the </a:t>
            </a: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team discusses:</a:t>
            </a:r>
            <a:endParaRPr lang="en-IN" sz="1500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 went well?</a:t>
            </a: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Identify successes in development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 could be improved?</a:t>
            </a: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Address challenges faced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Action Plan for Next Sprint</a:t>
            </a: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Optimize performance &amp; usability</a:t>
            </a:r>
          </a:p>
          <a:p>
            <a:endParaRPr lang="en-IN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13797-8738-9D6D-BFF5-B30FDE108DD1}"/>
              </a:ext>
            </a:extLst>
          </p:cNvPr>
          <p:cNvSpPr txBox="1"/>
          <p:nvPr/>
        </p:nvSpPr>
        <p:spPr>
          <a:xfrm>
            <a:off x="823384" y="2646414"/>
            <a:ext cx="4679950" cy="1565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6. Review Progress and Get Feedback</a:t>
            </a:r>
            <a:endParaRPr lang="en-IN" sz="1500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Sprint Review:</a:t>
            </a: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Demonstrate the completed features to users (Admins, Teachers, Students).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Feedback Collection:</a:t>
            </a: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Identify </a:t>
            </a:r>
            <a:r>
              <a:rPr lang="en-IN" sz="15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bugs, usability issues, and feature requests</a:t>
            </a:r>
            <a:r>
              <a:rPr lang="en-IN" sz="1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719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F974-111A-94CB-BA75-25CD35B7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Question Ppt Powerpoint Presentation File Pictures | PPT Images Gallery |  PowerPoint Slide Show | PowerPoint Presentation Templates">
            <a:extLst>
              <a:ext uri="{FF2B5EF4-FFF2-40B4-BE49-F238E27FC236}">
                <a16:creationId xmlns:a16="http://schemas.microsoft.com/office/drawing/2014/main" id="{73E8BA39-B47D-909F-0E2C-248D6F4C7C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817" y="2041526"/>
            <a:ext cx="6380102" cy="358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0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9CCF-EB1A-9F29-952D-7B47DAD0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8505C-A2F3-627C-A05D-D6EE4E8A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136" y="3082925"/>
            <a:ext cx="4487061" cy="100482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indent="0" algn="ctr">
              <a:buNone/>
            </a:pPr>
            <a:r>
              <a:rPr lang="en-IN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1803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53</TotalTime>
  <Words>419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Charlie Text</vt:lpstr>
      <vt:lpstr>Gill Sans MT</vt:lpstr>
      <vt:lpstr>Nunito</vt:lpstr>
      <vt:lpstr>Times New Roman</vt:lpstr>
      <vt:lpstr>Wingdings</vt:lpstr>
      <vt:lpstr>Gallery</vt:lpstr>
      <vt:lpstr>AGILE METHODOLOGY</vt:lpstr>
      <vt:lpstr>AGILE </vt:lpstr>
      <vt:lpstr>12 Principles of agile methodology</vt:lpstr>
      <vt:lpstr>SCRUM</vt:lpstr>
      <vt:lpstr>CASE STUDY – SMS(Student Management System)</vt:lpstr>
      <vt:lpstr>CASE STUDY – SMS(Student Management System)</vt:lpstr>
      <vt:lpstr>CASE STUDY – SMS(Student Management System)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KESHIKA THIRUPPATHI</dc:creator>
  <cp:lastModifiedBy>KESHIKA THIRUPPATHI</cp:lastModifiedBy>
  <cp:revision>3</cp:revision>
  <dcterms:created xsi:type="dcterms:W3CDTF">2025-03-18T17:18:34Z</dcterms:created>
  <dcterms:modified xsi:type="dcterms:W3CDTF">2025-03-18T18:12:11Z</dcterms:modified>
</cp:coreProperties>
</file>