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0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ZEN\Desktop\Backtest\ND%20clients%20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ZEN\Desktop\Backtest\ND%20clients%20per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ZEN\Desktop\Backtest\ND%20clients%20per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ZEN\Downloads\ND%20clients%20perf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Nifty vs Structured Alpha equity curves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'ND clients perf'!$AW$2</c:f>
              <c:strCache>
                <c:ptCount val="1"/>
                <c:pt idx="0">
                  <c:v>Structured Alpha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97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'ND clients perf'!$AV$3:$AV$975</c:f>
              <c:numCache>
                <c:formatCode>m/d/yyyy</c:formatCode>
                <c:ptCount val="973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43564</c:v>
                </c:pt>
                <c:pt idx="6">
                  <c:v>43565</c:v>
                </c:pt>
                <c:pt idx="7">
                  <c:v>43566</c:v>
                </c:pt>
                <c:pt idx="8">
                  <c:v>43567</c:v>
                </c:pt>
                <c:pt idx="9">
                  <c:v>43570</c:v>
                </c:pt>
                <c:pt idx="10">
                  <c:v>43571</c:v>
                </c:pt>
                <c:pt idx="11">
                  <c:v>43573</c:v>
                </c:pt>
                <c:pt idx="12">
                  <c:v>43577</c:v>
                </c:pt>
                <c:pt idx="13">
                  <c:v>43578</c:v>
                </c:pt>
                <c:pt idx="14">
                  <c:v>43579</c:v>
                </c:pt>
                <c:pt idx="15">
                  <c:v>43580</c:v>
                </c:pt>
                <c:pt idx="16">
                  <c:v>43581</c:v>
                </c:pt>
                <c:pt idx="17">
                  <c:v>43585</c:v>
                </c:pt>
                <c:pt idx="18">
                  <c:v>43587</c:v>
                </c:pt>
                <c:pt idx="19">
                  <c:v>43588</c:v>
                </c:pt>
                <c:pt idx="20">
                  <c:v>43591</c:v>
                </c:pt>
                <c:pt idx="21">
                  <c:v>43592</c:v>
                </c:pt>
                <c:pt idx="22">
                  <c:v>43593</c:v>
                </c:pt>
                <c:pt idx="23">
                  <c:v>43594</c:v>
                </c:pt>
                <c:pt idx="24">
                  <c:v>43598</c:v>
                </c:pt>
                <c:pt idx="25">
                  <c:v>43599</c:v>
                </c:pt>
                <c:pt idx="26">
                  <c:v>43600</c:v>
                </c:pt>
                <c:pt idx="27">
                  <c:v>43601</c:v>
                </c:pt>
                <c:pt idx="28">
                  <c:v>43602</c:v>
                </c:pt>
                <c:pt idx="29">
                  <c:v>43605</c:v>
                </c:pt>
                <c:pt idx="30">
                  <c:v>43606</c:v>
                </c:pt>
                <c:pt idx="31">
                  <c:v>43607</c:v>
                </c:pt>
                <c:pt idx="32">
                  <c:v>43608</c:v>
                </c:pt>
                <c:pt idx="33">
                  <c:v>43609</c:v>
                </c:pt>
                <c:pt idx="34">
                  <c:v>43612</c:v>
                </c:pt>
                <c:pt idx="35">
                  <c:v>43613</c:v>
                </c:pt>
                <c:pt idx="36">
                  <c:v>43614</c:v>
                </c:pt>
                <c:pt idx="37">
                  <c:v>43615</c:v>
                </c:pt>
                <c:pt idx="38">
                  <c:v>43616</c:v>
                </c:pt>
                <c:pt idx="39">
                  <c:v>43619</c:v>
                </c:pt>
                <c:pt idx="40">
                  <c:v>43620</c:v>
                </c:pt>
                <c:pt idx="41">
                  <c:v>43622</c:v>
                </c:pt>
                <c:pt idx="42">
                  <c:v>43623</c:v>
                </c:pt>
                <c:pt idx="43">
                  <c:v>43626</c:v>
                </c:pt>
                <c:pt idx="44">
                  <c:v>43627</c:v>
                </c:pt>
                <c:pt idx="45">
                  <c:v>43628</c:v>
                </c:pt>
                <c:pt idx="46">
                  <c:v>43629</c:v>
                </c:pt>
                <c:pt idx="47">
                  <c:v>43630</c:v>
                </c:pt>
                <c:pt idx="48">
                  <c:v>43633</c:v>
                </c:pt>
                <c:pt idx="49">
                  <c:v>43634</c:v>
                </c:pt>
                <c:pt idx="50">
                  <c:v>43635</c:v>
                </c:pt>
                <c:pt idx="51">
                  <c:v>43636</c:v>
                </c:pt>
                <c:pt idx="52">
                  <c:v>43637</c:v>
                </c:pt>
                <c:pt idx="53">
                  <c:v>43640</c:v>
                </c:pt>
                <c:pt idx="54">
                  <c:v>43641</c:v>
                </c:pt>
                <c:pt idx="55">
                  <c:v>43642</c:v>
                </c:pt>
                <c:pt idx="56">
                  <c:v>43643</c:v>
                </c:pt>
                <c:pt idx="57">
                  <c:v>43644</c:v>
                </c:pt>
                <c:pt idx="58">
                  <c:v>43647</c:v>
                </c:pt>
                <c:pt idx="59">
                  <c:v>43648</c:v>
                </c:pt>
                <c:pt idx="60">
                  <c:v>43649</c:v>
                </c:pt>
                <c:pt idx="61">
                  <c:v>43650</c:v>
                </c:pt>
                <c:pt idx="62">
                  <c:v>43651</c:v>
                </c:pt>
                <c:pt idx="63">
                  <c:v>43654</c:v>
                </c:pt>
                <c:pt idx="64">
                  <c:v>43655</c:v>
                </c:pt>
                <c:pt idx="65">
                  <c:v>43656</c:v>
                </c:pt>
                <c:pt idx="66">
                  <c:v>43657</c:v>
                </c:pt>
                <c:pt idx="67">
                  <c:v>43658</c:v>
                </c:pt>
                <c:pt idx="68">
                  <c:v>43661</c:v>
                </c:pt>
                <c:pt idx="69">
                  <c:v>43662</c:v>
                </c:pt>
                <c:pt idx="70">
                  <c:v>43663</c:v>
                </c:pt>
                <c:pt idx="71">
                  <c:v>43664</c:v>
                </c:pt>
                <c:pt idx="72">
                  <c:v>43665</c:v>
                </c:pt>
                <c:pt idx="73">
                  <c:v>43668</c:v>
                </c:pt>
                <c:pt idx="74">
                  <c:v>43669</c:v>
                </c:pt>
                <c:pt idx="75">
                  <c:v>43670</c:v>
                </c:pt>
                <c:pt idx="76">
                  <c:v>43671</c:v>
                </c:pt>
                <c:pt idx="77">
                  <c:v>43675</c:v>
                </c:pt>
                <c:pt idx="78">
                  <c:v>43676</c:v>
                </c:pt>
                <c:pt idx="79">
                  <c:v>43677</c:v>
                </c:pt>
                <c:pt idx="80">
                  <c:v>43678</c:v>
                </c:pt>
                <c:pt idx="81">
                  <c:v>43679</c:v>
                </c:pt>
                <c:pt idx="82">
                  <c:v>43682</c:v>
                </c:pt>
                <c:pt idx="83">
                  <c:v>43683</c:v>
                </c:pt>
                <c:pt idx="84">
                  <c:v>43684</c:v>
                </c:pt>
                <c:pt idx="85">
                  <c:v>43685</c:v>
                </c:pt>
                <c:pt idx="86">
                  <c:v>43686</c:v>
                </c:pt>
                <c:pt idx="87">
                  <c:v>43690</c:v>
                </c:pt>
                <c:pt idx="88">
                  <c:v>43691</c:v>
                </c:pt>
                <c:pt idx="89">
                  <c:v>43693</c:v>
                </c:pt>
                <c:pt idx="90">
                  <c:v>43696</c:v>
                </c:pt>
                <c:pt idx="91">
                  <c:v>43697</c:v>
                </c:pt>
                <c:pt idx="92">
                  <c:v>43698</c:v>
                </c:pt>
                <c:pt idx="93">
                  <c:v>43699</c:v>
                </c:pt>
                <c:pt idx="94">
                  <c:v>43700</c:v>
                </c:pt>
                <c:pt idx="95">
                  <c:v>43703</c:v>
                </c:pt>
                <c:pt idx="96">
                  <c:v>43704</c:v>
                </c:pt>
                <c:pt idx="97">
                  <c:v>43705</c:v>
                </c:pt>
                <c:pt idx="98">
                  <c:v>43706</c:v>
                </c:pt>
                <c:pt idx="99">
                  <c:v>43707</c:v>
                </c:pt>
                <c:pt idx="100">
                  <c:v>43711</c:v>
                </c:pt>
                <c:pt idx="101">
                  <c:v>43712</c:v>
                </c:pt>
                <c:pt idx="102">
                  <c:v>43713</c:v>
                </c:pt>
                <c:pt idx="103">
                  <c:v>43714</c:v>
                </c:pt>
                <c:pt idx="104">
                  <c:v>43717</c:v>
                </c:pt>
                <c:pt idx="105">
                  <c:v>43719</c:v>
                </c:pt>
                <c:pt idx="106">
                  <c:v>43720</c:v>
                </c:pt>
                <c:pt idx="107">
                  <c:v>43721</c:v>
                </c:pt>
                <c:pt idx="108">
                  <c:v>43724</c:v>
                </c:pt>
                <c:pt idx="109">
                  <c:v>43725</c:v>
                </c:pt>
                <c:pt idx="110">
                  <c:v>43726</c:v>
                </c:pt>
                <c:pt idx="111">
                  <c:v>43727</c:v>
                </c:pt>
                <c:pt idx="112">
                  <c:v>43728</c:v>
                </c:pt>
                <c:pt idx="113">
                  <c:v>43731</c:v>
                </c:pt>
                <c:pt idx="114">
                  <c:v>43733</c:v>
                </c:pt>
                <c:pt idx="115">
                  <c:v>43734</c:v>
                </c:pt>
                <c:pt idx="116">
                  <c:v>43735</c:v>
                </c:pt>
                <c:pt idx="117">
                  <c:v>43738</c:v>
                </c:pt>
                <c:pt idx="118">
                  <c:v>43739</c:v>
                </c:pt>
                <c:pt idx="119">
                  <c:v>43741</c:v>
                </c:pt>
                <c:pt idx="120">
                  <c:v>43742</c:v>
                </c:pt>
                <c:pt idx="121">
                  <c:v>43745</c:v>
                </c:pt>
                <c:pt idx="122">
                  <c:v>43747</c:v>
                </c:pt>
                <c:pt idx="123">
                  <c:v>43748</c:v>
                </c:pt>
                <c:pt idx="124">
                  <c:v>43749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43760</c:v>
                </c:pt>
                <c:pt idx="131">
                  <c:v>43761</c:v>
                </c:pt>
                <c:pt idx="132">
                  <c:v>43762</c:v>
                </c:pt>
                <c:pt idx="133">
                  <c:v>43763</c:v>
                </c:pt>
                <c:pt idx="134">
                  <c:v>43767</c:v>
                </c:pt>
                <c:pt idx="135">
                  <c:v>43768</c:v>
                </c:pt>
                <c:pt idx="136">
                  <c:v>43769</c:v>
                </c:pt>
                <c:pt idx="137">
                  <c:v>43770</c:v>
                </c:pt>
                <c:pt idx="138">
                  <c:v>43773</c:v>
                </c:pt>
                <c:pt idx="139">
                  <c:v>43774</c:v>
                </c:pt>
                <c:pt idx="140">
                  <c:v>43775</c:v>
                </c:pt>
                <c:pt idx="141">
                  <c:v>43776</c:v>
                </c:pt>
                <c:pt idx="142">
                  <c:v>43777</c:v>
                </c:pt>
                <c:pt idx="143">
                  <c:v>43782</c:v>
                </c:pt>
                <c:pt idx="144">
                  <c:v>43783</c:v>
                </c:pt>
                <c:pt idx="145">
                  <c:v>43787</c:v>
                </c:pt>
                <c:pt idx="146">
                  <c:v>43788</c:v>
                </c:pt>
                <c:pt idx="147">
                  <c:v>43789</c:v>
                </c:pt>
                <c:pt idx="148">
                  <c:v>43790</c:v>
                </c:pt>
                <c:pt idx="149">
                  <c:v>43791</c:v>
                </c:pt>
                <c:pt idx="150">
                  <c:v>43794</c:v>
                </c:pt>
                <c:pt idx="151">
                  <c:v>43795</c:v>
                </c:pt>
                <c:pt idx="152">
                  <c:v>43796</c:v>
                </c:pt>
                <c:pt idx="153">
                  <c:v>43797</c:v>
                </c:pt>
                <c:pt idx="154">
                  <c:v>43798</c:v>
                </c:pt>
                <c:pt idx="155">
                  <c:v>43801</c:v>
                </c:pt>
                <c:pt idx="156">
                  <c:v>43802</c:v>
                </c:pt>
                <c:pt idx="157">
                  <c:v>43803</c:v>
                </c:pt>
                <c:pt idx="158">
                  <c:v>43804</c:v>
                </c:pt>
                <c:pt idx="159">
                  <c:v>43809</c:v>
                </c:pt>
                <c:pt idx="160">
                  <c:v>43810</c:v>
                </c:pt>
                <c:pt idx="161">
                  <c:v>43811</c:v>
                </c:pt>
                <c:pt idx="162">
                  <c:v>43812</c:v>
                </c:pt>
                <c:pt idx="163">
                  <c:v>43815</c:v>
                </c:pt>
                <c:pt idx="164">
                  <c:v>43816</c:v>
                </c:pt>
                <c:pt idx="165">
                  <c:v>43817</c:v>
                </c:pt>
                <c:pt idx="166">
                  <c:v>43818</c:v>
                </c:pt>
                <c:pt idx="167">
                  <c:v>43819</c:v>
                </c:pt>
                <c:pt idx="168">
                  <c:v>43822</c:v>
                </c:pt>
                <c:pt idx="169">
                  <c:v>43825</c:v>
                </c:pt>
                <c:pt idx="170">
                  <c:v>43829</c:v>
                </c:pt>
                <c:pt idx="171">
                  <c:v>43830</c:v>
                </c:pt>
                <c:pt idx="172">
                  <c:v>43831</c:v>
                </c:pt>
                <c:pt idx="173">
                  <c:v>43832</c:v>
                </c:pt>
                <c:pt idx="174">
                  <c:v>43833</c:v>
                </c:pt>
                <c:pt idx="175">
                  <c:v>43836</c:v>
                </c:pt>
                <c:pt idx="176">
                  <c:v>43837</c:v>
                </c:pt>
                <c:pt idx="177">
                  <c:v>43838</c:v>
                </c:pt>
                <c:pt idx="178">
                  <c:v>43839</c:v>
                </c:pt>
                <c:pt idx="179">
                  <c:v>43840</c:v>
                </c:pt>
                <c:pt idx="180">
                  <c:v>43843</c:v>
                </c:pt>
                <c:pt idx="181">
                  <c:v>43845</c:v>
                </c:pt>
                <c:pt idx="182">
                  <c:v>43846</c:v>
                </c:pt>
                <c:pt idx="183">
                  <c:v>43847</c:v>
                </c:pt>
                <c:pt idx="184">
                  <c:v>43850</c:v>
                </c:pt>
                <c:pt idx="185">
                  <c:v>43851</c:v>
                </c:pt>
                <c:pt idx="186">
                  <c:v>43852</c:v>
                </c:pt>
                <c:pt idx="187">
                  <c:v>43853</c:v>
                </c:pt>
                <c:pt idx="188">
                  <c:v>43854</c:v>
                </c:pt>
                <c:pt idx="189">
                  <c:v>43857</c:v>
                </c:pt>
                <c:pt idx="190">
                  <c:v>43858</c:v>
                </c:pt>
                <c:pt idx="191">
                  <c:v>43859</c:v>
                </c:pt>
                <c:pt idx="192">
                  <c:v>43860</c:v>
                </c:pt>
                <c:pt idx="193">
                  <c:v>43861</c:v>
                </c:pt>
                <c:pt idx="194">
                  <c:v>43864</c:v>
                </c:pt>
                <c:pt idx="195">
                  <c:v>43865</c:v>
                </c:pt>
                <c:pt idx="196">
                  <c:v>43866</c:v>
                </c:pt>
                <c:pt idx="197">
                  <c:v>43867</c:v>
                </c:pt>
                <c:pt idx="198">
                  <c:v>43873</c:v>
                </c:pt>
                <c:pt idx="199">
                  <c:v>43874</c:v>
                </c:pt>
                <c:pt idx="200">
                  <c:v>43875</c:v>
                </c:pt>
                <c:pt idx="201">
                  <c:v>43878</c:v>
                </c:pt>
                <c:pt idx="202">
                  <c:v>43879</c:v>
                </c:pt>
                <c:pt idx="203">
                  <c:v>43880</c:v>
                </c:pt>
                <c:pt idx="204">
                  <c:v>43881</c:v>
                </c:pt>
                <c:pt idx="205">
                  <c:v>43885</c:v>
                </c:pt>
                <c:pt idx="206">
                  <c:v>43886</c:v>
                </c:pt>
                <c:pt idx="207">
                  <c:v>43887</c:v>
                </c:pt>
                <c:pt idx="208">
                  <c:v>43888</c:v>
                </c:pt>
                <c:pt idx="209">
                  <c:v>43889</c:v>
                </c:pt>
                <c:pt idx="210">
                  <c:v>43892</c:v>
                </c:pt>
                <c:pt idx="211">
                  <c:v>43893</c:v>
                </c:pt>
                <c:pt idx="212">
                  <c:v>43894</c:v>
                </c:pt>
                <c:pt idx="213">
                  <c:v>43895</c:v>
                </c:pt>
                <c:pt idx="214">
                  <c:v>43896</c:v>
                </c:pt>
                <c:pt idx="215">
                  <c:v>43899</c:v>
                </c:pt>
                <c:pt idx="216">
                  <c:v>43901</c:v>
                </c:pt>
                <c:pt idx="217">
                  <c:v>43902</c:v>
                </c:pt>
                <c:pt idx="218">
                  <c:v>43903</c:v>
                </c:pt>
                <c:pt idx="219">
                  <c:v>43906</c:v>
                </c:pt>
                <c:pt idx="220">
                  <c:v>43907</c:v>
                </c:pt>
                <c:pt idx="221">
                  <c:v>43908</c:v>
                </c:pt>
                <c:pt idx="222">
                  <c:v>43909</c:v>
                </c:pt>
                <c:pt idx="223">
                  <c:v>43910</c:v>
                </c:pt>
                <c:pt idx="224">
                  <c:v>43913</c:v>
                </c:pt>
                <c:pt idx="225">
                  <c:v>43914</c:v>
                </c:pt>
                <c:pt idx="226">
                  <c:v>43915</c:v>
                </c:pt>
                <c:pt idx="227">
                  <c:v>43916</c:v>
                </c:pt>
                <c:pt idx="228">
                  <c:v>43917</c:v>
                </c:pt>
                <c:pt idx="229">
                  <c:v>43920</c:v>
                </c:pt>
                <c:pt idx="230">
                  <c:v>43921</c:v>
                </c:pt>
                <c:pt idx="231">
                  <c:v>43922</c:v>
                </c:pt>
                <c:pt idx="232">
                  <c:v>43924</c:v>
                </c:pt>
                <c:pt idx="233">
                  <c:v>43928</c:v>
                </c:pt>
                <c:pt idx="234">
                  <c:v>43929</c:v>
                </c:pt>
                <c:pt idx="235">
                  <c:v>43930</c:v>
                </c:pt>
                <c:pt idx="236">
                  <c:v>43934</c:v>
                </c:pt>
                <c:pt idx="237">
                  <c:v>43936</c:v>
                </c:pt>
                <c:pt idx="238">
                  <c:v>43937</c:v>
                </c:pt>
                <c:pt idx="239">
                  <c:v>43938</c:v>
                </c:pt>
                <c:pt idx="240">
                  <c:v>43941</c:v>
                </c:pt>
                <c:pt idx="241">
                  <c:v>43942</c:v>
                </c:pt>
                <c:pt idx="242">
                  <c:v>43943</c:v>
                </c:pt>
                <c:pt idx="243">
                  <c:v>43944</c:v>
                </c:pt>
                <c:pt idx="244">
                  <c:v>43945</c:v>
                </c:pt>
                <c:pt idx="245">
                  <c:v>43948</c:v>
                </c:pt>
                <c:pt idx="246">
                  <c:v>43949</c:v>
                </c:pt>
                <c:pt idx="247">
                  <c:v>43950</c:v>
                </c:pt>
                <c:pt idx="248">
                  <c:v>43951</c:v>
                </c:pt>
                <c:pt idx="249">
                  <c:v>43955</c:v>
                </c:pt>
                <c:pt idx="250">
                  <c:v>43956</c:v>
                </c:pt>
                <c:pt idx="251">
                  <c:v>43957</c:v>
                </c:pt>
                <c:pt idx="252">
                  <c:v>43958</c:v>
                </c:pt>
                <c:pt idx="253">
                  <c:v>43959</c:v>
                </c:pt>
                <c:pt idx="254">
                  <c:v>43962</c:v>
                </c:pt>
                <c:pt idx="255">
                  <c:v>43963</c:v>
                </c:pt>
                <c:pt idx="256">
                  <c:v>43964</c:v>
                </c:pt>
                <c:pt idx="257">
                  <c:v>43965</c:v>
                </c:pt>
                <c:pt idx="258">
                  <c:v>43966</c:v>
                </c:pt>
                <c:pt idx="259">
                  <c:v>43969</c:v>
                </c:pt>
                <c:pt idx="260">
                  <c:v>43970</c:v>
                </c:pt>
                <c:pt idx="261">
                  <c:v>43971</c:v>
                </c:pt>
                <c:pt idx="262">
                  <c:v>43972</c:v>
                </c:pt>
                <c:pt idx="263">
                  <c:v>43973</c:v>
                </c:pt>
                <c:pt idx="264">
                  <c:v>43977</c:v>
                </c:pt>
                <c:pt idx="265">
                  <c:v>43978</c:v>
                </c:pt>
                <c:pt idx="266">
                  <c:v>43979</c:v>
                </c:pt>
                <c:pt idx="267">
                  <c:v>43980</c:v>
                </c:pt>
                <c:pt idx="268">
                  <c:v>43983</c:v>
                </c:pt>
                <c:pt idx="269">
                  <c:v>43984</c:v>
                </c:pt>
                <c:pt idx="270">
                  <c:v>43985</c:v>
                </c:pt>
                <c:pt idx="271">
                  <c:v>43986</c:v>
                </c:pt>
                <c:pt idx="272">
                  <c:v>43987</c:v>
                </c:pt>
                <c:pt idx="273">
                  <c:v>43990</c:v>
                </c:pt>
                <c:pt idx="274">
                  <c:v>43991</c:v>
                </c:pt>
                <c:pt idx="275">
                  <c:v>43992</c:v>
                </c:pt>
                <c:pt idx="276">
                  <c:v>43993</c:v>
                </c:pt>
                <c:pt idx="277">
                  <c:v>43994</c:v>
                </c:pt>
                <c:pt idx="278">
                  <c:v>43997</c:v>
                </c:pt>
                <c:pt idx="279">
                  <c:v>43998</c:v>
                </c:pt>
                <c:pt idx="280">
                  <c:v>43999</c:v>
                </c:pt>
                <c:pt idx="281">
                  <c:v>44000</c:v>
                </c:pt>
                <c:pt idx="282">
                  <c:v>44001</c:v>
                </c:pt>
                <c:pt idx="283">
                  <c:v>44004</c:v>
                </c:pt>
                <c:pt idx="284">
                  <c:v>44005</c:v>
                </c:pt>
                <c:pt idx="285">
                  <c:v>44006</c:v>
                </c:pt>
                <c:pt idx="286">
                  <c:v>44007</c:v>
                </c:pt>
                <c:pt idx="287">
                  <c:v>44008</c:v>
                </c:pt>
                <c:pt idx="288">
                  <c:v>44011</c:v>
                </c:pt>
                <c:pt idx="289">
                  <c:v>44012</c:v>
                </c:pt>
                <c:pt idx="290">
                  <c:v>44013</c:v>
                </c:pt>
                <c:pt idx="291">
                  <c:v>44014</c:v>
                </c:pt>
                <c:pt idx="292">
                  <c:v>44015</c:v>
                </c:pt>
                <c:pt idx="293">
                  <c:v>44018</c:v>
                </c:pt>
                <c:pt idx="294">
                  <c:v>44019</c:v>
                </c:pt>
                <c:pt idx="295">
                  <c:v>44020</c:v>
                </c:pt>
                <c:pt idx="296">
                  <c:v>44021</c:v>
                </c:pt>
                <c:pt idx="297">
                  <c:v>44022</c:v>
                </c:pt>
                <c:pt idx="298">
                  <c:v>44025</c:v>
                </c:pt>
                <c:pt idx="299">
                  <c:v>44026</c:v>
                </c:pt>
                <c:pt idx="300">
                  <c:v>44027</c:v>
                </c:pt>
                <c:pt idx="301">
                  <c:v>44028</c:v>
                </c:pt>
                <c:pt idx="302">
                  <c:v>44029</c:v>
                </c:pt>
                <c:pt idx="303">
                  <c:v>44032</c:v>
                </c:pt>
                <c:pt idx="304">
                  <c:v>44033</c:v>
                </c:pt>
                <c:pt idx="305">
                  <c:v>44034</c:v>
                </c:pt>
                <c:pt idx="306">
                  <c:v>44035</c:v>
                </c:pt>
                <c:pt idx="307">
                  <c:v>44036</c:v>
                </c:pt>
                <c:pt idx="308">
                  <c:v>44039</c:v>
                </c:pt>
                <c:pt idx="309">
                  <c:v>44040</c:v>
                </c:pt>
                <c:pt idx="310">
                  <c:v>44041</c:v>
                </c:pt>
                <c:pt idx="311">
                  <c:v>44042</c:v>
                </c:pt>
                <c:pt idx="312">
                  <c:v>44043</c:v>
                </c:pt>
                <c:pt idx="313">
                  <c:v>44046</c:v>
                </c:pt>
                <c:pt idx="314">
                  <c:v>44047</c:v>
                </c:pt>
                <c:pt idx="315">
                  <c:v>44048</c:v>
                </c:pt>
                <c:pt idx="316">
                  <c:v>44049</c:v>
                </c:pt>
                <c:pt idx="317">
                  <c:v>44050</c:v>
                </c:pt>
                <c:pt idx="318">
                  <c:v>44053</c:v>
                </c:pt>
                <c:pt idx="319">
                  <c:v>44054</c:v>
                </c:pt>
                <c:pt idx="320">
                  <c:v>44055</c:v>
                </c:pt>
                <c:pt idx="321">
                  <c:v>44056</c:v>
                </c:pt>
                <c:pt idx="322">
                  <c:v>44057</c:v>
                </c:pt>
                <c:pt idx="323">
                  <c:v>44061</c:v>
                </c:pt>
                <c:pt idx="324">
                  <c:v>44062</c:v>
                </c:pt>
                <c:pt idx="325">
                  <c:v>44063</c:v>
                </c:pt>
                <c:pt idx="326">
                  <c:v>44064</c:v>
                </c:pt>
                <c:pt idx="327">
                  <c:v>44067</c:v>
                </c:pt>
                <c:pt idx="328">
                  <c:v>44068</c:v>
                </c:pt>
                <c:pt idx="329">
                  <c:v>44069</c:v>
                </c:pt>
                <c:pt idx="330">
                  <c:v>44070</c:v>
                </c:pt>
                <c:pt idx="331">
                  <c:v>44071</c:v>
                </c:pt>
                <c:pt idx="332">
                  <c:v>44074</c:v>
                </c:pt>
                <c:pt idx="333">
                  <c:v>44075</c:v>
                </c:pt>
                <c:pt idx="334">
                  <c:v>44076</c:v>
                </c:pt>
                <c:pt idx="335">
                  <c:v>44077</c:v>
                </c:pt>
                <c:pt idx="336">
                  <c:v>44078</c:v>
                </c:pt>
                <c:pt idx="337">
                  <c:v>44081</c:v>
                </c:pt>
                <c:pt idx="338">
                  <c:v>44082</c:v>
                </c:pt>
                <c:pt idx="339">
                  <c:v>44083</c:v>
                </c:pt>
                <c:pt idx="340">
                  <c:v>44084</c:v>
                </c:pt>
                <c:pt idx="341">
                  <c:v>44085</c:v>
                </c:pt>
                <c:pt idx="342">
                  <c:v>44088</c:v>
                </c:pt>
                <c:pt idx="343">
                  <c:v>44089</c:v>
                </c:pt>
                <c:pt idx="344">
                  <c:v>44090</c:v>
                </c:pt>
                <c:pt idx="345">
                  <c:v>44091</c:v>
                </c:pt>
                <c:pt idx="346">
                  <c:v>44092</c:v>
                </c:pt>
                <c:pt idx="347">
                  <c:v>44095</c:v>
                </c:pt>
                <c:pt idx="348">
                  <c:v>44096</c:v>
                </c:pt>
                <c:pt idx="349">
                  <c:v>44097</c:v>
                </c:pt>
                <c:pt idx="350">
                  <c:v>44098</c:v>
                </c:pt>
                <c:pt idx="351">
                  <c:v>44099</c:v>
                </c:pt>
                <c:pt idx="352">
                  <c:v>44102</c:v>
                </c:pt>
                <c:pt idx="353">
                  <c:v>44103</c:v>
                </c:pt>
                <c:pt idx="354">
                  <c:v>44104</c:v>
                </c:pt>
                <c:pt idx="355">
                  <c:v>44105</c:v>
                </c:pt>
                <c:pt idx="356">
                  <c:v>44109</c:v>
                </c:pt>
                <c:pt idx="357">
                  <c:v>44110</c:v>
                </c:pt>
                <c:pt idx="358">
                  <c:v>44111</c:v>
                </c:pt>
                <c:pt idx="359">
                  <c:v>44112</c:v>
                </c:pt>
                <c:pt idx="360">
                  <c:v>44113</c:v>
                </c:pt>
                <c:pt idx="361">
                  <c:v>44116</c:v>
                </c:pt>
                <c:pt idx="362">
                  <c:v>44118</c:v>
                </c:pt>
                <c:pt idx="363">
                  <c:v>44119</c:v>
                </c:pt>
                <c:pt idx="364">
                  <c:v>44123</c:v>
                </c:pt>
                <c:pt idx="365">
                  <c:v>44124</c:v>
                </c:pt>
                <c:pt idx="366">
                  <c:v>44125</c:v>
                </c:pt>
                <c:pt idx="367">
                  <c:v>44126</c:v>
                </c:pt>
                <c:pt idx="368">
                  <c:v>44127</c:v>
                </c:pt>
                <c:pt idx="369">
                  <c:v>44130</c:v>
                </c:pt>
                <c:pt idx="370">
                  <c:v>44131</c:v>
                </c:pt>
                <c:pt idx="371">
                  <c:v>44132</c:v>
                </c:pt>
                <c:pt idx="372">
                  <c:v>44133</c:v>
                </c:pt>
                <c:pt idx="373">
                  <c:v>44134</c:v>
                </c:pt>
                <c:pt idx="374">
                  <c:v>44137</c:v>
                </c:pt>
                <c:pt idx="375">
                  <c:v>44138</c:v>
                </c:pt>
                <c:pt idx="376">
                  <c:v>44139</c:v>
                </c:pt>
                <c:pt idx="377">
                  <c:v>44140</c:v>
                </c:pt>
                <c:pt idx="378">
                  <c:v>44141</c:v>
                </c:pt>
                <c:pt idx="379">
                  <c:v>44144</c:v>
                </c:pt>
                <c:pt idx="380">
                  <c:v>44145</c:v>
                </c:pt>
                <c:pt idx="381">
                  <c:v>44146</c:v>
                </c:pt>
                <c:pt idx="382">
                  <c:v>44147</c:v>
                </c:pt>
                <c:pt idx="383">
                  <c:v>44149</c:v>
                </c:pt>
                <c:pt idx="384">
                  <c:v>44152</c:v>
                </c:pt>
                <c:pt idx="385">
                  <c:v>44153</c:v>
                </c:pt>
                <c:pt idx="386">
                  <c:v>44154</c:v>
                </c:pt>
                <c:pt idx="387">
                  <c:v>44155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44166</c:v>
                </c:pt>
                <c:pt idx="394">
                  <c:v>44167</c:v>
                </c:pt>
                <c:pt idx="395">
                  <c:v>44168</c:v>
                </c:pt>
                <c:pt idx="396">
                  <c:v>44169</c:v>
                </c:pt>
                <c:pt idx="397">
                  <c:v>44172</c:v>
                </c:pt>
                <c:pt idx="398">
                  <c:v>44173</c:v>
                </c:pt>
                <c:pt idx="399">
                  <c:v>44174</c:v>
                </c:pt>
                <c:pt idx="400">
                  <c:v>44175</c:v>
                </c:pt>
                <c:pt idx="401">
                  <c:v>44176</c:v>
                </c:pt>
                <c:pt idx="402">
                  <c:v>44179</c:v>
                </c:pt>
                <c:pt idx="403">
                  <c:v>44180</c:v>
                </c:pt>
                <c:pt idx="404">
                  <c:v>44181</c:v>
                </c:pt>
                <c:pt idx="405">
                  <c:v>44182</c:v>
                </c:pt>
                <c:pt idx="406">
                  <c:v>44186</c:v>
                </c:pt>
                <c:pt idx="407">
                  <c:v>44187</c:v>
                </c:pt>
                <c:pt idx="408">
                  <c:v>44188</c:v>
                </c:pt>
                <c:pt idx="409">
                  <c:v>44189</c:v>
                </c:pt>
                <c:pt idx="410">
                  <c:v>44193</c:v>
                </c:pt>
                <c:pt idx="411">
                  <c:v>44194</c:v>
                </c:pt>
                <c:pt idx="412">
                  <c:v>44195</c:v>
                </c:pt>
                <c:pt idx="413">
                  <c:v>44196</c:v>
                </c:pt>
                <c:pt idx="414">
                  <c:v>44197</c:v>
                </c:pt>
                <c:pt idx="415">
                  <c:v>44200</c:v>
                </c:pt>
                <c:pt idx="416">
                  <c:v>44201</c:v>
                </c:pt>
                <c:pt idx="417">
                  <c:v>44202</c:v>
                </c:pt>
                <c:pt idx="418">
                  <c:v>44203</c:v>
                </c:pt>
                <c:pt idx="419">
                  <c:v>44204</c:v>
                </c:pt>
                <c:pt idx="420">
                  <c:v>44207</c:v>
                </c:pt>
                <c:pt idx="421">
                  <c:v>44208</c:v>
                </c:pt>
                <c:pt idx="422">
                  <c:v>44209</c:v>
                </c:pt>
                <c:pt idx="423">
                  <c:v>44210</c:v>
                </c:pt>
                <c:pt idx="424">
                  <c:v>44211</c:v>
                </c:pt>
                <c:pt idx="425">
                  <c:v>44214</c:v>
                </c:pt>
                <c:pt idx="426">
                  <c:v>44215</c:v>
                </c:pt>
                <c:pt idx="427">
                  <c:v>44216</c:v>
                </c:pt>
                <c:pt idx="428">
                  <c:v>44217</c:v>
                </c:pt>
                <c:pt idx="429">
                  <c:v>44218</c:v>
                </c:pt>
                <c:pt idx="430">
                  <c:v>44221</c:v>
                </c:pt>
                <c:pt idx="431">
                  <c:v>44223</c:v>
                </c:pt>
                <c:pt idx="432">
                  <c:v>44224</c:v>
                </c:pt>
                <c:pt idx="433">
                  <c:v>44225</c:v>
                </c:pt>
                <c:pt idx="434">
                  <c:v>44228</c:v>
                </c:pt>
                <c:pt idx="435">
                  <c:v>44229</c:v>
                </c:pt>
                <c:pt idx="436">
                  <c:v>44230</c:v>
                </c:pt>
                <c:pt idx="437">
                  <c:v>44231</c:v>
                </c:pt>
                <c:pt idx="438">
                  <c:v>44232</c:v>
                </c:pt>
                <c:pt idx="439">
                  <c:v>44235</c:v>
                </c:pt>
                <c:pt idx="440">
                  <c:v>44236</c:v>
                </c:pt>
                <c:pt idx="441">
                  <c:v>44237</c:v>
                </c:pt>
                <c:pt idx="442">
                  <c:v>44238</c:v>
                </c:pt>
                <c:pt idx="443">
                  <c:v>44239</c:v>
                </c:pt>
                <c:pt idx="444">
                  <c:v>44242</c:v>
                </c:pt>
                <c:pt idx="445">
                  <c:v>44243</c:v>
                </c:pt>
                <c:pt idx="446">
                  <c:v>44244</c:v>
                </c:pt>
                <c:pt idx="447">
                  <c:v>44245</c:v>
                </c:pt>
                <c:pt idx="448">
                  <c:v>44246</c:v>
                </c:pt>
                <c:pt idx="449">
                  <c:v>44249</c:v>
                </c:pt>
                <c:pt idx="450">
                  <c:v>44250</c:v>
                </c:pt>
                <c:pt idx="451">
                  <c:v>44251</c:v>
                </c:pt>
                <c:pt idx="452">
                  <c:v>44252</c:v>
                </c:pt>
                <c:pt idx="453">
                  <c:v>44253</c:v>
                </c:pt>
                <c:pt idx="454">
                  <c:v>44256</c:v>
                </c:pt>
                <c:pt idx="455">
                  <c:v>44257</c:v>
                </c:pt>
                <c:pt idx="456">
                  <c:v>44258</c:v>
                </c:pt>
                <c:pt idx="457">
                  <c:v>44259</c:v>
                </c:pt>
                <c:pt idx="458">
                  <c:v>44260</c:v>
                </c:pt>
                <c:pt idx="459">
                  <c:v>44263</c:v>
                </c:pt>
                <c:pt idx="460">
                  <c:v>44264</c:v>
                </c:pt>
                <c:pt idx="461">
                  <c:v>44265</c:v>
                </c:pt>
                <c:pt idx="462">
                  <c:v>44267</c:v>
                </c:pt>
                <c:pt idx="463">
                  <c:v>44270</c:v>
                </c:pt>
                <c:pt idx="464">
                  <c:v>44271</c:v>
                </c:pt>
                <c:pt idx="465">
                  <c:v>44272</c:v>
                </c:pt>
                <c:pt idx="466">
                  <c:v>44273</c:v>
                </c:pt>
                <c:pt idx="467">
                  <c:v>44274</c:v>
                </c:pt>
                <c:pt idx="468">
                  <c:v>44277</c:v>
                </c:pt>
                <c:pt idx="469">
                  <c:v>44278</c:v>
                </c:pt>
                <c:pt idx="470">
                  <c:v>44279</c:v>
                </c:pt>
                <c:pt idx="471">
                  <c:v>44280</c:v>
                </c:pt>
                <c:pt idx="472">
                  <c:v>44285</c:v>
                </c:pt>
                <c:pt idx="473">
                  <c:v>44287</c:v>
                </c:pt>
                <c:pt idx="474">
                  <c:v>44291</c:v>
                </c:pt>
                <c:pt idx="475">
                  <c:v>44292</c:v>
                </c:pt>
                <c:pt idx="476">
                  <c:v>44293</c:v>
                </c:pt>
                <c:pt idx="477">
                  <c:v>44294</c:v>
                </c:pt>
                <c:pt idx="478">
                  <c:v>44295</c:v>
                </c:pt>
                <c:pt idx="479">
                  <c:v>44298</c:v>
                </c:pt>
                <c:pt idx="480">
                  <c:v>44299</c:v>
                </c:pt>
                <c:pt idx="481">
                  <c:v>44301</c:v>
                </c:pt>
                <c:pt idx="482">
                  <c:v>44302</c:v>
                </c:pt>
                <c:pt idx="483">
                  <c:v>44305</c:v>
                </c:pt>
                <c:pt idx="484">
                  <c:v>44306</c:v>
                </c:pt>
                <c:pt idx="485">
                  <c:v>44308</c:v>
                </c:pt>
                <c:pt idx="486">
                  <c:v>44309</c:v>
                </c:pt>
                <c:pt idx="487">
                  <c:v>44312</c:v>
                </c:pt>
                <c:pt idx="488">
                  <c:v>44313</c:v>
                </c:pt>
                <c:pt idx="489">
                  <c:v>44314</c:v>
                </c:pt>
                <c:pt idx="490">
                  <c:v>44315</c:v>
                </c:pt>
                <c:pt idx="491">
                  <c:v>44316</c:v>
                </c:pt>
                <c:pt idx="492">
                  <c:v>44319</c:v>
                </c:pt>
                <c:pt idx="493">
                  <c:v>44320</c:v>
                </c:pt>
                <c:pt idx="494">
                  <c:v>44321</c:v>
                </c:pt>
                <c:pt idx="495">
                  <c:v>44322</c:v>
                </c:pt>
                <c:pt idx="496">
                  <c:v>44323</c:v>
                </c:pt>
                <c:pt idx="497">
                  <c:v>44326</c:v>
                </c:pt>
                <c:pt idx="498">
                  <c:v>44327</c:v>
                </c:pt>
                <c:pt idx="499">
                  <c:v>44328</c:v>
                </c:pt>
                <c:pt idx="500">
                  <c:v>44330</c:v>
                </c:pt>
                <c:pt idx="501">
                  <c:v>44333</c:v>
                </c:pt>
                <c:pt idx="502">
                  <c:v>44334</c:v>
                </c:pt>
                <c:pt idx="503">
                  <c:v>44335</c:v>
                </c:pt>
                <c:pt idx="504">
                  <c:v>44336</c:v>
                </c:pt>
                <c:pt idx="505">
                  <c:v>44337</c:v>
                </c:pt>
                <c:pt idx="506">
                  <c:v>44340</c:v>
                </c:pt>
                <c:pt idx="507">
                  <c:v>44341</c:v>
                </c:pt>
                <c:pt idx="508">
                  <c:v>44342</c:v>
                </c:pt>
                <c:pt idx="509">
                  <c:v>44343</c:v>
                </c:pt>
                <c:pt idx="510">
                  <c:v>44344</c:v>
                </c:pt>
                <c:pt idx="511">
                  <c:v>44347</c:v>
                </c:pt>
                <c:pt idx="512">
                  <c:v>44348</c:v>
                </c:pt>
                <c:pt idx="513">
                  <c:v>44349</c:v>
                </c:pt>
                <c:pt idx="514">
                  <c:v>44350</c:v>
                </c:pt>
                <c:pt idx="515">
                  <c:v>44351</c:v>
                </c:pt>
                <c:pt idx="516">
                  <c:v>44354</c:v>
                </c:pt>
                <c:pt idx="517">
                  <c:v>44355</c:v>
                </c:pt>
                <c:pt idx="518">
                  <c:v>44356</c:v>
                </c:pt>
                <c:pt idx="519">
                  <c:v>44357</c:v>
                </c:pt>
                <c:pt idx="520">
                  <c:v>44358</c:v>
                </c:pt>
                <c:pt idx="521">
                  <c:v>44361</c:v>
                </c:pt>
                <c:pt idx="522">
                  <c:v>44362</c:v>
                </c:pt>
                <c:pt idx="523">
                  <c:v>44363</c:v>
                </c:pt>
                <c:pt idx="524">
                  <c:v>44364</c:v>
                </c:pt>
                <c:pt idx="525">
                  <c:v>44365</c:v>
                </c:pt>
                <c:pt idx="526">
                  <c:v>44368</c:v>
                </c:pt>
                <c:pt idx="527">
                  <c:v>44369</c:v>
                </c:pt>
                <c:pt idx="528">
                  <c:v>44370</c:v>
                </c:pt>
                <c:pt idx="529">
                  <c:v>44371</c:v>
                </c:pt>
                <c:pt idx="530">
                  <c:v>44372</c:v>
                </c:pt>
                <c:pt idx="531">
                  <c:v>44375</c:v>
                </c:pt>
                <c:pt idx="532">
                  <c:v>44376</c:v>
                </c:pt>
                <c:pt idx="533">
                  <c:v>44377</c:v>
                </c:pt>
                <c:pt idx="534">
                  <c:v>44378</c:v>
                </c:pt>
                <c:pt idx="535">
                  <c:v>44379</c:v>
                </c:pt>
                <c:pt idx="536">
                  <c:v>44382</c:v>
                </c:pt>
                <c:pt idx="537">
                  <c:v>44383</c:v>
                </c:pt>
                <c:pt idx="538">
                  <c:v>44384</c:v>
                </c:pt>
                <c:pt idx="539">
                  <c:v>44385</c:v>
                </c:pt>
                <c:pt idx="540">
                  <c:v>44386</c:v>
                </c:pt>
                <c:pt idx="541">
                  <c:v>44389</c:v>
                </c:pt>
                <c:pt idx="542">
                  <c:v>44390</c:v>
                </c:pt>
                <c:pt idx="543">
                  <c:v>44391</c:v>
                </c:pt>
                <c:pt idx="544">
                  <c:v>44392</c:v>
                </c:pt>
                <c:pt idx="545">
                  <c:v>44393</c:v>
                </c:pt>
                <c:pt idx="546">
                  <c:v>44396</c:v>
                </c:pt>
                <c:pt idx="547">
                  <c:v>44397</c:v>
                </c:pt>
                <c:pt idx="548">
                  <c:v>44399</c:v>
                </c:pt>
                <c:pt idx="549">
                  <c:v>44400</c:v>
                </c:pt>
                <c:pt idx="550">
                  <c:v>44403</c:v>
                </c:pt>
                <c:pt idx="551">
                  <c:v>44404</c:v>
                </c:pt>
                <c:pt idx="552">
                  <c:v>44405</c:v>
                </c:pt>
                <c:pt idx="553">
                  <c:v>44406</c:v>
                </c:pt>
                <c:pt idx="554">
                  <c:v>44407</c:v>
                </c:pt>
                <c:pt idx="555">
                  <c:v>44410</c:v>
                </c:pt>
                <c:pt idx="556">
                  <c:v>44411</c:v>
                </c:pt>
                <c:pt idx="557">
                  <c:v>44412</c:v>
                </c:pt>
                <c:pt idx="558">
                  <c:v>44413</c:v>
                </c:pt>
                <c:pt idx="559">
                  <c:v>44414</c:v>
                </c:pt>
                <c:pt idx="560">
                  <c:v>44417</c:v>
                </c:pt>
                <c:pt idx="561">
                  <c:v>44418</c:v>
                </c:pt>
                <c:pt idx="562">
                  <c:v>44419</c:v>
                </c:pt>
                <c:pt idx="563">
                  <c:v>44420</c:v>
                </c:pt>
                <c:pt idx="564">
                  <c:v>44421</c:v>
                </c:pt>
                <c:pt idx="565">
                  <c:v>44424</c:v>
                </c:pt>
                <c:pt idx="566">
                  <c:v>44425</c:v>
                </c:pt>
                <c:pt idx="567">
                  <c:v>44426</c:v>
                </c:pt>
                <c:pt idx="568">
                  <c:v>44428</c:v>
                </c:pt>
                <c:pt idx="569">
                  <c:v>44431</c:v>
                </c:pt>
                <c:pt idx="570">
                  <c:v>44432</c:v>
                </c:pt>
                <c:pt idx="571">
                  <c:v>44433</c:v>
                </c:pt>
                <c:pt idx="572">
                  <c:v>44434</c:v>
                </c:pt>
                <c:pt idx="573">
                  <c:v>44435</c:v>
                </c:pt>
                <c:pt idx="574">
                  <c:v>44438</c:v>
                </c:pt>
                <c:pt idx="575">
                  <c:v>44439</c:v>
                </c:pt>
                <c:pt idx="576">
                  <c:v>44440</c:v>
                </c:pt>
                <c:pt idx="577">
                  <c:v>44441</c:v>
                </c:pt>
                <c:pt idx="578">
                  <c:v>44442</c:v>
                </c:pt>
                <c:pt idx="579">
                  <c:v>44445</c:v>
                </c:pt>
                <c:pt idx="580">
                  <c:v>44446</c:v>
                </c:pt>
                <c:pt idx="581">
                  <c:v>44447</c:v>
                </c:pt>
                <c:pt idx="582">
                  <c:v>44448</c:v>
                </c:pt>
                <c:pt idx="583">
                  <c:v>44454</c:v>
                </c:pt>
                <c:pt idx="584">
                  <c:v>44455</c:v>
                </c:pt>
                <c:pt idx="585">
                  <c:v>44456</c:v>
                </c:pt>
                <c:pt idx="586">
                  <c:v>44459</c:v>
                </c:pt>
                <c:pt idx="587">
                  <c:v>44460</c:v>
                </c:pt>
                <c:pt idx="588">
                  <c:v>44461</c:v>
                </c:pt>
                <c:pt idx="589">
                  <c:v>44462</c:v>
                </c:pt>
                <c:pt idx="590">
                  <c:v>44463</c:v>
                </c:pt>
                <c:pt idx="591">
                  <c:v>44466</c:v>
                </c:pt>
                <c:pt idx="592">
                  <c:v>44467</c:v>
                </c:pt>
                <c:pt idx="593">
                  <c:v>44468</c:v>
                </c:pt>
                <c:pt idx="594">
                  <c:v>44469</c:v>
                </c:pt>
                <c:pt idx="595">
                  <c:v>44473</c:v>
                </c:pt>
                <c:pt idx="596">
                  <c:v>44474</c:v>
                </c:pt>
                <c:pt idx="597">
                  <c:v>44475</c:v>
                </c:pt>
                <c:pt idx="598">
                  <c:v>44476</c:v>
                </c:pt>
                <c:pt idx="599">
                  <c:v>44477</c:v>
                </c:pt>
                <c:pt idx="600">
                  <c:v>44480</c:v>
                </c:pt>
                <c:pt idx="601">
                  <c:v>44481</c:v>
                </c:pt>
                <c:pt idx="602">
                  <c:v>44482</c:v>
                </c:pt>
                <c:pt idx="603">
                  <c:v>44483</c:v>
                </c:pt>
                <c:pt idx="604">
                  <c:v>44487</c:v>
                </c:pt>
                <c:pt idx="605">
                  <c:v>44488</c:v>
                </c:pt>
                <c:pt idx="606">
                  <c:v>44489</c:v>
                </c:pt>
                <c:pt idx="607">
                  <c:v>44490</c:v>
                </c:pt>
                <c:pt idx="608">
                  <c:v>44491</c:v>
                </c:pt>
                <c:pt idx="609">
                  <c:v>44494</c:v>
                </c:pt>
                <c:pt idx="610">
                  <c:v>44495</c:v>
                </c:pt>
                <c:pt idx="611">
                  <c:v>44496</c:v>
                </c:pt>
                <c:pt idx="612">
                  <c:v>44497</c:v>
                </c:pt>
                <c:pt idx="613">
                  <c:v>44498</c:v>
                </c:pt>
                <c:pt idx="614">
                  <c:v>44501</c:v>
                </c:pt>
                <c:pt idx="615">
                  <c:v>44502</c:v>
                </c:pt>
                <c:pt idx="616">
                  <c:v>44503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44515</c:v>
                </c:pt>
                <c:pt idx="623">
                  <c:v>44516</c:v>
                </c:pt>
                <c:pt idx="624">
                  <c:v>44517</c:v>
                </c:pt>
                <c:pt idx="625">
                  <c:v>44518</c:v>
                </c:pt>
                <c:pt idx="626">
                  <c:v>44522</c:v>
                </c:pt>
                <c:pt idx="627">
                  <c:v>44523</c:v>
                </c:pt>
                <c:pt idx="628">
                  <c:v>44525</c:v>
                </c:pt>
                <c:pt idx="629">
                  <c:v>44526</c:v>
                </c:pt>
                <c:pt idx="630">
                  <c:v>44529</c:v>
                </c:pt>
                <c:pt idx="631">
                  <c:v>44530</c:v>
                </c:pt>
                <c:pt idx="632">
                  <c:v>44531</c:v>
                </c:pt>
                <c:pt idx="633">
                  <c:v>44532</c:v>
                </c:pt>
                <c:pt idx="634">
                  <c:v>44533</c:v>
                </c:pt>
                <c:pt idx="635">
                  <c:v>44536</c:v>
                </c:pt>
                <c:pt idx="636">
                  <c:v>44537</c:v>
                </c:pt>
                <c:pt idx="637">
                  <c:v>44538</c:v>
                </c:pt>
                <c:pt idx="638">
                  <c:v>44539</c:v>
                </c:pt>
                <c:pt idx="639">
                  <c:v>44543</c:v>
                </c:pt>
                <c:pt idx="640">
                  <c:v>44544</c:v>
                </c:pt>
                <c:pt idx="641">
                  <c:v>44545</c:v>
                </c:pt>
                <c:pt idx="642">
                  <c:v>44546</c:v>
                </c:pt>
                <c:pt idx="643">
                  <c:v>44547</c:v>
                </c:pt>
                <c:pt idx="644">
                  <c:v>44550</c:v>
                </c:pt>
                <c:pt idx="645">
                  <c:v>44551</c:v>
                </c:pt>
                <c:pt idx="646">
                  <c:v>44552</c:v>
                </c:pt>
                <c:pt idx="647">
                  <c:v>44553</c:v>
                </c:pt>
                <c:pt idx="648">
                  <c:v>44554</c:v>
                </c:pt>
                <c:pt idx="649">
                  <c:v>44557</c:v>
                </c:pt>
                <c:pt idx="650">
                  <c:v>44558</c:v>
                </c:pt>
                <c:pt idx="651">
                  <c:v>44559</c:v>
                </c:pt>
                <c:pt idx="652">
                  <c:v>44560</c:v>
                </c:pt>
                <c:pt idx="653">
                  <c:v>44561</c:v>
                </c:pt>
                <c:pt idx="654">
                  <c:v>44564</c:v>
                </c:pt>
                <c:pt idx="655">
                  <c:v>44565</c:v>
                </c:pt>
                <c:pt idx="656">
                  <c:v>44566</c:v>
                </c:pt>
                <c:pt idx="657">
                  <c:v>44567</c:v>
                </c:pt>
                <c:pt idx="658">
                  <c:v>44568</c:v>
                </c:pt>
                <c:pt idx="659">
                  <c:v>44571</c:v>
                </c:pt>
                <c:pt idx="660">
                  <c:v>44572</c:v>
                </c:pt>
                <c:pt idx="661">
                  <c:v>44573</c:v>
                </c:pt>
                <c:pt idx="662">
                  <c:v>44574</c:v>
                </c:pt>
                <c:pt idx="663">
                  <c:v>44575</c:v>
                </c:pt>
                <c:pt idx="664">
                  <c:v>44578</c:v>
                </c:pt>
                <c:pt idx="665">
                  <c:v>44579</c:v>
                </c:pt>
                <c:pt idx="666">
                  <c:v>44580</c:v>
                </c:pt>
                <c:pt idx="667">
                  <c:v>44581</c:v>
                </c:pt>
                <c:pt idx="668">
                  <c:v>44582</c:v>
                </c:pt>
                <c:pt idx="669">
                  <c:v>44585</c:v>
                </c:pt>
                <c:pt idx="670">
                  <c:v>44586</c:v>
                </c:pt>
                <c:pt idx="671">
                  <c:v>44587</c:v>
                </c:pt>
                <c:pt idx="672">
                  <c:v>44588</c:v>
                </c:pt>
                <c:pt idx="673">
                  <c:v>44589</c:v>
                </c:pt>
                <c:pt idx="674">
                  <c:v>44592</c:v>
                </c:pt>
                <c:pt idx="675">
                  <c:v>44593</c:v>
                </c:pt>
                <c:pt idx="676">
                  <c:v>44594</c:v>
                </c:pt>
                <c:pt idx="677">
                  <c:v>44595</c:v>
                </c:pt>
                <c:pt idx="678">
                  <c:v>44596</c:v>
                </c:pt>
                <c:pt idx="679">
                  <c:v>44599</c:v>
                </c:pt>
                <c:pt idx="680">
                  <c:v>44600</c:v>
                </c:pt>
                <c:pt idx="681">
                  <c:v>44601</c:v>
                </c:pt>
                <c:pt idx="682">
                  <c:v>44602</c:v>
                </c:pt>
                <c:pt idx="683">
                  <c:v>44603</c:v>
                </c:pt>
                <c:pt idx="684">
                  <c:v>44606</c:v>
                </c:pt>
                <c:pt idx="685">
                  <c:v>44607</c:v>
                </c:pt>
                <c:pt idx="686">
                  <c:v>44608</c:v>
                </c:pt>
                <c:pt idx="687">
                  <c:v>44609</c:v>
                </c:pt>
                <c:pt idx="688">
                  <c:v>44610</c:v>
                </c:pt>
                <c:pt idx="689">
                  <c:v>44613</c:v>
                </c:pt>
                <c:pt idx="690">
                  <c:v>44614</c:v>
                </c:pt>
                <c:pt idx="691">
                  <c:v>44615</c:v>
                </c:pt>
                <c:pt idx="692">
                  <c:v>44616</c:v>
                </c:pt>
                <c:pt idx="693">
                  <c:v>44617</c:v>
                </c:pt>
                <c:pt idx="694">
                  <c:v>44620</c:v>
                </c:pt>
                <c:pt idx="695">
                  <c:v>44622</c:v>
                </c:pt>
                <c:pt idx="696">
                  <c:v>44623</c:v>
                </c:pt>
                <c:pt idx="697">
                  <c:v>44624</c:v>
                </c:pt>
                <c:pt idx="698">
                  <c:v>44627</c:v>
                </c:pt>
                <c:pt idx="699">
                  <c:v>44628</c:v>
                </c:pt>
                <c:pt idx="700">
                  <c:v>44629</c:v>
                </c:pt>
                <c:pt idx="701">
                  <c:v>44630</c:v>
                </c:pt>
                <c:pt idx="702">
                  <c:v>44631</c:v>
                </c:pt>
                <c:pt idx="703">
                  <c:v>44634</c:v>
                </c:pt>
                <c:pt idx="704">
                  <c:v>44635</c:v>
                </c:pt>
                <c:pt idx="705">
                  <c:v>44636</c:v>
                </c:pt>
                <c:pt idx="706">
                  <c:v>44637</c:v>
                </c:pt>
                <c:pt idx="707">
                  <c:v>44638</c:v>
                </c:pt>
                <c:pt idx="708">
                  <c:v>44641</c:v>
                </c:pt>
                <c:pt idx="709">
                  <c:v>44642</c:v>
                </c:pt>
                <c:pt idx="710">
                  <c:v>44643</c:v>
                </c:pt>
                <c:pt idx="711">
                  <c:v>44644</c:v>
                </c:pt>
                <c:pt idx="712">
                  <c:v>44645</c:v>
                </c:pt>
                <c:pt idx="713">
                  <c:v>44648</c:v>
                </c:pt>
                <c:pt idx="714">
                  <c:v>44649</c:v>
                </c:pt>
                <c:pt idx="715">
                  <c:v>44650</c:v>
                </c:pt>
                <c:pt idx="716">
                  <c:v>44651</c:v>
                </c:pt>
                <c:pt idx="717">
                  <c:v>44652</c:v>
                </c:pt>
                <c:pt idx="718">
                  <c:v>44655</c:v>
                </c:pt>
                <c:pt idx="719">
                  <c:v>44656</c:v>
                </c:pt>
                <c:pt idx="720">
                  <c:v>44657</c:v>
                </c:pt>
                <c:pt idx="721">
                  <c:v>44658</c:v>
                </c:pt>
                <c:pt idx="722">
                  <c:v>44659</c:v>
                </c:pt>
                <c:pt idx="723">
                  <c:v>44662</c:v>
                </c:pt>
                <c:pt idx="724">
                  <c:v>44663</c:v>
                </c:pt>
                <c:pt idx="725">
                  <c:v>44664</c:v>
                </c:pt>
                <c:pt idx="726">
                  <c:v>44665</c:v>
                </c:pt>
                <c:pt idx="727">
                  <c:v>44666</c:v>
                </c:pt>
                <c:pt idx="728">
                  <c:v>44669</c:v>
                </c:pt>
                <c:pt idx="729">
                  <c:v>44670</c:v>
                </c:pt>
                <c:pt idx="730">
                  <c:v>44671</c:v>
                </c:pt>
                <c:pt idx="731">
                  <c:v>44672</c:v>
                </c:pt>
                <c:pt idx="732">
                  <c:v>44677</c:v>
                </c:pt>
                <c:pt idx="733">
                  <c:v>44678</c:v>
                </c:pt>
                <c:pt idx="734">
                  <c:v>44679</c:v>
                </c:pt>
                <c:pt idx="735">
                  <c:v>44680</c:v>
                </c:pt>
                <c:pt idx="736">
                  <c:v>44683</c:v>
                </c:pt>
                <c:pt idx="737">
                  <c:v>44684</c:v>
                </c:pt>
                <c:pt idx="738">
                  <c:v>44685</c:v>
                </c:pt>
                <c:pt idx="739">
                  <c:v>44686</c:v>
                </c:pt>
                <c:pt idx="740">
                  <c:v>44687</c:v>
                </c:pt>
                <c:pt idx="741">
                  <c:v>44690</c:v>
                </c:pt>
                <c:pt idx="742">
                  <c:v>44691</c:v>
                </c:pt>
                <c:pt idx="743">
                  <c:v>44692</c:v>
                </c:pt>
                <c:pt idx="744">
                  <c:v>44693</c:v>
                </c:pt>
                <c:pt idx="745">
                  <c:v>44694</c:v>
                </c:pt>
                <c:pt idx="746">
                  <c:v>44697</c:v>
                </c:pt>
                <c:pt idx="747">
                  <c:v>44698</c:v>
                </c:pt>
                <c:pt idx="748">
                  <c:v>44699</c:v>
                </c:pt>
                <c:pt idx="749">
                  <c:v>44700</c:v>
                </c:pt>
                <c:pt idx="750">
                  <c:v>44701</c:v>
                </c:pt>
                <c:pt idx="751">
                  <c:v>44704</c:v>
                </c:pt>
                <c:pt idx="752">
                  <c:v>44705</c:v>
                </c:pt>
                <c:pt idx="753">
                  <c:v>44706</c:v>
                </c:pt>
                <c:pt idx="754">
                  <c:v>44707</c:v>
                </c:pt>
                <c:pt idx="755">
                  <c:v>44708</c:v>
                </c:pt>
                <c:pt idx="756">
                  <c:v>44711</c:v>
                </c:pt>
                <c:pt idx="757">
                  <c:v>44712</c:v>
                </c:pt>
                <c:pt idx="758">
                  <c:v>44713</c:v>
                </c:pt>
                <c:pt idx="759">
                  <c:v>44714</c:v>
                </c:pt>
                <c:pt idx="760">
                  <c:v>44715</c:v>
                </c:pt>
                <c:pt idx="761">
                  <c:v>44718</c:v>
                </c:pt>
                <c:pt idx="762">
                  <c:v>44719</c:v>
                </c:pt>
                <c:pt idx="763">
                  <c:v>44720</c:v>
                </c:pt>
                <c:pt idx="764">
                  <c:v>44721</c:v>
                </c:pt>
                <c:pt idx="765">
                  <c:v>44722</c:v>
                </c:pt>
                <c:pt idx="766">
                  <c:v>44725</c:v>
                </c:pt>
                <c:pt idx="767">
                  <c:v>44726</c:v>
                </c:pt>
                <c:pt idx="768">
                  <c:v>44727</c:v>
                </c:pt>
                <c:pt idx="769">
                  <c:v>44727</c:v>
                </c:pt>
                <c:pt idx="770">
                  <c:v>44728</c:v>
                </c:pt>
                <c:pt idx="771">
                  <c:v>44729</c:v>
                </c:pt>
                <c:pt idx="772">
                  <c:v>44732</c:v>
                </c:pt>
                <c:pt idx="773">
                  <c:v>44733</c:v>
                </c:pt>
                <c:pt idx="774">
                  <c:v>44734</c:v>
                </c:pt>
                <c:pt idx="775">
                  <c:v>44735</c:v>
                </c:pt>
                <c:pt idx="776">
                  <c:v>44736</c:v>
                </c:pt>
                <c:pt idx="777">
                  <c:v>44739</c:v>
                </c:pt>
                <c:pt idx="778">
                  <c:v>44740</c:v>
                </c:pt>
                <c:pt idx="779">
                  <c:v>44741</c:v>
                </c:pt>
                <c:pt idx="780">
                  <c:v>44742</c:v>
                </c:pt>
                <c:pt idx="781">
                  <c:v>44743</c:v>
                </c:pt>
                <c:pt idx="782">
                  <c:v>44746</c:v>
                </c:pt>
                <c:pt idx="783">
                  <c:v>44747</c:v>
                </c:pt>
                <c:pt idx="784">
                  <c:v>44748</c:v>
                </c:pt>
                <c:pt idx="785">
                  <c:v>44749</c:v>
                </c:pt>
                <c:pt idx="786">
                  <c:v>44750</c:v>
                </c:pt>
                <c:pt idx="787">
                  <c:v>44753</c:v>
                </c:pt>
                <c:pt idx="788">
                  <c:v>44754</c:v>
                </c:pt>
                <c:pt idx="789">
                  <c:v>44755</c:v>
                </c:pt>
                <c:pt idx="790">
                  <c:v>44756</c:v>
                </c:pt>
                <c:pt idx="791">
                  <c:v>44757</c:v>
                </c:pt>
                <c:pt idx="792">
                  <c:v>44760</c:v>
                </c:pt>
                <c:pt idx="793">
                  <c:v>44761</c:v>
                </c:pt>
                <c:pt idx="794">
                  <c:v>44762</c:v>
                </c:pt>
                <c:pt idx="795">
                  <c:v>44763</c:v>
                </c:pt>
                <c:pt idx="796">
                  <c:v>44764</c:v>
                </c:pt>
                <c:pt idx="797">
                  <c:v>44767</c:v>
                </c:pt>
                <c:pt idx="798">
                  <c:v>44768</c:v>
                </c:pt>
                <c:pt idx="799">
                  <c:v>44769</c:v>
                </c:pt>
                <c:pt idx="800">
                  <c:v>44770</c:v>
                </c:pt>
                <c:pt idx="801">
                  <c:v>44771</c:v>
                </c:pt>
                <c:pt idx="802">
                  <c:v>44774</c:v>
                </c:pt>
                <c:pt idx="803">
                  <c:v>44775</c:v>
                </c:pt>
                <c:pt idx="804">
                  <c:v>44776</c:v>
                </c:pt>
                <c:pt idx="805">
                  <c:v>44777</c:v>
                </c:pt>
                <c:pt idx="806">
                  <c:v>44778</c:v>
                </c:pt>
                <c:pt idx="807">
                  <c:v>44781</c:v>
                </c:pt>
                <c:pt idx="808">
                  <c:v>44782</c:v>
                </c:pt>
                <c:pt idx="809">
                  <c:v>44783</c:v>
                </c:pt>
                <c:pt idx="810">
                  <c:v>44784</c:v>
                </c:pt>
                <c:pt idx="811">
                  <c:v>44790</c:v>
                </c:pt>
                <c:pt idx="812">
                  <c:v>44791</c:v>
                </c:pt>
                <c:pt idx="813">
                  <c:v>44792</c:v>
                </c:pt>
                <c:pt idx="814">
                  <c:v>44795</c:v>
                </c:pt>
                <c:pt idx="815">
                  <c:v>44796</c:v>
                </c:pt>
                <c:pt idx="816">
                  <c:v>44797</c:v>
                </c:pt>
                <c:pt idx="817">
                  <c:v>44798</c:v>
                </c:pt>
                <c:pt idx="818">
                  <c:v>44799</c:v>
                </c:pt>
                <c:pt idx="819">
                  <c:v>44802</c:v>
                </c:pt>
                <c:pt idx="820">
                  <c:v>44803</c:v>
                </c:pt>
                <c:pt idx="821">
                  <c:v>44804</c:v>
                </c:pt>
                <c:pt idx="822">
                  <c:v>44805</c:v>
                </c:pt>
                <c:pt idx="823">
                  <c:v>44806</c:v>
                </c:pt>
                <c:pt idx="824">
                  <c:v>44809</c:v>
                </c:pt>
                <c:pt idx="825">
                  <c:v>44810</c:v>
                </c:pt>
                <c:pt idx="826">
                  <c:v>44811</c:v>
                </c:pt>
                <c:pt idx="827">
                  <c:v>44812</c:v>
                </c:pt>
                <c:pt idx="828">
                  <c:v>44813</c:v>
                </c:pt>
                <c:pt idx="829">
                  <c:v>44816</c:v>
                </c:pt>
                <c:pt idx="830">
                  <c:v>44817</c:v>
                </c:pt>
                <c:pt idx="831">
                  <c:v>44818</c:v>
                </c:pt>
                <c:pt idx="832">
                  <c:v>44819</c:v>
                </c:pt>
                <c:pt idx="833">
                  <c:v>44820</c:v>
                </c:pt>
                <c:pt idx="834">
                  <c:v>44823</c:v>
                </c:pt>
                <c:pt idx="835">
                  <c:v>44824</c:v>
                </c:pt>
                <c:pt idx="836">
                  <c:v>44825</c:v>
                </c:pt>
                <c:pt idx="837">
                  <c:v>44826</c:v>
                </c:pt>
                <c:pt idx="838">
                  <c:v>44827</c:v>
                </c:pt>
                <c:pt idx="839">
                  <c:v>44830</c:v>
                </c:pt>
                <c:pt idx="840">
                  <c:v>44831</c:v>
                </c:pt>
                <c:pt idx="841">
                  <c:v>44832</c:v>
                </c:pt>
                <c:pt idx="842">
                  <c:v>44833</c:v>
                </c:pt>
                <c:pt idx="843">
                  <c:v>44834</c:v>
                </c:pt>
                <c:pt idx="844">
                  <c:v>44837</c:v>
                </c:pt>
                <c:pt idx="845">
                  <c:v>44838</c:v>
                </c:pt>
                <c:pt idx="846">
                  <c:v>44839</c:v>
                </c:pt>
                <c:pt idx="847">
                  <c:v>44840</c:v>
                </c:pt>
                <c:pt idx="848">
                  <c:v>44841</c:v>
                </c:pt>
                <c:pt idx="849">
                  <c:v>44844</c:v>
                </c:pt>
                <c:pt idx="850">
                  <c:v>44845</c:v>
                </c:pt>
                <c:pt idx="851">
                  <c:v>44846</c:v>
                </c:pt>
                <c:pt idx="852">
                  <c:v>44847</c:v>
                </c:pt>
                <c:pt idx="853">
                  <c:v>44848</c:v>
                </c:pt>
                <c:pt idx="854">
                  <c:v>44851</c:v>
                </c:pt>
                <c:pt idx="855">
                  <c:v>44852</c:v>
                </c:pt>
                <c:pt idx="856">
                  <c:v>44853</c:v>
                </c:pt>
                <c:pt idx="857">
                  <c:v>44854</c:v>
                </c:pt>
                <c:pt idx="858">
                  <c:v>44855</c:v>
                </c:pt>
                <c:pt idx="859">
                  <c:v>44858</c:v>
                </c:pt>
                <c:pt idx="860">
                  <c:v>44859</c:v>
                </c:pt>
                <c:pt idx="861">
                  <c:v>44860</c:v>
                </c:pt>
                <c:pt idx="862">
                  <c:v>44861</c:v>
                </c:pt>
                <c:pt idx="863">
                  <c:v>44862</c:v>
                </c:pt>
                <c:pt idx="864">
                  <c:v>44865</c:v>
                </c:pt>
                <c:pt idx="865">
                  <c:v>44866</c:v>
                </c:pt>
                <c:pt idx="866">
                  <c:v>44867</c:v>
                </c:pt>
                <c:pt idx="867">
                  <c:v>44868</c:v>
                </c:pt>
                <c:pt idx="868">
                  <c:v>44869</c:v>
                </c:pt>
                <c:pt idx="869">
                  <c:v>44872</c:v>
                </c:pt>
                <c:pt idx="870">
                  <c:v>44873</c:v>
                </c:pt>
                <c:pt idx="871">
                  <c:v>44874</c:v>
                </c:pt>
                <c:pt idx="872">
                  <c:v>44875</c:v>
                </c:pt>
                <c:pt idx="873">
                  <c:v>44876</c:v>
                </c:pt>
                <c:pt idx="874">
                  <c:v>44879</c:v>
                </c:pt>
                <c:pt idx="875">
                  <c:v>44880</c:v>
                </c:pt>
                <c:pt idx="876">
                  <c:v>44881</c:v>
                </c:pt>
                <c:pt idx="877">
                  <c:v>44882</c:v>
                </c:pt>
                <c:pt idx="878">
                  <c:v>44883</c:v>
                </c:pt>
                <c:pt idx="879">
                  <c:v>44886</c:v>
                </c:pt>
                <c:pt idx="880">
                  <c:v>44887</c:v>
                </c:pt>
                <c:pt idx="881">
                  <c:v>44888</c:v>
                </c:pt>
                <c:pt idx="882">
                  <c:v>44889</c:v>
                </c:pt>
                <c:pt idx="883">
                  <c:v>44890</c:v>
                </c:pt>
                <c:pt idx="884">
                  <c:v>44893</c:v>
                </c:pt>
                <c:pt idx="885">
                  <c:v>44894</c:v>
                </c:pt>
                <c:pt idx="886">
                  <c:v>44895</c:v>
                </c:pt>
                <c:pt idx="887">
                  <c:v>44896</c:v>
                </c:pt>
                <c:pt idx="888">
                  <c:v>44897</c:v>
                </c:pt>
                <c:pt idx="889">
                  <c:v>44900</c:v>
                </c:pt>
                <c:pt idx="890">
                  <c:v>44901</c:v>
                </c:pt>
                <c:pt idx="891">
                  <c:v>44902</c:v>
                </c:pt>
                <c:pt idx="892">
                  <c:v>44903</c:v>
                </c:pt>
                <c:pt idx="893">
                  <c:v>44904</c:v>
                </c:pt>
                <c:pt idx="894">
                  <c:v>44907</c:v>
                </c:pt>
                <c:pt idx="895">
                  <c:v>44908</c:v>
                </c:pt>
                <c:pt idx="896">
                  <c:v>44909</c:v>
                </c:pt>
                <c:pt idx="897">
                  <c:v>44910</c:v>
                </c:pt>
                <c:pt idx="898">
                  <c:v>44911</c:v>
                </c:pt>
                <c:pt idx="899">
                  <c:v>44914</c:v>
                </c:pt>
                <c:pt idx="900">
                  <c:v>44915</c:v>
                </c:pt>
                <c:pt idx="901">
                  <c:v>44916</c:v>
                </c:pt>
                <c:pt idx="902">
                  <c:v>44917</c:v>
                </c:pt>
                <c:pt idx="903">
                  <c:v>44918</c:v>
                </c:pt>
                <c:pt idx="904">
                  <c:v>44921</c:v>
                </c:pt>
                <c:pt idx="905">
                  <c:v>44922</c:v>
                </c:pt>
                <c:pt idx="906">
                  <c:v>44923</c:v>
                </c:pt>
                <c:pt idx="907">
                  <c:v>44924</c:v>
                </c:pt>
                <c:pt idx="908">
                  <c:v>44925</c:v>
                </c:pt>
                <c:pt idx="909">
                  <c:v>44928</c:v>
                </c:pt>
                <c:pt idx="910">
                  <c:v>44929</c:v>
                </c:pt>
                <c:pt idx="911">
                  <c:v>44930</c:v>
                </c:pt>
                <c:pt idx="912">
                  <c:v>44931</c:v>
                </c:pt>
                <c:pt idx="913">
                  <c:v>44932</c:v>
                </c:pt>
                <c:pt idx="914">
                  <c:v>44932</c:v>
                </c:pt>
                <c:pt idx="915">
                  <c:v>44935</c:v>
                </c:pt>
                <c:pt idx="916">
                  <c:v>44936</c:v>
                </c:pt>
                <c:pt idx="917">
                  <c:v>44937</c:v>
                </c:pt>
                <c:pt idx="918">
                  <c:v>44938</c:v>
                </c:pt>
                <c:pt idx="919">
                  <c:v>44939</c:v>
                </c:pt>
                <c:pt idx="920">
                  <c:v>44942</c:v>
                </c:pt>
                <c:pt idx="921">
                  <c:v>44943</c:v>
                </c:pt>
                <c:pt idx="922">
                  <c:v>44944</c:v>
                </c:pt>
                <c:pt idx="923">
                  <c:v>44945</c:v>
                </c:pt>
                <c:pt idx="924">
                  <c:v>44946</c:v>
                </c:pt>
                <c:pt idx="925">
                  <c:v>44949</c:v>
                </c:pt>
                <c:pt idx="926">
                  <c:v>44950</c:v>
                </c:pt>
                <c:pt idx="927">
                  <c:v>44951</c:v>
                </c:pt>
                <c:pt idx="928">
                  <c:v>44952</c:v>
                </c:pt>
                <c:pt idx="929">
                  <c:v>44953</c:v>
                </c:pt>
                <c:pt idx="930">
                  <c:v>44956</c:v>
                </c:pt>
                <c:pt idx="931">
                  <c:v>44957</c:v>
                </c:pt>
                <c:pt idx="932">
                  <c:v>44958</c:v>
                </c:pt>
                <c:pt idx="933">
                  <c:v>44959</c:v>
                </c:pt>
                <c:pt idx="934">
                  <c:v>44960</c:v>
                </c:pt>
                <c:pt idx="935">
                  <c:v>44963</c:v>
                </c:pt>
                <c:pt idx="936">
                  <c:v>44964</c:v>
                </c:pt>
                <c:pt idx="937">
                  <c:v>44965</c:v>
                </c:pt>
                <c:pt idx="938">
                  <c:v>44966</c:v>
                </c:pt>
                <c:pt idx="939">
                  <c:v>44967</c:v>
                </c:pt>
                <c:pt idx="940">
                  <c:v>44970</c:v>
                </c:pt>
                <c:pt idx="941">
                  <c:v>44971</c:v>
                </c:pt>
                <c:pt idx="942">
                  <c:v>44972</c:v>
                </c:pt>
                <c:pt idx="943">
                  <c:v>44973</c:v>
                </c:pt>
                <c:pt idx="944">
                  <c:v>44974</c:v>
                </c:pt>
                <c:pt idx="945">
                  <c:v>44977</c:v>
                </c:pt>
                <c:pt idx="946">
                  <c:v>44978</c:v>
                </c:pt>
                <c:pt idx="947">
                  <c:v>44979</c:v>
                </c:pt>
                <c:pt idx="948">
                  <c:v>44980</c:v>
                </c:pt>
                <c:pt idx="949">
                  <c:v>44981</c:v>
                </c:pt>
                <c:pt idx="950">
                  <c:v>44984</c:v>
                </c:pt>
                <c:pt idx="951">
                  <c:v>44985</c:v>
                </c:pt>
                <c:pt idx="952">
                  <c:v>44986</c:v>
                </c:pt>
                <c:pt idx="953">
                  <c:v>44987</c:v>
                </c:pt>
                <c:pt idx="954">
                  <c:v>44988</c:v>
                </c:pt>
                <c:pt idx="955">
                  <c:v>44991</c:v>
                </c:pt>
                <c:pt idx="956">
                  <c:v>44992</c:v>
                </c:pt>
                <c:pt idx="957">
                  <c:v>44993</c:v>
                </c:pt>
                <c:pt idx="958">
                  <c:v>44994</c:v>
                </c:pt>
                <c:pt idx="959">
                  <c:v>44995</c:v>
                </c:pt>
                <c:pt idx="960">
                  <c:v>44998</c:v>
                </c:pt>
                <c:pt idx="961">
                  <c:v>44999</c:v>
                </c:pt>
                <c:pt idx="962">
                  <c:v>45000</c:v>
                </c:pt>
                <c:pt idx="963">
                  <c:v>45001</c:v>
                </c:pt>
                <c:pt idx="964">
                  <c:v>45002</c:v>
                </c:pt>
                <c:pt idx="965">
                  <c:v>45005</c:v>
                </c:pt>
                <c:pt idx="966">
                  <c:v>45006</c:v>
                </c:pt>
                <c:pt idx="967">
                  <c:v>45007</c:v>
                </c:pt>
                <c:pt idx="968">
                  <c:v>45008</c:v>
                </c:pt>
                <c:pt idx="969">
                  <c:v>45009</c:v>
                </c:pt>
                <c:pt idx="970">
                  <c:v>45012</c:v>
                </c:pt>
                <c:pt idx="971">
                  <c:v>45013</c:v>
                </c:pt>
                <c:pt idx="972">
                  <c:v>45014</c:v>
                </c:pt>
              </c:numCache>
            </c:numRef>
          </c:cat>
          <c:val>
            <c:numRef>
              <c:f>'ND clients perf'!$AW$3:$AW$975</c:f>
              <c:numCache>
                <c:formatCode>#,##0.0</c:formatCode>
                <c:ptCount val="973"/>
                <c:pt idx="0">
                  <c:v>100</c:v>
                </c:pt>
                <c:pt idx="1">
                  <c:v>100.05391906474819</c:v>
                </c:pt>
                <c:pt idx="2">
                  <c:v>101.39152679681189</c:v>
                </c:pt>
                <c:pt idx="3">
                  <c:v>100.47070694478244</c:v>
                </c:pt>
                <c:pt idx="4">
                  <c:v>101.38974051214306</c:v>
                </c:pt>
                <c:pt idx="5">
                  <c:v>101.64014110030075</c:v>
                </c:pt>
                <c:pt idx="6">
                  <c:v>102.23550028557537</c:v>
                </c:pt>
                <c:pt idx="7">
                  <c:v>101.74031887370319</c:v>
                </c:pt>
                <c:pt idx="8">
                  <c:v>101.95232105835031</c:v>
                </c:pt>
                <c:pt idx="9">
                  <c:v>102.10836903108265</c:v>
                </c:pt>
                <c:pt idx="10">
                  <c:v>105.08916167350391</c:v>
                </c:pt>
                <c:pt idx="11">
                  <c:v>104.02129776673279</c:v>
                </c:pt>
                <c:pt idx="12">
                  <c:v>102.93839925116563</c:v>
                </c:pt>
                <c:pt idx="13">
                  <c:v>102.49135611873459</c:v>
                </c:pt>
                <c:pt idx="14">
                  <c:v>103.23264056950028</c:v>
                </c:pt>
                <c:pt idx="15">
                  <c:v>103.1283977176501</c:v>
                </c:pt>
                <c:pt idx="16">
                  <c:v>103.58965218519174</c:v>
                </c:pt>
                <c:pt idx="17">
                  <c:v>103.66133209957967</c:v>
                </c:pt>
                <c:pt idx="18">
                  <c:v>103.92456009803087</c:v>
                </c:pt>
                <c:pt idx="19">
                  <c:v>105.88644348900931</c:v>
                </c:pt>
                <c:pt idx="20">
                  <c:v>105.96021298397727</c:v>
                </c:pt>
                <c:pt idx="21">
                  <c:v>105.25978731970179</c:v>
                </c:pt>
                <c:pt idx="22">
                  <c:v>107.88612585677609</c:v>
                </c:pt>
                <c:pt idx="23">
                  <c:v>103.56443328409813</c:v>
                </c:pt>
                <c:pt idx="24">
                  <c:v>103.23379034956348</c:v>
                </c:pt>
                <c:pt idx="25">
                  <c:v>104.08776678994343</c:v>
                </c:pt>
                <c:pt idx="26">
                  <c:v>104.05045283839378</c:v>
                </c:pt>
                <c:pt idx="27">
                  <c:v>104.37509844369026</c:v>
                </c:pt>
                <c:pt idx="28">
                  <c:v>104.97182085637071</c:v>
                </c:pt>
                <c:pt idx="29">
                  <c:v>105.98430983907473</c:v>
                </c:pt>
                <c:pt idx="30">
                  <c:v>101.17226102644953</c:v>
                </c:pt>
                <c:pt idx="31">
                  <c:v>107.06779640356328</c:v>
                </c:pt>
                <c:pt idx="32">
                  <c:v>109.48892794036864</c:v>
                </c:pt>
                <c:pt idx="33">
                  <c:v>109.82883474740758</c:v>
                </c:pt>
                <c:pt idx="34">
                  <c:v>110.17272003931831</c:v>
                </c:pt>
                <c:pt idx="35">
                  <c:v>110.51665449467282</c:v>
                </c:pt>
                <c:pt idx="36">
                  <c:v>107.62320750797907</c:v>
                </c:pt>
                <c:pt idx="37">
                  <c:v>108.44516897858136</c:v>
                </c:pt>
                <c:pt idx="38">
                  <c:v>107.64243292820304</c:v>
                </c:pt>
                <c:pt idx="39">
                  <c:v>108.57091032713831</c:v>
                </c:pt>
                <c:pt idx="40">
                  <c:v>108.37164540587074</c:v>
                </c:pt>
                <c:pt idx="41">
                  <c:v>108.45191430152765</c:v>
                </c:pt>
                <c:pt idx="42">
                  <c:v>109.10215407122837</c:v>
                </c:pt>
                <c:pt idx="43">
                  <c:v>109.63260160155389</c:v>
                </c:pt>
                <c:pt idx="44">
                  <c:v>109.85466855867992</c:v>
                </c:pt>
                <c:pt idx="45">
                  <c:v>109.28124304167419</c:v>
                </c:pt>
                <c:pt idx="46">
                  <c:v>109.43754584954981</c:v>
                </c:pt>
                <c:pt idx="47">
                  <c:v>109.65305812272952</c:v>
                </c:pt>
                <c:pt idx="48">
                  <c:v>108.27471056025375</c:v>
                </c:pt>
                <c:pt idx="49">
                  <c:v>108.67753191299757</c:v>
                </c:pt>
                <c:pt idx="50">
                  <c:v>109.92030321505068</c:v>
                </c:pt>
                <c:pt idx="51">
                  <c:v>110.6617981521907</c:v>
                </c:pt>
                <c:pt idx="52">
                  <c:v>109.61539600943371</c:v>
                </c:pt>
                <c:pt idx="53">
                  <c:v>109.39905344128822</c:v>
                </c:pt>
                <c:pt idx="54">
                  <c:v>110.56132108370949</c:v>
                </c:pt>
                <c:pt idx="55">
                  <c:v>110.43876299782849</c:v>
                </c:pt>
                <c:pt idx="56">
                  <c:v>109.37435241416719</c:v>
                </c:pt>
                <c:pt idx="57">
                  <c:v>109.11988772330207</c:v>
                </c:pt>
                <c:pt idx="58">
                  <c:v>109.62515752499662</c:v>
                </c:pt>
                <c:pt idx="59">
                  <c:v>109.72812318914549</c:v>
                </c:pt>
                <c:pt idx="60">
                  <c:v>110.6188009915589</c:v>
                </c:pt>
                <c:pt idx="61">
                  <c:v>111.33419204835452</c:v>
                </c:pt>
                <c:pt idx="62">
                  <c:v>110.86458993404833</c:v>
                </c:pt>
                <c:pt idx="63">
                  <c:v>111.06131212595223</c:v>
                </c:pt>
                <c:pt idx="64">
                  <c:v>112.26831263016615</c:v>
                </c:pt>
                <c:pt idx="65">
                  <c:v>111.68008222252423</c:v>
                </c:pt>
                <c:pt idx="66">
                  <c:v>110.68753886500524</c:v>
                </c:pt>
                <c:pt idx="67">
                  <c:v>110.87887471114539</c:v>
                </c:pt>
                <c:pt idx="68">
                  <c:v>110.95947837826527</c:v>
                </c:pt>
                <c:pt idx="69">
                  <c:v>110.86375004520588</c:v>
                </c:pt>
                <c:pt idx="70">
                  <c:v>110.86449493210347</c:v>
                </c:pt>
                <c:pt idx="71">
                  <c:v>111.08945799336843</c:v>
                </c:pt>
                <c:pt idx="72">
                  <c:v>111.69304770250072</c:v>
                </c:pt>
                <c:pt idx="73">
                  <c:v>111.69409921973843</c:v>
                </c:pt>
                <c:pt idx="74">
                  <c:v>113.82728681287769</c:v>
                </c:pt>
                <c:pt idx="75">
                  <c:v>113.8810135820064</c:v>
                </c:pt>
                <c:pt idx="76">
                  <c:v>107.63453453453933</c:v>
                </c:pt>
                <c:pt idx="77">
                  <c:v>106.91527136618299</c:v>
                </c:pt>
                <c:pt idx="78">
                  <c:v>107.04687020094707</c:v>
                </c:pt>
                <c:pt idx="79">
                  <c:v>106.98774054288683</c:v>
                </c:pt>
                <c:pt idx="80">
                  <c:v>106.77532831921681</c:v>
                </c:pt>
                <c:pt idx="81">
                  <c:v>108.04405603915745</c:v>
                </c:pt>
                <c:pt idx="82">
                  <c:v>107.54535026566761</c:v>
                </c:pt>
                <c:pt idx="83">
                  <c:v>107.70240745208623</c:v>
                </c:pt>
                <c:pt idx="84">
                  <c:v>109.13813559246277</c:v>
                </c:pt>
                <c:pt idx="85">
                  <c:v>108.10954933509575</c:v>
                </c:pt>
                <c:pt idx="86">
                  <c:v>108.62068627604602</c:v>
                </c:pt>
                <c:pt idx="87">
                  <c:v>106.63272029868361</c:v>
                </c:pt>
                <c:pt idx="88">
                  <c:v>107.99060027994054</c:v>
                </c:pt>
                <c:pt idx="89">
                  <c:v>108.06077351647782</c:v>
                </c:pt>
                <c:pt idx="90">
                  <c:v>108.00665438002568</c:v>
                </c:pt>
                <c:pt idx="91">
                  <c:v>107.52915520080552</c:v>
                </c:pt>
                <c:pt idx="92">
                  <c:v>107.09343593202831</c:v>
                </c:pt>
                <c:pt idx="93">
                  <c:v>105.6247325923311</c:v>
                </c:pt>
                <c:pt idx="94">
                  <c:v>105.08682650041843</c:v>
                </c:pt>
                <c:pt idx="95">
                  <c:v>104.25817533167792</c:v>
                </c:pt>
                <c:pt idx="96">
                  <c:v>106.33975270675123</c:v>
                </c:pt>
                <c:pt idx="97">
                  <c:v>104.44367047783074</c:v>
                </c:pt>
                <c:pt idx="98">
                  <c:v>102.50421371100431</c:v>
                </c:pt>
                <c:pt idx="99">
                  <c:v>103.03545890567602</c:v>
                </c:pt>
                <c:pt idx="100">
                  <c:v>103.82419775370293</c:v>
                </c:pt>
                <c:pt idx="101">
                  <c:v>105.00758556335003</c:v>
                </c:pt>
                <c:pt idx="102">
                  <c:v>105.91958045327839</c:v>
                </c:pt>
                <c:pt idx="103">
                  <c:v>104.56315597655201</c:v>
                </c:pt>
                <c:pt idx="104">
                  <c:v>105.09024747560511</c:v>
                </c:pt>
                <c:pt idx="105">
                  <c:v>104.79623370523994</c:v>
                </c:pt>
                <c:pt idx="106">
                  <c:v>105.50365671359447</c:v>
                </c:pt>
                <c:pt idx="107">
                  <c:v>106.11243241657988</c:v>
                </c:pt>
                <c:pt idx="108">
                  <c:v>105.39697609885363</c:v>
                </c:pt>
                <c:pt idx="109">
                  <c:v>104.5802884632979</c:v>
                </c:pt>
                <c:pt idx="110">
                  <c:v>103.54356863047754</c:v>
                </c:pt>
                <c:pt idx="111">
                  <c:v>104.00380645269595</c:v>
                </c:pt>
                <c:pt idx="112">
                  <c:v>107.58536396400444</c:v>
                </c:pt>
                <c:pt idx="113">
                  <c:v>108.45532130066809</c:v>
                </c:pt>
                <c:pt idx="114">
                  <c:v>103.68753286616329</c:v>
                </c:pt>
                <c:pt idx="115">
                  <c:v>105.14066831701862</c:v>
                </c:pt>
                <c:pt idx="116">
                  <c:v>105.84021345235386</c:v>
                </c:pt>
                <c:pt idx="117">
                  <c:v>105.12691063153707</c:v>
                </c:pt>
                <c:pt idx="118">
                  <c:v>106.88333786185915</c:v>
                </c:pt>
                <c:pt idx="119">
                  <c:v>105.49239139752477</c:v>
                </c:pt>
                <c:pt idx="120">
                  <c:v>105.7922588564778</c:v>
                </c:pt>
                <c:pt idx="121">
                  <c:v>106.17108139508456</c:v>
                </c:pt>
                <c:pt idx="122">
                  <c:v>106.99922741403827</c:v>
                </c:pt>
                <c:pt idx="123">
                  <c:v>107.64180623403696</c:v>
                </c:pt>
                <c:pt idx="124">
                  <c:v>108.23001257384664</c:v>
                </c:pt>
                <c:pt idx="125">
                  <c:v>108.80997505444192</c:v>
                </c:pt>
                <c:pt idx="126">
                  <c:v>109.19898449671291</c:v>
                </c:pt>
                <c:pt idx="127">
                  <c:v>110.05647880074756</c:v>
                </c:pt>
                <c:pt idx="128">
                  <c:v>111.11254968035422</c:v>
                </c:pt>
                <c:pt idx="129">
                  <c:v>111.30263041467181</c:v>
                </c:pt>
                <c:pt idx="130">
                  <c:v>111.3542020676538</c:v>
                </c:pt>
                <c:pt idx="131">
                  <c:v>111.79315388135191</c:v>
                </c:pt>
                <c:pt idx="132">
                  <c:v>112.54873398721612</c:v>
                </c:pt>
                <c:pt idx="133">
                  <c:v>113.62158238203637</c:v>
                </c:pt>
                <c:pt idx="134">
                  <c:v>113.71334772611046</c:v>
                </c:pt>
                <c:pt idx="135">
                  <c:v>113.84350820172418</c:v>
                </c:pt>
                <c:pt idx="136">
                  <c:v>115.34696848409011</c:v>
                </c:pt>
                <c:pt idx="137">
                  <c:v>115.43101413764411</c:v>
                </c:pt>
                <c:pt idx="138">
                  <c:v>115.63033777520246</c:v>
                </c:pt>
                <c:pt idx="139">
                  <c:v>115.59185522092257</c:v>
                </c:pt>
                <c:pt idx="140">
                  <c:v>116.28416093876301</c:v>
                </c:pt>
                <c:pt idx="141">
                  <c:v>116.42129480798393</c:v>
                </c:pt>
                <c:pt idx="142">
                  <c:v>116.21684299235785</c:v>
                </c:pt>
                <c:pt idx="143">
                  <c:v>116.20862136796902</c:v>
                </c:pt>
                <c:pt idx="144">
                  <c:v>117.11198921870225</c:v>
                </c:pt>
                <c:pt idx="145">
                  <c:v>117.27974343183007</c:v>
                </c:pt>
                <c:pt idx="146">
                  <c:v>117.02295961350617</c:v>
                </c:pt>
                <c:pt idx="147">
                  <c:v>118.65625115844767</c:v>
                </c:pt>
                <c:pt idx="148">
                  <c:v>119.37233330341735</c:v>
                </c:pt>
                <c:pt idx="149">
                  <c:v>119.29338365748016</c:v>
                </c:pt>
                <c:pt idx="150">
                  <c:v>119.6059689314453</c:v>
                </c:pt>
                <c:pt idx="151">
                  <c:v>119.21664609304152</c:v>
                </c:pt>
                <c:pt idx="152">
                  <c:v>119.66824615358934</c:v>
                </c:pt>
                <c:pt idx="153">
                  <c:v>119.97060277767231</c:v>
                </c:pt>
                <c:pt idx="154">
                  <c:v>120.26296719638015</c:v>
                </c:pt>
                <c:pt idx="155">
                  <c:v>120.38543876800094</c:v>
                </c:pt>
                <c:pt idx="156">
                  <c:v>119.68502412206377</c:v>
                </c:pt>
                <c:pt idx="157">
                  <c:v>121.11667562798942</c:v>
                </c:pt>
                <c:pt idx="158">
                  <c:v>120.38382439597841</c:v>
                </c:pt>
                <c:pt idx="159">
                  <c:v>120.3012644302311</c:v>
                </c:pt>
                <c:pt idx="160">
                  <c:v>121.90110504062865</c:v>
                </c:pt>
                <c:pt idx="161">
                  <c:v>122.12353050840935</c:v>
                </c:pt>
                <c:pt idx="162">
                  <c:v>122.64990324644923</c:v>
                </c:pt>
                <c:pt idx="163">
                  <c:v>121.46911274592063</c:v>
                </c:pt>
                <c:pt idx="164">
                  <c:v>122.37561775643941</c:v>
                </c:pt>
                <c:pt idx="165">
                  <c:v>122.58309195471217</c:v>
                </c:pt>
                <c:pt idx="166">
                  <c:v>123.29387655541555</c:v>
                </c:pt>
                <c:pt idx="167">
                  <c:v>123.35120419237289</c:v>
                </c:pt>
                <c:pt idx="168">
                  <c:v>124.94366070931177</c:v>
                </c:pt>
                <c:pt idx="169">
                  <c:v>125.64367356766462</c:v>
                </c:pt>
                <c:pt idx="170">
                  <c:v>126.77257346188726</c:v>
                </c:pt>
                <c:pt idx="171">
                  <c:v>126.51725083563727</c:v>
                </c:pt>
                <c:pt idx="172">
                  <c:v>127.00299171770266</c:v>
                </c:pt>
                <c:pt idx="173">
                  <c:v>126.97190909643852</c:v>
                </c:pt>
                <c:pt idx="174">
                  <c:v>126.88345880695388</c:v>
                </c:pt>
                <c:pt idx="175">
                  <c:v>128.31684743529271</c:v>
                </c:pt>
                <c:pt idx="176">
                  <c:v>128.46486170874564</c:v>
                </c:pt>
                <c:pt idx="177">
                  <c:v>128.1870257658102</c:v>
                </c:pt>
                <c:pt idx="178">
                  <c:v>129.26811346150467</c:v>
                </c:pt>
                <c:pt idx="179">
                  <c:v>129.42258303582753</c:v>
                </c:pt>
                <c:pt idx="180">
                  <c:v>129.82217682191578</c:v>
                </c:pt>
                <c:pt idx="181">
                  <c:v>129.40120562781073</c:v>
                </c:pt>
                <c:pt idx="182">
                  <c:v>131.08562379015819</c:v>
                </c:pt>
                <c:pt idx="183">
                  <c:v>131.0961556801164</c:v>
                </c:pt>
                <c:pt idx="184">
                  <c:v>129.40541954624254</c:v>
                </c:pt>
                <c:pt idx="185">
                  <c:v>130.15321059757426</c:v>
                </c:pt>
                <c:pt idx="186">
                  <c:v>131.02352232921791</c:v>
                </c:pt>
                <c:pt idx="187">
                  <c:v>130.06879104303727</c:v>
                </c:pt>
                <c:pt idx="188">
                  <c:v>132.98290359770283</c:v>
                </c:pt>
                <c:pt idx="189">
                  <c:v>132.20473734567167</c:v>
                </c:pt>
                <c:pt idx="190">
                  <c:v>132.66006436383992</c:v>
                </c:pt>
                <c:pt idx="191">
                  <c:v>132.38640939113466</c:v>
                </c:pt>
                <c:pt idx="192">
                  <c:v>130.02333116530471</c:v>
                </c:pt>
                <c:pt idx="193">
                  <c:v>130.68580301750637</c:v>
                </c:pt>
                <c:pt idx="194">
                  <c:v>130.37290154047264</c:v>
                </c:pt>
                <c:pt idx="195">
                  <c:v>131.59180960297553</c:v>
                </c:pt>
                <c:pt idx="196">
                  <c:v>132.99077646994687</c:v>
                </c:pt>
                <c:pt idx="197">
                  <c:v>128.51599380009222</c:v>
                </c:pt>
                <c:pt idx="198">
                  <c:v>129.60283392411543</c:v>
                </c:pt>
                <c:pt idx="199">
                  <c:v>129.46073099777664</c:v>
                </c:pt>
                <c:pt idx="200">
                  <c:v>129.37446852374811</c:v>
                </c:pt>
                <c:pt idx="201">
                  <c:v>129.06849966205434</c:v>
                </c:pt>
                <c:pt idx="202">
                  <c:v>129.57791556884825</c:v>
                </c:pt>
                <c:pt idx="203">
                  <c:v>129.5652492540674</c:v>
                </c:pt>
                <c:pt idx="204">
                  <c:v>129.44292913054935</c:v>
                </c:pt>
                <c:pt idx="205">
                  <c:v>129.71304810174499</c:v>
                </c:pt>
                <c:pt idx="206">
                  <c:v>129.79247041859338</c:v>
                </c:pt>
                <c:pt idx="207">
                  <c:v>130.83783666749281</c:v>
                </c:pt>
                <c:pt idx="208">
                  <c:v>123.64895263088953</c:v>
                </c:pt>
                <c:pt idx="209">
                  <c:v>122.7275006244104</c:v>
                </c:pt>
                <c:pt idx="210">
                  <c:v>124.13579904494951</c:v>
                </c:pt>
                <c:pt idx="211">
                  <c:v>120.00892541261237</c:v>
                </c:pt>
                <c:pt idx="212">
                  <c:v>121.2254696983079</c:v>
                </c:pt>
                <c:pt idx="213">
                  <c:v>124.32005645828457</c:v>
                </c:pt>
                <c:pt idx="214">
                  <c:v>122.51573929484576</c:v>
                </c:pt>
                <c:pt idx="215">
                  <c:v>120.97008238554332</c:v>
                </c:pt>
                <c:pt idx="216">
                  <c:v>120.3978854649075</c:v>
                </c:pt>
                <c:pt idx="217">
                  <c:v>100.78142782960791</c:v>
                </c:pt>
                <c:pt idx="218">
                  <c:v>103.56767233112831</c:v>
                </c:pt>
                <c:pt idx="219">
                  <c:v>101.85511998925834</c:v>
                </c:pt>
                <c:pt idx="220">
                  <c:v>101.94663631777732</c:v>
                </c:pt>
                <c:pt idx="221">
                  <c:v>99.414372626062729</c:v>
                </c:pt>
                <c:pt idx="222">
                  <c:v>93.867860552121257</c:v>
                </c:pt>
                <c:pt idx="223">
                  <c:v>96.055158997431548</c:v>
                </c:pt>
                <c:pt idx="224">
                  <c:v>90.600178833104863</c:v>
                </c:pt>
                <c:pt idx="225">
                  <c:v>92.267990342274743</c:v>
                </c:pt>
                <c:pt idx="226">
                  <c:v>95.993119998360072</c:v>
                </c:pt>
                <c:pt idx="227">
                  <c:v>96.719632350659936</c:v>
                </c:pt>
                <c:pt idx="228">
                  <c:v>98.010755188757841</c:v>
                </c:pt>
                <c:pt idx="229">
                  <c:v>100.80771661172156</c:v>
                </c:pt>
                <c:pt idx="230">
                  <c:v>102.95307244940544</c:v>
                </c:pt>
                <c:pt idx="231">
                  <c:v>102.39760693470481</c:v>
                </c:pt>
                <c:pt idx="232">
                  <c:v>101.79692283618422</c:v>
                </c:pt>
                <c:pt idx="233">
                  <c:v>104.4415962648125</c:v>
                </c:pt>
                <c:pt idx="234">
                  <c:v>103.643317047537</c:v>
                </c:pt>
                <c:pt idx="235">
                  <c:v>105.64392406664437</c:v>
                </c:pt>
                <c:pt idx="236">
                  <c:v>105.48703290831094</c:v>
                </c:pt>
                <c:pt idx="237">
                  <c:v>106.03997681810577</c:v>
                </c:pt>
                <c:pt idx="238">
                  <c:v>106.31541802121069</c:v>
                </c:pt>
                <c:pt idx="239">
                  <c:v>107.88443389229703</c:v>
                </c:pt>
                <c:pt idx="240">
                  <c:v>107.94825721292749</c:v>
                </c:pt>
                <c:pt idx="241">
                  <c:v>107.01682308367235</c:v>
                </c:pt>
                <c:pt idx="242">
                  <c:v>107.91794366406103</c:v>
                </c:pt>
                <c:pt idx="243">
                  <c:v>108.56241287274939</c:v>
                </c:pt>
                <c:pt idx="244">
                  <c:v>108.32653894019539</c:v>
                </c:pt>
                <c:pt idx="245">
                  <c:v>108.50788747895584</c:v>
                </c:pt>
                <c:pt idx="246">
                  <c:v>109.01878207839995</c:v>
                </c:pt>
                <c:pt idx="247">
                  <c:v>110.15958217847579</c:v>
                </c:pt>
                <c:pt idx="248">
                  <c:v>110.5240543267537</c:v>
                </c:pt>
                <c:pt idx="249">
                  <c:v>110.79645508164634</c:v>
                </c:pt>
                <c:pt idx="250">
                  <c:v>109.49018232844558</c:v>
                </c:pt>
                <c:pt idx="251">
                  <c:v>109.319146972967</c:v>
                </c:pt>
                <c:pt idx="252">
                  <c:v>110.72267854488662</c:v>
                </c:pt>
                <c:pt idx="253">
                  <c:v>111.13342817677274</c:v>
                </c:pt>
                <c:pt idx="254">
                  <c:v>111.57076011853148</c:v>
                </c:pt>
                <c:pt idx="255">
                  <c:v>112.08811760437725</c:v>
                </c:pt>
                <c:pt idx="256">
                  <c:v>113.67485664872112</c:v>
                </c:pt>
                <c:pt idx="257">
                  <c:v>113.92627807396858</c:v>
                </c:pt>
                <c:pt idx="258">
                  <c:v>113.90927114069747</c:v>
                </c:pt>
                <c:pt idx="259">
                  <c:v>112.80264508190983</c:v>
                </c:pt>
                <c:pt idx="260">
                  <c:v>113.17000257706134</c:v>
                </c:pt>
                <c:pt idx="261">
                  <c:v>113.21800398566091</c:v>
                </c:pt>
                <c:pt idx="262">
                  <c:v>114.17970663030188</c:v>
                </c:pt>
                <c:pt idx="263">
                  <c:v>114.56731368364417</c:v>
                </c:pt>
                <c:pt idx="264">
                  <c:v>116.39485915859622</c:v>
                </c:pt>
                <c:pt idx="265">
                  <c:v>118.05185031380647</c:v>
                </c:pt>
                <c:pt idx="266">
                  <c:v>118.43819959941662</c:v>
                </c:pt>
                <c:pt idx="267">
                  <c:v>118.99785256608743</c:v>
                </c:pt>
                <c:pt idx="268">
                  <c:v>119.15597830253934</c:v>
                </c:pt>
                <c:pt idx="269">
                  <c:v>120.49540095153436</c:v>
                </c:pt>
                <c:pt idx="270">
                  <c:v>118.40105320046794</c:v>
                </c:pt>
                <c:pt idx="271">
                  <c:v>120.86682427610984</c:v>
                </c:pt>
                <c:pt idx="272">
                  <c:v>120.66185979443178</c:v>
                </c:pt>
                <c:pt idx="273">
                  <c:v>120.64952178288999</c:v>
                </c:pt>
                <c:pt idx="274">
                  <c:v>121.08203867632716</c:v>
                </c:pt>
                <c:pt idx="275">
                  <c:v>122.55428538723527</c:v>
                </c:pt>
                <c:pt idx="276">
                  <c:v>121.82759682895987</c:v>
                </c:pt>
                <c:pt idx="277">
                  <c:v>122.50094089533017</c:v>
                </c:pt>
                <c:pt idx="278">
                  <c:v>122.00306103894664</c:v>
                </c:pt>
                <c:pt idx="279">
                  <c:v>121.05015457002344</c:v>
                </c:pt>
                <c:pt idx="280">
                  <c:v>121.95336354410469</c:v>
                </c:pt>
                <c:pt idx="281">
                  <c:v>121.70829105513572</c:v>
                </c:pt>
                <c:pt idx="282">
                  <c:v>124.80313765335045</c:v>
                </c:pt>
                <c:pt idx="283">
                  <c:v>126.01403017872425</c:v>
                </c:pt>
                <c:pt idx="284">
                  <c:v>125.72950881694513</c:v>
                </c:pt>
                <c:pt idx="285">
                  <c:v>125.19975731020135</c:v>
                </c:pt>
                <c:pt idx="286">
                  <c:v>127.67330021096362</c:v>
                </c:pt>
                <c:pt idx="287">
                  <c:v>128.5829436678506</c:v>
                </c:pt>
                <c:pt idx="288">
                  <c:v>129.48428430714719</c:v>
                </c:pt>
                <c:pt idx="289">
                  <c:v>129.78240925670909</c:v>
                </c:pt>
                <c:pt idx="290">
                  <c:v>130.3689455581646</c:v>
                </c:pt>
                <c:pt idx="291">
                  <c:v>132.09322626004015</c:v>
                </c:pt>
                <c:pt idx="292">
                  <c:v>132.08816270441133</c:v>
                </c:pt>
                <c:pt idx="293">
                  <c:v>132.73226545397668</c:v>
                </c:pt>
                <c:pt idx="294">
                  <c:v>133.1714411591818</c:v>
                </c:pt>
                <c:pt idx="295">
                  <c:v>134.97924688257154</c:v>
                </c:pt>
                <c:pt idx="296">
                  <c:v>130.25769929252002</c:v>
                </c:pt>
                <c:pt idx="297">
                  <c:v>131.48565983013643</c:v>
                </c:pt>
                <c:pt idx="298">
                  <c:v>128.80454344257441</c:v>
                </c:pt>
                <c:pt idx="299">
                  <c:v>129.04094115764875</c:v>
                </c:pt>
                <c:pt idx="300">
                  <c:v>129.59932472722912</c:v>
                </c:pt>
                <c:pt idx="301">
                  <c:v>128.56205845449483</c:v>
                </c:pt>
                <c:pt idx="302">
                  <c:v>129.38327983782375</c:v>
                </c:pt>
                <c:pt idx="303">
                  <c:v>128.86886449771248</c:v>
                </c:pt>
                <c:pt idx="304">
                  <c:v>127.00337937137711</c:v>
                </c:pt>
                <c:pt idx="305">
                  <c:v>129.63136765794346</c:v>
                </c:pt>
                <c:pt idx="306">
                  <c:v>130.85327950843762</c:v>
                </c:pt>
                <c:pt idx="307">
                  <c:v>130.65632166508217</c:v>
                </c:pt>
                <c:pt idx="308">
                  <c:v>128.40920064906678</c:v>
                </c:pt>
                <c:pt idx="309">
                  <c:v>128.98720130970679</c:v>
                </c:pt>
                <c:pt idx="310">
                  <c:v>130.22062706827052</c:v>
                </c:pt>
                <c:pt idx="311">
                  <c:v>130.2510745651295</c:v>
                </c:pt>
                <c:pt idx="312">
                  <c:v>130.67085284290235</c:v>
                </c:pt>
                <c:pt idx="313">
                  <c:v>130.01287648564801</c:v>
                </c:pt>
                <c:pt idx="314">
                  <c:v>130.95640800745321</c:v>
                </c:pt>
                <c:pt idx="315">
                  <c:v>129.39132319717152</c:v>
                </c:pt>
                <c:pt idx="316">
                  <c:v>131.32371227122547</c:v>
                </c:pt>
                <c:pt idx="317">
                  <c:v>131.34824186520567</c:v>
                </c:pt>
                <c:pt idx="318">
                  <c:v>130.88167067383256</c:v>
                </c:pt>
                <c:pt idx="319">
                  <c:v>130.18344978032854</c:v>
                </c:pt>
                <c:pt idx="320">
                  <c:v>129.94782476506444</c:v>
                </c:pt>
                <c:pt idx="321">
                  <c:v>129.95516956129509</c:v>
                </c:pt>
                <c:pt idx="322">
                  <c:v>129.51139488735529</c:v>
                </c:pt>
                <c:pt idx="323">
                  <c:v>130.94756624703575</c:v>
                </c:pt>
                <c:pt idx="324">
                  <c:v>131.27926891421538</c:v>
                </c:pt>
                <c:pt idx="325">
                  <c:v>130.62992255363147</c:v>
                </c:pt>
                <c:pt idx="326">
                  <c:v>131.89057620013361</c:v>
                </c:pt>
                <c:pt idx="327">
                  <c:v>132.75517109744678</c:v>
                </c:pt>
                <c:pt idx="328">
                  <c:v>131.98152313482413</c:v>
                </c:pt>
                <c:pt idx="329">
                  <c:v>133.54880358885964</c:v>
                </c:pt>
                <c:pt idx="330">
                  <c:v>133.4445958537581</c:v>
                </c:pt>
                <c:pt idx="331">
                  <c:v>132.97322660071097</c:v>
                </c:pt>
                <c:pt idx="332">
                  <c:v>132.28791662565794</c:v>
                </c:pt>
                <c:pt idx="333">
                  <c:v>130.55263545076195</c:v>
                </c:pt>
                <c:pt idx="334">
                  <c:v>130.93636970563753</c:v>
                </c:pt>
                <c:pt idx="335">
                  <c:v>131.88855160342879</c:v>
                </c:pt>
                <c:pt idx="336">
                  <c:v>131.2946885128309</c:v>
                </c:pt>
                <c:pt idx="337">
                  <c:v>131.82327146029263</c:v>
                </c:pt>
                <c:pt idx="338">
                  <c:v>131.49232995295122</c:v>
                </c:pt>
                <c:pt idx="339">
                  <c:v>132.7778897766722</c:v>
                </c:pt>
                <c:pt idx="340">
                  <c:v>132.86909607206616</c:v>
                </c:pt>
                <c:pt idx="341">
                  <c:v>132.89070499611839</c:v>
                </c:pt>
                <c:pt idx="342">
                  <c:v>132.63550086566801</c:v>
                </c:pt>
                <c:pt idx="343">
                  <c:v>132.88143693687047</c:v>
                </c:pt>
                <c:pt idx="344">
                  <c:v>134.09727576197449</c:v>
                </c:pt>
                <c:pt idx="345">
                  <c:v>134.98356761912785</c:v>
                </c:pt>
                <c:pt idx="346">
                  <c:v>134.77815310287343</c:v>
                </c:pt>
                <c:pt idx="347">
                  <c:v>133.96089057505941</c:v>
                </c:pt>
                <c:pt idx="348">
                  <c:v>133.37488303674439</c:v>
                </c:pt>
                <c:pt idx="349">
                  <c:v>133.73942256643815</c:v>
                </c:pt>
                <c:pt idx="350">
                  <c:v>131.70557228310042</c:v>
                </c:pt>
                <c:pt idx="351">
                  <c:v>132.63864947756554</c:v>
                </c:pt>
                <c:pt idx="352">
                  <c:v>133.97906505906408</c:v>
                </c:pt>
                <c:pt idx="353">
                  <c:v>132.95218956621912</c:v>
                </c:pt>
                <c:pt idx="354">
                  <c:v>132.03081076659211</c:v>
                </c:pt>
                <c:pt idx="355">
                  <c:v>133.12569484226816</c:v>
                </c:pt>
                <c:pt idx="356">
                  <c:v>132.62756284411296</c:v>
                </c:pt>
                <c:pt idx="357">
                  <c:v>133.92547004190763</c:v>
                </c:pt>
                <c:pt idx="358">
                  <c:v>137.31584326743172</c:v>
                </c:pt>
                <c:pt idx="359">
                  <c:v>138.64004289325632</c:v>
                </c:pt>
                <c:pt idx="360">
                  <c:v>137.39894266857038</c:v>
                </c:pt>
                <c:pt idx="361">
                  <c:v>137.48520973617008</c:v>
                </c:pt>
                <c:pt idx="362">
                  <c:v>138.95268448237167</c:v>
                </c:pt>
                <c:pt idx="363">
                  <c:v>134.97212623793021</c:v>
                </c:pt>
                <c:pt idx="364">
                  <c:v>135.26708272951311</c:v>
                </c:pt>
                <c:pt idx="365">
                  <c:v>135.65163907442385</c:v>
                </c:pt>
                <c:pt idx="366">
                  <c:v>135.10547276105163</c:v>
                </c:pt>
                <c:pt idx="367">
                  <c:v>136.29418286505469</c:v>
                </c:pt>
                <c:pt idx="368">
                  <c:v>136.6376250370665</c:v>
                </c:pt>
                <c:pt idx="369">
                  <c:v>136.03622231741761</c:v>
                </c:pt>
                <c:pt idx="370">
                  <c:v>136.41156301929317</c:v>
                </c:pt>
                <c:pt idx="371">
                  <c:v>134.4391650105687</c:v>
                </c:pt>
                <c:pt idx="372">
                  <c:v>134.59519264590395</c:v>
                </c:pt>
                <c:pt idx="373">
                  <c:v>137.10957999984726</c:v>
                </c:pt>
                <c:pt idx="374">
                  <c:v>134.32861210646274</c:v>
                </c:pt>
                <c:pt idx="375">
                  <c:v>134.90318957190416</c:v>
                </c:pt>
                <c:pt idx="376">
                  <c:v>135.6835102573026</c:v>
                </c:pt>
                <c:pt idx="377">
                  <c:v>138.21407959840565</c:v>
                </c:pt>
                <c:pt idx="378">
                  <c:v>136.44710378455537</c:v>
                </c:pt>
                <c:pt idx="379">
                  <c:v>138.31195299486583</c:v>
                </c:pt>
                <c:pt idx="380">
                  <c:v>140.9010654855779</c:v>
                </c:pt>
                <c:pt idx="381">
                  <c:v>140.45434477340774</c:v>
                </c:pt>
                <c:pt idx="382">
                  <c:v>139.97577227299868</c:v>
                </c:pt>
                <c:pt idx="383">
                  <c:v>140.30729629924332</c:v>
                </c:pt>
                <c:pt idx="384">
                  <c:v>140.42857896804509</c:v>
                </c:pt>
                <c:pt idx="385">
                  <c:v>142.23927704518954</c:v>
                </c:pt>
                <c:pt idx="386">
                  <c:v>140.84619357262943</c:v>
                </c:pt>
                <c:pt idx="387">
                  <c:v>137.70929156568073</c:v>
                </c:pt>
                <c:pt idx="388">
                  <c:v>137.66636974339551</c:v>
                </c:pt>
                <c:pt idx="389">
                  <c:v>138.56108998527719</c:v>
                </c:pt>
                <c:pt idx="390">
                  <c:v>139.11962784488929</c:v>
                </c:pt>
                <c:pt idx="391">
                  <c:v>137.90434256138082</c:v>
                </c:pt>
                <c:pt idx="392">
                  <c:v>137.82801429320551</c:v>
                </c:pt>
                <c:pt idx="393">
                  <c:v>137.91685442956521</c:v>
                </c:pt>
                <c:pt idx="394">
                  <c:v>138.00406818765083</c:v>
                </c:pt>
                <c:pt idx="395">
                  <c:v>139.93553061851588</c:v>
                </c:pt>
                <c:pt idx="396">
                  <c:v>141.28776708209617</c:v>
                </c:pt>
                <c:pt idx="397">
                  <c:v>141.95885682607806</c:v>
                </c:pt>
                <c:pt idx="398">
                  <c:v>142.37624883596507</c:v>
                </c:pt>
                <c:pt idx="399">
                  <c:v>143.79033821941357</c:v>
                </c:pt>
                <c:pt idx="400">
                  <c:v>143.86453788596143</c:v>
                </c:pt>
                <c:pt idx="401">
                  <c:v>143.12401122691082</c:v>
                </c:pt>
                <c:pt idx="402">
                  <c:v>143.24816803949906</c:v>
                </c:pt>
                <c:pt idx="403">
                  <c:v>144.03718556709262</c:v>
                </c:pt>
                <c:pt idx="404">
                  <c:v>145.0968305424374</c:v>
                </c:pt>
                <c:pt idx="405">
                  <c:v>146.29692683347733</c:v>
                </c:pt>
                <c:pt idx="406">
                  <c:v>143.2477397146036</c:v>
                </c:pt>
                <c:pt idx="407">
                  <c:v>144.04638329237983</c:v>
                </c:pt>
                <c:pt idx="408">
                  <c:v>145.96596558306118</c:v>
                </c:pt>
                <c:pt idx="409">
                  <c:v>142.14191801332862</c:v>
                </c:pt>
                <c:pt idx="410">
                  <c:v>143.10693829917781</c:v>
                </c:pt>
                <c:pt idx="411">
                  <c:v>142.16699944567995</c:v>
                </c:pt>
                <c:pt idx="412">
                  <c:v>143.80379029047117</c:v>
                </c:pt>
                <c:pt idx="413">
                  <c:v>145.35508330443903</c:v>
                </c:pt>
                <c:pt idx="414">
                  <c:v>145.68250795007037</c:v>
                </c:pt>
                <c:pt idx="415">
                  <c:v>144.75890056115946</c:v>
                </c:pt>
                <c:pt idx="416">
                  <c:v>145.58520953575297</c:v>
                </c:pt>
                <c:pt idx="417">
                  <c:v>146.18565383024199</c:v>
                </c:pt>
                <c:pt idx="418">
                  <c:v>146.58178363526611</c:v>
                </c:pt>
                <c:pt idx="419">
                  <c:v>148.10707299395617</c:v>
                </c:pt>
                <c:pt idx="420">
                  <c:v>149.3020244701718</c:v>
                </c:pt>
                <c:pt idx="421">
                  <c:v>149.70403201697445</c:v>
                </c:pt>
                <c:pt idx="422">
                  <c:v>150.77213343718486</c:v>
                </c:pt>
                <c:pt idx="423">
                  <c:v>148.5464765594067</c:v>
                </c:pt>
                <c:pt idx="424">
                  <c:v>148.61935501748891</c:v>
                </c:pt>
                <c:pt idx="425">
                  <c:v>147.61035338763614</c:v>
                </c:pt>
                <c:pt idx="426">
                  <c:v>148.53362760067856</c:v>
                </c:pt>
                <c:pt idx="427">
                  <c:v>150.83391328496711</c:v>
                </c:pt>
                <c:pt idx="428">
                  <c:v>150.45791180016437</c:v>
                </c:pt>
                <c:pt idx="429">
                  <c:v>149.63260815011219</c:v>
                </c:pt>
                <c:pt idx="430">
                  <c:v>150.2574834459501</c:v>
                </c:pt>
                <c:pt idx="431">
                  <c:v>144.80618160180919</c:v>
                </c:pt>
                <c:pt idx="432">
                  <c:v>144.5276003440153</c:v>
                </c:pt>
                <c:pt idx="433">
                  <c:v>143.39134820746924</c:v>
                </c:pt>
                <c:pt idx="434">
                  <c:v>149.48888694497978</c:v>
                </c:pt>
                <c:pt idx="435">
                  <c:v>155.67890235274271</c:v>
                </c:pt>
                <c:pt idx="436">
                  <c:v>159.39922299690559</c:v>
                </c:pt>
                <c:pt idx="437">
                  <c:v>151.46751739905091</c:v>
                </c:pt>
                <c:pt idx="438">
                  <c:v>151.38766172538433</c:v>
                </c:pt>
                <c:pt idx="439">
                  <c:v>152.0096521749804</c:v>
                </c:pt>
                <c:pt idx="440">
                  <c:v>152.82695458936831</c:v>
                </c:pt>
                <c:pt idx="441">
                  <c:v>152.65236394319211</c:v>
                </c:pt>
                <c:pt idx="442">
                  <c:v>155.40817146856591</c:v>
                </c:pt>
                <c:pt idx="443">
                  <c:v>153.45201299429829</c:v>
                </c:pt>
                <c:pt idx="444">
                  <c:v>153.2288499997459</c:v>
                </c:pt>
                <c:pt idx="445">
                  <c:v>153.87477499711713</c:v>
                </c:pt>
                <c:pt idx="446">
                  <c:v>154.05923976645502</c:v>
                </c:pt>
                <c:pt idx="447">
                  <c:v>153.77146624275602</c:v>
                </c:pt>
                <c:pt idx="448">
                  <c:v>152.91879197220729</c:v>
                </c:pt>
                <c:pt idx="449">
                  <c:v>152.20812558037659</c:v>
                </c:pt>
                <c:pt idx="450">
                  <c:v>152.61161079536552</c:v>
                </c:pt>
                <c:pt idx="451">
                  <c:v>156.04316297992727</c:v>
                </c:pt>
                <c:pt idx="452">
                  <c:v>153.20765808222285</c:v>
                </c:pt>
                <c:pt idx="453">
                  <c:v>151.36843188009266</c:v>
                </c:pt>
                <c:pt idx="454">
                  <c:v>152.22496695156832</c:v>
                </c:pt>
                <c:pt idx="455">
                  <c:v>153.30637376851064</c:v>
                </c:pt>
                <c:pt idx="456">
                  <c:v>156.02510823212506</c:v>
                </c:pt>
                <c:pt idx="457">
                  <c:v>154.71162119119762</c:v>
                </c:pt>
                <c:pt idx="458">
                  <c:v>153.09843828688528</c:v>
                </c:pt>
                <c:pt idx="459">
                  <c:v>153.01121494725209</c:v>
                </c:pt>
                <c:pt idx="460">
                  <c:v>155.30877111680513</c:v>
                </c:pt>
                <c:pt idx="461">
                  <c:v>156.85097157963412</c:v>
                </c:pt>
                <c:pt idx="462">
                  <c:v>156.2511923706399</c:v>
                </c:pt>
                <c:pt idx="463">
                  <c:v>156.07392592707271</c:v>
                </c:pt>
                <c:pt idx="464">
                  <c:v>155.76498740499576</c:v>
                </c:pt>
                <c:pt idx="465">
                  <c:v>155.76083019425991</c:v>
                </c:pt>
                <c:pt idx="466">
                  <c:v>153.79985300879466</c:v>
                </c:pt>
                <c:pt idx="467">
                  <c:v>154.6706625873222</c:v>
                </c:pt>
                <c:pt idx="468">
                  <c:v>155.3069992224184</c:v>
                </c:pt>
                <c:pt idx="469">
                  <c:v>154.86720243035549</c:v>
                </c:pt>
                <c:pt idx="470">
                  <c:v>156.08938987231912</c:v>
                </c:pt>
                <c:pt idx="471">
                  <c:v>154.98539193616236</c:v>
                </c:pt>
                <c:pt idx="472">
                  <c:v>153.25394158051307</c:v>
                </c:pt>
                <c:pt idx="473">
                  <c:v>153.49245004457143</c:v>
                </c:pt>
                <c:pt idx="474">
                  <c:v>152.01421307621169</c:v>
                </c:pt>
                <c:pt idx="475">
                  <c:v>152.65936724426214</c:v>
                </c:pt>
                <c:pt idx="476">
                  <c:v>152.39042347536969</c:v>
                </c:pt>
                <c:pt idx="477">
                  <c:v>153.09907519122945</c:v>
                </c:pt>
                <c:pt idx="478">
                  <c:v>153.85969711651106</c:v>
                </c:pt>
                <c:pt idx="479">
                  <c:v>152.18915287413571</c:v>
                </c:pt>
                <c:pt idx="480">
                  <c:v>153.73480869579063</c:v>
                </c:pt>
                <c:pt idx="481">
                  <c:v>153.93927297209501</c:v>
                </c:pt>
                <c:pt idx="482">
                  <c:v>154.00341577886078</c:v>
                </c:pt>
                <c:pt idx="483">
                  <c:v>153.70120473544043</c:v>
                </c:pt>
                <c:pt idx="484">
                  <c:v>151.91784254169394</c:v>
                </c:pt>
                <c:pt idx="485">
                  <c:v>155.55882822214068</c:v>
                </c:pt>
                <c:pt idx="486">
                  <c:v>155.70645683406642</c:v>
                </c:pt>
                <c:pt idx="487">
                  <c:v>154.60176562177674</c:v>
                </c:pt>
                <c:pt idx="488">
                  <c:v>155.82468760468564</c:v>
                </c:pt>
                <c:pt idx="489">
                  <c:v>155.63425536961824</c:v>
                </c:pt>
                <c:pt idx="490">
                  <c:v>155.33190139027943</c:v>
                </c:pt>
                <c:pt idx="491">
                  <c:v>154.72747447579053</c:v>
                </c:pt>
                <c:pt idx="492">
                  <c:v>154.89670206493858</c:v>
                </c:pt>
                <c:pt idx="493">
                  <c:v>155.84711793013412</c:v>
                </c:pt>
                <c:pt idx="494">
                  <c:v>156.05734955583918</c:v>
                </c:pt>
                <c:pt idx="495">
                  <c:v>158.64639802536149</c:v>
                </c:pt>
                <c:pt idx="496">
                  <c:v>157.59182131133019</c:v>
                </c:pt>
                <c:pt idx="497">
                  <c:v>158.95261664114688</c:v>
                </c:pt>
                <c:pt idx="498">
                  <c:v>158.97634694851024</c:v>
                </c:pt>
                <c:pt idx="499">
                  <c:v>157.91377059893955</c:v>
                </c:pt>
                <c:pt idx="500">
                  <c:v>158.09174391572819</c:v>
                </c:pt>
                <c:pt idx="501">
                  <c:v>158.48957952522932</c:v>
                </c:pt>
                <c:pt idx="502">
                  <c:v>161.80972529907496</c:v>
                </c:pt>
                <c:pt idx="503">
                  <c:v>161.66760482219487</c:v>
                </c:pt>
                <c:pt idx="504">
                  <c:v>162.33207687775689</c:v>
                </c:pt>
                <c:pt idx="505">
                  <c:v>163.53144805550582</c:v>
                </c:pt>
                <c:pt idx="506">
                  <c:v>164.45975980764945</c:v>
                </c:pt>
                <c:pt idx="507">
                  <c:v>164.98253785183965</c:v>
                </c:pt>
                <c:pt idx="508">
                  <c:v>165.70690552943489</c:v>
                </c:pt>
                <c:pt idx="509">
                  <c:v>167.55881333620064</c:v>
                </c:pt>
                <c:pt idx="510">
                  <c:v>167.95933623252347</c:v>
                </c:pt>
                <c:pt idx="511">
                  <c:v>169.32077340888932</c:v>
                </c:pt>
                <c:pt idx="512">
                  <c:v>170.98420820511996</c:v>
                </c:pt>
                <c:pt idx="513">
                  <c:v>171.0655793626353</c:v>
                </c:pt>
                <c:pt idx="514">
                  <c:v>171.374670660249</c:v>
                </c:pt>
                <c:pt idx="515">
                  <c:v>171.48900912157544</c:v>
                </c:pt>
                <c:pt idx="516">
                  <c:v>171.85286585391236</c:v>
                </c:pt>
                <c:pt idx="517">
                  <c:v>173.37061173609729</c:v>
                </c:pt>
                <c:pt idx="518">
                  <c:v>171.03006045465489</c:v>
                </c:pt>
                <c:pt idx="519">
                  <c:v>172.76155001892499</c:v>
                </c:pt>
                <c:pt idx="520">
                  <c:v>167.77051272401059</c:v>
                </c:pt>
                <c:pt idx="521">
                  <c:v>167.83002246252858</c:v>
                </c:pt>
                <c:pt idx="522">
                  <c:v>167.78196560122754</c:v>
                </c:pt>
                <c:pt idx="523">
                  <c:v>168.03333034418492</c:v>
                </c:pt>
                <c:pt idx="524">
                  <c:v>165.88681182432774</c:v>
                </c:pt>
                <c:pt idx="525">
                  <c:v>166.51139109516822</c:v>
                </c:pt>
                <c:pt idx="526">
                  <c:v>166.90357444380126</c:v>
                </c:pt>
                <c:pt idx="527">
                  <c:v>167.34551142346598</c:v>
                </c:pt>
                <c:pt idx="528">
                  <c:v>167.04731970345853</c:v>
                </c:pt>
                <c:pt idx="529">
                  <c:v>170.95976754702039</c:v>
                </c:pt>
                <c:pt idx="530">
                  <c:v>171.38407385948909</c:v>
                </c:pt>
                <c:pt idx="531">
                  <c:v>171.92232808363013</c:v>
                </c:pt>
                <c:pt idx="532">
                  <c:v>171.58541157739859</c:v>
                </c:pt>
                <c:pt idx="533">
                  <c:v>170.53849154949918</c:v>
                </c:pt>
                <c:pt idx="534">
                  <c:v>171.65511757733179</c:v>
                </c:pt>
                <c:pt idx="535">
                  <c:v>172.3174658567267</c:v>
                </c:pt>
                <c:pt idx="536">
                  <c:v>172.84860414653721</c:v>
                </c:pt>
                <c:pt idx="537">
                  <c:v>171.09770862346997</c:v>
                </c:pt>
                <c:pt idx="538">
                  <c:v>171.54290277777523</c:v>
                </c:pt>
                <c:pt idx="539">
                  <c:v>170.28573956295847</c:v>
                </c:pt>
                <c:pt idx="540">
                  <c:v>170.86510345405645</c:v>
                </c:pt>
                <c:pt idx="541">
                  <c:v>170.37782472972907</c:v>
                </c:pt>
                <c:pt idx="542">
                  <c:v>170.74123794919163</c:v>
                </c:pt>
                <c:pt idx="543">
                  <c:v>170.2597555762456</c:v>
                </c:pt>
                <c:pt idx="544">
                  <c:v>172.18600372757987</c:v>
                </c:pt>
                <c:pt idx="545">
                  <c:v>171.98146858920677</c:v>
                </c:pt>
                <c:pt idx="546">
                  <c:v>170.63187923678461</c:v>
                </c:pt>
                <c:pt idx="547">
                  <c:v>171.02725125717259</c:v>
                </c:pt>
                <c:pt idx="548">
                  <c:v>170.65869130832928</c:v>
                </c:pt>
                <c:pt idx="549">
                  <c:v>170.8884684979281</c:v>
                </c:pt>
                <c:pt idx="550">
                  <c:v>171.57060153938633</c:v>
                </c:pt>
                <c:pt idx="551">
                  <c:v>171.05400329981117</c:v>
                </c:pt>
                <c:pt idx="552">
                  <c:v>173.3106402075058</c:v>
                </c:pt>
                <c:pt idx="553">
                  <c:v>174.76495955415817</c:v>
                </c:pt>
                <c:pt idx="554">
                  <c:v>173.59831270882199</c:v>
                </c:pt>
                <c:pt idx="555">
                  <c:v>174.77228077495326</c:v>
                </c:pt>
                <c:pt idx="556">
                  <c:v>178.48672019792977</c:v>
                </c:pt>
                <c:pt idx="557">
                  <c:v>178.44149952477545</c:v>
                </c:pt>
                <c:pt idx="558">
                  <c:v>178.28092167920028</c:v>
                </c:pt>
                <c:pt idx="559">
                  <c:v>174.66002442389933</c:v>
                </c:pt>
                <c:pt idx="560">
                  <c:v>174.5025513293742</c:v>
                </c:pt>
                <c:pt idx="561">
                  <c:v>175.28087019187194</c:v>
                </c:pt>
                <c:pt idx="562">
                  <c:v>174.70569305250854</c:v>
                </c:pt>
                <c:pt idx="563">
                  <c:v>176.96217622527163</c:v>
                </c:pt>
                <c:pt idx="564">
                  <c:v>176.92903060761023</c:v>
                </c:pt>
                <c:pt idx="565">
                  <c:v>177.04972054231712</c:v>
                </c:pt>
                <c:pt idx="566">
                  <c:v>177.65587544569178</c:v>
                </c:pt>
                <c:pt idx="567">
                  <c:v>176.69772164444268</c:v>
                </c:pt>
                <c:pt idx="568">
                  <c:v>178.07985890993874</c:v>
                </c:pt>
                <c:pt idx="569">
                  <c:v>178.78350689146458</c:v>
                </c:pt>
                <c:pt idx="570">
                  <c:v>178.53627174370038</c:v>
                </c:pt>
                <c:pt idx="571">
                  <c:v>178.1808836101595</c:v>
                </c:pt>
                <c:pt idx="572">
                  <c:v>179.97076449618626</c:v>
                </c:pt>
                <c:pt idx="573">
                  <c:v>180.90154490241244</c:v>
                </c:pt>
                <c:pt idx="574">
                  <c:v>182.30433806083272</c:v>
                </c:pt>
                <c:pt idx="575">
                  <c:v>185.27269144788397</c:v>
                </c:pt>
                <c:pt idx="576">
                  <c:v>185.97372905683872</c:v>
                </c:pt>
                <c:pt idx="577">
                  <c:v>186.26626521264657</c:v>
                </c:pt>
                <c:pt idx="578">
                  <c:v>190.35338173889119</c:v>
                </c:pt>
                <c:pt idx="579">
                  <c:v>190.53954556510507</c:v>
                </c:pt>
                <c:pt idx="580">
                  <c:v>190.53665214359845</c:v>
                </c:pt>
                <c:pt idx="581">
                  <c:v>191.36431852479305</c:v>
                </c:pt>
                <c:pt idx="582">
                  <c:v>188.17118533849114</c:v>
                </c:pt>
                <c:pt idx="583">
                  <c:v>189.09914353925686</c:v>
                </c:pt>
                <c:pt idx="584">
                  <c:v>193.57009579587407</c:v>
                </c:pt>
                <c:pt idx="585">
                  <c:v>193.62305435008716</c:v>
                </c:pt>
                <c:pt idx="586">
                  <c:v>192.29645936786272</c:v>
                </c:pt>
                <c:pt idx="587">
                  <c:v>192.25036335176196</c:v>
                </c:pt>
                <c:pt idx="588">
                  <c:v>192.10457676912088</c:v>
                </c:pt>
                <c:pt idx="589">
                  <c:v>194.24710748687596</c:v>
                </c:pt>
                <c:pt idx="590">
                  <c:v>195.77441048214698</c:v>
                </c:pt>
                <c:pt idx="591">
                  <c:v>186.10012702930817</c:v>
                </c:pt>
                <c:pt idx="592">
                  <c:v>178.43771155353795</c:v>
                </c:pt>
                <c:pt idx="593">
                  <c:v>183.69925214775719</c:v>
                </c:pt>
                <c:pt idx="594">
                  <c:v>183.76847681157312</c:v>
                </c:pt>
                <c:pt idx="595">
                  <c:v>184.25264493652691</c:v>
                </c:pt>
                <c:pt idx="596">
                  <c:v>185.12463252507732</c:v>
                </c:pt>
                <c:pt idx="597">
                  <c:v>183.94628282697678</c:v>
                </c:pt>
                <c:pt idx="598">
                  <c:v>184.9083252924182</c:v>
                </c:pt>
                <c:pt idx="599">
                  <c:v>185.53246022874717</c:v>
                </c:pt>
                <c:pt idx="600">
                  <c:v>185.68367092900061</c:v>
                </c:pt>
                <c:pt idx="601">
                  <c:v>186.17237667322155</c:v>
                </c:pt>
                <c:pt idx="602">
                  <c:v>187.11350785045821</c:v>
                </c:pt>
                <c:pt idx="603">
                  <c:v>187.18239330500595</c:v>
                </c:pt>
                <c:pt idx="604">
                  <c:v>188.13132753512315</c:v>
                </c:pt>
                <c:pt idx="605">
                  <c:v>187.86683529740918</c:v>
                </c:pt>
                <c:pt idx="606">
                  <c:v>186.58180998103182</c:v>
                </c:pt>
                <c:pt idx="607">
                  <c:v>186.85847157549009</c:v>
                </c:pt>
                <c:pt idx="608">
                  <c:v>185.87986359365834</c:v>
                </c:pt>
                <c:pt idx="609">
                  <c:v>186.28590282437315</c:v>
                </c:pt>
                <c:pt idx="610">
                  <c:v>187.23339319704749</c:v>
                </c:pt>
                <c:pt idx="611">
                  <c:v>187.22637792514985</c:v>
                </c:pt>
                <c:pt idx="612">
                  <c:v>183.95310368490877</c:v>
                </c:pt>
                <c:pt idx="613">
                  <c:v>183.58842512552354</c:v>
                </c:pt>
                <c:pt idx="614">
                  <c:v>184.49398719687969</c:v>
                </c:pt>
                <c:pt idx="615">
                  <c:v>184.91687242783351</c:v>
                </c:pt>
                <c:pt idx="616">
                  <c:v>187.20781007196226</c:v>
                </c:pt>
                <c:pt idx="617">
                  <c:v>185.37169665805388</c:v>
                </c:pt>
                <c:pt idx="618">
                  <c:v>185.29999805299369</c:v>
                </c:pt>
                <c:pt idx="619">
                  <c:v>185.06411749970411</c:v>
                </c:pt>
                <c:pt idx="620">
                  <c:v>185.05371710418527</c:v>
                </c:pt>
                <c:pt idx="621">
                  <c:v>184.62211510048076</c:v>
                </c:pt>
                <c:pt idx="622">
                  <c:v>184.55372436636955</c:v>
                </c:pt>
                <c:pt idx="623">
                  <c:v>184.80299918846842</c:v>
                </c:pt>
                <c:pt idx="624">
                  <c:v>184.65881497341263</c:v>
                </c:pt>
                <c:pt idx="625">
                  <c:v>182.63675580343423</c:v>
                </c:pt>
                <c:pt idx="626">
                  <c:v>181.2859076969568</c:v>
                </c:pt>
                <c:pt idx="627">
                  <c:v>185.99232280036227</c:v>
                </c:pt>
                <c:pt idx="628">
                  <c:v>180.99737471847249</c:v>
                </c:pt>
                <c:pt idx="629">
                  <c:v>180.08481034419461</c:v>
                </c:pt>
                <c:pt idx="630">
                  <c:v>180.7190038912363</c:v>
                </c:pt>
                <c:pt idx="631">
                  <c:v>180.18673624244767</c:v>
                </c:pt>
                <c:pt idx="632">
                  <c:v>180.2335754489163</c:v>
                </c:pt>
                <c:pt idx="633">
                  <c:v>182.45904286706067</c:v>
                </c:pt>
                <c:pt idx="634">
                  <c:v>181.9985601446798</c:v>
                </c:pt>
                <c:pt idx="635">
                  <c:v>179.50862223712326</c:v>
                </c:pt>
                <c:pt idx="636">
                  <c:v>178.11758319614458</c:v>
                </c:pt>
                <c:pt idx="637">
                  <c:v>180.34200441675111</c:v>
                </c:pt>
                <c:pt idx="638">
                  <c:v>181.24996594026379</c:v>
                </c:pt>
                <c:pt idx="639">
                  <c:v>180.68903677523707</c:v>
                </c:pt>
                <c:pt idx="640">
                  <c:v>180.66584808335173</c:v>
                </c:pt>
                <c:pt idx="641">
                  <c:v>179.53472836928628</c:v>
                </c:pt>
                <c:pt idx="642">
                  <c:v>180.17416178937717</c:v>
                </c:pt>
                <c:pt idx="643">
                  <c:v>179.06555302722924</c:v>
                </c:pt>
                <c:pt idx="644">
                  <c:v>177.74685039449085</c:v>
                </c:pt>
                <c:pt idx="645">
                  <c:v>179.58809498292169</c:v>
                </c:pt>
                <c:pt idx="646">
                  <c:v>178.80891891790179</c:v>
                </c:pt>
                <c:pt idx="647">
                  <c:v>180.1314059772202</c:v>
                </c:pt>
                <c:pt idx="648">
                  <c:v>180.09767331084456</c:v>
                </c:pt>
                <c:pt idx="649">
                  <c:v>180.3952958224732</c:v>
                </c:pt>
                <c:pt idx="650">
                  <c:v>181.81741721075383</c:v>
                </c:pt>
                <c:pt idx="651">
                  <c:v>180.08102053633593</c:v>
                </c:pt>
                <c:pt idx="652">
                  <c:v>180.97155390093388</c:v>
                </c:pt>
                <c:pt idx="653">
                  <c:v>180.08850657630944</c:v>
                </c:pt>
                <c:pt idx="654">
                  <c:v>180.78380036342213</c:v>
                </c:pt>
                <c:pt idx="655">
                  <c:v>182.60169276619922</c:v>
                </c:pt>
                <c:pt idx="656">
                  <c:v>184.31393229913715</c:v>
                </c:pt>
                <c:pt idx="657">
                  <c:v>181.26809157663678</c:v>
                </c:pt>
                <c:pt idx="658">
                  <c:v>181.92411660201057</c:v>
                </c:pt>
                <c:pt idx="659">
                  <c:v>182.91435456040011</c:v>
                </c:pt>
                <c:pt idx="660">
                  <c:v>183.63723169228626</c:v>
                </c:pt>
                <c:pt idx="661">
                  <c:v>185.13131351802207</c:v>
                </c:pt>
                <c:pt idx="662">
                  <c:v>186.41927387259713</c:v>
                </c:pt>
                <c:pt idx="663">
                  <c:v>186.5818921668471</c:v>
                </c:pt>
                <c:pt idx="664">
                  <c:v>186.74470627334307</c:v>
                </c:pt>
                <c:pt idx="665">
                  <c:v>186.29814556458791</c:v>
                </c:pt>
                <c:pt idx="666">
                  <c:v>186.46607953542497</c:v>
                </c:pt>
                <c:pt idx="667">
                  <c:v>186.54095304242634</c:v>
                </c:pt>
                <c:pt idx="668">
                  <c:v>185.69551234903844</c:v>
                </c:pt>
                <c:pt idx="669">
                  <c:v>181.37652982515155</c:v>
                </c:pt>
                <c:pt idx="670">
                  <c:v>183.88945335511849</c:v>
                </c:pt>
                <c:pt idx="671">
                  <c:v>183.90312241986669</c:v>
                </c:pt>
                <c:pt idx="672">
                  <c:v>179.38273487992959</c:v>
                </c:pt>
                <c:pt idx="673">
                  <c:v>180.22613086268481</c:v>
                </c:pt>
                <c:pt idx="674">
                  <c:v>181.78582733061916</c:v>
                </c:pt>
                <c:pt idx="675">
                  <c:v>182.26153157004208</c:v>
                </c:pt>
                <c:pt idx="676">
                  <c:v>186.25331046489649</c:v>
                </c:pt>
                <c:pt idx="677">
                  <c:v>186.04811972207719</c:v>
                </c:pt>
                <c:pt idx="678">
                  <c:v>185.96069564054599</c:v>
                </c:pt>
                <c:pt idx="679">
                  <c:v>185.06922934928556</c:v>
                </c:pt>
                <c:pt idx="680">
                  <c:v>185.67646765890277</c:v>
                </c:pt>
                <c:pt idx="681">
                  <c:v>185.93225200495752</c:v>
                </c:pt>
                <c:pt idx="682">
                  <c:v>187.02910238642531</c:v>
                </c:pt>
                <c:pt idx="683">
                  <c:v>185.03807477451812</c:v>
                </c:pt>
                <c:pt idx="684">
                  <c:v>184.05016652632025</c:v>
                </c:pt>
                <c:pt idx="685">
                  <c:v>184.08149574200928</c:v>
                </c:pt>
                <c:pt idx="686">
                  <c:v>185.15198337623465</c:v>
                </c:pt>
                <c:pt idx="687">
                  <c:v>187.11053497231504</c:v>
                </c:pt>
                <c:pt idx="688">
                  <c:v>187.21828535164849</c:v>
                </c:pt>
                <c:pt idx="689">
                  <c:v>187.17595848215157</c:v>
                </c:pt>
                <c:pt idx="690">
                  <c:v>187.03234123786379</c:v>
                </c:pt>
                <c:pt idx="691">
                  <c:v>188.37955320216119</c:v>
                </c:pt>
                <c:pt idx="692">
                  <c:v>183.59590376095031</c:v>
                </c:pt>
                <c:pt idx="693">
                  <c:v>186.1674267896025</c:v>
                </c:pt>
                <c:pt idx="694">
                  <c:v>186.82664025801495</c:v>
                </c:pt>
                <c:pt idx="695">
                  <c:v>185.597131851961</c:v>
                </c:pt>
                <c:pt idx="696">
                  <c:v>187.71440652072857</c:v>
                </c:pt>
                <c:pt idx="697">
                  <c:v>187.01521292454723</c:v>
                </c:pt>
                <c:pt idx="698">
                  <c:v>185.22676144811112</c:v>
                </c:pt>
                <c:pt idx="699">
                  <c:v>185.47708017426697</c:v>
                </c:pt>
                <c:pt idx="700">
                  <c:v>187.82362300894994</c:v>
                </c:pt>
                <c:pt idx="701">
                  <c:v>188.51842818483772</c:v>
                </c:pt>
                <c:pt idx="702">
                  <c:v>187.66016152578715</c:v>
                </c:pt>
                <c:pt idx="703">
                  <c:v>188.87461349273116</c:v>
                </c:pt>
                <c:pt idx="704">
                  <c:v>184.49889816978001</c:v>
                </c:pt>
                <c:pt idx="705">
                  <c:v>187.48465329068708</c:v>
                </c:pt>
                <c:pt idx="706">
                  <c:v>187.45577609655808</c:v>
                </c:pt>
                <c:pt idx="707">
                  <c:v>187.46944516130631</c:v>
                </c:pt>
                <c:pt idx="708">
                  <c:v>189.4634035524316</c:v>
                </c:pt>
                <c:pt idx="709">
                  <c:v>191.20209736430269</c:v>
                </c:pt>
                <c:pt idx="710">
                  <c:v>192.44622196902549</c:v>
                </c:pt>
                <c:pt idx="711">
                  <c:v>194.66936351942746</c:v>
                </c:pt>
                <c:pt idx="712">
                  <c:v>194.33131739954035</c:v>
                </c:pt>
                <c:pt idx="713">
                  <c:v>194.93596780849768</c:v>
                </c:pt>
                <c:pt idx="714">
                  <c:v>196.6685778512792</c:v>
                </c:pt>
                <c:pt idx="715">
                  <c:v>196.30806165330586</c:v>
                </c:pt>
                <c:pt idx="716">
                  <c:v>199.37846676235108</c:v>
                </c:pt>
                <c:pt idx="717">
                  <c:v>200.21286497965454</c:v>
                </c:pt>
                <c:pt idx="718">
                  <c:v>199.75586032601322</c:v>
                </c:pt>
                <c:pt idx="719">
                  <c:v>199.39085634120963</c:v>
                </c:pt>
                <c:pt idx="720">
                  <c:v>199.27482873419603</c:v>
                </c:pt>
                <c:pt idx="721">
                  <c:v>198.19511479308846</c:v>
                </c:pt>
                <c:pt idx="722">
                  <c:v>199.2282778977856</c:v>
                </c:pt>
                <c:pt idx="723">
                  <c:v>199.45918968570084</c:v>
                </c:pt>
                <c:pt idx="724">
                  <c:v>199.10234867358531</c:v>
                </c:pt>
                <c:pt idx="725">
                  <c:v>199.11283548761213</c:v>
                </c:pt>
                <c:pt idx="726">
                  <c:v>199.12650455236033</c:v>
                </c:pt>
                <c:pt idx="727">
                  <c:v>199.14017361710853</c:v>
                </c:pt>
                <c:pt idx="728">
                  <c:v>196.94191565357923</c:v>
                </c:pt>
                <c:pt idx="729">
                  <c:v>193.5461572544875</c:v>
                </c:pt>
                <c:pt idx="730">
                  <c:v>195.73776398832698</c:v>
                </c:pt>
                <c:pt idx="731">
                  <c:v>197.29525708957502</c:v>
                </c:pt>
                <c:pt idx="732">
                  <c:v>197.54419968099995</c:v>
                </c:pt>
                <c:pt idx="733">
                  <c:v>198.5787928371314</c:v>
                </c:pt>
                <c:pt idx="734">
                  <c:v>200.88111322064131</c:v>
                </c:pt>
                <c:pt idx="735">
                  <c:v>200.27990672941419</c:v>
                </c:pt>
                <c:pt idx="736">
                  <c:v>200.14052422615453</c:v>
                </c:pt>
                <c:pt idx="737">
                  <c:v>200.1541932909027</c:v>
                </c:pt>
                <c:pt idx="738">
                  <c:v>197.01365782818189</c:v>
                </c:pt>
                <c:pt idx="739">
                  <c:v>197.79355800013312</c:v>
                </c:pt>
                <c:pt idx="740">
                  <c:v>196.69123870599216</c:v>
                </c:pt>
                <c:pt idx="741">
                  <c:v>196.47683274390741</c:v>
                </c:pt>
                <c:pt idx="742">
                  <c:v>196.89964556753793</c:v>
                </c:pt>
                <c:pt idx="743">
                  <c:v>197.06214138516577</c:v>
                </c:pt>
                <c:pt idx="744">
                  <c:v>194.9891889238562</c:v>
                </c:pt>
                <c:pt idx="745">
                  <c:v>195.05270512524854</c:v>
                </c:pt>
                <c:pt idx="746">
                  <c:v>196.18502396217684</c:v>
                </c:pt>
                <c:pt idx="747">
                  <c:v>197.74026390388437</c:v>
                </c:pt>
                <c:pt idx="748">
                  <c:v>198.83357339450251</c:v>
                </c:pt>
                <c:pt idx="749">
                  <c:v>195.7303740280594</c:v>
                </c:pt>
                <c:pt idx="750">
                  <c:v>197.87012906235481</c:v>
                </c:pt>
                <c:pt idx="751">
                  <c:v>197.49574186386661</c:v>
                </c:pt>
                <c:pt idx="752">
                  <c:v>197.81674559172825</c:v>
                </c:pt>
                <c:pt idx="753">
                  <c:v>198.29254288135436</c:v>
                </c:pt>
                <c:pt idx="754">
                  <c:v>200.63455452179579</c:v>
                </c:pt>
                <c:pt idx="755">
                  <c:v>201.65009094780225</c:v>
                </c:pt>
                <c:pt idx="756">
                  <c:v>202.93873798044393</c:v>
                </c:pt>
                <c:pt idx="757">
                  <c:v>202.98654025785564</c:v>
                </c:pt>
                <c:pt idx="758">
                  <c:v>203.88120643148611</c:v>
                </c:pt>
                <c:pt idx="759">
                  <c:v>205.61758349437574</c:v>
                </c:pt>
                <c:pt idx="760">
                  <c:v>205.32658811362481</c:v>
                </c:pt>
                <c:pt idx="761">
                  <c:v>205.6053851083247</c:v>
                </c:pt>
                <c:pt idx="762">
                  <c:v>204.96608477535062</c:v>
                </c:pt>
                <c:pt idx="763">
                  <c:v>204.18363335561384</c:v>
                </c:pt>
                <c:pt idx="764">
                  <c:v>204.11891953326969</c:v>
                </c:pt>
                <c:pt idx="765">
                  <c:v>203.75246059501103</c:v>
                </c:pt>
                <c:pt idx="766">
                  <c:v>201.80577499222346</c:v>
                </c:pt>
                <c:pt idx="767">
                  <c:v>201.96090596693477</c:v>
                </c:pt>
                <c:pt idx="768">
                  <c:v>201.78936098831483</c:v>
                </c:pt>
                <c:pt idx="769">
                  <c:v>201.96693505306303</c:v>
                </c:pt>
                <c:pt idx="770">
                  <c:v>200.09803458674202</c:v>
                </c:pt>
                <c:pt idx="771">
                  <c:v>200.27825151469415</c:v>
                </c:pt>
                <c:pt idx="772">
                  <c:v>201.0806055379669</c:v>
                </c:pt>
                <c:pt idx="773">
                  <c:v>201.72664464140649</c:v>
                </c:pt>
                <c:pt idx="774">
                  <c:v>201.13611952634812</c:v>
                </c:pt>
                <c:pt idx="775">
                  <c:v>201.33952061288798</c:v>
                </c:pt>
                <c:pt idx="776">
                  <c:v>201.67374483400167</c:v>
                </c:pt>
                <c:pt idx="777">
                  <c:v>201.95807561687982</c:v>
                </c:pt>
                <c:pt idx="778">
                  <c:v>202.45026388994174</c:v>
                </c:pt>
                <c:pt idx="779">
                  <c:v>203.37214368031914</c:v>
                </c:pt>
                <c:pt idx="780">
                  <c:v>204.90707863402253</c:v>
                </c:pt>
                <c:pt idx="781">
                  <c:v>205.31016161374615</c:v>
                </c:pt>
                <c:pt idx="782">
                  <c:v>206.01036190349603</c:v>
                </c:pt>
                <c:pt idx="783">
                  <c:v>205.13673464765554</c:v>
                </c:pt>
                <c:pt idx="784">
                  <c:v>206.20385382309166</c:v>
                </c:pt>
                <c:pt idx="785">
                  <c:v>206.48219732115615</c:v>
                </c:pt>
                <c:pt idx="786">
                  <c:v>206.84249175307298</c:v>
                </c:pt>
                <c:pt idx="787">
                  <c:v>207.49374364987392</c:v>
                </c:pt>
                <c:pt idx="788">
                  <c:v>206.74096529934275</c:v>
                </c:pt>
                <c:pt idx="789">
                  <c:v>206.51587111901105</c:v>
                </c:pt>
                <c:pt idx="790">
                  <c:v>207.539993074515</c:v>
                </c:pt>
                <c:pt idx="791">
                  <c:v>208.921731883083</c:v>
                </c:pt>
                <c:pt idx="792">
                  <c:v>210.13866676746372</c:v>
                </c:pt>
                <c:pt idx="793">
                  <c:v>210.483475386805</c:v>
                </c:pt>
                <c:pt idx="794">
                  <c:v>209.56275830500829</c:v>
                </c:pt>
                <c:pt idx="795">
                  <c:v>210.95550549904996</c:v>
                </c:pt>
                <c:pt idx="796">
                  <c:v>210.5983682343587</c:v>
                </c:pt>
                <c:pt idx="797">
                  <c:v>210.1162913415121</c:v>
                </c:pt>
                <c:pt idx="798">
                  <c:v>209.7395451196426</c:v>
                </c:pt>
                <c:pt idx="799">
                  <c:v>210.36001811314557</c:v>
                </c:pt>
                <c:pt idx="800">
                  <c:v>210.00229035076882</c:v>
                </c:pt>
                <c:pt idx="801">
                  <c:v>210.26484072011354</c:v>
                </c:pt>
                <c:pt idx="802">
                  <c:v>210.54444776916924</c:v>
                </c:pt>
                <c:pt idx="803">
                  <c:v>211.00477360498596</c:v>
                </c:pt>
                <c:pt idx="804">
                  <c:v>212.57024116133167</c:v>
                </c:pt>
                <c:pt idx="805">
                  <c:v>210.10462383958517</c:v>
                </c:pt>
                <c:pt idx="806">
                  <c:v>210.22071203980786</c:v>
                </c:pt>
                <c:pt idx="807">
                  <c:v>211.17745277739778</c:v>
                </c:pt>
                <c:pt idx="808">
                  <c:v>211.191121842146</c:v>
                </c:pt>
                <c:pt idx="809">
                  <c:v>211.84860925704444</c:v>
                </c:pt>
                <c:pt idx="810">
                  <c:v>211.76219191906412</c:v>
                </c:pt>
                <c:pt idx="811">
                  <c:v>212.89937033423834</c:v>
                </c:pt>
                <c:pt idx="812">
                  <c:v>212.91225643428092</c:v>
                </c:pt>
                <c:pt idx="813">
                  <c:v>212.49100696382098</c:v>
                </c:pt>
                <c:pt idx="814">
                  <c:v>211.51454979642082</c:v>
                </c:pt>
                <c:pt idx="815">
                  <c:v>212.03634079982626</c:v>
                </c:pt>
                <c:pt idx="816">
                  <c:v>212.91215670917288</c:v>
                </c:pt>
                <c:pt idx="817">
                  <c:v>212.34127717704064</c:v>
                </c:pt>
                <c:pt idx="818">
                  <c:v>212.8443847465015</c:v>
                </c:pt>
                <c:pt idx="819">
                  <c:v>211.10005237646075</c:v>
                </c:pt>
                <c:pt idx="820">
                  <c:v>213.54730800787473</c:v>
                </c:pt>
                <c:pt idx="821">
                  <c:v>213.56097707262296</c:v>
                </c:pt>
                <c:pt idx="822">
                  <c:v>214.49014269267886</c:v>
                </c:pt>
                <c:pt idx="823">
                  <c:v>214.8663416568568</c:v>
                </c:pt>
                <c:pt idx="824">
                  <c:v>215.41838605206976</c:v>
                </c:pt>
                <c:pt idx="825">
                  <c:v>215.80103965202184</c:v>
                </c:pt>
                <c:pt idx="826">
                  <c:v>215.71260317004075</c:v>
                </c:pt>
                <c:pt idx="827">
                  <c:v>216.3057092525296</c:v>
                </c:pt>
                <c:pt idx="828">
                  <c:v>218.07578490227249</c:v>
                </c:pt>
                <c:pt idx="829">
                  <c:v>218.61672954388354</c:v>
                </c:pt>
                <c:pt idx="830">
                  <c:v>219.33005540527316</c:v>
                </c:pt>
                <c:pt idx="831">
                  <c:v>218.75215428634652</c:v>
                </c:pt>
                <c:pt idx="832">
                  <c:v>220.75410694562993</c:v>
                </c:pt>
                <c:pt idx="833">
                  <c:v>217.43513912078521</c:v>
                </c:pt>
                <c:pt idx="834">
                  <c:v>218.56809221713789</c:v>
                </c:pt>
                <c:pt idx="835">
                  <c:v>220.31425113879283</c:v>
                </c:pt>
                <c:pt idx="836">
                  <c:v>219.58070039657622</c:v>
                </c:pt>
                <c:pt idx="837">
                  <c:v>220.73913625333944</c:v>
                </c:pt>
                <c:pt idx="838">
                  <c:v>216.64296942555441</c:v>
                </c:pt>
                <c:pt idx="839">
                  <c:v>212.5065022892158</c:v>
                </c:pt>
                <c:pt idx="840">
                  <c:v>212.65359194423996</c:v>
                </c:pt>
                <c:pt idx="841">
                  <c:v>209.42385222843291</c:v>
                </c:pt>
                <c:pt idx="842">
                  <c:v>209.26117256016704</c:v>
                </c:pt>
                <c:pt idx="843">
                  <c:v>210.73834231522704</c:v>
                </c:pt>
                <c:pt idx="844">
                  <c:v>210.75910869734798</c:v>
                </c:pt>
                <c:pt idx="845">
                  <c:v>212.916572084313</c:v>
                </c:pt>
                <c:pt idx="846">
                  <c:v>212.93024114906123</c:v>
                </c:pt>
                <c:pt idx="847">
                  <c:v>213.32392868815032</c:v>
                </c:pt>
                <c:pt idx="848">
                  <c:v>213.30121874848641</c:v>
                </c:pt>
                <c:pt idx="849">
                  <c:v>213.34953731338314</c:v>
                </c:pt>
                <c:pt idx="850">
                  <c:v>212.14227991116931</c:v>
                </c:pt>
                <c:pt idx="851">
                  <c:v>213.13248315983392</c:v>
                </c:pt>
                <c:pt idx="852">
                  <c:v>213.10887443583439</c:v>
                </c:pt>
                <c:pt idx="853">
                  <c:v>213.78368715661856</c:v>
                </c:pt>
                <c:pt idx="854">
                  <c:v>214.69428863835608</c:v>
                </c:pt>
                <c:pt idx="855">
                  <c:v>215.76243474896626</c:v>
                </c:pt>
                <c:pt idx="856">
                  <c:v>216.01137746242446</c:v>
                </c:pt>
                <c:pt idx="857">
                  <c:v>215.96193057888442</c:v>
                </c:pt>
                <c:pt idx="858">
                  <c:v>215.98354650431713</c:v>
                </c:pt>
                <c:pt idx="859">
                  <c:v>216.4358942091645</c:v>
                </c:pt>
                <c:pt idx="860">
                  <c:v>216.48907678363511</c:v>
                </c:pt>
                <c:pt idx="861">
                  <c:v>216.50274584838328</c:v>
                </c:pt>
                <c:pt idx="862">
                  <c:v>216.802449977599</c:v>
                </c:pt>
                <c:pt idx="863">
                  <c:v>216.47646059934101</c:v>
                </c:pt>
                <c:pt idx="864">
                  <c:v>217.1912773935056</c:v>
                </c:pt>
                <c:pt idx="865">
                  <c:v>217.12151055294439</c:v>
                </c:pt>
                <c:pt idx="866">
                  <c:v>217.32203353614867</c:v>
                </c:pt>
                <c:pt idx="867">
                  <c:v>218.0204670707642</c:v>
                </c:pt>
                <c:pt idx="868">
                  <c:v>218.47825602446932</c:v>
                </c:pt>
                <c:pt idx="869">
                  <c:v>218.81303851088788</c:v>
                </c:pt>
                <c:pt idx="870">
                  <c:v>218.82670757563608</c:v>
                </c:pt>
                <c:pt idx="871">
                  <c:v>218.82228388669188</c:v>
                </c:pt>
                <c:pt idx="872">
                  <c:v>218.38536117391646</c:v>
                </c:pt>
                <c:pt idx="873">
                  <c:v>219.64373974302299</c:v>
                </c:pt>
                <c:pt idx="874">
                  <c:v>219.91058709009371</c:v>
                </c:pt>
                <c:pt idx="875">
                  <c:v>220.44631808203431</c:v>
                </c:pt>
                <c:pt idx="876">
                  <c:v>220.43958573366746</c:v>
                </c:pt>
                <c:pt idx="877">
                  <c:v>220.67322030438669</c:v>
                </c:pt>
                <c:pt idx="878">
                  <c:v>220.74653921520255</c:v>
                </c:pt>
                <c:pt idx="879">
                  <c:v>220.49905960368724</c:v>
                </c:pt>
                <c:pt idx="880">
                  <c:v>221.25217223464361</c:v>
                </c:pt>
                <c:pt idx="881">
                  <c:v>221.45414107682325</c:v>
                </c:pt>
                <c:pt idx="882">
                  <c:v>222.4652633751293</c:v>
                </c:pt>
                <c:pt idx="883">
                  <c:v>222.83060023915783</c:v>
                </c:pt>
                <c:pt idx="884">
                  <c:v>221.8916091739851</c:v>
                </c:pt>
                <c:pt idx="885">
                  <c:v>222.34407825449071</c:v>
                </c:pt>
                <c:pt idx="886">
                  <c:v>222.55784679163077</c:v>
                </c:pt>
                <c:pt idx="887">
                  <c:v>222.69595508014959</c:v>
                </c:pt>
                <c:pt idx="888">
                  <c:v>222.36283939075375</c:v>
                </c:pt>
                <c:pt idx="889">
                  <c:v>223.00437121231477</c:v>
                </c:pt>
                <c:pt idx="890">
                  <c:v>222.82170594960081</c:v>
                </c:pt>
                <c:pt idx="891">
                  <c:v>223.22333845594392</c:v>
                </c:pt>
                <c:pt idx="892">
                  <c:v>224.13597367378441</c:v>
                </c:pt>
                <c:pt idx="893">
                  <c:v>224.34942638612932</c:v>
                </c:pt>
                <c:pt idx="894">
                  <c:v>224.38568974052342</c:v>
                </c:pt>
                <c:pt idx="895">
                  <c:v>224.43577490026189</c:v>
                </c:pt>
                <c:pt idx="896">
                  <c:v>224.64089541906282</c:v>
                </c:pt>
                <c:pt idx="897">
                  <c:v>224.37287680136299</c:v>
                </c:pt>
                <c:pt idx="898">
                  <c:v>223.5888921718705</c:v>
                </c:pt>
                <c:pt idx="899">
                  <c:v>224.7427145400132</c:v>
                </c:pt>
                <c:pt idx="900">
                  <c:v>225.43523643012082</c:v>
                </c:pt>
                <c:pt idx="901">
                  <c:v>223.63610996839461</c:v>
                </c:pt>
                <c:pt idx="902">
                  <c:v>223.04493431570438</c:v>
                </c:pt>
                <c:pt idx="903">
                  <c:v>219.60928409230073</c:v>
                </c:pt>
                <c:pt idx="904">
                  <c:v>221.20022644279751</c:v>
                </c:pt>
                <c:pt idx="905">
                  <c:v>222.98065421676182</c:v>
                </c:pt>
                <c:pt idx="906">
                  <c:v>223.61867821827451</c:v>
                </c:pt>
                <c:pt idx="907">
                  <c:v>224.27869370028105</c:v>
                </c:pt>
                <c:pt idx="908">
                  <c:v>224.02207695566375</c:v>
                </c:pt>
                <c:pt idx="909">
                  <c:v>225.01762224244266</c:v>
                </c:pt>
                <c:pt idx="910">
                  <c:v>225.36818401913635</c:v>
                </c:pt>
                <c:pt idx="911">
                  <c:v>223.4955890191448</c:v>
                </c:pt>
                <c:pt idx="912">
                  <c:v>223.36358118569265</c:v>
                </c:pt>
                <c:pt idx="913">
                  <c:v>222.89639013270107</c:v>
                </c:pt>
                <c:pt idx="914">
                  <c:v>223.1770466974493</c:v>
                </c:pt>
                <c:pt idx="915">
                  <c:v>224.0348465929047</c:v>
                </c:pt>
                <c:pt idx="916">
                  <c:v>222.33303744036218</c:v>
                </c:pt>
                <c:pt idx="917">
                  <c:v>222.71085164562621</c:v>
                </c:pt>
                <c:pt idx="918">
                  <c:v>222.79235453906509</c:v>
                </c:pt>
                <c:pt idx="919">
                  <c:v>223.60484111272885</c:v>
                </c:pt>
                <c:pt idx="920">
                  <c:v>223.43547749905443</c:v>
                </c:pt>
                <c:pt idx="921">
                  <c:v>224.59936831950819</c:v>
                </c:pt>
                <c:pt idx="922">
                  <c:v>225.34027648392851</c:v>
                </c:pt>
                <c:pt idx="923">
                  <c:v>226.25428659933581</c:v>
                </c:pt>
                <c:pt idx="924">
                  <c:v>226.04229202617722</c:v>
                </c:pt>
                <c:pt idx="925">
                  <c:v>226.44694217057912</c:v>
                </c:pt>
                <c:pt idx="926">
                  <c:v>226.48995449685194</c:v>
                </c:pt>
                <c:pt idx="927">
                  <c:v>224.76057066597724</c:v>
                </c:pt>
                <c:pt idx="928">
                  <c:v>224.77423973072547</c:v>
                </c:pt>
                <c:pt idx="929">
                  <c:v>223.05958477337896</c:v>
                </c:pt>
                <c:pt idx="930">
                  <c:v>223.45014908713767</c:v>
                </c:pt>
                <c:pt idx="931">
                  <c:v>223.92989095338672</c:v>
                </c:pt>
                <c:pt idx="932">
                  <c:v>218.74358230174744</c:v>
                </c:pt>
                <c:pt idx="933">
                  <c:v>220.02696371847628</c:v>
                </c:pt>
                <c:pt idx="934">
                  <c:v>221.3147573213447</c:v>
                </c:pt>
                <c:pt idx="935">
                  <c:v>221.26507939959649</c:v>
                </c:pt>
                <c:pt idx="936">
                  <c:v>221.30667392118656</c:v>
                </c:pt>
                <c:pt idx="937">
                  <c:v>222.03787354695223</c:v>
                </c:pt>
                <c:pt idx="938">
                  <c:v>222.70809660905982</c:v>
                </c:pt>
                <c:pt idx="939">
                  <c:v>222.44730904214461</c:v>
                </c:pt>
                <c:pt idx="940">
                  <c:v>222.16520434791747</c:v>
                </c:pt>
                <c:pt idx="941">
                  <c:v>222.90293447032198</c:v>
                </c:pt>
                <c:pt idx="942">
                  <c:v>223.21569934560617</c:v>
                </c:pt>
                <c:pt idx="943">
                  <c:v>223.31276326338596</c:v>
                </c:pt>
                <c:pt idx="944">
                  <c:v>222.80464305805427</c:v>
                </c:pt>
                <c:pt idx="945">
                  <c:v>222.43035198420498</c:v>
                </c:pt>
                <c:pt idx="946">
                  <c:v>222.95822297911491</c:v>
                </c:pt>
                <c:pt idx="947">
                  <c:v>220.42010460607239</c:v>
                </c:pt>
                <c:pt idx="948">
                  <c:v>220.95241409035756</c:v>
                </c:pt>
                <c:pt idx="949">
                  <c:v>220.55190436527886</c:v>
                </c:pt>
                <c:pt idx="950">
                  <c:v>220.50926936982148</c:v>
                </c:pt>
                <c:pt idx="951">
                  <c:v>220.32641215080434</c:v>
                </c:pt>
                <c:pt idx="952">
                  <c:v>221.22008327638994</c:v>
                </c:pt>
                <c:pt idx="953">
                  <c:v>221.25901458783414</c:v>
                </c:pt>
                <c:pt idx="954">
                  <c:v>222.52953507806811</c:v>
                </c:pt>
                <c:pt idx="955">
                  <c:v>223.36392687469146</c:v>
                </c:pt>
                <c:pt idx="956">
                  <c:v>223.37759593943969</c:v>
                </c:pt>
                <c:pt idx="957">
                  <c:v>223.42178565926082</c:v>
                </c:pt>
                <c:pt idx="958">
                  <c:v>222.96855388102838</c:v>
                </c:pt>
                <c:pt idx="959">
                  <c:v>221.95652708136723</c:v>
                </c:pt>
                <c:pt idx="960">
                  <c:v>220.19584248716652</c:v>
                </c:pt>
                <c:pt idx="961">
                  <c:v>219.7715733688392</c:v>
                </c:pt>
                <c:pt idx="962">
                  <c:v>219.55597611848989</c:v>
                </c:pt>
                <c:pt idx="963">
                  <c:v>218.64914084821439</c:v>
                </c:pt>
                <c:pt idx="964">
                  <c:v>219.10537122199852</c:v>
                </c:pt>
                <c:pt idx="965">
                  <c:v>219.07233118863522</c:v>
                </c:pt>
                <c:pt idx="966">
                  <c:v>219.19908849306168</c:v>
                </c:pt>
                <c:pt idx="967">
                  <c:v>219.40291333104008</c:v>
                </c:pt>
                <c:pt idx="968">
                  <c:v>219.4640658531697</c:v>
                </c:pt>
                <c:pt idx="969">
                  <c:v>218.70810969099441</c:v>
                </c:pt>
                <c:pt idx="970">
                  <c:v>219.55779732684192</c:v>
                </c:pt>
                <c:pt idx="971">
                  <c:v>220.27853775893638</c:v>
                </c:pt>
                <c:pt idx="972">
                  <c:v>220.93454457698854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'ND clients perf'!$AX$2</c:f>
              <c:strCache>
                <c:ptCount val="1"/>
                <c:pt idx="0">
                  <c:v>Nifty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97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'ND clients perf'!$AV$3:$AV$975</c:f>
              <c:numCache>
                <c:formatCode>m/d/yyyy</c:formatCode>
                <c:ptCount val="973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43564</c:v>
                </c:pt>
                <c:pt idx="6">
                  <c:v>43565</c:v>
                </c:pt>
                <c:pt idx="7">
                  <c:v>43566</c:v>
                </c:pt>
                <c:pt idx="8">
                  <c:v>43567</c:v>
                </c:pt>
                <c:pt idx="9">
                  <c:v>43570</c:v>
                </c:pt>
                <c:pt idx="10">
                  <c:v>43571</c:v>
                </c:pt>
                <c:pt idx="11">
                  <c:v>43573</c:v>
                </c:pt>
                <c:pt idx="12">
                  <c:v>43577</c:v>
                </c:pt>
                <c:pt idx="13">
                  <c:v>43578</c:v>
                </c:pt>
                <c:pt idx="14">
                  <c:v>43579</c:v>
                </c:pt>
                <c:pt idx="15">
                  <c:v>43580</c:v>
                </c:pt>
                <c:pt idx="16">
                  <c:v>43581</c:v>
                </c:pt>
                <c:pt idx="17">
                  <c:v>43585</c:v>
                </c:pt>
                <c:pt idx="18">
                  <c:v>43587</c:v>
                </c:pt>
                <c:pt idx="19">
                  <c:v>43588</c:v>
                </c:pt>
                <c:pt idx="20">
                  <c:v>43591</c:v>
                </c:pt>
                <c:pt idx="21">
                  <c:v>43592</c:v>
                </c:pt>
                <c:pt idx="22">
                  <c:v>43593</c:v>
                </c:pt>
                <c:pt idx="23">
                  <c:v>43594</c:v>
                </c:pt>
                <c:pt idx="24">
                  <c:v>43598</c:v>
                </c:pt>
                <c:pt idx="25">
                  <c:v>43599</c:v>
                </c:pt>
                <c:pt idx="26">
                  <c:v>43600</c:v>
                </c:pt>
                <c:pt idx="27">
                  <c:v>43601</c:v>
                </c:pt>
                <c:pt idx="28">
                  <c:v>43602</c:v>
                </c:pt>
                <c:pt idx="29">
                  <c:v>43605</c:v>
                </c:pt>
                <c:pt idx="30">
                  <c:v>43606</c:v>
                </c:pt>
                <c:pt idx="31">
                  <c:v>43607</c:v>
                </c:pt>
                <c:pt idx="32">
                  <c:v>43608</c:v>
                </c:pt>
                <c:pt idx="33">
                  <c:v>43609</c:v>
                </c:pt>
                <c:pt idx="34">
                  <c:v>43612</c:v>
                </c:pt>
                <c:pt idx="35">
                  <c:v>43613</c:v>
                </c:pt>
                <c:pt idx="36">
                  <c:v>43614</c:v>
                </c:pt>
                <c:pt idx="37">
                  <c:v>43615</c:v>
                </c:pt>
                <c:pt idx="38">
                  <c:v>43616</c:v>
                </c:pt>
                <c:pt idx="39">
                  <c:v>43619</c:v>
                </c:pt>
                <c:pt idx="40">
                  <c:v>43620</c:v>
                </c:pt>
                <c:pt idx="41">
                  <c:v>43622</c:v>
                </c:pt>
                <c:pt idx="42">
                  <c:v>43623</c:v>
                </c:pt>
                <c:pt idx="43">
                  <c:v>43626</c:v>
                </c:pt>
                <c:pt idx="44">
                  <c:v>43627</c:v>
                </c:pt>
                <c:pt idx="45">
                  <c:v>43628</c:v>
                </c:pt>
                <c:pt idx="46">
                  <c:v>43629</c:v>
                </c:pt>
                <c:pt idx="47">
                  <c:v>43630</c:v>
                </c:pt>
                <c:pt idx="48">
                  <c:v>43633</c:v>
                </c:pt>
                <c:pt idx="49">
                  <c:v>43634</c:v>
                </c:pt>
                <c:pt idx="50">
                  <c:v>43635</c:v>
                </c:pt>
                <c:pt idx="51">
                  <c:v>43636</c:v>
                </c:pt>
                <c:pt idx="52">
                  <c:v>43637</c:v>
                </c:pt>
                <c:pt idx="53">
                  <c:v>43640</c:v>
                </c:pt>
                <c:pt idx="54">
                  <c:v>43641</c:v>
                </c:pt>
                <c:pt idx="55">
                  <c:v>43642</c:v>
                </c:pt>
                <c:pt idx="56">
                  <c:v>43643</c:v>
                </c:pt>
                <c:pt idx="57">
                  <c:v>43644</c:v>
                </c:pt>
                <c:pt idx="58">
                  <c:v>43647</c:v>
                </c:pt>
                <c:pt idx="59">
                  <c:v>43648</c:v>
                </c:pt>
                <c:pt idx="60">
                  <c:v>43649</c:v>
                </c:pt>
                <c:pt idx="61">
                  <c:v>43650</c:v>
                </c:pt>
                <c:pt idx="62">
                  <c:v>43651</c:v>
                </c:pt>
                <c:pt idx="63">
                  <c:v>43654</c:v>
                </c:pt>
                <c:pt idx="64">
                  <c:v>43655</c:v>
                </c:pt>
                <c:pt idx="65">
                  <c:v>43656</c:v>
                </c:pt>
                <c:pt idx="66">
                  <c:v>43657</c:v>
                </c:pt>
                <c:pt idx="67">
                  <c:v>43658</c:v>
                </c:pt>
                <c:pt idx="68">
                  <c:v>43661</c:v>
                </c:pt>
                <c:pt idx="69">
                  <c:v>43662</c:v>
                </c:pt>
                <c:pt idx="70">
                  <c:v>43663</c:v>
                </c:pt>
                <c:pt idx="71">
                  <c:v>43664</c:v>
                </c:pt>
                <c:pt idx="72">
                  <c:v>43665</c:v>
                </c:pt>
                <c:pt idx="73">
                  <c:v>43668</c:v>
                </c:pt>
                <c:pt idx="74">
                  <c:v>43669</c:v>
                </c:pt>
                <c:pt idx="75">
                  <c:v>43670</c:v>
                </c:pt>
                <c:pt idx="76">
                  <c:v>43671</c:v>
                </c:pt>
                <c:pt idx="77">
                  <c:v>43675</c:v>
                </c:pt>
                <c:pt idx="78">
                  <c:v>43676</c:v>
                </c:pt>
                <c:pt idx="79">
                  <c:v>43677</c:v>
                </c:pt>
                <c:pt idx="80">
                  <c:v>43678</c:v>
                </c:pt>
                <c:pt idx="81">
                  <c:v>43679</c:v>
                </c:pt>
                <c:pt idx="82">
                  <c:v>43682</c:v>
                </c:pt>
                <c:pt idx="83">
                  <c:v>43683</c:v>
                </c:pt>
                <c:pt idx="84">
                  <c:v>43684</c:v>
                </c:pt>
                <c:pt idx="85">
                  <c:v>43685</c:v>
                </c:pt>
                <c:pt idx="86">
                  <c:v>43686</c:v>
                </c:pt>
                <c:pt idx="87">
                  <c:v>43690</c:v>
                </c:pt>
                <c:pt idx="88">
                  <c:v>43691</c:v>
                </c:pt>
                <c:pt idx="89">
                  <c:v>43693</c:v>
                </c:pt>
                <c:pt idx="90">
                  <c:v>43696</c:v>
                </c:pt>
                <c:pt idx="91">
                  <c:v>43697</c:v>
                </c:pt>
                <c:pt idx="92">
                  <c:v>43698</c:v>
                </c:pt>
                <c:pt idx="93">
                  <c:v>43699</c:v>
                </c:pt>
                <c:pt idx="94">
                  <c:v>43700</c:v>
                </c:pt>
                <c:pt idx="95">
                  <c:v>43703</c:v>
                </c:pt>
                <c:pt idx="96">
                  <c:v>43704</c:v>
                </c:pt>
                <c:pt idx="97">
                  <c:v>43705</c:v>
                </c:pt>
                <c:pt idx="98">
                  <c:v>43706</c:v>
                </c:pt>
                <c:pt idx="99">
                  <c:v>43707</c:v>
                </c:pt>
                <c:pt idx="100">
                  <c:v>43711</c:v>
                </c:pt>
                <c:pt idx="101">
                  <c:v>43712</c:v>
                </c:pt>
                <c:pt idx="102">
                  <c:v>43713</c:v>
                </c:pt>
                <c:pt idx="103">
                  <c:v>43714</c:v>
                </c:pt>
                <c:pt idx="104">
                  <c:v>43717</c:v>
                </c:pt>
                <c:pt idx="105">
                  <c:v>43719</c:v>
                </c:pt>
                <c:pt idx="106">
                  <c:v>43720</c:v>
                </c:pt>
                <c:pt idx="107">
                  <c:v>43721</c:v>
                </c:pt>
                <c:pt idx="108">
                  <c:v>43724</c:v>
                </c:pt>
                <c:pt idx="109">
                  <c:v>43725</c:v>
                </c:pt>
                <c:pt idx="110">
                  <c:v>43726</c:v>
                </c:pt>
                <c:pt idx="111">
                  <c:v>43727</c:v>
                </c:pt>
                <c:pt idx="112">
                  <c:v>43728</c:v>
                </c:pt>
                <c:pt idx="113">
                  <c:v>43731</c:v>
                </c:pt>
                <c:pt idx="114">
                  <c:v>43733</c:v>
                </c:pt>
                <c:pt idx="115">
                  <c:v>43734</c:v>
                </c:pt>
                <c:pt idx="116">
                  <c:v>43735</c:v>
                </c:pt>
                <c:pt idx="117">
                  <c:v>43738</c:v>
                </c:pt>
                <c:pt idx="118">
                  <c:v>43739</c:v>
                </c:pt>
                <c:pt idx="119">
                  <c:v>43741</c:v>
                </c:pt>
                <c:pt idx="120">
                  <c:v>43742</c:v>
                </c:pt>
                <c:pt idx="121">
                  <c:v>43745</c:v>
                </c:pt>
                <c:pt idx="122">
                  <c:v>43747</c:v>
                </c:pt>
                <c:pt idx="123">
                  <c:v>43748</c:v>
                </c:pt>
                <c:pt idx="124">
                  <c:v>43749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43760</c:v>
                </c:pt>
                <c:pt idx="131">
                  <c:v>43761</c:v>
                </c:pt>
                <c:pt idx="132">
                  <c:v>43762</c:v>
                </c:pt>
                <c:pt idx="133">
                  <c:v>43763</c:v>
                </c:pt>
                <c:pt idx="134">
                  <c:v>43767</c:v>
                </c:pt>
                <c:pt idx="135">
                  <c:v>43768</c:v>
                </c:pt>
                <c:pt idx="136">
                  <c:v>43769</c:v>
                </c:pt>
                <c:pt idx="137">
                  <c:v>43770</c:v>
                </c:pt>
                <c:pt idx="138">
                  <c:v>43773</c:v>
                </c:pt>
                <c:pt idx="139">
                  <c:v>43774</c:v>
                </c:pt>
                <c:pt idx="140">
                  <c:v>43775</c:v>
                </c:pt>
                <c:pt idx="141">
                  <c:v>43776</c:v>
                </c:pt>
                <c:pt idx="142">
                  <c:v>43777</c:v>
                </c:pt>
                <c:pt idx="143">
                  <c:v>43782</c:v>
                </c:pt>
                <c:pt idx="144">
                  <c:v>43783</c:v>
                </c:pt>
                <c:pt idx="145">
                  <c:v>43787</c:v>
                </c:pt>
                <c:pt idx="146">
                  <c:v>43788</c:v>
                </c:pt>
                <c:pt idx="147">
                  <c:v>43789</c:v>
                </c:pt>
                <c:pt idx="148">
                  <c:v>43790</c:v>
                </c:pt>
                <c:pt idx="149">
                  <c:v>43791</c:v>
                </c:pt>
                <c:pt idx="150">
                  <c:v>43794</c:v>
                </c:pt>
                <c:pt idx="151">
                  <c:v>43795</c:v>
                </c:pt>
                <c:pt idx="152">
                  <c:v>43796</c:v>
                </c:pt>
                <c:pt idx="153">
                  <c:v>43797</c:v>
                </c:pt>
                <c:pt idx="154">
                  <c:v>43798</c:v>
                </c:pt>
                <c:pt idx="155">
                  <c:v>43801</c:v>
                </c:pt>
                <c:pt idx="156">
                  <c:v>43802</c:v>
                </c:pt>
                <c:pt idx="157">
                  <c:v>43803</c:v>
                </c:pt>
                <c:pt idx="158">
                  <c:v>43804</c:v>
                </c:pt>
                <c:pt idx="159">
                  <c:v>43809</c:v>
                </c:pt>
                <c:pt idx="160">
                  <c:v>43810</c:v>
                </c:pt>
                <c:pt idx="161">
                  <c:v>43811</c:v>
                </c:pt>
                <c:pt idx="162">
                  <c:v>43812</c:v>
                </c:pt>
                <c:pt idx="163">
                  <c:v>43815</c:v>
                </c:pt>
                <c:pt idx="164">
                  <c:v>43816</c:v>
                </c:pt>
                <c:pt idx="165">
                  <c:v>43817</c:v>
                </c:pt>
                <c:pt idx="166">
                  <c:v>43818</c:v>
                </c:pt>
                <c:pt idx="167">
                  <c:v>43819</c:v>
                </c:pt>
                <c:pt idx="168">
                  <c:v>43822</c:v>
                </c:pt>
                <c:pt idx="169">
                  <c:v>43825</c:v>
                </c:pt>
                <c:pt idx="170">
                  <c:v>43829</c:v>
                </c:pt>
                <c:pt idx="171">
                  <c:v>43830</c:v>
                </c:pt>
                <c:pt idx="172">
                  <c:v>43831</c:v>
                </c:pt>
                <c:pt idx="173">
                  <c:v>43832</c:v>
                </c:pt>
                <c:pt idx="174">
                  <c:v>43833</c:v>
                </c:pt>
                <c:pt idx="175">
                  <c:v>43836</c:v>
                </c:pt>
                <c:pt idx="176">
                  <c:v>43837</c:v>
                </c:pt>
                <c:pt idx="177">
                  <c:v>43838</c:v>
                </c:pt>
                <c:pt idx="178">
                  <c:v>43839</c:v>
                </c:pt>
                <c:pt idx="179">
                  <c:v>43840</c:v>
                </c:pt>
                <c:pt idx="180">
                  <c:v>43843</c:v>
                </c:pt>
                <c:pt idx="181">
                  <c:v>43845</c:v>
                </c:pt>
                <c:pt idx="182">
                  <c:v>43846</c:v>
                </c:pt>
                <c:pt idx="183">
                  <c:v>43847</c:v>
                </c:pt>
                <c:pt idx="184">
                  <c:v>43850</c:v>
                </c:pt>
                <c:pt idx="185">
                  <c:v>43851</c:v>
                </c:pt>
                <c:pt idx="186">
                  <c:v>43852</c:v>
                </c:pt>
                <c:pt idx="187">
                  <c:v>43853</c:v>
                </c:pt>
                <c:pt idx="188">
                  <c:v>43854</c:v>
                </c:pt>
                <c:pt idx="189">
                  <c:v>43857</c:v>
                </c:pt>
                <c:pt idx="190">
                  <c:v>43858</c:v>
                </c:pt>
                <c:pt idx="191">
                  <c:v>43859</c:v>
                </c:pt>
                <c:pt idx="192">
                  <c:v>43860</c:v>
                </c:pt>
                <c:pt idx="193">
                  <c:v>43861</c:v>
                </c:pt>
                <c:pt idx="194">
                  <c:v>43864</c:v>
                </c:pt>
                <c:pt idx="195">
                  <c:v>43865</c:v>
                </c:pt>
                <c:pt idx="196">
                  <c:v>43866</c:v>
                </c:pt>
                <c:pt idx="197">
                  <c:v>43867</c:v>
                </c:pt>
                <c:pt idx="198">
                  <c:v>43873</c:v>
                </c:pt>
                <c:pt idx="199">
                  <c:v>43874</c:v>
                </c:pt>
                <c:pt idx="200">
                  <c:v>43875</c:v>
                </c:pt>
                <c:pt idx="201">
                  <c:v>43878</c:v>
                </c:pt>
                <c:pt idx="202">
                  <c:v>43879</c:v>
                </c:pt>
                <c:pt idx="203">
                  <c:v>43880</c:v>
                </c:pt>
                <c:pt idx="204">
                  <c:v>43881</c:v>
                </c:pt>
                <c:pt idx="205">
                  <c:v>43885</c:v>
                </c:pt>
                <c:pt idx="206">
                  <c:v>43886</c:v>
                </c:pt>
                <c:pt idx="207">
                  <c:v>43887</c:v>
                </c:pt>
                <c:pt idx="208">
                  <c:v>43888</c:v>
                </c:pt>
                <c:pt idx="209">
                  <c:v>43889</c:v>
                </c:pt>
                <c:pt idx="210">
                  <c:v>43892</c:v>
                </c:pt>
                <c:pt idx="211">
                  <c:v>43893</c:v>
                </c:pt>
                <c:pt idx="212">
                  <c:v>43894</c:v>
                </c:pt>
                <c:pt idx="213">
                  <c:v>43895</c:v>
                </c:pt>
                <c:pt idx="214">
                  <c:v>43896</c:v>
                </c:pt>
                <c:pt idx="215">
                  <c:v>43899</c:v>
                </c:pt>
                <c:pt idx="216">
                  <c:v>43901</c:v>
                </c:pt>
                <c:pt idx="217">
                  <c:v>43902</c:v>
                </c:pt>
                <c:pt idx="218">
                  <c:v>43903</c:v>
                </c:pt>
                <c:pt idx="219">
                  <c:v>43906</c:v>
                </c:pt>
                <c:pt idx="220">
                  <c:v>43907</c:v>
                </c:pt>
                <c:pt idx="221">
                  <c:v>43908</c:v>
                </c:pt>
                <c:pt idx="222">
                  <c:v>43909</c:v>
                </c:pt>
                <c:pt idx="223">
                  <c:v>43910</c:v>
                </c:pt>
                <c:pt idx="224">
                  <c:v>43913</c:v>
                </c:pt>
                <c:pt idx="225">
                  <c:v>43914</c:v>
                </c:pt>
                <c:pt idx="226">
                  <c:v>43915</c:v>
                </c:pt>
                <c:pt idx="227">
                  <c:v>43916</c:v>
                </c:pt>
                <c:pt idx="228">
                  <c:v>43917</c:v>
                </c:pt>
                <c:pt idx="229">
                  <c:v>43920</c:v>
                </c:pt>
                <c:pt idx="230">
                  <c:v>43921</c:v>
                </c:pt>
                <c:pt idx="231">
                  <c:v>43922</c:v>
                </c:pt>
                <c:pt idx="232">
                  <c:v>43924</c:v>
                </c:pt>
                <c:pt idx="233">
                  <c:v>43928</c:v>
                </c:pt>
                <c:pt idx="234">
                  <c:v>43929</c:v>
                </c:pt>
                <c:pt idx="235">
                  <c:v>43930</c:v>
                </c:pt>
                <c:pt idx="236">
                  <c:v>43934</c:v>
                </c:pt>
                <c:pt idx="237">
                  <c:v>43936</c:v>
                </c:pt>
                <c:pt idx="238">
                  <c:v>43937</c:v>
                </c:pt>
                <c:pt idx="239">
                  <c:v>43938</c:v>
                </c:pt>
                <c:pt idx="240">
                  <c:v>43941</c:v>
                </c:pt>
                <c:pt idx="241">
                  <c:v>43942</c:v>
                </c:pt>
                <c:pt idx="242">
                  <c:v>43943</c:v>
                </c:pt>
                <c:pt idx="243">
                  <c:v>43944</c:v>
                </c:pt>
                <c:pt idx="244">
                  <c:v>43945</c:v>
                </c:pt>
                <c:pt idx="245">
                  <c:v>43948</c:v>
                </c:pt>
                <c:pt idx="246">
                  <c:v>43949</c:v>
                </c:pt>
                <c:pt idx="247">
                  <c:v>43950</c:v>
                </c:pt>
                <c:pt idx="248">
                  <c:v>43951</c:v>
                </c:pt>
                <c:pt idx="249">
                  <c:v>43955</c:v>
                </c:pt>
                <c:pt idx="250">
                  <c:v>43956</c:v>
                </c:pt>
                <c:pt idx="251">
                  <c:v>43957</c:v>
                </c:pt>
                <c:pt idx="252">
                  <c:v>43958</c:v>
                </c:pt>
                <c:pt idx="253">
                  <c:v>43959</c:v>
                </c:pt>
                <c:pt idx="254">
                  <c:v>43962</c:v>
                </c:pt>
                <c:pt idx="255">
                  <c:v>43963</c:v>
                </c:pt>
                <c:pt idx="256">
                  <c:v>43964</c:v>
                </c:pt>
                <c:pt idx="257">
                  <c:v>43965</c:v>
                </c:pt>
                <c:pt idx="258">
                  <c:v>43966</c:v>
                </c:pt>
                <c:pt idx="259">
                  <c:v>43969</c:v>
                </c:pt>
                <c:pt idx="260">
                  <c:v>43970</c:v>
                </c:pt>
                <c:pt idx="261">
                  <c:v>43971</c:v>
                </c:pt>
                <c:pt idx="262">
                  <c:v>43972</c:v>
                </c:pt>
                <c:pt idx="263">
                  <c:v>43973</c:v>
                </c:pt>
                <c:pt idx="264">
                  <c:v>43977</c:v>
                </c:pt>
                <c:pt idx="265">
                  <c:v>43978</c:v>
                </c:pt>
                <c:pt idx="266">
                  <c:v>43979</c:v>
                </c:pt>
                <c:pt idx="267">
                  <c:v>43980</c:v>
                </c:pt>
                <c:pt idx="268">
                  <c:v>43983</c:v>
                </c:pt>
                <c:pt idx="269">
                  <c:v>43984</c:v>
                </c:pt>
                <c:pt idx="270">
                  <c:v>43985</c:v>
                </c:pt>
                <c:pt idx="271">
                  <c:v>43986</c:v>
                </c:pt>
                <c:pt idx="272">
                  <c:v>43987</c:v>
                </c:pt>
                <c:pt idx="273">
                  <c:v>43990</c:v>
                </c:pt>
                <c:pt idx="274">
                  <c:v>43991</c:v>
                </c:pt>
                <c:pt idx="275">
                  <c:v>43992</c:v>
                </c:pt>
                <c:pt idx="276">
                  <c:v>43993</c:v>
                </c:pt>
                <c:pt idx="277">
                  <c:v>43994</c:v>
                </c:pt>
                <c:pt idx="278">
                  <c:v>43997</c:v>
                </c:pt>
                <c:pt idx="279">
                  <c:v>43998</c:v>
                </c:pt>
                <c:pt idx="280">
                  <c:v>43999</c:v>
                </c:pt>
                <c:pt idx="281">
                  <c:v>44000</c:v>
                </c:pt>
                <c:pt idx="282">
                  <c:v>44001</c:v>
                </c:pt>
                <c:pt idx="283">
                  <c:v>44004</c:v>
                </c:pt>
                <c:pt idx="284">
                  <c:v>44005</c:v>
                </c:pt>
                <c:pt idx="285">
                  <c:v>44006</c:v>
                </c:pt>
                <c:pt idx="286">
                  <c:v>44007</c:v>
                </c:pt>
                <c:pt idx="287">
                  <c:v>44008</c:v>
                </c:pt>
                <c:pt idx="288">
                  <c:v>44011</c:v>
                </c:pt>
                <c:pt idx="289">
                  <c:v>44012</c:v>
                </c:pt>
                <c:pt idx="290">
                  <c:v>44013</c:v>
                </c:pt>
                <c:pt idx="291">
                  <c:v>44014</c:v>
                </c:pt>
                <c:pt idx="292">
                  <c:v>44015</c:v>
                </c:pt>
                <c:pt idx="293">
                  <c:v>44018</c:v>
                </c:pt>
                <c:pt idx="294">
                  <c:v>44019</c:v>
                </c:pt>
                <c:pt idx="295">
                  <c:v>44020</c:v>
                </c:pt>
                <c:pt idx="296">
                  <c:v>44021</c:v>
                </c:pt>
                <c:pt idx="297">
                  <c:v>44022</c:v>
                </c:pt>
                <c:pt idx="298">
                  <c:v>44025</c:v>
                </c:pt>
                <c:pt idx="299">
                  <c:v>44026</c:v>
                </c:pt>
                <c:pt idx="300">
                  <c:v>44027</c:v>
                </c:pt>
                <c:pt idx="301">
                  <c:v>44028</c:v>
                </c:pt>
                <c:pt idx="302">
                  <c:v>44029</c:v>
                </c:pt>
                <c:pt idx="303">
                  <c:v>44032</c:v>
                </c:pt>
                <c:pt idx="304">
                  <c:v>44033</c:v>
                </c:pt>
                <c:pt idx="305">
                  <c:v>44034</c:v>
                </c:pt>
                <c:pt idx="306">
                  <c:v>44035</c:v>
                </c:pt>
                <c:pt idx="307">
                  <c:v>44036</c:v>
                </c:pt>
                <c:pt idx="308">
                  <c:v>44039</c:v>
                </c:pt>
                <c:pt idx="309">
                  <c:v>44040</c:v>
                </c:pt>
                <c:pt idx="310">
                  <c:v>44041</c:v>
                </c:pt>
                <c:pt idx="311">
                  <c:v>44042</c:v>
                </c:pt>
                <c:pt idx="312">
                  <c:v>44043</c:v>
                </c:pt>
                <c:pt idx="313">
                  <c:v>44046</c:v>
                </c:pt>
                <c:pt idx="314">
                  <c:v>44047</c:v>
                </c:pt>
                <c:pt idx="315">
                  <c:v>44048</c:v>
                </c:pt>
                <c:pt idx="316">
                  <c:v>44049</c:v>
                </c:pt>
                <c:pt idx="317">
                  <c:v>44050</c:v>
                </c:pt>
                <c:pt idx="318">
                  <c:v>44053</c:v>
                </c:pt>
                <c:pt idx="319">
                  <c:v>44054</c:v>
                </c:pt>
                <c:pt idx="320">
                  <c:v>44055</c:v>
                </c:pt>
                <c:pt idx="321">
                  <c:v>44056</c:v>
                </c:pt>
                <c:pt idx="322">
                  <c:v>44057</c:v>
                </c:pt>
                <c:pt idx="323">
                  <c:v>44061</c:v>
                </c:pt>
                <c:pt idx="324">
                  <c:v>44062</c:v>
                </c:pt>
                <c:pt idx="325">
                  <c:v>44063</c:v>
                </c:pt>
                <c:pt idx="326">
                  <c:v>44064</c:v>
                </c:pt>
                <c:pt idx="327">
                  <c:v>44067</c:v>
                </c:pt>
                <c:pt idx="328">
                  <c:v>44068</c:v>
                </c:pt>
                <c:pt idx="329">
                  <c:v>44069</c:v>
                </c:pt>
                <c:pt idx="330">
                  <c:v>44070</c:v>
                </c:pt>
                <c:pt idx="331">
                  <c:v>44071</c:v>
                </c:pt>
                <c:pt idx="332">
                  <c:v>44074</c:v>
                </c:pt>
                <c:pt idx="333">
                  <c:v>44075</c:v>
                </c:pt>
                <c:pt idx="334">
                  <c:v>44076</c:v>
                </c:pt>
                <c:pt idx="335">
                  <c:v>44077</c:v>
                </c:pt>
                <c:pt idx="336">
                  <c:v>44078</c:v>
                </c:pt>
                <c:pt idx="337">
                  <c:v>44081</c:v>
                </c:pt>
                <c:pt idx="338">
                  <c:v>44082</c:v>
                </c:pt>
                <c:pt idx="339">
                  <c:v>44083</c:v>
                </c:pt>
                <c:pt idx="340">
                  <c:v>44084</c:v>
                </c:pt>
                <c:pt idx="341">
                  <c:v>44085</c:v>
                </c:pt>
                <c:pt idx="342">
                  <c:v>44088</c:v>
                </c:pt>
                <c:pt idx="343">
                  <c:v>44089</c:v>
                </c:pt>
                <c:pt idx="344">
                  <c:v>44090</c:v>
                </c:pt>
                <c:pt idx="345">
                  <c:v>44091</c:v>
                </c:pt>
                <c:pt idx="346">
                  <c:v>44092</c:v>
                </c:pt>
                <c:pt idx="347">
                  <c:v>44095</c:v>
                </c:pt>
                <c:pt idx="348">
                  <c:v>44096</c:v>
                </c:pt>
                <c:pt idx="349">
                  <c:v>44097</c:v>
                </c:pt>
                <c:pt idx="350">
                  <c:v>44098</c:v>
                </c:pt>
                <c:pt idx="351">
                  <c:v>44099</c:v>
                </c:pt>
                <c:pt idx="352">
                  <c:v>44102</c:v>
                </c:pt>
                <c:pt idx="353">
                  <c:v>44103</c:v>
                </c:pt>
                <c:pt idx="354">
                  <c:v>44104</c:v>
                </c:pt>
                <c:pt idx="355">
                  <c:v>44105</c:v>
                </c:pt>
                <c:pt idx="356">
                  <c:v>44109</c:v>
                </c:pt>
                <c:pt idx="357">
                  <c:v>44110</c:v>
                </c:pt>
                <c:pt idx="358">
                  <c:v>44111</c:v>
                </c:pt>
                <c:pt idx="359">
                  <c:v>44112</c:v>
                </c:pt>
                <c:pt idx="360">
                  <c:v>44113</c:v>
                </c:pt>
                <c:pt idx="361">
                  <c:v>44116</c:v>
                </c:pt>
                <c:pt idx="362">
                  <c:v>44118</c:v>
                </c:pt>
                <c:pt idx="363">
                  <c:v>44119</c:v>
                </c:pt>
                <c:pt idx="364">
                  <c:v>44123</c:v>
                </c:pt>
                <c:pt idx="365">
                  <c:v>44124</c:v>
                </c:pt>
                <c:pt idx="366">
                  <c:v>44125</c:v>
                </c:pt>
                <c:pt idx="367">
                  <c:v>44126</c:v>
                </c:pt>
                <c:pt idx="368">
                  <c:v>44127</c:v>
                </c:pt>
                <c:pt idx="369">
                  <c:v>44130</c:v>
                </c:pt>
                <c:pt idx="370">
                  <c:v>44131</c:v>
                </c:pt>
                <c:pt idx="371">
                  <c:v>44132</c:v>
                </c:pt>
                <c:pt idx="372">
                  <c:v>44133</c:v>
                </c:pt>
                <c:pt idx="373">
                  <c:v>44134</c:v>
                </c:pt>
                <c:pt idx="374">
                  <c:v>44137</c:v>
                </c:pt>
                <c:pt idx="375">
                  <c:v>44138</c:v>
                </c:pt>
                <c:pt idx="376">
                  <c:v>44139</c:v>
                </c:pt>
                <c:pt idx="377">
                  <c:v>44140</c:v>
                </c:pt>
                <c:pt idx="378">
                  <c:v>44141</c:v>
                </c:pt>
                <c:pt idx="379">
                  <c:v>44144</c:v>
                </c:pt>
                <c:pt idx="380">
                  <c:v>44145</c:v>
                </c:pt>
                <c:pt idx="381">
                  <c:v>44146</c:v>
                </c:pt>
                <c:pt idx="382">
                  <c:v>44147</c:v>
                </c:pt>
                <c:pt idx="383">
                  <c:v>44149</c:v>
                </c:pt>
                <c:pt idx="384">
                  <c:v>44152</c:v>
                </c:pt>
                <c:pt idx="385">
                  <c:v>44153</c:v>
                </c:pt>
                <c:pt idx="386">
                  <c:v>44154</c:v>
                </c:pt>
                <c:pt idx="387">
                  <c:v>44155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44166</c:v>
                </c:pt>
                <c:pt idx="394">
                  <c:v>44167</c:v>
                </c:pt>
                <c:pt idx="395">
                  <c:v>44168</c:v>
                </c:pt>
                <c:pt idx="396">
                  <c:v>44169</c:v>
                </c:pt>
                <c:pt idx="397">
                  <c:v>44172</c:v>
                </c:pt>
                <c:pt idx="398">
                  <c:v>44173</c:v>
                </c:pt>
                <c:pt idx="399">
                  <c:v>44174</c:v>
                </c:pt>
                <c:pt idx="400">
                  <c:v>44175</c:v>
                </c:pt>
                <c:pt idx="401">
                  <c:v>44176</c:v>
                </c:pt>
                <c:pt idx="402">
                  <c:v>44179</c:v>
                </c:pt>
                <c:pt idx="403">
                  <c:v>44180</c:v>
                </c:pt>
                <c:pt idx="404">
                  <c:v>44181</c:v>
                </c:pt>
                <c:pt idx="405">
                  <c:v>44182</c:v>
                </c:pt>
                <c:pt idx="406">
                  <c:v>44186</c:v>
                </c:pt>
                <c:pt idx="407">
                  <c:v>44187</c:v>
                </c:pt>
                <c:pt idx="408">
                  <c:v>44188</c:v>
                </c:pt>
                <c:pt idx="409">
                  <c:v>44189</c:v>
                </c:pt>
                <c:pt idx="410">
                  <c:v>44193</c:v>
                </c:pt>
                <c:pt idx="411">
                  <c:v>44194</c:v>
                </c:pt>
                <c:pt idx="412">
                  <c:v>44195</c:v>
                </c:pt>
                <c:pt idx="413">
                  <c:v>44196</c:v>
                </c:pt>
                <c:pt idx="414">
                  <c:v>44197</c:v>
                </c:pt>
                <c:pt idx="415">
                  <c:v>44200</c:v>
                </c:pt>
                <c:pt idx="416">
                  <c:v>44201</c:v>
                </c:pt>
                <c:pt idx="417">
                  <c:v>44202</c:v>
                </c:pt>
                <c:pt idx="418">
                  <c:v>44203</c:v>
                </c:pt>
                <c:pt idx="419">
                  <c:v>44204</c:v>
                </c:pt>
                <c:pt idx="420">
                  <c:v>44207</c:v>
                </c:pt>
                <c:pt idx="421">
                  <c:v>44208</c:v>
                </c:pt>
                <c:pt idx="422">
                  <c:v>44209</c:v>
                </c:pt>
                <c:pt idx="423">
                  <c:v>44210</c:v>
                </c:pt>
                <c:pt idx="424">
                  <c:v>44211</c:v>
                </c:pt>
                <c:pt idx="425">
                  <c:v>44214</c:v>
                </c:pt>
                <c:pt idx="426">
                  <c:v>44215</c:v>
                </c:pt>
                <c:pt idx="427">
                  <c:v>44216</c:v>
                </c:pt>
                <c:pt idx="428">
                  <c:v>44217</c:v>
                </c:pt>
                <c:pt idx="429">
                  <c:v>44218</c:v>
                </c:pt>
                <c:pt idx="430">
                  <c:v>44221</c:v>
                </c:pt>
                <c:pt idx="431">
                  <c:v>44223</c:v>
                </c:pt>
                <c:pt idx="432">
                  <c:v>44224</c:v>
                </c:pt>
                <c:pt idx="433">
                  <c:v>44225</c:v>
                </c:pt>
                <c:pt idx="434">
                  <c:v>44228</c:v>
                </c:pt>
                <c:pt idx="435">
                  <c:v>44229</c:v>
                </c:pt>
                <c:pt idx="436">
                  <c:v>44230</c:v>
                </c:pt>
                <c:pt idx="437">
                  <c:v>44231</c:v>
                </c:pt>
                <c:pt idx="438">
                  <c:v>44232</c:v>
                </c:pt>
                <c:pt idx="439">
                  <c:v>44235</c:v>
                </c:pt>
                <c:pt idx="440">
                  <c:v>44236</c:v>
                </c:pt>
                <c:pt idx="441">
                  <c:v>44237</c:v>
                </c:pt>
                <c:pt idx="442">
                  <c:v>44238</c:v>
                </c:pt>
                <c:pt idx="443">
                  <c:v>44239</c:v>
                </c:pt>
                <c:pt idx="444">
                  <c:v>44242</c:v>
                </c:pt>
                <c:pt idx="445">
                  <c:v>44243</c:v>
                </c:pt>
                <c:pt idx="446">
                  <c:v>44244</c:v>
                </c:pt>
                <c:pt idx="447">
                  <c:v>44245</c:v>
                </c:pt>
                <c:pt idx="448">
                  <c:v>44246</c:v>
                </c:pt>
                <c:pt idx="449">
                  <c:v>44249</c:v>
                </c:pt>
                <c:pt idx="450">
                  <c:v>44250</c:v>
                </c:pt>
                <c:pt idx="451">
                  <c:v>44251</c:v>
                </c:pt>
                <c:pt idx="452">
                  <c:v>44252</c:v>
                </c:pt>
                <c:pt idx="453">
                  <c:v>44253</c:v>
                </c:pt>
                <c:pt idx="454">
                  <c:v>44256</c:v>
                </c:pt>
                <c:pt idx="455">
                  <c:v>44257</c:v>
                </c:pt>
                <c:pt idx="456">
                  <c:v>44258</c:v>
                </c:pt>
                <c:pt idx="457">
                  <c:v>44259</c:v>
                </c:pt>
                <c:pt idx="458">
                  <c:v>44260</c:v>
                </c:pt>
                <c:pt idx="459">
                  <c:v>44263</c:v>
                </c:pt>
                <c:pt idx="460">
                  <c:v>44264</c:v>
                </c:pt>
                <c:pt idx="461">
                  <c:v>44265</c:v>
                </c:pt>
                <c:pt idx="462">
                  <c:v>44267</c:v>
                </c:pt>
                <c:pt idx="463">
                  <c:v>44270</c:v>
                </c:pt>
                <c:pt idx="464">
                  <c:v>44271</c:v>
                </c:pt>
                <c:pt idx="465">
                  <c:v>44272</c:v>
                </c:pt>
                <c:pt idx="466">
                  <c:v>44273</c:v>
                </c:pt>
                <c:pt idx="467">
                  <c:v>44274</c:v>
                </c:pt>
                <c:pt idx="468">
                  <c:v>44277</c:v>
                </c:pt>
                <c:pt idx="469">
                  <c:v>44278</c:v>
                </c:pt>
                <c:pt idx="470">
                  <c:v>44279</c:v>
                </c:pt>
                <c:pt idx="471">
                  <c:v>44280</c:v>
                </c:pt>
                <c:pt idx="472">
                  <c:v>44285</c:v>
                </c:pt>
                <c:pt idx="473">
                  <c:v>44287</c:v>
                </c:pt>
                <c:pt idx="474">
                  <c:v>44291</c:v>
                </c:pt>
                <c:pt idx="475">
                  <c:v>44292</c:v>
                </c:pt>
                <c:pt idx="476">
                  <c:v>44293</c:v>
                </c:pt>
                <c:pt idx="477">
                  <c:v>44294</c:v>
                </c:pt>
                <c:pt idx="478">
                  <c:v>44295</c:v>
                </c:pt>
                <c:pt idx="479">
                  <c:v>44298</c:v>
                </c:pt>
                <c:pt idx="480">
                  <c:v>44299</c:v>
                </c:pt>
                <c:pt idx="481">
                  <c:v>44301</c:v>
                </c:pt>
                <c:pt idx="482">
                  <c:v>44302</c:v>
                </c:pt>
                <c:pt idx="483">
                  <c:v>44305</c:v>
                </c:pt>
                <c:pt idx="484">
                  <c:v>44306</c:v>
                </c:pt>
                <c:pt idx="485">
                  <c:v>44308</c:v>
                </c:pt>
                <c:pt idx="486">
                  <c:v>44309</c:v>
                </c:pt>
                <c:pt idx="487">
                  <c:v>44312</c:v>
                </c:pt>
                <c:pt idx="488">
                  <c:v>44313</c:v>
                </c:pt>
                <c:pt idx="489">
                  <c:v>44314</c:v>
                </c:pt>
                <c:pt idx="490">
                  <c:v>44315</c:v>
                </c:pt>
                <c:pt idx="491">
                  <c:v>44316</c:v>
                </c:pt>
                <c:pt idx="492">
                  <c:v>44319</c:v>
                </c:pt>
                <c:pt idx="493">
                  <c:v>44320</c:v>
                </c:pt>
                <c:pt idx="494">
                  <c:v>44321</c:v>
                </c:pt>
                <c:pt idx="495">
                  <c:v>44322</c:v>
                </c:pt>
                <c:pt idx="496">
                  <c:v>44323</c:v>
                </c:pt>
                <c:pt idx="497">
                  <c:v>44326</c:v>
                </c:pt>
                <c:pt idx="498">
                  <c:v>44327</c:v>
                </c:pt>
                <c:pt idx="499">
                  <c:v>44328</c:v>
                </c:pt>
                <c:pt idx="500">
                  <c:v>44330</c:v>
                </c:pt>
                <c:pt idx="501">
                  <c:v>44333</c:v>
                </c:pt>
                <c:pt idx="502">
                  <c:v>44334</c:v>
                </c:pt>
                <c:pt idx="503">
                  <c:v>44335</c:v>
                </c:pt>
                <c:pt idx="504">
                  <c:v>44336</c:v>
                </c:pt>
                <c:pt idx="505">
                  <c:v>44337</c:v>
                </c:pt>
                <c:pt idx="506">
                  <c:v>44340</c:v>
                </c:pt>
                <c:pt idx="507">
                  <c:v>44341</c:v>
                </c:pt>
                <c:pt idx="508">
                  <c:v>44342</c:v>
                </c:pt>
                <c:pt idx="509">
                  <c:v>44343</c:v>
                </c:pt>
                <c:pt idx="510">
                  <c:v>44344</c:v>
                </c:pt>
                <c:pt idx="511">
                  <c:v>44347</c:v>
                </c:pt>
                <c:pt idx="512">
                  <c:v>44348</c:v>
                </c:pt>
                <c:pt idx="513">
                  <c:v>44349</c:v>
                </c:pt>
                <c:pt idx="514">
                  <c:v>44350</c:v>
                </c:pt>
                <c:pt idx="515">
                  <c:v>44351</c:v>
                </c:pt>
                <c:pt idx="516">
                  <c:v>44354</c:v>
                </c:pt>
                <c:pt idx="517">
                  <c:v>44355</c:v>
                </c:pt>
                <c:pt idx="518">
                  <c:v>44356</c:v>
                </c:pt>
                <c:pt idx="519">
                  <c:v>44357</c:v>
                </c:pt>
                <c:pt idx="520">
                  <c:v>44358</c:v>
                </c:pt>
                <c:pt idx="521">
                  <c:v>44361</c:v>
                </c:pt>
                <c:pt idx="522">
                  <c:v>44362</c:v>
                </c:pt>
                <c:pt idx="523">
                  <c:v>44363</c:v>
                </c:pt>
                <c:pt idx="524">
                  <c:v>44364</c:v>
                </c:pt>
                <c:pt idx="525">
                  <c:v>44365</c:v>
                </c:pt>
                <c:pt idx="526">
                  <c:v>44368</c:v>
                </c:pt>
                <c:pt idx="527">
                  <c:v>44369</c:v>
                </c:pt>
                <c:pt idx="528">
                  <c:v>44370</c:v>
                </c:pt>
                <c:pt idx="529">
                  <c:v>44371</c:v>
                </c:pt>
                <c:pt idx="530">
                  <c:v>44372</c:v>
                </c:pt>
                <c:pt idx="531">
                  <c:v>44375</c:v>
                </c:pt>
                <c:pt idx="532">
                  <c:v>44376</c:v>
                </c:pt>
                <c:pt idx="533">
                  <c:v>44377</c:v>
                </c:pt>
                <c:pt idx="534">
                  <c:v>44378</c:v>
                </c:pt>
                <c:pt idx="535">
                  <c:v>44379</c:v>
                </c:pt>
                <c:pt idx="536">
                  <c:v>44382</c:v>
                </c:pt>
                <c:pt idx="537">
                  <c:v>44383</c:v>
                </c:pt>
                <c:pt idx="538">
                  <c:v>44384</c:v>
                </c:pt>
                <c:pt idx="539">
                  <c:v>44385</c:v>
                </c:pt>
                <c:pt idx="540">
                  <c:v>44386</c:v>
                </c:pt>
                <c:pt idx="541">
                  <c:v>44389</c:v>
                </c:pt>
                <c:pt idx="542">
                  <c:v>44390</c:v>
                </c:pt>
                <c:pt idx="543">
                  <c:v>44391</c:v>
                </c:pt>
                <c:pt idx="544">
                  <c:v>44392</c:v>
                </c:pt>
                <c:pt idx="545">
                  <c:v>44393</c:v>
                </c:pt>
                <c:pt idx="546">
                  <c:v>44396</c:v>
                </c:pt>
                <c:pt idx="547">
                  <c:v>44397</c:v>
                </c:pt>
                <c:pt idx="548">
                  <c:v>44399</c:v>
                </c:pt>
                <c:pt idx="549">
                  <c:v>44400</c:v>
                </c:pt>
                <c:pt idx="550">
                  <c:v>44403</c:v>
                </c:pt>
                <c:pt idx="551">
                  <c:v>44404</c:v>
                </c:pt>
                <c:pt idx="552">
                  <c:v>44405</c:v>
                </c:pt>
                <c:pt idx="553">
                  <c:v>44406</c:v>
                </c:pt>
                <c:pt idx="554">
                  <c:v>44407</c:v>
                </c:pt>
                <c:pt idx="555">
                  <c:v>44410</c:v>
                </c:pt>
                <c:pt idx="556">
                  <c:v>44411</c:v>
                </c:pt>
                <c:pt idx="557">
                  <c:v>44412</c:v>
                </c:pt>
                <c:pt idx="558">
                  <c:v>44413</c:v>
                </c:pt>
                <c:pt idx="559">
                  <c:v>44414</c:v>
                </c:pt>
                <c:pt idx="560">
                  <c:v>44417</c:v>
                </c:pt>
                <c:pt idx="561">
                  <c:v>44418</c:v>
                </c:pt>
                <c:pt idx="562">
                  <c:v>44419</c:v>
                </c:pt>
                <c:pt idx="563">
                  <c:v>44420</c:v>
                </c:pt>
                <c:pt idx="564">
                  <c:v>44421</c:v>
                </c:pt>
                <c:pt idx="565">
                  <c:v>44424</c:v>
                </c:pt>
                <c:pt idx="566">
                  <c:v>44425</c:v>
                </c:pt>
                <c:pt idx="567">
                  <c:v>44426</c:v>
                </c:pt>
                <c:pt idx="568">
                  <c:v>44428</c:v>
                </c:pt>
                <c:pt idx="569">
                  <c:v>44431</c:v>
                </c:pt>
                <c:pt idx="570">
                  <c:v>44432</c:v>
                </c:pt>
                <c:pt idx="571">
                  <c:v>44433</c:v>
                </c:pt>
                <c:pt idx="572">
                  <c:v>44434</c:v>
                </c:pt>
                <c:pt idx="573">
                  <c:v>44435</c:v>
                </c:pt>
                <c:pt idx="574">
                  <c:v>44438</c:v>
                </c:pt>
                <c:pt idx="575">
                  <c:v>44439</c:v>
                </c:pt>
                <c:pt idx="576">
                  <c:v>44440</c:v>
                </c:pt>
                <c:pt idx="577">
                  <c:v>44441</c:v>
                </c:pt>
                <c:pt idx="578">
                  <c:v>44442</c:v>
                </c:pt>
                <c:pt idx="579">
                  <c:v>44445</c:v>
                </c:pt>
                <c:pt idx="580">
                  <c:v>44446</c:v>
                </c:pt>
                <c:pt idx="581">
                  <c:v>44447</c:v>
                </c:pt>
                <c:pt idx="582">
                  <c:v>44448</c:v>
                </c:pt>
                <c:pt idx="583">
                  <c:v>44454</c:v>
                </c:pt>
                <c:pt idx="584">
                  <c:v>44455</c:v>
                </c:pt>
                <c:pt idx="585">
                  <c:v>44456</c:v>
                </c:pt>
                <c:pt idx="586">
                  <c:v>44459</c:v>
                </c:pt>
                <c:pt idx="587">
                  <c:v>44460</c:v>
                </c:pt>
                <c:pt idx="588">
                  <c:v>44461</c:v>
                </c:pt>
                <c:pt idx="589">
                  <c:v>44462</c:v>
                </c:pt>
                <c:pt idx="590">
                  <c:v>44463</c:v>
                </c:pt>
                <c:pt idx="591">
                  <c:v>44466</c:v>
                </c:pt>
                <c:pt idx="592">
                  <c:v>44467</c:v>
                </c:pt>
                <c:pt idx="593">
                  <c:v>44468</c:v>
                </c:pt>
                <c:pt idx="594">
                  <c:v>44469</c:v>
                </c:pt>
                <c:pt idx="595">
                  <c:v>44473</c:v>
                </c:pt>
                <c:pt idx="596">
                  <c:v>44474</c:v>
                </c:pt>
                <c:pt idx="597">
                  <c:v>44475</c:v>
                </c:pt>
                <c:pt idx="598">
                  <c:v>44476</c:v>
                </c:pt>
                <c:pt idx="599">
                  <c:v>44477</c:v>
                </c:pt>
                <c:pt idx="600">
                  <c:v>44480</c:v>
                </c:pt>
                <c:pt idx="601">
                  <c:v>44481</c:v>
                </c:pt>
                <c:pt idx="602">
                  <c:v>44482</c:v>
                </c:pt>
                <c:pt idx="603">
                  <c:v>44483</c:v>
                </c:pt>
                <c:pt idx="604">
                  <c:v>44487</c:v>
                </c:pt>
                <c:pt idx="605">
                  <c:v>44488</c:v>
                </c:pt>
                <c:pt idx="606">
                  <c:v>44489</c:v>
                </c:pt>
                <c:pt idx="607">
                  <c:v>44490</c:v>
                </c:pt>
                <c:pt idx="608">
                  <c:v>44491</c:v>
                </c:pt>
                <c:pt idx="609">
                  <c:v>44494</c:v>
                </c:pt>
                <c:pt idx="610">
                  <c:v>44495</c:v>
                </c:pt>
                <c:pt idx="611">
                  <c:v>44496</c:v>
                </c:pt>
                <c:pt idx="612">
                  <c:v>44497</c:v>
                </c:pt>
                <c:pt idx="613">
                  <c:v>44498</c:v>
                </c:pt>
                <c:pt idx="614">
                  <c:v>44501</c:v>
                </c:pt>
                <c:pt idx="615">
                  <c:v>44502</c:v>
                </c:pt>
                <c:pt idx="616">
                  <c:v>44503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44515</c:v>
                </c:pt>
                <c:pt idx="623">
                  <c:v>44516</c:v>
                </c:pt>
                <c:pt idx="624">
                  <c:v>44517</c:v>
                </c:pt>
                <c:pt idx="625">
                  <c:v>44518</c:v>
                </c:pt>
                <c:pt idx="626">
                  <c:v>44522</c:v>
                </c:pt>
                <c:pt idx="627">
                  <c:v>44523</c:v>
                </c:pt>
                <c:pt idx="628">
                  <c:v>44525</c:v>
                </c:pt>
                <c:pt idx="629">
                  <c:v>44526</c:v>
                </c:pt>
                <c:pt idx="630">
                  <c:v>44529</c:v>
                </c:pt>
                <c:pt idx="631">
                  <c:v>44530</c:v>
                </c:pt>
                <c:pt idx="632">
                  <c:v>44531</c:v>
                </c:pt>
                <c:pt idx="633">
                  <c:v>44532</c:v>
                </c:pt>
                <c:pt idx="634">
                  <c:v>44533</c:v>
                </c:pt>
                <c:pt idx="635">
                  <c:v>44536</c:v>
                </c:pt>
                <c:pt idx="636">
                  <c:v>44537</c:v>
                </c:pt>
                <c:pt idx="637">
                  <c:v>44538</c:v>
                </c:pt>
                <c:pt idx="638">
                  <c:v>44539</c:v>
                </c:pt>
                <c:pt idx="639">
                  <c:v>44543</c:v>
                </c:pt>
                <c:pt idx="640">
                  <c:v>44544</c:v>
                </c:pt>
                <c:pt idx="641">
                  <c:v>44545</c:v>
                </c:pt>
                <c:pt idx="642">
                  <c:v>44546</c:v>
                </c:pt>
                <c:pt idx="643">
                  <c:v>44547</c:v>
                </c:pt>
                <c:pt idx="644">
                  <c:v>44550</c:v>
                </c:pt>
                <c:pt idx="645">
                  <c:v>44551</c:v>
                </c:pt>
                <c:pt idx="646">
                  <c:v>44552</c:v>
                </c:pt>
                <c:pt idx="647">
                  <c:v>44553</c:v>
                </c:pt>
                <c:pt idx="648">
                  <c:v>44554</c:v>
                </c:pt>
                <c:pt idx="649">
                  <c:v>44557</c:v>
                </c:pt>
                <c:pt idx="650">
                  <c:v>44558</c:v>
                </c:pt>
                <c:pt idx="651">
                  <c:v>44559</c:v>
                </c:pt>
                <c:pt idx="652">
                  <c:v>44560</c:v>
                </c:pt>
                <c:pt idx="653">
                  <c:v>44561</c:v>
                </c:pt>
                <c:pt idx="654">
                  <c:v>44564</c:v>
                </c:pt>
                <c:pt idx="655">
                  <c:v>44565</c:v>
                </c:pt>
                <c:pt idx="656">
                  <c:v>44566</c:v>
                </c:pt>
                <c:pt idx="657">
                  <c:v>44567</c:v>
                </c:pt>
                <c:pt idx="658">
                  <c:v>44568</c:v>
                </c:pt>
                <c:pt idx="659">
                  <c:v>44571</c:v>
                </c:pt>
                <c:pt idx="660">
                  <c:v>44572</c:v>
                </c:pt>
                <c:pt idx="661">
                  <c:v>44573</c:v>
                </c:pt>
                <c:pt idx="662">
                  <c:v>44574</c:v>
                </c:pt>
                <c:pt idx="663">
                  <c:v>44575</c:v>
                </c:pt>
                <c:pt idx="664">
                  <c:v>44578</c:v>
                </c:pt>
                <c:pt idx="665">
                  <c:v>44579</c:v>
                </c:pt>
                <c:pt idx="666">
                  <c:v>44580</c:v>
                </c:pt>
                <c:pt idx="667">
                  <c:v>44581</c:v>
                </c:pt>
                <c:pt idx="668">
                  <c:v>44582</c:v>
                </c:pt>
                <c:pt idx="669">
                  <c:v>44585</c:v>
                </c:pt>
                <c:pt idx="670">
                  <c:v>44586</c:v>
                </c:pt>
                <c:pt idx="671">
                  <c:v>44587</c:v>
                </c:pt>
                <c:pt idx="672">
                  <c:v>44588</c:v>
                </c:pt>
                <c:pt idx="673">
                  <c:v>44589</c:v>
                </c:pt>
                <c:pt idx="674">
                  <c:v>44592</c:v>
                </c:pt>
                <c:pt idx="675">
                  <c:v>44593</c:v>
                </c:pt>
                <c:pt idx="676">
                  <c:v>44594</c:v>
                </c:pt>
                <c:pt idx="677">
                  <c:v>44595</c:v>
                </c:pt>
                <c:pt idx="678">
                  <c:v>44596</c:v>
                </c:pt>
                <c:pt idx="679">
                  <c:v>44599</c:v>
                </c:pt>
                <c:pt idx="680">
                  <c:v>44600</c:v>
                </c:pt>
                <c:pt idx="681">
                  <c:v>44601</c:v>
                </c:pt>
                <c:pt idx="682">
                  <c:v>44602</c:v>
                </c:pt>
                <c:pt idx="683">
                  <c:v>44603</c:v>
                </c:pt>
                <c:pt idx="684">
                  <c:v>44606</c:v>
                </c:pt>
                <c:pt idx="685">
                  <c:v>44607</c:v>
                </c:pt>
                <c:pt idx="686">
                  <c:v>44608</c:v>
                </c:pt>
                <c:pt idx="687">
                  <c:v>44609</c:v>
                </c:pt>
                <c:pt idx="688">
                  <c:v>44610</c:v>
                </c:pt>
                <c:pt idx="689">
                  <c:v>44613</c:v>
                </c:pt>
                <c:pt idx="690">
                  <c:v>44614</c:v>
                </c:pt>
                <c:pt idx="691">
                  <c:v>44615</c:v>
                </c:pt>
                <c:pt idx="692">
                  <c:v>44616</c:v>
                </c:pt>
                <c:pt idx="693">
                  <c:v>44617</c:v>
                </c:pt>
                <c:pt idx="694">
                  <c:v>44620</c:v>
                </c:pt>
                <c:pt idx="695">
                  <c:v>44622</c:v>
                </c:pt>
                <c:pt idx="696">
                  <c:v>44623</c:v>
                </c:pt>
                <c:pt idx="697">
                  <c:v>44624</c:v>
                </c:pt>
                <c:pt idx="698">
                  <c:v>44627</c:v>
                </c:pt>
                <c:pt idx="699">
                  <c:v>44628</c:v>
                </c:pt>
                <c:pt idx="700">
                  <c:v>44629</c:v>
                </c:pt>
                <c:pt idx="701">
                  <c:v>44630</c:v>
                </c:pt>
                <c:pt idx="702">
                  <c:v>44631</c:v>
                </c:pt>
                <c:pt idx="703">
                  <c:v>44634</c:v>
                </c:pt>
                <c:pt idx="704">
                  <c:v>44635</c:v>
                </c:pt>
                <c:pt idx="705">
                  <c:v>44636</c:v>
                </c:pt>
                <c:pt idx="706">
                  <c:v>44637</c:v>
                </c:pt>
                <c:pt idx="707">
                  <c:v>44638</c:v>
                </c:pt>
                <c:pt idx="708">
                  <c:v>44641</c:v>
                </c:pt>
                <c:pt idx="709">
                  <c:v>44642</c:v>
                </c:pt>
                <c:pt idx="710">
                  <c:v>44643</c:v>
                </c:pt>
                <c:pt idx="711">
                  <c:v>44644</c:v>
                </c:pt>
                <c:pt idx="712">
                  <c:v>44645</c:v>
                </c:pt>
                <c:pt idx="713">
                  <c:v>44648</c:v>
                </c:pt>
                <c:pt idx="714">
                  <c:v>44649</c:v>
                </c:pt>
                <c:pt idx="715">
                  <c:v>44650</c:v>
                </c:pt>
                <c:pt idx="716">
                  <c:v>44651</c:v>
                </c:pt>
                <c:pt idx="717">
                  <c:v>44652</c:v>
                </c:pt>
                <c:pt idx="718">
                  <c:v>44655</c:v>
                </c:pt>
                <c:pt idx="719">
                  <c:v>44656</c:v>
                </c:pt>
                <c:pt idx="720">
                  <c:v>44657</c:v>
                </c:pt>
                <c:pt idx="721">
                  <c:v>44658</c:v>
                </c:pt>
                <c:pt idx="722">
                  <c:v>44659</c:v>
                </c:pt>
                <c:pt idx="723">
                  <c:v>44662</c:v>
                </c:pt>
                <c:pt idx="724">
                  <c:v>44663</c:v>
                </c:pt>
                <c:pt idx="725">
                  <c:v>44664</c:v>
                </c:pt>
                <c:pt idx="726">
                  <c:v>44665</c:v>
                </c:pt>
                <c:pt idx="727">
                  <c:v>44666</c:v>
                </c:pt>
                <c:pt idx="728">
                  <c:v>44669</c:v>
                </c:pt>
                <c:pt idx="729">
                  <c:v>44670</c:v>
                </c:pt>
                <c:pt idx="730">
                  <c:v>44671</c:v>
                </c:pt>
                <c:pt idx="731">
                  <c:v>44672</c:v>
                </c:pt>
                <c:pt idx="732">
                  <c:v>44677</c:v>
                </c:pt>
                <c:pt idx="733">
                  <c:v>44678</c:v>
                </c:pt>
                <c:pt idx="734">
                  <c:v>44679</c:v>
                </c:pt>
                <c:pt idx="735">
                  <c:v>44680</c:v>
                </c:pt>
                <c:pt idx="736">
                  <c:v>44683</c:v>
                </c:pt>
                <c:pt idx="737">
                  <c:v>44684</c:v>
                </c:pt>
                <c:pt idx="738">
                  <c:v>44685</c:v>
                </c:pt>
                <c:pt idx="739">
                  <c:v>44686</c:v>
                </c:pt>
                <c:pt idx="740">
                  <c:v>44687</c:v>
                </c:pt>
                <c:pt idx="741">
                  <c:v>44690</c:v>
                </c:pt>
                <c:pt idx="742">
                  <c:v>44691</c:v>
                </c:pt>
                <c:pt idx="743">
                  <c:v>44692</c:v>
                </c:pt>
                <c:pt idx="744">
                  <c:v>44693</c:v>
                </c:pt>
                <c:pt idx="745">
                  <c:v>44694</c:v>
                </c:pt>
                <c:pt idx="746">
                  <c:v>44697</c:v>
                </c:pt>
                <c:pt idx="747">
                  <c:v>44698</c:v>
                </c:pt>
                <c:pt idx="748">
                  <c:v>44699</c:v>
                </c:pt>
                <c:pt idx="749">
                  <c:v>44700</c:v>
                </c:pt>
                <c:pt idx="750">
                  <c:v>44701</c:v>
                </c:pt>
                <c:pt idx="751">
                  <c:v>44704</c:v>
                </c:pt>
                <c:pt idx="752">
                  <c:v>44705</c:v>
                </c:pt>
                <c:pt idx="753">
                  <c:v>44706</c:v>
                </c:pt>
                <c:pt idx="754">
                  <c:v>44707</c:v>
                </c:pt>
                <c:pt idx="755">
                  <c:v>44708</c:v>
                </c:pt>
                <c:pt idx="756">
                  <c:v>44711</c:v>
                </c:pt>
                <c:pt idx="757">
                  <c:v>44712</c:v>
                </c:pt>
                <c:pt idx="758">
                  <c:v>44713</c:v>
                </c:pt>
                <c:pt idx="759">
                  <c:v>44714</c:v>
                </c:pt>
                <c:pt idx="760">
                  <c:v>44715</c:v>
                </c:pt>
                <c:pt idx="761">
                  <c:v>44718</c:v>
                </c:pt>
                <c:pt idx="762">
                  <c:v>44719</c:v>
                </c:pt>
                <c:pt idx="763">
                  <c:v>44720</c:v>
                </c:pt>
                <c:pt idx="764">
                  <c:v>44721</c:v>
                </c:pt>
                <c:pt idx="765">
                  <c:v>44722</c:v>
                </c:pt>
                <c:pt idx="766">
                  <c:v>44725</c:v>
                </c:pt>
                <c:pt idx="767">
                  <c:v>44726</c:v>
                </c:pt>
                <c:pt idx="768">
                  <c:v>44727</c:v>
                </c:pt>
                <c:pt idx="769">
                  <c:v>44727</c:v>
                </c:pt>
                <c:pt idx="770">
                  <c:v>44728</c:v>
                </c:pt>
                <c:pt idx="771">
                  <c:v>44729</c:v>
                </c:pt>
                <c:pt idx="772">
                  <c:v>44732</c:v>
                </c:pt>
                <c:pt idx="773">
                  <c:v>44733</c:v>
                </c:pt>
                <c:pt idx="774">
                  <c:v>44734</c:v>
                </c:pt>
                <c:pt idx="775">
                  <c:v>44735</c:v>
                </c:pt>
                <c:pt idx="776">
                  <c:v>44736</c:v>
                </c:pt>
                <c:pt idx="777">
                  <c:v>44739</c:v>
                </c:pt>
                <c:pt idx="778">
                  <c:v>44740</c:v>
                </c:pt>
                <c:pt idx="779">
                  <c:v>44741</c:v>
                </c:pt>
                <c:pt idx="780">
                  <c:v>44742</c:v>
                </c:pt>
                <c:pt idx="781">
                  <c:v>44743</c:v>
                </c:pt>
                <c:pt idx="782">
                  <c:v>44746</c:v>
                </c:pt>
                <c:pt idx="783">
                  <c:v>44747</c:v>
                </c:pt>
                <c:pt idx="784">
                  <c:v>44748</c:v>
                </c:pt>
                <c:pt idx="785">
                  <c:v>44749</c:v>
                </c:pt>
                <c:pt idx="786">
                  <c:v>44750</c:v>
                </c:pt>
                <c:pt idx="787">
                  <c:v>44753</c:v>
                </c:pt>
                <c:pt idx="788">
                  <c:v>44754</c:v>
                </c:pt>
                <c:pt idx="789">
                  <c:v>44755</c:v>
                </c:pt>
                <c:pt idx="790">
                  <c:v>44756</c:v>
                </c:pt>
                <c:pt idx="791">
                  <c:v>44757</c:v>
                </c:pt>
                <c:pt idx="792">
                  <c:v>44760</c:v>
                </c:pt>
                <c:pt idx="793">
                  <c:v>44761</c:v>
                </c:pt>
                <c:pt idx="794">
                  <c:v>44762</c:v>
                </c:pt>
                <c:pt idx="795">
                  <c:v>44763</c:v>
                </c:pt>
                <c:pt idx="796">
                  <c:v>44764</c:v>
                </c:pt>
                <c:pt idx="797">
                  <c:v>44767</c:v>
                </c:pt>
                <c:pt idx="798">
                  <c:v>44768</c:v>
                </c:pt>
                <c:pt idx="799">
                  <c:v>44769</c:v>
                </c:pt>
                <c:pt idx="800">
                  <c:v>44770</c:v>
                </c:pt>
                <c:pt idx="801">
                  <c:v>44771</c:v>
                </c:pt>
                <c:pt idx="802">
                  <c:v>44774</c:v>
                </c:pt>
                <c:pt idx="803">
                  <c:v>44775</c:v>
                </c:pt>
                <c:pt idx="804">
                  <c:v>44776</c:v>
                </c:pt>
                <c:pt idx="805">
                  <c:v>44777</c:v>
                </c:pt>
                <c:pt idx="806">
                  <c:v>44778</c:v>
                </c:pt>
                <c:pt idx="807">
                  <c:v>44781</c:v>
                </c:pt>
                <c:pt idx="808">
                  <c:v>44782</c:v>
                </c:pt>
                <c:pt idx="809">
                  <c:v>44783</c:v>
                </c:pt>
                <c:pt idx="810">
                  <c:v>44784</c:v>
                </c:pt>
                <c:pt idx="811">
                  <c:v>44790</c:v>
                </c:pt>
                <c:pt idx="812">
                  <c:v>44791</c:v>
                </c:pt>
                <c:pt idx="813">
                  <c:v>44792</c:v>
                </c:pt>
                <c:pt idx="814">
                  <c:v>44795</c:v>
                </c:pt>
                <c:pt idx="815">
                  <c:v>44796</c:v>
                </c:pt>
                <c:pt idx="816">
                  <c:v>44797</c:v>
                </c:pt>
                <c:pt idx="817">
                  <c:v>44798</c:v>
                </c:pt>
                <c:pt idx="818">
                  <c:v>44799</c:v>
                </c:pt>
                <c:pt idx="819">
                  <c:v>44802</c:v>
                </c:pt>
                <c:pt idx="820">
                  <c:v>44803</c:v>
                </c:pt>
                <c:pt idx="821">
                  <c:v>44804</c:v>
                </c:pt>
                <c:pt idx="822">
                  <c:v>44805</c:v>
                </c:pt>
                <c:pt idx="823">
                  <c:v>44806</c:v>
                </c:pt>
                <c:pt idx="824">
                  <c:v>44809</c:v>
                </c:pt>
                <c:pt idx="825">
                  <c:v>44810</c:v>
                </c:pt>
                <c:pt idx="826">
                  <c:v>44811</c:v>
                </c:pt>
                <c:pt idx="827">
                  <c:v>44812</c:v>
                </c:pt>
                <c:pt idx="828">
                  <c:v>44813</c:v>
                </c:pt>
                <c:pt idx="829">
                  <c:v>44816</c:v>
                </c:pt>
                <c:pt idx="830">
                  <c:v>44817</c:v>
                </c:pt>
                <c:pt idx="831">
                  <c:v>44818</c:v>
                </c:pt>
                <c:pt idx="832">
                  <c:v>44819</c:v>
                </c:pt>
                <c:pt idx="833">
                  <c:v>44820</c:v>
                </c:pt>
                <c:pt idx="834">
                  <c:v>44823</c:v>
                </c:pt>
                <c:pt idx="835">
                  <c:v>44824</c:v>
                </c:pt>
                <c:pt idx="836">
                  <c:v>44825</c:v>
                </c:pt>
                <c:pt idx="837">
                  <c:v>44826</c:v>
                </c:pt>
                <c:pt idx="838">
                  <c:v>44827</c:v>
                </c:pt>
                <c:pt idx="839">
                  <c:v>44830</c:v>
                </c:pt>
                <c:pt idx="840">
                  <c:v>44831</c:v>
                </c:pt>
                <c:pt idx="841">
                  <c:v>44832</c:v>
                </c:pt>
                <c:pt idx="842">
                  <c:v>44833</c:v>
                </c:pt>
                <c:pt idx="843">
                  <c:v>44834</c:v>
                </c:pt>
                <c:pt idx="844">
                  <c:v>44837</c:v>
                </c:pt>
                <c:pt idx="845">
                  <c:v>44838</c:v>
                </c:pt>
                <c:pt idx="846">
                  <c:v>44839</c:v>
                </c:pt>
                <c:pt idx="847">
                  <c:v>44840</c:v>
                </c:pt>
                <c:pt idx="848">
                  <c:v>44841</c:v>
                </c:pt>
                <c:pt idx="849">
                  <c:v>44844</c:v>
                </c:pt>
                <c:pt idx="850">
                  <c:v>44845</c:v>
                </c:pt>
                <c:pt idx="851">
                  <c:v>44846</c:v>
                </c:pt>
                <c:pt idx="852">
                  <c:v>44847</c:v>
                </c:pt>
                <c:pt idx="853">
                  <c:v>44848</c:v>
                </c:pt>
                <c:pt idx="854">
                  <c:v>44851</c:v>
                </c:pt>
                <c:pt idx="855">
                  <c:v>44852</c:v>
                </c:pt>
                <c:pt idx="856">
                  <c:v>44853</c:v>
                </c:pt>
                <c:pt idx="857">
                  <c:v>44854</c:v>
                </c:pt>
                <c:pt idx="858">
                  <c:v>44855</c:v>
                </c:pt>
                <c:pt idx="859">
                  <c:v>44858</c:v>
                </c:pt>
                <c:pt idx="860">
                  <c:v>44859</c:v>
                </c:pt>
                <c:pt idx="861">
                  <c:v>44860</c:v>
                </c:pt>
                <c:pt idx="862">
                  <c:v>44861</c:v>
                </c:pt>
                <c:pt idx="863">
                  <c:v>44862</c:v>
                </c:pt>
                <c:pt idx="864">
                  <c:v>44865</c:v>
                </c:pt>
                <c:pt idx="865">
                  <c:v>44866</c:v>
                </c:pt>
                <c:pt idx="866">
                  <c:v>44867</c:v>
                </c:pt>
                <c:pt idx="867">
                  <c:v>44868</c:v>
                </c:pt>
                <c:pt idx="868">
                  <c:v>44869</c:v>
                </c:pt>
                <c:pt idx="869">
                  <c:v>44872</c:v>
                </c:pt>
                <c:pt idx="870">
                  <c:v>44873</c:v>
                </c:pt>
                <c:pt idx="871">
                  <c:v>44874</c:v>
                </c:pt>
                <c:pt idx="872">
                  <c:v>44875</c:v>
                </c:pt>
                <c:pt idx="873">
                  <c:v>44876</c:v>
                </c:pt>
                <c:pt idx="874">
                  <c:v>44879</c:v>
                </c:pt>
                <c:pt idx="875">
                  <c:v>44880</c:v>
                </c:pt>
                <c:pt idx="876">
                  <c:v>44881</c:v>
                </c:pt>
                <c:pt idx="877">
                  <c:v>44882</c:v>
                </c:pt>
                <c:pt idx="878">
                  <c:v>44883</c:v>
                </c:pt>
                <c:pt idx="879">
                  <c:v>44886</c:v>
                </c:pt>
                <c:pt idx="880">
                  <c:v>44887</c:v>
                </c:pt>
                <c:pt idx="881">
                  <c:v>44888</c:v>
                </c:pt>
                <c:pt idx="882">
                  <c:v>44889</c:v>
                </c:pt>
                <c:pt idx="883">
                  <c:v>44890</c:v>
                </c:pt>
                <c:pt idx="884">
                  <c:v>44893</c:v>
                </c:pt>
                <c:pt idx="885">
                  <c:v>44894</c:v>
                </c:pt>
                <c:pt idx="886">
                  <c:v>44895</c:v>
                </c:pt>
                <c:pt idx="887">
                  <c:v>44896</c:v>
                </c:pt>
                <c:pt idx="888">
                  <c:v>44897</c:v>
                </c:pt>
                <c:pt idx="889">
                  <c:v>44900</c:v>
                </c:pt>
                <c:pt idx="890">
                  <c:v>44901</c:v>
                </c:pt>
                <c:pt idx="891">
                  <c:v>44902</c:v>
                </c:pt>
                <c:pt idx="892">
                  <c:v>44903</c:v>
                </c:pt>
                <c:pt idx="893">
                  <c:v>44904</c:v>
                </c:pt>
                <c:pt idx="894">
                  <c:v>44907</c:v>
                </c:pt>
                <c:pt idx="895">
                  <c:v>44908</c:v>
                </c:pt>
                <c:pt idx="896">
                  <c:v>44909</c:v>
                </c:pt>
                <c:pt idx="897">
                  <c:v>44910</c:v>
                </c:pt>
                <c:pt idx="898">
                  <c:v>44911</c:v>
                </c:pt>
                <c:pt idx="899">
                  <c:v>44914</c:v>
                </c:pt>
                <c:pt idx="900">
                  <c:v>44915</c:v>
                </c:pt>
                <c:pt idx="901">
                  <c:v>44916</c:v>
                </c:pt>
                <c:pt idx="902">
                  <c:v>44917</c:v>
                </c:pt>
                <c:pt idx="903">
                  <c:v>44918</c:v>
                </c:pt>
                <c:pt idx="904">
                  <c:v>44921</c:v>
                </c:pt>
                <c:pt idx="905">
                  <c:v>44922</c:v>
                </c:pt>
                <c:pt idx="906">
                  <c:v>44923</c:v>
                </c:pt>
                <c:pt idx="907">
                  <c:v>44924</c:v>
                </c:pt>
                <c:pt idx="908">
                  <c:v>44925</c:v>
                </c:pt>
                <c:pt idx="909">
                  <c:v>44928</c:v>
                </c:pt>
                <c:pt idx="910">
                  <c:v>44929</c:v>
                </c:pt>
                <c:pt idx="911">
                  <c:v>44930</c:v>
                </c:pt>
                <c:pt idx="912">
                  <c:v>44931</c:v>
                </c:pt>
                <c:pt idx="913">
                  <c:v>44932</c:v>
                </c:pt>
                <c:pt idx="914">
                  <c:v>44932</c:v>
                </c:pt>
                <c:pt idx="915">
                  <c:v>44935</c:v>
                </c:pt>
                <c:pt idx="916">
                  <c:v>44936</c:v>
                </c:pt>
                <c:pt idx="917">
                  <c:v>44937</c:v>
                </c:pt>
                <c:pt idx="918">
                  <c:v>44938</c:v>
                </c:pt>
                <c:pt idx="919">
                  <c:v>44939</c:v>
                </c:pt>
                <c:pt idx="920">
                  <c:v>44942</c:v>
                </c:pt>
                <c:pt idx="921">
                  <c:v>44943</c:v>
                </c:pt>
                <c:pt idx="922">
                  <c:v>44944</c:v>
                </c:pt>
                <c:pt idx="923">
                  <c:v>44945</c:v>
                </c:pt>
                <c:pt idx="924">
                  <c:v>44946</c:v>
                </c:pt>
                <c:pt idx="925">
                  <c:v>44949</c:v>
                </c:pt>
                <c:pt idx="926">
                  <c:v>44950</c:v>
                </c:pt>
                <c:pt idx="927">
                  <c:v>44951</c:v>
                </c:pt>
                <c:pt idx="928">
                  <c:v>44952</c:v>
                </c:pt>
                <c:pt idx="929">
                  <c:v>44953</c:v>
                </c:pt>
                <c:pt idx="930">
                  <c:v>44956</c:v>
                </c:pt>
                <c:pt idx="931">
                  <c:v>44957</c:v>
                </c:pt>
                <c:pt idx="932">
                  <c:v>44958</c:v>
                </c:pt>
                <c:pt idx="933">
                  <c:v>44959</c:v>
                </c:pt>
                <c:pt idx="934">
                  <c:v>44960</c:v>
                </c:pt>
                <c:pt idx="935">
                  <c:v>44963</c:v>
                </c:pt>
                <c:pt idx="936">
                  <c:v>44964</c:v>
                </c:pt>
                <c:pt idx="937">
                  <c:v>44965</c:v>
                </c:pt>
                <c:pt idx="938">
                  <c:v>44966</c:v>
                </c:pt>
                <c:pt idx="939">
                  <c:v>44967</c:v>
                </c:pt>
                <c:pt idx="940">
                  <c:v>44970</c:v>
                </c:pt>
                <c:pt idx="941">
                  <c:v>44971</c:v>
                </c:pt>
                <c:pt idx="942">
                  <c:v>44972</c:v>
                </c:pt>
                <c:pt idx="943">
                  <c:v>44973</c:v>
                </c:pt>
                <c:pt idx="944">
                  <c:v>44974</c:v>
                </c:pt>
                <c:pt idx="945">
                  <c:v>44977</c:v>
                </c:pt>
                <c:pt idx="946">
                  <c:v>44978</c:v>
                </c:pt>
                <c:pt idx="947">
                  <c:v>44979</c:v>
                </c:pt>
                <c:pt idx="948">
                  <c:v>44980</c:v>
                </c:pt>
                <c:pt idx="949">
                  <c:v>44981</c:v>
                </c:pt>
                <c:pt idx="950">
                  <c:v>44984</c:v>
                </c:pt>
                <c:pt idx="951">
                  <c:v>44985</c:v>
                </c:pt>
                <c:pt idx="952">
                  <c:v>44986</c:v>
                </c:pt>
                <c:pt idx="953">
                  <c:v>44987</c:v>
                </c:pt>
                <c:pt idx="954">
                  <c:v>44988</c:v>
                </c:pt>
                <c:pt idx="955">
                  <c:v>44991</c:v>
                </c:pt>
                <c:pt idx="956">
                  <c:v>44992</c:v>
                </c:pt>
                <c:pt idx="957">
                  <c:v>44993</c:v>
                </c:pt>
                <c:pt idx="958">
                  <c:v>44994</c:v>
                </c:pt>
                <c:pt idx="959">
                  <c:v>44995</c:v>
                </c:pt>
                <c:pt idx="960">
                  <c:v>44998</c:v>
                </c:pt>
                <c:pt idx="961">
                  <c:v>44999</c:v>
                </c:pt>
                <c:pt idx="962">
                  <c:v>45000</c:v>
                </c:pt>
                <c:pt idx="963">
                  <c:v>45001</c:v>
                </c:pt>
                <c:pt idx="964">
                  <c:v>45002</c:v>
                </c:pt>
                <c:pt idx="965">
                  <c:v>45005</c:v>
                </c:pt>
                <c:pt idx="966">
                  <c:v>45006</c:v>
                </c:pt>
                <c:pt idx="967">
                  <c:v>45007</c:v>
                </c:pt>
                <c:pt idx="968">
                  <c:v>45008</c:v>
                </c:pt>
                <c:pt idx="969">
                  <c:v>45009</c:v>
                </c:pt>
                <c:pt idx="970">
                  <c:v>45012</c:v>
                </c:pt>
                <c:pt idx="971">
                  <c:v>45013</c:v>
                </c:pt>
                <c:pt idx="972">
                  <c:v>45014</c:v>
                </c:pt>
              </c:numCache>
            </c:numRef>
          </c:cat>
          <c:val>
            <c:numRef>
              <c:f>'ND clients perf'!$AX$3:$AX$975</c:f>
              <c:numCache>
                <c:formatCode>#,##0.0</c:formatCode>
                <c:ptCount val="973"/>
                <c:pt idx="0">
                  <c:v>100</c:v>
                </c:pt>
                <c:pt idx="1">
                  <c:v>100</c:v>
                </c:pt>
                <c:pt idx="2">
                  <c:v>99.408786668032647</c:v>
                </c:pt>
                <c:pt idx="3">
                  <c:v>99.016494211658639</c:v>
                </c:pt>
                <c:pt idx="4">
                  <c:v>99.596608954000615</c:v>
                </c:pt>
                <c:pt idx="5">
                  <c:v>99.64783321381006</c:v>
                </c:pt>
                <c:pt idx="6">
                  <c:v>98.899532151760397</c:v>
                </c:pt>
                <c:pt idx="7">
                  <c:v>99.005395622033276</c:v>
                </c:pt>
                <c:pt idx="8">
                  <c:v>99.404517979715195</c:v>
                </c:pt>
                <c:pt idx="9">
                  <c:v>99.804920943892355</c:v>
                </c:pt>
                <c:pt idx="10">
                  <c:v>100.63133900215142</c:v>
                </c:pt>
                <c:pt idx="11">
                  <c:v>100.33808011474233</c:v>
                </c:pt>
                <c:pt idx="12">
                  <c:v>98.986186524604719</c:v>
                </c:pt>
                <c:pt idx="13">
                  <c:v>98.828245056858904</c:v>
                </c:pt>
                <c:pt idx="14">
                  <c:v>100.11055902742203</c:v>
                </c:pt>
                <c:pt idx="15">
                  <c:v>99.390431308267551</c:v>
                </c:pt>
                <c:pt idx="16">
                  <c:v>100.35387426151688</c:v>
                </c:pt>
                <c:pt idx="17">
                  <c:v>100.29838131339</c:v>
                </c:pt>
                <c:pt idx="18">
                  <c:v>100.09860670013315</c:v>
                </c:pt>
                <c:pt idx="19">
                  <c:v>99.991889492196805</c:v>
                </c:pt>
                <c:pt idx="20">
                  <c:v>99.01862855581733</c:v>
                </c:pt>
                <c:pt idx="21">
                  <c:v>98.161902810504344</c:v>
                </c:pt>
                <c:pt idx="22">
                  <c:v>96.979903015401391</c:v>
                </c:pt>
                <c:pt idx="23">
                  <c:v>96.487723252398951</c:v>
                </c:pt>
                <c:pt idx="24">
                  <c:v>95.17638220127715</c:v>
                </c:pt>
                <c:pt idx="25">
                  <c:v>95.806867465765066</c:v>
                </c:pt>
                <c:pt idx="26">
                  <c:v>95.251511115664343</c:v>
                </c:pt>
                <c:pt idx="27">
                  <c:v>96.106102516818595</c:v>
                </c:pt>
                <c:pt idx="28">
                  <c:v>97.387135880886461</c:v>
                </c:pt>
                <c:pt idx="29">
                  <c:v>100.98222518184608</c:v>
                </c:pt>
                <c:pt idx="30">
                  <c:v>99.964996755796832</c:v>
                </c:pt>
                <c:pt idx="31">
                  <c:v>100.21087320288215</c:v>
                </c:pt>
                <c:pt idx="32">
                  <c:v>99.520626301949889</c:v>
                </c:pt>
                <c:pt idx="33">
                  <c:v>101.11754260150938</c:v>
                </c:pt>
                <c:pt idx="34">
                  <c:v>101.80608202711467</c:v>
                </c:pt>
                <c:pt idx="35">
                  <c:v>101.84023153365432</c:v>
                </c:pt>
                <c:pt idx="36">
                  <c:v>101.26267800430281</c:v>
                </c:pt>
                <c:pt idx="37">
                  <c:v>101.98664754294296</c:v>
                </c:pt>
                <c:pt idx="38">
                  <c:v>101.78943414267658</c:v>
                </c:pt>
                <c:pt idx="39">
                  <c:v>103.20450431991253</c:v>
                </c:pt>
                <c:pt idx="40">
                  <c:v>102.63335382303723</c:v>
                </c:pt>
                <c:pt idx="41">
                  <c:v>101.11455451968713</c:v>
                </c:pt>
                <c:pt idx="42">
                  <c:v>101.34420995116615</c:v>
                </c:pt>
                <c:pt idx="43">
                  <c:v>101.78858040501311</c:v>
                </c:pt>
                <c:pt idx="44">
                  <c:v>102.15483386265065</c:v>
                </c:pt>
                <c:pt idx="45">
                  <c:v>101.64771369053713</c:v>
                </c:pt>
                <c:pt idx="46">
                  <c:v>101.71473209712114</c:v>
                </c:pt>
                <c:pt idx="47">
                  <c:v>100.9399651675033</c:v>
                </c:pt>
                <c:pt idx="48">
                  <c:v>99.649540689137012</c:v>
                </c:pt>
                <c:pt idx="49">
                  <c:v>99.814738927022461</c:v>
                </c:pt>
                <c:pt idx="50">
                  <c:v>99.814312058190723</c:v>
                </c:pt>
                <c:pt idx="51">
                  <c:v>101.01210600006824</c:v>
                </c:pt>
                <c:pt idx="52">
                  <c:v>100.09305740532047</c:v>
                </c:pt>
                <c:pt idx="53">
                  <c:v>99.884318546596944</c:v>
                </c:pt>
                <c:pt idx="54">
                  <c:v>100.71073660485601</c:v>
                </c:pt>
                <c:pt idx="55">
                  <c:v>101.14699655089979</c:v>
                </c:pt>
                <c:pt idx="56">
                  <c:v>101.09577229109034</c:v>
                </c:pt>
                <c:pt idx="57">
                  <c:v>100.6458525424307</c:v>
                </c:pt>
                <c:pt idx="58">
                  <c:v>101.30109619915987</c:v>
                </c:pt>
                <c:pt idx="59">
                  <c:v>101.68271693474023</c:v>
                </c:pt>
                <c:pt idx="60">
                  <c:v>101.73778301403537</c:v>
                </c:pt>
                <c:pt idx="61">
                  <c:v>101.9939043130826</c:v>
                </c:pt>
                <c:pt idx="62">
                  <c:v>100.83623604138914</c:v>
                </c:pt>
                <c:pt idx="63">
                  <c:v>98.680121572243223</c:v>
                </c:pt>
                <c:pt idx="64">
                  <c:v>98.657070655328965</c:v>
                </c:pt>
                <c:pt idx="65">
                  <c:v>98.170440187139235</c:v>
                </c:pt>
                <c:pt idx="66">
                  <c:v>98.887579824471473</c:v>
                </c:pt>
                <c:pt idx="67">
                  <c:v>98.628043574770288</c:v>
                </c:pt>
                <c:pt idx="68">
                  <c:v>98.934108527131741</c:v>
                </c:pt>
                <c:pt idx="69">
                  <c:v>99.568008742273619</c:v>
                </c:pt>
                <c:pt idx="70">
                  <c:v>99.780589420482812</c:v>
                </c:pt>
                <c:pt idx="71">
                  <c:v>99.007103097360172</c:v>
                </c:pt>
                <c:pt idx="72">
                  <c:v>97.490438138168827</c:v>
                </c:pt>
                <c:pt idx="73">
                  <c:v>96.866782774988835</c:v>
                </c:pt>
                <c:pt idx="74">
                  <c:v>96.737441518969973</c:v>
                </c:pt>
                <c:pt idx="75">
                  <c:v>96.227333265034247</c:v>
                </c:pt>
                <c:pt idx="76">
                  <c:v>96.063842502475765</c:v>
                </c:pt>
                <c:pt idx="77">
                  <c:v>95.526414643308343</c:v>
                </c:pt>
                <c:pt idx="78">
                  <c:v>94.640234948604927</c:v>
                </c:pt>
                <c:pt idx="79">
                  <c:v>94.918553426902918</c:v>
                </c:pt>
                <c:pt idx="80">
                  <c:v>93.740395451285679</c:v>
                </c:pt>
                <c:pt idx="81">
                  <c:v>93.888518935901317</c:v>
                </c:pt>
                <c:pt idx="82">
                  <c:v>92.738107434347512</c:v>
                </c:pt>
                <c:pt idx="83">
                  <c:v>93.469333743127336</c:v>
                </c:pt>
                <c:pt idx="84">
                  <c:v>92.677492060239658</c:v>
                </c:pt>
                <c:pt idx="85">
                  <c:v>94.18818085578657</c:v>
                </c:pt>
                <c:pt idx="86">
                  <c:v>94.847266332001411</c:v>
                </c:pt>
                <c:pt idx="87">
                  <c:v>93.278096506505406</c:v>
                </c:pt>
                <c:pt idx="88">
                  <c:v>94.162141857050088</c:v>
                </c:pt>
                <c:pt idx="89">
                  <c:v>94.319229587132384</c:v>
                </c:pt>
                <c:pt idx="90">
                  <c:v>94.371307584605319</c:v>
                </c:pt>
                <c:pt idx="91">
                  <c:v>94.056278386777251</c:v>
                </c:pt>
                <c:pt idx="92">
                  <c:v>93.217054263565828</c:v>
                </c:pt>
                <c:pt idx="93">
                  <c:v>91.702950517364968</c:v>
                </c:pt>
                <c:pt idx="94">
                  <c:v>92.454239661236841</c:v>
                </c:pt>
                <c:pt idx="95">
                  <c:v>94.405030222313229</c:v>
                </c:pt>
                <c:pt idx="96">
                  <c:v>94.810555612471319</c:v>
                </c:pt>
                <c:pt idx="97">
                  <c:v>94.304716046853059</c:v>
                </c:pt>
                <c:pt idx="98">
                  <c:v>93.469760611959074</c:v>
                </c:pt>
                <c:pt idx="99">
                  <c:v>94.1096369907454</c:v>
                </c:pt>
                <c:pt idx="100">
                  <c:v>92.18573916606897</c:v>
                </c:pt>
                <c:pt idx="101">
                  <c:v>92.584861523750888</c:v>
                </c:pt>
                <c:pt idx="102">
                  <c:v>92.612607997814351</c:v>
                </c:pt>
                <c:pt idx="103">
                  <c:v>93.451832121025774</c:v>
                </c:pt>
                <c:pt idx="104">
                  <c:v>93.937181982720247</c:v>
                </c:pt>
                <c:pt idx="105">
                  <c:v>94.215927329850004</c:v>
                </c:pt>
                <c:pt idx="106">
                  <c:v>93.76430010586337</c:v>
                </c:pt>
                <c:pt idx="107">
                  <c:v>94.559129870573273</c:v>
                </c:pt>
                <c:pt idx="108">
                  <c:v>93.941023802205962</c:v>
                </c:pt>
                <c:pt idx="109">
                  <c:v>92.353925485776642</c:v>
                </c:pt>
                <c:pt idx="110">
                  <c:v>92.550712017211254</c:v>
                </c:pt>
                <c:pt idx="111">
                  <c:v>91.390909401359053</c:v>
                </c:pt>
                <c:pt idx="112">
                  <c:v>96.252091657275471</c:v>
                </c:pt>
                <c:pt idx="113">
                  <c:v>99.035276440255359</c:v>
                </c:pt>
                <c:pt idx="114">
                  <c:v>97.669296178670152</c:v>
                </c:pt>
                <c:pt idx="115">
                  <c:v>98.787692517843041</c:v>
                </c:pt>
                <c:pt idx="116">
                  <c:v>98.285694771710467</c:v>
                </c:pt>
                <c:pt idx="117">
                  <c:v>97.961701328415742</c:v>
                </c:pt>
                <c:pt idx="118">
                  <c:v>96.983744834887062</c:v>
                </c:pt>
                <c:pt idx="119">
                  <c:v>96.591879247344792</c:v>
                </c:pt>
                <c:pt idx="120">
                  <c:v>95.4030495509339</c:v>
                </c:pt>
                <c:pt idx="121">
                  <c:v>94.99026739063612</c:v>
                </c:pt>
                <c:pt idx="122">
                  <c:v>96.585903083700359</c:v>
                </c:pt>
                <c:pt idx="123">
                  <c:v>95.913584673701379</c:v>
                </c:pt>
                <c:pt idx="124">
                  <c:v>96.515469726462371</c:v>
                </c:pt>
                <c:pt idx="125">
                  <c:v>96.823669022982529</c:v>
                </c:pt>
                <c:pt idx="126">
                  <c:v>97.567701396714725</c:v>
                </c:pt>
                <c:pt idx="127">
                  <c:v>97.872485742580935</c:v>
                </c:pt>
                <c:pt idx="128">
                  <c:v>98.917033773861888</c:v>
                </c:pt>
                <c:pt idx="129">
                  <c:v>99.561605709797419</c:v>
                </c:pt>
                <c:pt idx="130">
                  <c:v>98.934108527131713</c:v>
                </c:pt>
                <c:pt idx="131">
                  <c:v>99.068572209131503</c:v>
                </c:pt>
                <c:pt idx="132">
                  <c:v>98.885018611480973</c:v>
                </c:pt>
                <c:pt idx="133">
                  <c:v>98.89611720110635</c:v>
                </c:pt>
                <c:pt idx="134">
                  <c:v>100.62877778916086</c:v>
                </c:pt>
                <c:pt idx="135">
                  <c:v>101.11754260150934</c:v>
                </c:pt>
                <c:pt idx="136">
                  <c:v>101.4022641122835</c:v>
                </c:pt>
                <c:pt idx="137">
                  <c:v>101.51453061503256</c:v>
                </c:pt>
                <c:pt idx="138">
                  <c:v>101.94737561042236</c:v>
                </c:pt>
                <c:pt idx="139">
                  <c:v>101.74162483352109</c:v>
                </c:pt>
                <c:pt idx="140">
                  <c:v>102.15867568213632</c:v>
                </c:pt>
                <c:pt idx="141">
                  <c:v>102.55139500734205</c:v>
                </c:pt>
                <c:pt idx="142">
                  <c:v>101.66436157497516</c:v>
                </c:pt>
                <c:pt idx="143">
                  <c:v>101.08638117679192</c:v>
                </c:pt>
                <c:pt idx="144">
                  <c:v>101.35658914728674</c:v>
                </c:pt>
                <c:pt idx="145">
                  <c:v>101.46245261755959</c:v>
                </c:pt>
                <c:pt idx="146">
                  <c:v>101.93713075846047</c:v>
                </c:pt>
                <c:pt idx="147">
                  <c:v>102.44083597992002</c:v>
                </c:pt>
                <c:pt idx="148">
                  <c:v>102.17873851722837</c:v>
                </c:pt>
                <c:pt idx="149">
                  <c:v>101.71772017894334</c:v>
                </c:pt>
                <c:pt idx="150">
                  <c:v>103.07815114571588</c:v>
                </c:pt>
                <c:pt idx="151">
                  <c:v>102.77037871802746</c:v>
                </c:pt>
                <c:pt idx="152">
                  <c:v>103.30823344602665</c:v>
                </c:pt>
                <c:pt idx="153">
                  <c:v>103.73894409725773</c:v>
                </c:pt>
                <c:pt idx="154">
                  <c:v>102.927039579278</c:v>
                </c:pt>
                <c:pt idx="155">
                  <c:v>102.86002117269398</c:v>
                </c:pt>
                <c:pt idx="156">
                  <c:v>102.39900283440898</c:v>
                </c:pt>
                <c:pt idx="157">
                  <c:v>102.81733428951942</c:v>
                </c:pt>
                <c:pt idx="158">
                  <c:v>102.60560734897372</c:v>
                </c:pt>
                <c:pt idx="159">
                  <c:v>101.22596728477265</c:v>
                </c:pt>
                <c:pt idx="160">
                  <c:v>101.68143632824498</c:v>
                </c:pt>
                <c:pt idx="161">
                  <c:v>102.20776559778703</c:v>
                </c:pt>
                <c:pt idx="162">
                  <c:v>103.18871017313793</c:v>
                </c:pt>
                <c:pt idx="163">
                  <c:v>102.9091110883447</c:v>
                </c:pt>
                <c:pt idx="164">
                  <c:v>103.85718676365119</c:v>
                </c:pt>
                <c:pt idx="165">
                  <c:v>104.34082915001869</c:v>
                </c:pt>
                <c:pt idx="166">
                  <c:v>104.66567633097694</c:v>
                </c:pt>
                <c:pt idx="167">
                  <c:v>104.76897858825932</c:v>
                </c:pt>
                <c:pt idx="168">
                  <c:v>104.69171532971342</c:v>
                </c:pt>
                <c:pt idx="169">
                  <c:v>103.52892463203898</c:v>
                </c:pt>
                <c:pt idx="170">
                  <c:v>104.63280743093254</c:v>
                </c:pt>
                <c:pt idx="171">
                  <c:v>103.88664071304163</c:v>
                </c:pt>
                <c:pt idx="172">
                  <c:v>104.00659085476209</c:v>
                </c:pt>
                <c:pt idx="173">
                  <c:v>104.8577673052624</c:v>
                </c:pt>
                <c:pt idx="174">
                  <c:v>104.38351603319325</c:v>
                </c:pt>
                <c:pt idx="175">
                  <c:v>102.38918485127884</c:v>
                </c:pt>
                <c:pt idx="176">
                  <c:v>102.90057371170982</c:v>
                </c:pt>
                <c:pt idx="177">
                  <c:v>102.66494211658635</c:v>
                </c:pt>
                <c:pt idx="178">
                  <c:v>104.29173923436798</c:v>
                </c:pt>
                <c:pt idx="179">
                  <c:v>104.64091793873571</c:v>
                </c:pt>
                <c:pt idx="180">
                  <c:v>105.26201208892523</c:v>
                </c:pt>
                <c:pt idx="181">
                  <c:v>105.37940101765521</c:v>
                </c:pt>
                <c:pt idx="182">
                  <c:v>105.4835570126011</c:v>
                </c:pt>
                <c:pt idx="183">
                  <c:v>105.45666427620115</c:v>
                </c:pt>
                <c:pt idx="184">
                  <c:v>104.36558754225993</c:v>
                </c:pt>
                <c:pt idx="185">
                  <c:v>103.8985930403305</c:v>
                </c:pt>
                <c:pt idx="186">
                  <c:v>103.36116518116305</c:v>
                </c:pt>
                <c:pt idx="187">
                  <c:v>103.98823549499703</c:v>
                </c:pt>
                <c:pt idx="188">
                  <c:v>104.56792336850724</c:v>
                </c:pt>
                <c:pt idx="189">
                  <c:v>103.46446743844544</c:v>
                </c:pt>
                <c:pt idx="190">
                  <c:v>102.92490523511925</c:v>
                </c:pt>
                <c:pt idx="191">
                  <c:v>103.55410989311196</c:v>
                </c:pt>
                <c:pt idx="192">
                  <c:v>102.75415770242111</c:v>
                </c:pt>
                <c:pt idx="193">
                  <c:v>102.12495304442841</c:v>
                </c:pt>
                <c:pt idx="194">
                  <c:v>99.954751903834904</c:v>
                </c:pt>
                <c:pt idx="195">
                  <c:v>102.27478400437104</c:v>
                </c:pt>
                <c:pt idx="196">
                  <c:v>103.20962674589342</c:v>
                </c:pt>
                <c:pt idx="197">
                  <c:v>103.62625072567695</c:v>
                </c:pt>
                <c:pt idx="198">
                  <c:v>104.16623979783486</c:v>
                </c:pt>
                <c:pt idx="199">
                  <c:v>103.93957244817804</c:v>
                </c:pt>
                <c:pt idx="200">
                  <c:v>103.41708499812169</c:v>
                </c:pt>
                <c:pt idx="201">
                  <c:v>102.83953146877019</c:v>
                </c:pt>
                <c:pt idx="202">
                  <c:v>102.38448929412959</c:v>
                </c:pt>
                <c:pt idx="203">
                  <c:v>103.52337533722628</c:v>
                </c:pt>
                <c:pt idx="204">
                  <c:v>103.1387665198237</c:v>
                </c:pt>
                <c:pt idx="205">
                  <c:v>100.99204316497617</c:v>
                </c:pt>
                <c:pt idx="206">
                  <c:v>100.72311580097654</c:v>
                </c:pt>
                <c:pt idx="207">
                  <c:v>99.703753030768581</c:v>
                </c:pt>
                <c:pt idx="208">
                  <c:v>99.317863606870759</c:v>
                </c:pt>
                <c:pt idx="209">
                  <c:v>95.63355872007638</c:v>
                </c:pt>
                <c:pt idx="210">
                  <c:v>95.044479732267746</c:v>
                </c:pt>
                <c:pt idx="211">
                  <c:v>96.500529317351237</c:v>
                </c:pt>
                <c:pt idx="212">
                  <c:v>96.054024519345575</c:v>
                </c:pt>
                <c:pt idx="213">
                  <c:v>96.207697298773908</c:v>
                </c:pt>
                <c:pt idx="214">
                  <c:v>93.821073660485482</c:v>
                </c:pt>
                <c:pt idx="215">
                  <c:v>89.227965030905182</c:v>
                </c:pt>
                <c:pt idx="216">
                  <c:v>89.287299798517793</c:v>
                </c:pt>
                <c:pt idx="217">
                  <c:v>81.874722535259252</c:v>
                </c:pt>
                <c:pt idx="218">
                  <c:v>84.991291875832289</c:v>
                </c:pt>
                <c:pt idx="219">
                  <c:v>78.521667861899274</c:v>
                </c:pt>
                <c:pt idx="220">
                  <c:v>76.555083154048305</c:v>
                </c:pt>
                <c:pt idx="221">
                  <c:v>72.301335245705573</c:v>
                </c:pt>
                <c:pt idx="222">
                  <c:v>70.548184953727315</c:v>
                </c:pt>
                <c:pt idx="223">
                  <c:v>74.663200491752775</c:v>
                </c:pt>
                <c:pt idx="224">
                  <c:v>64.97157053580564</c:v>
                </c:pt>
                <c:pt idx="225">
                  <c:v>66.600501997746008</c:v>
                </c:pt>
                <c:pt idx="226">
                  <c:v>71.012618242666264</c:v>
                </c:pt>
                <c:pt idx="227">
                  <c:v>73.775313321722393</c:v>
                </c:pt>
                <c:pt idx="228">
                  <c:v>73.935816002458637</c:v>
                </c:pt>
                <c:pt idx="229">
                  <c:v>70.698869651333425</c:v>
                </c:pt>
                <c:pt idx="230">
                  <c:v>73.402229962776914</c:v>
                </c:pt>
                <c:pt idx="231">
                  <c:v>70.465799269200431</c:v>
                </c:pt>
                <c:pt idx="232">
                  <c:v>69.014445241266159</c:v>
                </c:pt>
                <c:pt idx="233">
                  <c:v>75.062322849434722</c:v>
                </c:pt>
                <c:pt idx="234">
                  <c:v>74.691373834647976</c:v>
                </c:pt>
                <c:pt idx="235">
                  <c:v>77.791722159614679</c:v>
                </c:pt>
                <c:pt idx="236">
                  <c:v>76.783884847863845</c:v>
                </c:pt>
                <c:pt idx="237">
                  <c:v>76.198647679540926</c:v>
                </c:pt>
                <c:pt idx="238">
                  <c:v>76.774920602397188</c:v>
                </c:pt>
                <c:pt idx="239">
                  <c:v>79.113734931530132</c:v>
                </c:pt>
                <c:pt idx="240">
                  <c:v>79.071901786019097</c:v>
                </c:pt>
                <c:pt idx="241">
                  <c:v>76.678021377590994</c:v>
                </c:pt>
                <c:pt idx="242">
                  <c:v>78.435440357886719</c:v>
                </c:pt>
                <c:pt idx="243">
                  <c:v>79.516272239866012</c:v>
                </c:pt>
                <c:pt idx="244">
                  <c:v>78.154560666598243</c:v>
                </c:pt>
                <c:pt idx="245">
                  <c:v>79.246491138202941</c:v>
                </c:pt>
                <c:pt idx="246">
                  <c:v>80.088276474404836</c:v>
                </c:pt>
                <c:pt idx="247">
                  <c:v>81.560547075094661</c:v>
                </c:pt>
                <c:pt idx="248">
                  <c:v>84.177679882525581</c:v>
                </c:pt>
                <c:pt idx="249">
                  <c:v>79.342109756513906</c:v>
                </c:pt>
                <c:pt idx="250">
                  <c:v>78.591674350305524</c:v>
                </c:pt>
                <c:pt idx="251">
                  <c:v>79.149165044564981</c:v>
                </c:pt>
                <c:pt idx="252">
                  <c:v>78.535754533346875</c:v>
                </c:pt>
                <c:pt idx="253">
                  <c:v>78.98353993784778</c:v>
                </c:pt>
                <c:pt idx="254">
                  <c:v>78.878530205238434</c:v>
                </c:pt>
                <c:pt idx="255">
                  <c:v>78.514411091759612</c:v>
                </c:pt>
                <c:pt idx="256">
                  <c:v>80.110900522487327</c:v>
                </c:pt>
                <c:pt idx="257">
                  <c:v>78.055100228801578</c:v>
                </c:pt>
                <c:pt idx="258">
                  <c:v>78.004729706655624</c:v>
                </c:pt>
                <c:pt idx="259">
                  <c:v>75.327408393948588</c:v>
                </c:pt>
                <c:pt idx="260">
                  <c:v>75.80422087900817</c:v>
                </c:pt>
                <c:pt idx="261">
                  <c:v>77.404552129221599</c:v>
                </c:pt>
                <c:pt idx="262">
                  <c:v>77.743485981627444</c:v>
                </c:pt>
                <c:pt idx="263">
                  <c:v>77.171481747088635</c:v>
                </c:pt>
                <c:pt idx="264">
                  <c:v>77.08440050541256</c:v>
                </c:pt>
                <c:pt idx="265">
                  <c:v>79.52523648533267</c:v>
                </c:pt>
                <c:pt idx="266">
                  <c:v>81.020558002936738</c:v>
                </c:pt>
                <c:pt idx="267">
                  <c:v>81.790629375405402</c:v>
                </c:pt>
                <c:pt idx="268">
                  <c:v>83.889543421097443</c:v>
                </c:pt>
                <c:pt idx="269">
                  <c:v>85.195335177406577</c:v>
                </c:pt>
                <c:pt idx="270">
                  <c:v>85.89924188095469</c:v>
                </c:pt>
                <c:pt idx="271">
                  <c:v>85.622204009151943</c:v>
                </c:pt>
                <c:pt idx="272">
                  <c:v>86.587354437728251</c:v>
                </c:pt>
                <c:pt idx="273">
                  <c:v>86.803350066591406</c:v>
                </c:pt>
                <c:pt idx="274">
                  <c:v>85.772034969094562</c:v>
                </c:pt>
                <c:pt idx="275">
                  <c:v>86.365382645220649</c:v>
                </c:pt>
                <c:pt idx="276">
                  <c:v>84.537103438855183</c:v>
                </c:pt>
                <c:pt idx="277">
                  <c:v>85.142403442270123</c:v>
                </c:pt>
                <c:pt idx="278">
                  <c:v>83.783253081992839</c:v>
                </c:pt>
                <c:pt idx="279">
                  <c:v>84.639551958474073</c:v>
                </c:pt>
                <c:pt idx="280">
                  <c:v>84.359099136017349</c:v>
                </c:pt>
                <c:pt idx="281">
                  <c:v>86.156216917665404</c:v>
                </c:pt>
                <c:pt idx="282">
                  <c:v>87.460301198647556</c:v>
                </c:pt>
                <c:pt idx="283">
                  <c:v>88.030597957859385</c:v>
                </c:pt>
                <c:pt idx="284">
                  <c:v>89.394870744117625</c:v>
                </c:pt>
                <c:pt idx="285">
                  <c:v>87.980227435713431</c:v>
                </c:pt>
                <c:pt idx="286">
                  <c:v>87.840214458900945</c:v>
                </c:pt>
                <c:pt idx="287">
                  <c:v>88.643581600245753</c:v>
                </c:pt>
                <c:pt idx="288">
                  <c:v>88.040842809821271</c:v>
                </c:pt>
                <c:pt idx="289">
                  <c:v>87.952907830481735</c:v>
                </c:pt>
                <c:pt idx="290">
                  <c:v>89.045265170918157</c:v>
                </c:pt>
                <c:pt idx="291">
                  <c:v>90.083837038554677</c:v>
                </c:pt>
                <c:pt idx="292">
                  <c:v>90.558942048287292</c:v>
                </c:pt>
                <c:pt idx="293">
                  <c:v>91.893334016323351</c:v>
                </c:pt>
                <c:pt idx="294">
                  <c:v>92.200679575180018</c:v>
                </c:pt>
                <c:pt idx="295">
                  <c:v>91.39901990916222</c:v>
                </c:pt>
                <c:pt idx="296">
                  <c:v>92.318495372741765</c:v>
                </c:pt>
                <c:pt idx="297">
                  <c:v>91.930898473516947</c:v>
                </c:pt>
                <c:pt idx="298">
                  <c:v>92.226718573916514</c:v>
                </c:pt>
                <c:pt idx="299">
                  <c:v>90.558942048287292</c:v>
                </c:pt>
                <c:pt idx="300">
                  <c:v>90.651572584776048</c:v>
                </c:pt>
                <c:pt idx="301">
                  <c:v>91.690998190076058</c:v>
                </c:pt>
                <c:pt idx="302">
                  <c:v>93.071918860772371</c:v>
                </c:pt>
                <c:pt idx="303">
                  <c:v>94.100672745278729</c:v>
                </c:pt>
                <c:pt idx="304">
                  <c:v>95.296332342997545</c:v>
                </c:pt>
                <c:pt idx="305">
                  <c:v>95.043199125772531</c:v>
                </c:pt>
                <c:pt idx="306">
                  <c:v>95.75052077997465</c:v>
                </c:pt>
                <c:pt idx="307">
                  <c:v>95.568674657651101</c:v>
                </c:pt>
                <c:pt idx="308">
                  <c:v>95.036369224464607</c:v>
                </c:pt>
                <c:pt idx="309">
                  <c:v>96.477051531605269</c:v>
                </c:pt>
                <c:pt idx="310">
                  <c:v>95.642949834374818</c:v>
                </c:pt>
                <c:pt idx="311">
                  <c:v>94.783236007239609</c:v>
                </c:pt>
                <c:pt idx="312">
                  <c:v>94.538213297817776</c:v>
                </c:pt>
                <c:pt idx="313">
                  <c:v>92.98569135675983</c:v>
                </c:pt>
                <c:pt idx="314">
                  <c:v>94.724328108458764</c:v>
                </c:pt>
                <c:pt idx="315">
                  <c:v>94.778967318922184</c:v>
                </c:pt>
                <c:pt idx="316">
                  <c:v>95.619898917460574</c:v>
                </c:pt>
                <c:pt idx="317">
                  <c:v>95.738568452685797</c:v>
                </c:pt>
                <c:pt idx="318">
                  <c:v>96.217515281904127</c:v>
                </c:pt>
                <c:pt idx="319">
                  <c:v>96.664446948741528</c:v>
                </c:pt>
                <c:pt idx="320">
                  <c:v>96.544069938189338</c:v>
                </c:pt>
                <c:pt idx="321">
                  <c:v>96.476197793941836</c:v>
                </c:pt>
                <c:pt idx="322">
                  <c:v>95.434210975651339</c:v>
                </c:pt>
                <c:pt idx="323">
                  <c:v>97.201021070245474</c:v>
                </c:pt>
                <c:pt idx="324">
                  <c:v>97.3978076016801</c:v>
                </c:pt>
                <c:pt idx="325">
                  <c:v>96.576511969402006</c:v>
                </c:pt>
                <c:pt idx="326">
                  <c:v>97.083632141515523</c:v>
                </c:pt>
                <c:pt idx="327">
                  <c:v>97.893402315336502</c:v>
                </c:pt>
                <c:pt idx="328">
                  <c:v>97.942919099818965</c:v>
                </c:pt>
                <c:pt idx="329">
                  <c:v>98.603285182529063</c:v>
                </c:pt>
                <c:pt idx="330">
                  <c:v>98.685670867055904</c:v>
                </c:pt>
                <c:pt idx="331">
                  <c:v>99.439948092750001</c:v>
                </c:pt>
                <c:pt idx="332">
                  <c:v>97.219376430010541</c:v>
                </c:pt>
                <c:pt idx="333">
                  <c:v>97.925844346549155</c:v>
                </c:pt>
                <c:pt idx="334">
                  <c:v>98.478639483659421</c:v>
                </c:pt>
                <c:pt idx="335">
                  <c:v>98.414182290065881</c:v>
                </c:pt>
                <c:pt idx="336">
                  <c:v>96.761346173547764</c:v>
                </c:pt>
                <c:pt idx="337">
                  <c:v>96.94233855820778</c:v>
                </c:pt>
                <c:pt idx="338">
                  <c:v>96.620479459071788</c:v>
                </c:pt>
                <c:pt idx="339">
                  <c:v>96.284533688488168</c:v>
                </c:pt>
                <c:pt idx="340">
                  <c:v>97.746559437216092</c:v>
                </c:pt>
                <c:pt idx="341">
                  <c:v>97.876327562066706</c:v>
                </c:pt>
                <c:pt idx="342">
                  <c:v>97.668015572174937</c:v>
                </c:pt>
                <c:pt idx="343">
                  <c:v>98.365946112078632</c:v>
                </c:pt>
                <c:pt idx="344">
                  <c:v>99.072414028617231</c:v>
                </c:pt>
                <c:pt idx="345">
                  <c:v>98.317283065259659</c:v>
                </c:pt>
                <c:pt idx="346">
                  <c:v>98.222091315780446</c:v>
                </c:pt>
                <c:pt idx="347">
                  <c:v>96.050182699859931</c:v>
                </c:pt>
                <c:pt idx="348">
                  <c:v>95.22291090393739</c:v>
                </c:pt>
                <c:pt idx="349">
                  <c:v>95.036796093296417</c:v>
                </c:pt>
                <c:pt idx="350">
                  <c:v>92.251050097326043</c:v>
                </c:pt>
                <c:pt idx="351">
                  <c:v>94.340146159887965</c:v>
                </c:pt>
                <c:pt idx="352">
                  <c:v>95.853823037257087</c:v>
                </c:pt>
                <c:pt idx="353">
                  <c:v>95.809855547587318</c:v>
                </c:pt>
                <c:pt idx="354">
                  <c:v>96.024570569955245</c:v>
                </c:pt>
                <c:pt idx="355">
                  <c:v>97.470802171908616</c:v>
                </c:pt>
                <c:pt idx="356">
                  <c:v>98.208431513164626</c:v>
                </c:pt>
                <c:pt idx="357">
                  <c:v>99.566301266946681</c:v>
                </c:pt>
                <c:pt idx="358">
                  <c:v>100.21898371068538</c:v>
                </c:pt>
                <c:pt idx="359">
                  <c:v>101.03643752347777</c:v>
                </c:pt>
                <c:pt idx="360">
                  <c:v>101.71601270361643</c:v>
                </c:pt>
                <c:pt idx="361">
                  <c:v>101.85901376225112</c:v>
                </c:pt>
                <c:pt idx="362">
                  <c:v>102.20136256531092</c:v>
                </c:pt>
                <c:pt idx="363">
                  <c:v>99.719547177543276</c:v>
                </c:pt>
                <c:pt idx="364">
                  <c:v>101.36469965508996</c:v>
                </c:pt>
                <c:pt idx="365">
                  <c:v>101.56746235016902</c:v>
                </c:pt>
                <c:pt idx="366">
                  <c:v>101.916214185705</c:v>
                </c:pt>
                <c:pt idx="367">
                  <c:v>101.5644742683468</c:v>
                </c:pt>
                <c:pt idx="368">
                  <c:v>101.85389133627017</c:v>
                </c:pt>
                <c:pt idx="369">
                  <c:v>100.46571389543418</c:v>
                </c:pt>
                <c:pt idx="370">
                  <c:v>101.50428576307068</c:v>
                </c:pt>
                <c:pt idx="371">
                  <c:v>100.14001297681246</c:v>
                </c:pt>
                <c:pt idx="372">
                  <c:v>99.638015230679883</c:v>
                </c:pt>
                <c:pt idx="373">
                  <c:v>99.395553734248509</c:v>
                </c:pt>
                <c:pt idx="374">
                  <c:v>99.623928559232283</c:v>
                </c:pt>
                <c:pt idx="375">
                  <c:v>100.8562988764812</c:v>
                </c:pt>
                <c:pt idx="376">
                  <c:v>101.66734965679744</c:v>
                </c:pt>
                <c:pt idx="377">
                  <c:v>103.47556602807086</c:v>
                </c:pt>
                <c:pt idx="378">
                  <c:v>104.69854523102138</c:v>
                </c:pt>
                <c:pt idx="379">
                  <c:v>106.38467711641565</c:v>
                </c:pt>
                <c:pt idx="380">
                  <c:v>107.8364580131817</c:v>
                </c:pt>
                <c:pt idx="381">
                  <c:v>108.84429532493255</c:v>
                </c:pt>
                <c:pt idx="382">
                  <c:v>108.34613939828569</c:v>
                </c:pt>
                <c:pt idx="383">
                  <c:v>109.10980773827816</c:v>
                </c:pt>
                <c:pt idx="384">
                  <c:v>109.91189427312773</c:v>
                </c:pt>
                <c:pt idx="385">
                  <c:v>110.45871324659358</c:v>
                </c:pt>
                <c:pt idx="386">
                  <c:v>109.03681316804969</c:v>
                </c:pt>
                <c:pt idx="387">
                  <c:v>109.78255301710887</c:v>
                </c:pt>
                <c:pt idx="388">
                  <c:v>110.35797220230165</c:v>
                </c:pt>
                <c:pt idx="389">
                  <c:v>111.45673257521426</c:v>
                </c:pt>
                <c:pt idx="390">
                  <c:v>109.77700372229617</c:v>
                </c:pt>
                <c:pt idx="391">
                  <c:v>110.8749103575453</c:v>
                </c:pt>
                <c:pt idx="392">
                  <c:v>110.72081070928526</c:v>
                </c:pt>
                <c:pt idx="393">
                  <c:v>111.9168971758358</c:v>
                </c:pt>
                <c:pt idx="394">
                  <c:v>111.95702284601987</c:v>
                </c:pt>
                <c:pt idx="395">
                  <c:v>112.12905098521327</c:v>
                </c:pt>
                <c:pt idx="396">
                  <c:v>113.1932349827545</c:v>
                </c:pt>
                <c:pt idx="397">
                  <c:v>114.02306799166753</c:v>
                </c:pt>
                <c:pt idx="398">
                  <c:v>114.3406584024861</c:v>
                </c:pt>
                <c:pt idx="399">
                  <c:v>115.50302223132877</c:v>
                </c:pt>
                <c:pt idx="400">
                  <c:v>115.06932349827545</c:v>
                </c:pt>
                <c:pt idx="401">
                  <c:v>115.37282723764643</c:v>
                </c:pt>
                <c:pt idx="402">
                  <c:v>115.75103302257284</c:v>
                </c:pt>
                <c:pt idx="403">
                  <c:v>115.83384557593146</c:v>
                </c:pt>
                <c:pt idx="404">
                  <c:v>116.8143632824506</c:v>
                </c:pt>
                <c:pt idx="405">
                  <c:v>117.30953112727525</c:v>
                </c:pt>
                <c:pt idx="406">
                  <c:v>113.78957074070281</c:v>
                </c:pt>
                <c:pt idx="407">
                  <c:v>114.96687497865659</c:v>
                </c:pt>
                <c:pt idx="408">
                  <c:v>116.11771334904213</c:v>
                </c:pt>
                <c:pt idx="409">
                  <c:v>117.3825256975037</c:v>
                </c:pt>
                <c:pt idx="410">
                  <c:v>118.4407335314005</c:v>
                </c:pt>
                <c:pt idx="411">
                  <c:v>118.94785370351401</c:v>
                </c:pt>
                <c:pt idx="412">
                  <c:v>119.36917324044671</c:v>
                </c:pt>
                <c:pt idx="413">
                  <c:v>119.36746576511972</c:v>
                </c:pt>
                <c:pt idx="414">
                  <c:v>119.68121435645259</c:v>
                </c:pt>
                <c:pt idx="415">
                  <c:v>120.65789024348601</c:v>
                </c:pt>
                <c:pt idx="416">
                  <c:v>121.22647952737084</c:v>
                </c:pt>
                <c:pt idx="417">
                  <c:v>120.77186422156201</c:v>
                </c:pt>
                <c:pt idx="418">
                  <c:v>120.69588156951134</c:v>
                </c:pt>
                <c:pt idx="419">
                  <c:v>122.48787692517847</c:v>
                </c:pt>
                <c:pt idx="420">
                  <c:v>123.66176621247827</c:v>
                </c:pt>
                <c:pt idx="421">
                  <c:v>124.33365775364548</c:v>
                </c:pt>
                <c:pt idx="422">
                  <c:v>124.34561008093436</c:v>
                </c:pt>
                <c:pt idx="423">
                  <c:v>124.60813441245777</c:v>
                </c:pt>
                <c:pt idx="424">
                  <c:v>123.22593313526622</c:v>
                </c:pt>
                <c:pt idx="425">
                  <c:v>121.92483693610629</c:v>
                </c:pt>
                <c:pt idx="426">
                  <c:v>123.97252672198888</c:v>
                </c:pt>
                <c:pt idx="427">
                  <c:v>125.02731960523175</c:v>
                </c:pt>
                <c:pt idx="428">
                  <c:v>124.5633131851245</c:v>
                </c:pt>
                <c:pt idx="429">
                  <c:v>122.69832325922894</c:v>
                </c:pt>
                <c:pt idx="430">
                  <c:v>121.56285216678621</c:v>
                </c:pt>
                <c:pt idx="431">
                  <c:v>119.24580814807229</c:v>
                </c:pt>
                <c:pt idx="432">
                  <c:v>117.9656285216679</c:v>
                </c:pt>
                <c:pt idx="433">
                  <c:v>116.40371546631157</c:v>
                </c:pt>
                <c:pt idx="434">
                  <c:v>121.92398319844283</c:v>
                </c:pt>
                <c:pt idx="435">
                  <c:v>125.0542123416317</c:v>
                </c:pt>
                <c:pt idx="436">
                  <c:v>126.26737356145208</c:v>
                </c:pt>
                <c:pt idx="437">
                  <c:v>127.1697742717618</c:v>
                </c:pt>
                <c:pt idx="438">
                  <c:v>127.41394324352015</c:v>
                </c:pt>
                <c:pt idx="439">
                  <c:v>129.04927773793671</c:v>
                </c:pt>
                <c:pt idx="440">
                  <c:v>128.99378478980984</c:v>
                </c:pt>
                <c:pt idx="441">
                  <c:v>128.9698801352321</c:v>
                </c:pt>
                <c:pt idx="442">
                  <c:v>129.5401768944439</c:v>
                </c:pt>
                <c:pt idx="443">
                  <c:v>129.45480312809482</c:v>
                </c:pt>
                <c:pt idx="444">
                  <c:v>130.74736195061985</c:v>
                </c:pt>
                <c:pt idx="445">
                  <c:v>130.73669022982622</c:v>
                </c:pt>
                <c:pt idx="446">
                  <c:v>129.84410750264664</c:v>
                </c:pt>
                <c:pt idx="447">
                  <c:v>129.07617047433669</c:v>
                </c:pt>
                <c:pt idx="448">
                  <c:v>127.90484240002735</c:v>
                </c:pt>
                <c:pt idx="449">
                  <c:v>125.2919782809139</c:v>
                </c:pt>
                <c:pt idx="450">
                  <c:v>125.5660280708944</c:v>
                </c:pt>
                <c:pt idx="451">
                  <c:v>127.9069767441861</c:v>
                </c:pt>
                <c:pt idx="452">
                  <c:v>128.89176313902269</c:v>
                </c:pt>
                <c:pt idx="453">
                  <c:v>124.04082573506815</c:v>
                </c:pt>
                <c:pt idx="454">
                  <c:v>126.02491206502069</c:v>
                </c:pt>
                <c:pt idx="455">
                  <c:v>127.36997575385038</c:v>
                </c:pt>
                <c:pt idx="456">
                  <c:v>130.15742922514772</c:v>
                </c:pt>
                <c:pt idx="457">
                  <c:v>128.75004268688321</c:v>
                </c:pt>
                <c:pt idx="458">
                  <c:v>127.53218590991364</c:v>
                </c:pt>
                <c:pt idx="459">
                  <c:v>127.68671242700546</c:v>
                </c:pt>
                <c:pt idx="460">
                  <c:v>128.90072738448933</c:v>
                </c:pt>
                <c:pt idx="461">
                  <c:v>129.55298295939625</c:v>
                </c:pt>
                <c:pt idx="462">
                  <c:v>128.32488133046479</c:v>
                </c:pt>
                <c:pt idx="463">
                  <c:v>127.45876447085342</c:v>
                </c:pt>
                <c:pt idx="464">
                  <c:v>127.29612744595843</c:v>
                </c:pt>
                <c:pt idx="465">
                  <c:v>125.68128265546564</c:v>
                </c:pt>
                <c:pt idx="466">
                  <c:v>124.28584844449</c:v>
                </c:pt>
                <c:pt idx="467">
                  <c:v>125.87508110507805</c:v>
                </c:pt>
                <c:pt idx="468">
                  <c:v>125.81019704265275</c:v>
                </c:pt>
                <c:pt idx="469">
                  <c:v>126.47910050199778</c:v>
                </c:pt>
                <c:pt idx="470">
                  <c:v>124.21370761192503</c:v>
                </c:pt>
                <c:pt idx="471">
                  <c:v>122.29706655738828</c:v>
                </c:pt>
                <c:pt idx="472">
                  <c:v>126.73820988286724</c:v>
                </c:pt>
                <c:pt idx="473">
                  <c:v>126.92816651299394</c:v>
                </c:pt>
                <c:pt idx="474">
                  <c:v>124.96841170645088</c:v>
                </c:pt>
                <c:pt idx="475">
                  <c:v>125.35856981866615</c:v>
                </c:pt>
                <c:pt idx="476">
                  <c:v>126.51581122152791</c:v>
                </c:pt>
                <c:pt idx="477">
                  <c:v>126.9832325922891</c:v>
                </c:pt>
                <c:pt idx="478">
                  <c:v>126.65070177235944</c:v>
                </c:pt>
                <c:pt idx="479">
                  <c:v>122.17668954683609</c:v>
                </c:pt>
                <c:pt idx="480">
                  <c:v>123.83294061400818</c:v>
                </c:pt>
                <c:pt idx="481">
                  <c:v>124.48733053307386</c:v>
                </c:pt>
                <c:pt idx="482">
                  <c:v>124.7980910425845</c:v>
                </c:pt>
                <c:pt idx="483">
                  <c:v>122.59203292012437</c:v>
                </c:pt>
                <c:pt idx="484">
                  <c:v>122.05375132329341</c:v>
                </c:pt>
                <c:pt idx="485">
                  <c:v>122.99072840897453</c:v>
                </c:pt>
                <c:pt idx="486">
                  <c:v>122.4375064030325</c:v>
                </c:pt>
                <c:pt idx="487">
                  <c:v>123.66390055663699</c:v>
                </c:pt>
                <c:pt idx="488">
                  <c:v>125.09860670013322</c:v>
                </c:pt>
                <c:pt idx="489">
                  <c:v>126.90426185841616</c:v>
                </c:pt>
                <c:pt idx="490">
                  <c:v>127.16337123928562</c:v>
                </c:pt>
                <c:pt idx="491">
                  <c:v>124.91121128299699</c:v>
                </c:pt>
                <c:pt idx="492">
                  <c:v>124.93725028173345</c:v>
                </c:pt>
                <c:pt idx="493">
                  <c:v>123.76208038793841</c:v>
                </c:pt>
                <c:pt idx="494">
                  <c:v>124.79809104258446</c:v>
                </c:pt>
                <c:pt idx="495">
                  <c:v>125.7111634736878</c:v>
                </c:pt>
                <c:pt idx="496">
                  <c:v>126.55081446573098</c:v>
                </c:pt>
                <c:pt idx="497">
                  <c:v>127.56846976061196</c:v>
                </c:pt>
                <c:pt idx="498">
                  <c:v>126.78644606085443</c:v>
                </c:pt>
                <c:pt idx="499">
                  <c:v>125.46955571491993</c:v>
                </c:pt>
                <c:pt idx="500">
                  <c:v>125.30990677184715</c:v>
                </c:pt>
                <c:pt idx="501">
                  <c:v>127.40455212922174</c:v>
                </c:pt>
                <c:pt idx="502">
                  <c:v>128.98353993784789</c:v>
                </c:pt>
                <c:pt idx="503">
                  <c:v>128.31805142915687</c:v>
                </c:pt>
                <c:pt idx="504">
                  <c:v>127.25856298876481</c:v>
                </c:pt>
                <c:pt idx="505">
                  <c:v>129.55725164771368</c:v>
                </c:pt>
                <c:pt idx="506">
                  <c:v>129.74848888433561</c:v>
                </c:pt>
                <c:pt idx="507">
                  <c:v>129.84026568316088</c:v>
                </c:pt>
                <c:pt idx="508">
                  <c:v>130.63424171020731</c:v>
                </c:pt>
                <c:pt idx="509">
                  <c:v>130.94500221971794</c:v>
                </c:pt>
                <c:pt idx="510">
                  <c:v>131.77995765461188</c:v>
                </c:pt>
                <c:pt idx="511">
                  <c:v>133.03623262643853</c:v>
                </c:pt>
                <c:pt idx="512">
                  <c:v>132.96836048219103</c:v>
                </c:pt>
                <c:pt idx="513">
                  <c:v>132.97988594064813</c:v>
                </c:pt>
                <c:pt idx="514">
                  <c:v>133.95442748352284</c:v>
                </c:pt>
                <c:pt idx="515">
                  <c:v>133.78282621316123</c:v>
                </c:pt>
                <c:pt idx="516">
                  <c:v>134.4777686712427</c:v>
                </c:pt>
                <c:pt idx="517">
                  <c:v>134.37916197110951</c:v>
                </c:pt>
                <c:pt idx="518">
                  <c:v>133.48487176860294</c:v>
                </c:pt>
                <c:pt idx="519">
                  <c:v>134.35909913601748</c:v>
                </c:pt>
                <c:pt idx="520">
                  <c:v>134.8850015367278</c:v>
                </c:pt>
                <c:pt idx="521">
                  <c:v>134.99171874466415</c:v>
                </c:pt>
                <c:pt idx="522">
                  <c:v>135.48176416350785</c:v>
                </c:pt>
                <c:pt idx="523">
                  <c:v>134.6135129597377</c:v>
                </c:pt>
                <c:pt idx="524">
                  <c:v>133.96339172898951</c:v>
                </c:pt>
                <c:pt idx="525">
                  <c:v>133.89466584707853</c:v>
                </c:pt>
                <c:pt idx="526">
                  <c:v>134.43380118157293</c:v>
                </c:pt>
                <c:pt idx="527">
                  <c:v>134.65790731823927</c:v>
                </c:pt>
                <c:pt idx="528">
                  <c:v>133.92540040296419</c:v>
                </c:pt>
                <c:pt idx="529">
                  <c:v>134.80901888467713</c:v>
                </c:pt>
                <c:pt idx="530">
                  <c:v>135.40578151145718</c:v>
                </c:pt>
                <c:pt idx="531">
                  <c:v>135.01605026807363</c:v>
                </c:pt>
                <c:pt idx="532">
                  <c:v>134.450449066011</c:v>
                </c:pt>
                <c:pt idx="533">
                  <c:v>134.22036676570025</c:v>
                </c:pt>
                <c:pt idx="534">
                  <c:v>133.86606563535156</c:v>
                </c:pt>
                <c:pt idx="535">
                  <c:v>134.22634292934467</c:v>
                </c:pt>
                <c:pt idx="536">
                  <c:v>135.18380971894956</c:v>
                </c:pt>
                <c:pt idx="537">
                  <c:v>135.04635795512755</c:v>
                </c:pt>
                <c:pt idx="538">
                  <c:v>135.57055288051089</c:v>
                </c:pt>
                <c:pt idx="539">
                  <c:v>134.27500597616364</c:v>
                </c:pt>
                <c:pt idx="540">
                  <c:v>133.94973192637366</c:v>
                </c:pt>
                <c:pt idx="541">
                  <c:v>133.97363658095139</c:v>
                </c:pt>
                <c:pt idx="542">
                  <c:v>134.99598743298156</c:v>
                </c:pt>
                <c:pt idx="543">
                  <c:v>135.35114230099373</c:v>
                </c:pt>
                <c:pt idx="544">
                  <c:v>135.95089300959597</c:v>
                </c:pt>
                <c:pt idx="545">
                  <c:v>135.94406310828805</c:v>
                </c:pt>
                <c:pt idx="546">
                  <c:v>134.48417170371886</c:v>
                </c:pt>
                <c:pt idx="547">
                  <c:v>133.45712529453945</c:v>
                </c:pt>
                <c:pt idx="548">
                  <c:v>135.09587473960997</c:v>
                </c:pt>
                <c:pt idx="549">
                  <c:v>135.36907079192699</c:v>
                </c:pt>
                <c:pt idx="550">
                  <c:v>135.09928969026393</c:v>
                </c:pt>
                <c:pt idx="551">
                  <c:v>134.43337431274114</c:v>
                </c:pt>
                <c:pt idx="552">
                  <c:v>134.1170645084178</c:v>
                </c:pt>
                <c:pt idx="553">
                  <c:v>134.70657036505818</c:v>
                </c:pt>
                <c:pt idx="554">
                  <c:v>134.57509476488059</c:v>
                </c:pt>
                <c:pt idx="555">
                  <c:v>135.6175084520028</c:v>
                </c:pt>
                <c:pt idx="556">
                  <c:v>137.71428815353613</c:v>
                </c:pt>
                <c:pt idx="557">
                  <c:v>138.80749923163606</c:v>
                </c:pt>
                <c:pt idx="558">
                  <c:v>139.11313731516574</c:v>
                </c:pt>
                <c:pt idx="559">
                  <c:v>138.63162927295696</c:v>
                </c:pt>
                <c:pt idx="560">
                  <c:v>138.80280367448685</c:v>
                </c:pt>
                <c:pt idx="561">
                  <c:v>138.98934535395958</c:v>
                </c:pt>
                <c:pt idx="562">
                  <c:v>139.0077007137246</c:v>
                </c:pt>
                <c:pt idx="563">
                  <c:v>139.70904620428229</c:v>
                </c:pt>
                <c:pt idx="564">
                  <c:v>141.11515213605153</c:v>
                </c:pt>
                <c:pt idx="565">
                  <c:v>141.40499607280668</c:v>
                </c:pt>
                <c:pt idx="566">
                  <c:v>141.84509783833613</c:v>
                </c:pt>
                <c:pt idx="567">
                  <c:v>141.4545128572891</c:v>
                </c:pt>
                <c:pt idx="568">
                  <c:v>140.44411433254783</c:v>
                </c:pt>
                <c:pt idx="569">
                  <c:v>140.83640678892181</c:v>
                </c:pt>
                <c:pt idx="570">
                  <c:v>141.93047160468521</c:v>
                </c:pt>
                <c:pt idx="571">
                  <c:v>142.01627223986605</c:v>
                </c:pt>
                <c:pt idx="572">
                  <c:v>142.03548133729461</c:v>
                </c:pt>
                <c:pt idx="573">
                  <c:v>142.61858416145876</c:v>
                </c:pt>
                <c:pt idx="574">
                  <c:v>144.54675067445265</c:v>
                </c:pt>
                <c:pt idx="575">
                  <c:v>146.26404398456435</c:v>
                </c:pt>
                <c:pt idx="576">
                  <c:v>145.78637776184124</c:v>
                </c:pt>
                <c:pt idx="577">
                  <c:v>147.13442953249319</c:v>
                </c:pt>
                <c:pt idx="578">
                  <c:v>147.89809787248564</c:v>
                </c:pt>
                <c:pt idx="579">
                  <c:v>148.36082368609766</c:v>
                </c:pt>
                <c:pt idx="580">
                  <c:v>148.22678687292961</c:v>
                </c:pt>
                <c:pt idx="581">
                  <c:v>148.1533654338694</c:v>
                </c:pt>
                <c:pt idx="582">
                  <c:v>148.28782911586919</c:v>
                </c:pt>
                <c:pt idx="583">
                  <c:v>149.57014308643232</c:v>
                </c:pt>
                <c:pt idx="584">
                  <c:v>150.5096813851039</c:v>
                </c:pt>
                <c:pt idx="585">
                  <c:v>150.13104873134574</c:v>
                </c:pt>
                <c:pt idx="586">
                  <c:v>148.52388757982439</c:v>
                </c:pt>
                <c:pt idx="587">
                  <c:v>149.93340846224766</c:v>
                </c:pt>
                <c:pt idx="588">
                  <c:v>149.80235973090183</c:v>
                </c:pt>
                <c:pt idx="589">
                  <c:v>152.16123689512679</c:v>
                </c:pt>
                <c:pt idx="590">
                  <c:v>152.41949253833275</c:v>
                </c:pt>
                <c:pt idx="591">
                  <c:v>152.43571355393905</c:v>
                </c:pt>
                <c:pt idx="592">
                  <c:v>151.52648294232139</c:v>
                </c:pt>
                <c:pt idx="593">
                  <c:v>151.20803879383934</c:v>
                </c:pt>
                <c:pt idx="594">
                  <c:v>150.4127821602977</c:v>
                </c:pt>
                <c:pt idx="595">
                  <c:v>151.03686439230944</c:v>
                </c:pt>
                <c:pt idx="596">
                  <c:v>152.15568760031405</c:v>
                </c:pt>
                <c:pt idx="597">
                  <c:v>150.65054809957985</c:v>
                </c:pt>
                <c:pt idx="598">
                  <c:v>151.88291841682874</c:v>
                </c:pt>
                <c:pt idx="599">
                  <c:v>152.77806235699884</c:v>
                </c:pt>
                <c:pt idx="600">
                  <c:v>153.21133422122043</c:v>
                </c:pt>
                <c:pt idx="601">
                  <c:v>153.60405354642614</c:v>
                </c:pt>
                <c:pt idx="602">
                  <c:v>155.05370009903345</c:v>
                </c:pt>
                <c:pt idx="603">
                  <c:v>156.56310828808512</c:v>
                </c:pt>
                <c:pt idx="604">
                  <c:v>157.74553495201982</c:v>
                </c:pt>
                <c:pt idx="605">
                  <c:v>157.24780589420473</c:v>
                </c:pt>
                <c:pt idx="606">
                  <c:v>155.94884403920352</c:v>
                </c:pt>
                <c:pt idx="607">
                  <c:v>155.19328620701421</c:v>
                </c:pt>
                <c:pt idx="608">
                  <c:v>154.65372400368807</c:v>
                </c:pt>
                <c:pt idx="609">
                  <c:v>154.74336645835461</c:v>
                </c:pt>
                <c:pt idx="610">
                  <c:v>155.96421131714641</c:v>
                </c:pt>
                <c:pt idx="611">
                  <c:v>155.47373902947095</c:v>
                </c:pt>
                <c:pt idx="612">
                  <c:v>152.45406891370413</c:v>
                </c:pt>
                <c:pt idx="613">
                  <c:v>150.86953181026527</c:v>
                </c:pt>
                <c:pt idx="614">
                  <c:v>153.07217498207143</c:v>
                </c:pt>
                <c:pt idx="615">
                  <c:v>152.7247037530307</c:v>
                </c:pt>
                <c:pt idx="616">
                  <c:v>152.21459549909497</c:v>
                </c:pt>
                <c:pt idx="617">
                  <c:v>154.2580165966601</c:v>
                </c:pt>
                <c:pt idx="618">
                  <c:v>154.05055834443183</c:v>
                </c:pt>
                <c:pt idx="619">
                  <c:v>153.8196223064576</c:v>
                </c:pt>
                <c:pt idx="620">
                  <c:v>152.59365502168484</c:v>
                </c:pt>
                <c:pt idx="621">
                  <c:v>154.54999487757394</c:v>
                </c:pt>
                <c:pt idx="622">
                  <c:v>154.60719530102782</c:v>
                </c:pt>
                <c:pt idx="623">
                  <c:v>153.66594952702926</c:v>
                </c:pt>
                <c:pt idx="624">
                  <c:v>152.80751630638929</c:v>
                </c:pt>
                <c:pt idx="625">
                  <c:v>151.66478844380691</c:v>
                </c:pt>
                <c:pt idx="626">
                  <c:v>148.69164703070032</c:v>
                </c:pt>
                <c:pt idx="627">
                  <c:v>149.43269132261031</c:v>
                </c:pt>
                <c:pt idx="628">
                  <c:v>149.71357101389879</c:v>
                </c:pt>
                <c:pt idx="629">
                  <c:v>145.36121640542288</c:v>
                </c:pt>
                <c:pt idx="630">
                  <c:v>145.59599426288287</c:v>
                </c:pt>
                <c:pt idx="631">
                  <c:v>144.99197486596313</c:v>
                </c:pt>
                <c:pt idx="632">
                  <c:v>146.56029095379569</c:v>
                </c:pt>
                <c:pt idx="633">
                  <c:v>148.56444011884025</c:v>
                </c:pt>
                <c:pt idx="634">
                  <c:v>146.81470477751591</c:v>
                </c:pt>
                <c:pt idx="635">
                  <c:v>144.38624799371644</c:v>
                </c:pt>
                <c:pt idx="636">
                  <c:v>146.64395724481778</c:v>
                </c:pt>
                <c:pt idx="637">
                  <c:v>149.14583546767744</c:v>
                </c:pt>
                <c:pt idx="638">
                  <c:v>149.5479459071816</c:v>
                </c:pt>
                <c:pt idx="639">
                  <c:v>148.27929173923434</c:v>
                </c:pt>
                <c:pt idx="640">
                  <c:v>147.90919646211108</c:v>
                </c:pt>
                <c:pt idx="641">
                  <c:v>147.02557798039814</c:v>
                </c:pt>
                <c:pt idx="642">
                  <c:v>147.25608714954063</c:v>
                </c:pt>
                <c:pt idx="643">
                  <c:v>145.00904961923297</c:v>
                </c:pt>
                <c:pt idx="644">
                  <c:v>141.84168288768225</c:v>
                </c:pt>
                <c:pt idx="645">
                  <c:v>143.17906293754049</c:v>
                </c:pt>
                <c:pt idx="646">
                  <c:v>144.75506266434448</c:v>
                </c:pt>
                <c:pt idx="647">
                  <c:v>145.7552163371239</c:v>
                </c:pt>
                <c:pt idx="648">
                  <c:v>145.16741795581052</c:v>
                </c:pt>
                <c:pt idx="649">
                  <c:v>145.87175152819037</c:v>
                </c:pt>
                <c:pt idx="650">
                  <c:v>147.12674589352179</c:v>
                </c:pt>
                <c:pt idx="651">
                  <c:v>146.95898644264585</c:v>
                </c:pt>
                <c:pt idx="652">
                  <c:v>146.87660075811903</c:v>
                </c:pt>
                <c:pt idx="653">
                  <c:v>148.15806099101863</c:v>
                </c:pt>
                <c:pt idx="654">
                  <c:v>150.47723935389129</c:v>
                </c:pt>
                <c:pt idx="655">
                  <c:v>152.01012532868896</c:v>
                </c:pt>
                <c:pt idx="656">
                  <c:v>153.03461052487785</c:v>
                </c:pt>
                <c:pt idx="657">
                  <c:v>151.50343202540719</c:v>
                </c:pt>
                <c:pt idx="658">
                  <c:v>152.07372878461902</c:v>
                </c:pt>
                <c:pt idx="659">
                  <c:v>153.70095277123238</c:v>
                </c:pt>
                <c:pt idx="660">
                  <c:v>154.14873817573331</c:v>
                </c:pt>
                <c:pt idx="661">
                  <c:v>155.48569135675982</c:v>
                </c:pt>
                <c:pt idx="662">
                  <c:v>155.87371512481639</c:v>
                </c:pt>
                <c:pt idx="663">
                  <c:v>155.85621350271484</c:v>
                </c:pt>
                <c:pt idx="664">
                  <c:v>156.30314516955224</c:v>
                </c:pt>
                <c:pt idx="665">
                  <c:v>154.6379298569135</c:v>
                </c:pt>
                <c:pt idx="666">
                  <c:v>153.14687702762691</c:v>
                </c:pt>
                <c:pt idx="667">
                  <c:v>151.59819690605468</c:v>
                </c:pt>
                <c:pt idx="668">
                  <c:v>150.40424478366285</c:v>
                </c:pt>
                <c:pt idx="669">
                  <c:v>146.40832564969429</c:v>
                </c:pt>
                <c:pt idx="670">
                  <c:v>147.50836662910217</c:v>
                </c:pt>
                <c:pt idx="671">
                  <c:v>147.50836662910217</c:v>
                </c:pt>
                <c:pt idx="672">
                  <c:v>146.0757948297647</c:v>
                </c:pt>
                <c:pt idx="673">
                  <c:v>146.00578834135845</c:v>
                </c:pt>
                <c:pt idx="674">
                  <c:v>148.03683024280295</c:v>
                </c:pt>
                <c:pt idx="675">
                  <c:v>150.06018850527605</c:v>
                </c:pt>
                <c:pt idx="676">
                  <c:v>151.79455656865755</c:v>
                </c:pt>
                <c:pt idx="677">
                  <c:v>149.91804118430485</c:v>
                </c:pt>
                <c:pt idx="678">
                  <c:v>149.54325035003239</c:v>
                </c:pt>
                <c:pt idx="679">
                  <c:v>146.95898644264585</c:v>
                </c:pt>
                <c:pt idx="680">
                  <c:v>147.4127480107912</c:v>
                </c:pt>
                <c:pt idx="681">
                  <c:v>149.09503807669978</c:v>
                </c:pt>
                <c:pt idx="682">
                  <c:v>150.30777242768838</c:v>
                </c:pt>
                <c:pt idx="683">
                  <c:v>148.33478468736124</c:v>
                </c:pt>
                <c:pt idx="684">
                  <c:v>143.79332718642212</c:v>
                </c:pt>
                <c:pt idx="685">
                  <c:v>148.14440118840281</c:v>
                </c:pt>
                <c:pt idx="686">
                  <c:v>147.88614554519685</c:v>
                </c:pt>
                <c:pt idx="687">
                  <c:v>147.73588771642247</c:v>
                </c:pt>
                <c:pt idx="688">
                  <c:v>147.49427995765458</c:v>
                </c:pt>
                <c:pt idx="689">
                  <c:v>146.89965167503328</c:v>
                </c:pt>
                <c:pt idx="690">
                  <c:v>145.92254891916809</c:v>
                </c:pt>
                <c:pt idx="691">
                  <c:v>145.6753918655875</c:v>
                </c:pt>
                <c:pt idx="692">
                  <c:v>138.71486869514735</c:v>
                </c:pt>
                <c:pt idx="693">
                  <c:v>142.21903493494517</c:v>
                </c:pt>
                <c:pt idx="694">
                  <c:v>143.37584946897516</c:v>
                </c:pt>
                <c:pt idx="695">
                  <c:v>141.77124953044427</c:v>
                </c:pt>
                <c:pt idx="696">
                  <c:v>140.85006659153771</c:v>
                </c:pt>
                <c:pt idx="697">
                  <c:v>138.69267151589659</c:v>
                </c:pt>
                <c:pt idx="698">
                  <c:v>135.42968616603488</c:v>
                </c:pt>
                <c:pt idx="699">
                  <c:v>136.7128538742615</c:v>
                </c:pt>
                <c:pt idx="700">
                  <c:v>139.54640917938735</c:v>
                </c:pt>
                <c:pt idx="701">
                  <c:v>141.67691151862854</c:v>
                </c:pt>
                <c:pt idx="702">
                  <c:v>141.98041525799948</c:v>
                </c:pt>
                <c:pt idx="703">
                  <c:v>144.03664242051698</c:v>
                </c:pt>
                <c:pt idx="704">
                  <c:v>142.25830686746573</c:v>
                </c:pt>
                <c:pt idx="705">
                  <c:v>144.92495645937913</c:v>
                </c:pt>
                <c:pt idx="706">
                  <c:v>147.58605675647982</c:v>
                </c:pt>
                <c:pt idx="707">
                  <c:v>147.58605675647982</c:v>
                </c:pt>
                <c:pt idx="708">
                  <c:v>146.13939828569471</c:v>
                </c:pt>
                <c:pt idx="709">
                  <c:v>147.82894512174295</c:v>
                </c:pt>
                <c:pt idx="710">
                  <c:v>147.23260936379467</c:v>
                </c:pt>
                <c:pt idx="711">
                  <c:v>147.03710343885524</c:v>
                </c:pt>
                <c:pt idx="712">
                  <c:v>146.44162141857043</c:v>
                </c:pt>
                <c:pt idx="713">
                  <c:v>147.03070040637905</c:v>
                </c:pt>
                <c:pt idx="714">
                  <c:v>147.91261141276502</c:v>
                </c:pt>
                <c:pt idx="715">
                  <c:v>149.38915070177231</c:v>
                </c:pt>
                <c:pt idx="716">
                  <c:v>149.10314858450289</c:v>
                </c:pt>
                <c:pt idx="717">
                  <c:v>150.85928695830339</c:v>
                </c:pt>
                <c:pt idx="718">
                  <c:v>154.12867534064131</c:v>
                </c:pt>
                <c:pt idx="719">
                  <c:v>153.30908718369014</c:v>
                </c:pt>
                <c:pt idx="720">
                  <c:v>152.03061503261273</c:v>
                </c:pt>
                <c:pt idx="721">
                  <c:v>150.59548202028475</c:v>
                </c:pt>
                <c:pt idx="722">
                  <c:v>151.83169415701937</c:v>
                </c:pt>
                <c:pt idx="723">
                  <c:v>150.89770515316047</c:v>
                </c:pt>
                <c:pt idx="724">
                  <c:v>149.66277362292109</c:v>
                </c:pt>
                <c:pt idx="725">
                  <c:v>149.19620598982343</c:v>
                </c:pt>
                <c:pt idx="726">
                  <c:v>149.19620598982343</c:v>
                </c:pt>
                <c:pt idx="727">
                  <c:v>149.19620598982343</c:v>
                </c:pt>
                <c:pt idx="728">
                  <c:v>146.61791824608133</c:v>
                </c:pt>
                <c:pt idx="729">
                  <c:v>144.78238226957617</c:v>
                </c:pt>
                <c:pt idx="730">
                  <c:v>146.30118157292623</c:v>
                </c:pt>
                <c:pt idx="731">
                  <c:v>148.48717686029431</c:v>
                </c:pt>
                <c:pt idx="732">
                  <c:v>146.84970802171904</c:v>
                </c:pt>
                <c:pt idx="733">
                  <c:v>145.46323805621006</c:v>
                </c:pt>
                <c:pt idx="734">
                  <c:v>147.22748693781372</c:v>
                </c:pt>
                <c:pt idx="735">
                  <c:v>146.0109107673394</c:v>
                </c:pt>
                <c:pt idx="736">
                  <c:v>145.72533551890172</c:v>
                </c:pt>
                <c:pt idx="737">
                  <c:v>145.72533551890172</c:v>
                </c:pt>
                <c:pt idx="738">
                  <c:v>142.3829525663354</c:v>
                </c:pt>
                <c:pt idx="739">
                  <c:v>142.4260663183417</c:v>
                </c:pt>
                <c:pt idx="740">
                  <c:v>140.10902229962775</c:v>
                </c:pt>
                <c:pt idx="741">
                  <c:v>139.17503329576888</c:v>
                </c:pt>
                <c:pt idx="742">
                  <c:v>138.64742341973158</c:v>
                </c:pt>
                <c:pt idx="743">
                  <c:v>138.02462179421508</c:v>
                </c:pt>
                <c:pt idx="744">
                  <c:v>134.95884984461975</c:v>
                </c:pt>
                <c:pt idx="745">
                  <c:v>134.73815865860738</c:v>
                </c:pt>
                <c:pt idx="746">
                  <c:v>135.25168186319706</c:v>
                </c:pt>
                <c:pt idx="747">
                  <c:v>138.81176791995355</c:v>
                </c:pt>
                <c:pt idx="748">
                  <c:v>138.64955776389033</c:v>
                </c:pt>
                <c:pt idx="749">
                  <c:v>134.97080217190862</c:v>
                </c:pt>
                <c:pt idx="750">
                  <c:v>138.87024894990265</c:v>
                </c:pt>
                <c:pt idx="751">
                  <c:v>138.43100092203667</c:v>
                </c:pt>
                <c:pt idx="752">
                  <c:v>137.66647884438069</c:v>
                </c:pt>
                <c:pt idx="753">
                  <c:v>136.81829047570261</c:v>
                </c:pt>
                <c:pt idx="754">
                  <c:v>138.05066079295153</c:v>
                </c:pt>
                <c:pt idx="755">
                  <c:v>139.60702455349519</c:v>
                </c:pt>
                <c:pt idx="756">
                  <c:v>142.24464706484994</c:v>
                </c:pt>
                <c:pt idx="757">
                  <c:v>141.58854967045724</c:v>
                </c:pt>
                <c:pt idx="758">
                  <c:v>141.06093979441997</c:v>
                </c:pt>
                <c:pt idx="759">
                  <c:v>141.95949868524397</c:v>
                </c:pt>
                <c:pt idx="760">
                  <c:v>141.58641532629852</c:v>
                </c:pt>
                <c:pt idx="761">
                  <c:v>141.46048902093361</c:v>
                </c:pt>
                <c:pt idx="762">
                  <c:v>140.15256292046575</c:v>
                </c:pt>
                <c:pt idx="763">
                  <c:v>139.63946658470783</c:v>
                </c:pt>
                <c:pt idx="764">
                  <c:v>140.67974592767132</c:v>
                </c:pt>
                <c:pt idx="765">
                  <c:v>138.32086876344636</c:v>
                </c:pt>
                <c:pt idx="766">
                  <c:v>134.67199398968683</c:v>
                </c:pt>
                <c:pt idx="767">
                  <c:v>134.31086295803027</c:v>
                </c:pt>
                <c:pt idx="768">
                  <c:v>133.96979476146572</c:v>
                </c:pt>
                <c:pt idx="769">
                  <c:v>133.96979476146572</c:v>
                </c:pt>
                <c:pt idx="770">
                  <c:v>131.13922753816209</c:v>
                </c:pt>
                <c:pt idx="771">
                  <c:v>130.5663695659598</c:v>
                </c:pt>
                <c:pt idx="772">
                  <c:v>131.05001195232728</c:v>
                </c:pt>
                <c:pt idx="773">
                  <c:v>133.51432571799339</c:v>
                </c:pt>
                <c:pt idx="774">
                  <c:v>131.58914728682169</c:v>
                </c:pt>
                <c:pt idx="775">
                  <c:v>132.8129802274357</c:v>
                </c:pt>
                <c:pt idx="776">
                  <c:v>134.03041013557353</c:v>
                </c:pt>
                <c:pt idx="777">
                  <c:v>135.16417375268927</c:v>
                </c:pt>
                <c:pt idx="778">
                  <c:v>135.31912713861286</c:v>
                </c:pt>
                <c:pt idx="779">
                  <c:v>134.88286719256905</c:v>
                </c:pt>
                <c:pt idx="780">
                  <c:v>134.72193764300104</c:v>
                </c:pt>
                <c:pt idx="781">
                  <c:v>134.48118362189666</c:v>
                </c:pt>
                <c:pt idx="782">
                  <c:v>135.19234709558447</c:v>
                </c:pt>
                <c:pt idx="783">
                  <c:v>134.98318136802922</c:v>
                </c:pt>
                <c:pt idx="784">
                  <c:v>136.51094491684592</c:v>
                </c:pt>
                <c:pt idx="785">
                  <c:v>137.73264351330121</c:v>
                </c:pt>
                <c:pt idx="786">
                  <c:v>138.4813714441826</c:v>
                </c:pt>
                <c:pt idx="787">
                  <c:v>138.44209951166201</c:v>
                </c:pt>
                <c:pt idx="788">
                  <c:v>137.0957552163371</c:v>
                </c:pt>
                <c:pt idx="789">
                  <c:v>136.31330464774783</c:v>
                </c:pt>
                <c:pt idx="790">
                  <c:v>136.0742581019704</c:v>
                </c:pt>
                <c:pt idx="791">
                  <c:v>137.01806508895945</c:v>
                </c:pt>
                <c:pt idx="792">
                  <c:v>138.97568555134376</c:v>
                </c:pt>
                <c:pt idx="793">
                  <c:v>139.50542977153978</c:v>
                </c:pt>
                <c:pt idx="794">
                  <c:v>141.0447187788136</c:v>
                </c:pt>
                <c:pt idx="795">
                  <c:v>141.76527336679982</c:v>
                </c:pt>
                <c:pt idx="796">
                  <c:v>142.74024177850632</c:v>
                </c:pt>
                <c:pt idx="797">
                  <c:v>141.98511081514874</c:v>
                </c:pt>
                <c:pt idx="798">
                  <c:v>140.72883584332206</c:v>
                </c:pt>
                <c:pt idx="799">
                  <c:v>142.07731448280572</c:v>
                </c:pt>
                <c:pt idx="800">
                  <c:v>144.53437147833213</c:v>
                </c:pt>
                <c:pt idx="801">
                  <c:v>146.48644264590379</c:v>
                </c:pt>
                <c:pt idx="802">
                  <c:v>148.03853771812999</c:v>
                </c:pt>
                <c:pt idx="803">
                  <c:v>148.0846395519585</c:v>
                </c:pt>
                <c:pt idx="804">
                  <c:v>148.44918553426908</c:v>
                </c:pt>
                <c:pt idx="805">
                  <c:v>148.39668066796438</c:v>
                </c:pt>
                <c:pt idx="806">
                  <c:v>148.52901000580545</c:v>
                </c:pt>
                <c:pt idx="807">
                  <c:v>149.61837926441964</c:v>
                </c:pt>
                <c:pt idx="808">
                  <c:v>149.61837926441964</c:v>
                </c:pt>
                <c:pt idx="809">
                  <c:v>149.7007649489465</c:v>
                </c:pt>
                <c:pt idx="810">
                  <c:v>150.76153399583379</c:v>
                </c:pt>
                <c:pt idx="811">
                  <c:v>153.19682068094119</c:v>
                </c:pt>
                <c:pt idx="812">
                  <c:v>153.3014035447188</c:v>
                </c:pt>
                <c:pt idx="813">
                  <c:v>151.61057610217534</c:v>
                </c:pt>
                <c:pt idx="814">
                  <c:v>149.32469350817883</c:v>
                </c:pt>
                <c:pt idx="815">
                  <c:v>150.06573780008884</c:v>
                </c:pt>
                <c:pt idx="816">
                  <c:v>150.30008878871703</c:v>
                </c:pt>
                <c:pt idx="817">
                  <c:v>149.59575521633718</c:v>
                </c:pt>
                <c:pt idx="818">
                  <c:v>149.90694259467955</c:v>
                </c:pt>
                <c:pt idx="819">
                  <c:v>147.80674794249228</c:v>
                </c:pt>
                <c:pt idx="820">
                  <c:v>151.61783287231503</c:v>
                </c:pt>
                <c:pt idx="821">
                  <c:v>151.61783287231503</c:v>
                </c:pt>
                <c:pt idx="822">
                  <c:v>149.76949083085754</c:v>
                </c:pt>
                <c:pt idx="823">
                  <c:v>149.7408906191306</c:v>
                </c:pt>
                <c:pt idx="824">
                  <c:v>150.81958815695117</c:v>
                </c:pt>
                <c:pt idx="825">
                  <c:v>150.73250691527511</c:v>
                </c:pt>
                <c:pt idx="826">
                  <c:v>150.46614076426602</c:v>
                </c:pt>
                <c:pt idx="827">
                  <c:v>151.95463238056215</c:v>
                </c:pt>
                <c:pt idx="828">
                  <c:v>152.25002561212995</c:v>
                </c:pt>
                <c:pt idx="829">
                  <c:v>153.12937540552542</c:v>
                </c:pt>
                <c:pt idx="830">
                  <c:v>154.27082266161261</c:v>
                </c:pt>
                <c:pt idx="831">
                  <c:v>153.70479459071822</c:v>
                </c:pt>
                <c:pt idx="832">
                  <c:v>152.62609705289765</c:v>
                </c:pt>
                <c:pt idx="833">
                  <c:v>149.66746918007038</c:v>
                </c:pt>
                <c:pt idx="834">
                  <c:v>150.44778540450093</c:v>
                </c:pt>
                <c:pt idx="835">
                  <c:v>152.10403647167303</c:v>
                </c:pt>
                <c:pt idx="836">
                  <c:v>151.26822729911558</c:v>
                </c:pt>
                <c:pt idx="837">
                  <c:v>150.51224259809453</c:v>
                </c:pt>
                <c:pt idx="838">
                  <c:v>147.93011303486671</c:v>
                </c:pt>
                <c:pt idx="839">
                  <c:v>145.2745620325787</c:v>
                </c:pt>
                <c:pt idx="840">
                  <c:v>145.19857938052803</c:v>
                </c:pt>
                <c:pt idx="841">
                  <c:v>143.92821773725373</c:v>
                </c:pt>
                <c:pt idx="842">
                  <c:v>143.58245398353998</c:v>
                </c:pt>
                <c:pt idx="843">
                  <c:v>145.9409042789332</c:v>
                </c:pt>
                <c:pt idx="844">
                  <c:v>144.17366731550734</c:v>
                </c:pt>
                <c:pt idx="845">
                  <c:v>147.47720520438483</c:v>
                </c:pt>
                <c:pt idx="846">
                  <c:v>147.47720520438483</c:v>
                </c:pt>
                <c:pt idx="847">
                  <c:v>147.968104360892</c:v>
                </c:pt>
                <c:pt idx="848">
                  <c:v>147.82168835160337</c:v>
                </c:pt>
                <c:pt idx="849">
                  <c:v>147.19291056244239</c:v>
                </c:pt>
                <c:pt idx="850">
                  <c:v>144.99496294778541</c:v>
                </c:pt>
                <c:pt idx="851">
                  <c:v>146.19062254550423</c:v>
                </c:pt>
                <c:pt idx="852">
                  <c:v>145.25791414814057</c:v>
                </c:pt>
                <c:pt idx="853">
                  <c:v>146.72079363453201</c:v>
                </c:pt>
                <c:pt idx="854">
                  <c:v>147.79735682819387</c:v>
                </c:pt>
                <c:pt idx="855">
                  <c:v>149.29267834579792</c:v>
                </c:pt>
                <c:pt idx="856">
                  <c:v>149.50867397466109</c:v>
                </c:pt>
                <c:pt idx="857">
                  <c:v>149.95005634668584</c:v>
                </c:pt>
                <c:pt idx="858">
                  <c:v>150.05549294812693</c:v>
                </c:pt>
                <c:pt idx="859">
                  <c:v>151.37409076938843</c:v>
                </c:pt>
                <c:pt idx="860">
                  <c:v>150.73890994775127</c:v>
                </c:pt>
                <c:pt idx="861">
                  <c:v>150.73890994775127</c:v>
                </c:pt>
                <c:pt idx="862">
                  <c:v>151.42702250452487</c:v>
                </c:pt>
                <c:pt idx="863">
                  <c:v>151.85261072977499</c:v>
                </c:pt>
                <c:pt idx="864">
                  <c:v>153.77693542328319</c:v>
                </c:pt>
                <c:pt idx="865">
                  <c:v>154.91411399105289</c:v>
                </c:pt>
                <c:pt idx="866">
                  <c:v>154.3801010825394</c:v>
                </c:pt>
                <c:pt idx="867">
                  <c:v>154.12269917699695</c:v>
                </c:pt>
                <c:pt idx="868">
                  <c:v>154.67293310111674</c:v>
                </c:pt>
                <c:pt idx="869">
                  <c:v>155.40415940989655</c:v>
                </c:pt>
                <c:pt idx="870">
                  <c:v>155.40415940989655</c:v>
                </c:pt>
                <c:pt idx="871">
                  <c:v>155.01314756001779</c:v>
                </c:pt>
                <c:pt idx="872">
                  <c:v>153.9135334494417</c:v>
                </c:pt>
                <c:pt idx="873">
                  <c:v>156.65830003756452</c:v>
                </c:pt>
                <c:pt idx="874">
                  <c:v>156.48285694771718</c:v>
                </c:pt>
                <c:pt idx="875">
                  <c:v>157.11675716285907</c:v>
                </c:pt>
                <c:pt idx="876">
                  <c:v>157.17011576682722</c:v>
                </c:pt>
                <c:pt idx="877">
                  <c:v>156.60878325308207</c:v>
                </c:pt>
                <c:pt idx="878">
                  <c:v>156.29930335006668</c:v>
                </c:pt>
                <c:pt idx="879">
                  <c:v>155.03833282109082</c:v>
                </c:pt>
                <c:pt idx="880">
                  <c:v>155.75760680258176</c:v>
                </c:pt>
                <c:pt idx="881">
                  <c:v>155.9543933340164</c:v>
                </c:pt>
                <c:pt idx="882">
                  <c:v>157.8057234572961</c:v>
                </c:pt>
                <c:pt idx="883">
                  <c:v>158.05031929788623</c:v>
                </c:pt>
                <c:pt idx="884">
                  <c:v>158.4771881296316</c:v>
                </c:pt>
                <c:pt idx="885">
                  <c:v>158.94930505754198</c:v>
                </c:pt>
                <c:pt idx="886">
                  <c:v>160.14709899941951</c:v>
                </c:pt>
                <c:pt idx="887">
                  <c:v>160.6093979441998</c:v>
                </c:pt>
                <c:pt idx="888">
                  <c:v>159.61564730389654</c:v>
                </c:pt>
                <c:pt idx="889">
                  <c:v>159.6579073182393</c:v>
                </c:pt>
                <c:pt idx="890">
                  <c:v>159.1601782604242</c:v>
                </c:pt>
                <c:pt idx="891">
                  <c:v>158.45797903220304</c:v>
                </c:pt>
                <c:pt idx="892">
                  <c:v>158.87502988081826</c:v>
                </c:pt>
                <c:pt idx="893">
                  <c:v>157.91244066523242</c:v>
                </c:pt>
                <c:pt idx="894">
                  <c:v>157.91713622238166</c:v>
                </c:pt>
                <c:pt idx="895">
                  <c:v>158.86350442236113</c:v>
                </c:pt>
                <c:pt idx="896">
                  <c:v>159.31000922036679</c:v>
                </c:pt>
                <c:pt idx="897">
                  <c:v>157.2149369941605</c:v>
                </c:pt>
                <c:pt idx="898">
                  <c:v>155.96933374312744</c:v>
                </c:pt>
                <c:pt idx="899">
                  <c:v>157.2623194344842</c:v>
                </c:pt>
                <c:pt idx="900">
                  <c:v>156.96223064576719</c:v>
                </c:pt>
                <c:pt idx="901">
                  <c:v>155.37257111634736</c:v>
                </c:pt>
                <c:pt idx="902">
                  <c:v>154.76001434279274</c:v>
                </c:pt>
                <c:pt idx="903">
                  <c:v>152.0233582624731</c:v>
                </c:pt>
                <c:pt idx="904">
                  <c:v>153.79742512720691</c:v>
                </c:pt>
                <c:pt idx="905">
                  <c:v>154.80227435713553</c:v>
                </c:pt>
                <c:pt idx="906">
                  <c:v>154.71860806611346</c:v>
                </c:pt>
                <c:pt idx="907">
                  <c:v>155.30341836560461</c:v>
                </c:pt>
                <c:pt idx="908">
                  <c:v>154.57176518799304</c:v>
                </c:pt>
                <c:pt idx="909">
                  <c:v>155.35848444489977</c:v>
                </c:pt>
                <c:pt idx="910">
                  <c:v>155.65814636478504</c:v>
                </c:pt>
                <c:pt idx="911">
                  <c:v>154.03945975480656</c:v>
                </c:pt>
                <c:pt idx="912">
                  <c:v>153.60576102175327</c:v>
                </c:pt>
                <c:pt idx="913">
                  <c:v>152.47285114230101</c:v>
                </c:pt>
                <c:pt idx="914">
                  <c:v>152.47285114230101</c:v>
                </c:pt>
                <c:pt idx="915">
                  <c:v>154.53676194378994</c:v>
                </c:pt>
                <c:pt idx="916">
                  <c:v>152.93984564423047</c:v>
                </c:pt>
                <c:pt idx="917">
                  <c:v>152.78233104531643</c:v>
                </c:pt>
                <c:pt idx="918">
                  <c:v>152.46217942150736</c:v>
                </c:pt>
                <c:pt idx="919">
                  <c:v>153.30225728238227</c:v>
                </c:pt>
                <c:pt idx="920">
                  <c:v>152.77507427517671</c:v>
                </c:pt>
                <c:pt idx="921">
                  <c:v>154.12782160297783</c:v>
                </c:pt>
                <c:pt idx="922">
                  <c:v>155.08443465491922</c:v>
                </c:pt>
                <c:pt idx="923">
                  <c:v>154.59353549841205</c:v>
                </c:pt>
                <c:pt idx="924">
                  <c:v>153.9088378922925</c:v>
                </c:pt>
                <c:pt idx="925">
                  <c:v>154.68488542840558</c:v>
                </c:pt>
                <c:pt idx="926">
                  <c:v>154.68275108424686</c:v>
                </c:pt>
                <c:pt idx="927">
                  <c:v>152.7503158829355</c:v>
                </c:pt>
                <c:pt idx="928">
                  <c:v>152.7503158829355</c:v>
                </c:pt>
                <c:pt idx="929">
                  <c:v>150.29496636273606</c:v>
                </c:pt>
                <c:pt idx="930">
                  <c:v>150.67573336065297</c:v>
                </c:pt>
                <c:pt idx="931">
                  <c:v>150.78842673223377</c:v>
                </c:pt>
                <c:pt idx="932">
                  <c:v>150.39698801352324</c:v>
                </c:pt>
                <c:pt idx="933">
                  <c:v>150.34661749137729</c:v>
                </c:pt>
                <c:pt idx="934">
                  <c:v>152.42674930847249</c:v>
                </c:pt>
                <c:pt idx="935">
                  <c:v>151.66308096848002</c:v>
                </c:pt>
                <c:pt idx="936">
                  <c:v>151.29512003551554</c:v>
                </c:pt>
                <c:pt idx="937">
                  <c:v>152.57743400607865</c:v>
                </c:pt>
                <c:pt idx="938">
                  <c:v>152.7631219478879</c:v>
                </c:pt>
                <c:pt idx="939">
                  <c:v>152.44766588122803</c:v>
                </c:pt>
                <c:pt idx="940">
                  <c:v>151.71686644127996</c:v>
                </c:pt>
                <c:pt idx="941">
                  <c:v>153.07388245739853</c:v>
                </c:pt>
                <c:pt idx="942">
                  <c:v>153.80809684800059</c:v>
                </c:pt>
                <c:pt idx="943">
                  <c:v>153.97884438069875</c:v>
                </c:pt>
                <c:pt idx="944">
                  <c:v>153.19639381210948</c:v>
                </c:pt>
                <c:pt idx="945">
                  <c:v>152.34607109927265</c:v>
                </c:pt>
                <c:pt idx="946">
                  <c:v>152.19325205750781</c:v>
                </c:pt>
                <c:pt idx="947">
                  <c:v>149.86767066215896</c:v>
                </c:pt>
                <c:pt idx="948">
                  <c:v>149.50013659802622</c:v>
                </c:pt>
                <c:pt idx="949">
                  <c:v>149.11211282996965</c:v>
                </c:pt>
                <c:pt idx="950">
                  <c:v>148.48803059795793</c:v>
                </c:pt>
                <c:pt idx="951">
                  <c:v>147.73033842160984</c:v>
                </c:pt>
                <c:pt idx="952">
                  <c:v>148.98490591810955</c:v>
                </c:pt>
                <c:pt idx="953">
                  <c:v>147.88358433220645</c:v>
                </c:pt>
                <c:pt idx="954">
                  <c:v>150.20959259638701</c:v>
                </c:pt>
                <c:pt idx="955">
                  <c:v>151.20931940033472</c:v>
                </c:pt>
                <c:pt idx="956">
                  <c:v>151.20931940033472</c:v>
                </c:pt>
                <c:pt idx="957">
                  <c:v>151.57599972680401</c:v>
                </c:pt>
                <c:pt idx="958">
                  <c:v>150.16904005737121</c:v>
                </c:pt>
                <c:pt idx="959">
                  <c:v>148.66048560598304</c:v>
                </c:pt>
                <c:pt idx="960">
                  <c:v>146.45272000819591</c:v>
                </c:pt>
                <c:pt idx="961">
                  <c:v>145.50507120172117</c:v>
                </c:pt>
                <c:pt idx="962">
                  <c:v>144.89763685414749</c:v>
                </c:pt>
                <c:pt idx="963">
                  <c:v>145.01246456988699</c:v>
                </c:pt>
                <c:pt idx="964">
                  <c:v>145.98956732575218</c:v>
                </c:pt>
                <c:pt idx="965">
                  <c:v>145.03636922446475</c:v>
                </c:pt>
                <c:pt idx="966">
                  <c:v>146.05317078168224</c:v>
                </c:pt>
                <c:pt idx="967">
                  <c:v>146.43223030427214</c:v>
                </c:pt>
                <c:pt idx="968">
                  <c:v>145.79192705665406</c:v>
                </c:pt>
                <c:pt idx="969">
                  <c:v>144.66627394734149</c:v>
                </c:pt>
                <c:pt idx="970">
                  <c:v>145.01331830755049</c:v>
                </c:pt>
                <c:pt idx="971">
                  <c:v>144.72304750196363</c:v>
                </c:pt>
                <c:pt idx="972">
                  <c:v>145.8243690878667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'ND clients perf'!$AZ$2</c:f>
              <c:strCache>
                <c:ptCount val="1"/>
                <c:pt idx="0">
                  <c:v>Alpha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96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'ND clients perf'!$AV$3:$AV$975</c:f>
              <c:numCache>
                <c:formatCode>m/d/yyyy</c:formatCode>
                <c:ptCount val="973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43564</c:v>
                </c:pt>
                <c:pt idx="6">
                  <c:v>43565</c:v>
                </c:pt>
                <c:pt idx="7">
                  <c:v>43566</c:v>
                </c:pt>
                <c:pt idx="8">
                  <c:v>43567</c:v>
                </c:pt>
                <c:pt idx="9">
                  <c:v>43570</c:v>
                </c:pt>
                <c:pt idx="10">
                  <c:v>43571</c:v>
                </c:pt>
                <c:pt idx="11">
                  <c:v>43573</c:v>
                </c:pt>
                <c:pt idx="12">
                  <c:v>43577</c:v>
                </c:pt>
                <c:pt idx="13">
                  <c:v>43578</c:v>
                </c:pt>
                <c:pt idx="14">
                  <c:v>43579</c:v>
                </c:pt>
                <c:pt idx="15">
                  <c:v>43580</c:v>
                </c:pt>
                <c:pt idx="16">
                  <c:v>43581</c:v>
                </c:pt>
                <c:pt idx="17">
                  <c:v>43585</c:v>
                </c:pt>
                <c:pt idx="18">
                  <c:v>43587</c:v>
                </c:pt>
                <c:pt idx="19">
                  <c:v>43588</c:v>
                </c:pt>
                <c:pt idx="20">
                  <c:v>43591</c:v>
                </c:pt>
                <c:pt idx="21">
                  <c:v>43592</c:v>
                </c:pt>
                <c:pt idx="22">
                  <c:v>43593</c:v>
                </c:pt>
                <c:pt idx="23">
                  <c:v>43594</c:v>
                </c:pt>
                <c:pt idx="24">
                  <c:v>43598</c:v>
                </c:pt>
                <c:pt idx="25">
                  <c:v>43599</c:v>
                </c:pt>
                <c:pt idx="26">
                  <c:v>43600</c:v>
                </c:pt>
                <c:pt idx="27">
                  <c:v>43601</c:v>
                </c:pt>
                <c:pt idx="28">
                  <c:v>43602</c:v>
                </c:pt>
                <c:pt idx="29">
                  <c:v>43605</c:v>
                </c:pt>
                <c:pt idx="30">
                  <c:v>43606</c:v>
                </c:pt>
                <c:pt idx="31">
                  <c:v>43607</c:v>
                </c:pt>
                <c:pt idx="32">
                  <c:v>43608</c:v>
                </c:pt>
                <c:pt idx="33">
                  <c:v>43609</c:v>
                </c:pt>
                <c:pt idx="34">
                  <c:v>43612</c:v>
                </c:pt>
                <c:pt idx="35">
                  <c:v>43613</c:v>
                </c:pt>
                <c:pt idx="36">
                  <c:v>43614</c:v>
                </c:pt>
                <c:pt idx="37">
                  <c:v>43615</c:v>
                </c:pt>
                <c:pt idx="38">
                  <c:v>43616</c:v>
                </c:pt>
                <c:pt idx="39">
                  <c:v>43619</c:v>
                </c:pt>
                <c:pt idx="40">
                  <c:v>43620</c:v>
                </c:pt>
                <c:pt idx="41">
                  <c:v>43622</c:v>
                </c:pt>
                <c:pt idx="42">
                  <c:v>43623</c:v>
                </c:pt>
                <c:pt idx="43">
                  <c:v>43626</c:v>
                </c:pt>
                <c:pt idx="44">
                  <c:v>43627</c:v>
                </c:pt>
                <c:pt idx="45">
                  <c:v>43628</c:v>
                </c:pt>
                <c:pt idx="46">
                  <c:v>43629</c:v>
                </c:pt>
                <c:pt idx="47">
                  <c:v>43630</c:v>
                </c:pt>
                <c:pt idx="48">
                  <c:v>43633</c:v>
                </c:pt>
                <c:pt idx="49">
                  <c:v>43634</c:v>
                </c:pt>
                <c:pt idx="50">
                  <c:v>43635</c:v>
                </c:pt>
                <c:pt idx="51">
                  <c:v>43636</c:v>
                </c:pt>
                <c:pt idx="52">
                  <c:v>43637</c:v>
                </c:pt>
                <c:pt idx="53">
                  <c:v>43640</c:v>
                </c:pt>
                <c:pt idx="54">
                  <c:v>43641</c:v>
                </c:pt>
                <c:pt idx="55">
                  <c:v>43642</c:v>
                </c:pt>
                <c:pt idx="56">
                  <c:v>43643</c:v>
                </c:pt>
                <c:pt idx="57">
                  <c:v>43644</c:v>
                </c:pt>
                <c:pt idx="58">
                  <c:v>43647</c:v>
                </c:pt>
                <c:pt idx="59">
                  <c:v>43648</c:v>
                </c:pt>
                <c:pt idx="60">
                  <c:v>43649</c:v>
                </c:pt>
                <c:pt idx="61">
                  <c:v>43650</c:v>
                </c:pt>
                <c:pt idx="62">
                  <c:v>43651</c:v>
                </c:pt>
                <c:pt idx="63">
                  <c:v>43654</c:v>
                </c:pt>
                <c:pt idx="64">
                  <c:v>43655</c:v>
                </c:pt>
                <c:pt idx="65">
                  <c:v>43656</c:v>
                </c:pt>
                <c:pt idx="66">
                  <c:v>43657</c:v>
                </c:pt>
                <c:pt idx="67">
                  <c:v>43658</c:v>
                </c:pt>
                <c:pt idx="68">
                  <c:v>43661</c:v>
                </c:pt>
                <c:pt idx="69">
                  <c:v>43662</c:v>
                </c:pt>
                <c:pt idx="70">
                  <c:v>43663</c:v>
                </c:pt>
                <c:pt idx="71">
                  <c:v>43664</c:v>
                </c:pt>
                <c:pt idx="72">
                  <c:v>43665</c:v>
                </c:pt>
                <c:pt idx="73">
                  <c:v>43668</c:v>
                </c:pt>
                <c:pt idx="74">
                  <c:v>43669</c:v>
                </c:pt>
                <c:pt idx="75">
                  <c:v>43670</c:v>
                </c:pt>
                <c:pt idx="76">
                  <c:v>43671</c:v>
                </c:pt>
                <c:pt idx="77">
                  <c:v>43675</c:v>
                </c:pt>
                <c:pt idx="78">
                  <c:v>43676</c:v>
                </c:pt>
                <c:pt idx="79">
                  <c:v>43677</c:v>
                </c:pt>
                <c:pt idx="80">
                  <c:v>43678</c:v>
                </c:pt>
                <c:pt idx="81">
                  <c:v>43679</c:v>
                </c:pt>
                <c:pt idx="82">
                  <c:v>43682</c:v>
                </c:pt>
                <c:pt idx="83">
                  <c:v>43683</c:v>
                </c:pt>
                <c:pt idx="84">
                  <c:v>43684</c:v>
                </c:pt>
                <c:pt idx="85">
                  <c:v>43685</c:v>
                </c:pt>
                <c:pt idx="86">
                  <c:v>43686</c:v>
                </c:pt>
                <c:pt idx="87">
                  <c:v>43690</c:v>
                </c:pt>
                <c:pt idx="88">
                  <c:v>43691</c:v>
                </c:pt>
                <c:pt idx="89">
                  <c:v>43693</c:v>
                </c:pt>
                <c:pt idx="90">
                  <c:v>43696</c:v>
                </c:pt>
                <c:pt idx="91">
                  <c:v>43697</c:v>
                </c:pt>
                <c:pt idx="92">
                  <c:v>43698</c:v>
                </c:pt>
                <c:pt idx="93">
                  <c:v>43699</c:v>
                </c:pt>
                <c:pt idx="94">
                  <c:v>43700</c:v>
                </c:pt>
                <c:pt idx="95">
                  <c:v>43703</c:v>
                </c:pt>
                <c:pt idx="96">
                  <c:v>43704</c:v>
                </c:pt>
                <c:pt idx="97">
                  <c:v>43705</c:v>
                </c:pt>
                <c:pt idx="98">
                  <c:v>43706</c:v>
                </c:pt>
                <c:pt idx="99">
                  <c:v>43707</c:v>
                </c:pt>
                <c:pt idx="100">
                  <c:v>43711</c:v>
                </c:pt>
                <c:pt idx="101">
                  <c:v>43712</c:v>
                </c:pt>
                <c:pt idx="102">
                  <c:v>43713</c:v>
                </c:pt>
                <c:pt idx="103">
                  <c:v>43714</c:v>
                </c:pt>
                <c:pt idx="104">
                  <c:v>43717</c:v>
                </c:pt>
                <c:pt idx="105">
                  <c:v>43719</c:v>
                </c:pt>
                <c:pt idx="106">
                  <c:v>43720</c:v>
                </c:pt>
                <c:pt idx="107">
                  <c:v>43721</c:v>
                </c:pt>
                <c:pt idx="108">
                  <c:v>43724</c:v>
                </c:pt>
                <c:pt idx="109">
                  <c:v>43725</c:v>
                </c:pt>
                <c:pt idx="110">
                  <c:v>43726</c:v>
                </c:pt>
                <c:pt idx="111">
                  <c:v>43727</c:v>
                </c:pt>
                <c:pt idx="112">
                  <c:v>43728</c:v>
                </c:pt>
                <c:pt idx="113">
                  <c:v>43731</c:v>
                </c:pt>
                <c:pt idx="114">
                  <c:v>43733</c:v>
                </c:pt>
                <c:pt idx="115">
                  <c:v>43734</c:v>
                </c:pt>
                <c:pt idx="116">
                  <c:v>43735</c:v>
                </c:pt>
                <c:pt idx="117">
                  <c:v>43738</c:v>
                </c:pt>
                <c:pt idx="118">
                  <c:v>43739</c:v>
                </c:pt>
                <c:pt idx="119">
                  <c:v>43741</c:v>
                </c:pt>
                <c:pt idx="120">
                  <c:v>43742</c:v>
                </c:pt>
                <c:pt idx="121">
                  <c:v>43745</c:v>
                </c:pt>
                <c:pt idx="122">
                  <c:v>43747</c:v>
                </c:pt>
                <c:pt idx="123">
                  <c:v>43748</c:v>
                </c:pt>
                <c:pt idx="124">
                  <c:v>43749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43760</c:v>
                </c:pt>
                <c:pt idx="131">
                  <c:v>43761</c:v>
                </c:pt>
                <c:pt idx="132">
                  <c:v>43762</c:v>
                </c:pt>
                <c:pt idx="133">
                  <c:v>43763</c:v>
                </c:pt>
                <c:pt idx="134">
                  <c:v>43767</c:v>
                </c:pt>
                <c:pt idx="135">
                  <c:v>43768</c:v>
                </c:pt>
                <c:pt idx="136">
                  <c:v>43769</c:v>
                </c:pt>
                <c:pt idx="137">
                  <c:v>43770</c:v>
                </c:pt>
                <c:pt idx="138">
                  <c:v>43773</c:v>
                </c:pt>
                <c:pt idx="139">
                  <c:v>43774</c:v>
                </c:pt>
                <c:pt idx="140">
                  <c:v>43775</c:v>
                </c:pt>
                <c:pt idx="141">
                  <c:v>43776</c:v>
                </c:pt>
                <c:pt idx="142">
                  <c:v>43777</c:v>
                </c:pt>
                <c:pt idx="143">
                  <c:v>43782</c:v>
                </c:pt>
                <c:pt idx="144">
                  <c:v>43783</c:v>
                </c:pt>
                <c:pt idx="145">
                  <c:v>43787</c:v>
                </c:pt>
                <c:pt idx="146">
                  <c:v>43788</c:v>
                </c:pt>
                <c:pt idx="147">
                  <c:v>43789</c:v>
                </c:pt>
                <c:pt idx="148">
                  <c:v>43790</c:v>
                </c:pt>
                <c:pt idx="149">
                  <c:v>43791</c:v>
                </c:pt>
                <c:pt idx="150">
                  <c:v>43794</c:v>
                </c:pt>
                <c:pt idx="151">
                  <c:v>43795</c:v>
                </c:pt>
                <c:pt idx="152">
                  <c:v>43796</c:v>
                </c:pt>
                <c:pt idx="153">
                  <c:v>43797</c:v>
                </c:pt>
                <c:pt idx="154">
                  <c:v>43798</c:v>
                </c:pt>
                <c:pt idx="155">
                  <c:v>43801</c:v>
                </c:pt>
                <c:pt idx="156">
                  <c:v>43802</c:v>
                </c:pt>
                <c:pt idx="157">
                  <c:v>43803</c:v>
                </c:pt>
                <c:pt idx="158">
                  <c:v>43804</c:v>
                </c:pt>
                <c:pt idx="159">
                  <c:v>43809</c:v>
                </c:pt>
                <c:pt idx="160">
                  <c:v>43810</c:v>
                </c:pt>
                <c:pt idx="161">
                  <c:v>43811</c:v>
                </c:pt>
                <c:pt idx="162">
                  <c:v>43812</c:v>
                </c:pt>
                <c:pt idx="163">
                  <c:v>43815</c:v>
                </c:pt>
                <c:pt idx="164">
                  <c:v>43816</c:v>
                </c:pt>
                <c:pt idx="165">
                  <c:v>43817</c:v>
                </c:pt>
                <c:pt idx="166">
                  <c:v>43818</c:v>
                </c:pt>
                <c:pt idx="167">
                  <c:v>43819</c:v>
                </c:pt>
                <c:pt idx="168">
                  <c:v>43822</c:v>
                </c:pt>
                <c:pt idx="169">
                  <c:v>43825</c:v>
                </c:pt>
                <c:pt idx="170">
                  <c:v>43829</c:v>
                </c:pt>
                <c:pt idx="171">
                  <c:v>43830</c:v>
                </c:pt>
                <c:pt idx="172">
                  <c:v>43831</c:v>
                </c:pt>
                <c:pt idx="173">
                  <c:v>43832</c:v>
                </c:pt>
                <c:pt idx="174">
                  <c:v>43833</c:v>
                </c:pt>
                <c:pt idx="175">
                  <c:v>43836</c:v>
                </c:pt>
                <c:pt idx="176">
                  <c:v>43837</c:v>
                </c:pt>
                <c:pt idx="177">
                  <c:v>43838</c:v>
                </c:pt>
                <c:pt idx="178">
                  <c:v>43839</c:v>
                </c:pt>
                <c:pt idx="179">
                  <c:v>43840</c:v>
                </c:pt>
                <c:pt idx="180">
                  <c:v>43843</c:v>
                </c:pt>
                <c:pt idx="181">
                  <c:v>43845</c:v>
                </c:pt>
                <c:pt idx="182">
                  <c:v>43846</c:v>
                </c:pt>
                <c:pt idx="183">
                  <c:v>43847</c:v>
                </c:pt>
                <c:pt idx="184">
                  <c:v>43850</c:v>
                </c:pt>
                <c:pt idx="185">
                  <c:v>43851</c:v>
                </c:pt>
                <c:pt idx="186">
                  <c:v>43852</c:v>
                </c:pt>
                <c:pt idx="187">
                  <c:v>43853</c:v>
                </c:pt>
                <c:pt idx="188">
                  <c:v>43854</c:v>
                </c:pt>
                <c:pt idx="189">
                  <c:v>43857</c:v>
                </c:pt>
                <c:pt idx="190">
                  <c:v>43858</c:v>
                </c:pt>
                <c:pt idx="191">
                  <c:v>43859</c:v>
                </c:pt>
                <c:pt idx="192">
                  <c:v>43860</c:v>
                </c:pt>
                <c:pt idx="193">
                  <c:v>43861</c:v>
                </c:pt>
                <c:pt idx="194">
                  <c:v>43864</c:v>
                </c:pt>
                <c:pt idx="195">
                  <c:v>43865</c:v>
                </c:pt>
                <c:pt idx="196">
                  <c:v>43866</c:v>
                </c:pt>
                <c:pt idx="197">
                  <c:v>43867</c:v>
                </c:pt>
                <c:pt idx="198">
                  <c:v>43873</c:v>
                </c:pt>
                <c:pt idx="199">
                  <c:v>43874</c:v>
                </c:pt>
                <c:pt idx="200">
                  <c:v>43875</c:v>
                </c:pt>
                <c:pt idx="201">
                  <c:v>43878</c:v>
                </c:pt>
                <c:pt idx="202">
                  <c:v>43879</c:v>
                </c:pt>
                <c:pt idx="203">
                  <c:v>43880</c:v>
                </c:pt>
                <c:pt idx="204">
                  <c:v>43881</c:v>
                </c:pt>
                <c:pt idx="205">
                  <c:v>43885</c:v>
                </c:pt>
                <c:pt idx="206">
                  <c:v>43886</c:v>
                </c:pt>
                <c:pt idx="207">
                  <c:v>43887</c:v>
                </c:pt>
                <c:pt idx="208">
                  <c:v>43888</c:v>
                </c:pt>
                <c:pt idx="209">
                  <c:v>43889</c:v>
                </c:pt>
                <c:pt idx="210">
                  <c:v>43892</c:v>
                </c:pt>
                <c:pt idx="211">
                  <c:v>43893</c:v>
                </c:pt>
                <c:pt idx="212">
                  <c:v>43894</c:v>
                </c:pt>
                <c:pt idx="213">
                  <c:v>43895</c:v>
                </c:pt>
                <c:pt idx="214">
                  <c:v>43896</c:v>
                </c:pt>
                <c:pt idx="215">
                  <c:v>43899</c:v>
                </c:pt>
                <c:pt idx="216">
                  <c:v>43901</c:v>
                </c:pt>
                <c:pt idx="217">
                  <c:v>43902</c:v>
                </c:pt>
                <c:pt idx="218">
                  <c:v>43903</c:v>
                </c:pt>
                <c:pt idx="219">
                  <c:v>43906</c:v>
                </c:pt>
                <c:pt idx="220">
                  <c:v>43907</c:v>
                </c:pt>
                <c:pt idx="221">
                  <c:v>43908</c:v>
                </c:pt>
                <c:pt idx="222">
                  <c:v>43909</c:v>
                </c:pt>
                <c:pt idx="223">
                  <c:v>43910</c:v>
                </c:pt>
                <c:pt idx="224">
                  <c:v>43913</c:v>
                </c:pt>
                <c:pt idx="225">
                  <c:v>43914</c:v>
                </c:pt>
                <c:pt idx="226">
                  <c:v>43915</c:v>
                </c:pt>
                <c:pt idx="227">
                  <c:v>43916</c:v>
                </c:pt>
                <c:pt idx="228">
                  <c:v>43917</c:v>
                </c:pt>
                <c:pt idx="229">
                  <c:v>43920</c:v>
                </c:pt>
                <c:pt idx="230">
                  <c:v>43921</c:v>
                </c:pt>
                <c:pt idx="231">
                  <c:v>43922</c:v>
                </c:pt>
                <c:pt idx="232">
                  <c:v>43924</c:v>
                </c:pt>
                <c:pt idx="233">
                  <c:v>43928</c:v>
                </c:pt>
                <c:pt idx="234">
                  <c:v>43929</c:v>
                </c:pt>
                <c:pt idx="235">
                  <c:v>43930</c:v>
                </c:pt>
                <c:pt idx="236">
                  <c:v>43934</c:v>
                </c:pt>
                <c:pt idx="237">
                  <c:v>43936</c:v>
                </c:pt>
                <c:pt idx="238">
                  <c:v>43937</c:v>
                </c:pt>
                <c:pt idx="239">
                  <c:v>43938</c:v>
                </c:pt>
                <c:pt idx="240">
                  <c:v>43941</c:v>
                </c:pt>
                <c:pt idx="241">
                  <c:v>43942</c:v>
                </c:pt>
                <c:pt idx="242">
                  <c:v>43943</c:v>
                </c:pt>
                <c:pt idx="243">
                  <c:v>43944</c:v>
                </c:pt>
                <c:pt idx="244">
                  <c:v>43945</c:v>
                </c:pt>
                <c:pt idx="245">
                  <c:v>43948</c:v>
                </c:pt>
                <c:pt idx="246">
                  <c:v>43949</c:v>
                </c:pt>
                <c:pt idx="247">
                  <c:v>43950</c:v>
                </c:pt>
                <c:pt idx="248">
                  <c:v>43951</c:v>
                </c:pt>
                <c:pt idx="249">
                  <c:v>43955</c:v>
                </c:pt>
                <c:pt idx="250">
                  <c:v>43956</c:v>
                </c:pt>
                <c:pt idx="251">
                  <c:v>43957</c:v>
                </c:pt>
                <c:pt idx="252">
                  <c:v>43958</c:v>
                </c:pt>
                <c:pt idx="253">
                  <c:v>43959</c:v>
                </c:pt>
                <c:pt idx="254">
                  <c:v>43962</c:v>
                </c:pt>
                <c:pt idx="255">
                  <c:v>43963</c:v>
                </c:pt>
                <c:pt idx="256">
                  <c:v>43964</c:v>
                </c:pt>
                <c:pt idx="257">
                  <c:v>43965</c:v>
                </c:pt>
                <c:pt idx="258">
                  <c:v>43966</c:v>
                </c:pt>
                <c:pt idx="259">
                  <c:v>43969</c:v>
                </c:pt>
                <c:pt idx="260">
                  <c:v>43970</c:v>
                </c:pt>
                <c:pt idx="261">
                  <c:v>43971</c:v>
                </c:pt>
                <c:pt idx="262">
                  <c:v>43972</c:v>
                </c:pt>
                <c:pt idx="263">
                  <c:v>43973</c:v>
                </c:pt>
                <c:pt idx="264">
                  <c:v>43977</c:v>
                </c:pt>
                <c:pt idx="265">
                  <c:v>43978</c:v>
                </c:pt>
                <c:pt idx="266">
                  <c:v>43979</c:v>
                </c:pt>
                <c:pt idx="267">
                  <c:v>43980</c:v>
                </c:pt>
                <c:pt idx="268">
                  <c:v>43983</c:v>
                </c:pt>
                <c:pt idx="269">
                  <c:v>43984</c:v>
                </c:pt>
                <c:pt idx="270">
                  <c:v>43985</c:v>
                </c:pt>
                <c:pt idx="271">
                  <c:v>43986</c:v>
                </c:pt>
                <c:pt idx="272">
                  <c:v>43987</c:v>
                </c:pt>
                <c:pt idx="273">
                  <c:v>43990</c:v>
                </c:pt>
                <c:pt idx="274">
                  <c:v>43991</c:v>
                </c:pt>
                <c:pt idx="275">
                  <c:v>43992</c:v>
                </c:pt>
                <c:pt idx="276">
                  <c:v>43993</c:v>
                </c:pt>
                <c:pt idx="277">
                  <c:v>43994</c:v>
                </c:pt>
                <c:pt idx="278">
                  <c:v>43997</c:v>
                </c:pt>
                <c:pt idx="279">
                  <c:v>43998</c:v>
                </c:pt>
                <c:pt idx="280">
                  <c:v>43999</c:v>
                </c:pt>
                <c:pt idx="281">
                  <c:v>44000</c:v>
                </c:pt>
                <c:pt idx="282">
                  <c:v>44001</c:v>
                </c:pt>
                <c:pt idx="283">
                  <c:v>44004</c:v>
                </c:pt>
                <c:pt idx="284">
                  <c:v>44005</c:v>
                </c:pt>
                <c:pt idx="285">
                  <c:v>44006</c:v>
                </c:pt>
                <c:pt idx="286">
                  <c:v>44007</c:v>
                </c:pt>
                <c:pt idx="287">
                  <c:v>44008</c:v>
                </c:pt>
                <c:pt idx="288">
                  <c:v>44011</c:v>
                </c:pt>
                <c:pt idx="289">
                  <c:v>44012</c:v>
                </c:pt>
                <c:pt idx="290">
                  <c:v>44013</c:v>
                </c:pt>
                <c:pt idx="291">
                  <c:v>44014</c:v>
                </c:pt>
                <c:pt idx="292">
                  <c:v>44015</c:v>
                </c:pt>
                <c:pt idx="293">
                  <c:v>44018</c:v>
                </c:pt>
                <c:pt idx="294">
                  <c:v>44019</c:v>
                </c:pt>
                <c:pt idx="295">
                  <c:v>44020</c:v>
                </c:pt>
                <c:pt idx="296">
                  <c:v>44021</c:v>
                </c:pt>
                <c:pt idx="297">
                  <c:v>44022</c:v>
                </c:pt>
                <c:pt idx="298">
                  <c:v>44025</c:v>
                </c:pt>
                <c:pt idx="299">
                  <c:v>44026</c:v>
                </c:pt>
                <c:pt idx="300">
                  <c:v>44027</c:v>
                </c:pt>
                <c:pt idx="301">
                  <c:v>44028</c:v>
                </c:pt>
                <c:pt idx="302">
                  <c:v>44029</c:v>
                </c:pt>
                <c:pt idx="303">
                  <c:v>44032</c:v>
                </c:pt>
                <c:pt idx="304">
                  <c:v>44033</c:v>
                </c:pt>
                <c:pt idx="305">
                  <c:v>44034</c:v>
                </c:pt>
                <c:pt idx="306">
                  <c:v>44035</c:v>
                </c:pt>
                <c:pt idx="307">
                  <c:v>44036</c:v>
                </c:pt>
                <c:pt idx="308">
                  <c:v>44039</c:v>
                </c:pt>
                <c:pt idx="309">
                  <c:v>44040</c:v>
                </c:pt>
                <c:pt idx="310">
                  <c:v>44041</c:v>
                </c:pt>
                <c:pt idx="311">
                  <c:v>44042</c:v>
                </c:pt>
                <c:pt idx="312">
                  <c:v>44043</c:v>
                </c:pt>
                <c:pt idx="313">
                  <c:v>44046</c:v>
                </c:pt>
                <c:pt idx="314">
                  <c:v>44047</c:v>
                </c:pt>
                <c:pt idx="315">
                  <c:v>44048</c:v>
                </c:pt>
                <c:pt idx="316">
                  <c:v>44049</c:v>
                </c:pt>
                <c:pt idx="317">
                  <c:v>44050</c:v>
                </c:pt>
                <c:pt idx="318">
                  <c:v>44053</c:v>
                </c:pt>
                <c:pt idx="319">
                  <c:v>44054</c:v>
                </c:pt>
                <c:pt idx="320">
                  <c:v>44055</c:v>
                </c:pt>
                <c:pt idx="321">
                  <c:v>44056</c:v>
                </c:pt>
                <c:pt idx="322">
                  <c:v>44057</c:v>
                </c:pt>
                <c:pt idx="323">
                  <c:v>44061</c:v>
                </c:pt>
                <c:pt idx="324">
                  <c:v>44062</c:v>
                </c:pt>
                <c:pt idx="325">
                  <c:v>44063</c:v>
                </c:pt>
                <c:pt idx="326">
                  <c:v>44064</c:v>
                </c:pt>
                <c:pt idx="327">
                  <c:v>44067</c:v>
                </c:pt>
                <c:pt idx="328">
                  <c:v>44068</c:v>
                </c:pt>
                <c:pt idx="329">
                  <c:v>44069</c:v>
                </c:pt>
                <c:pt idx="330">
                  <c:v>44070</c:v>
                </c:pt>
                <c:pt idx="331">
                  <c:v>44071</c:v>
                </c:pt>
                <c:pt idx="332">
                  <c:v>44074</c:v>
                </c:pt>
                <c:pt idx="333">
                  <c:v>44075</c:v>
                </c:pt>
                <c:pt idx="334">
                  <c:v>44076</c:v>
                </c:pt>
                <c:pt idx="335">
                  <c:v>44077</c:v>
                </c:pt>
                <c:pt idx="336">
                  <c:v>44078</c:v>
                </c:pt>
                <c:pt idx="337">
                  <c:v>44081</c:v>
                </c:pt>
                <c:pt idx="338">
                  <c:v>44082</c:v>
                </c:pt>
                <c:pt idx="339">
                  <c:v>44083</c:v>
                </c:pt>
                <c:pt idx="340">
                  <c:v>44084</c:v>
                </c:pt>
                <c:pt idx="341">
                  <c:v>44085</c:v>
                </c:pt>
                <c:pt idx="342">
                  <c:v>44088</c:v>
                </c:pt>
                <c:pt idx="343">
                  <c:v>44089</c:v>
                </c:pt>
                <c:pt idx="344">
                  <c:v>44090</c:v>
                </c:pt>
                <c:pt idx="345">
                  <c:v>44091</c:v>
                </c:pt>
                <c:pt idx="346">
                  <c:v>44092</c:v>
                </c:pt>
                <c:pt idx="347">
                  <c:v>44095</c:v>
                </c:pt>
                <c:pt idx="348">
                  <c:v>44096</c:v>
                </c:pt>
                <c:pt idx="349">
                  <c:v>44097</c:v>
                </c:pt>
                <c:pt idx="350">
                  <c:v>44098</c:v>
                </c:pt>
                <c:pt idx="351">
                  <c:v>44099</c:v>
                </c:pt>
                <c:pt idx="352">
                  <c:v>44102</c:v>
                </c:pt>
                <c:pt idx="353">
                  <c:v>44103</c:v>
                </c:pt>
                <c:pt idx="354">
                  <c:v>44104</c:v>
                </c:pt>
                <c:pt idx="355">
                  <c:v>44105</c:v>
                </c:pt>
                <c:pt idx="356">
                  <c:v>44109</c:v>
                </c:pt>
                <c:pt idx="357">
                  <c:v>44110</c:v>
                </c:pt>
                <c:pt idx="358">
                  <c:v>44111</c:v>
                </c:pt>
                <c:pt idx="359">
                  <c:v>44112</c:v>
                </c:pt>
                <c:pt idx="360">
                  <c:v>44113</c:v>
                </c:pt>
                <c:pt idx="361">
                  <c:v>44116</c:v>
                </c:pt>
                <c:pt idx="362">
                  <c:v>44118</c:v>
                </c:pt>
                <c:pt idx="363">
                  <c:v>44119</c:v>
                </c:pt>
                <c:pt idx="364">
                  <c:v>44123</c:v>
                </c:pt>
                <c:pt idx="365">
                  <c:v>44124</c:v>
                </c:pt>
                <c:pt idx="366">
                  <c:v>44125</c:v>
                </c:pt>
                <c:pt idx="367">
                  <c:v>44126</c:v>
                </c:pt>
                <c:pt idx="368">
                  <c:v>44127</c:v>
                </c:pt>
                <c:pt idx="369">
                  <c:v>44130</c:v>
                </c:pt>
                <c:pt idx="370">
                  <c:v>44131</c:v>
                </c:pt>
                <c:pt idx="371">
                  <c:v>44132</c:v>
                </c:pt>
                <c:pt idx="372">
                  <c:v>44133</c:v>
                </c:pt>
                <c:pt idx="373">
                  <c:v>44134</c:v>
                </c:pt>
                <c:pt idx="374">
                  <c:v>44137</c:v>
                </c:pt>
                <c:pt idx="375">
                  <c:v>44138</c:v>
                </c:pt>
                <c:pt idx="376">
                  <c:v>44139</c:v>
                </c:pt>
                <c:pt idx="377">
                  <c:v>44140</c:v>
                </c:pt>
                <c:pt idx="378">
                  <c:v>44141</c:v>
                </c:pt>
                <c:pt idx="379">
                  <c:v>44144</c:v>
                </c:pt>
                <c:pt idx="380">
                  <c:v>44145</c:v>
                </c:pt>
                <c:pt idx="381">
                  <c:v>44146</c:v>
                </c:pt>
                <c:pt idx="382">
                  <c:v>44147</c:v>
                </c:pt>
                <c:pt idx="383">
                  <c:v>44149</c:v>
                </c:pt>
                <c:pt idx="384">
                  <c:v>44152</c:v>
                </c:pt>
                <c:pt idx="385">
                  <c:v>44153</c:v>
                </c:pt>
                <c:pt idx="386">
                  <c:v>44154</c:v>
                </c:pt>
                <c:pt idx="387">
                  <c:v>44155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44166</c:v>
                </c:pt>
                <c:pt idx="394">
                  <c:v>44167</c:v>
                </c:pt>
                <c:pt idx="395">
                  <c:v>44168</c:v>
                </c:pt>
                <c:pt idx="396">
                  <c:v>44169</c:v>
                </c:pt>
                <c:pt idx="397">
                  <c:v>44172</c:v>
                </c:pt>
                <c:pt idx="398">
                  <c:v>44173</c:v>
                </c:pt>
                <c:pt idx="399">
                  <c:v>44174</c:v>
                </c:pt>
                <c:pt idx="400">
                  <c:v>44175</c:v>
                </c:pt>
                <c:pt idx="401">
                  <c:v>44176</c:v>
                </c:pt>
                <c:pt idx="402">
                  <c:v>44179</c:v>
                </c:pt>
                <c:pt idx="403">
                  <c:v>44180</c:v>
                </c:pt>
                <c:pt idx="404">
                  <c:v>44181</c:v>
                </c:pt>
                <c:pt idx="405">
                  <c:v>44182</c:v>
                </c:pt>
                <c:pt idx="406">
                  <c:v>44186</c:v>
                </c:pt>
                <c:pt idx="407">
                  <c:v>44187</c:v>
                </c:pt>
                <c:pt idx="408">
                  <c:v>44188</c:v>
                </c:pt>
                <c:pt idx="409">
                  <c:v>44189</c:v>
                </c:pt>
                <c:pt idx="410">
                  <c:v>44193</c:v>
                </c:pt>
                <c:pt idx="411">
                  <c:v>44194</c:v>
                </c:pt>
                <c:pt idx="412">
                  <c:v>44195</c:v>
                </c:pt>
                <c:pt idx="413">
                  <c:v>44196</c:v>
                </c:pt>
                <c:pt idx="414">
                  <c:v>44197</c:v>
                </c:pt>
                <c:pt idx="415">
                  <c:v>44200</c:v>
                </c:pt>
                <c:pt idx="416">
                  <c:v>44201</c:v>
                </c:pt>
                <c:pt idx="417">
                  <c:v>44202</c:v>
                </c:pt>
                <c:pt idx="418">
                  <c:v>44203</c:v>
                </c:pt>
                <c:pt idx="419">
                  <c:v>44204</c:v>
                </c:pt>
                <c:pt idx="420">
                  <c:v>44207</c:v>
                </c:pt>
                <c:pt idx="421">
                  <c:v>44208</c:v>
                </c:pt>
                <c:pt idx="422">
                  <c:v>44209</c:v>
                </c:pt>
                <c:pt idx="423">
                  <c:v>44210</c:v>
                </c:pt>
                <c:pt idx="424">
                  <c:v>44211</c:v>
                </c:pt>
                <c:pt idx="425">
                  <c:v>44214</c:v>
                </c:pt>
                <c:pt idx="426">
                  <c:v>44215</c:v>
                </c:pt>
                <c:pt idx="427">
                  <c:v>44216</c:v>
                </c:pt>
                <c:pt idx="428">
                  <c:v>44217</c:v>
                </c:pt>
                <c:pt idx="429">
                  <c:v>44218</c:v>
                </c:pt>
                <c:pt idx="430">
                  <c:v>44221</c:v>
                </c:pt>
                <c:pt idx="431">
                  <c:v>44223</c:v>
                </c:pt>
                <c:pt idx="432">
                  <c:v>44224</c:v>
                </c:pt>
                <c:pt idx="433">
                  <c:v>44225</c:v>
                </c:pt>
                <c:pt idx="434">
                  <c:v>44228</c:v>
                </c:pt>
                <c:pt idx="435">
                  <c:v>44229</c:v>
                </c:pt>
                <c:pt idx="436">
                  <c:v>44230</c:v>
                </c:pt>
                <c:pt idx="437">
                  <c:v>44231</c:v>
                </c:pt>
                <c:pt idx="438">
                  <c:v>44232</c:v>
                </c:pt>
                <c:pt idx="439">
                  <c:v>44235</c:v>
                </c:pt>
                <c:pt idx="440">
                  <c:v>44236</c:v>
                </c:pt>
                <c:pt idx="441">
                  <c:v>44237</c:v>
                </c:pt>
                <c:pt idx="442">
                  <c:v>44238</c:v>
                </c:pt>
                <c:pt idx="443">
                  <c:v>44239</c:v>
                </c:pt>
                <c:pt idx="444">
                  <c:v>44242</c:v>
                </c:pt>
                <c:pt idx="445">
                  <c:v>44243</c:v>
                </c:pt>
                <c:pt idx="446">
                  <c:v>44244</c:v>
                </c:pt>
                <c:pt idx="447">
                  <c:v>44245</c:v>
                </c:pt>
                <c:pt idx="448">
                  <c:v>44246</c:v>
                </c:pt>
                <c:pt idx="449">
                  <c:v>44249</c:v>
                </c:pt>
                <c:pt idx="450">
                  <c:v>44250</c:v>
                </c:pt>
                <c:pt idx="451">
                  <c:v>44251</c:v>
                </c:pt>
                <c:pt idx="452">
                  <c:v>44252</c:v>
                </c:pt>
                <c:pt idx="453">
                  <c:v>44253</c:v>
                </c:pt>
                <c:pt idx="454">
                  <c:v>44256</c:v>
                </c:pt>
                <c:pt idx="455">
                  <c:v>44257</c:v>
                </c:pt>
                <c:pt idx="456">
                  <c:v>44258</c:v>
                </c:pt>
                <c:pt idx="457">
                  <c:v>44259</c:v>
                </c:pt>
                <c:pt idx="458">
                  <c:v>44260</c:v>
                </c:pt>
                <c:pt idx="459">
                  <c:v>44263</c:v>
                </c:pt>
                <c:pt idx="460">
                  <c:v>44264</c:v>
                </c:pt>
                <c:pt idx="461">
                  <c:v>44265</c:v>
                </c:pt>
                <c:pt idx="462">
                  <c:v>44267</c:v>
                </c:pt>
                <c:pt idx="463">
                  <c:v>44270</c:v>
                </c:pt>
                <c:pt idx="464">
                  <c:v>44271</c:v>
                </c:pt>
                <c:pt idx="465">
                  <c:v>44272</c:v>
                </c:pt>
                <c:pt idx="466">
                  <c:v>44273</c:v>
                </c:pt>
                <c:pt idx="467">
                  <c:v>44274</c:v>
                </c:pt>
                <c:pt idx="468">
                  <c:v>44277</c:v>
                </c:pt>
                <c:pt idx="469">
                  <c:v>44278</c:v>
                </c:pt>
                <c:pt idx="470">
                  <c:v>44279</c:v>
                </c:pt>
                <c:pt idx="471">
                  <c:v>44280</c:v>
                </c:pt>
                <c:pt idx="472">
                  <c:v>44285</c:v>
                </c:pt>
                <c:pt idx="473">
                  <c:v>44287</c:v>
                </c:pt>
                <c:pt idx="474">
                  <c:v>44291</c:v>
                </c:pt>
                <c:pt idx="475">
                  <c:v>44292</c:v>
                </c:pt>
                <c:pt idx="476">
                  <c:v>44293</c:v>
                </c:pt>
                <c:pt idx="477">
                  <c:v>44294</c:v>
                </c:pt>
                <c:pt idx="478">
                  <c:v>44295</c:v>
                </c:pt>
                <c:pt idx="479">
                  <c:v>44298</c:v>
                </c:pt>
                <c:pt idx="480">
                  <c:v>44299</c:v>
                </c:pt>
                <c:pt idx="481">
                  <c:v>44301</c:v>
                </c:pt>
                <c:pt idx="482">
                  <c:v>44302</c:v>
                </c:pt>
                <c:pt idx="483">
                  <c:v>44305</c:v>
                </c:pt>
                <c:pt idx="484">
                  <c:v>44306</c:v>
                </c:pt>
                <c:pt idx="485">
                  <c:v>44308</c:v>
                </c:pt>
                <c:pt idx="486">
                  <c:v>44309</c:v>
                </c:pt>
                <c:pt idx="487">
                  <c:v>44312</c:v>
                </c:pt>
                <c:pt idx="488">
                  <c:v>44313</c:v>
                </c:pt>
                <c:pt idx="489">
                  <c:v>44314</c:v>
                </c:pt>
                <c:pt idx="490">
                  <c:v>44315</c:v>
                </c:pt>
                <c:pt idx="491">
                  <c:v>44316</c:v>
                </c:pt>
                <c:pt idx="492">
                  <c:v>44319</c:v>
                </c:pt>
                <c:pt idx="493">
                  <c:v>44320</c:v>
                </c:pt>
                <c:pt idx="494">
                  <c:v>44321</c:v>
                </c:pt>
                <c:pt idx="495">
                  <c:v>44322</c:v>
                </c:pt>
                <c:pt idx="496">
                  <c:v>44323</c:v>
                </c:pt>
                <c:pt idx="497">
                  <c:v>44326</c:v>
                </c:pt>
                <c:pt idx="498">
                  <c:v>44327</c:v>
                </c:pt>
                <c:pt idx="499">
                  <c:v>44328</c:v>
                </c:pt>
                <c:pt idx="500">
                  <c:v>44330</c:v>
                </c:pt>
                <c:pt idx="501">
                  <c:v>44333</c:v>
                </c:pt>
                <c:pt idx="502">
                  <c:v>44334</c:v>
                </c:pt>
                <c:pt idx="503">
                  <c:v>44335</c:v>
                </c:pt>
                <c:pt idx="504">
                  <c:v>44336</c:v>
                </c:pt>
                <c:pt idx="505">
                  <c:v>44337</c:v>
                </c:pt>
                <c:pt idx="506">
                  <c:v>44340</c:v>
                </c:pt>
                <c:pt idx="507">
                  <c:v>44341</c:v>
                </c:pt>
                <c:pt idx="508">
                  <c:v>44342</c:v>
                </c:pt>
                <c:pt idx="509">
                  <c:v>44343</c:v>
                </c:pt>
                <c:pt idx="510">
                  <c:v>44344</c:v>
                </c:pt>
                <c:pt idx="511">
                  <c:v>44347</c:v>
                </c:pt>
                <c:pt idx="512">
                  <c:v>44348</c:v>
                </c:pt>
                <c:pt idx="513">
                  <c:v>44349</c:v>
                </c:pt>
                <c:pt idx="514">
                  <c:v>44350</c:v>
                </c:pt>
                <c:pt idx="515">
                  <c:v>44351</c:v>
                </c:pt>
                <c:pt idx="516">
                  <c:v>44354</c:v>
                </c:pt>
                <c:pt idx="517">
                  <c:v>44355</c:v>
                </c:pt>
                <c:pt idx="518">
                  <c:v>44356</c:v>
                </c:pt>
                <c:pt idx="519">
                  <c:v>44357</c:v>
                </c:pt>
                <c:pt idx="520">
                  <c:v>44358</c:v>
                </c:pt>
                <c:pt idx="521">
                  <c:v>44361</c:v>
                </c:pt>
                <c:pt idx="522">
                  <c:v>44362</c:v>
                </c:pt>
                <c:pt idx="523">
                  <c:v>44363</c:v>
                </c:pt>
                <c:pt idx="524">
                  <c:v>44364</c:v>
                </c:pt>
                <c:pt idx="525">
                  <c:v>44365</c:v>
                </c:pt>
                <c:pt idx="526">
                  <c:v>44368</c:v>
                </c:pt>
                <c:pt idx="527">
                  <c:v>44369</c:v>
                </c:pt>
                <c:pt idx="528">
                  <c:v>44370</c:v>
                </c:pt>
                <c:pt idx="529">
                  <c:v>44371</c:v>
                </c:pt>
                <c:pt idx="530">
                  <c:v>44372</c:v>
                </c:pt>
                <c:pt idx="531">
                  <c:v>44375</c:v>
                </c:pt>
                <c:pt idx="532">
                  <c:v>44376</c:v>
                </c:pt>
                <c:pt idx="533">
                  <c:v>44377</c:v>
                </c:pt>
                <c:pt idx="534">
                  <c:v>44378</c:v>
                </c:pt>
                <c:pt idx="535">
                  <c:v>44379</c:v>
                </c:pt>
                <c:pt idx="536">
                  <c:v>44382</c:v>
                </c:pt>
                <c:pt idx="537">
                  <c:v>44383</c:v>
                </c:pt>
                <c:pt idx="538">
                  <c:v>44384</c:v>
                </c:pt>
                <c:pt idx="539">
                  <c:v>44385</c:v>
                </c:pt>
                <c:pt idx="540">
                  <c:v>44386</c:v>
                </c:pt>
                <c:pt idx="541">
                  <c:v>44389</c:v>
                </c:pt>
                <c:pt idx="542">
                  <c:v>44390</c:v>
                </c:pt>
                <c:pt idx="543">
                  <c:v>44391</c:v>
                </c:pt>
                <c:pt idx="544">
                  <c:v>44392</c:v>
                </c:pt>
                <c:pt idx="545">
                  <c:v>44393</c:v>
                </c:pt>
                <c:pt idx="546">
                  <c:v>44396</c:v>
                </c:pt>
                <c:pt idx="547">
                  <c:v>44397</c:v>
                </c:pt>
                <c:pt idx="548">
                  <c:v>44399</c:v>
                </c:pt>
                <c:pt idx="549">
                  <c:v>44400</c:v>
                </c:pt>
                <c:pt idx="550">
                  <c:v>44403</c:v>
                </c:pt>
                <c:pt idx="551">
                  <c:v>44404</c:v>
                </c:pt>
                <c:pt idx="552">
                  <c:v>44405</c:v>
                </c:pt>
                <c:pt idx="553">
                  <c:v>44406</c:v>
                </c:pt>
                <c:pt idx="554">
                  <c:v>44407</c:v>
                </c:pt>
                <c:pt idx="555">
                  <c:v>44410</c:v>
                </c:pt>
                <c:pt idx="556">
                  <c:v>44411</c:v>
                </c:pt>
                <c:pt idx="557">
                  <c:v>44412</c:v>
                </c:pt>
                <c:pt idx="558">
                  <c:v>44413</c:v>
                </c:pt>
                <c:pt idx="559">
                  <c:v>44414</c:v>
                </c:pt>
                <c:pt idx="560">
                  <c:v>44417</c:v>
                </c:pt>
                <c:pt idx="561">
                  <c:v>44418</c:v>
                </c:pt>
                <c:pt idx="562">
                  <c:v>44419</c:v>
                </c:pt>
                <c:pt idx="563">
                  <c:v>44420</c:v>
                </c:pt>
                <c:pt idx="564">
                  <c:v>44421</c:v>
                </c:pt>
                <c:pt idx="565">
                  <c:v>44424</c:v>
                </c:pt>
                <c:pt idx="566">
                  <c:v>44425</c:v>
                </c:pt>
                <c:pt idx="567">
                  <c:v>44426</c:v>
                </c:pt>
                <c:pt idx="568">
                  <c:v>44428</c:v>
                </c:pt>
                <c:pt idx="569">
                  <c:v>44431</c:v>
                </c:pt>
                <c:pt idx="570">
                  <c:v>44432</c:v>
                </c:pt>
                <c:pt idx="571">
                  <c:v>44433</c:v>
                </c:pt>
                <c:pt idx="572">
                  <c:v>44434</c:v>
                </c:pt>
                <c:pt idx="573">
                  <c:v>44435</c:v>
                </c:pt>
                <c:pt idx="574">
                  <c:v>44438</c:v>
                </c:pt>
                <c:pt idx="575">
                  <c:v>44439</c:v>
                </c:pt>
                <c:pt idx="576">
                  <c:v>44440</c:v>
                </c:pt>
                <c:pt idx="577">
                  <c:v>44441</c:v>
                </c:pt>
                <c:pt idx="578">
                  <c:v>44442</c:v>
                </c:pt>
                <c:pt idx="579">
                  <c:v>44445</c:v>
                </c:pt>
                <c:pt idx="580">
                  <c:v>44446</c:v>
                </c:pt>
                <c:pt idx="581">
                  <c:v>44447</c:v>
                </c:pt>
                <c:pt idx="582">
                  <c:v>44448</c:v>
                </c:pt>
                <c:pt idx="583">
                  <c:v>44454</c:v>
                </c:pt>
                <c:pt idx="584">
                  <c:v>44455</c:v>
                </c:pt>
                <c:pt idx="585">
                  <c:v>44456</c:v>
                </c:pt>
                <c:pt idx="586">
                  <c:v>44459</c:v>
                </c:pt>
                <c:pt idx="587">
                  <c:v>44460</c:v>
                </c:pt>
                <c:pt idx="588">
                  <c:v>44461</c:v>
                </c:pt>
                <c:pt idx="589">
                  <c:v>44462</c:v>
                </c:pt>
                <c:pt idx="590">
                  <c:v>44463</c:v>
                </c:pt>
                <c:pt idx="591">
                  <c:v>44466</c:v>
                </c:pt>
                <c:pt idx="592">
                  <c:v>44467</c:v>
                </c:pt>
                <c:pt idx="593">
                  <c:v>44468</c:v>
                </c:pt>
                <c:pt idx="594">
                  <c:v>44469</c:v>
                </c:pt>
                <c:pt idx="595">
                  <c:v>44473</c:v>
                </c:pt>
                <c:pt idx="596">
                  <c:v>44474</c:v>
                </c:pt>
                <c:pt idx="597">
                  <c:v>44475</c:v>
                </c:pt>
                <c:pt idx="598">
                  <c:v>44476</c:v>
                </c:pt>
                <c:pt idx="599">
                  <c:v>44477</c:v>
                </c:pt>
                <c:pt idx="600">
                  <c:v>44480</c:v>
                </c:pt>
                <c:pt idx="601">
                  <c:v>44481</c:v>
                </c:pt>
                <c:pt idx="602">
                  <c:v>44482</c:v>
                </c:pt>
                <c:pt idx="603">
                  <c:v>44483</c:v>
                </c:pt>
                <c:pt idx="604">
                  <c:v>44487</c:v>
                </c:pt>
                <c:pt idx="605">
                  <c:v>44488</c:v>
                </c:pt>
                <c:pt idx="606">
                  <c:v>44489</c:v>
                </c:pt>
                <c:pt idx="607">
                  <c:v>44490</c:v>
                </c:pt>
                <c:pt idx="608">
                  <c:v>44491</c:v>
                </c:pt>
                <c:pt idx="609">
                  <c:v>44494</c:v>
                </c:pt>
                <c:pt idx="610">
                  <c:v>44495</c:v>
                </c:pt>
                <c:pt idx="611">
                  <c:v>44496</c:v>
                </c:pt>
                <c:pt idx="612">
                  <c:v>44497</c:v>
                </c:pt>
                <c:pt idx="613">
                  <c:v>44498</c:v>
                </c:pt>
                <c:pt idx="614">
                  <c:v>44501</c:v>
                </c:pt>
                <c:pt idx="615">
                  <c:v>44502</c:v>
                </c:pt>
                <c:pt idx="616">
                  <c:v>44503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44515</c:v>
                </c:pt>
                <c:pt idx="623">
                  <c:v>44516</c:v>
                </c:pt>
                <c:pt idx="624">
                  <c:v>44517</c:v>
                </c:pt>
                <c:pt idx="625">
                  <c:v>44518</c:v>
                </c:pt>
                <c:pt idx="626">
                  <c:v>44522</c:v>
                </c:pt>
                <c:pt idx="627">
                  <c:v>44523</c:v>
                </c:pt>
                <c:pt idx="628">
                  <c:v>44525</c:v>
                </c:pt>
                <c:pt idx="629">
                  <c:v>44526</c:v>
                </c:pt>
                <c:pt idx="630">
                  <c:v>44529</c:v>
                </c:pt>
                <c:pt idx="631">
                  <c:v>44530</c:v>
                </c:pt>
                <c:pt idx="632">
                  <c:v>44531</c:v>
                </c:pt>
                <c:pt idx="633">
                  <c:v>44532</c:v>
                </c:pt>
                <c:pt idx="634">
                  <c:v>44533</c:v>
                </c:pt>
                <c:pt idx="635">
                  <c:v>44536</c:v>
                </c:pt>
                <c:pt idx="636">
                  <c:v>44537</c:v>
                </c:pt>
                <c:pt idx="637">
                  <c:v>44538</c:v>
                </c:pt>
                <c:pt idx="638">
                  <c:v>44539</c:v>
                </c:pt>
                <c:pt idx="639">
                  <c:v>44543</c:v>
                </c:pt>
                <c:pt idx="640">
                  <c:v>44544</c:v>
                </c:pt>
                <c:pt idx="641">
                  <c:v>44545</c:v>
                </c:pt>
                <c:pt idx="642">
                  <c:v>44546</c:v>
                </c:pt>
                <c:pt idx="643">
                  <c:v>44547</c:v>
                </c:pt>
                <c:pt idx="644">
                  <c:v>44550</c:v>
                </c:pt>
                <c:pt idx="645">
                  <c:v>44551</c:v>
                </c:pt>
                <c:pt idx="646">
                  <c:v>44552</c:v>
                </c:pt>
                <c:pt idx="647">
                  <c:v>44553</c:v>
                </c:pt>
                <c:pt idx="648">
                  <c:v>44554</c:v>
                </c:pt>
                <c:pt idx="649">
                  <c:v>44557</c:v>
                </c:pt>
                <c:pt idx="650">
                  <c:v>44558</c:v>
                </c:pt>
                <c:pt idx="651">
                  <c:v>44559</c:v>
                </c:pt>
                <c:pt idx="652">
                  <c:v>44560</c:v>
                </c:pt>
                <c:pt idx="653">
                  <c:v>44561</c:v>
                </c:pt>
                <c:pt idx="654">
                  <c:v>44564</c:v>
                </c:pt>
                <c:pt idx="655">
                  <c:v>44565</c:v>
                </c:pt>
                <c:pt idx="656">
                  <c:v>44566</c:v>
                </c:pt>
                <c:pt idx="657">
                  <c:v>44567</c:v>
                </c:pt>
                <c:pt idx="658">
                  <c:v>44568</c:v>
                </c:pt>
                <c:pt idx="659">
                  <c:v>44571</c:v>
                </c:pt>
                <c:pt idx="660">
                  <c:v>44572</c:v>
                </c:pt>
                <c:pt idx="661">
                  <c:v>44573</c:v>
                </c:pt>
                <c:pt idx="662">
                  <c:v>44574</c:v>
                </c:pt>
                <c:pt idx="663">
                  <c:v>44575</c:v>
                </c:pt>
                <c:pt idx="664">
                  <c:v>44578</c:v>
                </c:pt>
                <c:pt idx="665">
                  <c:v>44579</c:v>
                </c:pt>
                <c:pt idx="666">
                  <c:v>44580</c:v>
                </c:pt>
                <c:pt idx="667">
                  <c:v>44581</c:v>
                </c:pt>
                <c:pt idx="668">
                  <c:v>44582</c:v>
                </c:pt>
                <c:pt idx="669">
                  <c:v>44585</c:v>
                </c:pt>
                <c:pt idx="670">
                  <c:v>44586</c:v>
                </c:pt>
                <c:pt idx="671">
                  <c:v>44587</c:v>
                </c:pt>
                <c:pt idx="672">
                  <c:v>44588</c:v>
                </c:pt>
                <c:pt idx="673">
                  <c:v>44589</c:v>
                </c:pt>
                <c:pt idx="674">
                  <c:v>44592</c:v>
                </c:pt>
                <c:pt idx="675">
                  <c:v>44593</c:v>
                </c:pt>
                <c:pt idx="676">
                  <c:v>44594</c:v>
                </c:pt>
                <c:pt idx="677">
                  <c:v>44595</c:v>
                </c:pt>
                <c:pt idx="678">
                  <c:v>44596</c:v>
                </c:pt>
                <c:pt idx="679">
                  <c:v>44599</c:v>
                </c:pt>
                <c:pt idx="680">
                  <c:v>44600</c:v>
                </c:pt>
                <c:pt idx="681">
                  <c:v>44601</c:v>
                </c:pt>
                <c:pt idx="682">
                  <c:v>44602</c:v>
                </c:pt>
                <c:pt idx="683">
                  <c:v>44603</c:v>
                </c:pt>
                <c:pt idx="684">
                  <c:v>44606</c:v>
                </c:pt>
                <c:pt idx="685">
                  <c:v>44607</c:v>
                </c:pt>
                <c:pt idx="686">
                  <c:v>44608</c:v>
                </c:pt>
                <c:pt idx="687">
                  <c:v>44609</c:v>
                </c:pt>
                <c:pt idx="688">
                  <c:v>44610</c:v>
                </c:pt>
                <c:pt idx="689">
                  <c:v>44613</c:v>
                </c:pt>
                <c:pt idx="690">
                  <c:v>44614</c:v>
                </c:pt>
                <c:pt idx="691">
                  <c:v>44615</c:v>
                </c:pt>
                <c:pt idx="692">
                  <c:v>44616</c:v>
                </c:pt>
                <c:pt idx="693">
                  <c:v>44617</c:v>
                </c:pt>
                <c:pt idx="694">
                  <c:v>44620</c:v>
                </c:pt>
                <c:pt idx="695">
                  <c:v>44622</c:v>
                </c:pt>
                <c:pt idx="696">
                  <c:v>44623</c:v>
                </c:pt>
                <c:pt idx="697">
                  <c:v>44624</c:v>
                </c:pt>
                <c:pt idx="698">
                  <c:v>44627</c:v>
                </c:pt>
                <c:pt idx="699">
                  <c:v>44628</c:v>
                </c:pt>
                <c:pt idx="700">
                  <c:v>44629</c:v>
                </c:pt>
                <c:pt idx="701">
                  <c:v>44630</c:v>
                </c:pt>
                <c:pt idx="702">
                  <c:v>44631</c:v>
                </c:pt>
                <c:pt idx="703">
                  <c:v>44634</c:v>
                </c:pt>
                <c:pt idx="704">
                  <c:v>44635</c:v>
                </c:pt>
                <c:pt idx="705">
                  <c:v>44636</c:v>
                </c:pt>
                <c:pt idx="706">
                  <c:v>44637</c:v>
                </c:pt>
                <c:pt idx="707">
                  <c:v>44638</c:v>
                </c:pt>
                <c:pt idx="708">
                  <c:v>44641</c:v>
                </c:pt>
                <c:pt idx="709">
                  <c:v>44642</c:v>
                </c:pt>
                <c:pt idx="710">
                  <c:v>44643</c:v>
                </c:pt>
                <c:pt idx="711">
                  <c:v>44644</c:v>
                </c:pt>
                <c:pt idx="712">
                  <c:v>44645</c:v>
                </c:pt>
                <c:pt idx="713">
                  <c:v>44648</c:v>
                </c:pt>
                <c:pt idx="714">
                  <c:v>44649</c:v>
                </c:pt>
                <c:pt idx="715">
                  <c:v>44650</c:v>
                </c:pt>
                <c:pt idx="716">
                  <c:v>44651</c:v>
                </c:pt>
                <c:pt idx="717">
                  <c:v>44652</c:v>
                </c:pt>
                <c:pt idx="718">
                  <c:v>44655</c:v>
                </c:pt>
                <c:pt idx="719">
                  <c:v>44656</c:v>
                </c:pt>
                <c:pt idx="720">
                  <c:v>44657</c:v>
                </c:pt>
                <c:pt idx="721">
                  <c:v>44658</c:v>
                </c:pt>
                <c:pt idx="722">
                  <c:v>44659</c:v>
                </c:pt>
                <c:pt idx="723">
                  <c:v>44662</c:v>
                </c:pt>
                <c:pt idx="724">
                  <c:v>44663</c:v>
                </c:pt>
                <c:pt idx="725">
                  <c:v>44664</c:v>
                </c:pt>
                <c:pt idx="726">
                  <c:v>44665</c:v>
                </c:pt>
                <c:pt idx="727">
                  <c:v>44666</c:v>
                </c:pt>
                <c:pt idx="728">
                  <c:v>44669</c:v>
                </c:pt>
                <c:pt idx="729">
                  <c:v>44670</c:v>
                </c:pt>
                <c:pt idx="730">
                  <c:v>44671</c:v>
                </c:pt>
                <c:pt idx="731">
                  <c:v>44672</c:v>
                </c:pt>
                <c:pt idx="732">
                  <c:v>44677</c:v>
                </c:pt>
                <c:pt idx="733">
                  <c:v>44678</c:v>
                </c:pt>
                <c:pt idx="734">
                  <c:v>44679</c:v>
                </c:pt>
                <c:pt idx="735">
                  <c:v>44680</c:v>
                </c:pt>
                <c:pt idx="736">
                  <c:v>44683</c:v>
                </c:pt>
                <c:pt idx="737">
                  <c:v>44684</c:v>
                </c:pt>
                <c:pt idx="738">
                  <c:v>44685</c:v>
                </c:pt>
                <c:pt idx="739">
                  <c:v>44686</c:v>
                </c:pt>
                <c:pt idx="740">
                  <c:v>44687</c:v>
                </c:pt>
                <c:pt idx="741">
                  <c:v>44690</c:v>
                </c:pt>
                <c:pt idx="742">
                  <c:v>44691</c:v>
                </c:pt>
                <c:pt idx="743">
                  <c:v>44692</c:v>
                </c:pt>
                <c:pt idx="744">
                  <c:v>44693</c:v>
                </c:pt>
                <c:pt idx="745">
                  <c:v>44694</c:v>
                </c:pt>
                <c:pt idx="746">
                  <c:v>44697</c:v>
                </c:pt>
                <c:pt idx="747">
                  <c:v>44698</c:v>
                </c:pt>
                <c:pt idx="748">
                  <c:v>44699</c:v>
                </c:pt>
                <c:pt idx="749">
                  <c:v>44700</c:v>
                </c:pt>
                <c:pt idx="750">
                  <c:v>44701</c:v>
                </c:pt>
                <c:pt idx="751">
                  <c:v>44704</c:v>
                </c:pt>
                <c:pt idx="752">
                  <c:v>44705</c:v>
                </c:pt>
                <c:pt idx="753">
                  <c:v>44706</c:v>
                </c:pt>
                <c:pt idx="754">
                  <c:v>44707</c:v>
                </c:pt>
                <c:pt idx="755">
                  <c:v>44708</c:v>
                </c:pt>
                <c:pt idx="756">
                  <c:v>44711</c:v>
                </c:pt>
                <c:pt idx="757">
                  <c:v>44712</c:v>
                </c:pt>
                <c:pt idx="758">
                  <c:v>44713</c:v>
                </c:pt>
                <c:pt idx="759">
                  <c:v>44714</c:v>
                </c:pt>
                <c:pt idx="760">
                  <c:v>44715</c:v>
                </c:pt>
                <c:pt idx="761">
                  <c:v>44718</c:v>
                </c:pt>
                <c:pt idx="762">
                  <c:v>44719</c:v>
                </c:pt>
                <c:pt idx="763">
                  <c:v>44720</c:v>
                </c:pt>
                <c:pt idx="764">
                  <c:v>44721</c:v>
                </c:pt>
                <c:pt idx="765">
                  <c:v>44722</c:v>
                </c:pt>
                <c:pt idx="766">
                  <c:v>44725</c:v>
                </c:pt>
                <c:pt idx="767">
                  <c:v>44726</c:v>
                </c:pt>
                <c:pt idx="768">
                  <c:v>44727</c:v>
                </c:pt>
                <c:pt idx="769">
                  <c:v>44727</c:v>
                </c:pt>
                <c:pt idx="770">
                  <c:v>44728</c:v>
                </c:pt>
                <c:pt idx="771">
                  <c:v>44729</c:v>
                </c:pt>
                <c:pt idx="772">
                  <c:v>44732</c:v>
                </c:pt>
                <c:pt idx="773">
                  <c:v>44733</c:v>
                </c:pt>
                <c:pt idx="774">
                  <c:v>44734</c:v>
                </c:pt>
                <c:pt idx="775">
                  <c:v>44735</c:v>
                </c:pt>
                <c:pt idx="776">
                  <c:v>44736</c:v>
                </c:pt>
                <c:pt idx="777">
                  <c:v>44739</c:v>
                </c:pt>
                <c:pt idx="778">
                  <c:v>44740</c:v>
                </c:pt>
                <c:pt idx="779">
                  <c:v>44741</c:v>
                </c:pt>
                <c:pt idx="780">
                  <c:v>44742</c:v>
                </c:pt>
                <c:pt idx="781">
                  <c:v>44743</c:v>
                </c:pt>
                <c:pt idx="782">
                  <c:v>44746</c:v>
                </c:pt>
                <c:pt idx="783">
                  <c:v>44747</c:v>
                </c:pt>
                <c:pt idx="784">
                  <c:v>44748</c:v>
                </c:pt>
                <c:pt idx="785">
                  <c:v>44749</c:v>
                </c:pt>
                <c:pt idx="786">
                  <c:v>44750</c:v>
                </c:pt>
                <c:pt idx="787">
                  <c:v>44753</c:v>
                </c:pt>
                <c:pt idx="788">
                  <c:v>44754</c:v>
                </c:pt>
                <c:pt idx="789">
                  <c:v>44755</c:v>
                </c:pt>
                <c:pt idx="790">
                  <c:v>44756</c:v>
                </c:pt>
                <c:pt idx="791">
                  <c:v>44757</c:v>
                </c:pt>
                <c:pt idx="792">
                  <c:v>44760</c:v>
                </c:pt>
                <c:pt idx="793">
                  <c:v>44761</c:v>
                </c:pt>
                <c:pt idx="794">
                  <c:v>44762</c:v>
                </c:pt>
                <c:pt idx="795">
                  <c:v>44763</c:v>
                </c:pt>
                <c:pt idx="796">
                  <c:v>44764</c:v>
                </c:pt>
                <c:pt idx="797">
                  <c:v>44767</c:v>
                </c:pt>
                <c:pt idx="798">
                  <c:v>44768</c:v>
                </c:pt>
                <c:pt idx="799">
                  <c:v>44769</c:v>
                </c:pt>
                <c:pt idx="800">
                  <c:v>44770</c:v>
                </c:pt>
                <c:pt idx="801">
                  <c:v>44771</c:v>
                </c:pt>
                <c:pt idx="802">
                  <c:v>44774</c:v>
                </c:pt>
                <c:pt idx="803">
                  <c:v>44775</c:v>
                </c:pt>
                <c:pt idx="804">
                  <c:v>44776</c:v>
                </c:pt>
                <c:pt idx="805">
                  <c:v>44777</c:v>
                </c:pt>
                <c:pt idx="806">
                  <c:v>44778</c:v>
                </c:pt>
                <c:pt idx="807">
                  <c:v>44781</c:v>
                </c:pt>
                <c:pt idx="808">
                  <c:v>44782</c:v>
                </c:pt>
                <c:pt idx="809">
                  <c:v>44783</c:v>
                </c:pt>
                <c:pt idx="810">
                  <c:v>44784</c:v>
                </c:pt>
                <c:pt idx="811">
                  <c:v>44790</c:v>
                </c:pt>
                <c:pt idx="812">
                  <c:v>44791</c:v>
                </c:pt>
                <c:pt idx="813">
                  <c:v>44792</c:v>
                </c:pt>
                <c:pt idx="814">
                  <c:v>44795</c:v>
                </c:pt>
                <c:pt idx="815">
                  <c:v>44796</c:v>
                </c:pt>
                <c:pt idx="816">
                  <c:v>44797</c:v>
                </c:pt>
                <c:pt idx="817">
                  <c:v>44798</c:v>
                </c:pt>
                <c:pt idx="818">
                  <c:v>44799</c:v>
                </c:pt>
                <c:pt idx="819">
                  <c:v>44802</c:v>
                </c:pt>
                <c:pt idx="820">
                  <c:v>44803</c:v>
                </c:pt>
                <c:pt idx="821">
                  <c:v>44804</c:v>
                </c:pt>
                <c:pt idx="822">
                  <c:v>44805</c:v>
                </c:pt>
                <c:pt idx="823">
                  <c:v>44806</c:v>
                </c:pt>
                <c:pt idx="824">
                  <c:v>44809</c:v>
                </c:pt>
                <c:pt idx="825">
                  <c:v>44810</c:v>
                </c:pt>
                <c:pt idx="826">
                  <c:v>44811</c:v>
                </c:pt>
                <c:pt idx="827">
                  <c:v>44812</c:v>
                </c:pt>
                <c:pt idx="828">
                  <c:v>44813</c:v>
                </c:pt>
                <c:pt idx="829">
                  <c:v>44816</c:v>
                </c:pt>
                <c:pt idx="830">
                  <c:v>44817</c:v>
                </c:pt>
                <c:pt idx="831">
                  <c:v>44818</c:v>
                </c:pt>
                <c:pt idx="832">
                  <c:v>44819</c:v>
                </c:pt>
                <c:pt idx="833">
                  <c:v>44820</c:v>
                </c:pt>
                <c:pt idx="834">
                  <c:v>44823</c:v>
                </c:pt>
                <c:pt idx="835">
                  <c:v>44824</c:v>
                </c:pt>
                <c:pt idx="836">
                  <c:v>44825</c:v>
                </c:pt>
                <c:pt idx="837">
                  <c:v>44826</c:v>
                </c:pt>
                <c:pt idx="838">
                  <c:v>44827</c:v>
                </c:pt>
                <c:pt idx="839">
                  <c:v>44830</c:v>
                </c:pt>
                <c:pt idx="840">
                  <c:v>44831</c:v>
                </c:pt>
                <c:pt idx="841">
                  <c:v>44832</c:v>
                </c:pt>
                <c:pt idx="842">
                  <c:v>44833</c:v>
                </c:pt>
                <c:pt idx="843">
                  <c:v>44834</c:v>
                </c:pt>
                <c:pt idx="844">
                  <c:v>44837</c:v>
                </c:pt>
                <c:pt idx="845">
                  <c:v>44838</c:v>
                </c:pt>
                <c:pt idx="846">
                  <c:v>44839</c:v>
                </c:pt>
                <c:pt idx="847">
                  <c:v>44840</c:v>
                </c:pt>
                <c:pt idx="848">
                  <c:v>44841</c:v>
                </c:pt>
                <c:pt idx="849">
                  <c:v>44844</c:v>
                </c:pt>
                <c:pt idx="850">
                  <c:v>44845</c:v>
                </c:pt>
                <c:pt idx="851">
                  <c:v>44846</c:v>
                </c:pt>
                <c:pt idx="852">
                  <c:v>44847</c:v>
                </c:pt>
                <c:pt idx="853">
                  <c:v>44848</c:v>
                </c:pt>
                <c:pt idx="854">
                  <c:v>44851</c:v>
                </c:pt>
                <c:pt idx="855">
                  <c:v>44852</c:v>
                </c:pt>
                <c:pt idx="856">
                  <c:v>44853</c:v>
                </c:pt>
                <c:pt idx="857">
                  <c:v>44854</c:v>
                </c:pt>
                <c:pt idx="858">
                  <c:v>44855</c:v>
                </c:pt>
                <c:pt idx="859">
                  <c:v>44858</c:v>
                </c:pt>
                <c:pt idx="860">
                  <c:v>44859</c:v>
                </c:pt>
                <c:pt idx="861">
                  <c:v>44860</c:v>
                </c:pt>
                <c:pt idx="862">
                  <c:v>44861</c:v>
                </c:pt>
                <c:pt idx="863">
                  <c:v>44862</c:v>
                </c:pt>
                <c:pt idx="864">
                  <c:v>44865</c:v>
                </c:pt>
                <c:pt idx="865">
                  <c:v>44866</c:v>
                </c:pt>
                <c:pt idx="866">
                  <c:v>44867</c:v>
                </c:pt>
                <c:pt idx="867">
                  <c:v>44868</c:v>
                </c:pt>
                <c:pt idx="868">
                  <c:v>44869</c:v>
                </c:pt>
                <c:pt idx="869">
                  <c:v>44872</c:v>
                </c:pt>
                <c:pt idx="870">
                  <c:v>44873</c:v>
                </c:pt>
                <c:pt idx="871">
                  <c:v>44874</c:v>
                </c:pt>
                <c:pt idx="872">
                  <c:v>44875</c:v>
                </c:pt>
                <c:pt idx="873">
                  <c:v>44876</c:v>
                </c:pt>
                <c:pt idx="874">
                  <c:v>44879</c:v>
                </c:pt>
                <c:pt idx="875">
                  <c:v>44880</c:v>
                </c:pt>
                <c:pt idx="876">
                  <c:v>44881</c:v>
                </c:pt>
                <c:pt idx="877">
                  <c:v>44882</c:v>
                </c:pt>
                <c:pt idx="878">
                  <c:v>44883</c:v>
                </c:pt>
                <c:pt idx="879">
                  <c:v>44886</c:v>
                </c:pt>
                <c:pt idx="880">
                  <c:v>44887</c:v>
                </c:pt>
                <c:pt idx="881">
                  <c:v>44888</c:v>
                </c:pt>
                <c:pt idx="882">
                  <c:v>44889</c:v>
                </c:pt>
                <c:pt idx="883">
                  <c:v>44890</c:v>
                </c:pt>
                <c:pt idx="884">
                  <c:v>44893</c:v>
                </c:pt>
                <c:pt idx="885">
                  <c:v>44894</c:v>
                </c:pt>
                <c:pt idx="886">
                  <c:v>44895</c:v>
                </c:pt>
                <c:pt idx="887">
                  <c:v>44896</c:v>
                </c:pt>
                <c:pt idx="888">
                  <c:v>44897</c:v>
                </c:pt>
                <c:pt idx="889">
                  <c:v>44900</c:v>
                </c:pt>
                <c:pt idx="890">
                  <c:v>44901</c:v>
                </c:pt>
                <c:pt idx="891">
                  <c:v>44902</c:v>
                </c:pt>
                <c:pt idx="892">
                  <c:v>44903</c:v>
                </c:pt>
                <c:pt idx="893">
                  <c:v>44904</c:v>
                </c:pt>
                <c:pt idx="894">
                  <c:v>44907</c:v>
                </c:pt>
                <c:pt idx="895">
                  <c:v>44908</c:v>
                </c:pt>
                <c:pt idx="896">
                  <c:v>44909</c:v>
                </c:pt>
                <c:pt idx="897">
                  <c:v>44910</c:v>
                </c:pt>
                <c:pt idx="898">
                  <c:v>44911</c:v>
                </c:pt>
                <c:pt idx="899">
                  <c:v>44914</c:v>
                </c:pt>
                <c:pt idx="900">
                  <c:v>44915</c:v>
                </c:pt>
                <c:pt idx="901">
                  <c:v>44916</c:v>
                </c:pt>
                <c:pt idx="902">
                  <c:v>44917</c:v>
                </c:pt>
                <c:pt idx="903">
                  <c:v>44918</c:v>
                </c:pt>
                <c:pt idx="904">
                  <c:v>44921</c:v>
                </c:pt>
                <c:pt idx="905">
                  <c:v>44922</c:v>
                </c:pt>
                <c:pt idx="906">
                  <c:v>44923</c:v>
                </c:pt>
                <c:pt idx="907">
                  <c:v>44924</c:v>
                </c:pt>
                <c:pt idx="908">
                  <c:v>44925</c:v>
                </c:pt>
                <c:pt idx="909">
                  <c:v>44928</c:v>
                </c:pt>
                <c:pt idx="910">
                  <c:v>44929</c:v>
                </c:pt>
                <c:pt idx="911">
                  <c:v>44930</c:v>
                </c:pt>
                <c:pt idx="912">
                  <c:v>44931</c:v>
                </c:pt>
                <c:pt idx="913">
                  <c:v>44932</c:v>
                </c:pt>
                <c:pt idx="914">
                  <c:v>44932</c:v>
                </c:pt>
                <c:pt idx="915">
                  <c:v>44935</c:v>
                </c:pt>
                <c:pt idx="916">
                  <c:v>44936</c:v>
                </c:pt>
                <c:pt idx="917">
                  <c:v>44937</c:v>
                </c:pt>
                <c:pt idx="918">
                  <c:v>44938</c:v>
                </c:pt>
                <c:pt idx="919">
                  <c:v>44939</c:v>
                </c:pt>
                <c:pt idx="920">
                  <c:v>44942</c:v>
                </c:pt>
                <c:pt idx="921">
                  <c:v>44943</c:v>
                </c:pt>
                <c:pt idx="922">
                  <c:v>44944</c:v>
                </c:pt>
                <c:pt idx="923">
                  <c:v>44945</c:v>
                </c:pt>
                <c:pt idx="924">
                  <c:v>44946</c:v>
                </c:pt>
                <c:pt idx="925">
                  <c:v>44949</c:v>
                </c:pt>
                <c:pt idx="926">
                  <c:v>44950</c:v>
                </c:pt>
                <c:pt idx="927">
                  <c:v>44951</c:v>
                </c:pt>
                <c:pt idx="928">
                  <c:v>44952</c:v>
                </c:pt>
                <c:pt idx="929">
                  <c:v>44953</c:v>
                </c:pt>
                <c:pt idx="930">
                  <c:v>44956</c:v>
                </c:pt>
                <c:pt idx="931">
                  <c:v>44957</c:v>
                </c:pt>
                <c:pt idx="932">
                  <c:v>44958</c:v>
                </c:pt>
                <c:pt idx="933">
                  <c:v>44959</c:v>
                </c:pt>
                <c:pt idx="934">
                  <c:v>44960</c:v>
                </c:pt>
                <c:pt idx="935">
                  <c:v>44963</c:v>
                </c:pt>
                <c:pt idx="936">
                  <c:v>44964</c:v>
                </c:pt>
                <c:pt idx="937">
                  <c:v>44965</c:v>
                </c:pt>
                <c:pt idx="938">
                  <c:v>44966</c:v>
                </c:pt>
                <c:pt idx="939">
                  <c:v>44967</c:v>
                </c:pt>
                <c:pt idx="940">
                  <c:v>44970</c:v>
                </c:pt>
                <c:pt idx="941">
                  <c:v>44971</c:v>
                </c:pt>
                <c:pt idx="942">
                  <c:v>44972</c:v>
                </c:pt>
                <c:pt idx="943">
                  <c:v>44973</c:v>
                </c:pt>
                <c:pt idx="944">
                  <c:v>44974</c:v>
                </c:pt>
                <c:pt idx="945">
                  <c:v>44977</c:v>
                </c:pt>
                <c:pt idx="946">
                  <c:v>44978</c:v>
                </c:pt>
                <c:pt idx="947">
                  <c:v>44979</c:v>
                </c:pt>
                <c:pt idx="948">
                  <c:v>44980</c:v>
                </c:pt>
                <c:pt idx="949">
                  <c:v>44981</c:v>
                </c:pt>
                <c:pt idx="950">
                  <c:v>44984</c:v>
                </c:pt>
                <c:pt idx="951">
                  <c:v>44985</c:v>
                </c:pt>
                <c:pt idx="952">
                  <c:v>44986</c:v>
                </c:pt>
                <c:pt idx="953">
                  <c:v>44987</c:v>
                </c:pt>
                <c:pt idx="954">
                  <c:v>44988</c:v>
                </c:pt>
                <c:pt idx="955">
                  <c:v>44991</c:v>
                </c:pt>
                <c:pt idx="956">
                  <c:v>44992</c:v>
                </c:pt>
                <c:pt idx="957">
                  <c:v>44993</c:v>
                </c:pt>
                <c:pt idx="958">
                  <c:v>44994</c:v>
                </c:pt>
                <c:pt idx="959">
                  <c:v>44995</c:v>
                </c:pt>
                <c:pt idx="960">
                  <c:v>44998</c:v>
                </c:pt>
                <c:pt idx="961">
                  <c:v>44999</c:v>
                </c:pt>
                <c:pt idx="962">
                  <c:v>45000</c:v>
                </c:pt>
                <c:pt idx="963">
                  <c:v>45001</c:v>
                </c:pt>
                <c:pt idx="964">
                  <c:v>45002</c:v>
                </c:pt>
                <c:pt idx="965">
                  <c:v>45005</c:v>
                </c:pt>
                <c:pt idx="966">
                  <c:v>45006</c:v>
                </c:pt>
                <c:pt idx="967">
                  <c:v>45007</c:v>
                </c:pt>
                <c:pt idx="968">
                  <c:v>45008</c:v>
                </c:pt>
                <c:pt idx="969">
                  <c:v>45009</c:v>
                </c:pt>
                <c:pt idx="970">
                  <c:v>45012</c:v>
                </c:pt>
                <c:pt idx="971">
                  <c:v>45013</c:v>
                </c:pt>
                <c:pt idx="972">
                  <c:v>45014</c:v>
                </c:pt>
              </c:numCache>
            </c:numRef>
          </c:cat>
          <c:val>
            <c:numRef>
              <c:f>'ND clients perf'!$AZ$3:$AZ$975</c:f>
              <c:numCache>
                <c:formatCode>#,##0.0</c:formatCode>
                <c:ptCount val="973"/>
                <c:pt idx="0">
                  <c:v>100</c:v>
                </c:pt>
                <c:pt idx="1">
                  <c:v>100.05366666666666</c:v>
                </c:pt>
                <c:pt idx="2">
                  <c:v>101.81891822308735</c:v>
                </c:pt>
                <c:pt idx="3">
                  <c:v>100.57293300071714</c:v>
                </c:pt>
                <c:pt idx="4">
                  <c:v>101.78008567086705</c:v>
                </c:pt>
                <c:pt idx="5">
                  <c:v>102.09572770207971</c:v>
                </c:pt>
                <c:pt idx="6">
                  <c:v>102.87131452944824</c:v>
                </c:pt>
                <c:pt idx="7">
                  <c:v>102.19284722728774</c:v>
                </c:pt>
                <c:pt idx="8">
                  <c:v>102.45729138715296</c:v>
                </c:pt>
                <c:pt idx="9">
                  <c:v>102.64712993113183</c:v>
                </c:pt>
                <c:pt idx="10">
                  <c:v>106.60329470136256</c:v>
                </c:pt>
                <c:pt idx="11">
                  <c:v>105.16125073933679</c:v>
                </c:pt>
                <c:pt idx="12">
                  <c:v>103.69916063224964</c:v>
                </c:pt>
                <c:pt idx="13">
                  <c:v>103.08487770267732</c:v>
                </c:pt>
                <c:pt idx="14">
                  <c:v>104.05503155070062</c:v>
                </c:pt>
                <c:pt idx="15">
                  <c:v>103.8978156619028</c:v>
                </c:pt>
                <c:pt idx="16">
                  <c:v>104.49459619896069</c:v>
                </c:pt>
                <c:pt idx="17">
                  <c:v>104.57194399848034</c:v>
                </c:pt>
                <c:pt idx="18">
                  <c:v>104.90468924341766</c:v>
                </c:pt>
                <c:pt idx="19">
                  <c:v>107.50230834505798</c:v>
                </c:pt>
                <c:pt idx="20">
                  <c:v>107.58244225201766</c:v>
                </c:pt>
                <c:pt idx="21">
                  <c:v>106.63031594665276</c:v>
                </c:pt>
                <c:pt idx="22">
                  <c:v>110.11387524308756</c:v>
                </c:pt>
                <c:pt idx="23">
                  <c:v>104.33339305985268</c:v>
                </c:pt>
                <c:pt idx="24">
                  <c:v>103.87431039414219</c:v>
                </c:pt>
                <c:pt idx="25">
                  <c:v>104.99472022831789</c:v>
                </c:pt>
                <c:pt idx="26">
                  <c:v>104.92674287325407</c:v>
                </c:pt>
                <c:pt idx="27">
                  <c:v>105.34137826065178</c:v>
                </c:pt>
                <c:pt idx="28">
                  <c:v>106.11878272456143</c:v>
                </c:pt>
                <c:pt idx="29">
                  <c:v>107.45054261516917</c:v>
                </c:pt>
                <c:pt idx="30">
                  <c:v>101.01625211200466</c:v>
                </c:pt>
                <c:pt idx="31">
                  <c:v>108.85874052849202</c:v>
                </c:pt>
                <c:pt idx="32">
                  <c:v>112.06869049123492</c:v>
                </c:pt>
                <c:pt idx="33">
                  <c:v>112.50367414762259</c:v>
                </c:pt>
                <c:pt idx="34">
                  <c:v>112.94396245050595</c:v>
                </c:pt>
                <c:pt idx="35">
                  <c:v>113.3843163046477</c:v>
                </c:pt>
                <c:pt idx="36">
                  <c:v>109.50816156939176</c:v>
                </c:pt>
                <c:pt idx="37">
                  <c:v>110.58588477719718</c:v>
                </c:pt>
                <c:pt idx="38">
                  <c:v>109.49734462369514</c:v>
                </c:pt>
                <c:pt idx="39">
                  <c:v>110.7170890692779</c:v>
                </c:pt>
                <c:pt idx="40">
                  <c:v>110.43317708792353</c:v>
                </c:pt>
                <c:pt idx="41">
                  <c:v>110.52197686246849</c:v>
                </c:pt>
                <c:pt idx="42">
                  <c:v>111.3707378024052</c:v>
                </c:pt>
                <c:pt idx="43">
                  <c:v>112.0597757565083</c:v>
                </c:pt>
                <c:pt idx="44">
                  <c:v>112.33763961301204</c:v>
                </c:pt>
                <c:pt idx="45">
                  <c:v>111.55484683734016</c:v>
                </c:pt>
                <c:pt idx="46">
                  <c:v>111.74502516151004</c:v>
                </c:pt>
                <c:pt idx="47">
                  <c:v>112.01414943941872</c:v>
                </c:pt>
                <c:pt idx="48">
                  <c:v>110.15812726978673</c:v>
                </c:pt>
                <c:pt idx="49">
                  <c:v>110.67699698711419</c:v>
                </c:pt>
                <c:pt idx="50">
                  <c:v>112.31579997018741</c:v>
                </c:pt>
                <c:pt idx="51">
                  <c:v>113.28623446670987</c:v>
                </c:pt>
                <c:pt idx="52">
                  <c:v>111.87280619003626</c:v>
                </c:pt>
                <c:pt idx="53">
                  <c:v>111.56612401284471</c:v>
                </c:pt>
                <c:pt idx="54">
                  <c:v>113.09758878307545</c:v>
                </c:pt>
                <c:pt idx="55">
                  <c:v>112.9159525822365</c:v>
                </c:pt>
                <c:pt idx="56">
                  <c:v>111.47851305102385</c:v>
                </c:pt>
                <c:pt idx="57">
                  <c:v>111.12100137687275</c:v>
                </c:pt>
                <c:pt idx="58">
                  <c:v>111.77646902613456</c:v>
                </c:pt>
                <c:pt idx="59">
                  <c:v>111.89553115866879</c:v>
                </c:pt>
                <c:pt idx="60">
                  <c:v>113.0648761422224</c:v>
                </c:pt>
                <c:pt idx="61">
                  <c:v>114.00050546495231</c:v>
                </c:pt>
                <c:pt idx="62">
                  <c:v>113.35614389287979</c:v>
                </c:pt>
                <c:pt idx="63">
                  <c:v>113.60021472908737</c:v>
                </c:pt>
                <c:pt idx="64">
                  <c:v>115.1913233150417</c:v>
                </c:pt>
                <c:pt idx="65">
                  <c:v>114.38879068518818</c:v>
                </c:pt>
                <c:pt idx="66">
                  <c:v>113.0471741221653</c:v>
                </c:pt>
                <c:pt idx="67">
                  <c:v>113.28406316402121</c:v>
                </c:pt>
                <c:pt idx="68">
                  <c:v>113.37330930051677</c:v>
                </c:pt>
                <c:pt idx="69">
                  <c:v>113.22744610343997</c:v>
                </c:pt>
                <c:pt idx="70">
                  <c:v>113.21021386630581</c:v>
                </c:pt>
                <c:pt idx="71">
                  <c:v>113.49193919499479</c:v>
                </c:pt>
                <c:pt idx="72">
                  <c:v>114.27850005417362</c:v>
                </c:pt>
                <c:pt idx="73">
                  <c:v>114.26167665749296</c:v>
                </c:pt>
                <c:pt idx="74">
                  <c:v>117.08770136201436</c:v>
                </c:pt>
                <c:pt idx="75">
                  <c:v>117.14111163452172</c:v>
                </c:pt>
                <c:pt idx="76">
                  <c:v>108.79424748490136</c:v>
                </c:pt>
                <c:pt idx="77">
                  <c:v>107.81700450742866</c:v>
                </c:pt>
                <c:pt idx="78">
                  <c:v>107.97424420078316</c:v>
                </c:pt>
                <c:pt idx="79">
                  <c:v>107.87717923703855</c:v>
                </c:pt>
                <c:pt idx="80">
                  <c:v>107.57573751914764</c:v>
                </c:pt>
                <c:pt idx="81">
                  <c:v>109.24914905940422</c:v>
                </c:pt>
                <c:pt idx="82">
                  <c:v>108.56598260842011</c:v>
                </c:pt>
                <c:pt idx="83">
                  <c:v>108.75716677064734</c:v>
                </c:pt>
                <c:pt idx="84">
                  <c:v>110.65324553815181</c:v>
                </c:pt>
                <c:pt idx="85">
                  <c:v>109.26357177533153</c:v>
                </c:pt>
                <c:pt idx="86">
                  <c:v>109.92686227693427</c:v>
                </c:pt>
                <c:pt idx="87">
                  <c:v>107.25801555412013</c:v>
                </c:pt>
                <c:pt idx="88">
                  <c:v>109.05029677613176</c:v>
                </c:pt>
                <c:pt idx="89">
                  <c:v>109.12563567185056</c:v>
                </c:pt>
                <c:pt idx="90">
                  <c:v>109.03525140358342</c:v>
                </c:pt>
                <c:pt idx="91">
                  <c:v>108.38036041162562</c:v>
                </c:pt>
                <c:pt idx="92">
                  <c:v>107.78117596692508</c:v>
                </c:pt>
                <c:pt idx="93">
                  <c:v>105.80467942766451</c:v>
                </c:pt>
                <c:pt idx="94">
                  <c:v>105.06924588545003</c:v>
                </c:pt>
                <c:pt idx="95">
                  <c:v>103.94615224079841</c:v>
                </c:pt>
                <c:pt idx="96">
                  <c:v>106.70336332123188</c:v>
                </c:pt>
                <c:pt idx="97">
                  <c:v>104.15702826300696</c:v>
                </c:pt>
                <c:pt idx="98">
                  <c:v>101.55286048757412</c:v>
                </c:pt>
                <c:pt idx="99">
                  <c:v>102.24296199413881</c:v>
                </c:pt>
                <c:pt idx="100">
                  <c:v>103.27638837184372</c:v>
                </c:pt>
                <c:pt idx="101">
                  <c:v>104.83601336504226</c:v>
                </c:pt>
                <c:pt idx="102">
                  <c:v>106.03378113194913</c:v>
                </c:pt>
                <c:pt idx="103">
                  <c:v>104.20698974331637</c:v>
                </c:pt>
                <c:pt idx="104">
                  <c:v>104.89155298905619</c:v>
                </c:pt>
                <c:pt idx="105">
                  <c:v>104.48130920890503</c:v>
                </c:pt>
                <c:pt idx="106">
                  <c:v>105.40631446704684</c:v>
                </c:pt>
                <c:pt idx="107">
                  <c:v>106.19978998469644</c:v>
                </c:pt>
                <c:pt idx="108">
                  <c:v>105.22762280806381</c:v>
                </c:pt>
                <c:pt idx="109">
                  <c:v>104.12048054099191</c:v>
                </c:pt>
                <c:pt idx="110">
                  <c:v>102.7199620109005</c:v>
                </c:pt>
                <c:pt idx="111">
                  <c:v>103.31538702086078</c:v>
                </c:pt>
                <c:pt idx="112">
                  <c:v>108.0725716162745</c:v>
                </c:pt>
                <c:pt idx="113">
                  <c:v>109.21428931216177</c:v>
                </c:pt>
                <c:pt idx="114">
                  <c:v>102.83901264649114</c:v>
                </c:pt>
                <c:pt idx="115">
                  <c:v>104.75830116130062</c:v>
                </c:pt>
                <c:pt idx="116">
                  <c:v>105.67280258875</c:v>
                </c:pt>
                <c:pt idx="117">
                  <c:v>104.70350674133</c:v>
                </c:pt>
                <c:pt idx="118">
                  <c:v>107.0271842954285</c:v>
                </c:pt>
                <c:pt idx="119">
                  <c:v>105.15436358998507</c:v>
                </c:pt>
                <c:pt idx="120">
                  <c:v>105.53596144892484</c:v>
                </c:pt>
                <c:pt idx="121">
                  <c:v>106.02283274740292</c:v>
                </c:pt>
                <c:pt idx="122">
                  <c:v>107.10880201967692</c:v>
                </c:pt>
                <c:pt idx="123">
                  <c:v>107.94734836001089</c:v>
                </c:pt>
                <c:pt idx="124">
                  <c:v>108.71339806009286</c:v>
                </c:pt>
                <c:pt idx="125">
                  <c:v>109.46845594788897</c:v>
                </c:pt>
                <c:pt idx="126">
                  <c:v>109.96890978458602</c:v>
                </c:pt>
                <c:pt idx="127">
                  <c:v>111.09401010363462</c:v>
                </c:pt>
                <c:pt idx="128">
                  <c:v>112.48387919011256</c:v>
                </c:pt>
                <c:pt idx="129">
                  <c:v>112.71909474953839</c:v>
                </c:pt>
                <c:pt idx="130">
                  <c:v>112.76963153385009</c:v>
                </c:pt>
                <c:pt idx="131">
                  <c:v>113.33667519911661</c:v>
                </c:pt>
                <c:pt idx="132">
                  <c:v>114.32588992060462</c:v>
                </c:pt>
                <c:pt idx="133">
                  <c:v>115.73812902736735</c:v>
                </c:pt>
                <c:pt idx="134">
                  <c:v>115.84225739980189</c:v>
                </c:pt>
                <c:pt idx="135">
                  <c:v>115.9975792809559</c:v>
                </c:pt>
                <c:pt idx="136">
                  <c:v>117.98396757111288</c:v>
                </c:pt>
                <c:pt idx="137">
                  <c:v>118.07780302285393</c:v>
                </c:pt>
                <c:pt idx="138">
                  <c:v>118.32534245326747</c:v>
                </c:pt>
                <c:pt idx="139">
                  <c:v>118.25580696123001</c:v>
                </c:pt>
                <c:pt idx="140">
                  <c:v>119.16065583201964</c:v>
                </c:pt>
                <c:pt idx="141">
                  <c:v>119.32527557131662</c:v>
                </c:pt>
                <c:pt idx="142">
                  <c:v>119.03444773081759</c:v>
                </c:pt>
                <c:pt idx="143">
                  <c:v>119.00526014530155</c:v>
                </c:pt>
                <c:pt idx="144">
                  <c:v>120.19152519328161</c:v>
                </c:pt>
                <c:pt idx="145">
                  <c:v>120.39697205778772</c:v>
                </c:pt>
                <c:pt idx="146">
                  <c:v>120.03636821369162</c:v>
                </c:pt>
                <c:pt idx="147">
                  <c:v>122.19586485394933</c:v>
                </c:pt>
                <c:pt idx="148">
                  <c:v>123.13241562757793</c:v>
                </c:pt>
                <c:pt idx="149">
                  <c:v>123.00892401333077</c:v>
                </c:pt>
                <c:pt idx="150">
                  <c:v>123.40747895895336</c:v>
                </c:pt>
                <c:pt idx="151">
                  <c:v>122.87015642141736</c:v>
                </c:pt>
                <c:pt idx="152">
                  <c:v>123.45406441581686</c:v>
                </c:pt>
                <c:pt idx="153">
                  <c:v>123.83898116159655</c:v>
                </c:pt>
                <c:pt idx="154">
                  <c:v>124.21057496687607</c:v>
                </c:pt>
                <c:pt idx="155">
                  <c:v>124.35564497603953</c:v>
                </c:pt>
                <c:pt idx="156">
                  <c:v>123.40353336179237</c:v>
                </c:pt>
                <c:pt idx="157">
                  <c:v>125.29417661669567</c:v>
                </c:pt>
                <c:pt idx="158">
                  <c:v>124.29881622101672</c:v>
                </c:pt>
                <c:pt idx="159">
                  <c:v>124.17051084702271</c:v>
                </c:pt>
                <c:pt idx="160">
                  <c:v>126.28540624122184</c:v>
                </c:pt>
                <c:pt idx="161">
                  <c:v>126.5637481119318</c:v>
                </c:pt>
                <c:pt idx="162">
                  <c:v>127.24735300965403</c:v>
                </c:pt>
                <c:pt idx="163">
                  <c:v>125.65474025595165</c:v>
                </c:pt>
                <c:pt idx="164">
                  <c:v>126.84518818364576</c:v>
                </c:pt>
                <c:pt idx="165">
                  <c:v>127.10359502834518</c:v>
                </c:pt>
                <c:pt idx="166">
                  <c:v>128.03308240961874</c:v>
                </c:pt>
                <c:pt idx="167">
                  <c:v>128.0912938392309</c:v>
                </c:pt>
                <c:pt idx="168">
                  <c:v>130.19634377548516</c:v>
                </c:pt>
                <c:pt idx="169">
                  <c:v>131.11146883362471</c:v>
                </c:pt>
                <c:pt idx="170">
                  <c:v>132.59844327292396</c:v>
                </c:pt>
                <c:pt idx="171">
                  <c:v>132.23978768492637</c:v>
                </c:pt>
                <c:pt idx="172">
                  <c:v>132.86921677468263</c:v>
                </c:pt>
                <c:pt idx="173">
                  <c:v>132.80954785999953</c:v>
                </c:pt>
                <c:pt idx="174">
                  <c:v>132.67338872102241</c:v>
                </c:pt>
                <c:pt idx="175">
                  <c:v>134.56634813914326</c:v>
                </c:pt>
                <c:pt idx="176">
                  <c:v>134.74547508408287</c:v>
                </c:pt>
                <c:pt idx="177">
                  <c:v>134.35680174050469</c:v>
                </c:pt>
                <c:pt idx="178">
                  <c:v>135.78002658176641</c:v>
                </c:pt>
                <c:pt idx="179">
                  <c:v>135.96776059453265</c:v>
                </c:pt>
                <c:pt idx="180">
                  <c:v>136.48232688965268</c:v>
                </c:pt>
                <c:pt idx="181">
                  <c:v>135.90280654451499</c:v>
                </c:pt>
                <c:pt idx="182">
                  <c:v>138.13047200798073</c:v>
                </c:pt>
                <c:pt idx="183">
                  <c:v>138.12628910826075</c:v>
                </c:pt>
                <c:pt idx="184">
                  <c:v>135.85374884343133</c:v>
                </c:pt>
                <c:pt idx="185">
                  <c:v>136.832578158876</c:v>
                </c:pt>
                <c:pt idx="186">
                  <c:v>137.97476838140327</c:v>
                </c:pt>
                <c:pt idx="187">
                  <c:v>136.68356791349814</c:v>
                </c:pt>
                <c:pt idx="188">
                  <c:v>140.55082590005458</c:v>
                </c:pt>
                <c:pt idx="189">
                  <c:v>139.49504547768211</c:v>
                </c:pt>
                <c:pt idx="190">
                  <c:v>140.08392274890892</c:v>
                </c:pt>
                <c:pt idx="191">
                  <c:v>139.70082403230427</c:v>
                </c:pt>
                <c:pt idx="192">
                  <c:v>136.53182764486672</c:v>
                </c:pt>
                <c:pt idx="193">
                  <c:v>137.39689802813803</c:v>
                </c:pt>
                <c:pt idx="194">
                  <c:v>136.96147063909544</c:v>
                </c:pt>
                <c:pt idx="195">
                  <c:v>138.56845596943504</c:v>
                </c:pt>
                <c:pt idx="196">
                  <c:v>140.41551970573255</c:v>
                </c:pt>
                <c:pt idx="197">
                  <c:v>134.43091739292873</c:v>
                </c:pt>
                <c:pt idx="198">
                  <c:v>135.86181213862875</c:v>
                </c:pt>
                <c:pt idx="199">
                  <c:v>135.65411615051281</c:v>
                </c:pt>
                <c:pt idx="200">
                  <c:v>135.52087409881045</c:v>
                </c:pt>
                <c:pt idx="201">
                  <c:v>135.09469019688783</c:v>
                </c:pt>
                <c:pt idx="202">
                  <c:v>135.75568598628215</c:v>
                </c:pt>
                <c:pt idx="203">
                  <c:v>135.72057214691003</c:v>
                </c:pt>
                <c:pt idx="204">
                  <c:v>135.53925322922174</c:v>
                </c:pt>
                <c:pt idx="205">
                  <c:v>135.88118643781829</c:v>
                </c:pt>
                <c:pt idx="206">
                  <c:v>135.96885744061856</c:v>
                </c:pt>
                <c:pt idx="207">
                  <c:v>137.34445368615351</c:v>
                </c:pt>
                <c:pt idx="208">
                  <c:v>127.74104955101824</c:v>
                </c:pt>
                <c:pt idx="209">
                  <c:v>126.49422145604848</c:v>
                </c:pt>
                <c:pt idx="210">
                  <c:v>128.35372726376966</c:v>
                </c:pt>
                <c:pt idx="211">
                  <c:v>122.83300366765586</c:v>
                </c:pt>
                <c:pt idx="212">
                  <c:v>124.43683729558559</c:v>
                </c:pt>
                <c:pt idx="213">
                  <c:v>128.5447275558902</c:v>
                </c:pt>
                <c:pt idx="214">
                  <c:v>126.12074591830755</c:v>
                </c:pt>
                <c:pt idx="215">
                  <c:v>124.04164461957336</c:v>
                </c:pt>
                <c:pt idx="216">
                  <c:v>123.26048997239465</c:v>
                </c:pt>
                <c:pt idx="217">
                  <c:v>97.086987705664242</c:v>
                </c:pt>
                <c:pt idx="218">
                  <c:v>100.78375495469383</c:v>
                </c:pt>
                <c:pt idx="219">
                  <c:v>98.482126412536246</c:v>
                </c:pt>
                <c:pt idx="220">
                  <c:v>98.585922764230631</c:v>
                </c:pt>
                <c:pt idx="221">
                  <c:v>95.191345755613568</c:v>
                </c:pt>
                <c:pt idx="222">
                  <c:v>87.777770904027335</c:v>
                </c:pt>
                <c:pt idx="223">
                  <c:v>90.67594341144347</c:v>
                </c:pt>
                <c:pt idx="224">
                  <c:v>83.384411106010276</c:v>
                </c:pt>
                <c:pt idx="225">
                  <c:v>85.589934365239188</c:v>
                </c:pt>
                <c:pt idx="226">
                  <c:v>90.538548487022013</c:v>
                </c:pt>
                <c:pt idx="227">
                  <c:v>91.489006203757555</c:v>
                </c:pt>
                <c:pt idx="228">
                  <c:v>93.192277901557176</c:v>
                </c:pt>
                <c:pt idx="229">
                  <c:v>96.903334379177863</c:v>
                </c:pt>
                <c:pt idx="230">
                  <c:v>99.745583409758737</c:v>
                </c:pt>
                <c:pt idx="231">
                  <c:v>98.98673730382697</c:v>
                </c:pt>
                <c:pt idx="232">
                  <c:v>98.16759975280192</c:v>
                </c:pt>
                <c:pt idx="233">
                  <c:v>101.67560557130868</c:v>
                </c:pt>
                <c:pt idx="234">
                  <c:v>100.59300786194373</c:v>
                </c:pt>
                <c:pt idx="235">
                  <c:v>103.24225846775599</c:v>
                </c:pt>
                <c:pt idx="236">
                  <c:v>103.01484483698044</c:v>
                </c:pt>
                <c:pt idx="237">
                  <c:v>103.73387796370925</c:v>
                </c:pt>
                <c:pt idx="238">
                  <c:v>104.08290748151823</c:v>
                </c:pt>
                <c:pt idx="239">
                  <c:v>106.15670322330242</c:v>
                </c:pt>
                <c:pt idx="240">
                  <c:v>106.22357556447876</c:v>
                </c:pt>
                <c:pt idx="241">
                  <c:v>104.9634379724743</c:v>
                </c:pt>
                <c:pt idx="242">
                  <c:v>106.14670665999493</c:v>
                </c:pt>
                <c:pt idx="243">
                  <c:v>106.98777351858182</c:v>
                </c:pt>
                <c:pt idx="244">
                  <c:v>106.6550495221789</c:v>
                </c:pt>
                <c:pt idx="245">
                  <c:v>106.87862215419518</c:v>
                </c:pt>
                <c:pt idx="246">
                  <c:v>107.54158953378973</c:v>
                </c:pt>
                <c:pt idx="247">
                  <c:v>109.04443091422662</c:v>
                </c:pt>
                <c:pt idx="248">
                  <c:v>109.51216835893287</c:v>
                </c:pt>
                <c:pt idx="249">
                  <c:v>109.85714394579213</c:v>
                </c:pt>
                <c:pt idx="250">
                  <c:v>108.09722152186016</c:v>
                </c:pt>
                <c:pt idx="251">
                  <c:v>107.85094896155782</c:v>
                </c:pt>
                <c:pt idx="252">
                  <c:v>109.70409897111971</c:v>
                </c:pt>
                <c:pt idx="253">
                  <c:v>110.23353972730361</c:v>
                </c:pt>
                <c:pt idx="254">
                  <c:v>110.79842356331768</c:v>
                </c:pt>
                <c:pt idx="255">
                  <c:v>111.47000812478109</c:v>
                </c:pt>
                <c:pt idx="256">
                  <c:v>113.56743476424198</c:v>
                </c:pt>
                <c:pt idx="257">
                  <c:v>113.88443791157434</c:v>
                </c:pt>
                <c:pt idx="258">
                  <c:v>113.84353658088189</c:v>
                </c:pt>
                <c:pt idx="259">
                  <c:v>112.34980974950078</c:v>
                </c:pt>
                <c:pt idx="260">
                  <c:v>112.82139432337183</c:v>
                </c:pt>
                <c:pt idx="261">
                  <c:v>112.86717078184037</c:v>
                </c:pt>
                <c:pt idx="262">
                  <c:v>114.13121555503072</c:v>
                </c:pt>
                <c:pt idx="263">
                  <c:v>114.62979953982281</c:v>
                </c:pt>
                <c:pt idx="264">
                  <c:v>117.04830142009463</c:v>
                </c:pt>
                <c:pt idx="265">
                  <c:v>119.23939754071071</c:v>
                </c:pt>
                <c:pt idx="266">
                  <c:v>119.73630450185996</c:v>
                </c:pt>
                <c:pt idx="267">
                  <c:v>120.46428303775679</c:v>
                </c:pt>
                <c:pt idx="268">
                  <c:v>120.65689193336173</c:v>
                </c:pt>
                <c:pt idx="269">
                  <c:v>122.42456337902419</c:v>
                </c:pt>
                <c:pt idx="270">
                  <c:v>119.61387429127134</c:v>
                </c:pt>
                <c:pt idx="271">
                  <c:v>122.88334363912961</c:v>
                </c:pt>
                <c:pt idx="272">
                  <c:v>122.59183224389459</c:v>
                </c:pt>
                <c:pt idx="273">
                  <c:v>122.55715614217459</c:v>
                </c:pt>
                <c:pt idx="274">
                  <c:v>123.11561991375993</c:v>
                </c:pt>
                <c:pt idx="275">
                  <c:v>125.06039010863977</c:v>
                </c:pt>
                <c:pt idx="276">
                  <c:v>124.07324661127497</c:v>
                </c:pt>
                <c:pt idx="277">
                  <c:v>124.95281328010446</c:v>
                </c:pt>
                <c:pt idx="278">
                  <c:v>124.27074805192883</c:v>
                </c:pt>
                <c:pt idx="279">
                  <c:v>122.98198067370028</c:v>
                </c:pt>
                <c:pt idx="280">
                  <c:v>124.16803388614437</c:v>
                </c:pt>
                <c:pt idx="281">
                  <c:v>123.82304514785478</c:v>
                </c:pt>
                <c:pt idx="282">
                  <c:v>127.93128185914348</c:v>
                </c:pt>
                <c:pt idx="283">
                  <c:v>129.5275798066443</c:v>
                </c:pt>
                <c:pt idx="284">
                  <c:v>129.1299925712745</c:v>
                </c:pt>
                <c:pt idx="285">
                  <c:v>128.40543180928518</c:v>
                </c:pt>
                <c:pt idx="286">
                  <c:v>131.68526359063728</c:v>
                </c:pt>
                <c:pt idx="287">
                  <c:v>132.879896113489</c:v>
                </c:pt>
                <c:pt idx="288">
                  <c:v>134.06345821288684</c:v>
                </c:pt>
                <c:pt idx="289">
                  <c:v>134.44273272597178</c:v>
                </c:pt>
                <c:pt idx="290">
                  <c:v>135.2065557082482</c:v>
                </c:pt>
                <c:pt idx="291">
                  <c:v>137.48737122441798</c:v>
                </c:pt>
                <c:pt idx="292">
                  <c:v>137.46239439724863</c:v>
                </c:pt>
                <c:pt idx="293">
                  <c:v>138.30297264367147</c:v>
                </c:pt>
                <c:pt idx="294">
                  <c:v>138.87031483094734</c:v>
                </c:pt>
                <c:pt idx="295">
                  <c:v>141.26249704246939</c:v>
                </c:pt>
                <c:pt idx="296">
                  <c:v>134.94887483606976</c:v>
                </c:pt>
                <c:pt idx="297">
                  <c:v>136.56793013322738</c:v>
                </c:pt>
                <c:pt idx="298">
                  <c:v>132.97488286348045</c:v>
                </c:pt>
                <c:pt idx="299">
                  <c:v>133.27185439724863</c:v>
                </c:pt>
                <c:pt idx="300">
                  <c:v>133.99814040369151</c:v>
                </c:pt>
                <c:pt idx="301">
                  <c:v>132.59689328704815</c:v>
                </c:pt>
                <c:pt idx="302">
                  <c:v>133.67362971182251</c:v>
                </c:pt>
                <c:pt idx="303">
                  <c:v>132.96951717200986</c:v>
                </c:pt>
                <c:pt idx="304">
                  <c:v>130.46397825056511</c:v>
                </c:pt>
                <c:pt idx="305">
                  <c:v>133.94973721298928</c:v>
                </c:pt>
                <c:pt idx="306">
                  <c:v>135.56072759398396</c:v>
                </c:pt>
                <c:pt idx="307">
                  <c:v>135.27989171651237</c:v>
                </c:pt>
                <c:pt idx="308">
                  <c:v>132.26550494216093</c:v>
                </c:pt>
                <c:pt idx="309">
                  <c:v>133.01794707001667</c:v>
                </c:pt>
                <c:pt idx="310">
                  <c:v>134.64428932843737</c:v>
                </c:pt>
                <c:pt idx="311">
                  <c:v>134.66666057125173</c:v>
                </c:pt>
                <c:pt idx="312">
                  <c:v>135.20813952195124</c:v>
                </c:pt>
                <c:pt idx="313">
                  <c:v>134.31261229261452</c:v>
                </c:pt>
                <c:pt idx="314">
                  <c:v>135.55242890202385</c:v>
                </c:pt>
                <c:pt idx="315">
                  <c:v>133.44742373531736</c:v>
                </c:pt>
                <c:pt idx="316">
                  <c:v>136.00571708105832</c:v>
                </c:pt>
                <c:pt idx="317">
                  <c:v>136.02019778670095</c:v>
                </c:pt>
                <c:pt idx="318">
                  <c:v>135.37987744520589</c:v>
                </c:pt>
                <c:pt idx="319">
                  <c:v>134.43069083420295</c:v>
                </c:pt>
                <c:pt idx="320">
                  <c:v>134.09829872751988</c:v>
                </c:pt>
                <c:pt idx="321">
                  <c:v>134.08986636949646</c:v>
                </c:pt>
                <c:pt idx="322">
                  <c:v>133.47994138457915</c:v>
                </c:pt>
                <c:pt idx="323">
                  <c:v>135.37661111115543</c:v>
                </c:pt>
                <c:pt idx="324">
                  <c:v>135.80065591439734</c:v>
                </c:pt>
                <c:pt idx="325">
                  <c:v>134.91663534728789</c:v>
                </c:pt>
                <c:pt idx="326">
                  <c:v>136.5792814562931</c:v>
                </c:pt>
                <c:pt idx="327">
                  <c:v>137.7138492330464</c:v>
                </c:pt>
                <c:pt idx="328">
                  <c:v>136.66409319655196</c:v>
                </c:pt>
                <c:pt idx="329">
                  <c:v>138.735575048935</c:v>
                </c:pt>
                <c:pt idx="330">
                  <c:v>138.57840598246869</c:v>
                </c:pt>
                <c:pt idx="331">
                  <c:v>137.93168822540829</c:v>
                </c:pt>
                <c:pt idx="332">
                  <c:v>136.99971617233996</c:v>
                </c:pt>
                <c:pt idx="333">
                  <c:v>134.66778251948108</c:v>
                </c:pt>
                <c:pt idx="334">
                  <c:v>135.16120277298424</c:v>
                </c:pt>
                <c:pt idx="335">
                  <c:v>136.41255321704168</c:v>
                </c:pt>
                <c:pt idx="336">
                  <c:v>135.60251034324688</c:v>
                </c:pt>
                <c:pt idx="337">
                  <c:v>136.2890621868649</c:v>
                </c:pt>
                <c:pt idx="338">
                  <c:v>135.82958142407875</c:v>
                </c:pt>
                <c:pt idx="339">
                  <c:v>137.5254357693758</c:v>
                </c:pt>
                <c:pt idx="340">
                  <c:v>137.62881874357015</c:v>
                </c:pt>
                <c:pt idx="341">
                  <c:v>137.63940522264221</c:v>
                </c:pt>
                <c:pt idx="342">
                  <c:v>137.28090762904407</c:v>
                </c:pt>
                <c:pt idx="343">
                  <c:v>137.59059697098311</c:v>
                </c:pt>
                <c:pt idx="344">
                  <c:v>139.19348998479089</c:v>
                </c:pt>
                <c:pt idx="345">
                  <c:v>140.35698704133108</c:v>
                </c:pt>
                <c:pt idx="346">
                  <c:v>140.06487559999422</c:v>
                </c:pt>
                <c:pt idx="347">
                  <c:v>138.95696680991125</c:v>
                </c:pt>
                <c:pt idx="348">
                  <c:v>138.15739800582696</c:v>
                </c:pt>
                <c:pt idx="349">
                  <c:v>138.62522529242099</c:v>
                </c:pt>
                <c:pt idx="350">
                  <c:v>135.8951994949731</c:v>
                </c:pt>
                <c:pt idx="351">
                  <c:v>137.12107700126231</c:v>
                </c:pt>
                <c:pt idx="352">
                  <c:v>138.89007235692941</c:v>
                </c:pt>
                <c:pt idx="353">
                  <c:v>137.50267961347186</c:v>
                </c:pt>
                <c:pt idx="354">
                  <c:v>136.25594912763822</c:v>
                </c:pt>
                <c:pt idx="355">
                  <c:v>137.69756914220866</c:v>
                </c:pt>
                <c:pt idx="356">
                  <c:v>137.01516772500415</c:v>
                </c:pt>
                <c:pt idx="357">
                  <c:v>138.72748523573279</c:v>
                </c:pt>
                <c:pt idx="358">
                  <c:v>143.22975745010064</c:v>
                </c:pt>
                <c:pt idx="359">
                  <c:v>144.97713153153583</c:v>
                </c:pt>
                <c:pt idx="360">
                  <c:v>143.30410581229029</c:v>
                </c:pt>
                <c:pt idx="361">
                  <c:v>143.4009031494256</c:v>
                </c:pt>
                <c:pt idx="362">
                  <c:v>145.33931072469679</c:v>
                </c:pt>
                <c:pt idx="363">
                  <c:v>140.01367431244395</c:v>
                </c:pt>
                <c:pt idx="364">
                  <c:v>140.3887242148902</c:v>
                </c:pt>
                <c:pt idx="365">
                  <c:v>140.88324058844029</c:v>
                </c:pt>
                <c:pt idx="366">
                  <c:v>140.13679341761306</c:v>
                </c:pt>
                <c:pt idx="367">
                  <c:v>141.70351480328623</c:v>
                </c:pt>
                <c:pt idx="368">
                  <c:v>142.14321227963768</c:v>
                </c:pt>
                <c:pt idx="369">
                  <c:v>141.32311656710823</c:v>
                </c:pt>
                <c:pt idx="370">
                  <c:v>141.80534541661137</c:v>
                </c:pt>
                <c:pt idx="371">
                  <c:v>139.15725598531446</c:v>
                </c:pt>
                <c:pt idx="372">
                  <c:v>139.34706741276383</c:v>
                </c:pt>
                <c:pt idx="373">
                  <c:v>142.68135846502398</c:v>
                </c:pt>
                <c:pt idx="374">
                  <c:v>138.95517585418037</c:v>
                </c:pt>
                <c:pt idx="375">
                  <c:v>139.70305372177134</c:v>
                </c:pt>
                <c:pt idx="376">
                  <c:v>140.72525588263827</c:v>
                </c:pt>
                <c:pt idx="377">
                  <c:v>144.08112291777812</c:v>
                </c:pt>
                <c:pt idx="378">
                  <c:v>141.70692974631345</c:v>
                </c:pt>
                <c:pt idx="379">
                  <c:v>144.17516994039647</c:v>
                </c:pt>
                <c:pt idx="380">
                  <c:v>147.60909450834831</c:v>
                </c:pt>
                <c:pt idx="381">
                  <c:v>146.99524147245717</c:v>
                </c:pt>
                <c:pt idx="382">
                  <c:v>146.33891938558082</c:v>
                </c:pt>
                <c:pt idx="383">
                  <c:v>146.7627260009094</c:v>
                </c:pt>
                <c:pt idx="384">
                  <c:v>146.90621080631414</c:v>
                </c:pt>
                <c:pt idx="385">
                  <c:v>149.30224948950917</c:v>
                </c:pt>
                <c:pt idx="386">
                  <c:v>147.42657943976471</c:v>
                </c:pt>
                <c:pt idx="387">
                  <c:v>143.22581801083552</c:v>
                </c:pt>
                <c:pt idx="388">
                  <c:v>143.15036349479095</c:v>
                </c:pt>
                <c:pt idx="389">
                  <c:v>144.3250983976356</c:v>
                </c:pt>
                <c:pt idx="390">
                  <c:v>145.05159012412082</c:v>
                </c:pt>
                <c:pt idx="391">
                  <c:v>143.4129843264453</c:v>
                </c:pt>
                <c:pt idx="392">
                  <c:v>143.29298788254724</c:v>
                </c:pt>
                <c:pt idx="393">
                  <c:v>143.39321597802925</c:v>
                </c:pt>
                <c:pt idx="394">
                  <c:v>143.49127556914581</c:v>
                </c:pt>
                <c:pt idx="395">
                  <c:v>146.04833339063498</c:v>
                </c:pt>
                <c:pt idx="396">
                  <c:v>147.83308992241109</c:v>
                </c:pt>
                <c:pt idx="397">
                  <c:v>148.709650828056</c:v>
                </c:pt>
                <c:pt idx="398">
                  <c:v>149.24794808824109</c:v>
                </c:pt>
                <c:pt idx="399">
                  <c:v>151.11517517984146</c:v>
                </c:pt>
                <c:pt idx="400">
                  <c:v>151.19588264890768</c:v>
                </c:pt>
                <c:pt idx="401">
                  <c:v>150.19028835050932</c:v>
                </c:pt>
                <c:pt idx="402">
                  <c:v>150.33760534762936</c:v>
                </c:pt>
                <c:pt idx="403">
                  <c:v>151.37140329808983</c:v>
                </c:pt>
                <c:pt idx="404">
                  <c:v>152.76603784555195</c:v>
                </c:pt>
                <c:pt idx="405">
                  <c:v>154.34794081394091</c:v>
                </c:pt>
                <c:pt idx="406">
                  <c:v>150.26413256911169</c:v>
                </c:pt>
                <c:pt idx="407">
                  <c:v>151.31076525314907</c:v>
                </c:pt>
                <c:pt idx="408">
                  <c:v>153.85198288772659</c:v>
                </c:pt>
                <c:pt idx="409">
                  <c:v>148.73502737508556</c:v>
                </c:pt>
                <c:pt idx="410">
                  <c:v>150.00349566988689</c:v>
                </c:pt>
                <c:pt idx="411">
                  <c:v>148.73201844555877</c:v>
                </c:pt>
                <c:pt idx="412">
                  <c:v>150.89618081894946</c:v>
                </c:pt>
                <c:pt idx="413">
                  <c:v>152.94634608457571</c:v>
                </c:pt>
                <c:pt idx="414">
                  <c:v>153.3646868590865</c:v>
                </c:pt>
                <c:pt idx="415">
                  <c:v>152.11498492087435</c:v>
                </c:pt>
                <c:pt idx="416">
                  <c:v>153.19850480066808</c:v>
                </c:pt>
                <c:pt idx="417">
                  <c:v>153.98087177365585</c:v>
                </c:pt>
                <c:pt idx="418">
                  <c:v>154.49081942735708</c:v>
                </c:pt>
                <c:pt idx="419">
                  <c:v>156.5063131526129</c:v>
                </c:pt>
                <c:pt idx="420">
                  <c:v>158.08135636790274</c:v>
                </c:pt>
                <c:pt idx="421">
                  <c:v>158.599141010642</c:v>
                </c:pt>
                <c:pt idx="422">
                  <c:v>160.00505081792497</c:v>
                </c:pt>
                <c:pt idx="423">
                  <c:v>157.01928289455645</c:v>
                </c:pt>
                <c:pt idx="424">
                  <c:v>157.09822875233513</c:v>
                </c:pt>
                <c:pt idx="425">
                  <c:v>155.73466782620048</c:v>
                </c:pt>
                <c:pt idx="426">
                  <c:v>156.9474746905928</c:v>
                </c:pt>
                <c:pt idx="427">
                  <c:v>159.99629684997996</c:v>
                </c:pt>
                <c:pt idx="428">
                  <c:v>159.47673611724537</c:v>
                </c:pt>
                <c:pt idx="429">
                  <c:v>158.35810583084483</c:v>
                </c:pt>
                <c:pt idx="430">
                  <c:v>159.17304747229778</c:v>
                </c:pt>
                <c:pt idx="431">
                  <c:v>151.88641959377898</c:v>
                </c:pt>
                <c:pt idx="432">
                  <c:v>151.49675249705618</c:v>
                </c:pt>
                <c:pt idx="433">
                  <c:v>149.9635242286638</c:v>
                </c:pt>
                <c:pt idx="434">
                  <c:v>158.07535045901363</c:v>
                </c:pt>
                <c:pt idx="435">
                  <c:v>166.31047891636658</c:v>
                </c:pt>
                <c:pt idx="436">
                  <c:v>171.25268102225283</c:v>
                </c:pt>
                <c:pt idx="437">
                  <c:v>160.65884813878233</c:v>
                </c:pt>
                <c:pt idx="438">
                  <c:v>160.53414848756265</c:v>
                </c:pt>
                <c:pt idx="439">
                  <c:v>161.3452436673598</c:v>
                </c:pt>
                <c:pt idx="440">
                  <c:v>162.41675480021274</c:v>
                </c:pt>
                <c:pt idx="441">
                  <c:v>162.16574185231349</c:v>
                </c:pt>
                <c:pt idx="442">
                  <c:v>165.82192646648099</c:v>
                </c:pt>
                <c:pt idx="443">
                  <c:v>163.19548974779326</c:v>
                </c:pt>
                <c:pt idx="444">
                  <c:v>162.87971366872574</c:v>
                </c:pt>
                <c:pt idx="445">
                  <c:v>163.72272157888978</c:v>
                </c:pt>
                <c:pt idx="446">
                  <c:v>163.95044918500938</c:v>
                </c:pt>
                <c:pt idx="447">
                  <c:v>163.5485257337464</c:v>
                </c:pt>
                <c:pt idx="448">
                  <c:v>162.39340128668383</c:v>
                </c:pt>
                <c:pt idx="449">
                  <c:v>161.42762067791196</c:v>
                </c:pt>
                <c:pt idx="450">
                  <c:v>161.94737554489961</c:v>
                </c:pt>
                <c:pt idx="451">
                  <c:v>166.50455303798435</c:v>
                </c:pt>
                <c:pt idx="452">
                  <c:v>162.70565442138084</c:v>
                </c:pt>
                <c:pt idx="453">
                  <c:v>160.23512739887633</c:v>
                </c:pt>
                <c:pt idx="454">
                  <c:v>161.35894874117957</c:v>
                </c:pt>
                <c:pt idx="455">
                  <c:v>162.78259907743839</c:v>
                </c:pt>
                <c:pt idx="456">
                  <c:v>166.38935294259335</c:v>
                </c:pt>
                <c:pt idx="457">
                  <c:v>164.61981146835919</c:v>
                </c:pt>
                <c:pt idx="458">
                  <c:v>162.45067550961178</c:v>
                </c:pt>
                <c:pt idx="459">
                  <c:v>162.31615230376997</c:v>
                </c:pt>
                <c:pt idx="460">
                  <c:v>165.36133511017641</c:v>
                </c:pt>
                <c:pt idx="461">
                  <c:v>167.39937697428414</c:v>
                </c:pt>
                <c:pt idx="462">
                  <c:v>166.58144594262754</c:v>
                </c:pt>
                <c:pt idx="463">
                  <c:v>166.32686526487365</c:v>
                </c:pt>
                <c:pt idx="464">
                  <c:v>165.8967218157735</c:v>
                </c:pt>
                <c:pt idx="465">
                  <c:v>165.8729534484614</c:v>
                </c:pt>
                <c:pt idx="466">
                  <c:v>163.24009178151016</c:v>
                </c:pt>
                <c:pt idx="467">
                  <c:v>164.38294579988261</c:v>
                </c:pt>
                <c:pt idx="468">
                  <c:v>165.21316922701322</c:v>
                </c:pt>
                <c:pt idx="469">
                  <c:v>164.60854808459843</c:v>
                </c:pt>
                <c:pt idx="470">
                  <c:v>166.21990592088568</c:v>
                </c:pt>
                <c:pt idx="471">
                  <c:v>164.72968325301241</c:v>
                </c:pt>
                <c:pt idx="472">
                  <c:v>162.40285735914907</c:v>
                </c:pt>
                <c:pt idx="473">
                  <c:v>162.70264322489595</c:v>
                </c:pt>
                <c:pt idx="474">
                  <c:v>160.71343518075201</c:v>
                </c:pt>
                <c:pt idx="475">
                  <c:v>161.55541531848837</c:v>
                </c:pt>
                <c:pt idx="476">
                  <c:v>161.17859820696748</c:v>
                </c:pt>
                <c:pt idx="477">
                  <c:v>162.10524174178286</c:v>
                </c:pt>
                <c:pt idx="478">
                  <c:v>163.10117888916079</c:v>
                </c:pt>
                <c:pt idx="479">
                  <c:v>160.85556114632934</c:v>
                </c:pt>
                <c:pt idx="480">
                  <c:v>162.89821015553829</c:v>
                </c:pt>
                <c:pt idx="481">
                  <c:v>163.15260377094657</c:v>
                </c:pt>
                <c:pt idx="482">
                  <c:v>163.21990209363665</c:v>
                </c:pt>
                <c:pt idx="483">
                  <c:v>162.79872861607859</c:v>
                </c:pt>
                <c:pt idx="484">
                  <c:v>160.40268693808565</c:v>
                </c:pt>
                <c:pt idx="485">
                  <c:v>165.23910909235036</c:v>
                </c:pt>
                <c:pt idx="486">
                  <c:v>165.41772182192042</c:v>
                </c:pt>
                <c:pt idx="487">
                  <c:v>163.92657478586992</c:v>
                </c:pt>
                <c:pt idx="488">
                  <c:v>165.5389120100842</c:v>
                </c:pt>
                <c:pt idx="489">
                  <c:v>165.26677694366342</c:v>
                </c:pt>
                <c:pt idx="490">
                  <c:v>164.84541288488072</c:v>
                </c:pt>
                <c:pt idx="491">
                  <c:v>164.0212849125646</c:v>
                </c:pt>
                <c:pt idx="492">
                  <c:v>164.22869627843104</c:v>
                </c:pt>
                <c:pt idx="493">
                  <c:v>165.47769201236088</c:v>
                </c:pt>
                <c:pt idx="494">
                  <c:v>165.73977542697003</c:v>
                </c:pt>
                <c:pt idx="495">
                  <c:v>169.17361463333549</c:v>
                </c:pt>
                <c:pt idx="496">
                  <c:v>167.74928692829616</c:v>
                </c:pt>
                <c:pt idx="497">
                  <c:v>169.54545528172079</c:v>
                </c:pt>
                <c:pt idx="498">
                  <c:v>169.55887027187435</c:v>
                </c:pt>
                <c:pt idx="499">
                  <c:v>168.12387638611582</c:v>
                </c:pt>
                <c:pt idx="500">
                  <c:v>168.34294872216972</c:v>
                </c:pt>
                <c:pt idx="501">
                  <c:v>168.85517078184029</c:v>
                </c:pt>
                <c:pt idx="502">
                  <c:v>173.26380639397021</c:v>
                </c:pt>
                <c:pt idx="503">
                  <c:v>173.05608700513253</c:v>
                </c:pt>
                <c:pt idx="504">
                  <c:v>173.92382432621758</c:v>
                </c:pt>
                <c:pt idx="505">
                  <c:v>175.5047604768852</c:v>
                </c:pt>
                <c:pt idx="506">
                  <c:v>176.72428406007907</c:v>
                </c:pt>
                <c:pt idx="507">
                  <c:v>177.4030960326684</c:v>
                </c:pt>
                <c:pt idx="508">
                  <c:v>178.35069418313114</c:v>
                </c:pt>
                <c:pt idx="509">
                  <c:v>180.80167917248789</c:v>
                </c:pt>
                <c:pt idx="510">
                  <c:v>181.31748428125408</c:v>
                </c:pt>
                <c:pt idx="511">
                  <c:v>183.11450843007762</c:v>
                </c:pt>
                <c:pt idx="512">
                  <c:v>185.31419607205416</c:v>
                </c:pt>
                <c:pt idx="513">
                  <c:v>185.40446552907704</c:v>
                </c:pt>
                <c:pt idx="514">
                  <c:v>185.79836183956436</c:v>
                </c:pt>
                <c:pt idx="515">
                  <c:v>185.93258770166864</c:v>
                </c:pt>
                <c:pt idx="516">
                  <c:v>186.39950459178692</c:v>
                </c:pt>
                <c:pt idx="517">
                  <c:v>188.40494034836922</c:v>
                </c:pt>
                <c:pt idx="518">
                  <c:v>185.26597988678174</c:v>
                </c:pt>
                <c:pt idx="519">
                  <c:v>187.55640721947759</c:v>
                </c:pt>
                <c:pt idx="520">
                  <c:v>180.88346540659413</c:v>
                </c:pt>
                <c:pt idx="521">
                  <c:v>180.94458630495382</c:v>
                </c:pt>
                <c:pt idx="522">
                  <c:v>180.8622850702215</c:v>
                </c:pt>
                <c:pt idx="523">
                  <c:v>181.17921264116711</c:v>
                </c:pt>
                <c:pt idx="524">
                  <c:v>178.29896252835988</c:v>
                </c:pt>
                <c:pt idx="525">
                  <c:v>179.11350946981625</c:v>
                </c:pt>
                <c:pt idx="526">
                  <c:v>179.61819518166271</c:v>
                </c:pt>
                <c:pt idx="527">
                  <c:v>180.18921906821805</c:v>
                </c:pt>
                <c:pt idx="528">
                  <c:v>179.77340468854385</c:v>
                </c:pt>
                <c:pt idx="529">
                  <c:v>184.97177639362869</c:v>
                </c:pt>
                <c:pt idx="530">
                  <c:v>185.51929272392272</c:v>
                </c:pt>
                <c:pt idx="531">
                  <c:v>186.21873960311314</c:v>
                </c:pt>
                <c:pt idx="532">
                  <c:v>185.75129217514012</c:v>
                </c:pt>
                <c:pt idx="533">
                  <c:v>184.3371733849433</c:v>
                </c:pt>
                <c:pt idx="534">
                  <c:v>185.8077826690558</c:v>
                </c:pt>
                <c:pt idx="535">
                  <c:v>186.67268828858477</c:v>
                </c:pt>
                <c:pt idx="536">
                  <c:v>187.36264725533454</c:v>
                </c:pt>
                <c:pt idx="537">
                  <c:v>185.00989447158059</c:v>
                </c:pt>
                <c:pt idx="538">
                  <c:v>185.5852612576567</c:v>
                </c:pt>
                <c:pt idx="539">
                  <c:v>183.89081821823677</c:v>
                </c:pt>
                <c:pt idx="540">
                  <c:v>184.64507798670311</c:v>
                </c:pt>
                <c:pt idx="541">
                  <c:v>183.97714760126905</c:v>
                </c:pt>
                <c:pt idx="542">
                  <c:v>184.44347314088816</c:v>
                </c:pt>
                <c:pt idx="543">
                  <c:v>183.78327122396254</c:v>
                </c:pt>
                <c:pt idx="544">
                  <c:v>186.33337667274395</c:v>
                </c:pt>
                <c:pt idx="545">
                  <c:v>186.04243773524894</c:v>
                </c:pt>
                <c:pt idx="546">
                  <c:v>184.22475984568845</c:v>
                </c:pt>
                <c:pt idx="547">
                  <c:v>184.73369711987485</c:v>
                </c:pt>
                <c:pt idx="548">
                  <c:v>184.22405843508616</c:v>
                </c:pt>
                <c:pt idx="549">
                  <c:v>184.51220260155364</c:v>
                </c:pt>
                <c:pt idx="550">
                  <c:v>185.40348790383371</c:v>
                </c:pt>
                <c:pt idx="551">
                  <c:v>184.69646483140258</c:v>
                </c:pt>
                <c:pt idx="552">
                  <c:v>187.68708862199779</c:v>
                </c:pt>
                <c:pt idx="553">
                  <c:v>189.60795566453669</c:v>
                </c:pt>
                <c:pt idx="554">
                  <c:v>188.03420111775753</c:v>
                </c:pt>
                <c:pt idx="555">
                  <c:v>189.58126645293493</c:v>
                </c:pt>
                <c:pt idx="556">
                  <c:v>194.51562693057272</c:v>
                </c:pt>
                <c:pt idx="557">
                  <c:v>194.43710728003597</c:v>
                </c:pt>
                <c:pt idx="558">
                  <c:v>194.20477806627147</c:v>
                </c:pt>
                <c:pt idx="559">
                  <c:v>189.35868963953925</c:v>
                </c:pt>
                <c:pt idx="560">
                  <c:v>189.1305000938415</c:v>
                </c:pt>
                <c:pt idx="561">
                  <c:v>190.15003315750758</c:v>
                </c:pt>
                <c:pt idx="562">
                  <c:v>189.36490488535878</c:v>
                </c:pt>
                <c:pt idx="563">
                  <c:v>192.3553236960453</c:v>
                </c:pt>
                <c:pt idx="564">
                  <c:v>192.29290411949918</c:v>
                </c:pt>
                <c:pt idx="565">
                  <c:v>192.43559861277743</c:v>
                </c:pt>
                <c:pt idx="566">
                  <c:v>193.22557973094609</c:v>
                </c:pt>
                <c:pt idx="567">
                  <c:v>191.92981590961634</c:v>
                </c:pt>
                <c:pt idx="568">
                  <c:v>193.75444017728017</c:v>
                </c:pt>
                <c:pt idx="569">
                  <c:v>194.67441206631705</c:v>
                </c:pt>
                <c:pt idx="570">
                  <c:v>194.32653978296716</c:v>
                </c:pt>
                <c:pt idx="571">
                  <c:v>193.83446351858171</c:v>
                </c:pt>
                <c:pt idx="572">
                  <c:v>196.20274594695312</c:v>
                </c:pt>
                <c:pt idx="573">
                  <c:v>197.42556106892377</c:v>
                </c:pt>
                <c:pt idx="574">
                  <c:v>199.27772652715322</c:v>
                </c:pt>
                <c:pt idx="575">
                  <c:v>203.21730562355728</c:v>
                </c:pt>
                <c:pt idx="576">
                  <c:v>204.13379701583264</c:v>
                </c:pt>
                <c:pt idx="577">
                  <c:v>204.50561980391223</c:v>
                </c:pt>
                <c:pt idx="578">
                  <c:v>209.93688308590745</c:v>
                </c:pt>
                <c:pt idx="579">
                  <c:v>210.16687610119504</c:v>
                </c:pt>
                <c:pt idx="580">
                  <c:v>210.14479278618859</c:v>
                </c:pt>
                <c:pt idx="581">
                  <c:v>211.23012254145047</c:v>
                </c:pt>
                <c:pt idx="582">
                  <c:v>206.954386206717</c:v>
                </c:pt>
                <c:pt idx="583">
                  <c:v>208.17343838807366</c:v>
                </c:pt>
                <c:pt idx="584">
                  <c:v>214.11648264389899</c:v>
                </c:pt>
                <c:pt idx="585">
                  <c:v>214.16886862985217</c:v>
                </c:pt>
                <c:pt idx="586">
                  <c:v>212.38184990055532</c:v>
                </c:pt>
                <c:pt idx="587">
                  <c:v>212.30216312608999</c:v>
                </c:pt>
                <c:pt idx="588">
                  <c:v>212.08955559623769</c:v>
                </c:pt>
                <c:pt idx="589">
                  <c:v>214.92803780024681</c:v>
                </c:pt>
                <c:pt idx="590">
                  <c:v>216.9462163742773</c:v>
                </c:pt>
                <c:pt idx="591">
                  <c:v>204.02894635082794</c:v>
                </c:pt>
                <c:pt idx="592">
                  <c:v>193.79416696347008</c:v>
                </c:pt>
                <c:pt idx="593">
                  <c:v>200.79132900276474</c:v>
                </c:pt>
                <c:pt idx="594">
                  <c:v>200.86540313485509</c:v>
                </c:pt>
                <c:pt idx="595">
                  <c:v>201.49273521512919</c:v>
                </c:pt>
                <c:pt idx="596">
                  <c:v>202.63715991353212</c:v>
                </c:pt>
                <c:pt idx="597">
                  <c:v>201.04780156306708</c:v>
                </c:pt>
                <c:pt idx="598">
                  <c:v>202.3122994306581</c:v>
                </c:pt>
                <c:pt idx="599">
                  <c:v>203.12625392609914</c:v>
                </c:pt>
                <c:pt idx="600">
                  <c:v>203.30964277343946</c:v>
                </c:pt>
                <c:pt idx="601">
                  <c:v>203.94302501273646</c:v>
                </c:pt>
                <c:pt idx="602">
                  <c:v>205.17964116272105</c:v>
                </c:pt>
                <c:pt idx="603">
                  <c:v>205.25326301578716</c:v>
                </c:pt>
                <c:pt idx="604">
                  <c:v>206.50028323627913</c:v>
                </c:pt>
                <c:pt idx="605">
                  <c:v>206.12940149966286</c:v>
                </c:pt>
                <c:pt idx="606">
                  <c:v>204.39780899149548</c:v>
                </c:pt>
                <c:pt idx="607">
                  <c:v>204.74846569777552</c:v>
                </c:pt>
                <c:pt idx="608">
                  <c:v>203.42542963566896</c:v>
                </c:pt>
                <c:pt idx="609">
                  <c:v>203.9485898569578</c:v>
                </c:pt>
                <c:pt idx="610">
                  <c:v>205.19368493419256</c:v>
                </c:pt>
                <c:pt idx="611">
                  <c:v>205.16610581866476</c:v>
                </c:pt>
                <c:pt idx="612">
                  <c:v>200.7835147453458</c:v>
                </c:pt>
                <c:pt idx="613">
                  <c:v>200.27905124650118</c:v>
                </c:pt>
                <c:pt idx="614">
                  <c:v>201.46824192197843</c:v>
                </c:pt>
                <c:pt idx="615">
                  <c:v>202.01386347691931</c:v>
                </c:pt>
                <c:pt idx="616">
                  <c:v>205.05022158276</c:v>
                </c:pt>
                <c:pt idx="617">
                  <c:v>202.58384494455126</c:v>
                </c:pt>
                <c:pt idx="618">
                  <c:v>202.4700213848067</c:v>
                </c:pt>
                <c:pt idx="619">
                  <c:v>202.13728856075633</c:v>
                </c:pt>
                <c:pt idx="620">
                  <c:v>202.1051959470669</c:v>
                </c:pt>
                <c:pt idx="621">
                  <c:v>201.51150118913</c:v>
                </c:pt>
                <c:pt idx="622">
                  <c:v>201.40208812398416</c:v>
                </c:pt>
                <c:pt idx="623">
                  <c:v>201.71622913378508</c:v>
                </c:pt>
                <c:pt idx="624">
                  <c:v>201.50575809404643</c:v>
                </c:pt>
                <c:pt idx="625">
                  <c:v>198.79145378107759</c:v>
                </c:pt>
                <c:pt idx="626">
                  <c:v>196.97209755277675</c:v>
                </c:pt>
                <c:pt idx="627">
                  <c:v>203.22909227098643</c:v>
                </c:pt>
                <c:pt idx="628">
                  <c:v>196.55093607546911</c:v>
                </c:pt>
                <c:pt idx="629">
                  <c:v>195.31595815676772</c:v>
                </c:pt>
                <c:pt idx="630">
                  <c:v>196.14332413315901</c:v>
                </c:pt>
                <c:pt idx="631">
                  <c:v>195.41540851510985</c:v>
                </c:pt>
                <c:pt idx="632">
                  <c:v>195.45963537073715</c:v>
                </c:pt>
                <c:pt idx="633">
                  <c:v>198.40869984193205</c:v>
                </c:pt>
                <c:pt idx="634">
                  <c:v>197.77649745909329</c:v>
                </c:pt>
                <c:pt idx="635">
                  <c:v>194.43835482935361</c:v>
                </c:pt>
                <c:pt idx="636">
                  <c:v>192.56541068838445</c:v>
                </c:pt>
                <c:pt idx="637">
                  <c:v>195.51308022952892</c:v>
                </c:pt>
                <c:pt idx="638">
                  <c:v>196.7054701745482</c:v>
                </c:pt>
                <c:pt idx="639">
                  <c:v>195.93933920151494</c:v>
                </c:pt>
                <c:pt idx="640">
                  <c:v>195.89019552600357</c:v>
                </c:pt>
                <c:pt idx="641">
                  <c:v>194.36381048758537</c:v>
                </c:pt>
                <c:pt idx="642">
                  <c:v>195.19816296137563</c:v>
                </c:pt>
                <c:pt idx="643">
                  <c:v>193.70179252551407</c:v>
                </c:pt>
                <c:pt idx="644">
                  <c:v>191.92529692886527</c:v>
                </c:pt>
                <c:pt idx="645">
                  <c:v>194.36206429377549</c:v>
                </c:pt>
                <c:pt idx="646">
                  <c:v>193.30493745408467</c:v>
                </c:pt>
                <c:pt idx="647">
                  <c:v>195.05002811351159</c:v>
                </c:pt>
                <c:pt idx="648">
                  <c:v>194.98682580534648</c:v>
                </c:pt>
                <c:pt idx="649">
                  <c:v>195.36543040118707</c:v>
                </c:pt>
                <c:pt idx="650">
                  <c:v>197.24336683256362</c:v>
                </c:pt>
                <c:pt idx="651">
                  <c:v>194.90994584700886</c:v>
                </c:pt>
                <c:pt idx="652">
                  <c:v>196.07909824680857</c:v>
                </c:pt>
                <c:pt idx="653">
                  <c:v>194.88347639431163</c:v>
                </c:pt>
                <c:pt idx="654">
                  <c:v>195.79230935746435</c:v>
                </c:pt>
                <c:pt idx="655">
                  <c:v>198.19794047483617</c:v>
                </c:pt>
                <c:pt idx="656">
                  <c:v>200.46270109908914</c:v>
                </c:pt>
                <c:pt idx="657">
                  <c:v>196.38335471609105</c:v>
                </c:pt>
                <c:pt idx="658">
                  <c:v>197.23982933025854</c:v>
                </c:pt>
                <c:pt idx="659">
                  <c:v>198.54192118844702</c:v>
                </c:pt>
                <c:pt idx="660">
                  <c:v>199.48753194463094</c:v>
                </c:pt>
                <c:pt idx="661">
                  <c:v>201.46141562594772</c:v>
                </c:pt>
                <c:pt idx="662">
                  <c:v>203.16047067905023</c:v>
                </c:pt>
                <c:pt idx="663">
                  <c:v>203.35906965171927</c:v>
                </c:pt>
                <c:pt idx="664">
                  <c:v>203.55792970738293</c:v>
                </c:pt>
                <c:pt idx="665">
                  <c:v>202.94429000937845</c:v>
                </c:pt>
                <c:pt idx="666">
                  <c:v>203.14997655083022</c:v>
                </c:pt>
                <c:pt idx="667">
                  <c:v>203.23158247383449</c:v>
                </c:pt>
                <c:pt idx="668">
                  <c:v>202.08610279631966</c:v>
                </c:pt>
                <c:pt idx="669">
                  <c:v>196.30923401147294</c:v>
                </c:pt>
                <c:pt idx="670">
                  <c:v>199.64157329843127</c:v>
                </c:pt>
                <c:pt idx="671">
                  <c:v>199.64157329843127</c:v>
                </c:pt>
                <c:pt idx="672">
                  <c:v>193.59616449218419</c:v>
                </c:pt>
                <c:pt idx="673">
                  <c:v>194.70246704952686</c:v>
                </c:pt>
                <c:pt idx="674">
                  <c:v>196.76383692044169</c:v>
                </c:pt>
                <c:pt idx="675">
                  <c:v>197.37988382000802</c:v>
                </c:pt>
                <c:pt idx="676">
                  <c:v>202.68403026014963</c:v>
                </c:pt>
                <c:pt idx="677">
                  <c:v>202.39221718339294</c:v>
                </c:pt>
                <c:pt idx="678">
                  <c:v>202.25742632168706</c:v>
                </c:pt>
                <c:pt idx="679">
                  <c:v>201.05057918034223</c:v>
                </c:pt>
                <c:pt idx="680">
                  <c:v>201.84200484016765</c:v>
                </c:pt>
                <c:pt idx="681">
                  <c:v>202.16482521524304</c:v>
                </c:pt>
                <c:pt idx="682">
                  <c:v>203.60906697086912</c:v>
                </c:pt>
                <c:pt idx="683">
                  <c:v>200.93613806866196</c:v>
                </c:pt>
                <c:pt idx="684">
                  <c:v>199.60070165140053</c:v>
                </c:pt>
                <c:pt idx="685">
                  <c:v>199.62424851932164</c:v>
                </c:pt>
                <c:pt idx="686">
                  <c:v>201.03333994529117</c:v>
                </c:pt>
                <c:pt idx="687">
                  <c:v>203.62651665373406</c:v>
                </c:pt>
                <c:pt idx="688">
                  <c:v>203.75195840651443</c:v>
                </c:pt>
                <c:pt idx="689">
                  <c:v>203.67729716085427</c:v>
                </c:pt>
                <c:pt idx="690">
                  <c:v>203.46758208213967</c:v>
                </c:pt>
                <c:pt idx="691">
                  <c:v>205.24563928153862</c:v>
                </c:pt>
                <c:pt idx="692">
                  <c:v>198.84921460692649</c:v>
                </c:pt>
                <c:pt idx="693">
                  <c:v>202.25968655879848</c:v>
                </c:pt>
                <c:pt idx="694">
                  <c:v>203.12041243035083</c:v>
                </c:pt>
                <c:pt idx="695">
                  <c:v>201.46284246928121</c:v>
                </c:pt>
                <c:pt idx="696">
                  <c:v>204.26764994130707</c:v>
                </c:pt>
                <c:pt idx="697">
                  <c:v>203.31716639340104</c:v>
                </c:pt>
                <c:pt idx="698">
                  <c:v>200.91433900515528</c:v>
                </c:pt>
                <c:pt idx="699">
                  <c:v>201.22987188703215</c:v>
                </c:pt>
                <c:pt idx="700">
                  <c:v>204.34037024694516</c:v>
                </c:pt>
                <c:pt idx="701">
                  <c:v>205.24855172846461</c:v>
                </c:pt>
                <c:pt idx="702">
                  <c:v>204.08597076339956</c:v>
                </c:pt>
                <c:pt idx="703">
                  <c:v>205.68701463299396</c:v>
                </c:pt>
                <c:pt idx="704">
                  <c:v>199.83450211606151</c:v>
                </c:pt>
                <c:pt idx="705">
                  <c:v>203.7972835242733</c:v>
                </c:pt>
                <c:pt idx="706">
                  <c:v>203.74055517910375</c:v>
                </c:pt>
                <c:pt idx="707">
                  <c:v>203.74055517910375</c:v>
                </c:pt>
                <c:pt idx="708">
                  <c:v>206.38094094760655</c:v>
                </c:pt>
                <c:pt idx="709">
                  <c:v>208.6809739437704</c:v>
                </c:pt>
                <c:pt idx="710">
                  <c:v>210.32158133040318</c:v>
                </c:pt>
                <c:pt idx="711">
                  <c:v>213.26754464460828</c:v>
                </c:pt>
                <c:pt idx="712">
                  <c:v>212.79859106509457</c:v>
                </c:pt>
                <c:pt idx="713">
                  <c:v>213.58656619070669</c:v>
                </c:pt>
                <c:pt idx="714">
                  <c:v>215.87848749475108</c:v>
                </c:pt>
                <c:pt idx="715">
                  <c:v>215.37957381112238</c:v>
                </c:pt>
                <c:pt idx="716">
                  <c:v>219.45522187018506</c:v>
                </c:pt>
                <c:pt idx="717">
                  <c:v>220.54952740692539</c:v>
                </c:pt>
                <c:pt idx="718">
                  <c:v>219.92196244907274</c:v>
                </c:pt>
                <c:pt idx="719">
                  <c:v>219.41706504967033</c:v>
                </c:pt>
                <c:pt idx="720">
                  <c:v>219.24413615398799</c:v>
                </c:pt>
                <c:pt idx="721">
                  <c:v>217.78629214618027</c:v>
                </c:pt>
                <c:pt idx="722">
                  <c:v>219.14561753277883</c:v>
                </c:pt>
                <c:pt idx="723">
                  <c:v>219.43527449700153</c:v>
                </c:pt>
                <c:pt idx="724">
                  <c:v>218.94126106118327</c:v>
                </c:pt>
                <c:pt idx="725">
                  <c:v>218.93701806022139</c:v>
                </c:pt>
                <c:pt idx="726">
                  <c:v>218.93701806022139</c:v>
                </c:pt>
                <c:pt idx="727">
                  <c:v>218.93701806022139</c:v>
                </c:pt>
                <c:pt idx="728">
                  <c:v>215.98778202251805</c:v>
                </c:pt>
                <c:pt idx="729">
                  <c:v>211.44187873739813</c:v>
                </c:pt>
                <c:pt idx="730">
                  <c:v>214.34579562951984</c:v>
                </c:pt>
                <c:pt idx="731">
                  <c:v>216.40422767818629</c:v>
                </c:pt>
                <c:pt idx="732">
                  <c:v>216.71792571375531</c:v>
                </c:pt>
                <c:pt idx="733">
                  <c:v>218.0791578355996</c:v>
                </c:pt>
                <c:pt idx="734">
                  <c:v>221.13069292728193</c:v>
                </c:pt>
                <c:pt idx="735">
                  <c:v>220.31085885264815</c:v>
                </c:pt>
                <c:pt idx="736">
                  <c:v>220.10679009530429</c:v>
                </c:pt>
                <c:pt idx="737">
                  <c:v>220.10679009530429</c:v>
                </c:pt>
                <c:pt idx="738">
                  <c:v>215.90118405867895</c:v>
                </c:pt>
                <c:pt idx="739">
                  <c:v>216.92282553494962</c:v>
                </c:pt>
                <c:pt idx="740">
                  <c:v>215.43484105643077</c:v>
                </c:pt>
                <c:pt idx="741">
                  <c:v>215.13074102065346</c:v>
                </c:pt>
                <c:pt idx="742">
                  <c:v>215.6762660324965</c:v>
                </c:pt>
                <c:pt idx="743">
                  <c:v>215.8747017030027</c:v>
                </c:pt>
                <c:pt idx="744">
                  <c:v>213.09253966825904</c:v>
                </c:pt>
                <c:pt idx="745">
                  <c:v>213.15900251711787</c:v>
                </c:pt>
                <c:pt idx="746">
                  <c:v>214.65053554669132</c:v>
                </c:pt>
                <c:pt idx="747">
                  <c:v>216.70596338263707</c:v>
                </c:pt>
                <c:pt idx="748">
                  <c:v>218.1454839504637</c:v>
                </c:pt>
                <c:pt idx="749">
                  <c:v>213.98965937554198</c:v>
                </c:pt>
                <c:pt idx="750">
                  <c:v>216.82444066827151</c:v>
                </c:pt>
                <c:pt idx="751">
                  <c:v>216.30703231728972</c:v>
                </c:pt>
                <c:pt idx="752">
                  <c:v>216.71681186810764</c:v>
                </c:pt>
                <c:pt idx="753">
                  <c:v>217.3329828346115</c:v>
                </c:pt>
                <c:pt idx="754">
                  <c:v>220.43743960220249</c:v>
                </c:pt>
                <c:pt idx="755">
                  <c:v>221.77326275054682</c:v>
                </c:pt>
                <c:pt idx="756">
                  <c:v>223.4732333744048</c:v>
                </c:pt>
                <c:pt idx="757">
                  <c:v>223.51874432462276</c:v>
                </c:pt>
                <c:pt idx="758">
                  <c:v>224.69340713646582</c:v>
                </c:pt>
                <c:pt idx="759">
                  <c:v>226.9903511339877</c:v>
                </c:pt>
                <c:pt idx="760">
                  <c:v>226.58413187332224</c:v>
                </c:pt>
                <c:pt idx="761">
                  <c:v>226.93763577992442</c:v>
                </c:pt>
                <c:pt idx="762">
                  <c:v>226.06700991629484</c:v>
                </c:pt>
                <c:pt idx="763">
                  <c:v>225.00551593698142</c:v>
                </c:pt>
                <c:pt idx="764">
                  <c:v>224.90100542085833</c:v>
                </c:pt>
                <c:pt idx="765">
                  <c:v>224.39416808351581</c:v>
                </c:pt>
                <c:pt idx="766">
                  <c:v>221.7803618601348</c:v>
                </c:pt>
                <c:pt idx="767">
                  <c:v>221.96897774008559</c:v>
                </c:pt>
                <c:pt idx="768">
                  <c:v>221.72202568226135</c:v>
                </c:pt>
                <c:pt idx="769">
                  <c:v>221.94056568226137</c:v>
                </c:pt>
                <c:pt idx="770">
                  <c:v>219.43047297416908</c:v>
                </c:pt>
                <c:pt idx="771">
                  <c:v>219.65253679177428</c:v>
                </c:pt>
                <c:pt idx="772">
                  <c:v>220.70411673647371</c:v>
                </c:pt>
                <c:pt idx="773">
                  <c:v>221.54727678806222</c:v>
                </c:pt>
                <c:pt idx="774">
                  <c:v>220.74168454832019</c:v>
                </c:pt>
                <c:pt idx="775">
                  <c:v>220.99466057737573</c:v>
                </c:pt>
                <c:pt idx="776">
                  <c:v>221.42206745252966</c:v>
                </c:pt>
                <c:pt idx="777">
                  <c:v>221.78294974336961</c:v>
                </c:pt>
                <c:pt idx="778">
                  <c:v>222.42097535445455</c:v>
                </c:pt>
                <c:pt idx="779">
                  <c:v>223.63192298862683</c:v>
                </c:pt>
                <c:pt idx="780">
                  <c:v>225.66027750723379</c:v>
                </c:pt>
                <c:pt idx="781">
                  <c:v>226.17949606053435</c:v>
                </c:pt>
                <c:pt idx="782">
                  <c:v>227.09487102720325</c:v>
                </c:pt>
                <c:pt idx="783">
                  <c:v>225.91180926641826</c:v>
                </c:pt>
                <c:pt idx="784">
                  <c:v>227.31640941400221</c:v>
                </c:pt>
                <c:pt idx="785">
                  <c:v>227.66930865842389</c:v>
                </c:pt>
                <c:pt idx="786">
                  <c:v>228.13147581464878</c:v>
                </c:pt>
                <c:pt idx="787">
                  <c:v>228.98158625738571</c:v>
                </c:pt>
                <c:pt idx="788">
                  <c:v>227.95965637034658</c:v>
                </c:pt>
                <c:pt idx="789">
                  <c:v>227.64130537690673</c:v>
                </c:pt>
                <c:pt idx="790">
                  <c:v>228.98857589791436</c:v>
                </c:pt>
                <c:pt idx="791">
                  <c:v>230.81266888967411</c:v>
                </c:pt>
                <c:pt idx="792">
                  <c:v>232.41702331585086</c:v>
                </c:pt>
                <c:pt idx="793">
                  <c:v>232.85854272197503</c:v>
                </c:pt>
                <c:pt idx="794">
                  <c:v>231.61269452658178</c:v>
                </c:pt>
                <c:pt idx="795">
                  <c:v>233.45146536563971</c:v>
                </c:pt>
                <c:pt idx="796">
                  <c:v>232.95705692638711</c:v>
                </c:pt>
                <c:pt idx="797">
                  <c:v>232.29606231626065</c:v>
                </c:pt>
                <c:pt idx="798">
                  <c:v>231.77550860077045</c:v>
                </c:pt>
                <c:pt idx="799">
                  <c:v>232.58458050577678</c:v>
                </c:pt>
                <c:pt idx="800">
                  <c:v>232.08938473627683</c:v>
                </c:pt>
                <c:pt idx="801">
                  <c:v>232.42122647573882</c:v>
                </c:pt>
                <c:pt idx="802">
                  <c:v>232.77581045481543</c:v>
                </c:pt>
                <c:pt idx="803">
                  <c:v>233.37135281624012</c:v>
                </c:pt>
                <c:pt idx="804">
                  <c:v>235.44041747170348</c:v>
                </c:pt>
                <c:pt idx="805">
                  <c:v>232.13470228971053</c:v>
                </c:pt>
                <c:pt idx="806">
                  <c:v>232.2712611370099</c:v>
                </c:pt>
                <c:pt idx="807">
                  <c:v>233.52869003413224</c:v>
                </c:pt>
                <c:pt idx="808">
                  <c:v>233.52869003413224</c:v>
                </c:pt>
                <c:pt idx="809">
                  <c:v>234.38711450099925</c:v>
                </c:pt>
                <c:pt idx="810">
                  <c:v>234.25366596402785</c:v>
                </c:pt>
                <c:pt idx="811">
                  <c:v>235.75167843126249</c:v>
                </c:pt>
                <c:pt idx="812">
                  <c:v>235.75063447832164</c:v>
                </c:pt>
                <c:pt idx="813">
                  <c:v>235.17074309804414</c:v>
                </c:pt>
                <c:pt idx="814">
                  <c:v>233.85057478851303</c:v>
                </c:pt>
                <c:pt idx="815">
                  <c:v>234.52807070672267</c:v>
                </c:pt>
                <c:pt idx="816">
                  <c:v>235.67759983285387</c:v>
                </c:pt>
                <c:pt idx="817">
                  <c:v>234.89820170367994</c:v>
                </c:pt>
                <c:pt idx="818">
                  <c:v>235.55078637663013</c:v>
                </c:pt>
                <c:pt idx="819">
                  <c:v>233.20678446357817</c:v>
                </c:pt>
                <c:pt idx="820">
                  <c:v>236.45156655246589</c:v>
                </c:pt>
                <c:pt idx="821">
                  <c:v>236.45156655246589</c:v>
                </c:pt>
                <c:pt idx="822">
                  <c:v>237.67222862620949</c:v>
                </c:pt>
                <c:pt idx="823">
                  <c:v>238.15560182544911</c:v>
                </c:pt>
                <c:pt idx="824">
                  <c:v>238.87343559940211</c:v>
                </c:pt>
                <c:pt idx="825">
                  <c:v>239.36541497967397</c:v>
                </c:pt>
                <c:pt idx="826">
                  <c:v>239.22927425070156</c:v>
                </c:pt>
                <c:pt idx="827">
                  <c:v>240.0018569410224</c:v>
                </c:pt>
                <c:pt idx="828">
                  <c:v>242.34373238768202</c:v>
                </c:pt>
                <c:pt idx="829">
                  <c:v>243.04676649016582</c:v>
                </c:pt>
                <c:pt idx="830">
                  <c:v>243.97964221902103</c:v>
                </c:pt>
                <c:pt idx="831">
                  <c:v>243.19088197412123</c:v>
                </c:pt>
                <c:pt idx="832">
                  <c:v>245.84192676683486</c:v>
                </c:pt>
                <c:pt idx="833">
                  <c:v>241.39841091404426</c:v>
                </c:pt>
                <c:pt idx="834">
                  <c:v>242.89078962285032</c:v>
                </c:pt>
                <c:pt idx="835">
                  <c:v>245.20077609872595</c:v>
                </c:pt>
                <c:pt idx="836">
                  <c:v>244.20448302277288</c:v>
                </c:pt>
                <c:pt idx="837">
                  <c:v>245.73083874545952</c:v>
                </c:pt>
                <c:pt idx="838">
                  <c:v>240.25105755541523</c:v>
                </c:pt>
                <c:pt idx="839">
                  <c:v>234.71754262063286</c:v>
                </c:pt>
                <c:pt idx="840">
                  <c:v>234.89543674100076</c:v>
                </c:pt>
                <c:pt idx="841">
                  <c:v>230.57089170026038</c:v>
                </c:pt>
                <c:pt idx="842">
                  <c:v>230.33576005624164</c:v>
                </c:pt>
                <c:pt idx="843">
                  <c:v>232.28709430999069</c:v>
                </c:pt>
                <c:pt idx="844">
                  <c:v>232.29655739982098</c:v>
                </c:pt>
                <c:pt idx="845">
                  <c:v>235.15494982944341</c:v>
                </c:pt>
                <c:pt idx="846">
                  <c:v>235.15494982944341</c:v>
                </c:pt>
                <c:pt idx="847">
                  <c:v>235.66164112856461</c:v>
                </c:pt>
                <c:pt idx="848">
                  <c:v>235.61313578934852</c:v>
                </c:pt>
                <c:pt idx="849">
                  <c:v>235.6593351228799</c:v>
                </c:pt>
                <c:pt idx="850">
                  <c:v>234.03143316693047</c:v>
                </c:pt>
                <c:pt idx="851">
                  <c:v>235.33347874548576</c:v>
                </c:pt>
                <c:pt idx="852">
                  <c:v>235.28377502715543</c:v>
                </c:pt>
                <c:pt idx="853">
                  <c:v>236.16529990187001</c:v>
                </c:pt>
                <c:pt idx="854">
                  <c:v>237.36120979118914</c:v>
                </c:pt>
                <c:pt idx="855">
                  <c:v>238.76717918567172</c:v>
                </c:pt>
                <c:pt idx="856">
                  <c:v>239.08087738395167</c:v>
                </c:pt>
                <c:pt idx="857">
                  <c:v>238.99672278623402</c:v>
                </c:pt>
                <c:pt idx="858">
                  <c:v>239.00731860048006</c:v>
                </c:pt>
                <c:pt idx="859">
                  <c:v>239.59222345394568</c:v>
                </c:pt>
                <c:pt idx="860">
                  <c:v>239.64490813357546</c:v>
                </c:pt>
                <c:pt idx="861">
                  <c:v>239.64490813357546</c:v>
                </c:pt>
                <c:pt idx="862">
                  <c:v>240.02628821953209</c:v>
                </c:pt>
                <c:pt idx="863">
                  <c:v>239.57341029552381</c:v>
                </c:pt>
                <c:pt idx="864">
                  <c:v>240.50827393474563</c:v>
                </c:pt>
                <c:pt idx="865">
                  <c:v>240.39702606099976</c:v>
                </c:pt>
                <c:pt idx="866">
                  <c:v>240.64616461894124</c:v>
                </c:pt>
                <c:pt idx="867">
                  <c:v>241.55918391209772</c:v>
                </c:pt>
                <c:pt idx="868">
                  <c:v>242.15134376404026</c:v>
                </c:pt>
                <c:pt idx="869">
                  <c:v>242.57949499293417</c:v>
                </c:pt>
                <c:pt idx="870">
                  <c:v>242.57949499293417</c:v>
                </c:pt>
                <c:pt idx="871">
                  <c:v>242.5553713213443</c:v>
                </c:pt>
                <c:pt idx="872">
                  <c:v>241.95458228464611</c:v>
                </c:pt>
                <c:pt idx="873">
                  <c:v>243.61419495712386</c:v>
                </c:pt>
                <c:pt idx="874">
                  <c:v>243.95176600022052</c:v>
                </c:pt>
                <c:pt idx="875">
                  <c:v>244.64784856981038</c:v>
                </c:pt>
                <c:pt idx="876">
                  <c:v>244.62064668565691</c:v>
                </c:pt>
                <c:pt idx="877">
                  <c:v>244.91393402695164</c:v>
                </c:pt>
                <c:pt idx="878">
                  <c:v>244.99346715504191</c:v>
                </c:pt>
                <c:pt idx="879">
                  <c:v>244.64526892002385</c:v>
                </c:pt>
                <c:pt idx="880">
                  <c:v>245.63119367496813</c:v>
                </c:pt>
                <c:pt idx="881">
                  <c:v>245.88226004487672</c:v>
                </c:pt>
                <c:pt idx="882">
                  <c:v>247.21219768962058</c:v>
                </c:pt>
                <c:pt idx="883">
                  <c:v>247.68108808866097</c:v>
                </c:pt>
                <c:pt idx="884">
                  <c:v>246.41087458209972</c:v>
                </c:pt>
                <c:pt idx="885">
                  <c:v>246.9959412697763</c:v>
                </c:pt>
                <c:pt idx="886">
                  <c:v>247.26274056629873</c:v>
                </c:pt>
                <c:pt idx="887">
                  <c:v>247.42865953132619</c:v>
                </c:pt>
                <c:pt idx="888">
                  <c:v>246.96627985913412</c:v>
                </c:pt>
                <c:pt idx="889">
                  <c:v>247.80343020155124</c:v>
                </c:pt>
                <c:pt idx="890">
                  <c:v>247.54165109826835</c:v>
                </c:pt>
                <c:pt idx="891">
                  <c:v>248.05893568706159</c:v>
                </c:pt>
                <c:pt idx="892">
                  <c:v>249.25755722451791</c:v>
                </c:pt>
                <c:pt idx="893">
                  <c:v>249.52393542131355</c:v>
                </c:pt>
                <c:pt idx="894">
                  <c:v>249.55406114084138</c:v>
                </c:pt>
                <c:pt idx="895">
                  <c:v>249.60261593416172</c:v>
                </c:pt>
                <c:pt idx="896">
                  <c:v>249.85788453956533</c:v>
                </c:pt>
                <c:pt idx="897">
                  <c:v>249.48230096296805</c:v>
                </c:pt>
                <c:pt idx="898">
                  <c:v>248.41876270398043</c:v>
                </c:pt>
                <c:pt idx="899">
                  <c:v>249.93896710850643</c:v>
                </c:pt>
                <c:pt idx="900">
                  <c:v>250.84410420898558</c:v>
                </c:pt>
                <c:pt idx="901">
                  <c:v>248.42704350701973</c:v>
                </c:pt>
                <c:pt idx="902">
                  <c:v>247.62058388376849</c:v>
                </c:pt>
                <c:pt idx="903">
                  <c:v>243.02149149956605</c:v>
                </c:pt>
                <c:pt idx="904">
                  <c:v>245.12452254723075</c:v>
                </c:pt>
                <c:pt idx="905">
                  <c:v>247.48020082618561</c:v>
                </c:pt>
                <c:pt idx="906">
                  <c:v>248.31267407520494</c:v>
                </c:pt>
                <c:pt idx="907">
                  <c:v>249.174469298216</c:v>
                </c:pt>
                <c:pt idx="908">
                  <c:v>248.81408821906197</c:v>
                </c:pt>
                <c:pt idx="909">
                  <c:v>250.12325651510295</c:v>
                </c:pt>
                <c:pt idx="910">
                  <c:v>250.5724467976969</c:v>
                </c:pt>
                <c:pt idx="911">
                  <c:v>248.05742804471055</c:v>
                </c:pt>
                <c:pt idx="912">
                  <c:v>247.86319218044346</c:v>
                </c:pt>
                <c:pt idx="913">
                  <c:v>247.22204535679037</c:v>
                </c:pt>
                <c:pt idx="914">
                  <c:v>247.57802869012369</c:v>
                </c:pt>
                <c:pt idx="915">
                  <c:v>248.70353646440003</c:v>
                </c:pt>
                <c:pt idx="916">
                  <c:v>246.41623217467904</c:v>
                </c:pt>
                <c:pt idx="917">
                  <c:v>246.90175902870016</c:v>
                </c:pt>
                <c:pt idx="918">
                  <c:v>246.99220413362107</c:v>
                </c:pt>
                <c:pt idx="919">
                  <c:v>248.05729414550854</c:v>
                </c:pt>
                <c:pt idx="920">
                  <c:v>247.81325057427836</c:v>
                </c:pt>
                <c:pt idx="921">
                  <c:v>249.34687958188576</c:v>
                </c:pt>
                <c:pt idx="922">
                  <c:v>250.31653171478197</c:v>
                </c:pt>
                <c:pt idx="923">
                  <c:v>251.51698644899406</c:v>
                </c:pt>
                <c:pt idx="924">
                  <c:v>251.21610159845167</c:v>
                </c:pt>
                <c:pt idx="925">
                  <c:v>251.73740970465667</c:v>
                </c:pt>
                <c:pt idx="926">
                  <c:v>251.7765340533561</c:v>
                </c:pt>
                <c:pt idx="927">
                  <c:v>249.45246352585889</c:v>
                </c:pt>
                <c:pt idx="928">
                  <c:v>249.45246352585889</c:v>
                </c:pt>
                <c:pt idx="929">
                  <c:v>247.14803149639923</c:v>
                </c:pt>
                <c:pt idx="930">
                  <c:v>247.65055849507993</c:v>
                </c:pt>
                <c:pt idx="931">
                  <c:v>248.27198889708106</c:v>
                </c:pt>
                <c:pt idx="932">
                  <c:v>241.33868527523106</c:v>
                </c:pt>
                <c:pt idx="933">
                  <c:v>243.03163507787198</c:v>
                </c:pt>
                <c:pt idx="934">
                  <c:v>244.73046779536557</c:v>
                </c:pt>
                <c:pt idx="935">
                  <c:v>244.64600514670366</c:v>
                </c:pt>
                <c:pt idx="936">
                  <c:v>244.68323908915949</c:v>
                </c:pt>
                <c:pt idx="937">
                  <c:v>245.63994650384947</c:v>
                </c:pt>
                <c:pt idx="938">
                  <c:v>246.51535183366198</c:v>
                </c:pt>
                <c:pt idx="939">
                  <c:v>246.14940965811073</c:v>
                </c:pt>
                <c:pt idx="940">
                  <c:v>245.75504464614363</c:v>
                </c:pt>
                <c:pt idx="941">
                  <c:v>246.72045938968537</c:v>
                </c:pt>
                <c:pt idx="942">
                  <c:v>247.11925380373327</c:v>
                </c:pt>
                <c:pt idx="943">
                  <c:v>247.2304469411088</c:v>
                </c:pt>
                <c:pt idx="944">
                  <c:v>246.5347279143356</c:v>
                </c:pt>
                <c:pt idx="945">
                  <c:v>246.01744772953893</c:v>
                </c:pt>
                <c:pt idx="946">
                  <c:v>246.70305030308791</c:v>
                </c:pt>
                <c:pt idx="947">
                  <c:v>243.30066705270025</c:v>
                </c:pt>
                <c:pt idx="948">
                  <c:v>243.99218761208289</c:v>
                </c:pt>
                <c:pt idx="949">
                  <c:v>243.43994922564707</c:v>
                </c:pt>
                <c:pt idx="950">
                  <c:v>243.36487714537296</c:v>
                </c:pt>
                <c:pt idx="951">
                  <c:v>243.10284210035255</c:v>
                </c:pt>
                <c:pt idx="952">
                  <c:v>244.27617818146899</c:v>
                </c:pt>
                <c:pt idx="953">
                  <c:v>244.30986117706368</c:v>
                </c:pt>
                <c:pt idx="954">
                  <c:v>245.98566307771134</c:v>
                </c:pt>
                <c:pt idx="955">
                  <c:v>247.07996005354488</c:v>
                </c:pt>
                <c:pt idx="956">
                  <c:v>247.07996005354488</c:v>
                </c:pt>
                <c:pt idx="957">
                  <c:v>247.12065426030878</c:v>
                </c:pt>
                <c:pt idx="958">
                  <c:v>246.49811980300132</c:v>
                </c:pt>
                <c:pt idx="959">
                  <c:v>245.13052531712219</c:v>
                </c:pt>
                <c:pt idx="960">
                  <c:v>242.76472043852371</c:v>
                </c:pt>
                <c:pt idx="961">
                  <c:v>242.18080286108972</c:v>
                </c:pt>
                <c:pt idx="962">
                  <c:v>241.87511444095975</c:v>
                </c:pt>
                <c:pt idx="963">
                  <c:v>240.64777532759473</c:v>
                </c:pt>
                <c:pt idx="964">
                  <c:v>241.23785707297603</c:v>
                </c:pt>
                <c:pt idx="965">
                  <c:v>241.17557827549399</c:v>
                </c:pt>
                <c:pt idx="966">
                  <c:v>241.32636259506506</c:v>
                </c:pt>
                <c:pt idx="967">
                  <c:v>241.57990362603866</c:v>
                </c:pt>
                <c:pt idx="968">
                  <c:v>241.64321490254719</c:v>
                </c:pt>
                <c:pt idx="969">
                  <c:v>240.61704793331589</c:v>
                </c:pt>
                <c:pt idx="970">
                  <c:v>241.73173936144826</c:v>
                </c:pt>
                <c:pt idx="971">
                  <c:v>242.67450118457657</c:v>
                </c:pt>
                <c:pt idx="972">
                  <c:v>243.53095152231518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0057248"/>
        <c:axId val="-264948272"/>
      </c:lineChart>
      <c:dateAx>
        <c:axId val="-150057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4948272"/>
        <c:crosses val="autoZero"/>
        <c:auto val="1"/>
        <c:lblOffset val="100"/>
        <c:baseTimeUnit val="days"/>
      </c:dateAx>
      <c:valAx>
        <c:axId val="-264948272"/>
        <c:scaling>
          <c:orientation val="minMax"/>
        </c:scaling>
        <c:delete val="0"/>
        <c:axPos val="l"/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05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10% alpha compounding</a:t>
            </a:r>
            <a:r>
              <a:rPr lang="en-US" baseline="0"/>
              <a:t> advantage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Sheet2!$E$21</c:f>
              <c:strCache>
                <c:ptCount val="1"/>
                <c:pt idx="0">
                  <c:v>12% Portfolio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Sheet2!$E$22:$E$31</c:f>
              <c:numCache>
                <c:formatCode>_(* #,##0_);_(* \(#,##0\);_(* "-"??_);_(@_)</c:formatCode>
                <c:ptCount val="10"/>
                <c:pt idx="0">
                  <c:v>112.00000000000001</c:v>
                </c:pt>
                <c:pt idx="1">
                  <c:v>125.44000000000003</c:v>
                </c:pt>
                <c:pt idx="2">
                  <c:v>140.49280000000005</c:v>
                </c:pt>
                <c:pt idx="3">
                  <c:v>157.35193600000005</c:v>
                </c:pt>
                <c:pt idx="4">
                  <c:v>176.23416832000007</c:v>
                </c:pt>
                <c:pt idx="5">
                  <c:v>197.38226851840008</c:v>
                </c:pt>
                <c:pt idx="6">
                  <c:v>221.0681407406081</c:v>
                </c:pt>
                <c:pt idx="7">
                  <c:v>247.59631762948109</c:v>
                </c:pt>
                <c:pt idx="8">
                  <c:v>277.30787574501886</c:v>
                </c:pt>
                <c:pt idx="9">
                  <c:v>310.58482083442118</c:v>
                </c:pt>
              </c:numCache>
            </c:numRef>
          </c:val>
        </c:ser>
        <c:ser>
          <c:idx val="1"/>
          <c:order val="1"/>
          <c:tx>
            <c:strRef>
              <c:f>Sheet2!$F$21</c:f>
              <c:strCache>
                <c:ptCount val="1"/>
                <c:pt idx="0">
                  <c:v>10% Alpha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1680796857614519E-3"/>
                  <c:y val="-5.711735029463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1680796857614337E-3"/>
                  <c:y val="-6.425701908146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1120531238408803E-3"/>
                  <c:y val="-6.425701908146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1120531238409558E-3"/>
                  <c:y val="-6.425701908146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0560265619204024E-3"/>
                  <c:y val="-9.9955363015616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2241062476818352E-3"/>
                  <c:y val="-0.110664866195860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7.5386769729353933E-17"/>
                  <c:y val="-0.132083872556350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1120531238409558E-3"/>
                  <c:y val="-0.171352050883913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-0.203480560424647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6.1680796857614337E-3"/>
                  <c:y val="-0.239178904358795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Sheet2!$F$22:$F$31</c:f>
              <c:numCache>
                <c:formatCode>_(* #,##0_);_(* \(#,##0\);_(* "-"??_);_(@_)</c:formatCode>
                <c:ptCount val="10"/>
                <c:pt idx="0">
                  <c:v>9.9999999999999858</c:v>
                </c:pt>
                <c:pt idx="1">
                  <c:v>23.399999999999977</c:v>
                </c:pt>
                <c:pt idx="2">
                  <c:v>41.091999999999956</c:v>
                </c:pt>
                <c:pt idx="3">
                  <c:v>64.181519999999949</c:v>
                </c:pt>
                <c:pt idx="4">
                  <c:v>94.036647999999929</c:v>
                </c:pt>
                <c:pt idx="5">
                  <c:v>132.3481273919999</c:v>
                </c:pt>
                <c:pt idx="6">
                  <c:v>181.20294227007986</c:v>
                </c:pt>
                <c:pt idx="7">
                  <c:v>243.17440364355824</c:v>
                </c:pt>
                <c:pt idx="8">
                  <c:v>321.43240420808905</c:v>
                </c:pt>
                <c:pt idx="9">
                  <c:v>419.87832070837044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30598112"/>
        <c:axId val="-130590496"/>
        <c:axId val="0"/>
      </c:bar3DChart>
      <c:catAx>
        <c:axId val="-130598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590496"/>
        <c:crosses val="autoZero"/>
        <c:auto val="1"/>
        <c:lblAlgn val="ctr"/>
        <c:lblOffset val="100"/>
        <c:noMultiLvlLbl val="0"/>
      </c:catAx>
      <c:valAx>
        <c:axId val="-130590496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59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Post cost</a:t>
            </a:r>
            <a:r>
              <a:rPr lang="en-US" baseline="0" dirty="0" smtClean="0"/>
              <a:t> &amp; Post tax compounding</a:t>
            </a:r>
            <a:endParaRPr lang="en-US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Sheet2!$E$21</c:f>
              <c:strCache>
                <c:ptCount val="1"/>
                <c:pt idx="0">
                  <c:v>12% Portfolio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Sheet2!$E$22:$E$31</c:f>
              <c:numCache>
                <c:formatCode>_(* #,##0_);_(* \(#,##0\);_(* "-"??_);_(@_)</c:formatCode>
                <c:ptCount val="10"/>
                <c:pt idx="0">
                  <c:v>112.00000000000001</c:v>
                </c:pt>
                <c:pt idx="1">
                  <c:v>125.44000000000003</c:v>
                </c:pt>
                <c:pt idx="2">
                  <c:v>140.49280000000005</c:v>
                </c:pt>
                <c:pt idx="3">
                  <c:v>157.35193600000005</c:v>
                </c:pt>
                <c:pt idx="4">
                  <c:v>176.23416832000007</c:v>
                </c:pt>
                <c:pt idx="5">
                  <c:v>197.38226851840008</c:v>
                </c:pt>
                <c:pt idx="6">
                  <c:v>221.0681407406081</c:v>
                </c:pt>
                <c:pt idx="7">
                  <c:v>247.59631762948109</c:v>
                </c:pt>
                <c:pt idx="8">
                  <c:v>277.30787574501886</c:v>
                </c:pt>
                <c:pt idx="9">
                  <c:v>310.58482083442118</c:v>
                </c:pt>
              </c:numCache>
            </c:numRef>
          </c:val>
        </c:ser>
        <c:ser>
          <c:idx val="1"/>
          <c:order val="1"/>
          <c:tx>
            <c:strRef>
              <c:f>Sheet2!$F$21</c:f>
              <c:strCache>
                <c:ptCount val="1"/>
                <c:pt idx="0">
                  <c:v>10% Alpha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1680796857614519E-3"/>
                  <c:y val="-5.711735029463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1680796857614337E-3"/>
                  <c:y val="-6.425701908146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1120531238408803E-3"/>
                  <c:y val="-6.425701908146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1120531238409558E-3"/>
                  <c:y val="-6.4257019081467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0560265619204024E-3"/>
                  <c:y val="-9.9955363015616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2241062476818352E-3"/>
                  <c:y val="-0.110664866195860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7.5386769729353933E-17"/>
                  <c:y val="-0.132083872556350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1120531238409558E-3"/>
                  <c:y val="-0.171352050883913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-0.203480560424647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6.1680796857614337E-3"/>
                  <c:y val="-0.239178904358795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Sheet2!$F$22:$F$31</c:f>
              <c:numCache>
                <c:formatCode>_(* #,##0_);_(* \(#,##0\);_(* "-"??_);_(@_)</c:formatCode>
                <c:ptCount val="10"/>
                <c:pt idx="0">
                  <c:v>9.9999999999999858</c:v>
                </c:pt>
                <c:pt idx="1">
                  <c:v>23.399999999999977</c:v>
                </c:pt>
                <c:pt idx="2">
                  <c:v>41.091999999999956</c:v>
                </c:pt>
                <c:pt idx="3">
                  <c:v>64.181519999999949</c:v>
                </c:pt>
                <c:pt idx="4">
                  <c:v>94.036647999999929</c:v>
                </c:pt>
                <c:pt idx="5">
                  <c:v>132.3481273919999</c:v>
                </c:pt>
                <c:pt idx="6">
                  <c:v>181.20294227007986</c:v>
                </c:pt>
                <c:pt idx="7">
                  <c:v>243.17440364355824</c:v>
                </c:pt>
                <c:pt idx="8">
                  <c:v>321.43240420808905</c:v>
                </c:pt>
                <c:pt idx="9">
                  <c:v>419.87832070837044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30603008"/>
        <c:axId val="-130595392"/>
        <c:axId val="0"/>
      </c:bar3DChart>
      <c:catAx>
        <c:axId val="-130603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595392"/>
        <c:crosses val="autoZero"/>
        <c:auto val="1"/>
        <c:lblAlgn val="ctr"/>
        <c:lblOffset val="100"/>
        <c:noMultiLvlLbl val="0"/>
      </c:catAx>
      <c:valAx>
        <c:axId val="-13059539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60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[ND clients perf (1).xlsx]Sheet3!PivotTable1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 Returns %</a:t>
            </a:r>
            <a:endParaRPr lang="en-US" dirty="0"/>
          </a:p>
        </c:rich>
      </c:tx>
      <c:layout>
        <c:manualLayout>
          <c:xMode val="edge"/>
          <c:yMode val="edge"/>
          <c:x val="0.40539047619047619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0903187101612297E-2"/>
          <c:y val="0.15344406708924932"/>
          <c:w val="0.92356730408698917"/>
          <c:h val="0.61568272142335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1.8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Sheet3!$A$5:$A$53</c:f>
              <c:strCache>
                <c:ptCount val="48"/>
                <c:pt idx="0">
                  <c:v>Apr-19</c:v>
                </c:pt>
                <c:pt idx="1">
                  <c:v>May-19</c:v>
                </c:pt>
                <c:pt idx="2">
                  <c:v>Jun-19</c:v>
                </c:pt>
                <c:pt idx="3">
                  <c:v>Jul-19</c:v>
                </c:pt>
                <c:pt idx="4">
                  <c:v>Aug-19</c:v>
                </c:pt>
                <c:pt idx="5">
                  <c:v>Sep-19</c:v>
                </c:pt>
                <c:pt idx="6">
                  <c:v>Oct-19</c:v>
                </c:pt>
                <c:pt idx="7">
                  <c:v>Nov-19</c:v>
                </c:pt>
                <c:pt idx="8">
                  <c:v>Dec-19</c:v>
                </c:pt>
                <c:pt idx="9">
                  <c:v>Jan-20</c:v>
                </c:pt>
                <c:pt idx="10">
                  <c:v>Feb-20</c:v>
                </c:pt>
                <c:pt idx="11">
                  <c:v>Mar-20</c:v>
                </c:pt>
                <c:pt idx="12">
                  <c:v>Apr-20</c:v>
                </c:pt>
                <c:pt idx="13">
                  <c:v>May-20</c:v>
                </c:pt>
                <c:pt idx="14">
                  <c:v>Jun-20</c:v>
                </c:pt>
                <c:pt idx="15">
                  <c:v>Jul-20</c:v>
                </c:pt>
                <c:pt idx="16">
                  <c:v>Aug-20</c:v>
                </c:pt>
                <c:pt idx="17">
                  <c:v>Sep-20</c:v>
                </c:pt>
                <c:pt idx="18">
                  <c:v>Oct-20</c:v>
                </c:pt>
                <c:pt idx="19">
                  <c:v>Nov-20</c:v>
                </c:pt>
                <c:pt idx="20">
                  <c:v>Dec-20</c:v>
                </c:pt>
                <c:pt idx="21">
                  <c:v>Jan-21</c:v>
                </c:pt>
                <c:pt idx="22">
                  <c:v>Feb-21</c:v>
                </c:pt>
                <c:pt idx="23">
                  <c:v>Mar-21</c:v>
                </c:pt>
                <c:pt idx="24">
                  <c:v>Apr-21</c:v>
                </c:pt>
                <c:pt idx="25">
                  <c:v>May-21</c:v>
                </c:pt>
                <c:pt idx="26">
                  <c:v>Jun-21</c:v>
                </c:pt>
                <c:pt idx="27">
                  <c:v>Jul-21</c:v>
                </c:pt>
                <c:pt idx="28">
                  <c:v>Aug-21</c:v>
                </c:pt>
                <c:pt idx="29">
                  <c:v>Sep-21</c:v>
                </c:pt>
                <c:pt idx="30">
                  <c:v>Oct-21</c:v>
                </c:pt>
                <c:pt idx="31">
                  <c:v>Nov-21</c:v>
                </c:pt>
                <c:pt idx="32">
                  <c:v>Dec-21</c:v>
                </c:pt>
                <c:pt idx="33">
                  <c:v>Jan-22</c:v>
                </c:pt>
                <c:pt idx="34">
                  <c:v>Feb-22</c:v>
                </c:pt>
                <c:pt idx="35">
                  <c:v>Mar-22</c:v>
                </c:pt>
                <c:pt idx="36">
                  <c:v>Apr-22</c:v>
                </c:pt>
                <c:pt idx="37">
                  <c:v>May-22</c:v>
                </c:pt>
                <c:pt idx="38">
                  <c:v>Jun-22</c:v>
                </c:pt>
                <c:pt idx="39">
                  <c:v>Jul-22</c:v>
                </c:pt>
                <c:pt idx="40">
                  <c:v>Aug-22</c:v>
                </c:pt>
                <c:pt idx="41">
                  <c:v>Sep-22</c:v>
                </c:pt>
                <c:pt idx="42">
                  <c:v>Oct-22</c:v>
                </c:pt>
                <c:pt idx="43">
                  <c:v>Nov-22</c:v>
                </c:pt>
                <c:pt idx="44">
                  <c:v>Dec-22</c:v>
                </c:pt>
                <c:pt idx="45">
                  <c:v>Jan-23</c:v>
                </c:pt>
                <c:pt idx="46">
                  <c:v>Feb-23</c:v>
                </c:pt>
                <c:pt idx="47">
                  <c:v>Mar-23</c:v>
                </c:pt>
              </c:strCache>
            </c:strRef>
          </c:cat>
          <c:val>
            <c:numRef>
              <c:f>Sheet3!$B$5:$B$53</c:f>
              <c:numCache>
                <c:formatCode>General</c:formatCode>
                <c:ptCount val="48"/>
                <c:pt idx="0">
                  <c:v>4.3959224383369255</c:v>
                </c:pt>
                <c:pt idx="1">
                  <c:v>4.5244338522741723</c:v>
                </c:pt>
                <c:pt idx="2">
                  <c:v>2.1864592842269999</c:v>
                </c:pt>
                <c:pt idx="3">
                  <c:v>0.6876194820024838</c:v>
                </c:pt>
                <c:pt idx="4">
                  <c:v>-4.5474285479354304</c:v>
                </c:pt>
                <c:pt idx="5">
                  <c:v>0.26521125880907775</c:v>
                </c:pt>
                <c:pt idx="6">
                  <c:v>10.061522042112191</c:v>
                </c:pt>
                <c:pt idx="7">
                  <c:v>4.4224279006868583</c:v>
                </c:pt>
                <c:pt idx="8">
                  <c:v>5.9483195006358711</c:v>
                </c:pt>
                <c:pt idx="9">
                  <c:v>4.8528921155149751</c:v>
                </c:pt>
                <c:pt idx="10">
                  <c:v>-4.735981516305741</c:v>
                </c:pt>
                <c:pt idx="11">
                  <c:v>-8.1930245795324748</c:v>
                </c:pt>
                <c:pt idx="12">
                  <c:v>2.5156059051994468</c:v>
                </c:pt>
                <c:pt idx="13">
                  <c:v>10.026958037346709</c:v>
                </c:pt>
                <c:pt idx="14">
                  <c:v>7.5405066320177596</c:v>
                </c:pt>
                <c:pt idx="15">
                  <c:v>-2.1149287361801683</c:v>
                </c:pt>
                <c:pt idx="16">
                  <c:v>0.11897780791662541</c:v>
                </c:pt>
                <c:pt idx="17">
                  <c:v>7.1991040395688766E-2</c:v>
                </c:pt>
                <c:pt idx="18">
                  <c:v>3.2014259661864468</c:v>
                </c:pt>
                <c:pt idx="19">
                  <c:v>-4.5014085125898848</c:v>
                </c:pt>
                <c:pt idx="20">
                  <c:v>3.1823247584421726</c:v>
                </c:pt>
                <c:pt idx="21">
                  <c:v>-0.63649919321160564</c:v>
                </c:pt>
                <c:pt idx="22">
                  <c:v>4.3973909690288711</c:v>
                </c:pt>
                <c:pt idx="23">
                  <c:v>0.44429147295653659</c:v>
                </c:pt>
                <c:pt idx="24">
                  <c:v>1.9749906671399773</c:v>
                </c:pt>
                <c:pt idx="25">
                  <c:v>9.0785645400735948</c:v>
                </c:pt>
                <c:pt idx="26">
                  <c:v>0.48077183022204684</c:v>
                </c:pt>
                <c:pt idx="27">
                  <c:v>2.1808149173774458</c:v>
                </c:pt>
                <c:pt idx="28">
                  <c:v>4.6974302316466572</c:v>
                </c:pt>
                <c:pt idx="29">
                  <c:v>-2.2522038358940373</c:v>
                </c:pt>
                <c:pt idx="30">
                  <c:v>-0.49946705805798181</c:v>
                </c:pt>
                <c:pt idx="31">
                  <c:v>-0.47434620214249906</c:v>
                </c:pt>
                <c:pt idx="32">
                  <c:v>-1.4551465677013333</c:v>
                </c:pt>
                <c:pt idx="33">
                  <c:v>1.3039388254029234</c:v>
                </c:pt>
                <c:pt idx="34">
                  <c:v>5.5337339051386731</c:v>
                </c:pt>
                <c:pt idx="35">
                  <c:v>7.1382214443726557</c:v>
                </c:pt>
                <c:pt idx="36">
                  <c:v>1.536483703074732</c:v>
                </c:pt>
                <c:pt idx="37">
                  <c:v>3.1250622653307127</c:v>
                </c:pt>
                <c:pt idx="38">
                  <c:v>3.2604922220759067</c:v>
                </c:pt>
                <c:pt idx="39">
                  <c:v>-0.31559881204437679</c:v>
                </c:pt>
                <c:pt idx="40">
                  <c:v>0.40765494659141288</c:v>
                </c:pt>
                <c:pt idx="41">
                  <c:v>-0.19049902914491332</c:v>
                </c:pt>
                <c:pt idx="42">
                  <c:v>1.5959216391744797</c:v>
                </c:pt>
                <c:pt idx="43">
                  <c:v>1.3163113109197653</c:v>
                </c:pt>
                <c:pt idx="44">
                  <c:v>2.4247125296608303</c:v>
                </c:pt>
                <c:pt idx="45">
                  <c:v>0.87297331450455973</c:v>
                </c:pt>
                <c:pt idx="46">
                  <c:v>-1.4476171740794113</c:v>
                </c:pt>
                <c:pt idx="47">
                  <c:v>0.77269848196736246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0599744"/>
        <c:axId val="-130597568"/>
      </c:barChart>
      <c:catAx>
        <c:axId val="-13059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Monthly Returns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8091061607238924"/>
              <c:y val="0.79975696983266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597568"/>
        <c:crosses val="autoZero"/>
        <c:auto val="1"/>
        <c:lblAlgn val="ctr"/>
        <c:lblOffset val="100"/>
        <c:noMultiLvlLbl val="0"/>
      </c:catAx>
      <c:valAx>
        <c:axId val="-13059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599744"/>
        <c:crosses val="autoZero"/>
        <c:crossBetween val="between"/>
      </c:valAx>
      <c:spPr>
        <a:noFill/>
        <a:ln cmpd="sng">
          <a:solidFill>
            <a:schemeClr val="accent4"/>
          </a:solidFill>
        </a:ln>
        <a:effectLst/>
      </c:spPr>
    </c:plotArea>
    <c:legend>
      <c:legendPos val="b"/>
      <c:layout>
        <c:manualLayout>
          <c:xMode val="edge"/>
          <c:yMode val="edge"/>
          <c:x val="0.42775352234844355"/>
          <c:y val="0.90031381682374922"/>
          <c:w val="0.17042110545005407"/>
          <c:h val="4.925243683666955E-2"/>
        </c:manualLayout>
      </c:layout>
      <c:overlay val="0"/>
      <c:spPr>
        <a:solidFill>
          <a:schemeClr val="accent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accent4"/>
      </a:solidFill>
      <a:round/>
    </a:ln>
    <a:effectLst>
      <a:softEdge rad="3175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13BC-929E-49BA-A00A-2CB282BED10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0BE01-78F8-47D4-BAA6-584C163D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0BE01-78F8-47D4-BAA6-584C163D1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0BE01-78F8-47D4-BAA6-584C163D1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0BE01-78F8-47D4-BAA6-584C163D1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0BE01-78F8-47D4-BAA6-584C163D1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0BE01-78F8-47D4-BAA6-584C163D1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AEEE-BCDC-401C-A712-CAA74A7385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3FE8-48BA-45D0-9BFD-F7963279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Nifty +12%...IRR (absolute return/smoother </a:t>
            </a:r>
            <a:r>
              <a:rPr lang="en-US" dirty="0" err="1" smtClean="0"/>
              <a:t>vol</a:t>
            </a:r>
            <a:r>
              <a:rPr lang="en-US" dirty="0" smtClean="0"/>
              <a:t> curve)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features of product:</a:t>
            </a:r>
          </a:p>
          <a:p>
            <a:r>
              <a:rPr lang="en-US" sz="2500" dirty="0" smtClean="0"/>
              <a:t>Balanced portfolio with mix of: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Equity </a:t>
            </a:r>
            <a:r>
              <a:rPr lang="en-US" dirty="0"/>
              <a:t>ETF (long term </a:t>
            </a:r>
            <a:r>
              <a:rPr lang="en-US" dirty="0" smtClean="0"/>
              <a:t>compounding of equity growth curve)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Fixed income (consistent returns/downside protection)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Absolute return strategies (quantitative, low correlation using the leverage with low volatility curve) </a:t>
            </a:r>
          </a:p>
          <a:p>
            <a:pPr marL="914400" lvl="2" indent="0">
              <a:buNone/>
            </a:pPr>
            <a:r>
              <a:rPr lang="en-US" sz="1300" dirty="0" smtClean="0"/>
              <a:t>Note: Dynamic allocation of weightage on the above strategies based on in house quantitative models.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6102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000" dirty="0" smtClean="0"/>
              <a:t>Historical comparison curve: </a:t>
            </a:r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pPr marL="228600" lvl="1">
              <a:spcBef>
                <a:spcPts val="1000"/>
              </a:spcBef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579512"/>
              </p:ext>
            </p:extLst>
          </p:nvPr>
        </p:nvGraphicFramePr>
        <p:xfrm>
          <a:off x="6019800" y="2111609"/>
          <a:ext cx="5334000" cy="319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475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en-US" dirty="0" smtClean="0"/>
              <a:t>Why should you consider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80408"/>
            <a:ext cx="10741429" cy="4996555"/>
          </a:xfrm>
        </p:spPr>
        <p:txBody>
          <a:bodyPr>
            <a:normAutofit lnSpcReduction="10000"/>
          </a:bodyPr>
          <a:lstStyle/>
          <a:p>
            <a:r>
              <a:rPr lang="en-US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Gains from Quantitative trading: </a:t>
            </a:r>
            <a:r>
              <a:rPr lang="en-US" sz="2100" dirty="0" smtClean="0"/>
              <a:t>boost portfolio returns and amplify over longer period of time as compounding kicks off.</a:t>
            </a:r>
          </a:p>
          <a:p>
            <a:r>
              <a:rPr lang="en-US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Put money to work: </a:t>
            </a:r>
            <a:r>
              <a:rPr lang="en-US" sz="2100" dirty="0" smtClean="0"/>
              <a:t>Idle lying long term investments Ex: Long term equity holding, MF’s, FD’s, Fixed income products which can be exchange collateralized creates additional leverage for trading. </a:t>
            </a:r>
          </a:p>
          <a:p>
            <a:r>
              <a:rPr lang="en-US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Complete control and Transparency: </a:t>
            </a:r>
            <a:r>
              <a:rPr lang="en-US" sz="2100" dirty="0" smtClean="0"/>
              <a:t>Products run on individual investor account with daily reports and live viewing. Execution using API’s on individual trading account </a:t>
            </a:r>
            <a:r>
              <a:rPr lang="en-US" sz="2100" dirty="0" err="1" smtClean="0"/>
              <a:t>vs</a:t>
            </a:r>
            <a:r>
              <a:rPr lang="en-US" sz="2100" dirty="0" smtClean="0"/>
              <a:t> other product like PMS, AIF control and transparency is not at individual discretion. </a:t>
            </a:r>
          </a:p>
          <a:p>
            <a:r>
              <a:rPr lang="en-US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Skin in the Game:</a:t>
            </a:r>
            <a:r>
              <a:rPr lang="en-US" sz="2100" dirty="0"/>
              <a:t> </a:t>
            </a:r>
            <a:r>
              <a:rPr lang="en-US" sz="2100" dirty="0" smtClean="0"/>
              <a:t>Fund manager have their skin in the game insures clients interest is taken care off. </a:t>
            </a:r>
          </a:p>
          <a:p>
            <a:r>
              <a:rPr lang="en-US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Performance based fees structure: </a:t>
            </a:r>
            <a:r>
              <a:rPr lang="en-US" sz="2100" dirty="0" smtClean="0"/>
              <a:t>Predefined structure </a:t>
            </a:r>
            <a:r>
              <a:rPr lang="en-US" sz="2100" dirty="0" smtClean="0"/>
              <a:t>with hurdle </a:t>
            </a:r>
            <a:r>
              <a:rPr lang="en-US" sz="2100" dirty="0" smtClean="0"/>
              <a:t>rate.</a:t>
            </a:r>
          </a:p>
          <a:p>
            <a:r>
              <a:rPr lang="en-US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Fund manger skills</a:t>
            </a:r>
            <a:r>
              <a:rPr lang="en-US" sz="2100" dirty="0" smtClean="0"/>
              <a:t> with track record and pedigree of working of top notch global and domestic financial institutions for research, sales trading and derivatives. </a:t>
            </a:r>
          </a:p>
          <a:p>
            <a:pPr lvl="1"/>
            <a:r>
              <a:rPr lang="en-US" sz="2100" dirty="0" smtClean="0"/>
              <a:t>(Rahul Desai, Ex JP Morgan</a:t>
            </a:r>
            <a:r>
              <a:rPr lang="en-US" sz="2100" dirty="0"/>
              <a:t>, deutsche </a:t>
            </a:r>
            <a:r>
              <a:rPr lang="en-US" sz="2100" dirty="0" smtClean="0"/>
              <a:t>bank)</a:t>
            </a:r>
          </a:p>
          <a:p>
            <a:pPr lvl="1"/>
            <a:r>
              <a:rPr lang="en-US" sz="2100" dirty="0" smtClean="0"/>
              <a:t>(</a:t>
            </a:r>
            <a:r>
              <a:rPr lang="en-US" sz="2100" dirty="0" err="1" smtClean="0"/>
              <a:t>Navneet</a:t>
            </a:r>
            <a:r>
              <a:rPr lang="en-US" sz="2100" dirty="0" smtClean="0"/>
              <a:t> </a:t>
            </a:r>
            <a:r>
              <a:rPr lang="en-US" sz="2100" dirty="0" err="1" smtClean="0"/>
              <a:t>Daga</a:t>
            </a:r>
            <a:r>
              <a:rPr lang="en-US" sz="2100" dirty="0" smtClean="0"/>
              <a:t>, Ex Bajaj Fiserv Prop trading head, Edelweiss, IIFL Wealth &amp; Yes securities)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3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product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Allocation – 50% ETF, 50% Fixed Income. Leverage on ETF/FI for generating alpha</a:t>
            </a:r>
          </a:p>
          <a:p>
            <a:r>
              <a:rPr lang="en-US" dirty="0" smtClean="0"/>
              <a:t>Trading Universe – Equity Index options, special situation </a:t>
            </a:r>
            <a:r>
              <a:rPr lang="en-US" dirty="0" err="1" smtClean="0"/>
              <a:t>arb</a:t>
            </a:r>
            <a:r>
              <a:rPr lang="en-US" dirty="0" smtClean="0"/>
              <a:t>/event opportunities.</a:t>
            </a:r>
          </a:p>
          <a:p>
            <a:r>
              <a:rPr lang="en-US" dirty="0" smtClean="0"/>
              <a:t>Risk – All trades with defined stop losses. 80% fully hedged, 10% unhedged and 10% MTM/adjustments.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4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alpha creates ……long term differentiator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7953229"/>
              </p:ext>
            </p:extLst>
          </p:nvPr>
        </p:nvGraphicFramePr>
        <p:xfrm>
          <a:off x="905597" y="1801670"/>
          <a:ext cx="10323512" cy="1689300"/>
        </p:xfrm>
        <a:graphic>
          <a:graphicData uri="http://schemas.openxmlformats.org/drawingml/2006/table">
            <a:tbl>
              <a:tblPr/>
              <a:tblGrid>
                <a:gridCol w="1075822"/>
                <a:gridCol w="966363"/>
                <a:gridCol w="800612"/>
                <a:gridCol w="1213427"/>
                <a:gridCol w="875669"/>
                <a:gridCol w="5391619"/>
              </a:tblGrid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Instruments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 profile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Mgmt Fees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Transparency 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needs to go right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 equity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picking skills, investment timing (entry/exit), Industry cycle, Greed &amp; fear, Liquidity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cap MF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 house/Manager, Coporate Governance, Cycle and investment timing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Midcap MF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 house/Manager, Coporate Governance, Cycle and investment timing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PMS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Moderate/High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Choice of fund house, Stock picking skills of fund manager, Investment cycle and timing 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AIF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Choice of fund house and fund strategy,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Regulatory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challenges, taxes and  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ETF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and Timing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Income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cycle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Nifty+12% IRR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Based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Management, Fund Manager skills</a:t>
                      </a:r>
                    </a:p>
                  </a:txBody>
                  <a:tcPr marL="9385" marR="9385" marT="93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84351"/>
              </p:ext>
            </p:extLst>
          </p:nvPr>
        </p:nvGraphicFramePr>
        <p:xfrm>
          <a:off x="954578" y="3642807"/>
          <a:ext cx="4114799" cy="1714500"/>
        </p:xfrm>
        <a:graphic>
          <a:graphicData uri="http://schemas.openxmlformats.org/drawingml/2006/table">
            <a:tbl>
              <a:tblPr/>
              <a:tblGrid>
                <a:gridCol w="1088369"/>
                <a:gridCol w="983351"/>
                <a:gridCol w="811503"/>
                <a:gridCol w="1231576"/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top 5 funds in each 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cap MF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Midcap MF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Income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Nifty+12%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Compounding Magic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8046703"/>
              </p:ext>
            </p:extLst>
          </p:nvPr>
        </p:nvGraphicFramePr>
        <p:xfrm>
          <a:off x="2817986" y="1620983"/>
          <a:ext cx="7040908" cy="194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0976027"/>
              </p:ext>
            </p:extLst>
          </p:nvPr>
        </p:nvGraphicFramePr>
        <p:xfrm>
          <a:off x="2779193" y="3951318"/>
          <a:ext cx="7040908" cy="194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092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511"/>
          </a:xfrm>
        </p:spPr>
        <p:txBody>
          <a:bodyPr/>
          <a:lstStyle/>
          <a:p>
            <a:r>
              <a:rPr lang="en-US" dirty="0" smtClean="0"/>
              <a:t>Track Record past 4 </a:t>
            </a:r>
            <a:r>
              <a:rPr lang="en-US" dirty="0" err="1" smtClean="0"/>
              <a:t>yrs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0969612"/>
              </p:ext>
            </p:extLst>
          </p:nvPr>
        </p:nvGraphicFramePr>
        <p:xfrm>
          <a:off x="1193799" y="1690689"/>
          <a:ext cx="5364019" cy="242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70328"/>
              </p:ext>
            </p:extLst>
          </p:nvPr>
        </p:nvGraphicFramePr>
        <p:xfrm>
          <a:off x="7696200" y="1798999"/>
          <a:ext cx="3098800" cy="2095500"/>
        </p:xfrm>
        <a:graphic>
          <a:graphicData uri="http://schemas.openxmlformats.org/drawingml/2006/table">
            <a:tbl>
              <a:tblPr/>
              <a:tblGrid>
                <a:gridCol w="2488575"/>
                <a:gridCol w="610225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Report - Apr'19 to Mar'23 (4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Returns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Annualised Returns(cagr 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Ratio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Expectancy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Profit on Profit Days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Loss on Loss Days(%)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Profit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649</Words>
  <Application>Microsoft Office PowerPoint</Application>
  <PresentationFormat>Widescreen</PresentationFormat>
  <Paragraphs>176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Nifty +12%...IRR (absolute return/smoother vol curve)</vt:lpstr>
      <vt:lpstr>Why should you consider us</vt:lpstr>
      <vt:lpstr>Methodology of product</vt:lpstr>
      <vt:lpstr>Adding alpha creates ……long term differentiator</vt:lpstr>
      <vt:lpstr>Compounding Magic</vt:lpstr>
      <vt:lpstr>Track Record past 4 yrs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+12%...IRR</dc:title>
  <dc:creator>RYZEN</dc:creator>
  <cp:lastModifiedBy>RYZEN</cp:lastModifiedBy>
  <cp:revision>28</cp:revision>
  <dcterms:created xsi:type="dcterms:W3CDTF">2023-05-22T06:50:58Z</dcterms:created>
  <dcterms:modified xsi:type="dcterms:W3CDTF">2023-06-02T08:24:30Z</dcterms:modified>
</cp:coreProperties>
</file>