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38" r:id="rId2"/>
    <p:sldId id="339" r:id="rId3"/>
    <p:sldId id="257" r:id="rId4"/>
    <p:sldId id="258" r:id="rId5"/>
    <p:sldId id="259" r:id="rId6"/>
    <p:sldId id="260" r:id="rId7"/>
    <p:sldId id="261" r:id="rId8"/>
    <p:sldId id="262" r:id="rId9"/>
    <p:sldId id="342" r:id="rId10"/>
    <p:sldId id="343" r:id="rId11"/>
    <p:sldId id="359" r:id="rId12"/>
    <p:sldId id="345" r:id="rId13"/>
    <p:sldId id="344" r:id="rId14"/>
    <p:sldId id="349" r:id="rId15"/>
    <p:sldId id="354" r:id="rId16"/>
    <p:sldId id="356" r:id="rId17"/>
    <p:sldId id="355" r:id="rId18"/>
    <p:sldId id="353" r:id="rId19"/>
    <p:sldId id="351" r:id="rId20"/>
    <p:sldId id="357" r:id="rId21"/>
    <p:sldId id="358" r:id="rId22"/>
    <p:sldId id="346" r:id="rId23"/>
    <p:sldId id="347" r:id="rId24"/>
    <p:sldId id="303" r:id="rId25"/>
    <p:sldId id="341" r:id="rId2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40" autoAdjust="0"/>
  </p:normalViewPr>
  <p:slideViewPr>
    <p:cSldViewPr>
      <p:cViewPr varScale="1">
        <p:scale>
          <a:sx n="88" d="100"/>
          <a:sy n="88" d="100"/>
        </p:scale>
        <p:origin x="22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FDC19-A491-479E-800F-76FC2B8D76E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74F69D-9259-44D7-8B66-DAFC0CDB9B44}">
      <dgm:prSet/>
      <dgm:spPr/>
      <dgm:t>
        <a:bodyPr/>
        <a:lstStyle/>
        <a:p>
          <a:r>
            <a:rPr lang="en-US" b="0" i="0" dirty="0"/>
            <a:t>Label the system/process in the center</a:t>
          </a:r>
          <a:endParaRPr lang="en-US" dirty="0"/>
        </a:p>
      </dgm:t>
    </dgm:pt>
    <dgm:pt modelId="{B07AC7FD-7649-42E4-B6CA-D101ED9161CD}" type="parTrans" cxnId="{CD0FEA8C-F944-4584-9614-554D7096DFC4}">
      <dgm:prSet/>
      <dgm:spPr/>
      <dgm:t>
        <a:bodyPr/>
        <a:lstStyle/>
        <a:p>
          <a:endParaRPr lang="en-US"/>
        </a:p>
      </dgm:t>
    </dgm:pt>
    <dgm:pt modelId="{04265ABC-6FE1-4124-B828-1BE54A25E256}" type="sibTrans" cxnId="{CD0FEA8C-F944-4584-9614-554D7096DFC4}">
      <dgm:prSet/>
      <dgm:spPr/>
      <dgm:t>
        <a:bodyPr/>
        <a:lstStyle/>
        <a:p>
          <a:endParaRPr lang="en-US"/>
        </a:p>
      </dgm:t>
    </dgm:pt>
    <dgm:pt modelId="{188085B2-050C-4EA4-9A30-4F6F552EAEA2}">
      <dgm:prSet/>
      <dgm:spPr/>
      <dgm:t>
        <a:bodyPr/>
        <a:lstStyle/>
        <a:p>
          <a:r>
            <a:rPr lang="en-US" b="0" i="0" dirty="0"/>
            <a:t>Identify entities that interact directly with the system/process</a:t>
          </a:r>
          <a:endParaRPr lang="en-US" dirty="0"/>
        </a:p>
      </dgm:t>
    </dgm:pt>
    <dgm:pt modelId="{49CE1018-E615-455F-83A3-A553B1A1B9DE}" type="parTrans" cxnId="{5C60B21C-15FF-4650-973D-EF22EBAB6168}">
      <dgm:prSet/>
      <dgm:spPr/>
      <dgm:t>
        <a:bodyPr/>
        <a:lstStyle/>
        <a:p>
          <a:endParaRPr lang="en-US"/>
        </a:p>
      </dgm:t>
    </dgm:pt>
    <dgm:pt modelId="{9AA9F3E2-3BF1-420D-9510-B94A3D556D34}" type="sibTrans" cxnId="{5C60B21C-15FF-4650-973D-EF22EBAB6168}">
      <dgm:prSet/>
      <dgm:spPr/>
      <dgm:t>
        <a:bodyPr/>
        <a:lstStyle/>
        <a:p>
          <a:endParaRPr lang="en-US"/>
        </a:p>
      </dgm:t>
    </dgm:pt>
    <dgm:pt modelId="{AC26B86A-6513-40F7-A309-82DC704BABDA}">
      <dgm:prSet/>
      <dgm:spPr/>
      <dgm:t>
        <a:bodyPr/>
        <a:lstStyle/>
        <a:p>
          <a:r>
            <a:rPr lang="en-US" b="0" i="0" dirty="0"/>
            <a:t>Group like entities</a:t>
          </a:r>
          <a:endParaRPr lang="en-US" dirty="0"/>
        </a:p>
      </dgm:t>
    </dgm:pt>
    <dgm:pt modelId="{2AD0E81B-51D9-4FB5-AADD-C2E3EC9C7D06}" type="parTrans" cxnId="{3E876CBC-0043-4FD8-9A35-5DBA85D67750}">
      <dgm:prSet/>
      <dgm:spPr/>
      <dgm:t>
        <a:bodyPr/>
        <a:lstStyle/>
        <a:p>
          <a:endParaRPr lang="en-US"/>
        </a:p>
      </dgm:t>
    </dgm:pt>
    <dgm:pt modelId="{5334025F-3720-4BDF-8859-B4B803BF46E1}" type="sibTrans" cxnId="{3E876CBC-0043-4FD8-9A35-5DBA85D67750}">
      <dgm:prSet/>
      <dgm:spPr/>
      <dgm:t>
        <a:bodyPr/>
        <a:lstStyle/>
        <a:p>
          <a:endParaRPr lang="en-US"/>
        </a:p>
      </dgm:t>
    </dgm:pt>
    <dgm:pt modelId="{31958831-243B-45D2-A2D6-3B0370E350F6}">
      <dgm:prSet/>
      <dgm:spPr/>
      <dgm:t>
        <a:bodyPr/>
        <a:lstStyle/>
        <a:p>
          <a:r>
            <a:rPr lang="en-US" b="0" i="0" dirty="0"/>
            <a:t>Identify major flows of data between the entity and system/process</a:t>
          </a:r>
          <a:endParaRPr lang="en-US" dirty="0"/>
        </a:p>
      </dgm:t>
    </dgm:pt>
    <dgm:pt modelId="{B5AD3CD6-9158-4386-B38D-D63519BC1022}" type="parTrans" cxnId="{DFD81AEC-182E-47E8-A847-E1F961EFFE68}">
      <dgm:prSet/>
      <dgm:spPr/>
      <dgm:t>
        <a:bodyPr/>
        <a:lstStyle/>
        <a:p>
          <a:endParaRPr lang="en-US"/>
        </a:p>
      </dgm:t>
    </dgm:pt>
    <dgm:pt modelId="{A541EA95-93F2-43EE-8EC8-8E3659AE575B}" type="sibTrans" cxnId="{DFD81AEC-182E-47E8-A847-E1F961EFFE68}">
      <dgm:prSet/>
      <dgm:spPr/>
      <dgm:t>
        <a:bodyPr/>
        <a:lstStyle/>
        <a:p>
          <a:endParaRPr lang="en-US"/>
        </a:p>
      </dgm:t>
    </dgm:pt>
    <dgm:pt modelId="{9D5C5733-2D26-4202-8A31-CF2D4EC3B642}" type="pres">
      <dgm:prSet presAssocID="{D84FDC19-A491-479E-800F-76FC2B8D76EE}" presName="Name0" presStyleCnt="0">
        <dgm:presLayoutVars>
          <dgm:dir/>
          <dgm:resizeHandles val="exact"/>
        </dgm:presLayoutVars>
      </dgm:prSet>
      <dgm:spPr/>
    </dgm:pt>
    <dgm:pt modelId="{1407FAE1-DB0D-41B2-ADCF-E3DC3A08461D}" type="pres">
      <dgm:prSet presAssocID="{1474F69D-9259-44D7-8B66-DAFC0CDB9B44}" presName="node" presStyleLbl="node1" presStyleIdx="0" presStyleCnt="4">
        <dgm:presLayoutVars>
          <dgm:bulletEnabled val="1"/>
        </dgm:presLayoutVars>
      </dgm:prSet>
      <dgm:spPr/>
    </dgm:pt>
    <dgm:pt modelId="{9EA63E48-4E69-44F2-B99D-9005749FAB6E}" type="pres">
      <dgm:prSet presAssocID="{04265ABC-6FE1-4124-B828-1BE54A25E256}" presName="sibTrans" presStyleLbl="sibTrans1D1" presStyleIdx="0" presStyleCnt="3"/>
      <dgm:spPr/>
    </dgm:pt>
    <dgm:pt modelId="{7D84FADA-F46E-4BE4-9636-DA86D798D5D4}" type="pres">
      <dgm:prSet presAssocID="{04265ABC-6FE1-4124-B828-1BE54A25E256}" presName="connectorText" presStyleLbl="sibTrans1D1" presStyleIdx="0" presStyleCnt="3"/>
      <dgm:spPr/>
    </dgm:pt>
    <dgm:pt modelId="{C23BF7E8-4473-4A41-AD6B-BA80134554BB}" type="pres">
      <dgm:prSet presAssocID="{188085B2-050C-4EA4-9A30-4F6F552EAEA2}" presName="node" presStyleLbl="node1" presStyleIdx="1" presStyleCnt="4">
        <dgm:presLayoutVars>
          <dgm:bulletEnabled val="1"/>
        </dgm:presLayoutVars>
      </dgm:prSet>
      <dgm:spPr/>
    </dgm:pt>
    <dgm:pt modelId="{66F642A6-1D67-4469-AF41-2585AC3CDD76}" type="pres">
      <dgm:prSet presAssocID="{9AA9F3E2-3BF1-420D-9510-B94A3D556D34}" presName="sibTrans" presStyleLbl="sibTrans1D1" presStyleIdx="1" presStyleCnt="3"/>
      <dgm:spPr/>
    </dgm:pt>
    <dgm:pt modelId="{D2D26764-8707-4BAD-988A-64E4EED9AA96}" type="pres">
      <dgm:prSet presAssocID="{9AA9F3E2-3BF1-420D-9510-B94A3D556D34}" presName="connectorText" presStyleLbl="sibTrans1D1" presStyleIdx="1" presStyleCnt="3"/>
      <dgm:spPr/>
    </dgm:pt>
    <dgm:pt modelId="{0F8E7DF9-51A8-45A2-9F8B-8F2DB2B963D5}" type="pres">
      <dgm:prSet presAssocID="{AC26B86A-6513-40F7-A309-82DC704BABDA}" presName="node" presStyleLbl="node1" presStyleIdx="2" presStyleCnt="4">
        <dgm:presLayoutVars>
          <dgm:bulletEnabled val="1"/>
        </dgm:presLayoutVars>
      </dgm:prSet>
      <dgm:spPr/>
    </dgm:pt>
    <dgm:pt modelId="{DC52CE97-7919-499A-8B71-1968C3B5362A}" type="pres">
      <dgm:prSet presAssocID="{5334025F-3720-4BDF-8859-B4B803BF46E1}" presName="sibTrans" presStyleLbl="sibTrans1D1" presStyleIdx="2" presStyleCnt="3"/>
      <dgm:spPr/>
    </dgm:pt>
    <dgm:pt modelId="{6981C19B-B6E2-4DE6-BC3E-E8414F582EB1}" type="pres">
      <dgm:prSet presAssocID="{5334025F-3720-4BDF-8859-B4B803BF46E1}" presName="connectorText" presStyleLbl="sibTrans1D1" presStyleIdx="2" presStyleCnt="3"/>
      <dgm:spPr/>
    </dgm:pt>
    <dgm:pt modelId="{C1B32EEE-C8AC-4FC7-94B7-E48EC76DF88B}" type="pres">
      <dgm:prSet presAssocID="{31958831-243B-45D2-A2D6-3B0370E350F6}" presName="node" presStyleLbl="node1" presStyleIdx="3" presStyleCnt="4">
        <dgm:presLayoutVars>
          <dgm:bulletEnabled val="1"/>
        </dgm:presLayoutVars>
      </dgm:prSet>
      <dgm:spPr/>
    </dgm:pt>
  </dgm:ptLst>
  <dgm:cxnLst>
    <dgm:cxn modelId="{50BB650E-C24D-486D-94E0-FBC162EDAC3E}" type="presOf" srcId="{04265ABC-6FE1-4124-B828-1BE54A25E256}" destId="{7D84FADA-F46E-4BE4-9636-DA86D798D5D4}" srcOrd="1" destOrd="0" presId="urn:microsoft.com/office/officeart/2016/7/layout/RepeatingBendingProcessNew"/>
    <dgm:cxn modelId="{110DD312-16AC-4994-98EA-D76BB8F44804}" type="presOf" srcId="{9AA9F3E2-3BF1-420D-9510-B94A3D556D34}" destId="{D2D26764-8707-4BAD-988A-64E4EED9AA96}" srcOrd="1" destOrd="0" presId="urn:microsoft.com/office/officeart/2016/7/layout/RepeatingBendingProcessNew"/>
    <dgm:cxn modelId="{5C60B21C-15FF-4650-973D-EF22EBAB6168}" srcId="{D84FDC19-A491-479E-800F-76FC2B8D76EE}" destId="{188085B2-050C-4EA4-9A30-4F6F552EAEA2}" srcOrd="1" destOrd="0" parTransId="{49CE1018-E615-455F-83A3-A553B1A1B9DE}" sibTransId="{9AA9F3E2-3BF1-420D-9510-B94A3D556D34}"/>
    <dgm:cxn modelId="{8771CF3E-C98E-435E-8F93-94F3F16B1881}" type="presOf" srcId="{188085B2-050C-4EA4-9A30-4F6F552EAEA2}" destId="{C23BF7E8-4473-4A41-AD6B-BA80134554BB}" srcOrd="0" destOrd="0" presId="urn:microsoft.com/office/officeart/2016/7/layout/RepeatingBendingProcessNew"/>
    <dgm:cxn modelId="{85EB8B66-BD70-4B54-B960-E28128E9BBC7}" type="presOf" srcId="{9AA9F3E2-3BF1-420D-9510-B94A3D556D34}" destId="{66F642A6-1D67-4469-AF41-2585AC3CDD76}" srcOrd="0" destOrd="0" presId="urn:microsoft.com/office/officeart/2016/7/layout/RepeatingBendingProcessNew"/>
    <dgm:cxn modelId="{F7D2FD6D-981C-4887-B1AA-1A4BBC6B67F1}" type="presOf" srcId="{5334025F-3720-4BDF-8859-B4B803BF46E1}" destId="{DC52CE97-7919-499A-8B71-1968C3B5362A}" srcOrd="0" destOrd="0" presId="urn:microsoft.com/office/officeart/2016/7/layout/RepeatingBendingProcessNew"/>
    <dgm:cxn modelId="{D89E1373-B31E-4736-A583-E794FC4F3DB9}" type="presOf" srcId="{04265ABC-6FE1-4124-B828-1BE54A25E256}" destId="{9EA63E48-4E69-44F2-B99D-9005749FAB6E}" srcOrd="0" destOrd="0" presId="urn:microsoft.com/office/officeart/2016/7/layout/RepeatingBendingProcessNew"/>
    <dgm:cxn modelId="{9EAAD488-E1DE-45CA-9667-6656B2C16668}" type="presOf" srcId="{AC26B86A-6513-40F7-A309-82DC704BABDA}" destId="{0F8E7DF9-51A8-45A2-9F8B-8F2DB2B963D5}" srcOrd="0" destOrd="0" presId="urn:microsoft.com/office/officeart/2016/7/layout/RepeatingBendingProcessNew"/>
    <dgm:cxn modelId="{CD0FEA8C-F944-4584-9614-554D7096DFC4}" srcId="{D84FDC19-A491-479E-800F-76FC2B8D76EE}" destId="{1474F69D-9259-44D7-8B66-DAFC0CDB9B44}" srcOrd="0" destOrd="0" parTransId="{B07AC7FD-7649-42E4-B6CA-D101ED9161CD}" sibTransId="{04265ABC-6FE1-4124-B828-1BE54A25E256}"/>
    <dgm:cxn modelId="{F2B98B93-C9B6-48D9-A07F-0A79209EA8DC}" type="presOf" srcId="{D84FDC19-A491-479E-800F-76FC2B8D76EE}" destId="{9D5C5733-2D26-4202-8A31-CF2D4EC3B642}" srcOrd="0" destOrd="0" presId="urn:microsoft.com/office/officeart/2016/7/layout/RepeatingBendingProcessNew"/>
    <dgm:cxn modelId="{3E876CBC-0043-4FD8-9A35-5DBA85D67750}" srcId="{D84FDC19-A491-479E-800F-76FC2B8D76EE}" destId="{AC26B86A-6513-40F7-A309-82DC704BABDA}" srcOrd="2" destOrd="0" parTransId="{2AD0E81B-51D9-4FB5-AADD-C2E3EC9C7D06}" sibTransId="{5334025F-3720-4BDF-8859-B4B803BF46E1}"/>
    <dgm:cxn modelId="{F701C6CB-38AA-41FB-A6CE-92ADDBE3A564}" type="presOf" srcId="{5334025F-3720-4BDF-8859-B4B803BF46E1}" destId="{6981C19B-B6E2-4DE6-BC3E-E8414F582EB1}" srcOrd="1" destOrd="0" presId="urn:microsoft.com/office/officeart/2016/7/layout/RepeatingBendingProcessNew"/>
    <dgm:cxn modelId="{E08AEBCF-DDB7-479A-B2DD-8A8B9BBBFC0D}" type="presOf" srcId="{1474F69D-9259-44D7-8B66-DAFC0CDB9B44}" destId="{1407FAE1-DB0D-41B2-ADCF-E3DC3A08461D}" srcOrd="0" destOrd="0" presId="urn:microsoft.com/office/officeart/2016/7/layout/RepeatingBendingProcessNew"/>
    <dgm:cxn modelId="{420482D7-7A63-461A-9986-3E6596942DFB}" type="presOf" srcId="{31958831-243B-45D2-A2D6-3B0370E350F6}" destId="{C1B32EEE-C8AC-4FC7-94B7-E48EC76DF88B}" srcOrd="0" destOrd="0" presId="urn:microsoft.com/office/officeart/2016/7/layout/RepeatingBendingProcessNew"/>
    <dgm:cxn modelId="{DFD81AEC-182E-47E8-A847-E1F961EFFE68}" srcId="{D84FDC19-A491-479E-800F-76FC2B8D76EE}" destId="{31958831-243B-45D2-A2D6-3B0370E350F6}" srcOrd="3" destOrd="0" parTransId="{B5AD3CD6-9158-4386-B38D-D63519BC1022}" sibTransId="{A541EA95-93F2-43EE-8EC8-8E3659AE575B}"/>
    <dgm:cxn modelId="{CF005214-D3A4-46F1-8900-B8987A7D9E95}" type="presParOf" srcId="{9D5C5733-2D26-4202-8A31-CF2D4EC3B642}" destId="{1407FAE1-DB0D-41B2-ADCF-E3DC3A08461D}" srcOrd="0" destOrd="0" presId="urn:microsoft.com/office/officeart/2016/7/layout/RepeatingBendingProcessNew"/>
    <dgm:cxn modelId="{75167F83-1E72-4A80-B717-DFF685E506B0}" type="presParOf" srcId="{9D5C5733-2D26-4202-8A31-CF2D4EC3B642}" destId="{9EA63E48-4E69-44F2-B99D-9005749FAB6E}" srcOrd="1" destOrd="0" presId="urn:microsoft.com/office/officeart/2016/7/layout/RepeatingBendingProcessNew"/>
    <dgm:cxn modelId="{BF060A19-272A-4424-BE4F-F2AB215F1A99}" type="presParOf" srcId="{9EA63E48-4E69-44F2-B99D-9005749FAB6E}" destId="{7D84FADA-F46E-4BE4-9636-DA86D798D5D4}" srcOrd="0" destOrd="0" presId="urn:microsoft.com/office/officeart/2016/7/layout/RepeatingBendingProcessNew"/>
    <dgm:cxn modelId="{64219AFD-AB3B-4E12-816A-BA07626BB98C}" type="presParOf" srcId="{9D5C5733-2D26-4202-8A31-CF2D4EC3B642}" destId="{C23BF7E8-4473-4A41-AD6B-BA80134554BB}" srcOrd="2" destOrd="0" presId="urn:microsoft.com/office/officeart/2016/7/layout/RepeatingBendingProcessNew"/>
    <dgm:cxn modelId="{B91EDA74-31BE-467C-B487-155B9BC55D5A}" type="presParOf" srcId="{9D5C5733-2D26-4202-8A31-CF2D4EC3B642}" destId="{66F642A6-1D67-4469-AF41-2585AC3CDD76}" srcOrd="3" destOrd="0" presId="urn:microsoft.com/office/officeart/2016/7/layout/RepeatingBendingProcessNew"/>
    <dgm:cxn modelId="{7579757E-4E13-40C8-8849-B55F087AB3E2}" type="presParOf" srcId="{66F642A6-1D67-4469-AF41-2585AC3CDD76}" destId="{D2D26764-8707-4BAD-988A-64E4EED9AA96}" srcOrd="0" destOrd="0" presId="urn:microsoft.com/office/officeart/2016/7/layout/RepeatingBendingProcessNew"/>
    <dgm:cxn modelId="{CE958DE6-98B2-496F-93CD-AF394CC2B5B0}" type="presParOf" srcId="{9D5C5733-2D26-4202-8A31-CF2D4EC3B642}" destId="{0F8E7DF9-51A8-45A2-9F8B-8F2DB2B963D5}" srcOrd="4" destOrd="0" presId="urn:microsoft.com/office/officeart/2016/7/layout/RepeatingBendingProcessNew"/>
    <dgm:cxn modelId="{68943CA9-A8E0-4E28-AD27-A68E1920879B}" type="presParOf" srcId="{9D5C5733-2D26-4202-8A31-CF2D4EC3B642}" destId="{DC52CE97-7919-499A-8B71-1968C3B5362A}" srcOrd="5" destOrd="0" presId="urn:microsoft.com/office/officeart/2016/7/layout/RepeatingBendingProcessNew"/>
    <dgm:cxn modelId="{DB62A1CF-1511-4F7B-9154-05F89D665EAE}" type="presParOf" srcId="{DC52CE97-7919-499A-8B71-1968C3B5362A}" destId="{6981C19B-B6E2-4DE6-BC3E-E8414F582EB1}" srcOrd="0" destOrd="0" presId="urn:microsoft.com/office/officeart/2016/7/layout/RepeatingBendingProcessNew"/>
    <dgm:cxn modelId="{4D3E3774-204B-4D69-BDBB-3CA2745F454C}" type="presParOf" srcId="{9D5C5733-2D26-4202-8A31-CF2D4EC3B642}" destId="{C1B32EEE-C8AC-4FC7-94B7-E48EC76DF88B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63E48-4E69-44F2-B99D-9005749FAB6E}">
      <dsp:nvSpPr>
        <dsp:cNvPr id="0" name=""/>
        <dsp:cNvSpPr/>
      </dsp:nvSpPr>
      <dsp:spPr>
        <a:xfrm>
          <a:off x="3153693" y="877341"/>
          <a:ext cx="675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49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3787" y="919530"/>
        <a:ext cx="35304" cy="7060"/>
      </dsp:txXfrm>
    </dsp:sp>
    <dsp:sp modelId="{1407FAE1-DB0D-41B2-ADCF-E3DC3A08461D}">
      <dsp:nvSpPr>
        <dsp:cNvPr id="0" name=""/>
        <dsp:cNvSpPr/>
      </dsp:nvSpPr>
      <dsp:spPr>
        <a:xfrm>
          <a:off x="85520" y="2069"/>
          <a:ext cx="3069972" cy="18419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Label the system/process in the center</a:t>
          </a:r>
          <a:endParaRPr lang="en-US" sz="2700" kern="1200" dirty="0"/>
        </a:p>
      </dsp:txBody>
      <dsp:txXfrm>
        <a:off x="85520" y="2069"/>
        <a:ext cx="3069972" cy="1841983"/>
      </dsp:txXfrm>
    </dsp:sp>
    <dsp:sp modelId="{66F642A6-1D67-4469-AF41-2585AC3CDD76}">
      <dsp:nvSpPr>
        <dsp:cNvPr id="0" name=""/>
        <dsp:cNvSpPr/>
      </dsp:nvSpPr>
      <dsp:spPr>
        <a:xfrm>
          <a:off x="1620506" y="1842253"/>
          <a:ext cx="3776066" cy="675493"/>
        </a:xfrm>
        <a:custGeom>
          <a:avLst/>
          <a:gdLst/>
          <a:ahLst/>
          <a:cxnLst/>
          <a:rect l="0" t="0" r="0" b="0"/>
          <a:pathLst>
            <a:path>
              <a:moveTo>
                <a:pt x="3776066" y="0"/>
              </a:moveTo>
              <a:lnTo>
                <a:pt x="3776066" y="354846"/>
              </a:lnTo>
              <a:lnTo>
                <a:pt x="0" y="354846"/>
              </a:lnTo>
              <a:lnTo>
                <a:pt x="0" y="675493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2502" y="2176469"/>
        <a:ext cx="192075" cy="7060"/>
      </dsp:txXfrm>
    </dsp:sp>
    <dsp:sp modelId="{C23BF7E8-4473-4A41-AD6B-BA80134554BB}">
      <dsp:nvSpPr>
        <dsp:cNvPr id="0" name=""/>
        <dsp:cNvSpPr/>
      </dsp:nvSpPr>
      <dsp:spPr>
        <a:xfrm>
          <a:off x="3861586" y="2069"/>
          <a:ext cx="3069972" cy="1841983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Identify entities that interact directly with the system/process</a:t>
          </a:r>
          <a:endParaRPr lang="en-US" sz="2700" kern="1200" dirty="0"/>
        </a:p>
      </dsp:txBody>
      <dsp:txXfrm>
        <a:off x="3861586" y="2069"/>
        <a:ext cx="3069972" cy="1841983"/>
      </dsp:txXfrm>
    </dsp:sp>
    <dsp:sp modelId="{DC52CE97-7919-499A-8B71-1968C3B5362A}">
      <dsp:nvSpPr>
        <dsp:cNvPr id="0" name=""/>
        <dsp:cNvSpPr/>
      </dsp:nvSpPr>
      <dsp:spPr>
        <a:xfrm>
          <a:off x="3153693" y="3425418"/>
          <a:ext cx="675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493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3787" y="3467608"/>
        <a:ext cx="35304" cy="7060"/>
      </dsp:txXfrm>
    </dsp:sp>
    <dsp:sp modelId="{0F8E7DF9-51A8-45A2-9F8B-8F2DB2B963D5}">
      <dsp:nvSpPr>
        <dsp:cNvPr id="0" name=""/>
        <dsp:cNvSpPr/>
      </dsp:nvSpPr>
      <dsp:spPr>
        <a:xfrm>
          <a:off x="85520" y="2550146"/>
          <a:ext cx="3069972" cy="184198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Group like entities</a:t>
          </a:r>
          <a:endParaRPr lang="en-US" sz="2700" kern="1200" dirty="0"/>
        </a:p>
      </dsp:txBody>
      <dsp:txXfrm>
        <a:off x="85520" y="2550146"/>
        <a:ext cx="3069972" cy="1841983"/>
      </dsp:txXfrm>
    </dsp:sp>
    <dsp:sp modelId="{C1B32EEE-C8AC-4FC7-94B7-E48EC76DF88B}">
      <dsp:nvSpPr>
        <dsp:cNvPr id="0" name=""/>
        <dsp:cNvSpPr/>
      </dsp:nvSpPr>
      <dsp:spPr>
        <a:xfrm>
          <a:off x="3861586" y="2550146"/>
          <a:ext cx="3069972" cy="184198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31" tIns="157904" rIns="150431" bIns="15790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Identify major flows of data between the entity and system/process</a:t>
          </a:r>
          <a:endParaRPr lang="en-US" sz="2700" kern="1200" dirty="0"/>
        </a:p>
      </dsp:txBody>
      <dsp:txXfrm>
        <a:off x="3861586" y="2550146"/>
        <a:ext cx="3069972" cy="1841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269D-F8F1-4F75-95A0-80ECED3777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4EABF-F097-4B0A-A9CC-5DA637411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0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Lora" panose="020B0604020202020204" pitchFamily="2" charset="0"/>
              </a:rPr>
              <a:t>Lab’s main goal: Give students a big picture </a:t>
            </a:r>
            <a:r>
              <a:rPr lang="en-US" sz="1200" b="0" i="0" u="none" strike="noStrike">
                <a:solidFill>
                  <a:srgbClr val="666666"/>
                </a:solidFill>
                <a:effectLst/>
                <a:latin typeface="Lora" panose="020B0604020202020204" pitchFamily="2" charset="0"/>
              </a:rPr>
              <a:t>of Visure.</a:t>
            </a:r>
            <a:endParaRPr lang="en-US" sz="1200" b="0" i="0" u="none" strike="noStrike" dirty="0">
              <a:solidFill>
                <a:srgbClr val="666666"/>
              </a:solidFill>
              <a:effectLst/>
              <a:latin typeface="Lora" panose="020B0604020202020204" pitchFamily="2" charset="0"/>
            </a:endParaRPr>
          </a:p>
          <a:p>
            <a:pPr rtl="0">
              <a:spcBef>
                <a:spcPts val="1400"/>
              </a:spcBef>
              <a:spcAft>
                <a:spcPts val="400"/>
              </a:spcAft>
            </a:pPr>
            <a:endParaRPr lang="en-US" sz="1200" b="0" i="0" u="none" strike="noStrike" dirty="0">
              <a:solidFill>
                <a:srgbClr val="666666"/>
              </a:solidFill>
              <a:effectLst/>
              <a:latin typeface="Lora" panose="020B0604020202020204" pitchFamily="2" charset="0"/>
            </a:endParaRPr>
          </a:p>
          <a:p>
            <a:pPr rtl="0">
              <a:spcBef>
                <a:spcPts val="1400"/>
              </a:spcBef>
              <a:spcAft>
                <a:spcPts val="400"/>
              </a:spcAft>
            </a:pPr>
            <a:endParaRPr lang="en-US" sz="1200" b="0" i="0" u="none" strike="noStrike" dirty="0">
              <a:solidFill>
                <a:srgbClr val="666666"/>
              </a:solidFill>
              <a:effectLst/>
              <a:latin typeface="Lora" panose="020B0604020202020204" pitchFamily="2" charset="0"/>
            </a:endParaRP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sz="1200" b="0" i="0" u="none" strike="noStrike" dirty="0">
                <a:solidFill>
                  <a:srgbClr val="666666"/>
                </a:solidFill>
                <a:effectLst/>
                <a:latin typeface="Lora" panose="020B0604020202020204" pitchFamily="2" charset="0"/>
              </a:rPr>
              <a:t>Road Map</a:t>
            </a:r>
            <a:endParaRPr lang="en-US" sz="1200" b="1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anose="020B0604020202020204" pitchFamily="2" charset="0"/>
              </a:rPr>
              <a:t>The whole idea is to give the student a big picture of Visure. It gives them a map of different components that they can relate different things into a united system, and everything stays relevant in the system. </a:t>
            </a:r>
          </a:p>
          <a:p>
            <a:pPr marL="171450" indent="-17145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anose="020B0604020202020204" pitchFamily="2" charset="0"/>
              </a:rPr>
              <a:t>why to learn a requirement management tool</a:t>
            </a:r>
          </a:p>
          <a:p>
            <a:pPr marL="171450" indent="-17145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anose="020B0604020202020204" pitchFamily="2" charset="0"/>
              </a:rPr>
              <a:t>why this particular tool</a:t>
            </a:r>
          </a:p>
          <a:p>
            <a:pPr marL="171450" indent="-17145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anose="020B0604020202020204" pitchFamily="2" charset="0"/>
              </a:rPr>
              <a:t>The visure’s license model</a:t>
            </a:r>
          </a:p>
          <a:p>
            <a:pPr marL="171450" indent="-17145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anose="020B0604020202020204" pitchFamily="2" charset="0"/>
              </a:rPr>
              <a:t>The client/server architecture of the visure</a:t>
            </a:r>
          </a:p>
          <a:p>
            <a:pPr marL="171450" indent="-17145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anose="020B0604020202020204" pitchFamily="2" charset="0"/>
              </a:rPr>
              <a:t>A closer look at the visure</a:t>
            </a:r>
          </a:p>
          <a:p>
            <a:pPr marL="628650" lvl="1" indent="-17145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anose="020B0604020202020204" pitchFamily="2" charset="0"/>
              </a:rPr>
              <a:t>The general architecture of the visure</a:t>
            </a:r>
          </a:p>
          <a:p>
            <a:pPr marL="171450" lvl="0" indent="-17145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anose="020B0604020202020204" pitchFamily="2" charset="0"/>
              </a:rPr>
              <a:t>Tracking requirement</a:t>
            </a:r>
          </a:p>
          <a:p>
            <a:pPr marL="171450" lvl="0" indent="-17145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anose="020B0604020202020204" pitchFamily="2" charset="0"/>
              </a:rPr>
              <a:t>Configuration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4EABF-F097-4B0A-A9CC-5DA6374116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Why learn it?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It is a complex task.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It is important to learn tools so that you become one with a bag of tricks.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Learning how to work with a requirement engineering tool is an asset. It is valuable.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It helps you to be familiar with this type of tools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Does not have online community or enough resources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It is similar to other product management tools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Benefits of using a requirement management tool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You can have a shared document between different stakeholders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4EABF-F097-4B0A-A9CC-5DA6374116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Floating licensing</a:t>
            </a:r>
          </a:p>
          <a:p>
            <a:pPr marL="628650" lvl="1" indent="-171450" algn="l">
              <a:buFontTx/>
              <a:buChar char="-"/>
            </a:pPr>
            <a:r>
              <a:rPr lang="en-US" dirty="0"/>
              <a:t>https://en.wikipedia.org/wiki/Floating_licensing</a:t>
            </a:r>
          </a:p>
          <a:p>
            <a:pPr marL="628650" lvl="1" indent="-171450" algn="l">
              <a:buFontTx/>
              <a:buChar char="-"/>
            </a:pPr>
            <a:r>
              <a:rPr lang="en-US" dirty="0"/>
              <a:t>https://www.youtube.com/watch?v=eHoUlMmX2LI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4EABF-F097-4B0A-A9CC-5DA637411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4EABF-F097-4B0A-A9CC-5DA637411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0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4EABF-F097-4B0A-A9CC-5DA6374116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7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SENG 3130 - Lab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ECDB-CDB9-45E0-AD82-8EA1A16AF6A1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SENG 3130 - Lab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4EE8-5996-488A-880E-30F246CCC270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SENG 3130 - Lab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91E5-6B6F-467C-88F2-8A50FB63507A}" type="datetime1">
              <a:rPr lang="en-US" smtClean="0"/>
              <a:t>9/7/2022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SENG 3130 - Lab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E688-D3D6-4377-AC49-51628FA4277F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SENG 3130 - Lab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ED38-16CD-49B9-BDD8-A06893282640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299" y="125475"/>
            <a:ext cx="772940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SENG 3130 - Lab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3218-5101-4A57-A138-9450AF586039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01170" y="6300465"/>
            <a:ext cx="2165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tru.ca/course/view.php?id=300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F0CE-1CD6-5176-2F1D-D051AB2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200" y="2357890"/>
            <a:ext cx="7506970" cy="1477328"/>
          </a:xfrm>
        </p:spPr>
        <p:txBody>
          <a:bodyPr/>
          <a:lstStyle/>
          <a:p>
            <a:r>
              <a:rPr lang="en-US" sz="4800" dirty="0"/>
              <a:t>Lab 01:</a:t>
            </a:r>
            <a:br>
              <a:rPr lang="en-US" sz="4800" dirty="0"/>
            </a:br>
            <a:r>
              <a:rPr lang="en-US" sz="4800" dirty="0"/>
              <a:t>Introduction to Visure </a:t>
            </a:r>
            <a:endParaRPr lang="en-CA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DA58-BAD4-7696-B636-7CCD726E1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648200"/>
            <a:ext cx="7153275" cy="984885"/>
          </a:xfrm>
        </p:spPr>
        <p:txBody>
          <a:bodyPr/>
          <a:lstStyle/>
          <a:p>
            <a:pPr algn="ctr"/>
            <a:r>
              <a:rPr lang="en-CA" dirty="0"/>
              <a:t>Sina Keshvadi</a:t>
            </a:r>
          </a:p>
          <a:p>
            <a:pPr algn="ctr" rtl="0"/>
            <a:r>
              <a:rPr lang="en-CA" dirty="0"/>
              <a:t>September 07, 2022</a:t>
            </a:r>
          </a:p>
          <a:p>
            <a:pPr algn="ctr" rtl="0"/>
            <a:r>
              <a:rPr lang="en-CA" sz="2800" b="1" dirty="0">
                <a:solidFill>
                  <a:srgbClr val="C00000"/>
                </a:solidFill>
                <a:latin typeface="+mj-lt"/>
                <a:cs typeface="Trebuchet MS"/>
              </a:rPr>
              <a:t>Thompson Rivers University</a:t>
            </a:r>
            <a:endParaRPr lang="en-CA" sz="2800" dirty="0">
              <a:latin typeface="+mj-lt"/>
              <a:cs typeface="Trebuchet M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42035-6C8E-8EC8-912C-6422DB87016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pPr>
              <a:defRPr/>
            </a:pPr>
            <a:r>
              <a:rPr lang="en-CA" dirty="0"/>
              <a:t>SENG 3130 -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37929-80EA-1D21-85A0-66F38302F5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CA" sz="1800" spc="-25" smtClean="0"/>
              <a:t>1</a:t>
            </a:fld>
            <a:endParaRPr lang="en-CA" sz="18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6A1DBD-2A9C-55BF-B939-DF3628DE4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9000" y="2609175"/>
            <a:ext cx="1685577" cy="163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0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04CC-8F99-5CE1-090C-5D734DE4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99" y="125475"/>
            <a:ext cx="7729400" cy="615553"/>
          </a:xfrm>
        </p:spPr>
        <p:txBody>
          <a:bodyPr/>
          <a:lstStyle/>
          <a:p>
            <a:r>
              <a:rPr lang="en-US"/>
              <a:t>Context Diagram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47462-19C5-1C91-3058-3D93A99DE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25853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context diagram shows the entire system as a single process.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Context diagrams show the interactions between a system and other actors (external factors) with which the system is designed to interface.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They are used early in a project to get agreement on the scope and can be included in a requirements document.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C60B0-F9C4-806A-6FE1-EEE597D05C7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SENG 3130 -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470B7-50A3-7979-7E54-B5D116568F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515350" y="6300465"/>
            <a:ext cx="302354" cy="342900"/>
          </a:xfrm>
        </p:spPr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5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73BBC-4DE2-2F96-3641-74D70B44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from the Book</a:t>
            </a:r>
          </a:p>
        </p:txBody>
      </p:sp>
      <p:pic>
        <p:nvPicPr>
          <p:cNvPr id="5122" name="Picture 2" descr="Diagram&#10;&#10;Description automatically generated">
            <a:extLst>
              <a:ext uri="{FF2B5EF4-FFF2-40B4-BE49-F238E27FC236}">
                <a16:creationId xmlns:a16="http://schemas.microsoft.com/office/drawing/2014/main" id="{FB233D8B-61DE-24AC-C8C3-1D66D91CC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83" y="1429245"/>
            <a:ext cx="7241223" cy="52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4D1A1-EFFA-ABF9-2B7C-EB50A19410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</a:pPr>
            <a:fld id="{81D60167-4931-47E6-BA6A-407CBD079E4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rtl="0">
                <a:spcAft>
                  <a:spcPts val="600"/>
                </a:spcAft>
              </a:pPr>
              <a:t>11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5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D47DA-FA78-8E5F-9F7D-BE66E419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51" y="381935"/>
            <a:ext cx="7017080" cy="1200329"/>
          </a:xfrm>
        </p:spPr>
        <p:txBody>
          <a:bodyPr anchor="t"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7000" b="1" i="0" u="none" strike="noStrike">
                <a:effectLst/>
                <a:latin typeface="Calibri" panose="020F0502020204030204" pitchFamily="34" charset="0"/>
              </a:rPr>
              <a:t>Steps:</a:t>
            </a:r>
            <a:endParaRPr lang="en-US" sz="7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90F41-4FD1-424D-38C1-BE02BC80DA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 rot="16200000">
            <a:off x="-862818" y="1591484"/>
            <a:ext cx="266107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SENG 3130 - Lab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9932C-9C8B-8D3E-8F42-4EEEA80547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 marL="38100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1">
                    <a:alpha val="60000"/>
                  </a:schemeClr>
                </a:solidFill>
              </a:rPr>
              <a:pPr marL="38100"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7CD21648-922D-99E3-2228-EBF4B69F0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003457"/>
              </p:ext>
            </p:extLst>
          </p:nvPr>
        </p:nvGraphicFramePr>
        <p:xfrm>
          <a:off x="891046" y="1825625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3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op view of cubes connected with black lines">
            <a:extLst>
              <a:ext uri="{FF2B5EF4-FFF2-40B4-BE49-F238E27FC236}">
                <a16:creationId xmlns:a16="http://schemas.microsoft.com/office/drawing/2014/main" id="{1CA8DF22-A64B-E75E-9A79-D20FBC167E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0"/>
            <a:ext cx="9141694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5103" y="2758601"/>
            <a:ext cx="5874575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81819-0E61-878C-8409-2C630989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65" y="2159839"/>
            <a:ext cx="3943349" cy="1878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800" kern="1200" dirty="0">
                <a:solidFill>
                  <a:schemeClr val="tx1"/>
                </a:solidFill>
                <a:latin typeface="+mj-lt"/>
                <a:cs typeface="+mj-cs"/>
              </a:rPr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C0304-FCC2-5D72-8AFA-114B95E2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426" y="4191001"/>
            <a:ext cx="4408251" cy="2048284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lnSpc>
                <a:spcPct val="90000"/>
              </a:lnSpc>
              <a:spcBef>
                <a:spcPts val="1000"/>
              </a:spcBef>
            </a:pPr>
            <a:r>
              <a:rPr lang="en-US" sz="3600" kern="1200" dirty="0"/>
              <a:t>Open </a:t>
            </a:r>
            <a:r>
              <a:rPr lang="en-US" sz="3600" b="1" kern="1200" dirty="0"/>
              <a:t>Visio</a:t>
            </a:r>
            <a:r>
              <a:rPr lang="en-US" sz="3600" kern="1200" dirty="0"/>
              <a:t> to draw a context diagram for following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EDE0-2B15-6A31-5877-F425F81DB2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571427" y="6356350"/>
            <a:ext cx="31438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SENG 3130 -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CFE60-8300-18F2-F5AD-9DA9D135A5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734253" y="6356350"/>
            <a:ext cx="7810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  <a:defRPr/>
            </a:pPr>
            <a:fld id="{81D60167-4931-47E6-BA6A-407CBD079E47}" type="slidenum">
              <a:rPr lang="en-US" sz="1200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 rtl="0">
                <a:spcAft>
                  <a:spcPts val="600"/>
                </a:spcAft>
                <a:defRPr/>
              </a:pPr>
              <a:t>13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45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7B41-2EF2-9164-5D8C-FAEBB3B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Food Ordering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2A985-34F9-3D74-00AC-62B09B6EB2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</a:pPr>
            <a:fld id="{81D60167-4931-47E6-BA6A-407CBD079E4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rtl="0">
                <a:spcAft>
                  <a:spcPts val="600"/>
                </a:spcAft>
              </a:pPr>
              <a:t>14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59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7B41-2EF2-9164-5D8C-FAEBB3B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Food Ordering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2A985-34F9-3D74-00AC-62B09B6EB2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</a:pPr>
            <a:fld id="{81D60167-4931-47E6-BA6A-407CBD079E4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rtl="0">
                <a:spcAft>
                  <a:spcPts val="600"/>
                </a:spcAft>
              </a:pPr>
              <a:t>15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7" descr="FIG05_04">
            <a:extLst>
              <a:ext uri="{FF2B5EF4-FFF2-40B4-BE49-F238E27FC236}">
                <a16:creationId xmlns:a16="http://schemas.microsoft.com/office/drawing/2014/main" id="{3D05A812-8243-C5F7-FE27-E61E33B42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2"/>
          <a:stretch/>
        </p:blipFill>
        <p:spPr bwMode="auto">
          <a:xfrm>
            <a:off x="1357993" y="1714181"/>
            <a:ext cx="6096000" cy="482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00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60D7-C19D-4366-C6FC-8576EBA0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CE2C-C2BA-BB12-58DA-24B2EDEE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Next step is to expand the context diagram to show the breakdown of processes</a:t>
            </a:r>
          </a:p>
          <a:p>
            <a:pPr>
              <a:spcAft>
                <a:spcPts val="600"/>
              </a:spcAft>
            </a:pPr>
            <a:endParaRPr lang="en-US" sz="1700" dirty="0"/>
          </a:p>
        </p:txBody>
      </p:sp>
      <p:pic>
        <p:nvPicPr>
          <p:cNvPr id="7" name="Picture 6" descr="Three 3D arrows stacked and pointing in different directions">
            <a:extLst>
              <a:ext uri="{FF2B5EF4-FFF2-40B4-BE49-F238E27FC236}">
                <a16:creationId xmlns:a16="http://schemas.microsoft.com/office/drawing/2014/main" id="{5456CDF6-AF7E-AD84-BCC4-5405B5002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0" r="50204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B14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A0548-321C-A31D-904B-9C1164A111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724072" y="6356350"/>
            <a:ext cx="310435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SENG 3130 -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BBF60-BE9B-1EC5-4B14-0184C5ADBF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625281" y="6356350"/>
            <a:ext cx="890069" cy="365125"/>
          </a:xfrm>
        </p:spPr>
        <p:txBody>
          <a:bodyPr>
            <a:normAutofit/>
          </a:bodyPr>
          <a:lstStyle/>
          <a:p>
            <a:pPr marL="38100">
              <a:spcAft>
                <a:spcPts val="600"/>
              </a:spcAft>
            </a:pPr>
            <a:fld id="{81D60167-4931-47E6-BA6A-407CBD079E47}" type="slidenum">
              <a:rPr lang="en-US" smtClean="0"/>
              <a:pPr marL="381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7B41-2EF2-9164-5D8C-FAEBB3B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Food Ordering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2A985-34F9-3D74-00AC-62B09B6EB2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</a:pPr>
            <a:fld id="{81D60167-4931-47E6-BA6A-407CBD079E4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rtl="0">
                <a:spcAft>
                  <a:spcPts val="600"/>
                </a:spcAft>
              </a:pPr>
              <a:t>17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5" descr="valacich_fig05_07">
            <a:extLst>
              <a:ext uri="{FF2B5EF4-FFF2-40B4-BE49-F238E27FC236}">
                <a16:creationId xmlns:a16="http://schemas.microsoft.com/office/drawing/2014/main" id="{DE0C691F-4BDE-9A06-5335-09C533B0D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50"/>
          <a:stretch/>
        </p:blipFill>
        <p:spPr bwMode="auto">
          <a:xfrm>
            <a:off x="990600" y="1396588"/>
            <a:ext cx="6943974" cy="532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52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7B41-2EF2-9164-5D8C-FAEBB3B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Booking Room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2A985-34F9-3D74-00AC-62B09B6EB2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</a:pPr>
            <a:fld id="{81D60167-4931-47E6-BA6A-407CBD079E4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rtl="0">
                <a:spcAft>
                  <a:spcPts val="600"/>
                </a:spcAft>
              </a:pPr>
              <a:t>18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0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7B41-2EF2-9164-5D8C-FAEBB3B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Booking Room System</a:t>
            </a:r>
          </a:p>
        </p:txBody>
      </p:sp>
      <p:pic>
        <p:nvPicPr>
          <p:cNvPr id="2050" name="Picture 2" descr="What is A Context Diagram with Examples | EdrawMax Online">
            <a:extLst>
              <a:ext uri="{FF2B5EF4-FFF2-40B4-BE49-F238E27FC236}">
                <a16:creationId xmlns:a16="http://schemas.microsoft.com/office/drawing/2014/main" id="{B07A7B49-A12F-828B-E774-F7FF4F568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510126"/>
            <a:ext cx="6324600" cy="490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2A985-34F9-3D74-00AC-62B09B6EB2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</a:pPr>
            <a:fld id="{81D60167-4931-47E6-BA6A-407CBD079E4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rtl="0">
                <a:spcAft>
                  <a:spcPts val="600"/>
                </a:spcAft>
              </a:pPr>
              <a:t>19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16B88-0D9A-E7E5-B30C-DF9DF87B0AA5}"/>
              </a:ext>
            </a:extLst>
          </p:cNvPr>
          <p:cNvSpPr txBox="1"/>
          <p:nvPr/>
        </p:nvSpPr>
        <p:spPr>
          <a:xfrm>
            <a:off x="95251" y="651464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https://www.edrawmax.com/context-diagram/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CF49-46AF-AAB1-8996-6BF21328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Labs’ Timeline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39089-4ED0-8FC9-CD02-A4DFB38B913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SENG 3130 -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9F9A9-655D-F222-8EED-24117631A8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r" rtl="0">
              <a:spcAft>
                <a:spcPts val="600"/>
              </a:spcAft>
            </a:pPr>
            <a:fld id="{81D60167-4931-47E6-BA6A-407CBD079E4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rtl="0">
                <a:spcAft>
                  <a:spcPts val="600"/>
                </a:spcAft>
              </a:pPr>
              <a:t>2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419383-3F57-0773-99FE-CA7D788AE30F}"/>
              </a:ext>
            </a:extLst>
          </p:cNvPr>
          <p:cNvGraphicFramePr>
            <a:graphicFrameLocks noGrp="1"/>
          </p:cNvGraphicFramePr>
          <p:nvPr/>
        </p:nvGraphicFramePr>
        <p:xfrm>
          <a:off x="610298" y="1675227"/>
          <a:ext cx="7923404" cy="439420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77361">
                  <a:extLst>
                    <a:ext uri="{9D8B030D-6E8A-4147-A177-3AD203B41FA5}">
                      <a16:colId xmlns:a16="http://schemas.microsoft.com/office/drawing/2014/main" val="471506143"/>
                    </a:ext>
                  </a:extLst>
                </a:gridCol>
                <a:gridCol w="1392938">
                  <a:extLst>
                    <a:ext uri="{9D8B030D-6E8A-4147-A177-3AD203B41FA5}">
                      <a16:colId xmlns:a16="http://schemas.microsoft.com/office/drawing/2014/main" val="3742465606"/>
                    </a:ext>
                  </a:extLst>
                </a:gridCol>
                <a:gridCol w="4853105">
                  <a:extLst>
                    <a:ext uri="{9D8B030D-6E8A-4147-A177-3AD203B41FA5}">
                      <a16:colId xmlns:a16="http://schemas.microsoft.com/office/drawing/2014/main" val="3267296345"/>
                    </a:ext>
                  </a:extLst>
                </a:gridCol>
              </a:tblGrid>
              <a:tr h="795136">
                <a:tc>
                  <a:txBody>
                    <a:bodyPr/>
                    <a:lstStyle/>
                    <a:p>
                      <a:r>
                        <a:rPr lang="en-US" sz="2300" b="1" cap="all" spc="150" dirty="0">
                          <a:solidFill>
                            <a:schemeClr val="lt1"/>
                          </a:solidFill>
                        </a:rPr>
                        <a:t>Start</a:t>
                      </a:r>
                    </a:p>
                  </a:txBody>
                  <a:tcPr marL="196078" marR="196078" marT="196078" marB="1960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cap="all" spc="150" dirty="0">
                          <a:solidFill>
                            <a:schemeClr val="lt1"/>
                          </a:solidFill>
                        </a:rPr>
                        <a:t>End</a:t>
                      </a:r>
                    </a:p>
                  </a:txBody>
                  <a:tcPr marL="196078" marR="196078" marT="196078" marB="1960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cap="all" spc="150" dirty="0">
                          <a:solidFill>
                            <a:schemeClr val="lt1"/>
                          </a:solidFill>
                        </a:rPr>
                        <a:t>To-do</a:t>
                      </a:r>
                    </a:p>
                  </a:txBody>
                  <a:tcPr marL="196078" marR="196078" marT="196078" marB="1960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04181"/>
                  </a:ext>
                </a:extLst>
              </a:tr>
              <a:tr h="719813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3:30 pm 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4:00 pm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Part 1 – Sina teaches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543257"/>
                  </a:ext>
                </a:extLst>
              </a:tr>
              <a:tr h="719813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4:00 pm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4:10 pm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Break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140603"/>
                  </a:ext>
                </a:extLst>
              </a:tr>
              <a:tr h="719813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4:10 pm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5:00 pm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Part 2 – Students work on worksheets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211782"/>
                  </a:ext>
                </a:extLst>
              </a:tr>
              <a:tr h="719813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5:00 pm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5:10 pm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Wrap up and save your work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95032"/>
                  </a:ext>
                </a:extLst>
              </a:tr>
              <a:tr h="71981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5:00 pm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5:20 pm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Sina is open for questions/discussion/talk</a:t>
                      </a:r>
                    </a:p>
                  </a:txBody>
                  <a:tcPr marL="196078" marR="196078" marT="196078" marB="1960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75463"/>
                  </a:ext>
                </a:extLst>
              </a:tr>
            </a:tbl>
          </a:graphicData>
        </a:graphic>
      </p:graphicFrame>
      <p:sp>
        <p:nvSpPr>
          <p:cNvPr id="8" name="object 2">
            <a:extLst>
              <a:ext uri="{FF2B5EF4-FFF2-40B4-BE49-F238E27FC236}">
                <a16:creationId xmlns:a16="http://schemas.microsoft.com/office/drawing/2014/main" id="{5CD11397-75B8-519F-C31E-C368EE1A0219}"/>
              </a:ext>
            </a:extLst>
          </p:cNvPr>
          <p:cNvSpPr txBox="1">
            <a:spLocks/>
          </p:cNvSpPr>
          <p:nvPr/>
        </p:nvSpPr>
        <p:spPr>
          <a:xfrm>
            <a:off x="621669" y="470683"/>
            <a:ext cx="7979501" cy="70019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spcBef>
                <a:spcPts val="660"/>
              </a:spcBef>
            </a:pPr>
            <a:r>
              <a:rPr lang="en-US" dirty="0">
                <a:latin typeface="+mn-lt"/>
              </a:rPr>
              <a:t>Lab Sections</a:t>
            </a:r>
          </a:p>
        </p:txBody>
      </p:sp>
    </p:spTree>
    <p:extLst>
      <p:ext uri="{BB962C8B-B14F-4D97-AF65-F5344CB8AC3E}">
        <p14:creationId xmlns:p14="http://schemas.microsoft.com/office/powerpoint/2010/main" val="2200292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7B41-2EF2-9164-5D8C-FAEBB3B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Online shopping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2A985-34F9-3D74-00AC-62B09B6EB2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</a:pPr>
            <a:fld id="{81D60167-4931-47E6-BA6A-407CBD079E4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rtl="0">
                <a:spcAft>
                  <a:spcPts val="600"/>
                </a:spcAft>
              </a:pPr>
              <a:t>20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75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7B41-2EF2-9164-5D8C-FAEBB3B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Online shopping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2A985-34F9-3D74-00AC-62B09B6EB2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</a:pPr>
            <a:fld id="{81D60167-4931-47E6-BA6A-407CBD079E4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rtl="0">
                <a:spcAft>
                  <a:spcPts val="600"/>
                </a:spcAft>
              </a:pPr>
              <a:t>21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 descr="DATA FLOW DIAGRAM (PART 2) - ppt video online download">
            <a:extLst>
              <a:ext uri="{FF2B5EF4-FFF2-40B4-BE49-F238E27FC236}">
                <a16:creationId xmlns:a16="http://schemas.microsoft.com/office/drawing/2014/main" id="{7087ECBC-2B32-046F-722C-4F2C11C7B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5555"/>
          <a:stretch/>
        </p:blipFill>
        <p:spPr bwMode="auto">
          <a:xfrm>
            <a:off x="1564821" y="1461697"/>
            <a:ext cx="5943600" cy="53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3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2E97-B434-35BD-6FBB-4CF898E7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99" y="125475"/>
            <a:ext cx="7729400" cy="615553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DFD95-B1F9-C10C-D051-2DF6D66E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4801314"/>
          </a:xfrm>
        </p:spPr>
        <p:txBody>
          <a:bodyPr/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 consistent. Circle for system, rectangle for external systems, and arrows for connections.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It’s good to ask each group of stakeholders to draw their own context diagram. In this way we can see the similarities and differences.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Don’t add connections between external entities if it is not important for your system.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Boxes are called external entities or terminators. It could represent a group of users like faculties, other organizations like Health and Safety Dept., other systems,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86278-C30A-FD64-2A09-231FBC723E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SENG 3130 -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1C4CC-DF14-4D61-A0FB-6A1046112C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2E97-B434-35BD-6FBB-4CF898E7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99" y="125475"/>
            <a:ext cx="7729400" cy="615553"/>
          </a:xfrm>
        </p:spPr>
        <p:txBody>
          <a:bodyPr/>
          <a:lstStyle/>
          <a:p>
            <a:r>
              <a:rPr lang="en-US" dirty="0"/>
              <a:t>Notes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DFD95-B1F9-C10C-D051-2DF6D66E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4739759"/>
          </a:xfrm>
        </p:spPr>
        <p:txBody>
          <a:bodyPr/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Interaction between the system and external entities are shown using arrows. These directional arrows indicate the input/output in/from the system.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context diagram provides a very high-level view of what the system does. It shows the environment that the system exists.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context diagram is used to have discussion about the scope of a project. 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86278-C30A-FD64-2A09-231FBC723E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SENG 3130 -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1C4CC-DF14-4D61-A0FB-6A1046112C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721F-CA1C-4F34-AEA1-FEB1461D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Lab health and safety rules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C264DC-50D6-47F9-A1E1-4BD652CF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0" y="1597432"/>
            <a:ext cx="8494690" cy="4966030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Report all emergencies immediately. </a:t>
            </a:r>
          </a:p>
          <a:p>
            <a:pPr marL="628650" lvl="1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Call TRU campus security (250-828-5033). Use TRU Safe App for quick access (Get Help!)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injuries must be reported. Even if you experience a minor injury in the lab that does not require first aid, please let your instructor know.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Food and drinks are not allowed in the labs.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should report and label broken or damaged tools. These should be labeled with DAMAGED DO NOT USE/ OUT OF SERVICE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 vigilant: all laboratory users have a responsibility to take reasonable precautions against theft or misuse of materials.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Follow current COVID-19 precautions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must protect yourself:  tie back long hair, secure loose sleeves or other loose articles of clothing, you should glance away from the screen periodically to avoid eye strain.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Please use the lab for running experiments only.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must follow written procedures when using electrical components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8D6AE6-6046-8109-F143-FF2208788552}"/>
              </a:ext>
            </a:extLst>
          </p:cNvPr>
          <p:cNvSpPr txBox="1">
            <a:spLocks/>
          </p:cNvSpPr>
          <p:nvPr/>
        </p:nvSpPr>
        <p:spPr>
          <a:xfrm>
            <a:off x="693338" y="503595"/>
            <a:ext cx="7729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>
                <a:solidFill>
                  <a:srgbClr val="FF0000"/>
                </a:solidFill>
              </a:rPr>
              <a:t>Lab health and safety rules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CB401-5E9F-B409-EF18-4CEBC4331A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515350" y="6300465"/>
            <a:ext cx="302354" cy="252735"/>
          </a:xfrm>
        </p:spPr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48A5-4000-8643-6BB9-D725822D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99" y="125475"/>
            <a:ext cx="7729400" cy="615553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Lab health and safety rules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90A7-5CB4-A484-221C-F7F332EB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319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Encourage students to get the TRU Safe App on their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Remind students where the fire alarms are and where the nearest exists are. (What to do in the event of a fire- which I remind everyone that your priority is to get yourself and your students out of the building safely, and call security.)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1F1E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After you discuss these things, ask the student to complete the short quiz associated with their year located on ENGR Hub. The quiz should only take about 5 minutes. </a:t>
            </a:r>
          </a:p>
          <a:p>
            <a:endParaRPr lang="en-US" sz="2400" b="0" i="0" u="sng" dirty="0">
              <a:solidFill>
                <a:srgbClr val="0563C1"/>
              </a:solidFill>
              <a:effectLst/>
              <a:latin typeface="Calibri" panose="020F0502020204030204" pitchFamily="34" charset="0"/>
              <a:hlinkClick r:id="rId2"/>
            </a:endParaRPr>
          </a:p>
          <a:p>
            <a:r>
              <a:rPr lang="en-US" sz="2400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https://moodle.tru.ca/course/view.php?id=30075</a:t>
            </a:r>
            <a:endParaRPr lang="en-US" sz="2400" b="0" i="0" u="sng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410A2-517A-7722-02E8-C26040387B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SENG 3130 -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32CAB-0B13-89E9-88EC-D5D96F918F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515350" y="6300465"/>
            <a:ext cx="302354" cy="252735"/>
          </a:xfrm>
        </p:spPr>
        <p:txBody>
          <a:bodyPr/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7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01170" y="6300465"/>
            <a:ext cx="2165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>
                <a:latin typeface="+mn-lt"/>
              </a:rPr>
              <a:pPr marL="38100"/>
              <a:t>3</a:t>
            </a:fld>
            <a:endParaRPr dirty="0">
              <a:latin typeface="+mn-l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979501" cy="70019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spcBef>
                <a:spcPts val="660"/>
              </a:spcBef>
            </a:pPr>
            <a:r>
              <a:rPr dirty="0">
                <a:latin typeface="+mn-lt"/>
              </a:rPr>
              <a:t>What do we learn from today </a:t>
            </a:r>
            <a:r>
              <a:rPr lang="en-US" dirty="0">
                <a:latin typeface="+mn-lt"/>
              </a:rPr>
              <a:t>lab</a:t>
            </a:r>
            <a:r>
              <a:rPr dirty="0">
                <a:latin typeface="+mn-lt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825625"/>
            <a:ext cx="7886700" cy="2993768"/>
          </a:xfrm>
          <a:prstGeom prst="rect">
            <a:avLst/>
          </a:prstGeom>
          <a:solidFill>
            <a:srgbClr val="C5E0B4"/>
          </a:solidFill>
          <a:ln w="25400">
            <a:solidFill>
              <a:srgbClr val="BC8C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48640" indent="-457200">
              <a:spcBef>
                <a:spcPts val="245"/>
              </a:spcBef>
              <a:buFont typeface="Wingdings" panose="05000000000000000000" pitchFamily="2" charset="2"/>
              <a:buChar char="§"/>
              <a:tabLst>
                <a:tab pos="320040" algn="l"/>
              </a:tabLst>
            </a:pPr>
            <a:r>
              <a:rPr sz="2800" dirty="0">
                <a:latin typeface="+mn-lt"/>
                <a:cs typeface="Arial"/>
              </a:rPr>
              <a:t>License model</a:t>
            </a:r>
          </a:p>
          <a:p>
            <a:pPr marL="548640" indent="-457200">
              <a:spcBef>
                <a:spcPts val="1565"/>
              </a:spcBef>
              <a:buFont typeface="Wingdings" panose="05000000000000000000" pitchFamily="2" charset="2"/>
              <a:buChar char="§"/>
              <a:tabLst>
                <a:tab pos="320040" algn="l"/>
              </a:tabLst>
            </a:pPr>
            <a:r>
              <a:rPr sz="2800" dirty="0">
                <a:latin typeface="+mn-lt"/>
                <a:cs typeface="Arial"/>
              </a:rPr>
              <a:t>Client/Server Model</a:t>
            </a:r>
          </a:p>
          <a:p>
            <a:pPr marL="548640" indent="-457200">
              <a:spcBef>
                <a:spcPts val="1630"/>
              </a:spcBef>
              <a:buFont typeface="Wingdings" panose="05000000000000000000" pitchFamily="2" charset="2"/>
              <a:buChar char="§"/>
              <a:tabLst>
                <a:tab pos="320040" algn="l"/>
              </a:tabLst>
            </a:pPr>
            <a:r>
              <a:rPr sz="2800" dirty="0">
                <a:latin typeface="+mn-lt"/>
                <a:cs typeface="Arial"/>
              </a:rPr>
              <a:t>The general architecture of Visure</a:t>
            </a:r>
          </a:p>
          <a:p>
            <a:pPr marL="548640" indent="-457200">
              <a:spcBef>
                <a:spcPts val="1630"/>
              </a:spcBef>
              <a:buFont typeface="Wingdings" panose="05000000000000000000" pitchFamily="2" charset="2"/>
              <a:buChar char="§"/>
              <a:tabLst>
                <a:tab pos="320040" algn="l"/>
              </a:tabLst>
            </a:pPr>
            <a:r>
              <a:rPr sz="2800" dirty="0">
                <a:latin typeface="+mn-lt"/>
                <a:cs typeface="Arial"/>
              </a:rPr>
              <a:t>Tracking requirements</a:t>
            </a:r>
          </a:p>
          <a:p>
            <a:pPr marL="548640" indent="-457200">
              <a:spcBef>
                <a:spcPts val="1540"/>
              </a:spcBef>
              <a:buFont typeface="Wingdings" panose="05000000000000000000" pitchFamily="2" charset="2"/>
              <a:buChar char="§"/>
              <a:tabLst>
                <a:tab pos="320040" algn="l"/>
              </a:tabLst>
            </a:pPr>
            <a:r>
              <a:rPr sz="2800" dirty="0">
                <a:latin typeface="+mn-lt"/>
                <a:cs typeface="Arial"/>
              </a:rPr>
              <a:t>Configuration management (CM) tools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D5EB-5D36-166E-3C18-9B341D51D4B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r>
              <a:rPr lang="en-US">
                <a:latin typeface="+mn-lt"/>
              </a:rPr>
              <a:t>SENG 3130 - 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729400" cy="927946"/>
          </a:xfrm>
          <a:prstGeom prst="rect">
            <a:avLst/>
          </a:prstGeom>
        </p:spPr>
        <p:txBody>
          <a:bodyPr vert="horz" wrap="square" lIns="0" tIns="248412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dirty="0">
                <a:latin typeface="+mn-lt"/>
              </a:rPr>
              <a:t>License 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69488" y="2126175"/>
            <a:ext cx="2132330" cy="993775"/>
            <a:chOff x="2969488" y="2126175"/>
            <a:chExt cx="2132330" cy="993775"/>
          </a:xfrm>
        </p:grpSpPr>
        <p:sp>
          <p:nvSpPr>
            <p:cNvPr id="4" name="object 4"/>
            <p:cNvSpPr/>
            <p:nvPr/>
          </p:nvSpPr>
          <p:spPr>
            <a:xfrm>
              <a:off x="2977742" y="2134430"/>
              <a:ext cx="2115820" cy="977265"/>
            </a:xfrm>
            <a:custGeom>
              <a:avLst/>
              <a:gdLst/>
              <a:ahLst/>
              <a:cxnLst/>
              <a:rect l="l" t="t" r="r" b="b"/>
              <a:pathLst>
                <a:path w="2115820" h="977264">
                  <a:moveTo>
                    <a:pt x="1968910" y="0"/>
                  </a:moveTo>
                  <a:lnTo>
                    <a:pt x="146447" y="0"/>
                  </a:lnTo>
                  <a:lnTo>
                    <a:pt x="139253" y="175"/>
                  </a:lnTo>
                  <a:lnTo>
                    <a:pt x="97119" y="8559"/>
                  </a:lnTo>
                  <a:lnTo>
                    <a:pt x="59201" y="28833"/>
                  </a:lnTo>
                  <a:lnTo>
                    <a:pt x="28824" y="59220"/>
                  </a:lnTo>
                  <a:lnTo>
                    <a:pt x="8557" y="97150"/>
                  </a:lnTo>
                  <a:lnTo>
                    <a:pt x="175" y="139298"/>
                  </a:lnTo>
                  <a:lnTo>
                    <a:pt x="0" y="146495"/>
                  </a:lnTo>
                  <a:lnTo>
                    <a:pt x="0" y="830145"/>
                  </a:lnTo>
                  <a:lnTo>
                    <a:pt x="6304" y="872671"/>
                  </a:lnTo>
                  <a:lnTo>
                    <a:pt x="24681" y="911533"/>
                  </a:lnTo>
                  <a:lnTo>
                    <a:pt x="53540" y="943389"/>
                  </a:lnTo>
                  <a:lnTo>
                    <a:pt x="90404" y="965489"/>
                  </a:lnTo>
                  <a:lnTo>
                    <a:pt x="132093" y="975937"/>
                  </a:lnTo>
                  <a:lnTo>
                    <a:pt x="146447" y="976641"/>
                  </a:lnTo>
                  <a:lnTo>
                    <a:pt x="1968910" y="976641"/>
                  </a:lnTo>
                  <a:lnTo>
                    <a:pt x="2011421" y="970334"/>
                  </a:lnTo>
                  <a:lnTo>
                    <a:pt x="2050271" y="951952"/>
                  </a:lnTo>
                  <a:lnTo>
                    <a:pt x="2082117" y="923082"/>
                  </a:lnTo>
                  <a:lnTo>
                    <a:pt x="2104209" y="886207"/>
                  </a:lnTo>
                  <a:lnTo>
                    <a:pt x="2114654" y="844504"/>
                  </a:lnTo>
                  <a:lnTo>
                    <a:pt x="2115357" y="830145"/>
                  </a:lnTo>
                  <a:lnTo>
                    <a:pt x="2115357" y="146495"/>
                  </a:lnTo>
                  <a:lnTo>
                    <a:pt x="2109053" y="103969"/>
                  </a:lnTo>
                  <a:lnTo>
                    <a:pt x="2090676" y="65106"/>
                  </a:lnTo>
                  <a:lnTo>
                    <a:pt x="2061816" y="33251"/>
                  </a:lnTo>
                  <a:lnTo>
                    <a:pt x="2024952" y="11150"/>
                  </a:lnTo>
                  <a:lnTo>
                    <a:pt x="1983264" y="703"/>
                  </a:lnTo>
                  <a:lnTo>
                    <a:pt x="196891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977743" y="2134430"/>
              <a:ext cx="2115820" cy="977265"/>
            </a:xfrm>
            <a:custGeom>
              <a:avLst/>
              <a:gdLst/>
              <a:ahLst/>
              <a:cxnLst/>
              <a:rect l="l" t="t" r="r" b="b"/>
              <a:pathLst>
                <a:path w="2115820" h="977264">
                  <a:moveTo>
                    <a:pt x="146447" y="0"/>
                  </a:moveTo>
                  <a:lnTo>
                    <a:pt x="1968910" y="0"/>
                  </a:lnTo>
                  <a:lnTo>
                    <a:pt x="1976104" y="175"/>
                  </a:lnTo>
                  <a:lnTo>
                    <a:pt x="2018239" y="8559"/>
                  </a:lnTo>
                  <a:lnTo>
                    <a:pt x="2056156" y="28833"/>
                  </a:lnTo>
                  <a:lnTo>
                    <a:pt x="2086533" y="59220"/>
                  </a:lnTo>
                  <a:lnTo>
                    <a:pt x="2106801" y="97151"/>
                  </a:lnTo>
                  <a:lnTo>
                    <a:pt x="2115182" y="139299"/>
                  </a:lnTo>
                  <a:lnTo>
                    <a:pt x="2115358" y="146496"/>
                  </a:lnTo>
                  <a:lnTo>
                    <a:pt x="2115358" y="830145"/>
                  </a:lnTo>
                  <a:lnTo>
                    <a:pt x="2109053" y="872671"/>
                  </a:lnTo>
                  <a:lnTo>
                    <a:pt x="2090677" y="911534"/>
                  </a:lnTo>
                  <a:lnTo>
                    <a:pt x="2061817" y="943389"/>
                  </a:lnTo>
                  <a:lnTo>
                    <a:pt x="2024952" y="965490"/>
                  </a:lnTo>
                  <a:lnTo>
                    <a:pt x="1983264" y="975937"/>
                  </a:lnTo>
                  <a:lnTo>
                    <a:pt x="1968910" y="976641"/>
                  </a:lnTo>
                  <a:lnTo>
                    <a:pt x="146447" y="976641"/>
                  </a:lnTo>
                  <a:lnTo>
                    <a:pt x="103935" y="970335"/>
                  </a:lnTo>
                  <a:lnTo>
                    <a:pt x="65086" y="951952"/>
                  </a:lnTo>
                  <a:lnTo>
                    <a:pt x="33241" y="923082"/>
                  </a:lnTo>
                  <a:lnTo>
                    <a:pt x="11147" y="886207"/>
                  </a:lnTo>
                  <a:lnTo>
                    <a:pt x="703" y="844504"/>
                  </a:lnTo>
                  <a:lnTo>
                    <a:pt x="0" y="830145"/>
                  </a:lnTo>
                  <a:lnTo>
                    <a:pt x="0" y="146496"/>
                  </a:lnTo>
                  <a:lnTo>
                    <a:pt x="6303" y="103970"/>
                  </a:lnTo>
                  <a:lnTo>
                    <a:pt x="24681" y="65107"/>
                  </a:lnTo>
                  <a:lnTo>
                    <a:pt x="53541" y="33251"/>
                  </a:lnTo>
                  <a:lnTo>
                    <a:pt x="90403" y="11151"/>
                  </a:lnTo>
                  <a:lnTo>
                    <a:pt x="132093" y="703"/>
                  </a:lnTo>
                  <a:lnTo>
                    <a:pt x="146447" y="0"/>
                  </a:lnTo>
                  <a:close/>
                </a:path>
              </a:pathLst>
            </a:custGeom>
            <a:ln w="16276">
              <a:solidFill>
                <a:srgbClr val="D6B65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89117" y="2260087"/>
            <a:ext cx="1877060" cy="74058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4290" marR="5080" indent="-22225">
              <a:spcBef>
                <a:spcPts val="254"/>
              </a:spcBef>
            </a:pPr>
            <a:r>
              <a:rPr sz="2300" dirty="0">
                <a:latin typeface="+mn-lt"/>
                <a:cs typeface="Lucida Sans Unicode"/>
              </a:rPr>
              <a:t>Visure f</a:t>
            </a:r>
            <a:r>
              <a:rPr lang="en-US" sz="2300" dirty="0">
                <a:latin typeface="+mn-lt"/>
                <a:cs typeface="Lucida Sans Unicode"/>
              </a:rPr>
              <a:t>l</a:t>
            </a:r>
            <a:r>
              <a:rPr sz="2300" dirty="0">
                <a:latin typeface="+mn-lt"/>
                <a:cs typeface="Lucida Sans Unicode"/>
              </a:rPr>
              <a:t>oating license server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28689" y="3121165"/>
            <a:ext cx="3571875" cy="2277110"/>
            <a:chOff x="528689" y="3121165"/>
            <a:chExt cx="3571875" cy="2277110"/>
          </a:xfrm>
        </p:grpSpPr>
        <p:sp>
          <p:nvSpPr>
            <p:cNvPr id="8" name="object 8"/>
            <p:cNvSpPr/>
            <p:nvPr/>
          </p:nvSpPr>
          <p:spPr>
            <a:xfrm>
              <a:off x="1513264" y="3214758"/>
              <a:ext cx="2522220" cy="932180"/>
            </a:xfrm>
            <a:custGeom>
              <a:avLst/>
              <a:gdLst/>
              <a:ahLst/>
              <a:cxnLst/>
              <a:rect l="l" t="t" r="r" b="b"/>
              <a:pathLst>
                <a:path w="2522220" h="932179">
                  <a:moveTo>
                    <a:pt x="0" y="932041"/>
                  </a:moveTo>
                  <a:lnTo>
                    <a:pt x="0" y="466020"/>
                  </a:lnTo>
                  <a:lnTo>
                    <a:pt x="2522158" y="466020"/>
                  </a:lnTo>
                  <a:lnTo>
                    <a:pt x="2522158" y="0"/>
                  </a:lnTo>
                </a:path>
              </a:pathLst>
            </a:custGeom>
            <a:ln w="16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8174" y="4110177"/>
              <a:ext cx="130178" cy="1302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333" y="3121165"/>
              <a:ext cx="130178" cy="1302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6944" y="4250488"/>
              <a:ext cx="1953260" cy="1139825"/>
            </a:xfrm>
            <a:custGeom>
              <a:avLst/>
              <a:gdLst/>
              <a:ahLst/>
              <a:cxnLst/>
              <a:rect l="l" t="t" r="r" b="b"/>
              <a:pathLst>
                <a:path w="1953260" h="1139825">
                  <a:moveTo>
                    <a:pt x="1781781" y="0"/>
                  </a:moveTo>
                  <a:lnTo>
                    <a:pt x="170855" y="0"/>
                  </a:lnTo>
                  <a:lnTo>
                    <a:pt x="162462" y="205"/>
                  </a:lnTo>
                  <a:lnTo>
                    <a:pt x="121258" y="7356"/>
                  </a:lnTo>
                  <a:lnTo>
                    <a:pt x="83026" y="24308"/>
                  </a:lnTo>
                  <a:lnTo>
                    <a:pt x="50042" y="50058"/>
                  </a:lnTo>
                  <a:lnTo>
                    <a:pt x="24301" y="83052"/>
                  </a:lnTo>
                  <a:lnTo>
                    <a:pt x="7355" y="121297"/>
                  </a:lnTo>
                  <a:lnTo>
                    <a:pt x="205" y="162515"/>
                  </a:lnTo>
                  <a:lnTo>
                    <a:pt x="0" y="170911"/>
                  </a:lnTo>
                  <a:lnTo>
                    <a:pt x="0" y="968503"/>
                  </a:lnTo>
                  <a:lnTo>
                    <a:pt x="5121" y="1010041"/>
                  </a:lnTo>
                  <a:lnTo>
                    <a:pt x="20172" y="1049070"/>
                  </a:lnTo>
                  <a:lnTo>
                    <a:pt x="44252" y="1083273"/>
                  </a:lnTo>
                  <a:lnTo>
                    <a:pt x="75933" y="1110611"/>
                  </a:lnTo>
                  <a:lnTo>
                    <a:pt x="113305" y="1129428"/>
                  </a:lnTo>
                  <a:lnTo>
                    <a:pt x="154108" y="1138593"/>
                  </a:lnTo>
                  <a:lnTo>
                    <a:pt x="170855" y="1139414"/>
                  </a:lnTo>
                  <a:lnTo>
                    <a:pt x="1781781" y="1139414"/>
                  </a:lnTo>
                  <a:lnTo>
                    <a:pt x="1823306" y="1134291"/>
                  </a:lnTo>
                  <a:lnTo>
                    <a:pt x="1862324" y="1119235"/>
                  </a:lnTo>
                  <a:lnTo>
                    <a:pt x="1896515" y="1095148"/>
                  </a:lnTo>
                  <a:lnTo>
                    <a:pt x="1923843" y="1063456"/>
                  </a:lnTo>
                  <a:lnTo>
                    <a:pt x="1942654" y="1026072"/>
                  </a:lnTo>
                  <a:lnTo>
                    <a:pt x="1951817" y="985255"/>
                  </a:lnTo>
                  <a:lnTo>
                    <a:pt x="1952638" y="968503"/>
                  </a:lnTo>
                  <a:lnTo>
                    <a:pt x="1952638" y="170911"/>
                  </a:lnTo>
                  <a:lnTo>
                    <a:pt x="1947515" y="129372"/>
                  </a:lnTo>
                  <a:lnTo>
                    <a:pt x="1932464" y="90342"/>
                  </a:lnTo>
                  <a:lnTo>
                    <a:pt x="1908385" y="56140"/>
                  </a:lnTo>
                  <a:lnTo>
                    <a:pt x="1876704" y="28803"/>
                  </a:lnTo>
                  <a:lnTo>
                    <a:pt x="1839332" y="9985"/>
                  </a:lnTo>
                  <a:lnTo>
                    <a:pt x="1798529" y="820"/>
                  </a:lnTo>
                  <a:lnTo>
                    <a:pt x="1781781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36944" y="4250487"/>
              <a:ext cx="1953260" cy="1139825"/>
            </a:xfrm>
            <a:custGeom>
              <a:avLst/>
              <a:gdLst/>
              <a:ahLst/>
              <a:cxnLst/>
              <a:rect l="l" t="t" r="r" b="b"/>
              <a:pathLst>
                <a:path w="1953260" h="1139825">
                  <a:moveTo>
                    <a:pt x="170855" y="0"/>
                  </a:moveTo>
                  <a:lnTo>
                    <a:pt x="1781782" y="0"/>
                  </a:lnTo>
                  <a:lnTo>
                    <a:pt x="1790176" y="205"/>
                  </a:lnTo>
                  <a:lnTo>
                    <a:pt x="1831379" y="7357"/>
                  </a:lnTo>
                  <a:lnTo>
                    <a:pt x="1869611" y="24309"/>
                  </a:lnTo>
                  <a:lnTo>
                    <a:pt x="1902595" y="50059"/>
                  </a:lnTo>
                  <a:lnTo>
                    <a:pt x="1928336" y="83053"/>
                  </a:lnTo>
                  <a:lnTo>
                    <a:pt x="1945283" y="121298"/>
                  </a:lnTo>
                  <a:lnTo>
                    <a:pt x="1952433" y="162515"/>
                  </a:lnTo>
                  <a:lnTo>
                    <a:pt x="1952638" y="170912"/>
                  </a:lnTo>
                  <a:lnTo>
                    <a:pt x="1952638" y="968503"/>
                  </a:lnTo>
                  <a:lnTo>
                    <a:pt x="1947516" y="1010040"/>
                  </a:lnTo>
                  <a:lnTo>
                    <a:pt x="1932465" y="1049071"/>
                  </a:lnTo>
                  <a:lnTo>
                    <a:pt x="1908385" y="1083273"/>
                  </a:lnTo>
                  <a:lnTo>
                    <a:pt x="1876705" y="1110610"/>
                  </a:lnTo>
                  <a:lnTo>
                    <a:pt x="1839333" y="1129428"/>
                  </a:lnTo>
                  <a:lnTo>
                    <a:pt x="1798529" y="1138593"/>
                  </a:lnTo>
                  <a:lnTo>
                    <a:pt x="1781782" y="1139415"/>
                  </a:lnTo>
                  <a:lnTo>
                    <a:pt x="170855" y="1139415"/>
                  </a:lnTo>
                  <a:lnTo>
                    <a:pt x="129331" y="1134291"/>
                  </a:lnTo>
                  <a:lnTo>
                    <a:pt x="90314" y="1119236"/>
                  </a:lnTo>
                  <a:lnTo>
                    <a:pt x="56122" y="1095147"/>
                  </a:lnTo>
                  <a:lnTo>
                    <a:pt x="28794" y="1063457"/>
                  </a:lnTo>
                  <a:lnTo>
                    <a:pt x="9983" y="1026072"/>
                  </a:lnTo>
                  <a:lnTo>
                    <a:pt x="820" y="985255"/>
                  </a:lnTo>
                  <a:lnTo>
                    <a:pt x="0" y="968503"/>
                  </a:lnTo>
                  <a:lnTo>
                    <a:pt x="0" y="170912"/>
                  </a:lnTo>
                  <a:lnTo>
                    <a:pt x="5121" y="129373"/>
                  </a:lnTo>
                  <a:lnTo>
                    <a:pt x="20172" y="90343"/>
                  </a:lnTo>
                  <a:lnTo>
                    <a:pt x="44252" y="56141"/>
                  </a:lnTo>
                  <a:lnTo>
                    <a:pt x="75933" y="28802"/>
                  </a:lnTo>
                  <a:lnTo>
                    <a:pt x="113305" y="9986"/>
                  </a:lnTo>
                  <a:lnTo>
                    <a:pt x="154108" y="820"/>
                  </a:lnTo>
                  <a:lnTo>
                    <a:pt x="170855" y="0"/>
                  </a:lnTo>
                  <a:close/>
                </a:path>
              </a:pathLst>
            </a:custGeom>
            <a:ln w="16275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7640" y="4278479"/>
            <a:ext cx="1735455" cy="109452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indent="-635" algn="ctr">
              <a:spcBef>
                <a:spcPts val="254"/>
              </a:spcBef>
            </a:pPr>
            <a:r>
              <a:rPr sz="2300" dirty="0">
                <a:latin typeface="+mn-lt"/>
                <a:cs typeface="Lucida Sans Unicode"/>
              </a:rPr>
              <a:t>Visure requirements Client 1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3050848" y="4242232"/>
            <a:ext cx="1969770" cy="1156335"/>
            <a:chOff x="3050848" y="4242232"/>
            <a:chExt cx="1969770" cy="1156335"/>
          </a:xfrm>
        </p:grpSpPr>
        <p:sp>
          <p:nvSpPr>
            <p:cNvPr id="15" name="object 15"/>
            <p:cNvSpPr/>
            <p:nvPr/>
          </p:nvSpPr>
          <p:spPr>
            <a:xfrm>
              <a:off x="3059102" y="4250488"/>
              <a:ext cx="1953260" cy="1139825"/>
            </a:xfrm>
            <a:custGeom>
              <a:avLst/>
              <a:gdLst/>
              <a:ahLst/>
              <a:cxnLst/>
              <a:rect l="l" t="t" r="r" b="b"/>
              <a:pathLst>
                <a:path w="1953260" h="1139825">
                  <a:moveTo>
                    <a:pt x="1781782" y="0"/>
                  </a:moveTo>
                  <a:lnTo>
                    <a:pt x="170855" y="0"/>
                  </a:lnTo>
                  <a:lnTo>
                    <a:pt x="162461" y="205"/>
                  </a:lnTo>
                  <a:lnTo>
                    <a:pt x="121258" y="7356"/>
                  </a:lnTo>
                  <a:lnTo>
                    <a:pt x="83026" y="24308"/>
                  </a:lnTo>
                  <a:lnTo>
                    <a:pt x="50041" y="50058"/>
                  </a:lnTo>
                  <a:lnTo>
                    <a:pt x="24301" y="83052"/>
                  </a:lnTo>
                  <a:lnTo>
                    <a:pt x="7354" y="121297"/>
                  </a:lnTo>
                  <a:lnTo>
                    <a:pt x="205" y="162515"/>
                  </a:lnTo>
                  <a:lnTo>
                    <a:pt x="0" y="170911"/>
                  </a:lnTo>
                  <a:lnTo>
                    <a:pt x="0" y="968503"/>
                  </a:lnTo>
                  <a:lnTo>
                    <a:pt x="5121" y="1010041"/>
                  </a:lnTo>
                  <a:lnTo>
                    <a:pt x="20172" y="1049070"/>
                  </a:lnTo>
                  <a:lnTo>
                    <a:pt x="44251" y="1083273"/>
                  </a:lnTo>
                  <a:lnTo>
                    <a:pt x="75933" y="1110611"/>
                  </a:lnTo>
                  <a:lnTo>
                    <a:pt x="113305" y="1129428"/>
                  </a:lnTo>
                  <a:lnTo>
                    <a:pt x="154108" y="1138593"/>
                  </a:lnTo>
                  <a:lnTo>
                    <a:pt x="170855" y="1139414"/>
                  </a:lnTo>
                  <a:lnTo>
                    <a:pt x="1781782" y="1139414"/>
                  </a:lnTo>
                  <a:lnTo>
                    <a:pt x="1823305" y="1134291"/>
                  </a:lnTo>
                  <a:lnTo>
                    <a:pt x="1862323" y="1119235"/>
                  </a:lnTo>
                  <a:lnTo>
                    <a:pt x="1896514" y="1095148"/>
                  </a:lnTo>
                  <a:lnTo>
                    <a:pt x="1923842" y="1063456"/>
                  </a:lnTo>
                  <a:lnTo>
                    <a:pt x="1942653" y="1026072"/>
                  </a:lnTo>
                  <a:lnTo>
                    <a:pt x="1951816" y="985255"/>
                  </a:lnTo>
                  <a:lnTo>
                    <a:pt x="1952637" y="968503"/>
                  </a:lnTo>
                  <a:lnTo>
                    <a:pt x="1952637" y="170911"/>
                  </a:lnTo>
                  <a:lnTo>
                    <a:pt x="1947515" y="129372"/>
                  </a:lnTo>
                  <a:lnTo>
                    <a:pt x="1932464" y="90342"/>
                  </a:lnTo>
                  <a:lnTo>
                    <a:pt x="1908385" y="56140"/>
                  </a:lnTo>
                  <a:lnTo>
                    <a:pt x="1876704" y="28803"/>
                  </a:lnTo>
                  <a:lnTo>
                    <a:pt x="1839331" y="9985"/>
                  </a:lnTo>
                  <a:lnTo>
                    <a:pt x="1798528" y="820"/>
                  </a:lnTo>
                  <a:lnTo>
                    <a:pt x="1781782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059103" y="4250487"/>
              <a:ext cx="1953260" cy="1139825"/>
            </a:xfrm>
            <a:custGeom>
              <a:avLst/>
              <a:gdLst/>
              <a:ahLst/>
              <a:cxnLst/>
              <a:rect l="l" t="t" r="r" b="b"/>
              <a:pathLst>
                <a:path w="1953260" h="1139825">
                  <a:moveTo>
                    <a:pt x="170855" y="0"/>
                  </a:moveTo>
                  <a:lnTo>
                    <a:pt x="1781782" y="0"/>
                  </a:lnTo>
                  <a:lnTo>
                    <a:pt x="1790176" y="205"/>
                  </a:lnTo>
                  <a:lnTo>
                    <a:pt x="1831379" y="7357"/>
                  </a:lnTo>
                  <a:lnTo>
                    <a:pt x="1869611" y="24309"/>
                  </a:lnTo>
                  <a:lnTo>
                    <a:pt x="1902595" y="50059"/>
                  </a:lnTo>
                  <a:lnTo>
                    <a:pt x="1928336" y="83053"/>
                  </a:lnTo>
                  <a:lnTo>
                    <a:pt x="1945282" y="121298"/>
                  </a:lnTo>
                  <a:lnTo>
                    <a:pt x="1952433" y="162515"/>
                  </a:lnTo>
                  <a:lnTo>
                    <a:pt x="1952638" y="170912"/>
                  </a:lnTo>
                  <a:lnTo>
                    <a:pt x="1952638" y="968503"/>
                  </a:lnTo>
                  <a:lnTo>
                    <a:pt x="1947516" y="1010040"/>
                  </a:lnTo>
                  <a:lnTo>
                    <a:pt x="1932465" y="1049071"/>
                  </a:lnTo>
                  <a:lnTo>
                    <a:pt x="1908385" y="1083273"/>
                  </a:lnTo>
                  <a:lnTo>
                    <a:pt x="1876703" y="1110610"/>
                  </a:lnTo>
                  <a:lnTo>
                    <a:pt x="1839332" y="1129428"/>
                  </a:lnTo>
                  <a:lnTo>
                    <a:pt x="1798529" y="1138593"/>
                  </a:lnTo>
                  <a:lnTo>
                    <a:pt x="1781782" y="1139415"/>
                  </a:lnTo>
                  <a:lnTo>
                    <a:pt x="170855" y="1139415"/>
                  </a:lnTo>
                  <a:lnTo>
                    <a:pt x="129330" y="1134291"/>
                  </a:lnTo>
                  <a:lnTo>
                    <a:pt x="90313" y="1119236"/>
                  </a:lnTo>
                  <a:lnTo>
                    <a:pt x="56122" y="1095147"/>
                  </a:lnTo>
                  <a:lnTo>
                    <a:pt x="28793" y="1063457"/>
                  </a:lnTo>
                  <a:lnTo>
                    <a:pt x="9982" y="1026072"/>
                  </a:lnTo>
                  <a:lnTo>
                    <a:pt x="820" y="985255"/>
                  </a:lnTo>
                  <a:lnTo>
                    <a:pt x="0" y="968503"/>
                  </a:lnTo>
                  <a:lnTo>
                    <a:pt x="0" y="170912"/>
                  </a:lnTo>
                  <a:lnTo>
                    <a:pt x="5120" y="129373"/>
                  </a:lnTo>
                  <a:lnTo>
                    <a:pt x="20172" y="90343"/>
                  </a:lnTo>
                  <a:lnTo>
                    <a:pt x="44252" y="56141"/>
                  </a:lnTo>
                  <a:lnTo>
                    <a:pt x="75933" y="28802"/>
                  </a:lnTo>
                  <a:lnTo>
                    <a:pt x="113304" y="9986"/>
                  </a:lnTo>
                  <a:lnTo>
                    <a:pt x="154108" y="820"/>
                  </a:lnTo>
                  <a:lnTo>
                    <a:pt x="170855" y="0"/>
                  </a:lnTo>
                  <a:close/>
                </a:path>
              </a:pathLst>
            </a:custGeom>
            <a:ln w="16275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59799" y="4278479"/>
            <a:ext cx="1735455" cy="109452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indent="-635" algn="ctr">
              <a:spcBef>
                <a:spcPts val="254"/>
              </a:spcBef>
            </a:pPr>
            <a:r>
              <a:rPr sz="2300" dirty="0">
                <a:latin typeface="+mn-lt"/>
                <a:cs typeface="Lucida Sans Unicode"/>
              </a:rPr>
              <a:t>Visure requirements Client 2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5573006" y="4242232"/>
            <a:ext cx="3271520" cy="1156335"/>
            <a:chOff x="5573006" y="4242232"/>
            <a:chExt cx="3271520" cy="1156335"/>
          </a:xfrm>
        </p:grpSpPr>
        <p:sp>
          <p:nvSpPr>
            <p:cNvPr id="19" name="object 19"/>
            <p:cNvSpPr/>
            <p:nvPr/>
          </p:nvSpPr>
          <p:spPr>
            <a:xfrm>
              <a:off x="5581260" y="4250488"/>
              <a:ext cx="3255010" cy="1139825"/>
            </a:xfrm>
            <a:custGeom>
              <a:avLst/>
              <a:gdLst/>
              <a:ahLst/>
              <a:cxnLst/>
              <a:rect l="l" t="t" r="r" b="b"/>
              <a:pathLst>
                <a:path w="3255009" h="1139825">
                  <a:moveTo>
                    <a:pt x="3083540" y="0"/>
                  </a:moveTo>
                  <a:lnTo>
                    <a:pt x="170855" y="0"/>
                  </a:lnTo>
                  <a:lnTo>
                    <a:pt x="162462" y="205"/>
                  </a:lnTo>
                  <a:lnTo>
                    <a:pt x="121257" y="7356"/>
                  </a:lnTo>
                  <a:lnTo>
                    <a:pt x="83025" y="24308"/>
                  </a:lnTo>
                  <a:lnTo>
                    <a:pt x="50041" y="50058"/>
                  </a:lnTo>
                  <a:lnTo>
                    <a:pt x="24301" y="83052"/>
                  </a:lnTo>
                  <a:lnTo>
                    <a:pt x="7354" y="121297"/>
                  </a:lnTo>
                  <a:lnTo>
                    <a:pt x="204" y="162515"/>
                  </a:lnTo>
                  <a:lnTo>
                    <a:pt x="0" y="170911"/>
                  </a:lnTo>
                  <a:lnTo>
                    <a:pt x="0" y="968503"/>
                  </a:lnTo>
                  <a:lnTo>
                    <a:pt x="5120" y="1010041"/>
                  </a:lnTo>
                  <a:lnTo>
                    <a:pt x="20172" y="1049070"/>
                  </a:lnTo>
                  <a:lnTo>
                    <a:pt x="44251" y="1083273"/>
                  </a:lnTo>
                  <a:lnTo>
                    <a:pt x="75933" y="1110611"/>
                  </a:lnTo>
                  <a:lnTo>
                    <a:pt x="113304" y="1129428"/>
                  </a:lnTo>
                  <a:lnTo>
                    <a:pt x="154108" y="1138593"/>
                  </a:lnTo>
                  <a:lnTo>
                    <a:pt x="170855" y="1139414"/>
                  </a:lnTo>
                  <a:lnTo>
                    <a:pt x="3083540" y="1139414"/>
                  </a:lnTo>
                  <a:lnTo>
                    <a:pt x="3125064" y="1134291"/>
                  </a:lnTo>
                  <a:lnTo>
                    <a:pt x="3164081" y="1119235"/>
                  </a:lnTo>
                  <a:lnTo>
                    <a:pt x="3198272" y="1095148"/>
                  </a:lnTo>
                  <a:lnTo>
                    <a:pt x="3225600" y="1063456"/>
                  </a:lnTo>
                  <a:lnTo>
                    <a:pt x="3244412" y="1026072"/>
                  </a:lnTo>
                  <a:lnTo>
                    <a:pt x="3253575" y="985255"/>
                  </a:lnTo>
                  <a:lnTo>
                    <a:pt x="3254396" y="968503"/>
                  </a:lnTo>
                  <a:lnTo>
                    <a:pt x="3254396" y="170911"/>
                  </a:lnTo>
                  <a:lnTo>
                    <a:pt x="3249273" y="129372"/>
                  </a:lnTo>
                  <a:lnTo>
                    <a:pt x="3234221" y="90342"/>
                  </a:lnTo>
                  <a:lnTo>
                    <a:pt x="3210143" y="56140"/>
                  </a:lnTo>
                  <a:lnTo>
                    <a:pt x="3178462" y="28803"/>
                  </a:lnTo>
                  <a:lnTo>
                    <a:pt x="3141089" y="9985"/>
                  </a:lnTo>
                  <a:lnTo>
                    <a:pt x="3100287" y="820"/>
                  </a:lnTo>
                  <a:lnTo>
                    <a:pt x="3083540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581261" y="4250487"/>
              <a:ext cx="3255010" cy="1139825"/>
            </a:xfrm>
            <a:custGeom>
              <a:avLst/>
              <a:gdLst/>
              <a:ahLst/>
              <a:cxnLst/>
              <a:rect l="l" t="t" r="r" b="b"/>
              <a:pathLst>
                <a:path w="3255009" h="1139825">
                  <a:moveTo>
                    <a:pt x="170855" y="0"/>
                  </a:moveTo>
                  <a:lnTo>
                    <a:pt x="3083541" y="0"/>
                  </a:lnTo>
                  <a:lnTo>
                    <a:pt x="3091935" y="205"/>
                  </a:lnTo>
                  <a:lnTo>
                    <a:pt x="3133138" y="7357"/>
                  </a:lnTo>
                  <a:lnTo>
                    <a:pt x="3171370" y="24309"/>
                  </a:lnTo>
                  <a:lnTo>
                    <a:pt x="3204354" y="50059"/>
                  </a:lnTo>
                  <a:lnTo>
                    <a:pt x="3230095" y="83053"/>
                  </a:lnTo>
                  <a:lnTo>
                    <a:pt x="3247041" y="121298"/>
                  </a:lnTo>
                  <a:lnTo>
                    <a:pt x="3254192" y="162515"/>
                  </a:lnTo>
                  <a:lnTo>
                    <a:pt x="3254397" y="170912"/>
                  </a:lnTo>
                  <a:lnTo>
                    <a:pt x="3254397" y="968503"/>
                  </a:lnTo>
                  <a:lnTo>
                    <a:pt x="3249275" y="1010040"/>
                  </a:lnTo>
                  <a:lnTo>
                    <a:pt x="3234222" y="1049071"/>
                  </a:lnTo>
                  <a:lnTo>
                    <a:pt x="3210144" y="1083273"/>
                  </a:lnTo>
                  <a:lnTo>
                    <a:pt x="3178462" y="1110610"/>
                  </a:lnTo>
                  <a:lnTo>
                    <a:pt x="3141091" y="1129428"/>
                  </a:lnTo>
                  <a:lnTo>
                    <a:pt x="3100288" y="1138593"/>
                  </a:lnTo>
                  <a:lnTo>
                    <a:pt x="3083541" y="1139415"/>
                  </a:lnTo>
                  <a:lnTo>
                    <a:pt x="170855" y="1139415"/>
                  </a:lnTo>
                  <a:lnTo>
                    <a:pt x="129330" y="1134291"/>
                  </a:lnTo>
                  <a:lnTo>
                    <a:pt x="90313" y="1119236"/>
                  </a:lnTo>
                  <a:lnTo>
                    <a:pt x="56122" y="1095147"/>
                  </a:lnTo>
                  <a:lnTo>
                    <a:pt x="28794" y="1063457"/>
                  </a:lnTo>
                  <a:lnTo>
                    <a:pt x="9982" y="1026072"/>
                  </a:lnTo>
                  <a:lnTo>
                    <a:pt x="820" y="985255"/>
                  </a:lnTo>
                  <a:lnTo>
                    <a:pt x="0" y="968503"/>
                  </a:lnTo>
                  <a:lnTo>
                    <a:pt x="0" y="170912"/>
                  </a:lnTo>
                  <a:lnTo>
                    <a:pt x="5120" y="129373"/>
                  </a:lnTo>
                  <a:lnTo>
                    <a:pt x="20172" y="90343"/>
                  </a:lnTo>
                  <a:lnTo>
                    <a:pt x="44252" y="56141"/>
                  </a:lnTo>
                  <a:lnTo>
                    <a:pt x="75933" y="28802"/>
                  </a:lnTo>
                  <a:lnTo>
                    <a:pt x="113304" y="9986"/>
                  </a:lnTo>
                  <a:lnTo>
                    <a:pt x="154108" y="820"/>
                  </a:lnTo>
                  <a:lnTo>
                    <a:pt x="170855" y="0"/>
                  </a:lnTo>
                  <a:close/>
                </a:path>
              </a:pathLst>
            </a:custGeom>
            <a:ln w="16276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79589" y="4457531"/>
            <a:ext cx="2842260" cy="74058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116205">
              <a:spcBef>
                <a:spcPts val="254"/>
              </a:spcBef>
            </a:pPr>
            <a:r>
              <a:rPr sz="2300" dirty="0">
                <a:latin typeface="+mn-lt"/>
                <a:cs typeface="Lucida Sans Unicode"/>
              </a:rPr>
              <a:t>Visure Requirement Administration Center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3970333" y="3121165"/>
            <a:ext cx="3303270" cy="1119505"/>
            <a:chOff x="3970333" y="3121165"/>
            <a:chExt cx="3303270" cy="1119505"/>
          </a:xfrm>
        </p:grpSpPr>
        <p:sp>
          <p:nvSpPr>
            <p:cNvPr id="23" name="object 23"/>
            <p:cNvSpPr/>
            <p:nvPr/>
          </p:nvSpPr>
          <p:spPr>
            <a:xfrm>
              <a:off x="4035422" y="3214758"/>
              <a:ext cx="0" cy="932180"/>
            </a:xfrm>
            <a:custGeom>
              <a:avLst/>
              <a:gdLst/>
              <a:ahLst/>
              <a:cxnLst/>
              <a:rect l="l" t="t" r="r" b="b"/>
              <a:pathLst>
                <a:path h="932179">
                  <a:moveTo>
                    <a:pt x="0" y="932041"/>
                  </a:moveTo>
                  <a:lnTo>
                    <a:pt x="0" y="0"/>
                  </a:lnTo>
                </a:path>
              </a:pathLst>
            </a:custGeom>
            <a:ln w="16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0333" y="4110177"/>
              <a:ext cx="130178" cy="1302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333" y="3121165"/>
              <a:ext cx="130178" cy="13021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035422" y="3214758"/>
              <a:ext cx="3173095" cy="932180"/>
            </a:xfrm>
            <a:custGeom>
              <a:avLst/>
              <a:gdLst/>
              <a:ahLst/>
              <a:cxnLst/>
              <a:rect l="l" t="t" r="r" b="b"/>
              <a:pathLst>
                <a:path w="3173095" h="932179">
                  <a:moveTo>
                    <a:pt x="3173037" y="932041"/>
                  </a:moveTo>
                  <a:lnTo>
                    <a:pt x="3173037" y="466020"/>
                  </a:lnTo>
                  <a:lnTo>
                    <a:pt x="0" y="466020"/>
                  </a:lnTo>
                  <a:lnTo>
                    <a:pt x="0" y="0"/>
                  </a:lnTo>
                </a:path>
              </a:pathLst>
            </a:custGeom>
            <a:ln w="16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370" y="4110177"/>
              <a:ext cx="130178" cy="1302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333" y="3121165"/>
              <a:ext cx="130178" cy="130216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8601170" y="6300465"/>
            <a:ext cx="2165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>
                <a:latin typeface="+mn-lt"/>
              </a:rPr>
              <a:pPr marL="38100"/>
              <a:t>4</a:t>
            </a:fld>
            <a:endParaRPr dirty="0">
              <a:latin typeface="+mn-lt"/>
            </a:endParaRP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F3DCCAC3-D955-08FA-8E0F-6A33D4C706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r>
              <a:rPr lang="en-US">
                <a:latin typeface="+mn-lt"/>
              </a:rPr>
              <a:t>SENG 3130 - Lab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729400" cy="927946"/>
          </a:xfrm>
          <a:prstGeom prst="rect">
            <a:avLst/>
          </a:prstGeom>
        </p:spPr>
        <p:txBody>
          <a:bodyPr vert="horz" wrap="square" lIns="0" tIns="248412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dirty="0">
                <a:latin typeface="+mn-lt"/>
              </a:rPr>
              <a:t>Client/Server Model</a:t>
            </a:r>
            <a:endParaRPr sz="440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6570" y="62478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latin typeface="+mn-lt"/>
                <a:cs typeface="Arial"/>
              </a:rPr>
              <a:t>4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1837" y="2999292"/>
            <a:ext cx="5479615" cy="37011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68276" y="3686130"/>
            <a:ext cx="9944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latin typeface="+mn-lt"/>
                <a:cs typeface="Verdana"/>
              </a:rPr>
              <a:t>Visure DB</a:t>
            </a:r>
            <a:endParaRPr sz="1600" dirty="0">
              <a:latin typeface="+mn-lt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4095" y="5822899"/>
            <a:ext cx="1361440" cy="8592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-635" algn="ctr">
              <a:spcBef>
                <a:spcPts val="220"/>
              </a:spcBef>
            </a:pPr>
            <a:r>
              <a:rPr dirty="0">
                <a:latin typeface="+mn-lt"/>
                <a:cs typeface="Lucida Sans Unicode"/>
              </a:rPr>
              <a:t>Visure requirements c</a:t>
            </a:r>
            <a:r>
              <a:rPr lang="en-US" dirty="0">
                <a:latin typeface="+mn-lt"/>
                <a:cs typeface="Lucida Sans Unicode"/>
              </a:rPr>
              <a:t>l</a:t>
            </a:r>
            <a:r>
              <a:rPr dirty="0">
                <a:latin typeface="+mn-lt"/>
                <a:cs typeface="Lucida Sans Unicode"/>
              </a:rPr>
              <a:t>ient 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84722" y="5822899"/>
            <a:ext cx="1361440" cy="8592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-635" algn="ctr">
              <a:spcBef>
                <a:spcPts val="220"/>
              </a:spcBef>
            </a:pPr>
            <a:r>
              <a:rPr sz="1800" dirty="0">
                <a:latin typeface="+mn-lt"/>
                <a:cs typeface="Lucida Sans Unicode"/>
              </a:rPr>
              <a:t>Visure requirements c</a:t>
            </a:r>
            <a:r>
              <a:rPr lang="en-US" sz="1800" dirty="0">
                <a:latin typeface="+mn-lt"/>
                <a:cs typeface="Lucida Sans Unicode"/>
              </a:rPr>
              <a:t>l</a:t>
            </a:r>
            <a:r>
              <a:rPr sz="1800" dirty="0">
                <a:latin typeface="+mn-lt"/>
                <a:cs typeface="Lucida Sans Unicode"/>
              </a:rPr>
              <a:t>ient 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00802" y="5822899"/>
            <a:ext cx="670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latin typeface="+mn-lt"/>
                <a:cs typeface="Lucida Sans Unicode"/>
              </a:rPr>
              <a:t>Visure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55348" y="6089994"/>
            <a:ext cx="1361440" cy="58221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17500" marR="5080" indent="-305435">
              <a:spcBef>
                <a:spcPts val="220"/>
              </a:spcBef>
            </a:pPr>
            <a:r>
              <a:rPr sz="1800" dirty="0">
                <a:latin typeface="+mn-lt"/>
                <a:cs typeface="Lucida Sans Unicode"/>
              </a:rPr>
              <a:t>requirements c</a:t>
            </a:r>
            <a:r>
              <a:rPr lang="en-US" sz="1800" dirty="0">
                <a:latin typeface="+mn-lt"/>
                <a:cs typeface="Lucida Sans Unicode"/>
              </a:rPr>
              <a:t>l</a:t>
            </a:r>
            <a:r>
              <a:rPr sz="1800" dirty="0">
                <a:latin typeface="+mn-lt"/>
                <a:cs typeface="Lucida Sans Unicode"/>
              </a:rPr>
              <a:t>ient 3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802463" y="1600218"/>
            <a:ext cx="1538605" cy="1157605"/>
            <a:chOff x="3802463" y="1600218"/>
            <a:chExt cx="1538605" cy="1157605"/>
          </a:xfrm>
        </p:grpSpPr>
        <p:sp>
          <p:nvSpPr>
            <p:cNvPr id="11" name="object 11"/>
            <p:cNvSpPr/>
            <p:nvPr/>
          </p:nvSpPr>
          <p:spPr>
            <a:xfrm>
              <a:off x="4571645" y="2496897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36"/>
                  </a:lnTo>
                </a:path>
              </a:pathLst>
            </a:custGeom>
            <a:ln w="12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08822" y="1606577"/>
              <a:ext cx="1525905" cy="890905"/>
            </a:xfrm>
            <a:custGeom>
              <a:avLst/>
              <a:gdLst/>
              <a:ahLst/>
              <a:cxnLst/>
              <a:rect l="l" t="t" r="r" b="b"/>
              <a:pathLst>
                <a:path w="1525904" h="890905">
                  <a:moveTo>
                    <a:pt x="1392151" y="0"/>
                  </a:moveTo>
                  <a:lnTo>
                    <a:pt x="133493" y="0"/>
                  </a:lnTo>
                  <a:lnTo>
                    <a:pt x="126935" y="160"/>
                  </a:lnTo>
                  <a:lnTo>
                    <a:pt x="88527" y="7803"/>
                  </a:lnTo>
                  <a:lnTo>
                    <a:pt x="53964" y="26285"/>
                  </a:lnTo>
                  <a:lnTo>
                    <a:pt x="26273" y="53987"/>
                  </a:lnTo>
                  <a:lnTo>
                    <a:pt x="7799" y="88564"/>
                  </a:lnTo>
                  <a:lnTo>
                    <a:pt x="160" y="126987"/>
                  </a:lnTo>
                  <a:lnTo>
                    <a:pt x="0" y="133548"/>
                  </a:lnTo>
                  <a:lnTo>
                    <a:pt x="0" y="756772"/>
                  </a:lnTo>
                  <a:lnTo>
                    <a:pt x="5746" y="795539"/>
                  </a:lnTo>
                  <a:lnTo>
                    <a:pt x="22496" y="830967"/>
                  </a:lnTo>
                  <a:lnTo>
                    <a:pt x="48804" y="860007"/>
                  </a:lnTo>
                  <a:lnTo>
                    <a:pt x="82407" y="880154"/>
                  </a:lnTo>
                  <a:lnTo>
                    <a:pt x="120408" y="889678"/>
                  </a:lnTo>
                  <a:lnTo>
                    <a:pt x="133493" y="890320"/>
                  </a:lnTo>
                  <a:lnTo>
                    <a:pt x="1392151" y="890320"/>
                  </a:lnTo>
                  <a:lnTo>
                    <a:pt x="1430902" y="884571"/>
                  </a:lnTo>
                  <a:lnTo>
                    <a:pt x="1466315" y="867813"/>
                  </a:lnTo>
                  <a:lnTo>
                    <a:pt x="1495344" y="841495"/>
                  </a:lnTo>
                  <a:lnTo>
                    <a:pt x="1515483" y="807878"/>
                  </a:lnTo>
                  <a:lnTo>
                    <a:pt x="1525003" y="769862"/>
                  </a:lnTo>
                  <a:lnTo>
                    <a:pt x="1525645" y="756772"/>
                  </a:lnTo>
                  <a:lnTo>
                    <a:pt x="1525645" y="133548"/>
                  </a:lnTo>
                  <a:lnTo>
                    <a:pt x="1519898" y="94780"/>
                  </a:lnTo>
                  <a:lnTo>
                    <a:pt x="1503146" y="59353"/>
                  </a:lnTo>
                  <a:lnTo>
                    <a:pt x="1476839" y="30312"/>
                  </a:lnTo>
                  <a:lnTo>
                    <a:pt x="1443236" y="10166"/>
                  </a:lnTo>
                  <a:lnTo>
                    <a:pt x="1405235" y="641"/>
                  </a:lnTo>
                  <a:lnTo>
                    <a:pt x="1392151" y="0"/>
                  </a:lnTo>
                  <a:close/>
                </a:path>
              </a:pathLst>
            </a:custGeom>
            <a:solidFill>
              <a:srgbClr val="E1D5E7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08822" y="1606577"/>
              <a:ext cx="1525905" cy="890905"/>
            </a:xfrm>
            <a:custGeom>
              <a:avLst/>
              <a:gdLst/>
              <a:ahLst/>
              <a:cxnLst/>
              <a:rect l="l" t="t" r="r" b="b"/>
              <a:pathLst>
                <a:path w="1525904" h="890905">
                  <a:moveTo>
                    <a:pt x="133494" y="0"/>
                  </a:moveTo>
                  <a:lnTo>
                    <a:pt x="1392151" y="0"/>
                  </a:lnTo>
                  <a:lnTo>
                    <a:pt x="1398709" y="160"/>
                  </a:lnTo>
                  <a:lnTo>
                    <a:pt x="1437116" y="7803"/>
                  </a:lnTo>
                  <a:lnTo>
                    <a:pt x="1471680" y="26285"/>
                  </a:lnTo>
                  <a:lnTo>
                    <a:pt x="1499371" y="53986"/>
                  </a:lnTo>
                  <a:lnTo>
                    <a:pt x="1517845" y="88564"/>
                  </a:lnTo>
                  <a:lnTo>
                    <a:pt x="1525485" y="126987"/>
                  </a:lnTo>
                  <a:lnTo>
                    <a:pt x="1525645" y="133548"/>
                  </a:lnTo>
                  <a:lnTo>
                    <a:pt x="1525645" y="756772"/>
                  </a:lnTo>
                  <a:lnTo>
                    <a:pt x="1519898" y="795539"/>
                  </a:lnTo>
                  <a:lnTo>
                    <a:pt x="1503147" y="830967"/>
                  </a:lnTo>
                  <a:lnTo>
                    <a:pt x="1476840" y="860007"/>
                  </a:lnTo>
                  <a:lnTo>
                    <a:pt x="1443236" y="880154"/>
                  </a:lnTo>
                  <a:lnTo>
                    <a:pt x="1405236" y="889678"/>
                  </a:lnTo>
                  <a:lnTo>
                    <a:pt x="1392151" y="890320"/>
                  </a:lnTo>
                  <a:lnTo>
                    <a:pt x="133494" y="890320"/>
                  </a:lnTo>
                  <a:lnTo>
                    <a:pt x="94741" y="884571"/>
                  </a:lnTo>
                  <a:lnTo>
                    <a:pt x="59328" y="867813"/>
                  </a:lnTo>
                  <a:lnTo>
                    <a:pt x="30300" y="841494"/>
                  </a:lnTo>
                  <a:lnTo>
                    <a:pt x="10160" y="807878"/>
                  </a:lnTo>
                  <a:lnTo>
                    <a:pt x="640" y="769862"/>
                  </a:lnTo>
                  <a:lnTo>
                    <a:pt x="0" y="756772"/>
                  </a:lnTo>
                  <a:lnTo>
                    <a:pt x="0" y="133548"/>
                  </a:lnTo>
                  <a:lnTo>
                    <a:pt x="5746" y="94780"/>
                  </a:lnTo>
                  <a:lnTo>
                    <a:pt x="22496" y="59352"/>
                  </a:lnTo>
                  <a:lnTo>
                    <a:pt x="48805" y="30312"/>
                  </a:lnTo>
                  <a:lnTo>
                    <a:pt x="82407" y="10165"/>
                  </a:lnTo>
                  <a:lnTo>
                    <a:pt x="120408" y="641"/>
                  </a:lnTo>
                  <a:lnTo>
                    <a:pt x="133494" y="0"/>
                  </a:lnTo>
                  <a:close/>
                </a:path>
              </a:pathLst>
            </a:custGeom>
            <a:ln w="12717">
              <a:solidFill>
                <a:srgbClr val="9673A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34129" y="1855389"/>
            <a:ext cx="1475740" cy="114390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ctr">
              <a:spcBef>
                <a:spcPts val="220"/>
              </a:spcBef>
            </a:pPr>
            <a:r>
              <a:rPr sz="1800" dirty="0">
                <a:latin typeface="+mn-lt"/>
                <a:cs typeface="Lucida Sans Unicode"/>
              </a:rPr>
              <a:t>Administration center</a:t>
            </a:r>
          </a:p>
          <a:p>
            <a:pPr>
              <a:spcBef>
                <a:spcPts val="40"/>
              </a:spcBef>
            </a:pPr>
            <a:endParaRPr sz="2050" dirty="0">
              <a:latin typeface="+mn-lt"/>
              <a:cs typeface="Lucida Sans Unicode"/>
            </a:endParaRPr>
          </a:p>
          <a:p>
            <a:pPr marL="12700" algn="ctr"/>
            <a:r>
              <a:rPr sz="1600" dirty="0">
                <a:latin typeface="+mn-lt"/>
                <a:cs typeface="Lucida Sans Unicode"/>
              </a:rPr>
              <a:t>Create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70448" y="4309354"/>
            <a:ext cx="8286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+mn-lt"/>
                <a:cs typeface="Lucida Sans Unicode"/>
              </a:rPr>
              <a:t>Project 1</a:t>
            </a:r>
            <a:endParaRPr sz="1600">
              <a:latin typeface="+mn-lt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1114" y="4309354"/>
            <a:ext cx="8286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+mn-lt"/>
                <a:cs typeface="Lucida Sans Unicode"/>
              </a:rPr>
              <a:t>Project 2</a:t>
            </a:r>
            <a:endParaRPr sz="1600">
              <a:latin typeface="+mn-lt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1779" y="4309354"/>
            <a:ext cx="8286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+mn-lt"/>
                <a:cs typeface="Lucida Sans Unicode"/>
              </a:rPr>
              <a:t>Project 3</a:t>
            </a:r>
            <a:endParaRPr sz="1600">
              <a:latin typeface="+mn-lt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729400" cy="939230"/>
          </a:xfrm>
          <a:prstGeom prst="rect">
            <a:avLst/>
          </a:prstGeom>
        </p:spPr>
        <p:txBody>
          <a:bodyPr vert="horz" wrap="square" lIns="0" tIns="320547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+mn-lt"/>
              </a:rPr>
              <a:t>The general architecture of Visure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5716" y="2212086"/>
            <a:ext cx="8512175" cy="4065904"/>
            <a:chOff x="315716" y="2212086"/>
            <a:chExt cx="8512175" cy="4065904"/>
          </a:xfrm>
        </p:grpSpPr>
        <p:sp>
          <p:nvSpPr>
            <p:cNvPr id="4" name="object 4"/>
            <p:cNvSpPr/>
            <p:nvPr/>
          </p:nvSpPr>
          <p:spPr>
            <a:xfrm>
              <a:off x="320283" y="2344552"/>
              <a:ext cx="8503285" cy="3928745"/>
            </a:xfrm>
            <a:custGeom>
              <a:avLst/>
              <a:gdLst/>
              <a:ahLst/>
              <a:cxnLst/>
              <a:rect l="l" t="t" r="r" b="b"/>
              <a:pathLst>
                <a:path w="8503285" h="3928745">
                  <a:moveTo>
                    <a:pt x="7913839" y="0"/>
                  </a:moveTo>
                  <a:lnTo>
                    <a:pt x="589085" y="0"/>
                  </a:lnTo>
                  <a:lnTo>
                    <a:pt x="574624" y="177"/>
                  </a:lnTo>
                  <a:lnTo>
                    <a:pt x="531345" y="2837"/>
                  </a:lnTo>
                  <a:lnTo>
                    <a:pt x="488378" y="8673"/>
                  </a:lnTo>
                  <a:lnTo>
                    <a:pt x="445949" y="17657"/>
                  </a:lnTo>
                  <a:lnTo>
                    <a:pt x="404296" y="29740"/>
                  </a:lnTo>
                  <a:lnTo>
                    <a:pt x="363652" y="44852"/>
                  </a:lnTo>
                  <a:lnTo>
                    <a:pt x="324229" y="62914"/>
                  </a:lnTo>
                  <a:lnTo>
                    <a:pt x="286234" y="83831"/>
                  </a:lnTo>
                  <a:lnTo>
                    <a:pt x="249881" y="107488"/>
                  </a:lnTo>
                  <a:lnTo>
                    <a:pt x="215373" y="133751"/>
                  </a:lnTo>
                  <a:lnTo>
                    <a:pt x="182890" y="162481"/>
                  </a:lnTo>
                  <a:lnTo>
                    <a:pt x="152601" y="193530"/>
                  </a:lnTo>
                  <a:lnTo>
                    <a:pt x="124679" y="226724"/>
                  </a:lnTo>
                  <a:lnTo>
                    <a:pt x="99278" y="261876"/>
                  </a:lnTo>
                  <a:lnTo>
                    <a:pt x="76531" y="298801"/>
                  </a:lnTo>
                  <a:lnTo>
                    <a:pt x="56558" y="337307"/>
                  </a:lnTo>
                  <a:lnTo>
                    <a:pt x="39471" y="377180"/>
                  </a:lnTo>
                  <a:lnTo>
                    <a:pt x="25365" y="418194"/>
                  </a:lnTo>
                  <a:lnTo>
                    <a:pt x="14314" y="460134"/>
                  </a:lnTo>
                  <a:lnTo>
                    <a:pt x="6375" y="502782"/>
                  </a:lnTo>
                  <a:lnTo>
                    <a:pt x="1595" y="545899"/>
                  </a:lnTo>
                  <a:lnTo>
                    <a:pt x="0" y="589241"/>
                  </a:lnTo>
                  <a:lnTo>
                    <a:pt x="0" y="3339042"/>
                  </a:lnTo>
                  <a:lnTo>
                    <a:pt x="1595" y="3382385"/>
                  </a:lnTo>
                  <a:lnTo>
                    <a:pt x="6375" y="3425501"/>
                  </a:lnTo>
                  <a:lnTo>
                    <a:pt x="14314" y="3468149"/>
                  </a:lnTo>
                  <a:lnTo>
                    <a:pt x="25365" y="3510090"/>
                  </a:lnTo>
                  <a:lnTo>
                    <a:pt x="39471" y="3551103"/>
                  </a:lnTo>
                  <a:lnTo>
                    <a:pt x="56558" y="3590976"/>
                  </a:lnTo>
                  <a:lnTo>
                    <a:pt x="76531" y="3629482"/>
                  </a:lnTo>
                  <a:lnTo>
                    <a:pt x="99278" y="3666407"/>
                  </a:lnTo>
                  <a:lnTo>
                    <a:pt x="124679" y="3701559"/>
                  </a:lnTo>
                  <a:lnTo>
                    <a:pt x="152601" y="3734753"/>
                  </a:lnTo>
                  <a:lnTo>
                    <a:pt x="182890" y="3765802"/>
                  </a:lnTo>
                  <a:lnTo>
                    <a:pt x="215373" y="3794532"/>
                  </a:lnTo>
                  <a:lnTo>
                    <a:pt x="249881" y="3820795"/>
                  </a:lnTo>
                  <a:lnTo>
                    <a:pt x="286234" y="3844452"/>
                  </a:lnTo>
                  <a:lnTo>
                    <a:pt x="324229" y="3865369"/>
                  </a:lnTo>
                  <a:lnTo>
                    <a:pt x="363652" y="3883431"/>
                  </a:lnTo>
                  <a:lnTo>
                    <a:pt x="404296" y="3898543"/>
                  </a:lnTo>
                  <a:lnTo>
                    <a:pt x="445949" y="3910626"/>
                  </a:lnTo>
                  <a:lnTo>
                    <a:pt x="488378" y="3919610"/>
                  </a:lnTo>
                  <a:lnTo>
                    <a:pt x="531345" y="3925448"/>
                  </a:lnTo>
                  <a:lnTo>
                    <a:pt x="574624" y="3928107"/>
                  </a:lnTo>
                  <a:lnTo>
                    <a:pt x="589085" y="3928285"/>
                  </a:lnTo>
                  <a:lnTo>
                    <a:pt x="7913839" y="3928285"/>
                  </a:lnTo>
                  <a:lnTo>
                    <a:pt x="7957171" y="3926689"/>
                  </a:lnTo>
                  <a:lnTo>
                    <a:pt x="8000275" y="3921907"/>
                  </a:lnTo>
                  <a:lnTo>
                    <a:pt x="8042912" y="3913966"/>
                  </a:lnTo>
                  <a:lnTo>
                    <a:pt x="8084841" y="3902911"/>
                  </a:lnTo>
                  <a:lnTo>
                    <a:pt x="8125843" y="3888803"/>
                  </a:lnTo>
                  <a:lnTo>
                    <a:pt x="8165705" y="3871710"/>
                  </a:lnTo>
                  <a:lnTo>
                    <a:pt x="8204202" y="3851731"/>
                  </a:lnTo>
                  <a:lnTo>
                    <a:pt x="8241117" y="3828978"/>
                  </a:lnTo>
                  <a:lnTo>
                    <a:pt x="8276259" y="3803572"/>
                  </a:lnTo>
                  <a:lnTo>
                    <a:pt x="8309444" y="3775642"/>
                  </a:lnTo>
                  <a:lnTo>
                    <a:pt x="8340485" y="3745345"/>
                  </a:lnTo>
                  <a:lnTo>
                    <a:pt x="8369208" y="3712853"/>
                  </a:lnTo>
                  <a:lnTo>
                    <a:pt x="8395463" y="3678336"/>
                  </a:lnTo>
                  <a:lnTo>
                    <a:pt x="8419114" y="3641973"/>
                  </a:lnTo>
                  <a:lnTo>
                    <a:pt x="8440026" y="3603968"/>
                  </a:lnTo>
                  <a:lnTo>
                    <a:pt x="8458082" y="3564535"/>
                  </a:lnTo>
                  <a:lnTo>
                    <a:pt x="8473191" y="3523881"/>
                  </a:lnTo>
                  <a:lnTo>
                    <a:pt x="8485270" y="3482216"/>
                  </a:lnTo>
                  <a:lnTo>
                    <a:pt x="8494251" y="3439775"/>
                  </a:lnTo>
                  <a:lnTo>
                    <a:pt x="8500087" y="3396797"/>
                  </a:lnTo>
                  <a:lnTo>
                    <a:pt x="8502747" y="3353507"/>
                  </a:lnTo>
                  <a:lnTo>
                    <a:pt x="8502925" y="3339042"/>
                  </a:lnTo>
                  <a:lnTo>
                    <a:pt x="8502925" y="589241"/>
                  </a:lnTo>
                  <a:lnTo>
                    <a:pt x="8501329" y="545899"/>
                  </a:lnTo>
                  <a:lnTo>
                    <a:pt x="8496549" y="502782"/>
                  </a:lnTo>
                  <a:lnTo>
                    <a:pt x="8488610" y="460134"/>
                  </a:lnTo>
                  <a:lnTo>
                    <a:pt x="8477559" y="418194"/>
                  </a:lnTo>
                  <a:lnTo>
                    <a:pt x="8463453" y="377180"/>
                  </a:lnTo>
                  <a:lnTo>
                    <a:pt x="8446366" y="337307"/>
                  </a:lnTo>
                  <a:lnTo>
                    <a:pt x="8426392" y="298801"/>
                  </a:lnTo>
                  <a:lnTo>
                    <a:pt x="8403645" y="261876"/>
                  </a:lnTo>
                  <a:lnTo>
                    <a:pt x="8378245" y="226724"/>
                  </a:lnTo>
                  <a:lnTo>
                    <a:pt x="8350322" y="193530"/>
                  </a:lnTo>
                  <a:lnTo>
                    <a:pt x="8320034" y="162481"/>
                  </a:lnTo>
                  <a:lnTo>
                    <a:pt x="8287550" y="133751"/>
                  </a:lnTo>
                  <a:lnTo>
                    <a:pt x="8253042" y="107488"/>
                  </a:lnTo>
                  <a:lnTo>
                    <a:pt x="8216688" y="83831"/>
                  </a:lnTo>
                  <a:lnTo>
                    <a:pt x="8178694" y="62914"/>
                  </a:lnTo>
                  <a:lnTo>
                    <a:pt x="8139272" y="44852"/>
                  </a:lnTo>
                  <a:lnTo>
                    <a:pt x="8098627" y="29740"/>
                  </a:lnTo>
                  <a:lnTo>
                    <a:pt x="8056974" y="17657"/>
                  </a:lnTo>
                  <a:lnTo>
                    <a:pt x="8014545" y="8673"/>
                  </a:lnTo>
                  <a:lnTo>
                    <a:pt x="7971579" y="2837"/>
                  </a:lnTo>
                  <a:lnTo>
                    <a:pt x="7928300" y="177"/>
                  </a:lnTo>
                  <a:lnTo>
                    <a:pt x="791383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5716" y="2339983"/>
              <a:ext cx="8512175" cy="3937635"/>
            </a:xfrm>
            <a:custGeom>
              <a:avLst/>
              <a:gdLst/>
              <a:ahLst/>
              <a:cxnLst/>
              <a:rect l="l" t="t" r="r" b="b"/>
              <a:pathLst>
                <a:path w="8512175" h="3937635">
                  <a:moveTo>
                    <a:pt x="675850" y="0"/>
                  </a:moveTo>
                  <a:lnTo>
                    <a:pt x="648450" y="0"/>
                  </a:lnTo>
                  <a:lnTo>
                    <a:pt x="648450" y="9135"/>
                  </a:lnTo>
                  <a:lnTo>
                    <a:pt x="675850" y="9135"/>
                  </a:lnTo>
                  <a:lnTo>
                    <a:pt x="675850" y="0"/>
                  </a:lnTo>
                  <a:close/>
                </a:path>
                <a:path w="8512175" h="3937635">
                  <a:moveTo>
                    <a:pt x="730648" y="0"/>
                  </a:moveTo>
                  <a:lnTo>
                    <a:pt x="703249" y="0"/>
                  </a:lnTo>
                  <a:lnTo>
                    <a:pt x="703249" y="9135"/>
                  </a:lnTo>
                  <a:lnTo>
                    <a:pt x="730648" y="9135"/>
                  </a:lnTo>
                  <a:lnTo>
                    <a:pt x="730648" y="0"/>
                  </a:lnTo>
                  <a:close/>
                </a:path>
                <a:path w="8512175" h="3937635">
                  <a:moveTo>
                    <a:pt x="785447" y="0"/>
                  </a:moveTo>
                  <a:lnTo>
                    <a:pt x="758048" y="0"/>
                  </a:lnTo>
                  <a:lnTo>
                    <a:pt x="758048" y="9135"/>
                  </a:lnTo>
                  <a:lnTo>
                    <a:pt x="785447" y="9135"/>
                  </a:lnTo>
                  <a:lnTo>
                    <a:pt x="785447" y="0"/>
                  </a:lnTo>
                  <a:close/>
                </a:path>
                <a:path w="8512175" h="3937635">
                  <a:moveTo>
                    <a:pt x="840246" y="0"/>
                  </a:moveTo>
                  <a:lnTo>
                    <a:pt x="812846" y="0"/>
                  </a:lnTo>
                  <a:lnTo>
                    <a:pt x="812846" y="9135"/>
                  </a:lnTo>
                  <a:lnTo>
                    <a:pt x="840246" y="9135"/>
                  </a:lnTo>
                  <a:lnTo>
                    <a:pt x="840246" y="0"/>
                  </a:lnTo>
                  <a:close/>
                </a:path>
                <a:path w="8512175" h="3937635">
                  <a:moveTo>
                    <a:pt x="895044" y="0"/>
                  </a:moveTo>
                  <a:lnTo>
                    <a:pt x="867645" y="0"/>
                  </a:lnTo>
                  <a:lnTo>
                    <a:pt x="867645" y="9135"/>
                  </a:lnTo>
                  <a:lnTo>
                    <a:pt x="895044" y="9135"/>
                  </a:lnTo>
                  <a:lnTo>
                    <a:pt x="895044" y="0"/>
                  </a:lnTo>
                  <a:close/>
                </a:path>
                <a:path w="8512175" h="3937635">
                  <a:moveTo>
                    <a:pt x="949843" y="0"/>
                  </a:moveTo>
                  <a:lnTo>
                    <a:pt x="922444" y="0"/>
                  </a:lnTo>
                  <a:lnTo>
                    <a:pt x="922444" y="9135"/>
                  </a:lnTo>
                  <a:lnTo>
                    <a:pt x="949843" y="9135"/>
                  </a:lnTo>
                  <a:lnTo>
                    <a:pt x="949843" y="0"/>
                  </a:lnTo>
                  <a:close/>
                </a:path>
                <a:path w="8512175" h="3937635">
                  <a:moveTo>
                    <a:pt x="1004641" y="0"/>
                  </a:moveTo>
                  <a:lnTo>
                    <a:pt x="977242" y="0"/>
                  </a:lnTo>
                  <a:lnTo>
                    <a:pt x="977242" y="9135"/>
                  </a:lnTo>
                  <a:lnTo>
                    <a:pt x="1004641" y="9135"/>
                  </a:lnTo>
                  <a:lnTo>
                    <a:pt x="1004641" y="0"/>
                  </a:lnTo>
                  <a:close/>
                </a:path>
                <a:path w="8512175" h="3937635">
                  <a:moveTo>
                    <a:pt x="1059440" y="0"/>
                  </a:moveTo>
                  <a:lnTo>
                    <a:pt x="1032041" y="0"/>
                  </a:lnTo>
                  <a:lnTo>
                    <a:pt x="1032041" y="9135"/>
                  </a:lnTo>
                  <a:lnTo>
                    <a:pt x="1059440" y="9135"/>
                  </a:lnTo>
                  <a:lnTo>
                    <a:pt x="1059440" y="0"/>
                  </a:lnTo>
                  <a:close/>
                </a:path>
                <a:path w="8512175" h="3937635">
                  <a:moveTo>
                    <a:pt x="1114239" y="0"/>
                  </a:moveTo>
                  <a:lnTo>
                    <a:pt x="1086839" y="0"/>
                  </a:lnTo>
                  <a:lnTo>
                    <a:pt x="1086839" y="9135"/>
                  </a:lnTo>
                  <a:lnTo>
                    <a:pt x="1114239" y="9135"/>
                  </a:lnTo>
                  <a:lnTo>
                    <a:pt x="1114239" y="0"/>
                  </a:lnTo>
                  <a:close/>
                </a:path>
                <a:path w="8512175" h="3937635">
                  <a:moveTo>
                    <a:pt x="1169037" y="0"/>
                  </a:moveTo>
                  <a:lnTo>
                    <a:pt x="1141638" y="0"/>
                  </a:lnTo>
                  <a:lnTo>
                    <a:pt x="1141638" y="9135"/>
                  </a:lnTo>
                  <a:lnTo>
                    <a:pt x="1169037" y="9135"/>
                  </a:lnTo>
                  <a:lnTo>
                    <a:pt x="1169037" y="0"/>
                  </a:lnTo>
                  <a:close/>
                </a:path>
                <a:path w="8512175" h="3937635">
                  <a:moveTo>
                    <a:pt x="1223837" y="0"/>
                  </a:moveTo>
                  <a:lnTo>
                    <a:pt x="1196436" y="0"/>
                  </a:lnTo>
                  <a:lnTo>
                    <a:pt x="1196436" y="9135"/>
                  </a:lnTo>
                  <a:lnTo>
                    <a:pt x="1223837" y="9135"/>
                  </a:lnTo>
                  <a:lnTo>
                    <a:pt x="1223837" y="0"/>
                  </a:lnTo>
                  <a:close/>
                </a:path>
                <a:path w="8512175" h="3937635">
                  <a:moveTo>
                    <a:pt x="1278635" y="0"/>
                  </a:moveTo>
                  <a:lnTo>
                    <a:pt x="1251236" y="0"/>
                  </a:lnTo>
                  <a:lnTo>
                    <a:pt x="1251236" y="9135"/>
                  </a:lnTo>
                  <a:lnTo>
                    <a:pt x="1278635" y="9135"/>
                  </a:lnTo>
                  <a:lnTo>
                    <a:pt x="1278635" y="0"/>
                  </a:lnTo>
                  <a:close/>
                </a:path>
                <a:path w="8512175" h="3937635">
                  <a:moveTo>
                    <a:pt x="1333434" y="0"/>
                  </a:moveTo>
                  <a:lnTo>
                    <a:pt x="1306034" y="0"/>
                  </a:lnTo>
                  <a:lnTo>
                    <a:pt x="1306034" y="9135"/>
                  </a:lnTo>
                  <a:lnTo>
                    <a:pt x="1333434" y="9135"/>
                  </a:lnTo>
                  <a:lnTo>
                    <a:pt x="1333434" y="0"/>
                  </a:lnTo>
                  <a:close/>
                </a:path>
                <a:path w="8512175" h="3937635">
                  <a:moveTo>
                    <a:pt x="1388232" y="0"/>
                  </a:moveTo>
                  <a:lnTo>
                    <a:pt x="1360833" y="0"/>
                  </a:lnTo>
                  <a:lnTo>
                    <a:pt x="1360833" y="9135"/>
                  </a:lnTo>
                  <a:lnTo>
                    <a:pt x="1388232" y="9135"/>
                  </a:lnTo>
                  <a:lnTo>
                    <a:pt x="1388232" y="0"/>
                  </a:lnTo>
                  <a:close/>
                </a:path>
                <a:path w="8512175" h="3937635">
                  <a:moveTo>
                    <a:pt x="1443031" y="0"/>
                  </a:moveTo>
                  <a:lnTo>
                    <a:pt x="1415632" y="0"/>
                  </a:lnTo>
                  <a:lnTo>
                    <a:pt x="1415632" y="9135"/>
                  </a:lnTo>
                  <a:lnTo>
                    <a:pt x="1443031" y="9135"/>
                  </a:lnTo>
                  <a:lnTo>
                    <a:pt x="1443031" y="0"/>
                  </a:lnTo>
                  <a:close/>
                </a:path>
                <a:path w="8512175" h="3937635">
                  <a:moveTo>
                    <a:pt x="1497829" y="0"/>
                  </a:moveTo>
                  <a:lnTo>
                    <a:pt x="1470430" y="0"/>
                  </a:lnTo>
                  <a:lnTo>
                    <a:pt x="1470430" y="9135"/>
                  </a:lnTo>
                  <a:lnTo>
                    <a:pt x="1497829" y="9135"/>
                  </a:lnTo>
                  <a:lnTo>
                    <a:pt x="1497829" y="0"/>
                  </a:lnTo>
                  <a:close/>
                </a:path>
                <a:path w="8512175" h="3937635">
                  <a:moveTo>
                    <a:pt x="1552628" y="0"/>
                  </a:moveTo>
                  <a:lnTo>
                    <a:pt x="1525229" y="0"/>
                  </a:lnTo>
                  <a:lnTo>
                    <a:pt x="1525229" y="9135"/>
                  </a:lnTo>
                  <a:lnTo>
                    <a:pt x="1552628" y="9135"/>
                  </a:lnTo>
                  <a:lnTo>
                    <a:pt x="1552628" y="0"/>
                  </a:lnTo>
                  <a:close/>
                </a:path>
                <a:path w="8512175" h="3937635">
                  <a:moveTo>
                    <a:pt x="1607427" y="0"/>
                  </a:moveTo>
                  <a:lnTo>
                    <a:pt x="1580027" y="0"/>
                  </a:lnTo>
                  <a:lnTo>
                    <a:pt x="1580027" y="9135"/>
                  </a:lnTo>
                  <a:lnTo>
                    <a:pt x="1607427" y="9135"/>
                  </a:lnTo>
                  <a:lnTo>
                    <a:pt x="1607427" y="0"/>
                  </a:lnTo>
                  <a:close/>
                </a:path>
                <a:path w="8512175" h="3937635">
                  <a:moveTo>
                    <a:pt x="1662225" y="0"/>
                  </a:moveTo>
                  <a:lnTo>
                    <a:pt x="1634826" y="0"/>
                  </a:lnTo>
                  <a:lnTo>
                    <a:pt x="1634826" y="9135"/>
                  </a:lnTo>
                  <a:lnTo>
                    <a:pt x="1662225" y="9135"/>
                  </a:lnTo>
                  <a:lnTo>
                    <a:pt x="1662225" y="0"/>
                  </a:lnTo>
                  <a:close/>
                </a:path>
                <a:path w="8512175" h="3937635">
                  <a:moveTo>
                    <a:pt x="1717025" y="0"/>
                  </a:moveTo>
                  <a:lnTo>
                    <a:pt x="1689624" y="0"/>
                  </a:lnTo>
                  <a:lnTo>
                    <a:pt x="1689624" y="9135"/>
                  </a:lnTo>
                  <a:lnTo>
                    <a:pt x="1717025" y="9135"/>
                  </a:lnTo>
                  <a:lnTo>
                    <a:pt x="1717025" y="0"/>
                  </a:lnTo>
                  <a:close/>
                </a:path>
                <a:path w="8512175" h="3937635">
                  <a:moveTo>
                    <a:pt x="1771823" y="0"/>
                  </a:moveTo>
                  <a:lnTo>
                    <a:pt x="1744424" y="0"/>
                  </a:lnTo>
                  <a:lnTo>
                    <a:pt x="1744424" y="9135"/>
                  </a:lnTo>
                  <a:lnTo>
                    <a:pt x="1771823" y="9135"/>
                  </a:lnTo>
                  <a:lnTo>
                    <a:pt x="1771823" y="0"/>
                  </a:lnTo>
                  <a:close/>
                </a:path>
                <a:path w="8512175" h="3937635">
                  <a:moveTo>
                    <a:pt x="1826622" y="0"/>
                  </a:moveTo>
                  <a:lnTo>
                    <a:pt x="1799222" y="0"/>
                  </a:lnTo>
                  <a:lnTo>
                    <a:pt x="1799222" y="9135"/>
                  </a:lnTo>
                  <a:lnTo>
                    <a:pt x="1826622" y="9135"/>
                  </a:lnTo>
                  <a:lnTo>
                    <a:pt x="1826622" y="0"/>
                  </a:lnTo>
                  <a:close/>
                </a:path>
                <a:path w="8512175" h="3937635">
                  <a:moveTo>
                    <a:pt x="1881420" y="0"/>
                  </a:moveTo>
                  <a:lnTo>
                    <a:pt x="1854021" y="0"/>
                  </a:lnTo>
                  <a:lnTo>
                    <a:pt x="1854021" y="9135"/>
                  </a:lnTo>
                  <a:lnTo>
                    <a:pt x="1881420" y="9135"/>
                  </a:lnTo>
                  <a:lnTo>
                    <a:pt x="1881420" y="0"/>
                  </a:lnTo>
                  <a:close/>
                </a:path>
                <a:path w="8512175" h="3937635">
                  <a:moveTo>
                    <a:pt x="1936219" y="0"/>
                  </a:moveTo>
                  <a:lnTo>
                    <a:pt x="1908820" y="0"/>
                  </a:lnTo>
                  <a:lnTo>
                    <a:pt x="1908820" y="9135"/>
                  </a:lnTo>
                  <a:lnTo>
                    <a:pt x="1936219" y="9135"/>
                  </a:lnTo>
                  <a:lnTo>
                    <a:pt x="1936219" y="0"/>
                  </a:lnTo>
                  <a:close/>
                </a:path>
                <a:path w="8512175" h="3937635">
                  <a:moveTo>
                    <a:pt x="1991017" y="0"/>
                  </a:moveTo>
                  <a:lnTo>
                    <a:pt x="1963618" y="0"/>
                  </a:lnTo>
                  <a:lnTo>
                    <a:pt x="1963618" y="9135"/>
                  </a:lnTo>
                  <a:lnTo>
                    <a:pt x="1991017" y="9135"/>
                  </a:lnTo>
                  <a:lnTo>
                    <a:pt x="1991017" y="0"/>
                  </a:lnTo>
                  <a:close/>
                </a:path>
                <a:path w="8512175" h="3937635">
                  <a:moveTo>
                    <a:pt x="2045816" y="0"/>
                  </a:moveTo>
                  <a:lnTo>
                    <a:pt x="2018417" y="0"/>
                  </a:lnTo>
                  <a:lnTo>
                    <a:pt x="2018417" y="9135"/>
                  </a:lnTo>
                  <a:lnTo>
                    <a:pt x="2045816" y="9135"/>
                  </a:lnTo>
                  <a:lnTo>
                    <a:pt x="2045816" y="0"/>
                  </a:lnTo>
                  <a:close/>
                </a:path>
                <a:path w="8512175" h="3937635">
                  <a:moveTo>
                    <a:pt x="2100614" y="0"/>
                  </a:moveTo>
                  <a:lnTo>
                    <a:pt x="2073215" y="0"/>
                  </a:lnTo>
                  <a:lnTo>
                    <a:pt x="2073215" y="9135"/>
                  </a:lnTo>
                  <a:lnTo>
                    <a:pt x="2100614" y="9135"/>
                  </a:lnTo>
                  <a:lnTo>
                    <a:pt x="2100614" y="0"/>
                  </a:lnTo>
                  <a:close/>
                </a:path>
                <a:path w="8512175" h="3937635">
                  <a:moveTo>
                    <a:pt x="2155413" y="0"/>
                  </a:moveTo>
                  <a:lnTo>
                    <a:pt x="2128014" y="0"/>
                  </a:lnTo>
                  <a:lnTo>
                    <a:pt x="2128014" y="9135"/>
                  </a:lnTo>
                  <a:lnTo>
                    <a:pt x="2155413" y="9135"/>
                  </a:lnTo>
                  <a:lnTo>
                    <a:pt x="2155413" y="0"/>
                  </a:lnTo>
                  <a:close/>
                </a:path>
                <a:path w="8512175" h="3937635">
                  <a:moveTo>
                    <a:pt x="2210213" y="0"/>
                  </a:moveTo>
                  <a:lnTo>
                    <a:pt x="2182812" y="0"/>
                  </a:lnTo>
                  <a:lnTo>
                    <a:pt x="2182812" y="9135"/>
                  </a:lnTo>
                  <a:lnTo>
                    <a:pt x="2210213" y="9135"/>
                  </a:lnTo>
                  <a:lnTo>
                    <a:pt x="2210213" y="0"/>
                  </a:lnTo>
                  <a:close/>
                </a:path>
                <a:path w="8512175" h="3937635">
                  <a:moveTo>
                    <a:pt x="2265011" y="0"/>
                  </a:moveTo>
                  <a:lnTo>
                    <a:pt x="2237612" y="0"/>
                  </a:lnTo>
                  <a:lnTo>
                    <a:pt x="2237612" y="9135"/>
                  </a:lnTo>
                  <a:lnTo>
                    <a:pt x="2265011" y="9135"/>
                  </a:lnTo>
                  <a:lnTo>
                    <a:pt x="2265011" y="0"/>
                  </a:lnTo>
                  <a:close/>
                </a:path>
                <a:path w="8512175" h="3937635">
                  <a:moveTo>
                    <a:pt x="2319810" y="0"/>
                  </a:moveTo>
                  <a:lnTo>
                    <a:pt x="2292410" y="0"/>
                  </a:lnTo>
                  <a:lnTo>
                    <a:pt x="2292410" y="9135"/>
                  </a:lnTo>
                  <a:lnTo>
                    <a:pt x="2319810" y="9135"/>
                  </a:lnTo>
                  <a:lnTo>
                    <a:pt x="2319810" y="0"/>
                  </a:lnTo>
                  <a:close/>
                </a:path>
                <a:path w="8512175" h="3937635">
                  <a:moveTo>
                    <a:pt x="2374608" y="0"/>
                  </a:moveTo>
                  <a:lnTo>
                    <a:pt x="2347209" y="0"/>
                  </a:lnTo>
                  <a:lnTo>
                    <a:pt x="2347209" y="9135"/>
                  </a:lnTo>
                  <a:lnTo>
                    <a:pt x="2374608" y="9135"/>
                  </a:lnTo>
                  <a:lnTo>
                    <a:pt x="2374608" y="0"/>
                  </a:lnTo>
                  <a:close/>
                </a:path>
                <a:path w="8512175" h="3937635">
                  <a:moveTo>
                    <a:pt x="2429407" y="0"/>
                  </a:moveTo>
                  <a:lnTo>
                    <a:pt x="2402007" y="0"/>
                  </a:lnTo>
                  <a:lnTo>
                    <a:pt x="2402007" y="9135"/>
                  </a:lnTo>
                  <a:lnTo>
                    <a:pt x="2429407" y="9135"/>
                  </a:lnTo>
                  <a:lnTo>
                    <a:pt x="2429407" y="0"/>
                  </a:lnTo>
                  <a:close/>
                </a:path>
                <a:path w="8512175" h="3937635">
                  <a:moveTo>
                    <a:pt x="2484205" y="0"/>
                  </a:moveTo>
                  <a:lnTo>
                    <a:pt x="2456806" y="0"/>
                  </a:lnTo>
                  <a:lnTo>
                    <a:pt x="2456806" y="9135"/>
                  </a:lnTo>
                  <a:lnTo>
                    <a:pt x="2484205" y="9135"/>
                  </a:lnTo>
                  <a:lnTo>
                    <a:pt x="2484205" y="0"/>
                  </a:lnTo>
                  <a:close/>
                </a:path>
                <a:path w="8512175" h="3937635">
                  <a:moveTo>
                    <a:pt x="2539004" y="0"/>
                  </a:moveTo>
                  <a:lnTo>
                    <a:pt x="2511605" y="0"/>
                  </a:lnTo>
                  <a:lnTo>
                    <a:pt x="2511605" y="9135"/>
                  </a:lnTo>
                  <a:lnTo>
                    <a:pt x="2539004" y="9135"/>
                  </a:lnTo>
                  <a:lnTo>
                    <a:pt x="2539004" y="0"/>
                  </a:lnTo>
                  <a:close/>
                </a:path>
                <a:path w="8512175" h="3937635">
                  <a:moveTo>
                    <a:pt x="2593802" y="0"/>
                  </a:moveTo>
                  <a:lnTo>
                    <a:pt x="2566403" y="0"/>
                  </a:lnTo>
                  <a:lnTo>
                    <a:pt x="2566403" y="9135"/>
                  </a:lnTo>
                  <a:lnTo>
                    <a:pt x="2593802" y="9135"/>
                  </a:lnTo>
                  <a:lnTo>
                    <a:pt x="2593802" y="0"/>
                  </a:lnTo>
                  <a:close/>
                </a:path>
                <a:path w="8512175" h="3937635">
                  <a:moveTo>
                    <a:pt x="2648601" y="0"/>
                  </a:moveTo>
                  <a:lnTo>
                    <a:pt x="2621202" y="0"/>
                  </a:lnTo>
                  <a:lnTo>
                    <a:pt x="2621202" y="9135"/>
                  </a:lnTo>
                  <a:lnTo>
                    <a:pt x="2648601" y="9135"/>
                  </a:lnTo>
                  <a:lnTo>
                    <a:pt x="2648601" y="0"/>
                  </a:lnTo>
                  <a:close/>
                </a:path>
                <a:path w="8512175" h="3937635">
                  <a:moveTo>
                    <a:pt x="2703399" y="0"/>
                  </a:moveTo>
                  <a:lnTo>
                    <a:pt x="2676000" y="0"/>
                  </a:lnTo>
                  <a:lnTo>
                    <a:pt x="2676000" y="9135"/>
                  </a:lnTo>
                  <a:lnTo>
                    <a:pt x="2703399" y="9135"/>
                  </a:lnTo>
                  <a:lnTo>
                    <a:pt x="2703399" y="0"/>
                  </a:lnTo>
                  <a:close/>
                </a:path>
                <a:path w="8512175" h="3937635">
                  <a:moveTo>
                    <a:pt x="2758199" y="0"/>
                  </a:moveTo>
                  <a:lnTo>
                    <a:pt x="2730800" y="0"/>
                  </a:lnTo>
                  <a:lnTo>
                    <a:pt x="2730800" y="9135"/>
                  </a:lnTo>
                  <a:lnTo>
                    <a:pt x="2758199" y="9135"/>
                  </a:lnTo>
                  <a:lnTo>
                    <a:pt x="2758199" y="0"/>
                  </a:lnTo>
                  <a:close/>
                </a:path>
                <a:path w="8512175" h="3937635">
                  <a:moveTo>
                    <a:pt x="2812998" y="0"/>
                  </a:moveTo>
                  <a:lnTo>
                    <a:pt x="2785598" y="0"/>
                  </a:lnTo>
                  <a:lnTo>
                    <a:pt x="2785598" y="9135"/>
                  </a:lnTo>
                  <a:lnTo>
                    <a:pt x="2812998" y="9135"/>
                  </a:lnTo>
                  <a:lnTo>
                    <a:pt x="2812998" y="0"/>
                  </a:lnTo>
                  <a:close/>
                </a:path>
                <a:path w="8512175" h="3937635">
                  <a:moveTo>
                    <a:pt x="2867796" y="0"/>
                  </a:moveTo>
                  <a:lnTo>
                    <a:pt x="2840397" y="0"/>
                  </a:lnTo>
                  <a:lnTo>
                    <a:pt x="2840397" y="9135"/>
                  </a:lnTo>
                  <a:lnTo>
                    <a:pt x="2867796" y="9135"/>
                  </a:lnTo>
                  <a:lnTo>
                    <a:pt x="2867796" y="0"/>
                  </a:lnTo>
                  <a:close/>
                </a:path>
                <a:path w="8512175" h="3937635">
                  <a:moveTo>
                    <a:pt x="2922595" y="0"/>
                  </a:moveTo>
                  <a:lnTo>
                    <a:pt x="2895195" y="0"/>
                  </a:lnTo>
                  <a:lnTo>
                    <a:pt x="2895195" y="9135"/>
                  </a:lnTo>
                  <a:lnTo>
                    <a:pt x="2922595" y="9135"/>
                  </a:lnTo>
                  <a:lnTo>
                    <a:pt x="2922595" y="0"/>
                  </a:lnTo>
                  <a:close/>
                </a:path>
                <a:path w="8512175" h="3937635">
                  <a:moveTo>
                    <a:pt x="2977393" y="0"/>
                  </a:moveTo>
                  <a:lnTo>
                    <a:pt x="2949994" y="0"/>
                  </a:lnTo>
                  <a:lnTo>
                    <a:pt x="2949994" y="9135"/>
                  </a:lnTo>
                  <a:lnTo>
                    <a:pt x="2977393" y="9135"/>
                  </a:lnTo>
                  <a:lnTo>
                    <a:pt x="2977393" y="0"/>
                  </a:lnTo>
                  <a:close/>
                </a:path>
                <a:path w="8512175" h="3937635">
                  <a:moveTo>
                    <a:pt x="3032192" y="0"/>
                  </a:moveTo>
                  <a:lnTo>
                    <a:pt x="3004793" y="0"/>
                  </a:lnTo>
                  <a:lnTo>
                    <a:pt x="3004793" y="9135"/>
                  </a:lnTo>
                  <a:lnTo>
                    <a:pt x="3032192" y="9135"/>
                  </a:lnTo>
                  <a:lnTo>
                    <a:pt x="3032192" y="0"/>
                  </a:lnTo>
                  <a:close/>
                </a:path>
                <a:path w="8512175" h="3937635">
                  <a:moveTo>
                    <a:pt x="3086990" y="0"/>
                  </a:moveTo>
                  <a:lnTo>
                    <a:pt x="3059591" y="0"/>
                  </a:lnTo>
                  <a:lnTo>
                    <a:pt x="3059591" y="9135"/>
                  </a:lnTo>
                  <a:lnTo>
                    <a:pt x="3086990" y="9135"/>
                  </a:lnTo>
                  <a:lnTo>
                    <a:pt x="3086990" y="0"/>
                  </a:lnTo>
                  <a:close/>
                </a:path>
                <a:path w="8512175" h="3937635">
                  <a:moveTo>
                    <a:pt x="3141789" y="0"/>
                  </a:moveTo>
                  <a:lnTo>
                    <a:pt x="3114390" y="0"/>
                  </a:lnTo>
                  <a:lnTo>
                    <a:pt x="3114390" y="9135"/>
                  </a:lnTo>
                  <a:lnTo>
                    <a:pt x="3141789" y="9135"/>
                  </a:lnTo>
                  <a:lnTo>
                    <a:pt x="3141789" y="0"/>
                  </a:lnTo>
                  <a:close/>
                </a:path>
                <a:path w="8512175" h="3937635">
                  <a:moveTo>
                    <a:pt x="3196587" y="0"/>
                  </a:moveTo>
                  <a:lnTo>
                    <a:pt x="3169188" y="0"/>
                  </a:lnTo>
                  <a:lnTo>
                    <a:pt x="3169188" y="9135"/>
                  </a:lnTo>
                  <a:lnTo>
                    <a:pt x="3196587" y="9135"/>
                  </a:lnTo>
                  <a:lnTo>
                    <a:pt x="3196587" y="0"/>
                  </a:lnTo>
                  <a:close/>
                </a:path>
                <a:path w="8512175" h="3937635">
                  <a:moveTo>
                    <a:pt x="3251387" y="0"/>
                  </a:moveTo>
                  <a:lnTo>
                    <a:pt x="3223988" y="0"/>
                  </a:lnTo>
                  <a:lnTo>
                    <a:pt x="3223988" y="9135"/>
                  </a:lnTo>
                  <a:lnTo>
                    <a:pt x="3251387" y="9135"/>
                  </a:lnTo>
                  <a:lnTo>
                    <a:pt x="3251387" y="0"/>
                  </a:lnTo>
                  <a:close/>
                </a:path>
                <a:path w="8512175" h="3937635">
                  <a:moveTo>
                    <a:pt x="3306186" y="0"/>
                  </a:moveTo>
                  <a:lnTo>
                    <a:pt x="3278786" y="0"/>
                  </a:lnTo>
                  <a:lnTo>
                    <a:pt x="3278786" y="9135"/>
                  </a:lnTo>
                  <a:lnTo>
                    <a:pt x="3306186" y="9135"/>
                  </a:lnTo>
                  <a:lnTo>
                    <a:pt x="3306186" y="0"/>
                  </a:lnTo>
                  <a:close/>
                </a:path>
                <a:path w="8512175" h="3937635">
                  <a:moveTo>
                    <a:pt x="3360984" y="0"/>
                  </a:moveTo>
                  <a:lnTo>
                    <a:pt x="3333585" y="0"/>
                  </a:lnTo>
                  <a:lnTo>
                    <a:pt x="3333585" y="9135"/>
                  </a:lnTo>
                  <a:lnTo>
                    <a:pt x="3360984" y="9135"/>
                  </a:lnTo>
                  <a:lnTo>
                    <a:pt x="3360984" y="0"/>
                  </a:lnTo>
                  <a:close/>
                </a:path>
                <a:path w="8512175" h="3937635">
                  <a:moveTo>
                    <a:pt x="3415783" y="0"/>
                  </a:moveTo>
                  <a:lnTo>
                    <a:pt x="3388383" y="0"/>
                  </a:lnTo>
                  <a:lnTo>
                    <a:pt x="3388383" y="9135"/>
                  </a:lnTo>
                  <a:lnTo>
                    <a:pt x="3415783" y="9135"/>
                  </a:lnTo>
                  <a:lnTo>
                    <a:pt x="3415783" y="0"/>
                  </a:lnTo>
                  <a:close/>
                </a:path>
                <a:path w="8512175" h="3937635">
                  <a:moveTo>
                    <a:pt x="3470581" y="0"/>
                  </a:moveTo>
                  <a:lnTo>
                    <a:pt x="3443182" y="0"/>
                  </a:lnTo>
                  <a:lnTo>
                    <a:pt x="3443182" y="9135"/>
                  </a:lnTo>
                  <a:lnTo>
                    <a:pt x="3470581" y="9135"/>
                  </a:lnTo>
                  <a:lnTo>
                    <a:pt x="3470581" y="0"/>
                  </a:lnTo>
                  <a:close/>
                </a:path>
                <a:path w="8512175" h="3937635">
                  <a:moveTo>
                    <a:pt x="3525380" y="0"/>
                  </a:moveTo>
                  <a:lnTo>
                    <a:pt x="3497980" y="0"/>
                  </a:lnTo>
                  <a:lnTo>
                    <a:pt x="3497980" y="9135"/>
                  </a:lnTo>
                  <a:lnTo>
                    <a:pt x="3525380" y="9135"/>
                  </a:lnTo>
                  <a:lnTo>
                    <a:pt x="3525380" y="0"/>
                  </a:lnTo>
                  <a:close/>
                </a:path>
                <a:path w="8512175" h="3937635">
                  <a:moveTo>
                    <a:pt x="3580178" y="0"/>
                  </a:moveTo>
                  <a:lnTo>
                    <a:pt x="3552779" y="0"/>
                  </a:lnTo>
                  <a:lnTo>
                    <a:pt x="3552779" y="9135"/>
                  </a:lnTo>
                  <a:lnTo>
                    <a:pt x="3580178" y="9135"/>
                  </a:lnTo>
                  <a:lnTo>
                    <a:pt x="3580178" y="0"/>
                  </a:lnTo>
                  <a:close/>
                </a:path>
                <a:path w="8512175" h="3937635">
                  <a:moveTo>
                    <a:pt x="3634977" y="0"/>
                  </a:moveTo>
                  <a:lnTo>
                    <a:pt x="3607578" y="0"/>
                  </a:lnTo>
                  <a:lnTo>
                    <a:pt x="3607578" y="9135"/>
                  </a:lnTo>
                  <a:lnTo>
                    <a:pt x="3634977" y="9135"/>
                  </a:lnTo>
                  <a:lnTo>
                    <a:pt x="3634977" y="0"/>
                  </a:lnTo>
                  <a:close/>
                </a:path>
                <a:path w="8512175" h="3937635">
                  <a:moveTo>
                    <a:pt x="3689775" y="0"/>
                  </a:moveTo>
                  <a:lnTo>
                    <a:pt x="3662376" y="0"/>
                  </a:lnTo>
                  <a:lnTo>
                    <a:pt x="3662376" y="9135"/>
                  </a:lnTo>
                  <a:lnTo>
                    <a:pt x="3689775" y="9135"/>
                  </a:lnTo>
                  <a:lnTo>
                    <a:pt x="3689775" y="0"/>
                  </a:lnTo>
                  <a:close/>
                </a:path>
                <a:path w="8512175" h="3937635">
                  <a:moveTo>
                    <a:pt x="3744575" y="0"/>
                  </a:moveTo>
                  <a:lnTo>
                    <a:pt x="3717176" y="0"/>
                  </a:lnTo>
                  <a:lnTo>
                    <a:pt x="3717176" y="9135"/>
                  </a:lnTo>
                  <a:lnTo>
                    <a:pt x="3744575" y="9135"/>
                  </a:lnTo>
                  <a:lnTo>
                    <a:pt x="3744575" y="0"/>
                  </a:lnTo>
                  <a:close/>
                </a:path>
                <a:path w="8512175" h="3937635">
                  <a:moveTo>
                    <a:pt x="3799373" y="0"/>
                  </a:moveTo>
                  <a:lnTo>
                    <a:pt x="3771974" y="0"/>
                  </a:lnTo>
                  <a:lnTo>
                    <a:pt x="3771974" y="9135"/>
                  </a:lnTo>
                  <a:lnTo>
                    <a:pt x="3799373" y="9135"/>
                  </a:lnTo>
                  <a:lnTo>
                    <a:pt x="3799373" y="0"/>
                  </a:lnTo>
                  <a:close/>
                </a:path>
                <a:path w="8512175" h="3937635">
                  <a:moveTo>
                    <a:pt x="3854172" y="0"/>
                  </a:moveTo>
                  <a:lnTo>
                    <a:pt x="3826773" y="0"/>
                  </a:lnTo>
                  <a:lnTo>
                    <a:pt x="3826773" y="9135"/>
                  </a:lnTo>
                  <a:lnTo>
                    <a:pt x="3854172" y="9135"/>
                  </a:lnTo>
                  <a:lnTo>
                    <a:pt x="3854172" y="0"/>
                  </a:lnTo>
                  <a:close/>
                </a:path>
                <a:path w="8512175" h="3937635">
                  <a:moveTo>
                    <a:pt x="3908971" y="0"/>
                  </a:moveTo>
                  <a:lnTo>
                    <a:pt x="3881571" y="0"/>
                  </a:lnTo>
                  <a:lnTo>
                    <a:pt x="3881571" y="9135"/>
                  </a:lnTo>
                  <a:lnTo>
                    <a:pt x="3908971" y="9135"/>
                  </a:lnTo>
                  <a:lnTo>
                    <a:pt x="3908971" y="0"/>
                  </a:lnTo>
                  <a:close/>
                </a:path>
                <a:path w="8512175" h="3937635">
                  <a:moveTo>
                    <a:pt x="3963769" y="0"/>
                  </a:moveTo>
                  <a:lnTo>
                    <a:pt x="3936370" y="0"/>
                  </a:lnTo>
                  <a:lnTo>
                    <a:pt x="3936370" y="9135"/>
                  </a:lnTo>
                  <a:lnTo>
                    <a:pt x="3963769" y="9135"/>
                  </a:lnTo>
                  <a:lnTo>
                    <a:pt x="3963769" y="0"/>
                  </a:lnTo>
                  <a:close/>
                </a:path>
                <a:path w="8512175" h="3937635">
                  <a:moveTo>
                    <a:pt x="4018568" y="0"/>
                  </a:moveTo>
                  <a:lnTo>
                    <a:pt x="3991168" y="0"/>
                  </a:lnTo>
                  <a:lnTo>
                    <a:pt x="3991168" y="9135"/>
                  </a:lnTo>
                  <a:lnTo>
                    <a:pt x="4018568" y="9135"/>
                  </a:lnTo>
                  <a:lnTo>
                    <a:pt x="4018568" y="0"/>
                  </a:lnTo>
                  <a:close/>
                </a:path>
                <a:path w="8512175" h="3937635">
                  <a:moveTo>
                    <a:pt x="4073366" y="0"/>
                  </a:moveTo>
                  <a:lnTo>
                    <a:pt x="4045967" y="0"/>
                  </a:lnTo>
                  <a:lnTo>
                    <a:pt x="4045967" y="9135"/>
                  </a:lnTo>
                  <a:lnTo>
                    <a:pt x="4073366" y="9135"/>
                  </a:lnTo>
                  <a:lnTo>
                    <a:pt x="4073366" y="0"/>
                  </a:lnTo>
                  <a:close/>
                </a:path>
                <a:path w="8512175" h="3937635">
                  <a:moveTo>
                    <a:pt x="4128165" y="0"/>
                  </a:moveTo>
                  <a:lnTo>
                    <a:pt x="4100766" y="0"/>
                  </a:lnTo>
                  <a:lnTo>
                    <a:pt x="4100766" y="9135"/>
                  </a:lnTo>
                  <a:lnTo>
                    <a:pt x="4128165" y="9135"/>
                  </a:lnTo>
                  <a:lnTo>
                    <a:pt x="4128165" y="0"/>
                  </a:lnTo>
                  <a:close/>
                </a:path>
                <a:path w="8512175" h="3937635">
                  <a:moveTo>
                    <a:pt x="4182963" y="0"/>
                  </a:moveTo>
                  <a:lnTo>
                    <a:pt x="4155564" y="0"/>
                  </a:lnTo>
                  <a:lnTo>
                    <a:pt x="4155564" y="9135"/>
                  </a:lnTo>
                  <a:lnTo>
                    <a:pt x="4182963" y="9135"/>
                  </a:lnTo>
                  <a:lnTo>
                    <a:pt x="4182963" y="0"/>
                  </a:lnTo>
                  <a:close/>
                </a:path>
                <a:path w="8512175" h="3937635">
                  <a:moveTo>
                    <a:pt x="4237763" y="0"/>
                  </a:moveTo>
                  <a:lnTo>
                    <a:pt x="4210364" y="0"/>
                  </a:lnTo>
                  <a:lnTo>
                    <a:pt x="4210364" y="9135"/>
                  </a:lnTo>
                  <a:lnTo>
                    <a:pt x="4237763" y="9135"/>
                  </a:lnTo>
                  <a:lnTo>
                    <a:pt x="4237763" y="0"/>
                  </a:lnTo>
                  <a:close/>
                </a:path>
                <a:path w="8512175" h="3937635">
                  <a:moveTo>
                    <a:pt x="4292561" y="0"/>
                  </a:moveTo>
                  <a:lnTo>
                    <a:pt x="4265162" y="0"/>
                  </a:lnTo>
                  <a:lnTo>
                    <a:pt x="4265162" y="9135"/>
                  </a:lnTo>
                  <a:lnTo>
                    <a:pt x="4292561" y="9135"/>
                  </a:lnTo>
                  <a:lnTo>
                    <a:pt x="4292561" y="0"/>
                  </a:lnTo>
                  <a:close/>
                </a:path>
                <a:path w="8512175" h="3937635">
                  <a:moveTo>
                    <a:pt x="4347360" y="0"/>
                  </a:moveTo>
                  <a:lnTo>
                    <a:pt x="4319961" y="0"/>
                  </a:lnTo>
                  <a:lnTo>
                    <a:pt x="4319961" y="9135"/>
                  </a:lnTo>
                  <a:lnTo>
                    <a:pt x="4347360" y="9135"/>
                  </a:lnTo>
                  <a:lnTo>
                    <a:pt x="4347360" y="0"/>
                  </a:lnTo>
                  <a:close/>
                </a:path>
                <a:path w="8512175" h="3937635">
                  <a:moveTo>
                    <a:pt x="4402159" y="0"/>
                  </a:moveTo>
                  <a:lnTo>
                    <a:pt x="4374759" y="0"/>
                  </a:lnTo>
                  <a:lnTo>
                    <a:pt x="4374759" y="9135"/>
                  </a:lnTo>
                  <a:lnTo>
                    <a:pt x="4402159" y="9135"/>
                  </a:lnTo>
                  <a:lnTo>
                    <a:pt x="4402159" y="0"/>
                  </a:lnTo>
                  <a:close/>
                </a:path>
                <a:path w="8512175" h="3937635">
                  <a:moveTo>
                    <a:pt x="4456957" y="0"/>
                  </a:moveTo>
                  <a:lnTo>
                    <a:pt x="4429558" y="0"/>
                  </a:lnTo>
                  <a:lnTo>
                    <a:pt x="4429558" y="9135"/>
                  </a:lnTo>
                  <a:lnTo>
                    <a:pt x="4456957" y="9135"/>
                  </a:lnTo>
                  <a:lnTo>
                    <a:pt x="4456957" y="0"/>
                  </a:lnTo>
                  <a:close/>
                </a:path>
                <a:path w="8512175" h="3937635">
                  <a:moveTo>
                    <a:pt x="4511756" y="0"/>
                  </a:moveTo>
                  <a:lnTo>
                    <a:pt x="4484357" y="0"/>
                  </a:lnTo>
                  <a:lnTo>
                    <a:pt x="4484357" y="9135"/>
                  </a:lnTo>
                  <a:lnTo>
                    <a:pt x="4511756" y="9135"/>
                  </a:lnTo>
                  <a:lnTo>
                    <a:pt x="4511756" y="0"/>
                  </a:lnTo>
                  <a:close/>
                </a:path>
                <a:path w="8512175" h="3937635">
                  <a:moveTo>
                    <a:pt x="4566554" y="0"/>
                  </a:moveTo>
                  <a:lnTo>
                    <a:pt x="4539155" y="0"/>
                  </a:lnTo>
                  <a:lnTo>
                    <a:pt x="4539155" y="9135"/>
                  </a:lnTo>
                  <a:lnTo>
                    <a:pt x="4566554" y="9135"/>
                  </a:lnTo>
                  <a:lnTo>
                    <a:pt x="4566554" y="0"/>
                  </a:lnTo>
                  <a:close/>
                </a:path>
                <a:path w="8512175" h="3937635">
                  <a:moveTo>
                    <a:pt x="4621353" y="0"/>
                  </a:moveTo>
                  <a:lnTo>
                    <a:pt x="4593953" y="0"/>
                  </a:lnTo>
                  <a:lnTo>
                    <a:pt x="4593953" y="9135"/>
                  </a:lnTo>
                  <a:lnTo>
                    <a:pt x="4621353" y="9135"/>
                  </a:lnTo>
                  <a:lnTo>
                    <a:pt x="4621353" y="0"/>
                  </a:lnTo>
                  <a:close/>
                </a:path>
                <a:path w="8512175" h="3937635">
                  <a:moveTo>
                    <a:pt x="4676151" y="0"/>
                  </a:moveTo>
                  <a:lnTo>
                    <a:pt x="4648752" y="0"/>
                  </a:lnTo>
                  <a:lnTo>
                    <a:pt x="4648752" y="9135"/>
                  </a:lnTo>
                  <a:lnTo>
                    <a:pt x="4676151" y="9135"/>
                  </a:lnTo>
                  <a:lnTo>
                    <a:pt x="4676151" y="0"/>
                  </a:lnTo>
                  <a:close/>
                </a:path>
                <a:path w="8512175" h="3937635">
                  <a:moveTo>
                    <a:pt x="4730951" y="0"/>
                  </a:moveTo>
                  <a:lnTo>
                    <a:pt x="4703552" y="0"/>
                  </a:lnTo>
                  <a:lnTo>
                    <a:pt x="4703552" y="9135"/>
                  </a:lnTo>
                  <a:lnTo>
                    <a:pt x="4730951" y="9135"/>
                  </a:lnTo>
                  <a:lnTo>
                    <a:pt x="4730951" y="0"/>
                  </a:lnTo>
                  <a:close/>
                </a:path>
                <a:path w="8512175" h="3937635">
                  <a:moveTo>
                    <a:pt x="4785749" y="0"/>
                  </a:moveTo>
                  <a:lnTo>
                    <a:pt x="4758350" y="0"/>
                  </a:lnTo>
                  <a:lnTo>
                    <a:pt x="4758350" y="9135"/>
                  </a:lnTo>
                  <a:lnTo>
                    <a:pt x="4785749" y="9135"/>
                  </a:lnTo>
                  <a:lnTo>
                    <a:pt x="4785749" y="0"/>
                  </a:lnTo>
                  <a:close/>
                </a:path>
                <a:path w="8512175" h="3937635">
                  <a:moveTo>
                    <a:pt x="4840548" y="0"/>
                  </a:moveTo>
                  <a:lnTo>
                    <a:pt x="4813149" y="0"/>
                  </a:lnTo>
                  <a:lnTo>
                    <a:pt x="4813149" y="9135"/>
                  </a:lnTo>
                  <a:lnTo>
                    <a:pt x="4840548" y="9135"/>
                  </a:lnTo>
                  <a:lnTo>
                    <a:pt x="4840548" y="0"/>
                  </a:lnTo>
                  <a:close/>
                </a:path>
                <a:path w="8512175" h="3937635">
                  <a:moveTo>
                    <a:pt x="4895346" y="0"/>
                  </a:moveTo>
                  <a:lnTo>
                    <a:pt x="4867947" y="0"/>
                  </a:lnTo>
                  <a:lnTo>
                    <a:pt x="4867947" y="9135"/>
                  </a:lnTo>
                  <a:lnTo>
                    <a:pt x="4895346" y="9135"/>
                  </a:lnTo>
                  <a:lnTo>
                    <a:pt x="4895346" y="0"/>
                  </a:lnTo>
                  <a:close/>
                </a:path>
                <a:path w="8512175" h="3937635">
                  <a:moveTo>
                    <a:pt x="4950145" y="0"/>
                  </a:moveTo>
                  <a:lnTo>
                    <a:pt x="4922746" y="0"/>
                  </a:lnTo>
                  <a:lnTo>
                    <a:pt x="4922746" y="9135"/>
                  </a:lnTo>
                  <a:lnTo>
                    <a:pt x="4950145" y="9135"/>
                  </a:lnTo>
                  <a:lnTo>
                    <a:pt x="4950145" y="0"/>
                  </a:lnTo>
                  <a:close/>
                </a:path>
                <a:path w="8512175" h="3937635">
                  <a:moveTo>
                    <a:pt x="5004944" y="0"/>
                  </a:moveTo>
                  <a:lnTo>
                    <a:pt x="4977544" y="0"/>
                  </a:lnTo>
                  <a:lnTo>
                    <a:pt x="4977544" y="9135"/>
                  </a:lnTo>
                  <a:lnTo>
                    <a:pt x="5004944" y="9135"/>
                  </a:lnTo>
                  <a:lnTo>
                    <a:pt x="5004944" y="0"/>
                  </a:lnTo>
                  <a:close/>
                </a:path>
                <a:path w="8512175" h="3937635">
                  <a:moveTo>
                    <a:pt x="5059742" y="0"/>
                  </a:moveTo>
                  <a:lnTo>
                    <a:pt x="5032343" y="0"/>
                  </a:lnTo>
                  <a:lnTo>
                    <a:pt x="5032343" y="9135"/>
                  </a:lnTo>
                  <a:lnTo>
                    <a:pt x="5059742" y="9135"/>
                  </a:lnTo>
                  <a:lnTo>
                    <a:pt x="5059742" y="0"/>
                  </a:lnTo>
                  <a:close/>
                </a:path>
                <a:path w="8512175" h="3937635">
                  <a:moveTo>
                    <a:pt x="5114541" y="0"/>
                  </a:moveTo>
                  <a:lnTo>
                    <a:pt x="5087141" y="0"/>
                  </a:lnTo>
                  <a:lnTo>
                    <a:pt x="5087141" y="9135"/>
                  </a:lnTo>
                  <a:lnTo>
                    <a:pt x="5114541" y="9135"/>
                  </a:lnTo>
                  <a:lnTo>
                    <a:pt x="5114541" y="0"/>
                  </a:lnTo>
                  <a:close/>
                </a:path>
                <a:path w="8512175" h="3937635">
                  <a:moveTo>
                    <a:pt x="5169339" y="0"/>
                  </a:moveTo>
                  <a:lnTo>
                    <a:pt x="5141940" y="0"/>
                  </a:lnTo>
                  <a:lnTo>
                    <a:pt x="5141940" y="9135"/>
                  </a:lnTo>
                  <a:lnTo>
                    <a:pt x="5169339" y="9135"/>
                  </a:lnTo>
                  <a:lnTo>
                    <a:pt x="5169339" y="0"/>
                  </a:lnTo>
                  <a:close/>
                </a:path>
                <a:path w="8512175" h="3937635">
                  <a:moveTo>
                    <a:pt x="5224139" y="0"/>
                  </a:moveTo>
                  <a:lnTo>
                    <a:pt x="5196740" y="0"/>
                  </a:lnTo>
                  <a:lnTo>
                    <a:pt x="5196740" y="9135"/>
                  </a:lnTo>
                  <a:lnTo>
                    <a:pt x="5224139" y="9135"/>
                  </a:lnTo>
                  <a:lnTo>
                    <a:pt x="5224139" y="0"/>
                  </a:lnTo>
                  <a:close/>
                </a:path>
                <a:path w="8512175" h="3937635">
                  <a:moveTo>
                    <a:pt x="5278936" y="0"/>
                  </a:moveTo>
                  <a:lnTo>
                    <a:pt x="5251538" y="0"/>
                  </a:lnTo>
                  <a:lnTo>
                    <a:pt x="5251538" y="9135"/>
                  </a:lnTo>
                  <a:lnTo>
                    <a:pt x="5278936" y="9135"/>
                  </a:lnTo>
                  <a:lnTo>
                    <a:pt x="5278936" y="0"/>
                  </a:lnTo>
                  <a:close/>
                </a:path>
                <a:path w="8512175" h="3937635">
                  <a:moveTo>
                    <a:pt x="5333736" y="0"/>
                  </a:moveTo>
                  <a:lnTo>
                    <a:pt x="5306337" y="0"/>
                  </a:lnTo>
                  <a:lnTo>
                    <a:pt x="5306337" y="9135"/>
                  </a:lnTo>
                  <a:lnTo>
                    <a:pt x="5333736" y="9135"/>
                  </a:lnTo>
                  <a:lnTo>
                    <a:pt x="5333736" y="0"/>
                  </a:lnTo>
                  <a:close/>
                </a:path>
                <a:path w="8512175" h="3937635">
                  <a:moveTo>
                    <a:pt x="5388534" y="0"/>
                  </a:moveTo>
                  <a:lnTo>
                    <a:pt x="5361135" y="0"/>
                  </a:lnTo>
                  <a:lnTo>
                    <a:pt x="5361135" y="9135"/>
                  </a:lnTo>
                  <a:lnTo>
                    <a:pt x="5388534" y="9135"/>
                  </a:lnTo>
                  <a:lnTo>
                    <a:pt x="5388534" y="0"/>
                  </a:lnTo>
                  <a:close/>
                </a:path>
                <a:path w="8512175" h="3937635">
                  <a:moveTo>
                    <a:pt x="5443333" y="0"/>
                  </a:moveTo>
                  <a:lnTo>
                    <a:pt x="5415934" y="0"/>
                  </a:lnTo>
                  <a:lnTo>
                    <a:pt x="5415934" y="9135"/>
                  </a:lnTo>
                  <a:lnTo>
                    <a:pt x="5443333" y="9135"/>
                  </a:lnTo>
                  <a:lnTo>
                    <a:pt x="5443333" y="0"/>
                  </a:lnTo>
                  <a:close/>
                </a:path>
                <a:path w="8512175" h="3937635">
                  <a:moveTo>
                    <a:pt x="5498132" y="0"/>
                  </a:moveTo>
                  <a:lnTo>
                    <a:pt x="5470732" y="0"/>
                  </a:lnTo>
                  <a:lnTo>
                    <a:pt x="5470732" y="9135"/>
                  </a:lnTo>
                  <a:lnTo>
                    <a:pt x="5498132" y="9135"/>
                  </a:lnTo>
                  <a:lnTo>
                    <a:pt x="5498132" y="0"/>
                  </a:lnTo>
                  <a:close/>
                </a:path>
                <a:path w="8512175" h="3937635">
                  <a:moveTo>
                    <a:pt x="5552930" y="0"/>
                  </a:moveTo>
                  <a:lnTo>
                    <a:pt x="5525531" y="0"/>
                  </a:lnTo>
                  <a:lnTo>
                    <a:pt x="5525531" y="9135"/>
                  </a:lnTo>
                  <a:lnTo>
                    <a:pt x="5552930" y="9135"/>
                  </a:lnTo>
                  <a:lnTo>
                    <a:pt x="5552930" y="0"/>
                  </a:lnTo>
                  <a:close/>
                </a:path>
                <a:path w="8512175" h="3937635">
                  <a:moveTo>
                    <a:pt x="5607729" y="0"/>
                  </a:moveTo>
                  <a:lnTo>
                    <a:pt x="5580329" y="0"/>
                  </a:lnTo>
                  <a:lnTo>
                    <a:pt x="5580329" y="9135"/>
                  </a:lnTo>
                  <a:lnTo>
                    <a:pt x="5607729" y="9135"/>
                  </a:lnTo>
                  <a:lnTo>
                    <a:pt x="5607729" y="0"/>
                  </a:lnTo>
                  <a:close/>
                </a:path>
                <a:path w="8512175" h="3937635">
                  <a:moveTo>
                    <a:pt x="5662527" y="0"/>
                  </a:moveTo>
                  <a:lnTo>
                    <a:pt x="5635128" y="0"/>
                  </a:lnTo>
                  <a:lnTo>
                    <a:pt x="5635128" y="9135"/>
                  </a:lnTo>
                  <a:lnTo>
                    <a:pt x="5662527" y="9135"/>
                  </a:lnTo>
                  <a:lnTo>
                    <a:pt x="5662527" y="0"/>
                  </a:lnTo>
                  <a:close/>
                </a:path>
                <a:path w="8512175" h="3937635">
                  <a:moveTo>
                    <a:pt x="5717327" y="0"/>
                  </a:moveTo>
                  <a:lnTo>
                    <a:pt x="5689926" y="0"/>
                  </a:lnTo>
                  <a:lnTo>
                    <a:pt x="5689926" y="9135"/>
                  </a:lnTo>
                  <a:lnTo>
                    <a:pt x="5717327" y="9135"/>
                  </a:lnTo>
                  <a:lnTo>
                    <a:pt x="5717327" y="0"/>
                  </a:lnTo>
                  <a:close/>
                </a:path>
                <a:path w="8512175" h="3937635">
                  <a:moveTo>
                    <a:pt x="5772124" y="0"/>
                  </a:moveTo>
                  <a:lnTo>
                    <a:pt x="5744726" y="0"/>
                  </a:lnTo>
                  <a:lnTo>
                    <a:pt x="5744726" y="9135"/>
                  </a:lnTo>
                  <a:lnTo>
                    <a:pt x="5772124" y="9135"/>
                  </a:lnTo>
                  <a:lnTo>
                    <a:pt x="5772124" y="0"/>
                  </a:lnTo>
                  <a:close/>
                </a:path>
                <a:path w="8512175" h="3937635">
                  <a:moveTo>
                    <a:pt x="5826924" y="0"/>
                  </a:moveTo>
                  <a:lnTo>
                    <a:pt x="5799525" y="0"/>
                  </a:lnTo>
                  <a:lnTo>
                    <a:pt x="5799525" y="9135"/>
                  </a:lnTo>
                  <a:lnTo>
                    <a:pt x="5826924" y="9135"/>
                  </a:lnTo>
                  <a:lnTo>
                    <a:pt x="5826924" y="0"/>
                  </a:lnTo>
                  <a:close/>
                </a:path>
                <a:path w="8512175" h="3937635">
                  <a:moveTo>
                    <a:pt x="5881722" y="0"/>
                  </a:moveTo>
                  <a:lnTo>
                    <a:pt x="5854323" y="0"/>
                  </a:lnTo>
                  <a:lnTo>
                    <a:pt x="5854323" y="9135"/>
                  </a:lnTo>
                  <a:lnTo>
                    <a:pt x="5881722" y="9135"/>
                  </a:lnTo>
                  <a:lnTo>
                    <a:pt x="5881722" y="0"/>
                  </a:lnTo>
                  <a:close/>
                </a:path>
                <a:path w="8512175" h="3937635">
                  <a:moveTo>
                    <a:pt x="5936521" y="0"/>
                  </a:moveTo>
                  <a:lnTo>
                    <a:pt x="5909122" y="0"/>
                  </a:lnTo>
                  <a:lnTo>
                    <a:pt x="5909122" y="9135"/>
                  </a:lnTo>
                  <a:lnTo>
                    <a:pt x="5936521" y="9135"/>
                  </a:lnTo>
                  <a:lnTo>
                    <a:pt x="5936521" y="0"/>
                  </a:lnTo>
                  <a:close/>
                </a:path>
                <a:path w="8512175" h="3937635">
                  <a:moveTo>
                    <a:pt x="5991319" y="0"/>
                  </a:moveTo>
                  <a:lnTo>
                    <a:pt x="5963920" y="0"/>
                  </a:lnTo>
                  <a:lnTo>
                    <a:pt x="5963920" y="9135"/>
                  </a:lnTo>
                  <a:lnTo>
                    <a:pt x="5991319" y="9135"/>
                  </a:lnTo>
                  <a:lnTo>
                    <a:pt x="5991319" y="0"/>
                  </a:lnTo>
                  <a:close/>
                </a:path>
                <a:path w="8512175" h="3937635">
                  <a:moveTo>
                    <a:pt x="6046118" y="0"/>
                  </a:moveTo>
                  <a:lnTo>
                    <a:pt x="6018719" y="0"/>
                  </a:lnTo>
                  <a:lnTo>
                    <a:pt x="6018719" y="9135"/>
                  </a:lnTo>
                  <a:lnTo>
                    <a:pt x="6046118" y="9135"/>
                  </a:lnTo>
                  <a:lnTo>
                    <a:pt x="6046118" y="0"/>
                  </a:lnTo>
                  <a:close/>
                </a:path>
                <a:path w="8512175" h="3937635">
                  <a:moveTo>
                    <a:pt x="6100917" y="0"/>
                  </a:moveTo>
                  <a:lnTo>
                    <a:pt x="6073517" y="0"/>
                  </a:lnTo>
                  <a:lnTo>
                    <a:pt x="6073517" y="9135"/>
                  </a:lnTo>
                  <a:lnTo>
                    <a:pt x="6100917" y="9135"/>
                  </a:lnTo>
                  <a:lnTo>
                    <a:pt x="6100917" y="0"/>
                  </a:lnTo>
                  <a:close/>
                </a:path>
                <a:path w="8512175" h="3937635">
                  <a:moveTo>
                    <a:pt x="6155715" y="0"/>
                  </a:moveTo>
                  <a:lnTo>
                    <a:pt x="6128316" y="0"/>
                  </a:lnTo>
                  <a:lnTo>
                    <a:pt x="6128316" y="9135"/>
                  </a:lnTo>
                  <a:lnTo>
                    <a:pt x="6155715" y="9135"/>
                  </a:lnTo>
                  <a:lnTo>
                    <a:pt x="6155715" y="0"/>
                  </a:lnTo>
                  <a:close/>
                </a:path>
                <a:path w="8512175" h="3937635">
                  <a:moveTo>
                    <a:pt x="6210515" y="0"/>
                  </a:moveTo>
                  <a:lnTo>
                    <a:pt x="6183114" y="0"/>
                  </a:lnTo>
                  <a:lnTo>
                    <a:pt x="6183114" y="9135"/>
                  </a:lnTo>
                  <a:lnTo>
                    <a:pt x="6210515" y="9135"/>
                  </a:lnTo>
                  <a:lnTo>
                    <a:pt x="6210515" y="0"/>
                  </a:lnTo>
                  <a:close/>
                </a:path>
                <a:path w="8512175" h="3937635">
                  <a:moveTo>
                    <a:pt x="6265312" y="0"/>
                  </a:moveTo>
                  <a:lnTo>
                    <a:pt x="6237913" y="0"/>
                  </a:lnTo>
                  <a:lnTo>
                    <a:pt x="6237913" y="9135"/>
                  </a:lnTo>
                  <a:lnTo>
                    <a:pt x="6265312" y="9135"/>
                  </a:lnTo>
                  <a:lnTo>
                    <a:pt x="6265312" y="0"/>
                  </a:lnTo>
                  <a:close/>
                </a:path>
                <a:path w="8512175" h="3937635">
                  <a:moveTo>
                    <a:pt x="6320112" y="0"/>
                  </a:moveTo>
                  <a:lnTo>
                    <a:pt x="6292711" y="0"/>
                  </a:lnTo>
                  <a:lnTo>
                    <a:pt x="6292711" y="9135"/>
                  </a:lnTo>
                  <a:lnTo>
                    <a:pt x="6320112" y="9135"/>
                  </a:lnTo>
                  <a:lnTo>
                    <a:pt x="6320112" y="0"/>
                  </a:lnTo>
                  <a:close/>
                </a:path>
                <a:path w="8512175" h="3937635">
                  <a:moveTo>
                    <a:pt x="6374910" y="0"/>
                  </a:moveTo>
                  <a:lnTo>
                    <a:pt x="6347511" y="0"/>
                  </a:lnTo>
                  <a:lnTo>
                    <a:pt x="6347511" y="9135"/>
                  </a:lnTo>
                  <a:lnTo>
                    <a:pt x="6374910" y="9135"/>
                  </a:lnTo>
                  <a:lnTo>
                    <a:pt x="6374910" y="0"/>
                  </a:lnTo>
                  <a:close/>
                </a:path>
                <a:path w="8512175" h="3937635">
                  <a:moveTo>
                    <a:pt x="6429709" y="0"/>
                  </a:moveTo>
                  <a:lnTo>
                    <a:pt x="6402310" y="0"/>
                  </a:lnTo>
                  <a:lnTo>
                    <a:pt x="6402310" y="9135"/>
                  </a:lnTo>
                  <a:lnTo>
                    <a:pt x="6429709" y="9135"/>
                  </a:lnTo>
                  <a:lnTo>
                    <a:pt x="6429709" y="0"/>
                  </a:lnTo>
                  <a:close/>
                </a:path>
                <a:path w="8512175" h="3937635">
                  <a:moveTo>
                    <a:pt x="6484507" y="0"/>
                  </a:moveTo>
                  <a:lnTo>
                    <a:pt x="6457108" y="0"/>
                  </a:lnTo>
                  <a:lnTo>
                    <a:pt x="6457108" y="9135"/>
                  </a:lnTo>
                  <a:lnTo>
                    <a:pt x="6484507" y="9135"/>
                  </a:lnTo>
                  <a:lnTo>
                    <a:pt x="6484507" y="0"/>
                  </a:lnTo>
                  <a:close/>
                </a:path>
                <a:path w="8512175" h="3937635">
                  <a:moveTo>
                    <a:pt x="6539306" y="0"/>
                  </a:moveTo>
                  <a:lnTo>
                    <a:pt x="6511907" y="0"/>
                  </a:lnTo>
                  <a:lnTo>
                    <a:pt x="6511907" y="9135"/>
                  </a:lnTo>
                  <a:lnTo>
                    <a:pt x="6539306" y="9135"/>
                  </a:lnTo>
                  <a:lnTo>
                    <a:pt x="6539306" y="0"/>
                  </a:lnTo>
                  <a:close/>
                </a:path>
                <a:path w="8512175" h="3937635">
                  <a:moveTo>
                    <a:pt x="6594105" y="0"/>
                  </a:moveTo>
                  <a:lnTo>
                    <a:pt x="6566705" y="0"/>
                  </a:lnTo>
                  <a:lnTo>
                    <a:pt x="6566705" y="9135"/>
                  </a:lnTo>
                  <a:lnTo>
                    <a:pt x="6594105" y="9135"/>
                  </a:lnTo>
                  <a:lnTo>
                    <a:pt x="6594105" y="0"/>
                  </a:lnTo>
                  <a:close/>
                </a:path>
                <a:path w="8512175" h="3937635">
                  <a:moveTo>
                    <a:pt x="6648903" y="0"/>
                  </a:moveTo>
                  <a:lnTo>
                    <a:pt x="6621504" y="0"/>
                  </a:lnTo>
                  <a:lnTo>
                    <a:pt x="6621504" y="9135"/>
                  </a:lnTo>
                  <a:lnTo>
                    <a:pt x="6648903" y="9135"/>
                  </a:lnTo>
                  <a:lnTo>
                    <a:pt x="6648903" y="0"/>
                  </a:lnTo>
                  <a:close/>
                </a:path>
                <a:path w="8512175" h="3937635">
                  <a:moveTo>
                    <a:pt x="6703703" y="0"/>
                  </a:moveTo>
                  <a:lnTo>
                    <a:pt x="6676302" y="0"/>
                  </a:lnTo>
                  <a:lnTo>
                    <a:pt x="6676302" y="9135"/>
                  </a:lnTo>
                  <a:lnTo>
                    <a:pt x="6703703" y="9135"/>
                  </a:lnTo>
                  <a:lnTo>
                    <a:pt x="6703703" y="0"/>
                  </a:lnTo>
                  <a:close/>
                </a:path>
                <a:path w="8512175" h="3937635">
                  <a:moveTo>
                    <a:pt x="6758500" y="0"/>
                  </a:moveTo>
                  <a:lnTo>
                    <a:pt x="6731101" y="0"/>
                  </a:lnTo>
                  <a:lnTo>
                    <a:pt x="6731101" y="9135"/>
                  </a:lnTo>
                  <a:lnTo>
                    <a:pt x="6758500" y="9135"/>
                  </a:lnTo>
                  <a:lnTo>
                    <a:pt x="6758500" y="0"/>
                  </a:lnTo>
                  <a:close/>
                </a:path>
                <a:path w="8512175" h="3937635">
                  <a:moveTo>
                    <a:pt x="6813300" y="0"/>
                  </a:moveTo>
                  <a:lnTo>
                    <a:pt x="6785899" y="0"/>
                  </a:lnTo>
                  <a:lnTo>
                    <a:pt x="6785899" y="9135"/>
                  </a:lnTo>
                  <a:lnTo>
                    <a:pt x="6813300" y="9135"/>
                  </a:lnTo>
                  <a:lnTo>
                    <a:pt x="6813300" y="0"/>
                  </a:lnTo>
                  <a:close/>
                </a:path>
                <a:path w="8512175" h="3937635">
                  <a:moveTo>
                    <a:pt x="6868098" y="0"/>
                  </a:moveTo>
                  <a:lnTo>
                    <a:pt x="6840699" y="0"/>
                  </a:lnTo>
                  <a:lnTo>
                    <a:pt x="6840699" y="9135"/>
                  </a:lnTo>
                  <a:lnTo>
                    <a:pt x="6868098" y="9135"/>
                  </a:lnTo>
                  <a:lnTo>
                    <a:pt x="6868098" y="0"/>
                  </a:lnTo>
                  <a:close/>
                </a:path>
                <a:path w="8512175" h="3937635">
                  <a:moveTo>
                    <a:pt x="6922897" y="0"/>
                  </a:moveTo>
                  <a:lnTo>
                    <a:pt x="6895498" y="0"/>
                  </a:lnTo>
                  <a:lnTo>
                    <a:pt x="6895498" y="9135"/>
                  </a:lnTo>
                  <a:lnTo>
                    <a:pt x="6922897" y="9135"/>
                  </a:lnTo>
                  <a:lnTo>
                    <a:pt x="6922897" y="0"/>
                  </a:lnTo>
                  <a:close/>
                </a:path>
                <a:path w="8512175" h="3937635">
                  <a:moveTo>
                    <a:pt x="6977695" y="0"/>
                  </a:moveTo>
                  <a:lnTo>
                    <a:pt x="6950296" y="0"/>
                  </a:lnTo>
                  <a:lnTo>
                    <a:pt x="6950296" y="9135"/>
                  </a:lnTo>
                  <a:lnTo>
                    <a:pt x="6977695" y="9135"/>
                  </a:lnTo>
                  <a:lnTo>
                    <a:pt x="6977695" y="0"/>
                  </a:lnTo>
                  <a:close/>
                </a:path>
                <a:path w="8512175" h="3937635">
                  <a:moveTo>
                    <a:pt x="7032494" y="0"/>
                  </a:moveTo>
                  <a:lnTo>
                    <a:pt x="7005095" y="0"/>
                  </a:lnTo>
                  <a:lnTo>
                    <a:pt x="7005095" y="9135"/>
                  </a:lnTo>
                  <a:lnTo>
                    <a:pt x="7032494" y="9135"/>
                  </a:lnTo>
                  <a:lnTo>
                    <a:pt x="7032494" y="0"/>
                  </a:lnTo>
                  <a:close/>
                </a:path>
                <a:path w="8512175" h="3937635">
                  <a:moveTo>
                    <a:pt x="7087292" y="0"/>
                  </a:moveTo>
                  <a:lnTo>
                    <a:pt x="7059893" y="0"/>
                  </a:lnTo>
                  <a:lnTo>
                    <a:pt x="7059893" y="9135"/>
                  </a:lnTo>
                  <a:lnTo>
                    <a:pt x="7087292" y="9135"/>
                  </a:lnTo>
                  <a:lnTo>
                    <a:pt x="7087292" y="0"/>
                  </a:lnTo>
                  <a:close/>
                </a:path>
                <a:path w="8512175" h="3937635">
                  <a:moveTo>
                    <a:pt x="7142091" y="0"/>
                  </a:moveTo>
                  <a:lnTo>
                    <a:pt x="7114692" y="0"/>
                  </a:lnTo>
                  <a:lnTo>
                    <a:pt x="7114692" y="9135"/>
                  </a:lnTo>
                  <a:lnTo>
                    <a:pt x="7142091" y="9135"/>
                  </a:lnTo>
                  <a:lnTo>
                    <a:pt x="7142091" y="0"/>
                  </a:lnTo>
                  <a:close/>
                </a:path>
                <a:path w="8512175" h="3937635">
                  <a:moveTo>
                    <a:pt x="7196890" y="0"/>
                  </a:moveTo>
                  <a:lnTo>
                    <a:pt x="7169490" y="0"/>
                  </a:lnTo>
                  <a:lnTo>
                    <a:pt x="7169490" y="9135"/>
                  </a:lnTo>
                  <a:lnTo>
                    <a:pt x="7196890" y="9135"/>
                  </a:lnTo>
                  <a:lnTo>
                    <a:pt x="7196890" y="0"/>
                  </a:lnTo>
                  <a:close/>
                </a:path>
                <a:path w="8512175" h="3937635">
                  <a:moveTo>
                    <a:pt x="7251688" y="0"/>
                  </a:moveTo>
                  <a:lnTo>
                    <a:pt x="7224289" y="0"/>
                  </a:lnTo>
                  <a:lnTo>
                    <a:pt x="7224289" y="9135"/>
                  </a:lnTo>
                  <a:lnTo>
                    <a:pt x="7251688" y="9135"/>
                  </a:lnTo>
                  <a:lnTo>
                    <a:pt x="7251688" y="0"/>
                  </a:lnTo>
                  <a:close/>
                </a:path>
                <a:path w="8512175" h="3937635">
                  <a:moveTo>
                    <a:pt x="7306488" y="0"/>
                  </a:moveTo>
                  <a:lnTo>
                    <a:pt x="7279087" y="0"/>
                  </a:lnTo>
                  <a:lnTo>
                    <a:pt x="7279087" y="9135"/>
                  </a:lnTo>
                  <a:lnTo>
                    <a:pt x="7306488" y="9135"/>
                  </a:lnTo>
                  <a:lnTo>
                    <a:pt x="7306488" y="0"/>
                  </a:lnTo>
                  <a:close/>
                </a:path>
                <a:path w="8512175" h="3937635">
                  <a:moveTo>
                    <a:pt x="7361286" y="0"/>
                  </a:moveTo>
                  <a:lnTo>
                    <a:pt x="7333887" y="0"/>
                  </a:lnTo>
                  <a:lnTo>
                    <a:pt x="7333887" y="9135"/>
                  </a:lnTo>
                  <a:lnTo>
                    <a:pt x="7361286" y="9135"/>
                  </a:lnTo>
                  <a:lnTo>
                    <a:pt x="7361286" y="0"/>
                  </a:lnTo>
                  <a:close/>
                </a:path>
                <a:path w="8512175" h="3937635">
                  <a:moveTo>
                    <a:pt x="7416085" y="0"/>
                  </a:moveTo>
                  <a:lnTo>
                    <a:pt x="7388685" y="0"/>
                  </a:lnTo>
                  <a:lnTo>
                    <a:pt x="7388685" y="9135"/>
                  </a:lnTo>
                  <a:lnTo>
                    <a:pt x="7416085" y="9135"/>
                  </a:lnTo>
                  <a:lnTo>
                    <a:pt x="7416085" y="0"/>
                  </a:lnTo>
                  <a:close/>
                </a:path>
                <a:path w="8512175" h="3937635">
                  <a:moveTo>
                    <a:pt x="7470883" y="0"/>
                  </a:moveTo>
                  <a:lnTo>
                    <a:pt x="7443484" y="0"/>
                  </a:lnTo>
                  <a:lnTo>
                    <a:pt x="7443484" y="9135"/>
                  </a:lnTo>
                  <a:lnTo>
                    <a:pt x="7470883" y="9135"/>
                  </a:lnTo>
                  <a:lnTo>
                    <a:pt x="7470883" y="0"/>
                  </a:lnTo>
                  <a:close/>
                </a:path>
                <a:path w="8512175" h="3937635">
                  <a:moveTo>
                    <a:pt x="7525682" y="0"/>
                  </a:moveTo>
                  <a:lnTo>
                    <a:pt x="7498283" y="0"/>
                  </a:lnTo>
                  <a:lnTo>
                    <a:pt x="7498283" y="9135"/>
                  </a:lnTo>
                  <a:lnTo>
                    <a:pt x="7525682" y="9135"/>
                  </a:lnTo>
                  <a:lnTo>
                    <a:pt x="7525682" y="0"/>
                  </a:lnTo>
                  <a:close/>
                </a:path>
                <a:path w="8512175" h="3937635">
                  <a:moveTo>
                    <a:pt x="7580480" y="0"/>
                  </a:moveTo>
                  <a:lnTo>
                    <a:pt x="7553081" y="0"/>
                  </a:lnTo>
                  <a:lnTo>
                    <a:pt x="7553081" y="9135"/>
                  </a:lnTo>
                  <a:lnTo>
                    <a:pt x="7580480" y="9135"/>
                  </a:lnTo>
                  <a:lnTo>
                    <a:pt x="7580480" y="0"/>
                  </a:lnTo>
                  <a:close/>
                </a:path>
                <a:path w="8512175" h="3937635">
                  <a:moveTo>
                    <a:pt x="7635279" y="0"/>
                  </a:moveTo>
                  <a:lnTo>
                    <a:pt x="7607880" y="0"/>
                  </a:lnTo>
                  <a:lnTo>
                    <a:pt x="7607880" y="9135"/>
                  </a:lnTo>
                  <a:lnTo>
                    <a:pt x="7635279" y="9135"/>
                  </a:lnTo>
                  <a:lnTo>
                    <a:pt x="7635279" y="0"/>
                  </a:lnTo>
                  <a:close/>
                </a:path>
                <a:path w="8512175" h="3937635">
                  <a:moveTo>
                    <a:pt x="7690078" y="0"/>
                  </a:moveTo>
                  <a:lnTo>
                    <a:pt x="7662678" y="0"/>
                  </a:lnTo>
                  <a:lnTo>
                    <a:pt x="7662678" y="9135"/>
                  </a:lnTo>
                  <a:lnTo>
                    <a:pt x="7690078" y="9135"/>
                  </a:lnTo>
                  <a:lnTo>
                    <a:pt x="7690078" y="0"/>
                  </a:lnTo>
                  <a:close/>
                </a:path>
                <a:path w="8512175" h="3937635">
                  <a:moveTo>
                    <a:pt x="7744876" y="0"/>
                  </a:moveTo>
                  <a:lnTo>
                    <a:pt x="7717477" y="0"/>
                  </a:lnTo>
                  <a:lnTo>
                    <a:pt x="7717477" y="9135"/>
                  </a:lnTo>
                  <a:lnTo>
                    <a:pt x="7744876" y="9135"/>
                  </a:lnTo>
                  <a:lnTo>
                    <a:pt x="7744876" y="0"/>
                  </a:lnTo>
                  <a:close/>
                </a:path>
                <a:path w="8512175" h="3937635">
                  <a:moveTo>
                    <a:pt x="7799676" y="0"/>
                  </a:moveTo>
                  <a:lnTo>
                    <a:pt x="7772275" y="0"/>
                  </a:lnTo>
                  <a:lnTo>
                    <a:pt x="7772275" y="9135"/>
                  </a:lnTo>
                  <a:lnTo>
                    <a:pt x="7799676" y="9135"/>
                  </a:lnTo>
                  <a:lnTo>
                    <a:pt x="7799676" y="0"/>
                  </a:lnTo>
                  <a:close/>
                </a:path>
                <a:path w="8512175" h="3937635">
                  <a:moveTo>
                    <a:pt x="7854474" y="0"/>
                  </a:moveTo>
                  <a:lnTo>
                    <a:pt x="7827075" y="0"/>
                  </a:lnTo>
                  <a:lnTo>
                    <a:pt x="7827075" y="9135"/>
                  </a:lnTo>
                  <a:lnTo>
                    <a:pt x="7854474" y="9135"/>
                  </a:lnTo>
                  <a:lnTo>
                    <a:pt x="7854474" y="0"/>
                  </a:lnTo>
                  <a:close/>
                </a:path>
                <a:path w="8512175" h="3937635">
                  <a:moveTo>
                    <a:pt x="7909273" y="0"/>
                  </a:moveTo>
                  <a:lnTo>
                    <a:pt x="7881873" y="0"/>
                  </a:lnTo>
                  <a:lnTo>
                    <a:pt x="7881873" y="9135"/>
                  </a:lnTo>
                  <a:lnTo>
                    <a:pt x="7909273" y="9135"/>
                  </a:lnTo>
                  <a:lnTo>
                    <a:pt x="7909273" y="0"/>
                  </a:lnTo>
                  <a:close/>
                </a:path>
                <a:path w="8512175" h="3937635">
                  <a:moveTo>
                    <a:pt x="7936321" y="270"/>
                  </a:moveTo>
                  <a:lnTo>
                    <a:pt x="7936046" y="9401"/>
                  </a:lnTo>
                  <a:lnTo>
                    <a:pt x="7942758" y="9643"/>
                  </a:lnTo>
                  <a:lnTo>
                    <a:pt x="7949467" y="9961"/>
                  </a:lnTo>
                  <a:lnTo>
                    <a:pt x="7956170" y="10357"/>
                  </a:lnTo>
                  <a:lnTo>
                    <a:pt x="7962869" y="10829"/>
                  </a:lnTo>
                  <a:lnTo>
                    <a:pt x="7963563" y="1720"/>
                  </a:lnTo>
                  <a:lnTo>
                    <a:pt x="7956760" y="1240"/>
                  </a:lnTo>
                  <a:lnTo>
                    <a:pt x="7949952" y="838"/>
                  </a:lnTo>
                  <a:lnTo>
                    <a:pt x="7943139" y="515"/>
                  </a:lnTo>
                  <a:lnTo>
                    <a:pt x="7936321" y="270"/>
                  </a:lnTo>
                  <a:close/>
                </a:path>
                <a:path w="8512175" h="3937635">
                  <a:moveTo>
                    <a:pt x="7991179" y="4478"/>
                  </a:moveTo>
                  <a:lnTo>
                    <a:pt x="7990059" y="13545"/>
                  </a:lnTo>
                  <a:lnTo>
                    <a:pt x="7996947" y="14438"/>
                  </a:lnTo>
                  <a:lnTo>
                    <a:pt x="8003823" y="15411"/>
                  </a:lnTo>
                  <a:lnTo>
                    <a:pt x="8010685" y="16467"/>
                  </a:lnTo>
                  <a:lnTo>
                    <a:pt x="8017534" y="17604"/>
                  </a:lnTo>
                  <a:lnTo>
                    <a:pt x="8019082" y="8601"/>
                  </a:lnTo>
                  <a:lnTo>
                    <a:pt x="8012126" y="7446"/>
                  </a:lnTo>
                  <a:lnTo>
                    <a:pt x="8005157" y="6374"/>
                  </a:lnTo>
                  <a:lnTo>
                    <a:pt x="7998174" y="5385"/>
                  </a:lnTo>
                  <a:lnTo>
                    <a:pt x="7991179" y="4478"/>
                  </a:lnTo>
                  <a:close/>
                </a:path>
                <a:path w="8512175" h="3937635">
                  <a:moveTo>
                    <a:pt x="8046005" y="13878"/>
                  </a:moveTo>
                  <a:lnTo>
                    <a:pt x="8044043" y="22801"/>
                  </a:lnTo>
                  <a:lnTo>
                    <a:pt x="8050613" y="24287"/>
                  </a:lnTo>
                  <a:lnTo>
                    <a:pt x="8057167" y="25849"/>
                  </a:lnTo>
                  <a:lnTo>
                    <a:pt x="8063706" y="27487"/>
                  </a:lnTo>
                  <a:lnTo>
                    <a:pt x="8070229" y="29202"/>
                  </a:lnTo>
                  <a:lnTo>
                    <a:pt x="8072601" y="20380"/>
                  </a:lnTo>
                  <a:lnTo>
                    <a:pt x="8065978" y="18639"/>
                  </a:lnTo>
                  <a:lnTo>
                    <a:pt x="8059337" y="16975"/>
                  </a:lnTo>
                  <a:lnTo>
                    <a:pt x="8052680" y="15388"/>
                  </a:lnTo>
                  <a:lnTo>
                    <a:pt x="8046005" y="13878"/>
                  </a:lnTo>
                  <a:close/>
                </a:path>
                <a:path w="8512175" h="3937635">
                  <a:moveTo>
                    <a:pt x="8099196" y="28205"/>
                  </a:moveTo>
                  <a:lnTo>
                    <a:pt x="8096414" y="36907"/>
                  </a:lnTo>
                  <a:lnTo>
                    <a:pt x="8102979" y="39049"/>
                  </a:lnTo>
                  <a:lnTo>
                    <a:pt x="8109515" y="41268"/>
                  </a:lnTo>
                  <a:lnTo>
                    <a:pt x="8116024" y="43564"/>
                  </a:lnTo>
                  <a:lnTo>
                    <a:pt x="8122505" y="45935"/>
                  </a:lnTo>
                  <a:lnTo>
                    <a:pt x="8125692" y="37374"/>
                  </a:lnTo>
                  <a:lnTo>
                    <a:pt x="8119109" y="34965"/>
                  </a:lnTo>
                  <a:lnTo>
                    <a:pt x="8112499" y="32634"/>
                  </a:lnTo>
                  <a:lnTo>
                    <a:pt x="8105861" y="30380"/>
                  </a:lnTo>
                  <a:lnTo>
                    <a:pt x="8099196" y="28205"/>
                  </a:lnTo>
                  <a:close/>
                </a:path>
                <a:path w="8512175" h="3937635">
                  <a:moveTo>
                    <a:pt x="8151396" y="47644"/>
                  </a:moveTo>
                  <a:lnTo>
                    <a:pt x="8147822" y="56050"/>
                  </a:lnTo>
                  <a:lnTo>
                    <a:pt x="8154008" y="58733"/>
                  </a:lnTo>
                  <a:lnTo>
                    <a:pt x="8160174" y="61492"/>
                  </a:lnTo>
                  <a:lnTo>
                    <a:pt x="8166308" y="64323"/>
                  </a:lnTo>
                  <a:lnTo>
                    <a:pt x="8172411" y="67224"/>
                  </a:lnTo>
                  <a:lnTo>
                    <a:pt x="8176379" y="58997"/>
                  </a:lnTo>
                  <a:lnTo>
                    <a:pt x="8170172" y="56046"/>
                  </a:lnTo>
                  <a:lnTo>
                    <a:pt x="8163952" y="53176"/>
                  </a:lnTo>
                  <a:lnTo>
                    <a:pt x="8157690" y="50373"/>
                  </a:lnTo>
                  <a:lnTo>
                    <a:pt x="8151396" y="47644"/>
                  </a:lnTo>
                  <a:close/>
                </a:path>
                <a:path w="8512175" h="3937635">
                  <a:moveTo>
                    <a:pt x="8201003" y="71596"/>
                  </a:moveTo>
                  <a:lnTo>
                    <a:pt x="8196655" y="79630"/>
                  </a:lnTo>
                  <a:lnTo>
                    <a:pt x="8202670" y="82933"/>
                  </a:lnTo>
                  <a:lnTo>
                    <a:pt x="8208642" y="86303"/>
                  </a:lnTo>
                  <a:lnTo>
                    <a:pt x="8214570" y="89742"/>
                  </a:lnTo>
                  <a:lnTo>
                    <a:pt x="8220455" y="93248"/>
                  </a:lnTo>
                  <a:lnTo>
                    <a:pt x="8225174" y="85426"/>
                  </a:lnTo>
                  <a:lnTo>
                    <a:pt x="8219195" y="81864"/>
                  </a:lnTo>
                  <a:lnTo>
                    <a:pt x="8213173" y="78372"/>
                  </a:lnTo>
                  <a:lnTo>
                    <a:pt x="8207110" y="74949"/>
                  </a:lnTo>
                  <a:lnTo>
                    <a:pt x="8201003" y="71596"/>
                  </a:lnTo>
                  <a:close/>
                </a:path>
                <a:path w="8512175" h="3937635">
                  <a:moveTo>
                    <a:pt x="8248689" y="100388"/>
                  </a:moveTo>
                  <a:lnTo>
                    <a:pt x="8243607" y="107979"/>
                  </a:lnTo>
                  <a:lnTo>
                    <a:pt x="8249225" y="111789"/>
                  </a:lnTo>
                  <a:lnTo>
                    <a:pt x="8254795" y="115661"/>
                  </a:lnTo>
                  <a:lnTo>
                    <a:pt x="8260317" y="119596"/>
                  </a:lnTo>
                  <a:lnTo>
                    <a:pt x="8265792" y="123593"/>
                  </a:lnTo>
                  <a:lnTo>
                    <a:pt x="8271219" y="116246"/>
                  </a:lnTo>
                  <a:lnTo>
                    <a:pt x="8265656" y="112184"/>
                  </a:lnTo>
                  <a:lnTo>
                    <a:pt x="8260047" y="108187"/>
                  </a:lnTo>
                  <a:lnTo>
                    <a:pt x="8254391" y="104255"/>
                  </a:lnTo>
                  <a:lnTo>
                    <a:pt x="8248689" y="100388"/>
                  </a:lnTo>
                  <a:close/>
                </a:path>
                <a:path w="8512175" h="3937635">
                  <a:moveTo>
                    <a:pt x="8293066" y="133195"/>
                  </a:moveTo>
                  <a:lnTo>
                    <a:pt x="8287301" y="140281"/>
                  </a:lnTo>
                  <a:lnTo>
                    <a:pt x="8292565" y="144617"/>
                  </a:lnTo>
                  <a:lnTo>
                    <a:pt x="8297780" y="149014"/>
                  </a:lnTo>
                  <a:lnTo>
                    <a:pt x="8302944" y="153474"/>
                  </a:lnTo>
                  <a:lnTo>
                    <a:pt x="8308059" y="157996"/>
                  </a:lnTo>
                  <a:lnTo>
                    <a:pt x="8314148" y="151187"/>
                  </a:lnTo>
                  <a:lnTo>
                    <a:pt x="8308955" y="146596"/>
                  </a:lnTo>
                  <a:lnTo>
                    <a:pt x="8303711" y="142067"/>
                  </a:lnTo>
                  <a:lnTo>
                    <a:pt x="8298414" y="137600"/>
                  </a:lnTo>
                  <a:lnTo>
                    <a:pt x="8293066" y="133195"/>
                  </a:lnTo>
                  <a:close/>
                </a:path>
                <a:path w="8512175" h="3937635">
                  <a:moveTo>
                    <a:pt x="8334394" y="170168"/>
                  </a:moveTo>
                  <a:lnTo>
                    <a:pt x="8327993" y="176686"/>
                  </a:lnTo>
                  <a:lnTo>
                    <a:pt x="8332843" y="181506"/>
                  </a:lnTo>
                  <a:lnTo>
                    <a:pt x="8337634" y="186380"/>
                  </a:lnTo>
                  <a:lnTo>
                    <a:pt x="8342365" y="191308"/>
                  </a:lnTo>
                  <a:lnTo>
                    <a:pt x="8347037" y="196289"/>
                  </a:lnTo>
                  <a:lnTo>
                    <a:pt x="8353733" y="190078"/>
                  </a:lnTo>
                  <a:lnTo>
                    <a:pt x="8348987" y="185017"/>
                  </a:lnTo>
                  <a:lnTo>
                    <a:pt x="8344182" y="180011"/>
                  </a:lnTo>
                  <a:lnTo>
                    <a:pt x="8339317" y="175062"/>
                  </a:lnTo>
                  <a:lnTo>
                    <a:pt x="8334394" y="170168"/>
                  </a:lnTo>
                  <a:close/>
                </a:path>
                <a:path w="8512175" h="3937635">
                  <a:moveTo>
                    <a:pt x="8372107" y="210853"/>
                  </a:moveTo>
                  <a:lnTo>
                    <a:pt x="8365127" y="216744"/>
                  </a:lnTo>
                  <a:lnTo>
                    <a:pt x="8369489" y="221977"/>
                  </a:lnTo>
                  <a:lnTo>
                    <a:pt x="8373791" y="227260"/>
                  </a:lnTo>
                  <a:lnTo>
                    <a:pt x="8378031" y="232595"/>
                  </a:lnTo>
                  <a:lnTo>
                    <a:pt x="8382211" y="237980"/>
                  </a:lnTo>
                  <a:lnTo>
                    <a:pt x="8389457" y="232420"/>
                  </a:lnTo>
                  <a:lnTo>
                    <a:pt x="8385213" y="226952"/>
                  </a:lnTo>
                  <a:lnTo>
                    <a:pt x="8380907" y="221535"/>
                  </a:lnTo>
                  <a:lnTo>
                    <a:pt x="8376538" y="216168"/>
                  </a:lnTo>
                  <a:lnTo>
                    <a:pt x="8372107" y="210853"/>
                  </a:lnTo>
                  <a:close/>
                </a:path>
                <a:path w="8512175" h="3937635">
                  <a:moveTo>
                    <a:pt x="8405735" y="254703"/>
                  </a:moveTo>
                  <a:lnTo>
                    <a:pt x="8398238" y="259919"/>
                  </a:lnTo>
                  <a:lnTo>
                    <a:pt x="8402099" y="265541"/>
                  </a:lnTo>
                  <a:lnTo>
                    <a:pt x="8405894" y="271206"/>
                  </a:lnTo>
                  <a:lnTo>
                    <a:pt x="8409623" y="276916"/>
                  </a:lnTo>
                  <a:lnTo>
                    <a:pt x="8413286" y="282670"/>
                  </a:lnTo>
                  <a:lnTo>
                    <a:pt x="8421018" y="277808"/>
                  </a:lnTo>
                  <a:lnTo>
                    <a:pt x="8417297" y="271963"/>
                  </a:lnTo>
                  <a:lnTo>
                    <a:pt x="8413509" y="266164"/>
                  </a:lnTo>
                  <a:lnTo>
                    <a:pt x="8409655" y="260410"/>
                  </a:lnTo>
                  <a:lnTo>
                    <a:pt x="8405735" y="254703"/>
                  </a:lnTo>
                  <a:close/>
                </a:path>
                <a:path w="8512175" h="3937635">
                  <a:moveTo>
                    <a:pt x="8435312" y="301788"/>
                  </a:moveTo>
                  <a:lnTo>
                    <a:pt x="8427359" y="306282"/>
                  </a:lnTo>
                  <a:lnTo>
                    <a:pt x="8430683" y="312249"/>
                  </a:lnTo>
                  <a:lnTo>
                    <a:pt x="8433936" y="318253"/>
                  </a:lnTo>
                  <a:lnTo>
                    <a:pt x="8437118" y="324294"/>
                  </a:lnTo>
                  <a:lnTo>
                    <a:pt x="8440229" y="330372"/>
                  </a:lnTo>
                  <a:lnTo>
                    <a:pt x="8448383" y="326255"/>
                  </a:lnTo>
                  <a:lnTo>
                    <a:pt x="8445222" y="320080"/>
                  </a:lnTo>
                  <a:lnTo>
                    <a:pt x="8441990" y="313944"/>
                  </a:lnTo>
                  <a:lnTo>
                    <a:pt x="8438686" y="307847"/>
                  </a:lnTo>
                  <a:lnTo>
                    <a:pt x="8435312" y="301788"/>
                  </a:lnTo>
                  <a:close/>
                </a:path>
                <a:path w="8512175" h="3937635">
                  <a:moveTo>
                    <a:pt x="8460213" y="351118"/>
                  </a:moveTo>
                  <a:lnTo>
                    <a:pt x="8451877" y="354851"/>
                  </a:lnTo>
                  <a:lnTo>
                    <a:pt x="8454595" y="361018"/>
                  </a:lnTo>
                  <a:lnTo>
                    <a:pt x="8457240" y="367211"/>
                  </a:lnTo>
                  <a:lnTo>
                    <a:pt x="8459812" y="373430"/>
                  </a:lnTo>
                  <a:lnTo>
                    <a:pt x="8462311" y="379675"/>
                  </a:lnTo>
                  <a:lnTo>
                    <a:pt x="8470810" y="376330"/>
                  </a:lnTo>
                  <a:lnTo>
                    <a:pt x="8468272" y="369986"/>
                  </a:lnTo>
                  <a:lnTo>
                    <a:pt x="8465659" y="363669"/>
                  </a:lnTo>
                  <a:lnTo>
                    <a:pt x="8462973" y="357380"/>
                  </a:lnTo>
                  <a:lnTo>
                    <a:pt x="8460213" y="351118"/>
                  </a:lnTo>
                  <a:close/>
                </a:path>
                <a:path w="8512175" h="3937635">
                  <a:moveTo>
                    <a:pt x="8480497" y="402771"/>
                  </a:moveTo>
                  <a:lnTo>
                    <a:pt x="8471849" y="405710"/>
                  </a:lnTo>
                  <a:lnTo>
                    <a:pt x="8474019" y="412224"/>
                  </a:lnTo>
                  <a:lnTo>
                    <a:pt x="8476111" y="418756"/>
                  </a:lnTo>
                  <a:lnTo>
                    <a:pt x="8478124" y="425307"/>
                  </a:lnTo>
                  <a:lnTo>
                    <a:pt x="8480059" y="431877"/>
                  </a:lnTo>
                  <a:lnTo>
                    <a:pt x="8488834" y="429346"/>
                  </a:lnTo>
                  <a:lnTo>
                    <a:pt x="8486867" y="422666"/>
                  </a:lnTo>
                  <a:lnTo>
                    <a:pt x="8484822" y="416011"/>
                  </a:lnTo>
                  <a:lnTo>
                    <a:pt x="8482699" y="409379"/>
                  </a:lnTo>
                  <a:lnTo>
                    <a:pt x="8480497" y="402771"/>
                  </a:lnTo>
                  <a:close/>
                </a:path>
                <a:path w="8512175" h="3937635">
                  <a:moveTo>
                    <a:pt x="8495840" y="455959"/>
                  </a:moveTo>
                  <a:lnTo>
                    <a:pt x="8486956" y="458080"/>
                  </a:lnTo>
                  <a:lnTo>
                    <a:pt x="8488471" y="464592"/>
                  </a:lnTo>
                  <a:lnTo>
                    <a:pt x="8489911" y="471121"/>
                  </a:lnTo>
                  <a:lnTo>
                    <a:pt x="8491276" y="477668"/>
                  </a:lnTo>
                  <a:lnTo>
                    <a:pt x="8492567" y="484231"/>
                  </a:lnTo>
                  <a:lnTo>
                    <a:pt x="8501539" y="482519"/>
                  </a:lnTo>
                  <a:lnTo>
                    <a:pt x="8500229" y="475856"/>
                  </a:lnTo>
                  <a:lnTo>
                    <a:pt x="8498842" y="469208"/>
                  </a:lnTo>
                  <a:lnTo>
                    <a:pt x="8497379" y="462576"/>
                  </a:lnTo>
                  <a:lnTo>
                    <a:pt x="8495840" y="455959"/>
                  </a:lnTo>
                  <a:close/>
                </a:path>
                <a:path w="8512175" h="3937635">
                  <a:moveTo>
                    <a:pt x="8506161" y="510322"/>
                  </a:moveTo>
                  <a:lnTo>
                    <a:pt x="8497118" y="511606"/>
                  </a:lnTo>
                  <a:lnTo>
                    <a:pt x="8498044" y="518419"/>
                  </a:lnTo>
                  <a:lnTo>
                    <a:pt x="8498891" y="525242"/>
                  </a:lnTo>
                  <a:lnTo>
                    <a:pt x="8499657" y="532077"/>
                  </a:lnTo>
                  <a:lnTo>
                    <a:pt x="8500344" y="538924"/>
                  </a:lnTo>
                  <a:lnTo>
                    <a:pt x="8509435" y="538067"/>
                  </a:lnTo>
                  <a:lnTo>
                    <a:pt x="8508739" y="531111"/>
                  </a:lnTo>
                  <a:lnTo>
                    <a:pt x="8507961" y="524169"/>
                  </a:lnTo>
                  <a:lnTo>
                    <a:pt x="8507102" y="517239"/>
                  </a:lnTo>
                  <a:lnTo>
                    <a:pt x="8506161" y="510322"/>
                  </a:lnTo>
                  <a:close/>
                </a:path>
                <a:path w="8512175" h="3937635">
                  <a:moveTo>
                    <a:pt x="8511381" y="565468"/>
                  </a:moveTo>
                  <a:lnTo>
                    <a:pt x="8502259" y="565904"/>
                  </a:lnTo>
                  <a:lnTo>
                    <a:pt x="8502538" y="572538"/>
                  </a:lnTo>
                  <a:lnTo>
                    <a:pt x="8502742" y="579178"/>
                  </a:lnTo>
                  <a:lnTo>
                    <a:pt x="8502868" y="585694"/>
                  </a:lnTo>
                  <a:lnTo>
                    <a:pt x="8502923" y="592470"/>
                  </a:lnTo>
                  <a:lnTo>
                    <a:pt x="8512056" y="592449"/>
                  </a:lnTo>
                  <a:lnTo>
                    <a:pt x="8512002" y="585694"/>
                  </a:lnTo>
                  <a:lnTo>
                    <a:pt x="8511872" y="578946"/>
                  </a:lnTo>
                  <a:lnTo>
                    <a:pt x="8511665" y="572204"/>
                  </a:lnTo>
                  <a:lnTo>
                    <a:pt x="8511381" y="565468"/>
                  </a:lnTo>
                  <a:close/>
                </a:path>
                <a:path w="8512175" h="3937635">
                  <a:moveTo>
                    <a:pt x="8512058" y="619822"/>
                  </a:moveTo>
                  <a:lnTo>
                    <a:pt x="8502924" y="619822"/>
                  </a:lnTo>
                  <a:lnTo>
                    <a:pt x="8502924" y="647228"/>
                  </a:lnTo>
                  <a:lnTo>
                    <a:pt x="8512058" y="647228"/>
                  </a:lnTo>
                  <a:lnTo>
                    <a:pt x="8512058" y="619822"/>
                  </a:lnTo>
                  <a:close/>
                </a:path>
                <a:path w="8512175" h="3937635">
                  <a:moveTo>
                    <a:pt x="8512058" y="674635"/>
                  </a:moveTo>
                  <a:lnTo>
                    <a:pt x="8502924" y="674635"/>
                  </a:lnTo>
                  <a:lnTo>
                    <a:pt x="8502924" y="702042"/>
                  </a:lnTo>
                  <a:lnTo>
                    <a:pt x="8512058" y="702042"/>
                  </a:lnTo>
                  <a:lnTo>
                    <a:pt x="8512058" y="674635"/>
                  </a:lnTo>
                  <a:close/>
                </a:path>
                <a:path w="8512175" h="3937635">
                  <a:moveTo>
                    <a:pt x="8512058" y="729448"/>
                  </a:moveTo>
                  <a:lnTo>
                    <a:pt x="8502924" y="729448"/>
                  </a:lnTo>
                  <a:lnTo>
                    <a:pt x="8502924" y="756855"/>
                  </a:lnTo>
                  <a:lnTo>
                    <a:pt x="8512058" y="756855"/>
                  </a:lnTo>
                  <a:lnTo>
                    <a:pt x="8512058" y="729448"/>
                  </a:lnTo>
                  <a:close/>
                </a:path>
                <a:path w="8512175" h="3937635">
                  <a:moveTo>
                    <a:pt x="8512058" y="784261"/>
                  </a:moveTo>
                  <a:lnTo>
                    <a:pt x="8502924" y="784261"/>
                  </a:lnTo>
                  <a:lnTo>
                    <a:pt x="8502924" y="811668"/>
                  </a:lnTo>
                  <a:lnTo>
                    <a:pt x="8512058" y="811668"/>
                  </a:lnTo>
                  <a:lnTo>
                    <a:pt x="8512058" y="784261"/>
                  </a:lnTo>
                  <a:close/>
                </a:path>
                <a:path w="8512175" h="3937635">
                  <a:moveTo>
                    <a:pt x="8512058" y="839075"/>
                  </a:moveTo>
                  <a:lnTo>
                    <a:pt x="8502924" y="839075"/>
                  </a:lnTo>
                  <a:lnTo>
                    <a:pt x="8502924" y="866481"/>
                  </a:lnTo>
                  <a:lnTo>
                    <a:pt x="8512058" y="866481"/>
                  </a:lnTo>
                  <a:lnTo>
                    <a:pt x="8512058" y="839075"/>
                  </a:lnTo>
                  <a:close/>
                </a:path>
                <a:path w="8512175" h="3937635">
                  <a:moveTo>
                    <a:pt x="8512058" y="893888"/>
                  </a:moveTo>
                  <a:lnTo>
                    <a:pt x="8502924" y="893888"/>
                  </a:lnTo>
                  <a:lnTo>
                    <a:pt x="8502924" y="921294"/>
                  </a:lnTo>
                  <a:lnTo>
                    <a:pt x="8512058" y="921294"/>
                  </a:lnTo>
                  <a:lnTo>
                    <a:pt x="8512058" y="893888"/>
                  </a:lnTo>
                  <a:close/>
                </a:path>
                <a:path w="8512175" h="3937635">
                  <a:moveTo>
                    <a:pt x="8512058" y="948701"/>
                  </a:moveTo>
                  <a:lnTo>
                    <a:pt x="8502924" y="948701"/>
                  </a:lnTo>
                  <a:lnTo>
                    <a:pt x="8502924" y="976108"/>
                  </a:lnTo>
                  <a:lnTo>
                    <a:pt x="8512058" y="976108"/>
                  </a:lnTo>
                  <a:lnTo>
                    <a:pt x="8512058" y="948701"/>
                  </a:lnTo>
                  <a:close/>
                </a:path>
                <a:path w="8512175" h="3937635">
                  <a:moveTo>
                    <a:pt x="8512058" y="1003514"/>
                  </a:moveTo>
                  <a:lnTo>
                    <a:pt x="8502924" y="1003514"/>
                  </a:lnTo>
                  <a:lnTo>
                    <a:pt x="8502924" y="1030921"/>
                  </a:lnTo>
                  <a:lnTo>
                    <a:pt x="8512058" y="1030921"/>
                  </a:lnTo>
                  <a:lnTo>
                    <a:pt x="8512058" y="1003514"/>
                  </a:lnTo>
                  <a:close/>
                </a:path>
                <a:path w="8512175" h="3937635">
                  <a:moveTo>
                    <a:pt x="8512058" y="1058327"/>
                  </a:moveTo>
                  <a:lnTo>
                    <a:pt x="8502924" y="1058327"/>
                  </a:lnTo>
                  <a:lnTo>
                    <a:pt x="8502924" y="1085735"/>
                  </a:lnTo>
                  <a:lnTo>
                    <a:pt x="8512058" y="1085735"/>
                  </a:lnTo>
                  <a:lnTo>
                    <a:pt x="8512058" y="1058327"/>
                  </a:lnTo>
                  <a:close/>
                </a:path>
                <a:path w="8512175" h="3937635">
                  <a:moveTo>
                    <a:pt x="8512058" y="1113142"/>
                  </a:moveTo>
                  <a:lnTo>
                    <a:pt x="8502924" y="1113142"/>
                  </a:lnTo>
                  <a:lnTo>
                    <a:pt x="8502924" y="1140548"/>
                  </a:lnTo>
                  <a:lnTo>
                    <a:pt x="8512058" y="1140548"/>
                  </a:lnTo>
                  <a:lnTo>
                    <a:pt x="8512058" y="1113142"/>
                  </a:lnTo>
                  <a:close/>
                </a:path>
                <a:path w="8512175" h="3937635">
                  <a:moveTo>
                    <a:pt x="8512058" y="1167955"/>
                  </a:moveTo>
                  <a:lnTo>
                    <a:pt x="8502924" y="1167955"/>
                  </a:lnTo>
                  <a:lnTo>
                    <a:pt x="8502924" y="1195362"/>
                  </a:lnTo>
                  <a:lnTo>
                    <a:pt x="8512058" y="1195362"/>
                  </a:lnTo>
                  <a:lnTo>
                    <a:pt x="8512058" y="1167955"/>
                  </a:lnTo>
                  <a:close/>
                </a:path>
                <a:path w="8512175" h="3937635">
                  <a:moveTo>
                    <a:pt x="8512058" y="1222768"/>
                  </a:moveTo>
                  <a:lnTo>
                    <a:pt x="8502924" y="1222768"/>
                  </a:lnTo>
                  <a:lnTo>
                    <a:pt x="8502924" y="1250175"/>
                  </a:lnTo>
                  <a:lnTo>
                    <a:pt x="8512058" y="1250175"/>
                  </a:lnTo>
                  <a:lnTo>
                    <a:pt x="8512058" y="1222768"/>
                  </a:lnTo>
                  <a:close/>
                </a:path>
                <a:path w="8512175" h="3937635">
                  <a:moveTo>
                    <a:pt x="8512058" y="1277581"/>
                  </a:moveTo>
                  <a:lnTo>
                    <a:pt x="8502924" y="1277581"/>
                  </a:lnTo>
                  <a:lnTo>
                    <a:pt x="8502924" y="1304988"/>
                  </a:lnTo>
                  <a:lnTo>
                    <a:pt x="8512058" y="1304988"/>
                  </a:lnTo>
                  <a:lnTo>
                    <a:pt x="8512058" y="1277581"/>
                  </a:lnTo>
                  <a:close/>
                </a:path>
                <a:path w="8512175" h="3937635">
                  <a:moveTo>
                    <a:pt x="8512058" y="1332395"/>
                  </a:moveTo>
                  <a:lnTo>
                    <a:pt x="8502924" y="1332395"/>
                  </a:lnTo>
                  <a:lnTo>
                    <a:pt x="8502924" y="1359801"/>
                  </a:lnTo>
                  <a:lnTo>
                    <a:pt x="8512058" y="1359801"/>
                  </a:lnTo>
                  <a:lnTo>
                    <a:pt x="8512058" y="1332395"/>
                  </a:lnTo>
                  <a:close/>
                </a:path>
                <a:path w="8512175" h="3937635">
                  <a:moveTo>
                    <a:pt x="8512058" y="1387208"/>
                  </a:moveTo>
                  <a:lnTo>
                    <a:pt x="8502924" y="1387208"/>
                  </a:lnTo>
                  <a:lnTo>
                    <a:pt x="8502924" y="1414614"/>
                  </a:lnTo>
                  <a:lnTo>
                    <a:pt x="8512058" y="1414614"/>
                  </a:lnTo>
                  <a:lnTo>
                    <a:pt x="8512058" y="1387208"/>
                  </a:lnTo>
                  <a:close/>
                </a:path>
                <a:path w="8512175" h="3937635">
                  <a:moveTo>
                    <a:pt x="8512058" y="1442021"/>
                  </a:moveTo>
                  <a:lnTo>
                    <a:pt x="8502924" y="1442021"/>
                  </a:lnTo>
                  <a:lnTo>
                    <a:pt x="8502924" y="1469428"/>
                  </a:lnTo>
                  <a:lnTo>
                    <a:pt x="8512058" y="1469428"/>
                  </a:lnTo>
                  <a:lnTo>
                    <a:pt x="8512058" y="1442021"/>
                  </a:lnTo>
                  <a:close/>
                </a:path>
                <a:path w="8512175" h="3937635">
                  <a:moveTo>
                    <a:pt x="8512058" y="1496834"/>
                  </a:moveTo>
                  <a:lnTo>
                    <a:pt x="8502924" y="1496834"/>
                  </a:lnTo>
                  <a:lnTo>
                    <a:pt x="8502924" y="1524241"/>
                  </a:lnTo>
                  <a:lnTo>
                    <a:pt x="8512058" y="1524241"/>
                  </a:lnTo>
                  <a:lnTo>
                    <a:pt x="8512058" y="1496834"/>
                  </a:lnTo>
                  <a:close/>
                </a:path>
                <a:path w="8512175" h="3937635">
                  <a:moveTo>
                    <a:pt x="8512058" y="1551647"/>
                  </a:moveTo>
                  <a:lnTo>
                    <a:pt x="8502924" y="1551647"/>
                  </a:lnTo>
                  <a:lnTo>
                    <a:pt x="8502924" y="1579054"/>
                  </a:lnTo>
                  <a:lnTo>
                    <a:pt x="8512058" y="1579054"/>
                  </a:lnTo>
                  <a:lnTo>
                    <a:pt x="8512058" y="1551647"/>
                  </a:lnTo>
                  <a:close/>
                </a:path>
                <a:path w="8512175" h="3937635">
                  <a:moveTo>
                    <a:pt x="8512058" y="1606461"/>
                  </a:moveTo>
                  <a:lnTo>
                    <a:pt x="8502924" y="1606461"/>
                  </a:lnTo>
                  <a:lnTo>
                    <a:pt x="8502924" y="1633867"/>
                  </a:lnTo>
                  <a:lnTo>
                    <a:pt x="8512058" y="1633867"/>
                  </a:lnTo>
                  <a:lnTo>
                    <a:pt x="8512058" y="1606461"/>
                  </a:lnTo>
                  <a:close/>
                </a:path>
                <a:path w="8512175" h="3937635">
                  <a:moveTo>
                    <a:pt x="8512058" y="1661274"/>
                  </a:moveTo>
                  <a:lnTo>
                    <a:pt x="8502924" y="1661274"/>
                  </a:lnTo>
                  <a:lnTo>
                    <a:pt x="8502924" y="1688680"/>
                  </a:lnTo>
                  <a:lnTo>
                    <a:pt x="8512058" y="1688680"/>
                  </a:lnTo>
                  <a:lnTo>
                    <a:pt x="8512058" y="1661274"/>
                  </a:lnTo>
                  <a:close/>
                </a:path>
                <a:path w="8512175" h="3937635">
                  <a:moveTo>
                    <a:pt x="8512058" y="1716087"/>
                  </a:moveTo>
                  <a:lnTo>
                    <a:pt x="8502924" y="1716087"/>
                  </a:lnTo>
                  <a:lnTo>
                    <a:pt x="8502924" y="1743494"/>
                  </a:lnTo>
                  <a:lnTo>
                    <a:pt x="8512058" y="1743494"/>
                  </a:lnTo>
                  <a:lnTo>
                    <a:pt x="8512058" y="1716087"/>
                  </a:lnTo>
                  <a:close/>
                </a:path>
                <a:path w="8512175" h="3937635">
                  <a:moveTo>
                    <a:pt x="8512058" y="1770900"/>
                  </a:moveTo>
                  <a:lnTo>
                    <a:pt x="8502924" y="1770900"/>
                  </a:lnTo>
                  <a:lnTo>
                    <a:pt x="8502924" y="1798307"/>
                  </a:lnTo>
                  <a:lnTo>
                    <a:pt x="8512058" y="1798307"/>
                  </a:lnTo>
                  <a:lnTo>
                    <a:pt x="8512058" y="1770900"/>
                  </a:lnTo>
                  <a:close/>
                </a:path>
                <a:path w="8512175" h="3937635">
                  <a:moveTo>
                    <a:pt x="8512058" y="1825713"/>
                  </a:moveTo>
                  <a:lnTo>
                    <a:pt x="8502924" y="1825713"/>
                  </a:lnTo>
                  <a:lnTo>
                    <a:pt x="8502924" y="1853120"/>
                  </a:lnTo>
                  <a:lnTo>
                    <a:pt x="8512058" y="1853120"/>
                  </a:lnTo>
                  <a:lnTo>
                    <a:pt x="8512058" y="1825713"/>
                  </a:lnTo>
                  <a:close/>
                </a:path>
                <a:path w="8512175" h="3937635">
                  <a:moveTo>
                    <a:pt x="8512058" y="1880528"/>
                  </a:moveTo>
                  <a:lnTo>
                    <a:pt x="8502924" y="1880528"/>
                  </a:lnTo>
                  <a:lnTo>
                    <a:pt x="8502924" y="1907934"/>
                  </a:lnTo>
                  <a:lnTo>
                    <a:pt x="8512058" y="1907934"/>
                  </a:lnTo>
                  <a:lnTo>
                    <a:pt x="8512058" y="1880528"/>
                  </a:lnTo>
                  <a:close/>
                </a:path>
                <a:path w="8512175" h="3937635">
                  <a:moveTo>
                    <a:pt x="8512058" y="1935341"/>
                  </a:moveTo>
                  <a:lnTo>
                    <a:pt x="8502924" y="1935341"/>
                  </a:lnTo>
                  <a:lnTo>
                    <a:pt x="8502924" y="1962748"/>
                  </a:lnTo>
                  <a:lnTo>
                    <a:pt x="8512058" y="1962748"/>
                  </a:lnTo>
                  <a:lnTo>
                    <a:pt x="8512058" y="1935341"/>
                  </a:lnTo>
                  <a:close/>
                </a:path>
                <a:path w="8512175" h="3937635">
                  <a:moveTo>
                    <a:pt x="8512058" y="1990154"/>
                  </a:moveTo>
                  <a:lnTo>
                    <a:pt x="8502924" y="1990154"/>
                  </a:lnTo>
                  <a:lnTo>
                    <a:pt x="8502924" y="2017561"/>
                  </a:lnTo>
                  <a:lnTo>
                    <a:pt x="8512058" y="2017561"/>
                  </a:lnTo>
                  <a:lnTo>
                    <a:pt x="8512058" y="1990154"/>
                  </a:lnTo>
                  <a:close/>
                </a:path>
                <a:path w="8512175" h="3937635">
                  <a:moveTo>
                    <a:pt x="8512058" y="2044967"/>
                  </a:moveTo>
                  <a:lnTo>
                    <a:pt x="8502924" y="2044967"/>
                  </a:lnTo>
                  <a:lnTo>
                    <a:pt x="8502924" y="2072374"/>
                  </a:lnTo>
                  <a:lnTo>
                    <a:pt x="8512058" y="2072374"/>
                  </a:lnTo>
                  <a:lnTo>
                    <a:pt x="8512058" y="2044967"/>
                  </a:lnTo>
                  <a:close/>
                </a:path>
                <a:path w="8512175" h="3937635">
                  <a:moveTo>
                    <a:pt x="8512058" y="2099781"/>
                  </a:moveTo>
                  <a:lnTo>
                    <a:pt x="8502924" y="2099781"/>
                  </a:lnTo>
                  <a:lnTo>
                    <a:pt x="8502924" y="2127187"/>
                  </a:lnTo>
                  <a:lnTo>
                    <a:pt x="8512058" y="2127187"/>
                  </a:lnTo>
                  <a:lnTo>
                    <a:pt x="8512058" y="2099781"/>
                  </a:lnTo>
                  <a:close/>
                </a:path>
                <a:path w="8512175" h="3937635">
                  <a:moveTo>
                    <a:pt x="8512058" y="2154594"/>
                  </a:moveTo>
                  <a:lnTo>
                    <a:pt x="8502924" y="2154594"/>
                  </a:lnTo>
                  <a:lnTo>
                    <a:pt x="8502924" y="2182000"/>
                  </a:lnTo>
                  <a:lnTo>
                    <a:pt x="8512058" y="2182000"/>
                  </a:lnTo>
                  <a:lnTo>
                    <a:pt x="8512058" y="2154594"/>
                  </a:lnTo>
                  <a:close/>
                </a:path>
                <a:path w="8512175" h="3937635">
                  <a:moveTo>
                    <a:pt x="8512058" y="2209407"/>
                  </a:moveTo>
                  <a:lnTo>
                    <a:pt x="8502924" y="2209407"/>
                  </a:lnTo>
                  <a:lnTo>
                    <a:pt x="8502924" y="2236814"/>
                  </a:lnTo>
                  <a:lnTo>
                    <a:pt x="8512058" y="2236814"/>
                  </a:lnTo>
                  <a:lnTo>
                    <a:pt x="8512058" y="2209407"/>
                  </a:lnTo>
                  <a:close/>
                </a:path>
                <a:path w="8512175" h="3937635">
                  <a:moveTo>
                    <a:pt x="8512058" y="2264220"/>
                  </a:moveTo>
                  <a:lnTo>
                    <a:pt x="8502924" y="2264220"/>
                  </a:lnTo>
                  <a:lnTo>
                    <a:pt x="8502924" y="2291627"/>
                  </a:lnTo>
                  <a:lnTo>
                    <a:pt x="8512058" y="2291627"/>
                  </a:lnTo>
                  <a:lnTo>
                    <a:pt x="8512058" y="2264220"/>
                  </a:lnTo>
                  <a:close/>
                </a:path>
                <a:path w="8512175" h="3937635">
                  <a:moveTo>
                    <a:pt x="8512058" y="2319033"/>
                  </a:moveTo>
                  <a:lnTo>
                    <a:pt x="8502924" y="2319033"/>
                  </a:lnTo>
                  <a:lnTo>
                    <a:pt x="8502924" y="2346440"/>
                  </a:lnTo>
                  <a:lnTo>
                    <a:pt x="8512058" y="2346440"/>
                  </a:lnTo>
                  <a:lnTo>
                    <a:pt x="8512058" y="2319033"/>
                  </a:lnTo>
                  <a:close/>
                </a:path>
                <a:path w="8512175" h="3937635">
                  <a:moveTo>
                    <a:pt x="8512058" y="2373847"/>
                  </a:moveTo>
                  <a:lnTo>
                    <a:pt x="8502924" y="2373847"/>
                  </a:lnTo>
                  <a:lnTo>
                    <a:pt x="8502924" y="2401253"/>
                  </a:lnTo>
                  <a:lnTo>
                    <a:pt x="8512058" y="2401253"/>
                  </a:lnTo>
                  <a:lnTo>
                    <a:pt x="8512058" y="2373847"/>
                  </a:lnTo>
                  <a:close/>
                </a:path>
                <a:path w="8512175" h="3937635">
                  <a:moveTo>
                    <a:pt x="8512058" y="2428660"/>
                  </a:moveTo>
                  <a:lnTo>
                    <a:pt x="8502924" y="2428660"/>
                  </a:lnTo>
                  <a:lnTo>
                    <a:pt x="8502924" y="2456066"/>
                  </a:lnTo>
                  <a:lnTo>
                    <a:pt x="8512058" y="2456066"/>
                  </a:lnTo>
                  <a:lnTo>
                    <a:pt x="8512058" y="2428660"/>
                  </a:lnTo>
                  <a:close/>
                </a:path>
                <a:path w="8512175" h="3937635">
                  <a:moveTo>
                    <a:pt x="8512058" y="2483473"/>
                  </a:moveTo>
                  <a:lnTo>
                    <a:pt x="8502924" y="2483473"/>
                  </a:lnTo>
                  <a:lnTo>
                    <a:pt x="8502924" y="2510880"/>
                  </a:lnTo>
                  <a:lnTo>
                    <a:pt x="8512058" y="2510880"/>
                  </a:lnTo>
                  <a:lnTo>
                    <a:pt x="8512058" y="2483473"/>
                  </a:lnTo>
                  <a:close/>
                </a:path>
                <a:path w="8512175" h="3937635">
                  <a:moveTo>
                    <a:pt x="8512058" y="2538286"/>
                  </a:moveTo>
                  <a:lnTo>
                    <a:pt x="8502924" y="2538286"/>
                  </a:lnTo>
                  <a:lnTo>
                    <a:pt x="8502924" y="2565693"/>
                  </a:lnTo>
                  <a:lnTo>
                    <a:pt x="8512058" y="2565693"/>
                  </a:lnTo>
                  <a:lnTo>
                    <a:pt x="8512058" y="2538286"/>
                  </a:lnTo>
                  <a:close/>
                </a:path>
                <a:path w="8512175" h="3937635">
                  <a:moveTo>
                    <a:pt x="8512058" y="2593099"/>
                  </a:moveTo>
                  <a:lnTo>
                    <a:pt x="8502924" y="2593099"/>
                  </a:lnTo>
                  <a:lnTo>
                    <a:pt x="8502924" y="2620506"/>
                  </a:lnTo>
                  <a:lnTo>
                    <a:pt x="8512058" y="2620506"/>
                  </a:lnTo>
                  <a:lnTo>
                    <a:pt x="8512058" y="2593099"/>
                  </a:lnTo>
                  <a:close/>
                </a:path>
                <a:path w="8512175" h="3937635">
                  <a:moveTo>
                    <a:pt x="8512058" y="2647913"/>
                  </a:moveTo>
                  <a:lnTo>
                    <a:pt x="8502924" y="2647913"/>
                  </a:lnTo>
                  <a:lnTo>
                    <a:pt x="8502924" y="2675319"/>
                  </a:lnTo>
                  <a:lnTo>
                    <a:pt x="8512058" y="2675319"/>
                  </a:lnTo>
                  <a:lnTo>
                    <a:pt x="8512058" y="2647913"/>
                  </a:lnTo>
                  <a:close/>
                </a:path>
                <a:path w="8512175" h="3937635">
                  <a:moveTo>
                    <a:pt x="8512058" y="2702727"/>
                  </a:moveTo>
                  <a:lnTo>
                    <a:pt x="8502924" y="2702727"/>
                  </a:lnTo>
                  <a:lnTo>
                    <a:pt x="8502924" y="2730134"/>
                  </a:lnTo>
                  <a:lnTo>
                    <a:pt x="8512058" y="2730134"/>
                  </a:lnTo>
                  <a:lnTo>
                    <a:pt x="8512058" y="2702727"/>
                  </a:lnTo>
                  <a:close/>
                </a:path>
                <a:path w="8512175" h="3937635">
                  <a:moveTo>
                    <a:pt x="8512058" y="2757540"/>
                  </a:moveTo>
                  <a:lnTo>
                    <a:pt x="8502924" y="2757540"/>
                  </a:lnTo>
                  <a:lnTo>
                    <a:pt x="8502924" y="2784947"/>
                  </a:lnTo>
                  <a:lnTo>
                    <a:pt x="8512058" y="2784947"/>
                  </a:lnTo>
                  <a:lnTo>
                    <a:pt x="8512058" y="2757540"/>
                  </a:lnTo>
                  <a:close/>
                </a:path>
                <a:path w="8512175" h="3937635">
                  <a:moveTo>
                    <a:pt x="8512058" y="2812354"/>
                  </a:moveTo>
                  <a:lnTo>
                    <a:pt x="8502924" y="2812354"/>
                  </a:lnTo>
                  <a:lnTo>
                    <a:pt x="8502924" y="2839760"/>
                  </a:lnTo>
                  <a:lnTo>
                    <a:pt x="8512058" y="2839760"/>
                  </a:lnTo>
                  <a:lnTo>
                    <a:pt x="8512058" y="2812354"/>
                  </a:lnTo>
                  <a:close/>
                </a:path>
                <a:path w="8512175" h="3937635">
                  <a:moveTo>
                    <a:pt x="8512058" y="2867167"/>
                  </a:moveTo>
                  <a:lnTo>
                    <a:pt x="8502924" y="2867167"/>
                  </a:lnTo>
                  <a:lnTo>
                    <a:pt x="8502924" y="2894573"/>
                  </a:lnTo>
                  <a:lnTo>
                    <a:pt x="8512058" y="2894573"/>
                  </a:lnTo>
                  <a:lnTo>
                    <a:pt x="8512058" y="2867167"/>
                  </a:lnTo>
                  <a:close/>
                </a:path>
                <a:path w="8512175" h="3937635">
                  <a:moveTo>
                    <a:pt x="8512058" y="2921980"/>
                  </a:moveTo>
                  <a:lnTo>
                    <a:pt x="8502924" y="2921980"/>
                  </a:lnTo>
                  <a:lnTo>
                    <a:pt x="8502924" y="2949387"/>
                  </a:lnTo>
                  <a:lnTo>
                    <a:pt x="8512058" y="2949387"/>
                  </a:lnTo>
                  <a:lnTo>
                    <a:pt x="8512058" y="2921980"/>
                  </a:lnTo>
                  <a:close/>
                </a:path>
                <a:path w="8512175" h="3937635">
                  <a:moveTo>
                    <a:pt x="8512058" y="2976793"/>
                  </a:moveTo>
                  <a:lnTo>
                    <a:pt x="8502924" y="2976793"/>
                  </a:lnTo>
                  <a:lnTo>
                    <a:pt x="8502924" y="3004200"/>
                  </a:lnTo>
                  <a:lnTo>
                    <a:pt x="8512058" y="3004200"/>
                  </a:lnTo>
                  <a:lnTo>
                    <a:pt x="8512058" y="2976793"/>
                  </a:lnTo>
                  <a:close/>
                </a:path>
                <a:path w="8512175" h="3937635">
                  <a:moveTo>
                    <a:pt x="8512058" y="3031606"/>
                  </a:moveTo>
                  <a:lnTo>
                    <a:pt x="8502924" y="3031606"/>
                  </a:lnTo>
                  <a:lnTo>
                    <a:pt x="8502924" y="3059013"/>
                  </a:lnTo>
                  <a:lnTo>
                    <a:pt x="8512058" y="3059013"/>
                  </a:lnTo>
                  <a:lnTo>
                    <a:pt x="8512058" y="3031606"/>
                  </a:lnTo>
                  <a:close/>
                </a:path>
                <a:path w="8512175" h="3937635">
                  <a:moveTo>
                    <a:pt x="8512058" y="3086420"/>
                  </a:moveTo>
                  <a:lnTo>
                    <a:pt x="8502924" y="3086420"/>
                  </a:lnTo>
                  <a:lnTo>
                    <a:pt x="8502924" y="3113826"/>
                  </a:lnTo>
                  <a:lnTo>
                    <a:pt x="8512058" y="3113826"/>
                  </a:lnTo>
                  <a:lnTo>
                    <a:pt x="8512058" y="3086420"/>
                  </a:lnTo>
                  <a:close/>
                </a:path>
                <a:path w="8512175" h="3937635">
                  <a:moveTo>
                    <a:pt x="8512058" y="3141233"/>
                  </a:moveTo>
                  <a:lnTo>
                    <a:pt x="8502924" y="3141233"/>
                  </a:lnTo>
                  <a:lnTo>
                    <a:pt x="8502924" y="3168639"/>
                  </a:lnTo>
                  <a:lnTo>
                    <a:pt x="8512058" y="3168639"/>
                  </a:lnTo>
                  <a:lnTo>
                    <a:pt x="8512058" y="3141233"/>
                  </a:lnTo>
                  <a:close/>
                </a:path>
                <a:path w="8512175" h="3937635">
                  <a:moveTo>
                    <a:pt x="8512058" y="3196046"/>
                  </a:moveTo>
                  <a:lnTo>
                    <a:pt x="8502924" y="3196046"/>
                  </a:lnTo>
                  <a:lnTo>
                    <a:pt x="8502924" y="3223453"/>
                  </a:lnTo>
                  <a:lnTo>
                    <a:pt x="8512058" y="3223453"/>
                  </a:lnTo>
                  <a:lnTo>
                    <a:pt x="8512058" y="3196046"/>
                  </a:lnTo>
                  <a:close/>
                </a:path>
                <a:path w="8512175" h="3937635">
                  <a:moveTo>
                    <a:pt x="8512058" y="3250859"/>
                  </a:moveTo>
                  <a:lnTo>
                    <a:pt x="8502924" y="3250859"/>
                  </a:lnTo>
                  <a:lnTo>
                    <a:pt x="8502924" y="3278266"/>
                  </a:lnTo>
                  <a:lnTo>
                    <a:pt x="8512058" y="3278266"/>
                  </a:lnTo>
                  <a:lnTo>
                    <a:pt x="8512058" y="3250859"/>
                  </a:lnTo>
                  <a:close/>
                </a:path>
                <a:path w="8512175" h="3937635">
                  <a:moveTo>
                    <a:pt x="8512058" y="3305672"/>
                  </a:moveTo>
                  <a:lnTo>
                    <a:pt x="8502924" y="3305672"/>
                  </a:lnTo>
                  <a:lnTo>
                    <a:pt x="8502924" y="3333079"/>
                  </a:lnTo>
                  <a:lnTo>
                    <a:pt x="8512058" y="3333079"/>
                  </a:lnTo>
                  <a:lnTo>
                    <a:pt x="8512058" y="3305672"/>
                  </a:lnTo>
                  <a:close/>
                </a:path>
                <a:path w="8512175" h="3937635">
                  <a:moveTo>
                    <a:pt x="8502698" y="3359900"/>
                  </a:moveTo>
                  <a:lnTo>
                    <a:pt x="8502456" y="3366980"/>
                  </a:lnTo>
                  <a:lnTo>
                    <a:pt x="8502143" y="3373793"/>
                  </a:lnTo>
                  <a:lnTo>
                    <a:pt x="8501751" y="3380594"/>
                  </a:lnTo>
                  <a:lnTo>
                    <a:pt x="8501334" y="3386710"/>
                  </a:lnTo>
                  <a:lnTo>
                    <a:pt x="8510443" y="3387383"/>
                  </a:lnTo>
                  <a:lnTo>
                    <a:pt x="8510937" y="3380024"/>
                  </a:lnTo>
                  <a:lnTo>
                    <a:pt x="8511311" y="3373327"/>
                  </a:lnTo>
                  <a:lnTo>
                    <a:pt x="8511610" y="3366619"/>
                  </a:lnTo>
                  <a:lnTo>
                    <a:pt x="8511827" y="3360155"/>
                  </a:lnTo>
                  <a:lnTo>
                    <a:pt x="8502698" y="3359900"/>
                  </a:lnTo>
                  <a:close/>
                </a:path>
                <a:path w="8512175" h="3937635">
                  <a:moveTo>
                    <a:pt x="8498686" y="3413890"/>
                  </a:moveTo>
                  <a:lnTo>
                    <a:pt x="8497812" y="3420769"/>
                  </a:lnTo>
                  <a:lnTo>
                    <a:pt x="8496856" y="3427640"/>
                  </a:lnTo>
                  <a:lnTo>
                    <a:pt x="8495818" y="3434504"/>
                  </a:lnTo>
                  <a:lnTo>
                    <a:pt x="8494697" y="3441360"/>
                  </a:lnTo>
                  <a:lnTo>
                    <a:pt x="8503703" y="3442887"/>
                  </a:lnTo>
                  <a:lnTo>
                    <a:pt x="8504840" y="3435922"/>
                  </a:lnTo>
                  <a:lnTo>
                    <a:pt x="8505895" y="3428951"/>
                  </a:lnTo>
                  <a:lnTo>
                    <a:pt x="8506866" y="3421974"/>
                  </a:lnTo>
                  <a:lnTo>
                    <a:pt x="8507754" y="3414990"/>
                  </a:lnTo>
                  <a:lnTo>
                    <a:pt x="8498686" y="3413890"/>
                  </a:lnTo>
                  <a:close/>
                </a:path>
                <a:path w="8512175" h="3937635">
                  <a:moveTo>
                    <a:pt x="8489554" y="3467949"/>
                  </a:moveTo>
                  <a:lnTo>
                    <a:pt x="8488081" y="3474535"/>
                  </a:lnTo>
                  <a:lnTo>
                    <a:pt x="8486534" y="3481096"/>
                  </a:lnTo>
                  <a:lnTo>
                    <a:pt x="8484914" y="3487632"/>
                  </a:lnTo>
                  <a:lnTo>
                    <a:pt x="8483220" y="3494142"/>
                  </a:lnTo>
                  <a:lnTo>
                    <a:pt x="8492045" y="3496492"/>
                  </a:lnTo>
                  <a:lnTo>
                    <a:pt x="8493766" y="3489877"/>
                  </a:lnTo>
                  <a:lnTo>
                    <a:pt x="8495412" y="3483239"/>
                  </a:lnTo>
                  <a:lnTo>
                    <a:pt x="8496983" y="3476577"/>
                  </a:lnTo>
                  <a:lnTo>
                    <a:pt x="8498478" y="3469892"/>
                  </a:lnTo>
                  <a:lnTo>
                    <a:pt x="8489554" y="3467949"/>
                  </a:lnTo>
                  <a:close/>
                </a:path>
                <a:path w="8512175" h="3937635">
                  <a:moveTo>
                    <a:pt x="8475584" y="3520335"/>
                  </a:moveTo>
                  <a:lnTo>
                    <a:pt x="8473464" y="3526890"/>
                  </a:lnTo>
                  <a:lnTo>
                    <a:pt x="8471264" y="3533425"/>
                  </a:lnTo>
                  <a:lnTo>
                    <a:pt x="8468984" y="3539941"/>
                  </a:lnTo>
                  <a:lnTo>
                    <a:pt x="8466625" y="3546439"/>
                  </a:lnTo>
                  <a:lnTo>
                    <a:pt x="8475191" y="3549609"/>
                  </a:lnTo>
                  <a:lnTo>
                    <a:pt x="8477587" y="3543010"/>
                  </a:lnTo>
                  <a:lnTo>
                    <a:pt x="8479902" y="3536391"/>
                  </a:lnTo>
                  <a:lnTo>
                    <a:pt x="8482136" y="3529753"/>
                  </a:lnTo>
                  <a:lnTo>
                    <a:pt x="8484289" y="3523096"/>
                  </a:lnTo>
                  <a:lnTo>
                    <a:pt x="8475584" y="3520335"/>
                  </a:lnTo>
                  <a:close/>
                </a:path>
                <a:path w="8512175" h="3937635">
                  <a:moveTo>
                    <a:pt x="8456562" y="3571817"/>
                  </a:moveTo>
                  <a:lnTo>
                    <a:pt x="8453891" y="3578020"/>
                  </a:lnTo>
                  <a:lnTo>
                    <a:pt x="8451148" y="3584191"/>
                  </a:lnTo>
                  <a:lnTo>
                    <a:pt x="8448334" y="3590331"/>
                  </a:lnTo>
                  <a:lnTo>
                    <a:pt x="8445449" y="3596439"/>
                  </a:lnTo>
                  <a:lnTo>
                    <a:pt x="8453682" y="3600390"/>
                  </a:lnTo>
                  <a:lnTo>
                    <a:pt x="8456613" y="3594188"/>
                  </a:lnTo>
                  <a:lnTo>
                    <a:pt x="8459471" y="3587953"/>
                  </a:lnTo>
                  <a:lnTo>
                    <a:pt x="8462257" y="3581685"/>
                  </a:lnTo>
                  <a:lnTo>
                    <a:pt x="8464970" y="3575384"/>
                  </a:lnTo>
                  <a:lnTo>
                    <a:pt x="8456562" y="3571817"/>
                  </a:lnTo>
                  <a:close/>
                </a:path>
                <a:path w="8512175" h="3937635">
                  <a:moveTo>
                    <a:pt x="8433108" y="3620710"/>
                  </a:moveTo>
                  <a:lnTo>
                    <a:pt x="8429825" y="3626728"/>
                  </a:lnTo>
                  <a:lnTo>
                    <a:pt x="8426472" y="3632706"/>
                  </a:lnTo>
                  <a:lnTo>
                    <a:pt x="8423049" y="3638644"/>
                  </a:lnTo>
                  <a:lnTo>
                    <a:pt x="8419556" y="3644540"/>
                  </a:lnTo>
                  <a:lnTo>
                    <a:pt x="8427386" y="3649243"/>
                  </a:lnTo>
                  <a:lnTo>
                    <a:pt x="8430936" y="3643249"/>
                  </a:lnTo>
                  <a:lnTo>
                    <a:pt x="8434413" y="3637217"/>
                  </a:lnTo>
                  <a:lnTo>
                    <a:pt x="8437819" y="3631148"/>
                  </a:lnTo>
                  <a:lnTo>
                    <a:pt x="8441151" y="3625041"/>
                  </a:lnTo>
                  <a:lnTo>
                    <a:pt x="8433108" y="3620710"/>
                  </a:lnTo>
                  <a:close/>
                </a:path>
                <a:path w="8512175" h="3937635">
                  <a:moveTo>
                    <a:pt x="8404871" y="3667753"/>
                  </a:moveTo>
                  <a:lnTo>
                    <a:pt x="8401084" y="3673370"/>
                  </a:lnTo>
                  <a:lnTo>
                    <a:pt x="8397230" y="3678945"/>
                  </a:lnTo>
                  <a:lnTo>
                    <a:pt x="8393307" y="3684481"/>
                  </a:lnTo>
                  <a:lnTo>
                    <a:pt x="8389316" y="3689976"/>
                  </a:lnTo>
                  <a:lnTo>
                    <a:pt x="8396673" y="3695388"/>
                  </a:lnTo>
                  <a:lnTo>
                    <a:pt x="8400728" y="3689804"/>
                  </a:lnTo>
                  <a:lnTo>
                    <a:pt x="8404714" y="3684180"/>
                  </a:lnTo>
                  <a:lnTo>
                    <a:pt x="8408629" y="3678518"/>
                  </a:lnTo>
                  <a:lnTo>
                    <a:pt x="8412474" y="3672818"/>
                  </a:lnTo>
                  <a:lnTo>
                    <a:pt x="8404871" y="3667753"/>
                  </a:lnTo>
                  <a:close/>
                </a:path>
                <a:path w="8512175" h="3937635">
                  <a:moveTo>
                    <a:pt x="8372687" y="3711528"/>
                  </a:moveTo>
                  <a:lnTo>
                    <a:pt x="8368359" y="3716810"/>
                  </a:lnTo>
                  <a:lnTo>
                    <a:pt x="8363974" y="3722038"/>
                  </a:lnTo>
                  <a:lnTo>
                    <a:pt x="8359530" y="3727211"/>
                  </a:lnTo>
                  <a:lnTo>
                    <a:pt x="8355029" y="3732330"/>
                  </a:lnTo>
                  <a:lnTo>
                    <a:pt x="8361851" y="3738405"/>
                  </a:lnTo>
                  <a:lnTo>
                    <a:pt x="8366428" y="3733200"/>
                  </a:lnTo>
                  <a:lnTo>
                    <a:pt x="8370942" y="3727944"/>
                  </a:lnTo>
                  <a:lnTo>
                    <a:pt x="8375394" y="3722636"/>
                  </a:lnTo>
                  <a:lnTo>
                    <a:pt x="8379785" y="3717276"/>
                  </a:lnTo>
                  <a:lnTo>
                    <a:pt x="8372687" y="3711528"/>
                  </a:lnTo>
                  <a:close/>
                </a:path>
                <a:path w="8512175" h="3937635">
                  <a:moveTo>
                    <a:pt x="8336393" y="3752314"/>
                  </a:moveTo>
                  <a:lnTo>
                    <a:pt x="8331588" y="3757173"/>
                  </a:lnTo>
                  <a:lnTo>
                    <a:pt x="8326727" y="3761976"/>
                  </a:lnTo>
                  <a:lnTo>
                    <a:pt x="8321811" y="3766721"/>
                  </a:lnTo>
                  <a:lnTo>
                    <a:pt x="8316839" y="3771409"/>
                  </a:lnTo>
                  <a:lnTo>
                    <a:pt x="8323064" y="3778093"/>
                  </a:lnTo>
                  <a:lnTo>
                    <a:pt x="8328112" y="3773334"/>
                  </a:lnTo>
                  <a:lnTo>
                    <a:pt x="8333105" y="3768515"/>
                  </a:lnTo>
                  <a:lnTo>
                    <a:pt x="8338042" y="3763637"/>
                  </a:lnTo>
                  <a:lnTo>
                    <a:pt x="8342925" y="3758699"/>
                  </a:lnTo>
                  <a:lnTo>
                    <a:pt x="8336393" y="3752314"/>
                  </a:lnTo>
                  <a:close/>
                </a:path>
                <a:path w="8512175" h="3937635">
                  <a:moveTo>
                    <a:pt x="8296430" y="3789555"/>
                  </a:moveTo>
                  <a:lnTo>
                    <a:pt x="8291210" y="3793930"/>
                  </a:lnTo>
                  <a:lnTo>
                    <a:pt x="8285938" y="3798245"/>
                  </a:lnTo>
                  <a:lnTo>
                    <a:pt x="8280614" y="3802500"/>
                  </a:lnTo>
                  <a:lnTo>
                    <a:pt x="8275239" y="3806695"/>
                  </a:lnTo>
                  <a:lnTo>
                    <a:pt x="8280814" y="3813930"/>
                  </a:lnTo>
                  <a:lnTo>
                    <a:pt x="8286274" y="3809670"/>
                  </a:lnTo>
                  <a:lnTo>
                    <a:pt x="8291681" y="3805348"/>
                  </a:lnTo>
                  <a:lnTo>
                    <a:pt x="8297035" y="3800966"/>
                  </a:lnTo>
                  <a:lnTo>
                    <a:pt x="8302337" y="3796522"/>
                  </a:lnTo>
                  <a:lnTo>
                    <a:pt x="8296430" y="3789555"/>
                  </a:lnTo>
                  <a:close/>
                </a:path>
                <a:path w="8512175" h="3937635">
                  <a:moveTo>
                    <a:pt x="8253339" y="3822781"/>
                  </a:moveTo>
                  <a:lnTo>
                    <a:pt x="8247731" y="3826654"/>
                  </a:lnTo>
                  <a:lnTo>
                    <a:pt x="8242080" y="3830461"/>
                  </a:lnTo>
                  <a:lnTo>
                    <a:pt x="8236386" y="3834201"/>
                  </a:lnTo>
                  <a:lnTo>
                    <a:pt x="8230649" y="3837873"/>
                  </a:lnTo>
                  <a:lnTo>
                    <a:pt x="8235527" y="3845596"/>
                  </a:lnTo>
                  <a:lnTo>
                    <a:pt x="8241357" y="3841864"/>
                  </a:lnTo>
                  <a:lnTo>
                    <a:pt x="8247141" y="3838065"/>
                  </a:lnTo>
                  <a:lnTo>
                    <a:pt x="8252879" y="3834200"/>
                  </a:lnTo>
                  <a:lnTo>
                    <a:pt x="8258571" y="3830269"/>
                  </a:lnTo>
                  <a:lnTo>
                    <a:pt x="8253339" y="3822781"/>
                  </a:lnTo>
                  <a:close/>
                </a:path>
                <a:path w="8512175" h="3937635">
                  <a:moveTo>
                    <a:pt x="8207070" y="3852012"/>
                  </a:moveTo>
                  <a:lnTo>
                    <a:pt x="8201112" y="3855352"/>
                  </a:lnTo>
                  <a:lnTo>
                    <a:pt x="8195115" y="3858621"/>
                  </a:lnTo>
                  <a:lnTo>
                    <a:pt x="8189081" y="3861819"/>
                  </a:lnTo>
                  <a:lnTo>
                    <a:pt x="8183007" y="3864947"/>
                  </a:lnTo>
                  <a:lnTo>
                    <a:pt x="8187141" y="3873093"/>
                  </a:lnTo>
                  <a:lnTo>
                    <a:pt x="8193306" y="3869918"/>
                  </a:lnTo>
                  <a:lnTo>
                    <a:pt x="8199435" y="3866670"/>
                  </a:lnTo>
                  <a:lnTo>
                    <a:pt x="8205526" y="3863349"/>
                  </a:lnTo>
                  <a:lnTo>
                    <a:pt x="8211580" y="3859956"/>
                  </a:lnTo>
                  <a:lnTo>
                    <a:pt x="8207070" y="3852012"/>
                  </a:lnTo>
                  <a:close/>
                </a:path>
                <a:path w="8512175" h="3937635">
                  <a:moveTo>
                    <a:pt x="8158552" y="3876661"/>
                  </a:moveTo>
                  <a:lnTo>
                    <a:pt x="8152410" y="3879387"/>
                  </a:lnTo>
                  <a:lnTo>
                    <a:pt x="8146236" y="3882043"/>
                  </a:lnTo>
                  <a:lnTo>
                    <a:pt x="8140030" y="3884629"/>
                  </a:lnTo>
                  <a:lnTo>
                    <a:pt x="8133792" y="3887144"/>
                  </a:lnTo>
                  <a:lnTo>
                    <a:pt x="8137158" y="3895637"/>
                  </a:lnTo>
                  <a:lnTo>
                    <a:pt x="8143492" y="3893083"/>
                  </a:lnTo>
                  <a:lnTo>
                    <a:pt x="8149795" y="3890457"/>
                  </a:lnTo>
                  <a:lnTo>
                    <a:pt x="8156066" y="3887760"/>
                  </a:lnTo>
                  <a:lnTo>
                    <a:pt x="8162305" y="3884990"/>
                  </a:lnTo>
                  <a:lnTo>
                    <a:pt x="8158552" y="3876661"/>
                  </a:lnTo>
                  <a:close/>
                </a:path>
                <a:path w="8512175" h="3937635">
                  <a:moveTo>
                    <a:pt x="8107783" y="3896748"/>
                  </a:moveTo>
                  <a:lnTo>
                    <a:pt x="8101287" y="3898931"/>
                  </a:lnTo>
                  <a:lnTo>
                    <a:pt x="8094763" y="3901038"/>
                  </a:lnTo>
                  <a:lnTo>
                    <a:pt x="8088210" y="3903070"/>
                  </a:lnTo>
                  <a:lnTo>
                    <a:pt x="8081628" y="3905027"/>
                  </a:lnTo>
                  <a:lnTo>
                    <a:pt x="8084179" y="3913799"/>
                  </a:lnTo>
                  <a:lnTo>
                    <a:pt x="8090862" y="3911812"/>
                  </a:lnTo>
                  <a:lnTo>
                    <a:pt x="8097517" y="3909748"/>
                  </a:lnTo>
                  <a:lnTo>
                    <a:pt x="8104144" y="3907608"/>
                  </a:lnTo>
                  <a:lnTo>
                    <a:pt x="8110742" y="3905390"/>
                  </a:lnTo>
                  <a:lnTo>
                    <a:pt x="8107783" y="3896748"/>
                  </a:lnTo>
                  <a:close/>
                </a:path>
                <a:path w="8512175" h="3937635">
                  <a:moveTo>
                    <a:pt x="8055431" y="3911993"/>
                  </a:moveTo>
                  <a:lnTo>
                    <a:pt x="8048915" y="3913525"/>
                  </a:lnTo>
                  <a:lnTo>
                    <a:pt x="8042384" y="3914982"/>
                  </a:lnTo>
                  <a:lnTo>
                    <a:pt x="8035841" y="3916364"/>
                  </a:lnTo>
                  <a:lnTo>
                    <a:pt x="8029283" y="3917670"/>
                  </a:lnTo>
                  <a:lnTo>
                    <a:pt x="8031015" y="3926639"/>
                  </a:lnTo>
                  <a:lnTo>
                    <a:pt x="8037683" y="3925311"/>
                  </a:lnTo>
                  <a:lnTo>
                    <a:pt x="8044333" y="3923908"/>
                  </a:lnTo>
                  <a:lnTo>
                    <a:pt x="8050963" y="3922429"/>
                  </a:lnTo>
                  <a:lnTo>
                    <a:pt x="8057573" y="3920874"/>
                  </a:lnTo>
                  <a:lnTo>
                    <a:pt x="8055431" y="3911993"/>
                  </a:lnTo>
                  <a:close/>
                </a:path>
                <a:path w="8512175" h="3937635">
                  <a:moveTo>
                    <a:pt x="8001984" y="3922278"/>
                  </a:moveTo>
                  <a:lnTo>
                    <a:pt x="7995171" y="3923221"/>
                  </a:lnTo>
                  <a:lnTo>
                    <a:pt x="7988346" y="3924085"/>
                  </a:lnTo>
                  <a:lnTo>
                    <a:pt x="7981509" y="3924868"/>
                  </a:lnTo>
                  <a:lnTo>
                    <a:pt x="7974660" y="3925571"/>
                  </a:lnTo>
                  <a:lnTo>
                    <a:pt x="7975538" y="3934664"/>
                  </a:lnTo>
                  <a:lnTo>
                    <a:pt x="7982497" y="3933950"/>
                  </a:lnTo>
                  <a:lnTo>
                    <a:pt x="7989442" y="3933154"/>
                  </a:lnTo>
                  <a:lnTo>
                    <a:pt x="7996374" y="3932277"/>
                  </a:lnTo>
                  <a:lnTo>
                    <a:pt x="8003291" y="3931319"/>
                  </a:lnTo>
                  <a:lnTo>
                    <a:pt x="8001984" y="3922278"/>
                  </a:lnTo>
                  <a:close/>
                </a:path>
                <a:path w="8512175" h="3937635">
                  <a:moveTo>
                    <a:pt x="7947666" y="3927552"/>
                  </a:moveTo>
                  <a:lnTo>
                    <a:pt x="7941018" y="3927847"/>
                  </a:lnTo>
                  <a:lnTo>
                    <a:pt x="7934372" y="3928066"/>
                  </a:lnTo>
                  <a:lnTo>
                    <a:pt x="7927727" y="3928210"/>
                  </a:lnTo>
                  <a:lnTo>
                    <a:pt x="7921084" y="3928278"/>
                  </a:lnTo>
                  <a:lnTo>
                    <a:pt x="7921127" y="3937415"/>
                  </a:lnTo>
                  <a:lnTo>
                    <a:pt x="7927874" y="3937345"/>
                  </a:lnTo>
                  <a:lnTo>
                    <a:pt x="7934623" y="3937199"/>
                  </a:lnTo>
                  <a:lnTo>
                    <a:pt x="7941372" y="3936976"/>
                  </a:lnTo>
                  <a:lnTo>
                    <a:pt x="7948122" y="3936677"/>
                  </a:lnTo>
                  <a:lnTo>
                    <a:pt x="7947666" y="3927552"/>
                  </a:lnTo>
                  <a:close/>
                </a:path>
                <a:path w="8512175" h="3937635">
                  <a:moveTo>
                    <a:pt x="7893794" y="3928285"/>
                  </a:moveTo>
                  <a:lnTo>
                    <a:pt x="7866395" y="3928285"/>
                  </a:lnTo>
                  <a:lnTo>
                    <a:pt x="7866395" y="3937421"/>
                  </a:lnTo>
                  <a:lnTo>
                    <a:pt x="7893794" y="3937421"/>
                  </a:lnTo>
                  <a:lnTo>
                    <a:pt x="7893794" y="3928285"/>
                  </a:lnTo>
                  <a:close/>
                </a:path>
                <a:path w="8512175" h="3937635">
                  <a:moveTo>
                    <a:pt x="7838996" y="3928285"/>
                  </a:moveTo>
                  <a:lnTo>
                    <a:pt x="7811597" y="3928285"/>
                  </a:lnTo>
                  <a:lnTo>
                    <a:pt x="7811597" y="3937421"/>
                  </a:lnTo>
                  <a:lnTo>
                    <a:pt x="7838996" y="3937421"/>
                  </a:lnTo>
                  <a:lnTo>
                    <a:pt x="7838996" y="3928285"/>
                  </a:lnTo>
                  <a:close/>
                </a:path>
                <a:path w="8512175" h="3937635">
                  <a:moveTo>
                    <a:pt x="7784197" y="3928285"/>
                  </a:moveTo>
                  <a:lnTo>
                    <a:pt x="7756798" y="3928285"/>
                  </a:lnTo>
                  <a:lnTo>
                    <a:pt x="7756798" y="3937421"/>
                  </a:lnTo>
                  <a:lnTo>
                    <a:pt x="7784197" y="3937421"/>
                  </a:lnTo>
                  <a:lnTo>
                    <a:pt x="7784197" y="3928285"/>
                  </a:lnTo>
                  <a:close/>
                </a:path>
                <a:path w="8512175" h="3937635">
                  <a:moveTo>
                    <a:pt x="7729399" y="3928285"/>
                  </a:moveTo>
                  <a:lnTo>
                    <a:pt x="7701999" y="3928285"/>
                  </a:lnTo>
                  <a:lnTo>
                    <a:pt x="7701999" y="3937421"/>
                  </a:lnTo>
                  <a:lnTo>
                    <a:pt x="7729399" y="3937421"/>
                  </a:lnTo>
                  <a:lnTo>
                    <a:pt x="7729399" y="3928285"/>
                  </a:lnTo>
                  <a:close/>
                </a:path>
                <a:path w="8512175" h="3937635">
                  <a:moveTo>
                    <a:pt x="7674600" y="3928285"/>
                  </a:moveTo>
                  <a:lnTo>
                    <a:pt x="7647201" y="3928285"/>
                  </a:lnTo>
                  <a:lnTo>
                    <a:pt x="7647201" y="3937421"/>
                  </a:lnTo>
                  <a:lnTo>
                    <a:pt x="7674600" y="3937421"/>
                  </a:lnTo>
                  <a:lnTo>
                    <a:pt x="7674600" y="3928285"/>
                  </a:lnTo>
                  <a:close/>
                </a:path>
                <a:path w="8512175" h="3937635">
                  <a:moveTo>
                    <a:pt x="7619802" y="3928285"/>
                  </a:moveTo>
                  <a:lnTo>
                    <a:pt x="7592402" y="3928285"/>
                  </a:lnTo>
                  <a:lnTo>
                    <a:pt x="7592402" y="3937421"/>
                  </a:lnTo>
                  <a:lnTo>
                    <a:pt x="7619802" y="3937421"/>
                  </a:lnTo>
                  <a:lnTo>
                    <a:pt x="7619802" y="3928285"/>
                  </a:lnTo>
                  <a:close/>
                </a:path>
                <a:path w="8512175" h="3937635">
                  <a:moveTo>
                    <a:pt x="7565003" y="3928285"/>
                  </a:moveTo>
                  <a:lnTo>
                    <a:pt x="7537604" y="3928285"/>
                  </a:lnTo>
                  <a:lnTo>
                    <a:pt x="7537604" y="3937421"/>
                  </a:lnTo>
                  <a:lnTo>
                    <a:pt x="7565003" y="3937421"/>
                  </a:lnTo>
                  <a:lnTo>
                    <a:pt x="7565003" y="3928285"/>
                  </a:lnTo>
                  <a:close/>
                </a:path>
                <a:path w="8512175" h="3937635">
                  <a:moveTo>
                    <a:pt x="7510205" y="3928285"/>
                  </a:moveTo>
                  <a:lnTo>
                    <a:pt x="7482804" y="3928285"/>
                  </a:lnTo>
                  <a:lnTo>
                    <a:pt x="7482804" y="3937421"/>
                  </a:lnTo>
                  <a:lnTo>
                    <a:pt x="7510205" y="3937421"/>
                  </a:lnTo>
                  <a:lnTo>
                    <a:pt x="7510205" y="3928285"/>
                  </a:lnTo>
                  <a:close/>
                </a:path>
                <a:path w="8512175" h="3937635">
                  <a:moveTo>
                    <a:pt x="7455405" y="3928285"/>
                  </a:moveTo>
                  <a:lnTo>
                    <a:pt x="7428006" y="3928285"/>
                  </a:lnTo>
                  <a:lnTo>
                    <a:pt x="7428006" y="3937421"/>
                  </a:lnTo>
                  <a:lnTo>
                    <a:pt x="7455405" y="3937421"/>
                  </a:lnTo>
                  <a:lnTo>
                    <a:pt x="7455405" y="3928285"/>
                  </a:lnTo>
                  <a:close/>
                </a:path>
                <a:path w="8512175" h="3937635">
                  <a:moveTo>
                    <a:pt x="7400606" y="3928285"/>
                  </a:moveTo>
                  <a:lnTo>
                    <a:pt x="7373207" y="3928285"/>
                  </a:lnTo>
                  <a:lnTo>
                    <a:pt x="7373207" y="3937421"/>
                  </a:lnTo>
                  <a:lnTo>
                    <a:pt x="7400606" y="3937421"/>
                  </a:lnTo>
                  <a:lnTo>
                    <a:pt x="7400606" y="3928285"/>
                  </a:lnTo>
                  <a:close/>
                </a:path>
                <a:path w="8512175" h="3937635">
                  <a:moveTo>
                    <a:pt x="7345808" y="3928285"/>
                  </a:moveTo>
                  <a:lnTo>
                    <a:pt x="7318409" y="3928285"/>
                  </a:lnTo>
                  <a:lnTo>
                    <a:pt x="7318409" y="3937421"/>
                  </a:lnTo>
                  <a:lnTo>
                    <a:pt x="7345808" y="3937421"/>
                  </a:lnTo>
                  <a:lnTo>
                    <a:pt x="7345808" y="3928285"/>
                  </a:lnTo>
                  <a:close/>
                </a:path>
                <a:path w="8512175" h="3937635">
                  <a:moveTo>
                    <a:pt x="7291009" y="3928285"/>
                  </a:moveTo>
                  <a:lnTo>
                    <a:pt x="7263610" y="3928285"/>
                  </a:lnTo>
                  <a:lnTo>
                    <a:pt x="7263610" y="3937421"/>
                  </a:lnTo>
                  <a:lnTo>
                    <a:pt x="7291009" y="3937421"/>
                  </a:lnTo>
                  <a:lnTo>
                    <a:pt x="7291009" y="3928285"/>
                  </a:lnTo>
                  <a:close/>
                </a:path>
                <a:path w="8512175" h="3937635">
                  <a:moveTo>
                    <a:pt x="7236211" y="3928285"/>
                  </a:moveTo>
                  <a:lnTo>
                    <a:pt x="7208812" y="3928285"/>
                  </a:lnTo>
                  <a:lnTo>
                    <a:pt x="7208812" y="3937421"/>
                  </a:lnTo>
                  <a:lnTo>
                    <a:pt x="7236211" y="3937421"/>
                  </a:lnTo>
                  <a:lnTo>
                    <a:pt x="7236211" y="3928285"/>
                  </a:lnTo>
                  <a:close/>
                </a:path>
                <a:path w="8512175" h="3937635">
                  <a:moveTo>
                    <a:pt x="7181412" y="3928285"/>
                  </a:moveTo>
                  <a:lnTo>
                    <a:pt x="7154013" y="3928285"/>
                  </a:lnTo>
                  <a:lnTo>
                    <a:pt x="7154013" y="3937421"/>
                  </a:lnTo>
                  <a:lnTo>
                    <a:pt x="7181412" y="3937421"/>
                  </a:lnTo>
                  <a:lnTo>
                    <a:pt x="7181412" y="3928285"/>
                  </a:lnTo>
                  <a:close/>
                </a:path>
                <a:path w="8512175" h="3937635">
                  <a:moveTo>
                    <a:pt x="7126614" y="3928285"/>
                  </a:moveTo>
                  <a:lnTo>
                    <a:pt x="7099214" y="3928285"/>
                  </a:lnTo>
                  <a:lnTo>
                    <a:pt x="7099214" y="3937421"/>
                  </a:lnTo>
                  <a:lnTo>
                    <a:pt x="7126614" y="3937421"/>
                  </a:lnTo>
                  <a:lnTo>
                    <a:pt x="7126614" y="3928285"/>
                  </a:lnTo>
                  <a:close/>
                </a:path>
                <a:path w="8512175" h="3937635">
                  <a:moveTo>
                    <a:pt x="7071815" y="3928285"/>
                  </a:moveTo>
                  <a:lnTo>
                    <a:pt x="7044416" y="3928285"/>
                  </a:lnTo>
                  <a:lnTo>
                    <a:pt x="7044416" y="3937421"/>
                  </a:lnTo>
                  <a:lnTo>
                    <a:pt x="7071815" y="3937421"/>
                  </a:lnTo>
                  <a:lnTo>
                    <a:pt x="7071815" y="3928285"/>
                  </a:lnTo>
                  <a:close/>
                </a:path>
                <a:path w="8512175" h="3937635">
                  <a:moveTo>
                    <a:pt x="7017017" y="3928285"/>
                  </a:moveTo>
                  <a:lnTo>
                    <a:pt x="6989616" y="3928285"/>
                  </a:lnTo>
                  <a:lnTo>
                    <a:pt x="6989616" y="3937421"/>
                  </a:lnTo>
                  <a:lnTo>
                    <a:pt x="7017017" y="3937421"/>
                  </a:lnTo>
                  <a:lnTo>
                    <a:pt x="7017017" y="3928285"/>
                  </a:lnTo>
                  <a:close/>
                </a:path>
                <a:path w="8512175" h="3937635">
                  <a:moveTo>
                    <a:pt x="6962217" y="3928285"/>
                  </a:moveTo>
                  <a:lnTo>
                    <a:pt x="6934818" y="3928285"/>
                  </a:lnTo>
                  <a:lnTo>
                    <a:pt x="6934818" y="3937421"/>
                  </a:lnTo>
                  <a:lnTo>
                    <a:pt x="6962217" y="3937421"/>
                  </a:lnTo>
                  <a:lnTo>
                    <a:pt x="6962217" y="3928285"/>
                  </a:lnTo>
                  <a:close/>
                </a:path>
                <a:path w="8512175" h="3937635">
                  <a:moveTo>
                    <a:pt x="6907419" y="3928285"/>
                  </a:moveTo>
                  <a:lnTo>
                    <a:pt x="6880019" y="3928285"/>
                  </a:lnTo>
                  <a:lnTo>
                    <a:pt x="6880019" y="3937421"/>
                  </a:lnTo>
                  <a:lnTo>
                    <a:pt x="6907419" y="3937421"/>
                  </a:lnTo>
                  <a:lnTo>
                    <a:pt x="6907419" y="3928285"/>
                  </a:lnTo>
                  <a:close/>
                </a:path>
                <a:path w="8512175" h="3937635">
                  <a:moveTo>
                    <a:pt x="6852620" y="3928285"/>
                  </a:moveTo>
                  <a:lnTo>
                    <a:pt x="6825221" y="3928285"/>
                  </a:lnTo>
                  <a:lnTo>
                    <a:pt x="6825221" y="3937421"/>
                  </a:lnTo>
                  <a:lnTo>
                    <a:pt x="6852620" y="3937421"/>
                  </a:lnTo>
                  <a:lnTo>
                    <a:pt x="6852620" y="3928285"/>
                  </a:lnTo>
                  <a:close/>
                </a:path>
                <a:path w="8512175" h="3937635">
                  <a:moveTo>
                    <a:pt x="6797821" y="3928285"/>
                  </a:moveTo>
                  <a:lnTo>
                    <a:pt x="6770422" y="3928285"/>
                  </a:lnTo>
                  <a:lnTo>
                    <a:pt x="6770422" y="3937421"/>
                  </a:lnTo>
                  <a:lnTo>
                    <a:pt x="6797821" y="3937421"/>
                  </a:lnTo>
                  <a:lnTo>
                    <a:pt x="6797821" y="3928285"/>
                  </a:lnTo>
                  <a:close/>
                </a:path>
                <a:path w="8512175" h="3937635">
                  <a:moveTo>
                    <a:pt x="6743023" y="3928285"/>
                  </a:moveTo>
                  <a:lnTo>
                    <a:pt x="6715624" y="3928285"/>
                  </a:lnTo>
                  <a:lnTo>
                    <a:pt x="6715624" y="3937421"/>
                  </a:lnTo>
                  <a:lnTo>
                    <a:pt x="6743023" y="3937421"/>
                  </a:lnTo>
                  <a:lnTo>
                    <a:pt x="6743023" y="3928285"/>
                  </a:lnTo>
                  <a:close/>
                </a:path>
                <a:path w="8512175" h="3937635">
                  <a:moveTo>
                    <a:pt x="6688224" y="3928285"/>
                  </a:moveTo>
                  <a:lnTo>
                    <a:pt x="6660825" y="3928285"/>
                  </a:lnTo>
                  <a:lnTo>
                    <a:pt x="6660825" y="3937421"/>
                  </a:lnTo>
                  <a:lnTo>
                    <a:pt x="6688224" y="3937421"/>
                  </a:lnTo>
                  <a:lnTo>
                    <a:pt x="6688224" y="3928285"/>
                  </a:lnTo>
                  <a:close/>
                </a:path>
                <a:path w="8512175" h="3937635">
                  <a:moveTo>
                    <a:pt x="6633426" y="3928285"/>
                  </a:moveTo>
                  <a:lnTo>
                    <a:pt x="6606026" y="3928285"/>
                  </a:lnTo>
                  <a:lnTo>
                    <a:pt x="6606026" y="3937421"/>
                  </a:lnTo>
                  <a:lnTo>
                    <a:pt x="6633426" y="3937421"/>
                  </a:lnTo>
                  <a:lnTo>
                    <a:pt x="6633426" y="3928285"/>
                  </a:lnTo>
                  <a:close/>
                </a:path>
                <a:path w="8512175" h="3937635">
                  <a:moveTo>
                    <a:pt x="6578627" y="3928285"/>
                  </a:moveTo>
                  <a:lnTo>
                    <a:pt x="6551228" y="3928285"/>
                  </a:lnTo>
                  <a:lnTo>
                    <a:pt x="6551228" y="3937421"/>
                  </a:lnTo>
                  <a:lnTo>
                    <a:pt x="6578627" y="3937421"/>
                  </a:lnTo>
                  <a:lnTo>
                    <a:pt x="6578627" y="3928285"/>
                  </a:lnTo>
                  <a:close/>
                </a:path>
                <a:path w="8512175" h="3937635">
                  <a:moveTo>
                    <a:pt x="6523829" y="3928285"/>
                  </a:moveTo>
                  <a:lnTo>
                    <a:pt x="6496428" y="3928285"/>
                  </a:lnTo>
                  <a:lnTo>
                    <a:pt x="6496428" y="3937421"/>
                  </a:lnTo>
                  <a:lnTo>
                    <a:pt x="6523829" y="3937421"/>
                  </a:lnTo>
                  <a:lnTo>
                    <a:pt x="6523829" y="3928285"/>
                  </a:lnTo>
                  <a:close/>
                </a:path>
                <a:path w="8512175" h="3937635">
                  <a:moveTo>
                    <a:pt x="6469029" y="3928285"/>
                  </a:moveTo>
                  <a:lnTo>
                    <a:pt x="6441630" y="3928285"/>
                  </a:lnTo>
                  <a:lnTo>
                    <a:pt x="6441630" y="3937421"/>
                  </a:lnTo>
                  <a:lnTo>
                    <a:pt x="6469029" y="3937421"/>
                  </a:lnTo>
                  <a:lnTo>
                    <a:pt x="6469029" y="3928285"/>
                  </a:lnTo>
                  <a:close/>
                </a:path>
                <a:path w="8512175" h="3937635">
                  <a:moveTo>
                    <a:pt x="6414231" y="3928285"/>
                  </a:moveTo>
                  <a:lnTo>
                    <a:pt x="6386831" y="3928285"/>
                  </a:lnTo>
                  <a:lnTo>
                    <a:pt x="6386831" y="3937421"/>
                  </a:lnTo>
                  <a:lnTo>
                    <a:pt x="6414231" y="3937421"/>
                  </a:lnTo>
                  <a:lnTo>
                    <a:pt x="6414231" y="3928285"/>
                  </a:lnTo>
                  <a:close/>
                </a:path>
                <a:path w="8512175" h="3937635">
                  <a:moveTo>
                    <a:pt x="6359432" y="3928285"/>
                  </a:moveTo>
                  <a:lnTo>
                    <a:pt x="6332033" y="3928285"/>
                  </a:lnTo>
                  <a:lnTo>
                    <a:pt x="6332033" y="3937421"/>
                  </a:lnTo>
                  <a:lnTo>
                    <a:pt x="6359432" y="3937421"/>
                  </a:lnTo>
                  <a:lnTo>
                    <a:pt x="6359432" y="3928285"/>
                  </a:lnTo>
                  <a:close/>
                </a:path>
                <a:path w="8512175" h="3937635">
                  <a:moveTo>
                    <a:pt x="6304633" y="3928285"/>
                  </a:moveTo>
                  <a:lnTo>
                    <a:pt x="6277234" y="3928285"/>
                  </a:lnTo>
                  <a:lnTo>
                    <a:pt x="6277234" y="3937421"/>
                  </a:lnTo>
                  <a:lnTo>
                    <a:pt x="6304633" y="3937421"/>
                  </a:lnTo>
                  <a:lnTo>
                    <a:pt x="6304633" y="3928285"/>
                  </a:lnTo>
                  <a:close/>
                </a:path>
                <a:path w="8512175" h="3937635">
                  <a:moveTo>
                    <a:pt x="6249835" y="3928285"/>
                  </a:moveTo>
                  <a:lnTo>
                    <a:pt x="6222436" y="3928285"/>
                  </a:lnTo>
                  <a:lnTo>
                    <a:pt x="6222436" y="3937421"/>
                  </a:lnTo>
                  <a:lnTo>
                    <a:pt x="6249835" y="3937421"/>
                  </a:lnTo>
                  <a:lnTo>
                    <a:pt x="6249835" y="3928285"/>
                  </a:lnTo>
                  <a:close/>
                </a:path>
                <a:path w="8512175" h="3937635">
                  <a:moveTo>
                    <a:pt x="6195036" y="3928285"/>
                  </a:moveTo>
                  <a:lnTo>
                    <a:pt x="6167637" y="3928285"/>
                  </a:lnTo>
                  <a:lnTo>
                    <a:pt x="6167637" y="3937421"/>
                  </a:lnTo>
                  <a:lnTo>
                    <a:pt x="6195036" y="3937421"/>
                  </a:lnTo>
                  <a:lnTo>
                    <a:pt x="6195036" y="3928285"/>
                  </a:lnTo>
                  <a:close/>
                </a:path>
                <a:path w="8512175" h="3937635">
                  <a:moveTo>
                    <a:pt x="6140238" y="3928285"/>
                  </a:moveTo>
                  <a:lnTo>
                    <a:pt x="6112839" y="3928285"/>
                  </a:lnTo>
                  <a:lnTo>
                    <a:pt x="6112839" y="3937421"/>
                  </a:lnTo>
                  <a:lnTo>
                    <a:pt x="6140238" y="3937421"/>
                  </a:lnTo>
                  <a:lnTo>
                    <a:pt x="6140238" y="3928285"/>
                  </a:lnTo>
                  <a:close/>
                </a:path>
                <a:path w="8512175" h="3937635">
                  <a:moveTo>
                    <a:pt x="6085439" y="3928285"/>
                  </a:moveTo>
                  <a:lnTo>
                    <a:pt x="6058040" y="3928285"/>
                  </a:lnTo>
                  <a:lnTo>
                    <a:pt x="6058040" y="3937421"/>
                  </a:lnTo>
                  <a:lnTo>
                    <a:pt x="6085439" y="3937421"/>
                  </a:lnTo>
                  <a:lnTo>
                    <a:pt x="6085439" y="3928285"/>
                  </a:lnTo>
                  <a:close/>
                </a:path>
                <a:path w="8512175" h="3937635">
                  <a:moveTo>
                    <a:pt x="6030641" y="3928285"/>
                  </a:moveTo>
                  <a:lnTo>
                    <a:pt x="6003240" y="3928285"/>
                  </a:lnTo>
                  <a:lnTo>
                    <a:pt x="6003240" y="3937421"/>
                  </a:lnTo>
                  <a:lnTo>
                    <a:pt x="6030641" y="3937421"/>
                  </a:lnTo>
                  <a:lnTo>
                    <a:pt x="6030641" y="3928285"/>
                  </a:lnTo>
                  <a:close/>
                </a:path>
                <a:path w="8512175" h="3937635">
                  <a:moveTo>
                    <a:pt x="5975841" y="3928285"/>
                  </a:moveTo>
                  <a:lnTo>
                    <a:pt x="5948442" y="3928285"/>
                  </a:lnTo>
                  <a:lnTo>
                    <a:pt x="5948442" y="3937421"/>
                  </a:lnTo>
                  <a:lnTo>
                    <a:pt x="5975841" y="3937421"/>
                  </a:lnTo>
                  <a:lnTo>
                    <a:pt x="5975841" y="3928285"/>
                  </a:lnTo>
                  <a:close/>
                </a:path>
                <a:path w="8512175" h="3937635">
                  <a:moveTo>
                    <a:pt x="5921043" y="3928285"/>
                  </a:moveTo>
                  <a:lnTo>
                    <a:pt x="5893643" y="3928285"/>
                  </a:lnTo>
                  <a:lnTo>
                    <a:pt x="5893643" y="3937421"/>
                  </a:lnTo>
                  <a:lnTo>
                    <a:pt x="5921043" y="3937421"/>
                  </a:lnTo>
                  <a:lnTo>
                    <a:pt x="5921043" y="3928285"/>
                  </a:lnTo>
                  <a:close/>
                </a:path>
                <a:path w="8512175" h="3937635">
                  <a:moveTo>
                    <a:pt x="5866244" y="3928285"/>
                  </a:moveTo>
                  <a:lnTo>
                    <a:pt x="5838845" y="3928285"/>
                  </a:lnTo>
                  <a:lnTo>
                    <a:pt x="5838845" y="3937421"/>
                  </a:lnTo>
                  <a:lnTo>
                    <a:pt x="5866244" y="3937421"/>
                  </a:lnTo>
                  <a:lnTo>
                    <a:pt x="5866244" y="3928285"/>
                  </a:lnTo>
                  <a:close/>
                </a:path>
                <a:path w="8512175" h="3937635">
                  <a:moveTo>
                    <a:pt x="5811445" y="3928285"/>
                  </a:moveTo>
                  <a:lnTo>
                    <a:pt x="5784046" y="3928285"/>
                  </a:lnTo>
                  <a:lnTo>
                    <a:pt x="5784046" y="3937421"/>
                  </a:lnTo>
                  <a:lnTo>
                    <a:pt x="5811445" y="3937421"/>
                  </a:lnTo>
                  <a:lnTo>
                    <a:pt x="5811445" y="3928285"/>
                  </a:lnTo>
                  <a:close/>
                </a:path>
                <a:path w="8512175" h="3937635">
                  <a:moveTo>
                    <a:pt x="5756647" y="3928285"/>
                  </a:moveTo>
                  <a:lnTo>
                    <a:pt x="5729247" y="3928285"/>
                  </a:lnTo>
                  <a:lnTo>
                    <a:pt x="5729247" y="3937421"/>
                  </a:lnTo>
                  <a:lnTo>
                    <a:pt x="5756647" y="3937421"/>
                  </a:lnTo>
                  <a:lnTo>
                    <a:pt x="5756647" y="3928285"/>
                  </a:lnTo>
                  <a:close/>
                </a:path>
                <a:path w="8512175" h="3937635">
                  <a:moveTo>
                    <a:pt x="5701848" y="3928285"/>
                  </a:moveTo>
                  <a:lnTo>
                    <a:pt x="5674449" y="3928285"/>
                  </a:lnTo>
                  <a:lnTo>
                    <a:pt x="5674449" y="3937421"/>
                  </a:lnTo>
                  <a:lnTo>
                    <a:pt x="5701848" y="3937421"/>
                  </a:lnTo>
                  <a:lnTo>
                    <a:pt x="5701848" y="3928285"/>
                  </a:lnTo>
                  <a:close/>
                </a:path>
                <a:path w="8512175" h="3937635">
                  <a:moveTo>
                    <a:pt x="5647049" y="3928285"/>
                  </a:moveTo>
                  <a:lnTo>
                    <a:pt x="5619651" y="3928285"/>
                  </a:lnTo>
                  <a:lnTo>
                    <a:pt x="5619651" y="3937421"/>
                  </a:lnTo>
                  <a:lnTo>
                    <a:pt x="5647049" y="3937421"/>
                  </a:lnTo>
                  <a:lnTo>
                    <a:pt x="5647049" y="3928285"/>
                  </a:lnTo>
                  <a:close/>
                </a:path>
                <a:path w="8512175" h="3937635">
                  <a:moveTo>
                    <a:pt x="5592251" y="3928285"/>
                  </a:moveTo>
                  <a:lnTo>
                    <a:pt x="5564852" y="3928285"/>
                  </a:lnTo>
                  <a:lnTo>
                    <a:pt x="5564852" y="3937421"/>
                  </a:lnTo>
                  <a:lnTo>
                    <a:pt x="5592251" y="3937421"/>
                  </a:lnTo>
                  <a:lnTo>
                    <a:pt x="5592251" y="3928285"/>
                  </a:lnTo>
                  <a:close/>
                </a:path>
                <a:path w="8512175" h="3937635">
                  <a:moveTo>
                    <a:pt x="5537453" y="3928285"/>
                  </a:moveTo>
                  <a:lnTo>
                    <a:pt x="5510052" y="3928285"/>
                  </a:lnTo>
                  <a:lnTo>
                    <a:pt x="5510052" y="3937421"/>
                  </a:lnTo>
                  <a:lnTo>
                    <a:pt x="5537453" y="3937421"/>
                  </a:lnTo>
                  <a:lnTo>
                    <a:pt x="5537453" y="3928285"/>
                  </a:lnTo>
                  <a:close/>
                </a:path>
                <a:path w="8512175" h="3937635">
                  <a:moveTo>
                    <a:pt x="5482653" y="3928285"/>
                  </a:moveTo>
                  <a:lnTo>
                    <a:pt x="5455254" y="3928285"/>
                  </a:lnTo>
                  <a:lnTo>
                    <a:pt x="5455254" y="3937421"/>
                  </a:lnTo>
                  <a:lnTo>
                    <a:pt x="5482653" y="3937421"/>
                  </a:lnTo>
                  <a:lnTo>
                    <a:pt x="5482653" y="3928285"/>
                  </a:lnTo>
                  <a:close/>
                </a:path>
                <a:path w="8512175" h="3937635">
                  <a:moveTo>
                    <a:pt x="5427854" y="3928285"/>
                  </a:moveTo>
                  <a:lnTo>
                    <a:pt x="5400455" y="3928285"/>
                  </a:lnTo>
                  <a:lnTo>
                    <a:pt x="5400455" y="3937421"/>
                  </a:lnTo>
                  <a:lnTo>
                    <a:pt x="5427854" y="3937421"/>
                  </a:lnTo>
                  <a:lnTo>
                    <a:pt x="5427854" y="3928285"/>
                  </a:lnTo>
                  <a:close/>
                </a:path>
                <a:path w="8512175" h="3937635">
                  <a:moveTo>
                    <a:pt x="5373056" y="3928285"/>
                  </a:moveTo>
                  <a:lnTo>
                    <a:pt x="5345656" y="3928285"/>
                  </a:lnTo>
                  <a:lnTo>
                    <a:pt x="5345656" y="3937421"/>
                  </a:lnTo>
                  <a:lnTo>
                    <a:pt x="5373056" y="3937421"/>
                  </a:lnTo>
                  <a:lnTo>
                    <a:pt x="5373056" y="3928285"/>
                  </a:lnTo>
                  <a:close/>
                </a:path>
                <a:path w="8512175" h="3937635">
                  <a:moveTo>
                    <a:pt x="5318258" y="3928285"/>
                  </a:moveTo>
                  <a:lnTo>
                    <a:pt x="5290858" y="3928285"/>
                  </a:lnTo>
                  <a:lnTo>
                    <a:pt x="5290858" y="3937421"/>
                  </a:lnTo>
                  <a:lnTo>
                    <a:pt x="5318258" y="3937421"/>
                  </a:lnTo>
                  <a:lnTo>
                    <a:pt x="5318258" y="3928285"/>
                  </a:lnTo>
                  <a:close/>
                </a:path>
                <a:path w="8512175" h="3937635">
                  <a:moveTo>
                    <a:pt x="5263459" y="3928285"/>
                  </a:moveTo>
                  <a:lnTo>
                    <a:pt x="5236060" y="3928285"/>
                  </a:lnTo>
                  <a:lnTo>
                    <a:pt x="5236060" y="3937421"/>
                  </a:lnTo>
                  <a:lnTo>
                    <a:pt x="5263459" y="3937421"/>
                  </a:lnTo>
                  <a:lnTo>
                    <a:pt x="5263459" y="3928285"/>
                  </a:lnTo>
                  <a:close/>
                </a:path>
                <a:path w="8512175" h="3937635">
                  <a:moveTo>
                    <a:pt x="5208660" y="3928285"/>
                  </a:moveTo>
                  <a:lnTo>
                    <a:pt x="5181261" y="3928285"/>
                  </a:lnTo>
                  <a:lnTo>
                    <a:pt x="5181261" y="3937421"/>
                  </a:lnTo>
                  <a:lnTo>
                    <a:pt x="5208660" y="3937421"/>
                  </a:lnTo>
                  <a:lnTo>
                    <a:pt x="5208660" y="3928285"/>
                  </a:lnTo>
                  <a:close/>
                </a:path>
                <a:path w="8512175" h="3937635">
                  <a:moveTo>
                    <a:pt x="5153862" y="3928285"/>
                  </a:moveTo>
                  <a:lnTo>
                    <a:pt x="5126462" y="3928285"/>
                  </a:lnTo>
                  <a:lnTo>
                    <a:pt x="5126462" y="3937421"/>
                  </a:lnTo>
                  <a:lnTo>
                    <a:pt x="5153862" y="3937421"/>
                  </a:lnTo>
                  <a:lnTo>
                    <a:pt x="5153862" y="3928285"/>
                  </a:lnTo>
                  <a:close/>
                </a:path>
                <a:path w="8512175" h="3937635">
                  <a:moveTo>
                    <a:pt x="5099063" y="3928285"/>
                  </a:moveTo>
                  <a:lnTo>
                    <a:pt x="5071664" y="3928285"/>
                  </a:lnTo>
                  <a:lnTo>
                    <a:pt x="5071664" y="3937421"/>
                  </a:lnTo>
                  <a:lnTo>
                    <a:pt x="5099063" y="3937421"/>
                  </a:lnTo>
                  <a:lnTo>
                    <a:pt x="5099063" y="3928285"/>
                  </a:lnTo>
                  <a:close/>
                </a:path>
                <a:path w="8512175" h="3937635">
                  <a:moveTo>
                    <a:pt x="5044263" y="3928285"/>
                  </a:moveTo>
                  <a:lnTo>
                    <a:pt x="5016864" y="3928285"/>
                  </a:lnTo>
                  <a:lnTo>
                    <a:pt x="5016864" y="3937421"/>
                  </a:lnTo>
                  <a:lnTo>
                    <a:pt x="5044263" y="3937421"/>
                  </a:lnTo>
                  <a:lnTo>
                    <a:pt x="5044263" y="3928285"/>
                  </a:lnTo>
                  <a:close/>
                </a:path>
                <a:path w="8512175" h="3937635">
                  <a:moveTo>
                    <a:pt x="4989465" y="3928285"/>
                  </a:moveTo>
                  <a:lnTo>
                    <a:pt x="4962066" y="3928285"/>
                  </a:lnTo>
                  <a:lnTo>
                    <a:pt x="4962066" y="3937421"/>
                  </a:lnTo>
                  <a:lnTo>
                    <a:pt x="4989465" y="3937421"/>
                  </a:lnTo>
                  <a:lnTo>
                    <a:pt x="4989465" y="3928285"/>
                  </a:lnTo>
                  <a:close/>
                </a:path>
                <a:path w="8512175" h="3937635">
                  <a:moveTo>
                    <a:pt x="4934666" y="3928285"/>
                  </a:moveTo>
                  <a:lnTo>
                    <a:pt x="4907267" y="3928285"/>
                  </a:lnTo>
                  <a:lnTo>
                    <a:pt x="4907267" y="3937421"/>
                  </a:lnTo>
                  <a:lnTo>
                    <a:pt x="4934666" y="3937421"/>
                  </a:lnTo>
                  <a:lnTo>
                    <a:pt x="4934666" y="3928285"/>
                  </a:lnTo>
                  <a:close/>
                </a:path>
                <a:path w="8512175" h="3937635">
                  <a:moveTo>
                    <a:pt x="4879868" y="3928285"/>
                  </a:moveTo>
                  <a:lnTo>
                    <a:pt x="4852468" y="3928285"/>
                  </a:lnTo>
                  <a:lnTo>
                    <a:pt x="4852468" y="3937421"/>
                  </a:lnTo>
                  <a:lnTo>
                    <a:pt x="4879868" y="3937421"/>
                  </a:lnTo>
                  <a:lnTo>
                    <a:pt x="4879868" y="3928285"/>
                  </a:lnTo>
                  <a:close/>
                </a:path>
                <a:path w="8512175" h="3937635">
                  <a:moveTo>
                    <a:pt x="4825070" y="3928285"/>
                  </a:moveTo>
                  <a:lnTo>
                    <a:pt x="4797670" y="3928285"/>
                  </a:lnTo>
                  <a:lnTo>
                    <a:pt x="4797670" y="3937421"/>
                  </a:lnTo>
                  <a:lnTo>
                    <a:pt x="4825070" y="3937421"/>
                  </a:lnTo>
                  <a:lnTo>
                    <a:pt x="4825070" y="3928285"/>
                  </a:lnTo>
                  <a:close/>
                </a:path>
                <a:path w="8512175" h="3937635">
                  <a:moveTo>
                    <a:pt x="4770271" y="3928285"/>
                  </a:moveTo>
                  <a:lnTo>
                    <a:pt x="4742871" y="3928285"/>
                  </a:lnTo>
                  <a:lnTo>
                    <a:pt x="4742871" y="3937421"/>
                  </a:lnTo>
                  <a:lnTo>
                    <a:pt x="4770271" y="3937421"/>
                  </a:lnTo>
                  <a:lnTo>
                    <a:pt x="4770271" y="3928285"/>
                  </a:lnTo>
                  <a:close/>
                </a:path>
                <a:path w="8512175" h="3937635">
                  <a:moveTo>
                    <a:pt x="4715472" y="3928285"/>
                  </a:moveTo>
                  <a:lnTo>
                    <a:pt x="4688073" y="3928285"/>
                  </a:lnTo>
                  <a:lnTo>
                    <a:pt x="4688073" y="3937421"/>
                  </a:lnTo>
                  <a:lnTo>
                    <a:pt x="4715472" y="3937421"/>
                  </a:lnTo>
                  <a:lnTo>
                    <a:pt x="4715472" y="3928285"/>
                  </a:lnTo>
                  <a:close/>
                </a:path>
                <a:path w="8512175" h="3937635">
                  <a:moveTo>
                    <a:pt x="4660674" y="3928285"/>
                  </a:moveTo>
                  <a:lnTo>
                    <a:pt x="4633274" y="3928285"/>
                  </a:lnTo>
                  <a:lnTo>
                    <a:pt x="4633274" y="3937421"/>
                  </a:lnTo>
                  <a:lnTo>
                    <a:pt x="4660674" y="3937421"/>
                  </a:lnTo>
                  <a:lnTo>
                    <a:pt x="4660674" y="3928285"/>
                  </a:lnTo>
                  <a:close/>
                </a:path>
                <a:path w="8512175" h="3937635">
                  <a:moveTo>
                    <a:pt x="4605875" y="3928285"/>
                  </a:moveTo>
                  <a:lnTo>
                    <a:pt x="4578476" y="3928285"/>
                  </a:lnTo>
                  <a:lnTo>
                    <a:pt x="4578476" y="3937421"/>
                  </a:lnTo>
                  <a:lnTo>
                    <a:pt x="4605875" y="3937421"/>
                  </a:lnTo>
                  <a:lnTo>
                    <a:pt x="4605875" y="3928285"/>
                  </a:lnTo>
                  <a:close/>
                </a:path>
                <a:path w="8512175" h="3937635">
                  <a:moveTo>
                    <a:pt x="4551075" y="3928285"/>
                  </a:moveTo>
                  <a:lnTo>
                    <a:pt x="4523676" y="3928285"/>
                  </a:lnTo>
                  <a:lnTo>
                    <a:pt x="4523676" y="3937421"/>
                  </a:lnTo>
                  <a:lnTo>
                    <a:pt x="4551075" y="3937421"/>
                  </a:lnTo>
                  <a:lnTo>
                    <a:pt x="4551075" y="3928285"/>
                  </a:lnTo>
                  <a:close/>
                </a:path>
                <a:path w="8512175" h="3937635">
                  <a:moveTo>
                    <a:pt x="4496277" y="3928285"/>
                  </a:moveTo>
                  <a:lnTo>
                    <a:pt x="4468878" y="3928285"/>
                  </a:lnTo>
                  <a:lnTo>
                    <a:pt x="4468878" y="3937421"/>
                  </a:lnTo>
                  <a:lnTo>
                    <a:pt x="4496277" y="3937421"/>
                  </a:lnTo>
                  <a:lnTo>
                    <a:pt x="4496277" y="3928285"/>
                  </a:lnTo>
                  <a:close/>
                </a:path>
                <a:path w="8512175" h="3937635">
                  <a:moveTo>
                    <a:pt x="4441478" y="3928285"/>
                  </a:moveTo>
                  <a:lnTo>
                    <a:pt x="4414079" y="3928285"/>
                  </a:lnTo>
                  <a:lnTo>
                    <a:pt x="4414079" y="3937421"/>
                  </a:lnTo>
                  <a:lnTo>
                    <a:pt x="4441478" y="3937421"/>
                  </a:lnTo>
                  <a:lnTo>
                    <a:pt x="4441478" y="3928285"/>
                  </a:lnTo>
                  <a:close/>
                </a:path>
                <a:path w="8512175" h="3937635">
                  <a:moveTo>
                    <a:pt x="4386680" y="3928285"/>
                  </a:moveTo>
                  <a:lnTo>
                    <a:pt x="4359281" y="3928285"/>
                  </a:lnTo>
                  <a:lnTo>
                    <a:pt x="4359281" y="3937421"/>
                  </a:lnTo>
                  <a:lnTo>
                    <a:pt x="4386680" y="3937421"/>
                  </a:lnTo>
                  <a:lnTo>
                    <a:pt x="4386680" y="3928285"/>
                  </a:lnTo>
                  <a:close/>
                </a:path>
                <a:path w="8512175" h="3937635">
                  <a:moveTo>
                    <a:pt x="4331881" y="3928285"/>
                  </a:moveTo>
                  <a:lnTo>
                    <a:pt x="4304482" y="3928285"/>
                  </a:lnTo>
                  <a:lnTo>
                    <a:pt x="4304482" y="3937421"/>
                  </a:lnTo>
                  <a:lnTo>
                    <a:pt x="4331881" y="3937421"/>
                  </a:lnTo>
                  <a:lnTo>
                    <a:pt x="4331881" y="3928285"/>
                  </a:lnTo>
                  <a:close/>
                </a:path>
                <a:path w="8512175" h="3937635">
                  <a:moveTo>
                    <a:pt x="4277083" y="3928285"/>
                  </a:moveTo>
                  <a:lnTo>
                    <a:pt x="4249683" y="3928285"/>
                  </a:lnTo>
                  <a:lnTo>
                    <a:pt x="4249683" y="3937421"/>
                  </a:lnTo>
                  <a:lnTo>
                    <a:pt x="4277083" y="3937421"/>
                  </a:lnTo>
                  <a:lnTo>
                    <a:pt x="4277083" y="3928285"/>
                  </a:lnTo>
                  <a:close/>
                </a:path>
                <a:path w="8512175" h="3937635">
                  <a:moveTo>
                    <a:pt x="4222284" y="3928285"/>
                  </a:moveTo>
                  <a:lnTo>
                    <a:pt x="4194885" y="3928285"/>
                  </a:lnTo>
                  <a:lnTo>
                    <a:pt x="4194885" y="3937421"/>
                  </a:lnTo>
                  <a:lnTo>
                    <a:pt x="4222284" y="3937421"/>
                  </a:lnTo>
                  <a:lnTo>
                    <a:pt x="4222284" y="3928285"/>
                  </a:lnTo>
                  <a:close/>
                </a:path>
                <a:path w="8512175" h="3937635">
                  <a:moveTo>
                    <a:pt x="4167486" y="3928285"/>
                  </a:moveTo>
                  <a:lnTo>
                    <a:pt x="4140086" y="3928285"/>
                  </a:lnTo>
                  <a:lnTo>
                    <a:pt x="4140086" y="3937421"/>
                  </a:lnTo>
                  <a:lnTo>
                    <a:pt x="4167486" y="3937421"/>
                  </a:lnTo>
                  <a:lnTo>
                    <a:pt x="4167486" y="3928285"/>
                  </a:lnTo>
                  <a:close/>
                </a:path>
                <a:path w="8512175" h="3937635">
                  <a:moveTo>
                    <a:pt x="4112687" y="3928285"/>
                  </a:moveTo>
                  <a:lnTo>
                    <a:pt x="4085288" y="3928285"/>
                  </a:lnTo>
                  <a:lnTo>
                    <a:pt x="4085288" y="3937421"/>
                  </a:lnTo>
                  <a:lnTo>
                    <a:pt x="4112687" y="3937421"/>
                  </a:lnTo>
                  <a:lnTo>
                    <a:pt x="4112687" y="3928285"/>
                  </a:lnTo>
                  <a:close/>
                </a:path>
                <a:path w="8512175" h="3937635">
                  <a:moveTo>
                    <a:pt x="4057887" y="3928285"/>
                  </a:moveTo>
                  <a:lnTo>
                    <a:pt x="4030488" y="3928285"/>
                  </a:lnTo>
                  <a:lnTo>
                    <a:pt x="4030488" y="3937421"/>
                  </a:lnTo>
                  <a:lnTo>
                    <a:pt x="4057887" y="3937421"/>
                  </a:lnTo>
                  <a:lnTo>
                    <a:pt x="4057887" y="3928285"/>
                  </a:lnTo>
                  <a:close/>
                </a:path>
                <a:path w="8512175" h="3937635">
                  <a:moveTo>
                    <a:pt x="4003089" y="3928285"/>
                  </a:moveTo>
                  <a:lnTo>
                    <a:pt x="3975689" y="3928285"/>
                  </a:lnTo>
                  <a:lnTo>
                    <a:pt x="3975689" y="3937421"/>
                  </a:lnTo>
                  <a:lnTo>
                    <a:pt x="4003089" y="3937421"/>
                  </a:lnTo>
                  <a:lnTo>
                    <a:pt x="4003089" y="3928285"/>
                  </a:lnTo>
                  <a:close/>
                </a:path>
                <a:path w="8512175" h="3937635">
                  <a:moveTo>
                    <a:pt x="3948290" y="3928285"/>
                  </a:moveTo>
                  <a:lnTo>
                    <a:pt x="3920891" y="3928285"/>
                  </a:lnTo>
                  <a:lnTo>
                    <a:pt x="3920891" y="3937421"/>
                  </a:lnTo>
                  <a:lnTo>
                    <a:pt x="3948290" y="3937421"/>
                  </a:lnTo>
                  <a:lnTo>
                    <a:pt x="3948290" y="3928285"/>
                  </a:lnTo>
                  <a:close/>
                </a:path>
                <a:path w="8512175" h="3937635">
                  <a:moveTo>
                    <a:pt x="3893492" y="3928285"/>
                  </a:moveTo>
                  <a:lnTo>
                    <a:pt x="3866093" y="3928285"/>
                  </a:lnTo>
                  <a:lnTo>
                    <a:pt x="3866093" y="3937421"/>
                  </a:lnTo>
                  <a:lnTo>
                    <a:pt x="3893492" y="3937421"/>
                  </a:lnTo>
                  <a:lnTo>
                    <a:pt x="3893492" y="3928285"/>
                  </a:lnTo>
                  <a:close/>
                </a:path>
                <a:path w="8512175" h="3937635">
                  <a:moveTo>
                    <a:pt x="3838693" y="3928285"/>
                  </a:moveTo>
                  <a:lnTo>
                    <a:pt x="3811294" y="3928285"/>
                  </a:lnTo>
                  <a:lnTo>
                    <a:pt x="3811294" y="3937421"/>
                  </a:lnTo>
                  <a:lnTo>
                    <a:pt x="3838693" y="3937421"/>
                  </a:lnTo>
                  <a:lnTo>
                    <a:pt x="3838693" y="3928285"/>
                  </a:lnTo>
                  <a:close/>
                </a:path>
                <a:path w="8512175" h="3937635">
                  <a:moveTo>
                    <a:pt x="3783895" y="3928285"/>
                  </a:moveTo>
                  <a:lnTo>
                    <a:pt x="3756495" y="3928285"/>
                  </a:lnTo>
                  <a:lnTo>
                    <a:pt x="3756495" y="3937421"/>
                  </a:lnTo>
                  <a:lnTo>
                    <a:pt x="3783895" y="3937421"/>
                  </a:lnTo>
                  <a:lnTo>
                    <a:pt x="3783895" y="3928285"/>
                  </a:lnTo>
                  <a:close/>
                </a:path>
                <a:path w="8512175" h="3937635">
                  <a:moveTo>
                    <a:pt x="3729096" y="3928285"/>
                  </a:moveTo>
                  <a:lnTo>
                    <a:pt x="3701697" y="3928285"/>
                  </a:lnTo>
                  <a:lnTo>
                    <a:pt x="3701697" y="3937421"/>
                  </a:lnTo>
                  <a:lnTo>
                    <a:pt x="3729096" y="3937421"/>
                  </a:lnTo>
                  <a:lnTo>
                    <a:pt x="3729096" y="3928285"/>
                  </a:lnTo>
                  <a:close/>
                </a:path>
                <a:path w="8512175" h="3937635">
                  <a:moveTo>
                    <a:pt x="3674298" y="3928285"/>
                  </a:moveTo>
                  <a:lnTo>
                    <a:pt x="3646898" y="3928285"/>
                  </a:lnTo>
                  <a:lnTo>
                    <a:pt x="3646898" y="3937421"/>
                  </a:lnTo>
                  <a:lnTo>
                    <a:pt x="3674298" y="3937421"/>
                  </a:lnTo>
                  <a:lnTo>
                    <a:pt x="3674298" y="3928285"/>
                  </a:lnTo>
                  <a:close/>
                </a:path>
                <a:path w="8512175" h="3937635">
                  <a:moveTo>
                    <a:pt x="3619499" y="3928285"/>
                  </a:moveTo>
                  <a:lnTo>
                    <a:pt x="3592100" y="3928285"/>
                  </a:lnTo>
                  <a:lnTo>
                    <a:pt x="3592100" y="3937421"/>
                  </a:lnTo>
                  <a:lnTo>
                    <a:pt x="3619499" y="3937421"/>
                  </a:lnTo>
                  <a:lnTo>
                    <a:pt x="3619499" y="3928285"/>
                  </a:lnTo>
                  <a:close/>
                </a:path>
                <a:path w="8512175" h="3937635">
                  <a:moveTo>
                    <a:pt x="3564699" y="3928285"/>
                  </a:moveTo>
                  <a:lnTo>
                    <a:pt x="3537300" y="3928285"/>
                  </a:lnTo>
                  <a:lnTo>
                    <a:pt x="3537300" y="3937421"/>
                  </a:lnTo>
                  <a:lnTo>
                    <a:pt x="3564699" y="3937421"/>
                  </a:lnTo>
                  <a:lnTo>
                    <a:pt x="3564699" y="3928285"/>
                  </a:lnTo>
                  <a:close/>
                </a:path>
                <a:path w="8512175" h="3937635">
                  <a:moveTo>
                    <a:pt x="3509901" y="3928285"/>
                  </a:moveTo>
                  <a:lnTo>
                    <a:pt x="3482502" y="3928285"/>
                  </a:lnTo>
                  <a:lnTo>
                    <a:pt x="3482502" y="3937421"/>
                  </a:lnTo>
                  <a:lnTo>
                    <a:pt x="3509901" y="3937421"/>
                  </a:lnTo>
                  <a:lnTo>
                    <a:pt x="3509901" y="3928285"/>
                  </a:lnTo>
                  <a:close/>
                </a:path>
                <a:path w="8512175" h="3937635">
                  <a:moveTo>
                    <a:pt x="3455102" y="3928285"/>
                  </a:moveTo>
                  <a:lnTo>
                    <a:pt x="3427703" y="3928285"/>
                  </a:lnTo>
                  <a:lnTo>
                    <a:pt x="3427703" y="3937421"/>
                  </a:lnTo>
                  <a:lnTo>
                    <a:pt x="3455102" y="3937421"/>
                  </a:lnTo>
                  <a:lnTo>
                    <a:pt x="3455102" y="3928285"/>
                  </a:lnTo>
                  <a:close/>
                </a:path>
                <a:path w="8512175" h="3937635">
                  <a:moveTo>
                    <a:pt x="3400304" y="3928285"/>
                  </a:moveTo>
                  <a:lnTo>
                    <a:pt x="3372904" y="3928285"/>
                  </a:lnTo>
                  <a:lnTo>
                    <a:pt x="3372904" y="3937421"/>
                  </a:lnTo>
                  <a:lnTo>
                    <a:pt x="3400304" y="3937421"/>
                  </a:lnTo>
                  <a:lnTo>
                    <a:pt x="3400304" y="3928285"/>
                  </a:lnTo>
                  <a:close/>
                </a:path>
                <a:path w="8512175" h="3937635">
                  <a:moveTo>
                    <a:pt x="3345505" y="3928285"/>
                  </a:moveTo>
                  <a:lnTo>
                    <a:pt x="3318106" y="3928285"/>
                  </a:lnTo>
                  <a:lnTo>
                    <a:pt x="3318106" y="3937421"/>
                  </a:lnTo>
                  <a:lnTo>
                    <a:pt x="3345505" y="3937421"/>
                  </a:lnTo>
                  <a:lnTo>
                    <a:pt x="3345505" y="3928285"/>
                  </a:lnTo>
                  <a:close/>
                </a:path>
                <a:path w="8512175" h="3937635">
                  <a:moveTo>
                    <a:pt x="3290707" y="3928285"/>
                  </a:moveTo>
                  <a:lnTo>
                    <a:pt x="3263308" y="3928285"/>
                  </a:lnTo>
                  <a:lnTo>
                    <a:pt x="3263308" y="3937421"/>
                  </a:lnTo>
                  <a:lnTo>
                    <a:pt x="3290707" y="3937421"/>
                  </a:lnTo>
                  <a:lnTo>
                    <a:pt x="3290707" y="3928285"/>
                  </a:lnTo>
                  <a:close/>
                </a:path>
                <a:path w="8512175" h="3937635">
                  <a:moveTo>
                    <a:pt x="3235908" y="3928285"/>
                  </a:moveTo>
                  <a:lnTo>
                    <a:pt x="3208509" y="3928285"/>
                  </a:lnTo>
                  <a:lnTo>
                    <a:pt x="3208509" y="3937421"/>
                  </a:lnTo>
                  <a:lnTo>
                    <a:pt x="3235908" y="3937421"/>
                  </a:lnTo>
                  <a:lnTo>
                    <a:pt x="3235908" y="3928285"/>
                  </a:lnTo>
                  <a:close/>
                </a:path>
                <a:path w="8512175" h="3937635">
                  <a:moveTo>
                    <a:pt x="3181110" y="3928285"/>
                  </a:moveTo>
                  <a:lnTo>
                    <a:pt x="3153710" y="3928285"/>
                  </a:lnTo>
                  <a:lnTo>
                    <a:pt x="3153710" y="3937421"/>
                  </a:lnTo>
                  <a:lnTo>
                    <a:pt x="3181110" y="3937421"/>
                  </a:lnTo>
                  <a:lnTo>
                    <a:pt x="3181110" y="3928285"/>
                  </a:lnTo>
                  <a:close/>
                </a:path>
                <a:path w="8512175" h="3937635">
                  <a:moveTo>
                    <a:pt x="3126311" y="3928285"/>
                  </a:moveTo>
                  <a:lnTo>
                    <a:pt x="3098912" y="3928285"/>
                  </a:lnTo>
                  <a:lnTo>
                    <a:pt x="3098912" y="3937421"/>
                  </a:lnTo>
                  <a:lnTo>
                    <a:pt x="3126311" y="3937421"/>
                  </a:lnTo>
                  <a:lnTo>
                    <a:pt x="3126311" y="3928285"/>
                  </a:lnTo>
                  <a:close/>
                </a:path>
                <a:path w="8512175" h="3937635">
                  <a:moveTo>
                    <a:pt x="3071513" y="3928285"/>
                  </a:moveTo>
                  <a:lnTo>
                    <a:pt x="3044112" y="3928285"/>
                  </a:lnTo>
                  <a:lnTo>
                    <a:pt x="3044112" y="3937421"/>
                  </a:lnTo>
                  <a:lnTo>
                    <a:pt x="3071513" y="3937421"/>
                  </a:lnTo>
                  <a:lnTo>
                    <a:pt x="3071513" y="3928285"/>
                  </a:lnTo>
                  <a:close/>
                </a:path>
                <a:path w="8512175" h="3937635">
                  <a:moveTo>
                    <a:pt x="3016713" y="3928285"/>
                  </a:moveTo>
                  <a:lnTo>
                    <a:pt x="2989314" y="3928285"/>
                  </a:lnTo>
                  <a:lnTo>
                    <a:pt x="2989314" y="3937421"/>
                  </a:lnTo>
                  <a:lnTo>
                    <a:pt x="3016713" y="3937421"/>
                  </a:lnTo>
                  <a:lnTo>
                    <a:pt x="3016713" y="3928285"/>
                  </a:lnTo>
                  <a:close/>
                </a:path>
                <a:path w="8512175" h="3937635">
                  <a:moveTo>
                    <a:pt x="2961914" y="3928285"/>
                  </a:moveTo>
                  <a:lnTo>
                    <a:pt x="2934515" y="3928285"/>
                  </a:lnTo>
                  <a:lnTo>
                    <a:pt x="2934515" y="3937421"/>
                  </a:lnTo>
                  <a:lnTo>
                    <a:pt x="2961914" y="3937421"/>
                  </a:lnTo>
                  <a:lnTo>
                    <a:pt x="2961914" y="3928285"/>
                  </a:lnTo>
                  <a:close/>
                </a:path>
                <a:path w="8512175" h="3937635">
                  <a:moveTo>
                    <a:pt x="2907116" y="3928285"/>
                  </a:moveTo>
                  <a:lnTo>
                    <a:pt x="2879716" y="3928285"/>
                  </a:lnTo>
                  <a:lnTo>
                    <a:pt x="2879716" y="3937421"/>
                  </a:lnTo>
                  <a:lnTo>
                    <a:pt x="2907116" y="3937421"/>
                  </a:lnTo>
                  <a:lnTo>
                    <a:pt x="2907116" y="3928285"/>
                  </a:lnTo>
                  <a:close/>
                </a:path>
                <a:path w="8512175" h="3937635">
                  <a:moveTo>
                    <a:pt x="2852317" y="3928285"/>
                  </a:moveTo>
                  <a:lnTo>
                    <a:pt x="2824918" y="3928285"/>
                  </a:lnTo>
                  <a:lnTo>
                    <a:pt x="2824918" y="3937421"/>
                  </a:lnTo>
                  <a:lnTo>
                    <a:pt x="2852317" y="3937421"/>
                  </a:lnTo>
                  <a:lnTo>
                    <a:pt x="2852317" y="3928285"/>
                  </a:lnTo>
                  <a:close/>
                </a:path>
                <a:path w="8512175" h="3937635">
                  <a:moveTo>
                    <a:pt x="2797518" y="3928285"/>
                  </a:moveTo>
                  <a:lnTo>
                    <a:pt x="2770120" y="3928285"/>
                  </a:lnTo>
                  <a:lnTo>
                    <a:pt x="2770120" y="3937421"/>
                  </a:lnTo>
                  <a:lnTo>
                    <a:pt x="2797518" y="3937421"/>
                  </a:lnTo>
                  <a:lnTo>
                    <a:pt x="2797518" y="3928285"/>
                  </a:lnTo>
                  <a:close/>
                </a:path>
                <a:path w="8512175" h="3937635">
                  <a:moveTo>
                    <a:pt x="2742720" y="3928285"/>
                  </a:moveTo>
                  <a:lnTo>
                    <a:pt x="2715321" y="3928285"/>
                  </a:lnTo>
                  <a:lnTo>
                    <a:pt x="2715321" y="3937421"/>
                  </a:lnTo>
                  <a:lnTo>
                    <a:pt x="2742720" y="3937421"/>
                  </a:lnTo>
                  <a:lnTo>
                    <a:pt x="2742720" y="3928285"/>
                  </a:lnTo>
                  <a:close/>
                </a:path>
                <a:path w="8512175" h="3937635">
                  <a:moveTo>
                    <a:pt x="2687922" y="3928285"/>
                  </a:moveTo>
                  <a:lnTo>
                    <a:pt x="2660522" y="3928285"/>
                  </a:lnTo>
                  <a:lnTo>
                    <a:pt x="2660522" y="3937421"/>
                  </a:lnTo>
                  <a:lnTo>
                    <a:pt x="2687922" y="3937421"/>
                  </a:lnTo>
                  <a:lnTo>
                    <a:pt x="2687922" y="3928285"/>
                  </a:lnTo>
                  <a:close/>
                </a:path>
                <a:path w="8512175" h="3937635">
                  <a:moveTo>
                    <a:pt x="2633123" y="3928285"/>
                  </a:moveTo>
                  <a:lnTo>
                    <a:pt x="2605724" y="3928285"/>
                  </a:lnTo>
                  <a:lnTo>
                    <a:pt x="2605724" y="3937421"/>
                  </a:lnTo>
                  <a:lnTo>
                    <a:pt x="2633123" y="3937421"/>
                  </a:lnTo>
                  <a:lnTo>
                    <a:pt x="2633123" y="3928285"/>
                  </a:lnTo>
                  <a:close/>
                </a:path>
                <a:path w="8512175" h="3937635">
                  <a:moveTo>
                    <a:pt x="2578325" y="3928285"/>
                  </a:moveTo>
                  <a:lnTo>
                    <a:pt x="2550924" y="3928285"/>
                  </a:lnTo>
                  <a:lnTo>
                    <a:pt x="2550924" y="3937421"/>
                  </a:lnTo>
                  <a:lnTo>
                    <a:pt x="2578325" y="3937421"/>
                  </a:lnTo>
                  <a:lnTo>
                    <a:pt x="2578325" y="3928285"/>
                  </a:lnTo>
                  <a:close/>
                </a:path>
                <a:path w="8512175" h="3937635">
                  <a:moveTo>
                    <a:pt x="2523525" y="3928285"/>
                  </a:moveTo>
                  <a:lnTo>
                    <a:pt x="2496126" y="3928285"/>
                  </a:lnTo>
                  <a:lnTo>
                    <a:pt x="2496126" y="3937421"/>
                  </a:lnTo>
                  <a:lnTo>
                    <a:pt x="2523525" y="3937421"/>
                  </a:lnTo>
                  <a:lnTo>
                    <a:pt x="2523525" y="3928285"/>
                  </a:lnTo>
                  <a:close/>
                </a:path>
                <a:path w="8512175" h="3937635">
                  <a:moveTo>
                    <a:pt x="2468726" y="3928285"/>
                  </a:moveTo>
                  <a:lnTo>
                    <a:pt x="2441327" y="3928285"/>
                  </a:lnTo>
                  <a:lnTo>
                    <a:pt x="2441327" y="3937421"/>
                  </a:lnTo>
                  <a:lnTo>
                    <a:pt x="2468726" y="3937421"/>
                  </a:lnTo>
                  <a:lnTo>
                    <a:pt x="2468726" y="3928285"/>
                  </a:lnTo>
                  <a:close/>
                </a:path>
                <a:path w="8512175" h="3937635">
                  <a:moveTo>
                    <a:pt x="2413928" y="3928285"/>
                  </a:moveTo>
                  <a:lnTo>
                    <a:pt x="2386528" y="3928285"/>
                  </a:lnTo>
                  <a:lnTo>
                    <a:pt x="2386528" y="3937421"/>
                  </a:lnTo>
                  <a:lnTo>
                    <a:pt x="2413928" y="3937421"/>
                  </a:lnTo>
                  <a:lnTo>
                    <a:pt x="2413928" y="3928285"/>
                  </a:lnTo>
                  <a:close/>
                </a:path>
                <a:path w="8512175" h="3937635">
                  <a:moveTo>
                    <a:pt x="2359129" y="3928285"/>
                  </a:moveTo>
                  <a:lnTo>
                    <a:pt x="2331730" y="3928285"/>
                  </a:lnTo>
                  <a:lnTo>
                    <a:pt x="2331730" y="3937421"/>
                  </a:lnTo>
                  <a:lnTo>
                    <a:pt x="2359129" y="3937421"/>
                  </a:lnTo>
                  <a:lnTo>
                    <a:pt x="2359129" y="3928285"/>
                  </a:lnTo>
                  <a:close/>
                </a:path>
                <a:path w="8512175" h="3937635">
                  <a:moveTo>
                    <a:pt x="2304330" y="3928285"/>
                  </a:moveTo>
                  <a:lnTo>
                    <a:pt x="2276931" y="3928285"/>
                  </a:lnTo>
                  <a:lnTo>
                    <a:pt x="2276931" y="3937421"/>
                  </a:lnTo>
                  <a:lnTo>
                    <a:pt x="2304330" y="3937421"/>
                  </a:lnTo>
                  <a:lnTo>
                    <a:pt x="2304330" y="3928285"/>
                  </a:lnTo>
                  <a:close/>
                </a:path>
                <a:path w="8512175" h="3937635">
                  <a:moveTo>
                    <a:pt x="2249532" y="3928285"/>
                  </a:moveTo>
                  <a:lnTo>
                    <a:pt x="2222133" y="3928285"/>
                  </a:lnTo>
                  <a:lnTo>
                    <a:pt x="2222133" y="3937421"/>
                  </a:lnTo>
                  <a:lnTo>
                    <a:pt x="2249532" y="3937421"/>
                  </a:lnTo>
                  <a:lnTo>
                    <a:pt x="2249532" y="3928285"/>
                  </a:lnTo>
                  <a:close/>
                </a:path>
                <a:path w="8512175" h="3937635">
                  <a:moveTo>
                    <a:pt x="2194733" y="3928285"/>
                  </a:moveTo>
                  <a:lnTo>
                    <a:pt x="2167335" y="3928285"/>
                  </a:lnTo>
                  <a:lnTo>
                    <a:pt x="2167335" y="3937421"/>
                  </a:lnTo>
                  <a:lnTo>
                    <a:pt x="2194733" y="3937421"/>
                  </a:lnTo>
                  <a:lnTo>
                    <a:pt x="2194733" y="3928285"/>
                  </a:lnTo>
                  <a:close/>
                </a:path>
                <a:path w="8512175" h="3937635">
                  <a:moveTo>
                    <a:pt x="2139935" y="3928285"/>
                  </a:moveTo>
                  <a:lnTo>
                    <a:pt x="2112536" y="3928285"/>
                  </a:lnTo>
                  <a:lnTo>
                    <a:pt x="2112536" y="3937421"/>
                  </a:lnTo>
                  <a:lnTo>
                    <a:pt x="2139935" y="3937421"/>
                  </a:lnTo>
                  <a:lnTo>
                    <a:pt x="2139935" y="3928285"/>
                  </a:lnTo>
                  <a:close/>
                </a:path>
                <a:path w="8512175" h="3937635">
                  <a:moveTo>
                    <a:pt x="2085137" y="3928285"/>
                  </a:moveTo>
                  <a:lnTo>
                    <a:pt x="2057736" y="3928285"/>
                  </a:lnTo>
                  <a:lnTo>
                    <a:pt x="2057736" y="3937421"/>
                  </a:lnTo>
                  <a:lnTo>
                    <a:pt x="2085137" y="3937421"/>
                  </a:lnTo>
                  <a:lnTo>
                    <a:pt x="2085137" y="3928285"/>
                  </a:lnTo>
                  <a:close/>
                </a:path>
                <a:path w="8512175" h="3937635">
                  <a:moveTo>
                    <a:pt x="2030337" y="3928285"/>
                  </a:moveTo>
                  <a:lnTo>
                    <a:pt x="2002938" y="3928285"/>
                  </a:lnTo>
                  <a:lnTo>
                    <a:pt x="2002938" y="3937421"/>
                  </a:lnTo>
                  <a:lnTo>
                    <a:pt x="2030337" y="3937421"/>
                  </a:lnTo>
                  <a:lnTo>
                    <a:pt x="2030337" y="3928285"/>
                  </a:lnTo>
                  <a:close/>
                </a:path>
                <a:path w="8512175" h="3937635">
                  <a:moveTo>
                    <a:pt x="1975538" y="3928285"/>
                  </a:moveTo>
                  <a:lnTo>
                    <a:pt x="1948139" y="3928285"/>
                  </a:lnTo>
                  <a:lnTo>
                    <a:pt x="1948139" y="3937421"/>
                  </a:lnTo>
                  <a:lnTo>
                    <a:pt x="1975538" y="3937421"/>
                  </a:lnTo>
                  <a:lnTo>
                    <a:pt x="1975538" y="3928285"/>
                  </a:lnTo>
                  <a:close/>
                </a:path>
                <a:path w="8512175" h="3937635">
                  <a:moveTo>
                    <a:pt x="1920740" y="3928285"/>
                  </a:moveTo>
                  <a:lnTo>
                    <a:pt x="1893340" y="3928285"/>
                  </a:lnTo>
                  <a:lnTo>
                    <a:pt x="1893340" y="3937421"/>
                  </a:lnTo>
                  <a:lnTo>
                    <a:pt x="1920740" y="3937421"/>
                  </a:lnTo>
                  <a:lnTo>
                    <a:pt x="1920740" y="3928285"/>
                  </a:lnTo>
                  <a:close/>
                </a:path>
                <a:path w="8512175" h="3937635">
                  <a:moveTo>
                    <a:pt x="1865941" y="3928285"/>
                  </a:moveTo>
                  <a:lnTo>
                    <a:pt x="1838542" y="3928285"/>
                  </a:lnTo>
                  <a:lnTo>
                    <a:pt x="1838542" y="3937421"/>
                  </a:lnTo>
                  <a:lnTo>
                    <a:pt x="1865941" y="3937421"/>
                  </a:lnTo>
                  <a:lnTo>
                    <a:pt x="1865941" y="3928285"/>
                  </a:lnTo>
                  <a:close/>
                </a:path>
                <a:path w="8512175" h="3937635">
                  <a:moveTo>
                    <a:pt x="1811143" y="3928285"/>
                  </a:moveTo>
                  <a:lnTo>
                    <a:pt x="1783743" y="3928285"/>
                  </a:lnTo>
                  <a:lnTo>
                    <a:pt x="1783743" y="3937421"/>
                  </a:lnTo>
                  <a:lnTo>
                    <a:pt x="1811143" y="3937421"/>
                  </a:lnTo>
                  <a:lnTo>
                    <a:pt x="1811143" y="3928285"/>
                  </a:lnTo>
                  <a:close/>
                </a:path>
                <a:path w="8512175" h="3937635">
                  <a:moveTo>
                    <a:pt x="1756344" y="3928285"/>
                  </a:moveTo>
                  <a:lnTo>
                    <a:pt x="1728945" y="3928285"/>
                  </a:lnTo>
                  <a:lnTo>
                    <a:pt x="1728945" y="3937421"/>
                  </a:lnTo>
                  <a:lnTo>
                    <a:pt x="1756344" y="3937421"/>
                  </a:lnTo>
                  <a:lnTo>
                    <a:pt x="1756344" y="3928285"/>
                  </a:lnTo>
                  <a:close/>
                </a:path>
                <a:path w="8512175" h="3937635">
                  <a:moveTo>
                    <a:pt x="1701545" y="3928285"/>
                  </a:moveTo>
                  <a:lnTo>
                    <a:pt x="1674147" y="3928285"/>
                  </a:lnTo>
                  <a:lnTo>
                    <a:pt x="1674147" y="3937421"/>
                  </a:lnTo>
                  <a:lnTo>
                    <a:pt x="1701545" y="3937421"/>
                  </a:lnTo>
                  <a:lnTo>
                    <a:pt x="1701545" y="3928285"/>
                  </a:lnTo>
                  <a:close/>
                </a:path>
                <a:path w="8512175" h="3937635">
                  <a:moveTo>
                    <a:pt x="1646747" y="3928285"/>
                  </a:moveTo>
                  <a:lnTo>
                    <a:pt x="1619348" y="3928285"/>
                  </a:lnTo>
                  <a:lnTo>
                    <a:pt x="1619348" y="3937421"/>
                  </a:lnTo>
                  <a:lnTo>
                    <a:pt x="1646747" y="3937421"/>
                  </a:lnTo>
                  <a:lnTo>
                    <a:pt x="1646747" y="3928285"/>
                  </a:lnTo>
                  <a:close/>
                </a:path>
                <a:path w="8512175" h="3937635">
                  <a:moveTo>
                    <a:pt x="1591949" y="3928285"/>
                  </a:moveTo>
                  <a:lnTo>
                    <a:pt x="1564548" y="3928285"/>
                  </a:lnTo>
                  <a:lnTo>
                    <a:pt x="1564548" y="3937421"/>
                  </a:lnTo>
                  <a:lnTo>
                    <a:pt x="1591949" y="3937421"/>
                  </a:lnTo>
                  <a:lnTo>
                    <a:pt x="1591949" y="3928285"/>
                  </a:lnTo>
                  <a:close/>
                </a:path>
                <a:path w="8512175" h="3937635">
                  <a:moveTo>
                    <a:pt x="1537149" y="3928285"/>
                  </a:moveTo>
                  <a:lnTo>
                    <a:pt x="1509750" y="3928285"/>
                  </a:lnTo>
                  <a:lnTo>
                    <a:pt x="1509750" y="3937421"/>
                  </a:lnTo>
                  <a:lnTo>
                    <a:pt x="1537149" y="3937421"/>
                  </a:lnTo>
                  <a:lnTo>
                    <a:pt x="1537149" y="3928285"/>
                  </a:lnTo>
                  <a:close/>
                </a:path>
                <a:path w="8512175" h="3937635">
                  <a:moveTo>
                    <a:pt x="1482350" y="3928285"/>
                  </a:moveTo>
                  <a:lnTo>
                    <a:pt x="1454951" y="3928285"/>
                  </a:lnTo>
                  <a:lnTo>
                    <a:pt x="1454951" y="3937421"/>
                  </a:lnTo>
                  <a:lnTo>
                    <a:pt x="1482350" y="3937421"/>
                  </a:lnTo>
                  <a:lnTo>
                    <a:pt x="1482350" y="3928285"/>
                  </a:lnTo>
                  <a:close/>
                </a:path>
                <a:path w="8512175" h="3937635">
                  <a:moveTo>
                    <a:pt x="1427552" y="3928285"/>
                  </a:moveTo>
                  <a:lnTo>
                    <a:pt x="1400152" y="3928285"/>
                  </a:lnTo>
                  <a:lnTo>
                    <a:pt x="1400152" y="3937421"/>
                  </a:lnTo>
                  <a:lnTo>
                    <a:pt x="1427552" y="3937421"/>
                  </a:lnTo>
                  <a:lnTo>
                    <a:pt x="1427552" y="3928285"/>
                  </a:lnTo>
                  <a:close/>
                </a:path>
                <a:path w="8512175" h="3937635">
                  <a:moveTo>
                    <a:pt x="1372753" y="3928285"/>
                  </a:moveTo>
                  <a:lnTo>
                    <a:pt x="1345354" y="3928285"/>
                  </a:lnTo>
                  <a:lnTo>
                    <a:pt x="1345354" y="3937421"/>
                  </a:lnTo>
                  <a:lnTo>
                    <a:pt x="1372753" y="3937421"/>
                  </a:lnTo>
                  <a:lnTo>
                    <a:pt x="1372753" y="3928285"/>
                  </a:lnTo>
                  <a:close/>
                </a:path>
                <a:path w="8512175" h="3937635">
                  <a:moveTo>
                    <a:pt x="1317955" y="3928285"/>
                  </a:moveTo>
                  <a:lnTo>
                    <a:pt x="1290555" y="3928285"/>
                  </a:lnTo>
                  <a:lnTo>
                    <a:pt x="1290555" y="3937421"/>
                  </a:lnTo>
                  <a:lnTo>
                    <a:pt x="1317955" y="3937421"/>
                  </a:lnTo>
                  <a:lnTo>
                    <a:pt x="1317955" y="3928285"/>
                  </a:lnTo>
                  <a:close/>
                </a:path>
                <a:path w="8512175" h="3937635">
                  <a:moveTo>
                    <a:pt x="1263156" y="3928285"/>
                  </a:moveTo>
                  <a:lnTo>
                    <a:pt x="1235757" y="3928285"/>
                  </a:lnTo>
                  <a:lnTo>
                    <a:pt x="1235757" y="3937421"/>
                  </a:lnTo>
                  <a:lnTo>
                    <a:pt x="1263156" y="3937421"/>
                  </a:lnTo>
                  <a:lnTo>
                    <a:pt x="1263156" y="3928285"/>
                  </a:lnTo>
                  <a:close/>
                </a:path>
                <a:path w="8512175" h="3937635">
                  <a:moveTo>
                    <a:pt x="1208357" y="3928285"/>
                  </a:moveTo>
                  <a:lnTo>
                    <a:pt x="1180958" y="3928285"/>
                  </a:lnTo>
                  <a:lnTo>
                    <a:pt x="1180958" y="3937421"/>
                  </a:lnTo>
                  <a:lnTo>
                    <a:pt x="1208357" y="3937421"/>
                  </a:lnTo>
                  <a:lnTo>
                    <a:pt x="1208357" y="3928285"/>
                  </a:lnTo>
                  <a:close/>
                </a:path>
                <a:path w="8512175" h="3937635">
                  <a:moveTo>
                    <a:pt x="1153559" y="3928285"/>
                  </a:moveTo>
                  <a:lnTo>
                    <a:pt x="1126160" y="3928285"/>
                  </a:lnTo>
                  <a:lnTo>
                    <a:pt x="1126160" y="3937421"/>
                  </a:lnTo>
                  <a:lnTo>
                    <a:pt x="1153559" y="3937421"/>
                  </a:lnTo>
                  <a:lnTo>
                    <a:pt x="1153559" y="3928285"/>
                  </a:lnTo>
                  <a:close/>
                </a:path>
                <a:path w="8512175" h="3937635">
                  <a:moveTo>
                    <a:pt x="1098759" y="3928285"/>
                  </a:moveTo>
                  <a:lnTo>
                    <a:pt x="1071360" y="3928285"/>
                  </a:lnTo>
                  <a:lnTo>
                    <a:pt x="1071360" y="3937421"/>
                  </a:lnTo>
                  <a:lnTo>
                    <a:pt x="1098759" y="3937421"/>
                  </a:lnTo>
                  <a:lnTo>
                    <a:pt x="1098759" y="3928285"/>
                  </a:lnTo>
                  <a:close/>
                </a:path>
                <a:path w="8512175" h="3937635">
                  <a:moveTo>
                    <a:pt x="1043961" y="3928285"/>
                  </a:moveTo>
                  <a:lnTo>
                    <a:pt x="1016562" y="3928285"/>
                  </a:lnTo>
                  <a:lnTo>
                    <a:pt x="1016562" y="3937421"/>
                  </a:lnTo>
                  <a:lnTo>
                    <a:pt x="1043961" y="3937421"/>
                  </a:lnTo>
                  <a:lnTo>
                    <a:pt x="1043961" y="3928285"/>
                  </a:lnTo>
                  <a:close/>
                </a:path>
                <a:path w="8512175" h="3937635">
                  <a:moveTo>
                    <a:pt x="989162" y="3928285"/>
                  </a:moveTo>
                  <a:lnTo>
                    <a:pt x="961763" y="3928285"/>
                  </a:lnTo>
                  <a:lnTo>
                    <a:pt x="961763" y="3937421"/>
                  </a:lnTo>
                  <a:lnTo>
                    <a:pt x="989162" y="3937421"/>
                  </a:lnTo>
                  <a:lnTo>
                    <a:pt x="989162" y="3928285"/>
                  </a:lnTo>
                  <a:close/>
                </a:path>
                <a:path w="8512175" h="3937635">
                  <a:moveTo>
                    <a:pt x="934364" y="3928285"/>
                  </a:moveTo>
                  <a:lnTo>
                    <a:pt x="906965" y="3928285"/>
                  </a:lnTo>
                  <a:lnTo>
                    <a:pt x="906965" y="3937421"/>
                  </a:lnTo>
                  <a:lnTo>
                    <a:pt x="934364" y="3937421"/>
                  </a:lnTo>
                  <a:lnTo>
                    <a:pt x="934364" y="3928285"/>
                  </a:lnTo>
                  <a:close/>
                </a:path>
                <a:path w="8512175" h="3937635">
                  <a:moveTo>
                    <a:pt x="879565" y="3928285"/>
                  </a:moveTo>
                  <a:lnTo>
                    <a:pt x="852166" y="3928285"/>
                  </a:lnTo>
                  <a:lnTo>
                    <a:pt x="852166" y="3937421"/>
                  </a:lnTo>
                  <a:lnTo>
                    <a:pt x="879565" y="3937421"/>
                  </a:lnTo>
                  <a:lnTo>
                    <a:pt x="879565" y="3928285"/>
                  </a:lnTo>
                  <a:close/>
                </a:path>
                <a:path w="8512175" h="3937635">
                  <a:moveTo>
                    <a:pt x="824767" y="3928285"/>
                  </a:moveTo>
                  <a:lnTo>
                    <a:pt x="797367" y="3928285"/>
                  </a:lnTo>
                  <a:lnTo>
                    <a:pt x="797367" y="3937421"/>
                  </a:lnTo>
                  <a:lnTo>
                    <a:pt x="824767" y="3937421"/>
                  </a:lnTo>
                  <a:lnTo>
                    <a:pt x="824767" y="3928285"/>
                  </a:lnTo>
                  <a:close/>
                </a:path>
                <a:path w="8512175" h="3937635">
                  <a:moveTo>
                    <a:pt x="769968" y="3928285"/>
                  </a:moveTo>
                  <a:lnTo>
                    <a:pt x="742569" y="3928285"/>
                  </a:lnTo>
                  <a:lnTo>
                    <a:pt x="742569" y="3937421"/>
                  </a:lnTo>
                  <a:lnTo>
                    <a:pt x="769968" y="3937421"/>
                  </a:lnTo>
                  <a:lnTo>
                    <a:pt x="769968" y="3928285"/>
                  </a:lnTo>
                  <a:close/>
                </a:path>
                <a:path w="8512175" h="3937635">
                  <a:moveTo>
                    <a:pt x="715169" y="3928285"/>
                  </a:moveTo>
                  <a:lnTo>
                    <a:pt x="687770" y="3928285"/>
                  </a:lnTo>
                  <a:lnTo>
                    <a:pt x="687770" y="3937421"/>
                  </a:lnTo>
                  <a:lnTo>
                    <a:pt x="715169" y="3937421"/>
                  </a:lnTo>
                  <a:lnTo>
                    <a:pt x="715169" y="3928285"/>
                  </a:lnTo>
                  <a:close/>
                </a:path>
                <a:path w="8512175" h="3937635">
                  <a:moveTo>
                    <a:pt x="660371" y="3928285"/>
                  </a:moveTo>
                  <a:lnTo>
                    <a:pt x="632971" y="3928285"/>
                  </a:lnTo>
                  <a:lnTo>
                    <a:pt x="632971" y="3937421"/>
                  </a:lnTo>
                  <a:lnTo>
                    <a:pt x="660371" y="3937421"/>
                  </a:lnTo>
                  <a:lnTo>
                    <a:pt x="660371" y="3928285"/>
                  </a:lnTo>
                  <a:close/>
                </a:path>
                <a:path w="8512175" h="3937635">
                  <a:moveTo>
                    <a:pt x="578717" y="3928094"/>
                  </a:moveTo>
                  <a:lnTo>
                    <a:pt x="578483" y="3937227"/>
                  </a:lnTo>
                  <a:lnTo>
                    <a:pt x="583551" y="3937356"/>
                  </a:lnTo>
                  <a:lnTo>
                    <a:pt x="588607" y="3937421"/>
                  </a:lnTo>
                  <a:lnTo>
                    <a:pt x="605572" y="3937421"/>
                  </a:lnTo>
                  <a:lnTo>
                    <a:pt x="605572" y="3928285"/>
                  </a:lnTo>
                  <a:lnTo>
                    <a:pt x="588675" y="3928285"/>
                  </a:lnTo>
                  <a:lnTo>
                    <a:pt x="583697" y="3928221"/>
                  </a:lnTo>
                  <a:lnTo>
                    <a:pt x="578717" y="3928094"/>
                  </a:lnTo>
                  <a:close/>
                </a:path>
                <a:path w="8512175" h="3937635">
                  <a:moveTo>
                    <a:pt x="524778" y="3924212"/>
                  </a:moveTo>
                  <a:lnTo>
                    <a:pt x="551283" y="3935906"/>
                  </a:lnTo>
                  <a:lnTo>
                    <a:pt x="551935" y="3926794"/>
                  </a:lnTo>
                  <a:lnTo>
                    <a:pt x="545135" y="3926267"/>
                  </a:lnTo>
                  <a:lnTo>
                    <a:pt x="538342" y="3925661"/>
                  </a:lnTo>
                  <a:lnTo>
                    <a:pt x="531556" y="3924976"/>
                  </a:lnTo>
                  <a:lnTo>
                    <a:pt x="524778" y="3924212"/>
                  </a:lnTo>
                  <a:close/>
                </a:path>
                <a:path w="8512175" h="3937635">
                  <a:moveTo>
                    <a:pt x="470675" y="3915197"/>
                  </a:moveTo>
                  <a:lnTo>
                    <a:pt x="495824" y="3929302"/>
                  </a:lnTo>
                  <a:lnTo>
                    <a:pt x="497329" y="3920291"/>
                  </a:lnTo>
                  <a:lnTo>
                    <a:pt x="490644" y="3919135"/>
                  </a:lnTo>
                  <a:lnTo>
                    <a:pt x="483973" y="3917900"/>
                  </a:lnTo>
                  <a:lnTo>
                    <a:pt x="477317" y="3916588"/>
                  </a:lnTo>
                  <a:lnTo>
                    <a:pt x="470675" y="3915197"/>
                  </a:lnTo>
                  <a:close/>
                </a:path>
                <a:path w="8512175" h="3937635">
                  <a:moveTo>
                    <a:pt x="418304" y="3901357"/>
                  </a:moveTo>
                  <a:lnTo>
                    <a:pt x="442162" y="3917762"/>
                  </a:lnTo>
                  <a:lnTo>
                    <a:pt x="444493" y="3908929"/>
                  </a:lnTo>
                  <a:lnTo>
                    <a:pt x="437913" y="3907150"/>
                  </a:lnTo>
                  <a:lnTo>
                    <a:pt x="431355" y="3905295"/>
                  </a:lnTo>
                  <a:lnTo>
                    <a:pt x="424818" y="3903364"/>
                  </a:lnTo>
                  <a:lnTo>
                    <a:pt x="418304" y="3901357"/>
                  </a:lnTo>
                  <a:close/>
                </a:path>
                <a:path w="8512175" h="3937635">
                  <a:moveTo>
                    <a:pt x="366765" y="3882442"/>
                  </a:moveTo>
                  <a:lnTo>
                    <a:pt x="389053" y="3901039"/>
                  </a:lnTo>
                  <a:lnTo>
                    <a:pt x="392200" y="3892464"/>
                  </a:lnTo>
                  <a:lnTo>
                    <a:pt x="385788" y="3890066"/>
                  </a:lnTo>
                  <a:lnTo>
                    <a:pt x="379411" y="3887596"/>
                  </a:lnTo>
                  <a:lnTo>
                    <a:pt x="373070" y="3885055"/>
                  </a:lnTo>
                  <a:lnTo>
                    <a:pt x="366765" y="3882442"/>
                  </a:lnTo>
                  <a:close/>
                </a:path>
                <a:path w="8512175" h="3937635">
                  <a:moveTo>
                    <a:pt x="317850" y="3859107"/>
                  </a:moveTo>
                  <a:lnTo>
                    <a:pt x="338204" y="3879635"/>
                  </a:lnTo>
                  <a:lnTo>
                    <a:pt x="342134" y="3871389"/>
                  </a:lnTo>
                  <a:lnTo>
                    <a:pt x="336015" y="3868427"/>
                  </a:lnTo>
                  <a:lnTo>
                    <a:pt x="329927" y="3865392"/>
                  </a:lnTo>
                  <a:lnTo>
                    <a:pt x="323872" y="3862285"/>
                  </a:lnTo>
                  <a:lnTo>
                    <a:pt x="317850" y="3859107"/>
                  </a:lnTo>
                  <a:close/>
                </a:path>
                <a:path w="8512175" h="3937635">
                  <a:moveTo>
                    <a:pt x="270741" y="3830967"/>
                  </a:moveTo>
                  <a:lnTo>
                    <a:pt x="289319" y="3853456"/>
                  </a:lnTo>
                  <a:lnTo>
                    <a:pt x="294001" y="3845612"/>
                  </a:lnTo>
                  <a:lnTo>
                    <a:pt x="288122" y="3842054"/>
                  </a:lnTo>
                  <a:lnTo>
                    <a:pt x="282287" y="3838427"/>
                  </a:lnTo>
                  <a:lnTo>
                    <a:pt x="276493" y="3834731"/>
                  </a:lnTo>
                  <a:lnTo>
                    <a:pt x="270741" y="3830967"/>
                  </a:lnTo>
                  <a:close/>
                </a:path>
                <a:path w="8512175" h="3937635">
                  <a:moveTo>
                    <a:pt x="226911" y="3798884"/>
                  </a:moveTo>
                  <a:lnTo>
                    <a:pt x="221181" y="3805998"/>
                  </a:lnTo>
                  <a:lnTo>
                    <a:pt x="226581" y="3810298"/>
                  </a:lnTo>
                  <a:lnTo>
                    <a:pt x="232034" y="3814539"/>
                  </a:lnTo>
                  <a:lnTo>
                    <a:pt x="237540" y="3818718"/>
                  </a:lnTo>
                  <a:lnTo>
                    <a:pt x="243099" y="3822837"/>
                  </a:lnTo>
                  <a:lnTo>
                    <a:pt x="248493" y="3815464"/>
                  </a:lnTo>
                  <a:lnTo>
                    <a:pt x="243019" y="3811409"/>
                  </a:lnTo>
                  <a:lnTo>
                    <a:pt x="237597" y="3807294"/>
                  </a:lnTo>
                  <a:lnTo>
                    <a:pt x="232228" y="3803119"/>
                  </a:lnTo>
                  <a:lnTo>
                    <a:pt x="226911" y="3798884"/>
                  </a:lnTo>
                  <a:close/>
                </a:path>
                <a:path w="8512175" h="3937635">
                  <a:moveTo>
                    <a:pt x="186052" y="3762679"/>
                  </a:moveTo>
                  <a:lnTo>
                    <a:pt x="179684" y="3769227"/>
                  </a:lnTo>
                  <a:lnTo>
                    <a:pt x="184687" y="3774039"/>
                  </a:lnTo>
                  <a:lnTo>
                    <a:pt x="189743" y="3778790"/>
                  </a:lnTo>
                  <a:lnTo>
                    <a:pt x="194853" y="3783480"/>
                  </a:lnTo>
                  <a:lnTo>
                    <a:pt x="200018" y="3788110"/>
                  </a:lnTo>
                  <a:lnTo>
                    <a:pt x="206074" y="3781272"/>
                  </a:lnTo>
                  <a:lnTo>
                    <a:pt x="200990" y="3776715"/>
                  </a:lnTo>
                  <a:lnTo>
                    <a:pt x="195959" y="3772098"/>
                  </a:lnTo>
                  <a:lnTo>
                    <a:pt x="190980" y="3767419"/>
                  </a:lnTo>
                  <a:lnTo>
                    <a:pt x="186052" y="3762679"/>
                  </a:lnTo>
                  <a:close/>
                </a:path>
                <a:path w="8512175" h="3937635">
                  <a:moveTo>
                    <a:pt x="148726" y="3722794"/>
                  </a:moveTo>
                  <a:lnTo>
                    <a:pt x="141774" y="3728718"/>
                  </a:lnTo>
                  <a:lnTo>
                    <a:pt x="146301" y="3733970"/>
                  </a:lnTo>
                  <a:lnTo>
                    <a:pt x="150889" y="3739169"/>
                  </a:lnTo>
                  <a:lnTo>
                    <a:pt x="155538" y="3744315"/>
                  </a:lnTo>
                  <a:lnTo>
                    <a:pt x="160248" y="3749408"/>
                  </a:lnTo>
                  <a:lnTo>
                    <a:pt x="166916" y="3743166"/>
                  </a:lnTo>
                  <a:lnTo>
                    <a:pt x="162278" y="3738151"/>
                  </a:lnTo>
                  <a:lnTo>
                    <a:pt x="157701" y="3733084"/>
                  </a:lnTo>
                  <a:lnTo>
                    <a:pt x="153183" y="3727965"/>
                  </a:lnTo>
                  <a:lnTo>
                    <a:pt x="148726" y="3722794"/>
                  </a:lnTo>
                  <a:close/>
                </a:path>
                <a:path w="8512175" h="3937635">
                  <a:moveTo>
                    <a:pt x="115400" y="3679762"/>
                  </a:moveTo>
                  <a:lnTo>
                    <a:pt x="107928" y="3685015"/>
                  </a:lnTo>
                  <a:lnTo>
                    <a:pt x="112040" y="3690793"/>
                  </a:lnTo>
                  <a:lnTo>
                    <a:pt x="116009" y="3696238"/>
                  </a:lnTo>
                  <a:lnTo>
                    <a:pt x="120124" y="3701748"/>
                  </a:lnTo>
                  <a:lnTo>
                    <a:pt x="124317" y="3707229"/>
                  </a:lnTo>
                  <a:lnTo>
                    <a:pt x="131538" y="3701634"/>
                  </a:lnTo>
                  <a:lnTo>
                    <a:pt x="127395" y="3696218"/>
                  </a:lnTo>
                  <a:lnTo>
                    <a:pt x="123232" y="3690641"/>
                  </a:lnTo>
                  <a:lnTo>
                    <a:pt x="119340" y="3685302"/>
                  </a:lnTo>
                  <a:lnTo>
                    <a:pt x="115400" y="3679762"/>
                  </a:lnTo>
                  <a:close/>
                </a:path>
                <a:path w="8512175" h="3937635">
                  <a:moveTo>
                    <a:pt x="86075" y="3633565"/>
                  </a:moveTo>
                  <a:lnTo>
                    <a:pt x="78145" y="3638095"/>
                  </a:lnTo>
                  <a:lnTo>
                    <a:pt x="81643" y="3644139"/>
                  </a:lnTo>
                  <a:lnTo>
                    <a:pt x="85212" y="3650141"/>
                  </a:lnTo>
                  <a:lnTo>
                    <a:pt x="88851" y="3656102"/>
                  </a:lnTo>
                  <a:lnTo>
                    <a:pt x="92561" y="3662020"/>
                  </a:lnTo>
                  <a:lnTo>
                    <a:pt x="100270" y="3657122"/>
                  </a:lnTo>
                  <a:lnTo>
                    <a:pt x="96617" y="3651294"/>
                  </a:lnTo>
                  <a:lnTo>
                    <a:pt x="93033" y="3645425"/>
                  </a:lnTo>
                  <a:lnTo>
                    <a:pt x="89519" y="3639515"/>
                  </a:lnTo>
                  <a:lnTo>
                    <a:pt x="86075" y="3633565"/>
                  </a:lnTo>
                  <a:close/>
                </a:path>
                <a:path w="8512175" h="3937635">
                  <a:moveTo>
                    <a:pt x="61309" y="3585074"/>
                  </a:moveTo>
                  <a:lnTo>
                    <a:pt x="52991" y="3588847"/>
                  </a:lnTo>
                  <a:lnTo>
                    <a:pt x="55872" y="3595105"/>
                  </a:lnTo>
                  <a:lnTo>
                    <a:pt x="58825" y="3601328"/>
                  </a:lnTo>
                  <a:lnTo>
                    <a:pt x="61851" y="3607518"/>
                  </a:lnTo>
                  <a:lnTo>
                    <a:pt x="64948" y="3613674"/>
                  </a:lnTo>
                  <a:lnTo>
                    <a:pt x="73082" y="3609519"/>
                  </a:lnTo>
                  <a:lnTo>
                    <a:pt x="70033" y="3603459"/>
                  </a:lnTo>
                  <a:lnTo>
                    <a:pt x="67054" y="3597365"/>
                  </a:lnTo>
                  <a:lnTo>
                    <a:pt x="64146" y="3591236"/>
                  </a:lnTo>
                  <a:lnTo>
                    <a:pt x="61309" y="3585074"/>
                  </a:lnTo>
                  <a:close/>
                </a:path>
                <a:path w="8512175" h="3937635">
                  <a:moveTo>
                    <a:pt x="41118" y="3534368"/>
                  </a:moveTo>
                  <a:lnTo>
                    <a:pt x="32484" y="3537347"/>
                  </a:lnTo>
                  <a:lnTo>
                    <a:pt x="34817" y="3543980"/>
                  </a:lnTo>
                  <a:lnTo>
                    <a:pt x="37228" y="3550585"/>
                  </a:lnTo>
                  <a:lnTo>
                    <a:pt x="39717" y="3557160"/>
                  </a:lnTo>
                  <a:lnTo>
                    <a:pt x="42284" y="3563707"/>
                  </a:lnTo>
                  <a:lnTo>
                    <a:pt x="50767" y="3560320"/>
                  </a:lnTo>
                  <a:lnTo>
                    <a:pt x="48239" y="3553874"/>
                  </a:lnTo>
                  <a:lnTo>
                    <a:pt x="45788" y="3547400"/>
                  </a:lnTo>
                  <a:lnTo>
                    <a:pt x="43414" y="3540897"/>
                  </a:lnTo>
                  <a:lnTo>
                    <a:pt x="41118" y="3534368"/>
                  </a:lnTo>
                  <a:close/>
                </a:path>
                <a:path w="8512175" h="3937635">
                  <a:moveTo>
                    <a:pt x="25744" y="3482005"/>
                  </a:moveTo>
                  <a:lnTo>
                    <a:pt x="16870" y="3484168"/>
                  </a:lnTo>
                  <a:lnTo>
                    <a:pt x="18540" y="3490854"/>
                  </a:lnTo>
                  <a:lnTo>
                    <a:pt x="20286" y="3497518"/>
                  </a:lnTo>
                  <a:lnTo>
                    <a:pt x="22110" y="3504160"/>
                  </a:lnTo>
                  <a:lnTo>
                    <a:pt x="24010" y="3510781"/>
                  </a:lnTo>
                  <a:lnTo>
                    <a:pt x="32774" y="3508209"/>
                  </a:lnTo>
                  <a:lnTo>
                    <a:pt x="30903" y="3501691"/>
                  </a:lnTo>
                  <a:lnTo>
                    <a:pt x="29107" y="3495151"/>
                  </a:lnTo>
                  <a:lnTo>
                    <a:pt x="27388" y="3488589"/>
                  </a:lnTo>
                  <a:lnTo>
                    <a:pt x="25744" y="3482005"/>
                  </a:lnTo>
                  <a:close/>
                </a:path>
                <a:path w="8512175" h="3937635">
                  <a:moveTo>
                    <a:pt x="15342" y="3428610"/>
                  </a:moveTo>
                  <a:lnTo>
                    <a:pt x="6306" y="3429938"/>
                  </a:lnTo>
                  <a:lnTo>
                    <a:pt x="7367" y="3436875"/>
                  </a:lnTo>
                  <a:lnTo>
                    <a:pt x="8510" y="3443797"/>
                  </a:lnTo>
                  <a:lnTo>
                    <a:pt x="9734" y="3450705"/>
                  </a:lnTo>
                  <a:lnTo>
                    <a:pt x="11040" y="3457599"/>
                  </a:lnTo>
                  <a:lnTo>
                    <a:pt x="20003" y="3455846"/>
                  </a:lnTo>
                  <a:lnTo>
                    <a:pt x="18717" y="3449058"/>
                  </a:lnTo>
                  <a:lnTo>
                    <a:pt x="17512" y="3442255"/>
                  </a:lnTo>
                  <a:lnTo>
                    <a:pt x="16387" y="3435440"/>
                  </a:lnTo>
                  <a:lnTo>
                    <a:pt x="15342" y="3428610"/>
                  </a:lnTo>
                  <a:close/>
                </a:path>
                <a:path w="8512175" h="3937635">
                  <a:moveTo>
                    <a:pt x="9935" y="3374243"/>
                  </a:moveTo>
                  <a:lnTo>
                    <a:pt x="815" y="3374722"/>
                  </a:lnTo>
                  <a:lnTo>
                    <a:pt x="1215" y="3381592"/>
                  </a:lnTo>
                  <a:lnTo>
                    <a:pt x="1695" y="3388455"/>
                  </a:lnTo>
                  <a:lnTo>
                    <a:pt x="2254" y="3395312"/>
                  </a:lnTo>
                  <a:lnTo>
                    <a:pt x="2893" y="3402163"/>
                  </a:lnTo>
                  <a:lnTo>
                    <a:pt x="11981" y="3401263"/>
                  </a:lnTo>
                  <a:lnTo>
                    <a:pt x="11352" y="3394517"/>
                  </a:lnTo>
                  <a:lnTo>
                    <a:pt x="10802" y="3387765"/>
                  </a:lnTo>
                  <a:lnTo>
                    <a:pt x="10330" y="3381007"/>
                  </a:lnTo>
                  <a:lnTo>
                    <a:pt x="9935" y="3374243"/>
                  </a:lnTo>
                  <a:close/>
                </a:path>
                <a:path w="8512175" h="3937635">
                  <a:moveTo>
                    <a:pt x="9133" y="3320388"/>
                  </a:moveTo>
                  <a:lnTo>
                    <a:pt x="0" y="3320388"/>
                  </a:lnTo>
                  <a:lnTo>
                    <a:pt x="13" y="3347679"/>
                  </a:lnTo>
                  <a:lnTo>
                    <a:pt x="9147" y="3347648"/>
                  </a:lnTo>
                  <a:lnTo>
                    <a:pt x="9133" y="3320388"/>
                  </a:lnTo>
                  <a:close/>
                </a:path>
                <a:path w="8512175" h="3937635">
                  <a:moveTo>
                    <a:pt x="9133" y="3265575"/>
                  </a:moveTo>
                  <a:lnTo>
                    <a:pt x="0" y="3265575"/>
                  </a:lnTo>
                  <a:lnTo>
                    <a:pt x="0" y="3292981"/>
                  </a:lnTo>
                  <a:lnTo>
                    <a:pt x="9133" y="3292981"/>
                  </a:lnTo>
                  <a:lnTo>
                    <a:pt x="9133" y="3265575"/>
                  </a:lnTo>
                  <a:close/>
                </a:path>
                <a:path w="8512175" h="3937635">
                  <a:moveTo>
                    <a:pt x="9133" y="3210761"/>
                  </a:moveTo>
                  <a:lnTo>
                    <a:pt x="0" y="3210761"/>
                  </a:lnTo>
                  <a:lnTo>
                    <a:pt x="0" y="3238168"/>
                  </a:lnTo>
                  <a:lnTo>
                    <a:pt x="9133" y="3238168"/>
                  </a:lnTo>
                  <a:lnTo>
                    <a:pt x="9133" y="3210761"/>
                  </a:lnTo>
                  <a:close/>
                </a:path>
                <a:path w="8512175" h="3937635">
                  <a:moveTo>
                    <a:pt x="9133" y="3155948"/>
                  </a:moveTo>
                  <a:lnTo>
                    <a:pt x="0" y="3155948"/>
                  </a:lnTo>
                  <a:lnTo>
                    <a:pt x="0" y="3183355"/>
                  </a:lnTo>
                  <a:lnTo>
                    <a:pt x="9133" y="3183355"/>
                  </a:lnTo>
                  <a:lnTo>
                    <a:pt x="9133" y="3155948"/>
                  </a:lnTo>
                  <a:close/>
                </a:path>
                <a:path w="8512175" h="3937635">
                  <a:moveTo>
                    <a:pt x="9133" y="3101134"/>
                  </a:moveTo>
                  <a:lnTo>
                    <a:pt x="0" y="3101134"/>
                  </a:lnTo>
                  <a:lnTo>
                    <a:pt x="0" y="3128542"/>
                  </a:lnTo>
                  <a:lnTo>
                    <a:pt x="9133" y="3128542"/>
                  </a:lnTo>
                  <a:lnTo>
                    <a:pt x="9133" y="3101134"/>
                  </a:lnTo>
                  <a:close/>
                </a:path>
                <a:path w="8512175" h="3937635">
                  <a:moveTo>
                    <a:pt x="9133" y="3046321"/>
                  </a:moveTo>
                  <a:lnTo>
                    <a:pt x="0" y="3046321"/>
                  </a:lnTo>
                  <a:lnTo>
                    <a:pt x="0" y="3073727"/>
                  </a:lnTo>
                  <a:lnTo>
                    <a:pt x="9133" y="3073727"/>
                  </a:lnTo>
                  <a:lnTo>
                    <a:pt x="9133" y="3046321"/>
                  </a:lnTo>
                  <a:close/>
                </a:path>
                <a:path w="8512175" h="3937635">
                  <a:moveTo>
                    <a:pt x="9133" y="2991507"/>
                  </a:moveTo>
                  <a:lnTo>
                    <a:pt x="0" y="2991507"/>
                  </a:lnTo>
                  <a:lnTo>
                    <a:pt x="0" y="3018914"/>
                  </a:lnTo>
                  <a:lnTo>
                    <a:pt x="9133" y="3018914"/>
                  </a:lnTo>
                  <a:lnTo>
                    <a:pt x="9133" y="2991507"/>
                  </a:lnTo>
                  <a:close/>
                </a:path>
                <a:path w="8512175" h="3937635">
                  <a:moveTo>
                    <a:pt x="9133" y="2936694"/>
                  </a:moveTo>
                  <a:lnTo>
                    <a:pt x="0" y="2936694"/>
                  </a:lnTo>
                  <a:lnTo>
                    <a:pt x="0" y="2964101"/>
                  </a:lnTo>
                  <a:lnTo>
                    <a:pt x="9133" y="2964101"/>
                  </a:lnTo>
                  <a:lnTo>
                    <a:pt x="9133" y="2936694"/>
                  </a:lnTo>
                  <a:close/>
                </a:path>
                <a:path w="8512175" h="3937635">
                  <a:moveTo>
                    <a:pt x="9133" y="2881881"/>
                  </a:moveTo>
                  <a:lnTo>
                    <a:pt x="0" y="2881881"/>
                  </a:lnTo>
                  <a:lnTo>
                    <a:pt x="0" y="2909288"/>
                  </a:lnTo>
                  <a:lnTo>
                    <a:pt x="9133" y="2909288"/>
                  </a:lnTo>
                  <a:lnTo>
                    <a:pt x="9133" y="2881881"/>
                  </a:lnTo>
                  <a:close/>
                </a:path>
                <a:path w="8512175" h="3937635">
                  <a:moveTo>
                    <a:pt x="9133" y="2827068"/>
                  </a:moveTo>
                  <a:lnTo>
                    <a:pt x="0" y="2827068"/>
                  </a:lnTo>
                  <a:lnTo>
                    <a:pt x="0" y="2854474"/>
                  </a:lnTo>
                  <a:lnTo>
                    <a:pt x="9133" y="2854474"/>
                  </a:lnTo>
                  <a:lnTo>
                    <a:pt x="9133" y="2827068"/>
                  </a:lnTo>
                  <a:close/>
                </a:path>
                <a:path w="8512175" h="3937635">
                  <a:moveTo>
                    <a:pt x="9133" y="2772255"/>
                  </a:moveTo>
                  <a:lnTo>
                    <a:pt x="0" y="2772255"/>
                  </a:lnTo>
                  <a:lnTo>
                    <a:pt x="0" y="2799661"/>
                  </a:lnTo>
                  <a:lnTo>
                    <a:pt x="9133" y="2799661"/>
                  </a:lnTo>
                  <a:lnTo>
                    <a:pt x="9133" y="2772255"/>
                  </a:lnTo>
                  <a:close/>
                </a:path>
                <a:path w="8512175" h="3937635">
                  <a:moveTo>
                    <a:pt x="9133" y="2717441"/>
                  </a:moveTo>
                  <a:lnTo>
                    <a:pt x="0" y="2717441"/>
                  </a:lnTo>
                  <a:lnTo>
                    <a:pt x="0" y="2744848"/>
                  </a:lnTo>
                  <a:lnTo>
                    <a:pt x="9133" y="2744848"/>
                  </a:lnTo>
                  <a:lnTo>
                    <a:pt x="9133" y="2717441"/>
                  </a:lnTo>
                  <a:close/>
                </a:path>
                <a:path w="8512175" h="3937635">
                  <a:moveTo>
                    <a:pt x="9133" y="2662628"/>
                  </a:moveTo>
                  <a:lnTo>
                    <a:pt x="0" y="2662628"/>
                  </a:lnTo>
                  <a:lnTo>
                    <a:pt x="0" y="2690035"/>
                  </a:lnTo>
                  <a:lnTo>
                    <a:pt x="9133" y="2690035"/>
                  </a:lnTo>
                  <a:lnTo>
                    <a:pt x="9133" y="2662628"/>
                  </a:lnTo>
                  <a:close/>
                </a:path>
                <a:path w="8512175" h="3937635">
                  <a:moveTo>
                    <a:pt x="9133" y="2607815"/>
                  </a:moveTo>
                  <a:lnTo>
                    <a:pt x="0" y="2607815"/>
                  </a:lnTo>
                  <a:lnTo>
                    <a:pt x="0" y="2635222"/>
                  </a:lnTo>
                  <a:lnTo>
                    <a:pt x="9133" y="2635222"/>
                  </a:lnTo>
                  <a:lnTo>
                    <a:pt x="9133" y="2607815"/>
                  </a:lnTo>
                  <a:close/>
                </a:path>
                <a:path w="8512175" h="3937635">
                  <a:moveTo>
                    <a:pt x="9133" y="2553002"/>
                  </a:moveTo>
                  <a:lnTo>
                    <a:pt x="0" y="2553002"/>
                  </a:lnTo>
                  <a:lnTo>
                    <a:pt x="0" y="2580408"/>
                  </a:lnTo>
                  <a:lnTo>
                    <a:pt x="9133" y="2580408"/>
                  </a:lnTo>
                  <a:lnTo>
                    <a:pt x="9133" y="2553002"/>
                  </a:lnTo>
                  <a:close/>
                </a:path>
                <a:path w="8512175" h="3937635">
                  <a:moveTo>
                    <a:pt x="9133" y="2498189"/>
                  </a:moveTo>
                  <a:lnTo>
                    <a:pt x="0" y="2498189"/>
                  </a:lnTo>
                  <a:lnTo>
                    <a:pt x="0" y="2525595"/>
                  </a:lnTo>
                  <a:lnTo>
                    <a:pt x="9133" y="2525595"/>
                  </a:lnTo>
                  <a:lnTo>
                    <a:pt x="9133" y="2498189"/>
                  </a:lnTo>
                  <a:close/>
                </a:path>
                <a:path w="8512175" h="3937635">
                  <a:moveTo>
                    <a:pt x="9133" y="2443375"/>
                  </a:moveTo>
                  <a:lnTo>
                    <a:pt x="0" y="2443375"/>
                  </a:lnTo>
                  <a:lnTo>
                    <a:pt x="0" y="2470782"/>
                  </a:lnTo>
                  <a:lnTo>
                    <a:pt x="9133" y="2470782"/>
                  </a:lnTo>
                  <a:lnTo>
                    <a:pt x="9133" y="2443375"/>
                  </a:lnTo>
                  <a:close/>
                </a:path>
                <a:path w="8512175" h="3937635">
                  <a:moveTo>
                    <a:pt x="9133" y="2388562"/>
                  </a:moveTo>
                  <a:lnTo>
                    <a:pt x="0" y="2388562"/>
                  </a:lnTo>
                  <a:lnTo>
                    <a:pt x="0" y="2415969"/>
                  </a:lnTo>
                  <a:lnTo>
                    <a:pt x="9133" y="2415969"/>
                  </a:lnTo>
                  <a:lnTo>
                    <a:pt x="9133" y="2388562"/>
                  </a:lnTo>
                  <a:close/>
                </a:path>
                <a:path w="8512175" h="3937635">
                  <a:moveTo>
                    <a:pt x="9133" y="2333749"/>
                  </a:moveTo>
                  <a:lnTo>
                    <a:pt x="0" y="2333749"/>
                  </a:lnTo>
                  <a:lnTo>
                    <a:pt x="0" y="2361156"/>
                  </a:lnTo>
                  <a:lnTo>
                    <a:pt x="9133" y="2361156"/>
                  </a:lnTo>
                  <a:lnTo>
                    <a:pt x="9133" y="2333749"/>
                  </a:lnTo>
                  <a:close/>
                </a:path>
                <a:path w="8512175" h="3937635">
                  <a:moveTo>
                    <a:pt x="9133" y="2278934"/>
                  </a:moveTo>
                  <a:lnTo>
                    <a:pt x="0" y="2278934"/>
                  </a:lnTo>
                  <a:lnTo>
                    <a:pt x="0" y="2306341"/>
                  </a:lnTo>
                  <a:lnTo>
                    <a:pt x="9133" y="2306341"/>
                  </a:lnTo>
                  <a:lnTo>
                    <a:pt x="9133" y="2278934"/>
                  </a:lnTo>
                  <a:close/>
                </a:path>
                <a:path w="8512175" h="3937635">
                  <a:moveTo>
                    <a:pt x="9133" y="2224121"/>
                  </a:moveTo>
                  <a:lnTo>
                    <a:pt x="0" y="2224121"/>
                  </a:lnTo>
                  <a:lnTo>
                    <a:pt x="0" y="2251528"/>
                  </a:lnTo>
                  <a:lnTo>
                    <a:pt x="9133" y="2251528"/>
                  </a:lnTo>
                  <a:lnTo>
                    <a:pt x="9133" y="2224121"/>
                  </a:lnTo>
                  <a:close/>
                </a:path>
                <a:path w="8512175" h="3937635">
                  <a:moveTo>
                    <a:pt x="9133" y="2169308"/>
                  </a:moveTo>
                  <a:lnTo>
                    <a:pt x="0" y="2169308"/>
                  </a:lnTo>
                  <a:lnTo>
                    <a:pt x="0" y="2196715"/>
                  </a:lnTo>
                  <a:lnTo>
                    <a:pt x="9133" y="2196715"/>
                  </a:lnTo>
                  <a:lnTo>
                    <a:pt x="9133" y="2169308"/>
                  </a:lnTo>
                  <a:close/>
                </a:path>
                <a:path w="8512175" h="3937635">
                  <a:moveTo>
                    <a:pt x="9133" y="2114495"/>
                  </a:moveTo>
                  <a:lnTo>
                    <a:pt x="0" y="2114495"/>
                  </a:lnTo>
                  <a:lnTo>
                    <a:pt x="0" y="2141901"/>
                  </a:lnTo>
                  <a:lnTo>
                    <a:pt x="9133" y="2141901"/>
                  </a:lnTo>
                  <a:lnTo>
                    <a:pt x="9133" y="2114495"/>
                  </a:lnTo>
                  <a:close/>
                </a:path>
                <a:path w="8512175" h="3937635">
                  <a:moveTo>
                    <a:pt x="9133" y="2059682"/>
                  </a:moveTo>
                  <a:lnTo>
                    <a:pt x="0" y="2059682"/>
                  </a:lnTo>
                  <a:lnTo>
                    <a:pt x="0" y="2087088"/>
                  </a:lnTo>
                  <a:lnTo>
                    <a:pt x="9133" y="2087088"/>
                  </a:lnTo>
                  <a:lnTo>
                    <a:pt x="9133" y="2059682"/>
                  </a:lnTo>
                  <a:close/>
                </a:path>
                <a:path w="8512175" h="3937635">
                  <a:moveTo>
                    <a:pt x="9133" y="2004868"/>
                  </a:moveTo>
                  <a:lnTo>
                    <a:pt x="0" y="2004868"/>
                  </a:lnTo>
                  <a:lnTo>
                    <a:pt x="0" y="2032275"/>
                  </a:lnTo>
                  <a:lnTo>
                    <a:pt x="9133" y="2032275"/>
                  </a:lnTo>
                  <a:lnTo>
                    <a:pt x="9133" y="2004868"/>
                  </a:lnTo>
                  <a:close/>
                </a:path>
                <a:path w="8512175" h="3937635">
                  <a:moveTo>
                    <a:pt x="9133" y="1950055"/>
                  </a:moveTo>
                  <a:lnTo>
                    <a:pt x="0" y="1950055"/>
                  </a:lnTo>
                  <a:lnTo>
                    <a:pt x="0" y="1977462"/>
                  </a:lnTo>
                  <a:lnTo>
                    <a:pt x="9133" y="1977462"/>
                  </a:lnTo>
                  <a:lnTo>
                    <a:pt x="9133" y="1950055"/>
                  </a:lnTo>
                  <a:close/>
                </a:path>
                <a:path w="8512175" h="3937635">
                  <a:moveTo>
                    <a:pt x="9133" y="1895242"/>
                  </a:moveTo>
                  <a:lnTo>
                    <a:pt x="0" y="1895242"/>
                  </a:lnTo>
                  <a:lnTo>
                    <a:pt x="0" y="1922649"/>
                  </a:lnTo>
                  <a:lnTo>
                    <a:pt x="9133" y="1922649"/>
                  </a:lnTo>
                  <a:lnTo>
                    <a:pt x="9133" y="1895242"/>
                  </a:lnTo>
                  <a:close/>
                </a:path>
                <a:path w="8512175" h="3937635">
                  <a:moveTo>
                    <a:pt x="9133" y="1840429"/>
                  </a:moveTo>
                  <a:lnTo>
                    <a:pt x="0" y="1840429"/>
                  </a:lnTo>
                  <a:lnTo>
                    <a:pt x="0" y="1867835"/>
                  </a:lnTo>
                  <a:lnTo>
                    <a:pt x="9133" y="1867835"/>
                  </a:lnTo>
                  <a:lnTo>
                    <a:pt x="9133" y="1840429"/>
                  </a:lnTo>
                  <a:close/>
                </a:path>
                <a:path w="8512175" h="3937635">
                  <a:moveTo>
                    <a:pt x="9133" y="1785616"/>
                  </a:moveTo>
                  <a:lnTo>
                    <a:pt x="0" y="1785616"/>
                  </a:lnTo>
                  <a:lnTo>
                    <a:pt x="0" y="1813022"/>
                  </a:lnTo>
                  <a:lnTo>
                    <a:pt x="9133" y="1813022"/>
                  </a:lnTo>
                  <a:lnTo>
                    <a:pt x="9133" y="1785616"/>
                  </a:lnTo>
                  <a:close/>
                </a:path>
                <a:path w="8512175" h="3937635">
                  <a:moveTo>
                    <a:pt x="9133" y="1730802"/>
                  </a:moveTo>
                  <a:lnTo>
                    <a:pt x="0" y="1730802"/>
                  </a:lnTo>
                  <a:lnTo>
                    <a:pt x="0" y="1758209"/>
                  </a:lnTo>
                  <a:lnTo>
                    <a:pt x="9133" y="1758209"/>
                  </a:lnTo>
                  <a:lnTo>
                    <a:pt x="9133" y="1730802"/>
                  </a:lnTo>
                  <a:close/>
                </a:path>
                <a:path w="8512175" h="3937635">
                  <a:moveTo>
                    <a:pt x="9133" y="1675989"/>
                  </a:moveTo>
                  <a:lnTo>
                    <a:pt x="0" y="1675989"/>
                  </a:lnTo>
                  <a:lnTo>
                    <a:pt x="0" y="1703396"/>
                  </a:lnTo>
                  <a:lnTo>
                    <a:pt x="9133" y="1703396"/>
                  </a:lnTo>
                  <a:lnTo>
                    <a:pt x="9133" y="1675989"/>
                  </a:lnTo>
                  <a:close/>
                </a:path>
                <a:path w="8512175" h="3937635">
                  <a:moveTo>
                    <a:pt x="9133" y="1621176"/>
                  </a:moveTo>
                  <a:lnTo>
                    <a:pt x="0" y="1621176"/>
                  </a:lnTo>
                  <a:lnTo>
                    <a:pt x="0" y="1648583"/>
                  </a:lnTo>
                  <a:lnTo>
                    <a:pt x="9133" y="1648583"/>
                  </a:lnTo>
                  <a:lnTo>
                    <a:pt x="9133" y="1621176"/>
                  </a:lnTo>
                  <a:close/>
                </a:path>
                <a:path w="8512175" h="3937635">
                  <a:moveTo>
                    <a:pt x="9133" y="1566363"/>
                  </a:moveTo>
                  <a:lnTo>
                    <a:pt x="0" y="1566363"/>
                  </a:lnTo>
                  <a:lnTo>
                    <a:pt x="0" y="1593769"/>
                  </a:lnTo>
                  <a:lnTo>
                    <a:pt x="9133" y="1593769"/>
                  </a:lnTo>
                  <a:lnTo>
                    <a:pt x="9133" y="1566363"/>
                  </a:lnTo>
                  <a:close/>
                </a:path>
                <a:path w="8512175" h="3937635">
                  <a:moveTo>
                    <a:pt x="9133" y="1511550"/>
                  </a:moveTo>
                  <a:lnTo>
                    <a:pt x="0" y="1511550"/>
                  </a:lnTo>
                  <a:lnTo>
                    <a:pt x="0" y="1538956"/>
                  </a:lnTo>
                  <a:lnTo>
                    <a:pt x="9133" y="1538956"/>
                  </a:lnTo>
                  <a:lnTo>
                    <a:pt x="9133" y="1511550"/>
                  </a:lnTo>
                  <a:close/>
                </a:path>
                <a:path w="8512175" h="3937635">
                  <a:moveTo>
                    <a:pt x="9133" y="1456735"/>
                  </a:moveTo>
                  <a:lnTo>
                    <a:pt x="0" y="1456735"/>
                  </a:lnTo>
                  <a:lnTo>
                    <a:pt x="0" y="1484142"/>
                  </a:lnTo>
                  <a:lnTo>
                    <a:pt x="9133" y="1484142"/>
                  </a:lnTo>
                  <a:lnTo>
                    <a:pt x="9133" y="1456735"/>
                  </a:lnTo>
                  <a:close/>
                </a:path>
                <a:path w="8512175" h="3937635">
                  <a:moveTo>
                    <a:pt x="9133" y="1401922"/>
                  </a:moveTo>
                  <a:lnTo>
                    <a:pt x="0" y="1401922"/>
                  </a:lnTo>
                  <a:lnTo>
                    <a:pt x="0" y="1429329"/>
                  </a:lnTo>
                  <a:lnTo>
                    <a:pt x="9133" y="1429329"/>
                  </a:lnTo>
                  <a:lnTo>
                    <a:pt x="9133" y="1401922"/>
                  </a:lnTo>
                  <a:close/>
                </a:path>
                <a:path w="8512175" h="3937635">
                  <a:moveTo>
                    <a:pt x="9133" y="1347109"/>
                  </a:moveTo>
                  <a:lnTo>
                    <a:pt x="0" y="1347109"/>
                  </a:lnTo>
                  <a:lnTo>
                    <a:pt x="0" y="1374515"/>
                  </a:lnTo>
                  <a:lnTo>
                    <a:pt x="9133" y="1374515"/>
                  </a:lnTo>
                  <a:lnTo>
                    <a:pt x="9133" y="1347109"/>
                  </a:lnTo>
                  <a:close/>
                </a:path>
                <a:path w="8512175" h="3937635">
                  <a:moveTo>
                    <a:pt x="9133" y="1292296"/>
                  </a:moveTo>
                  <a:lnTo>
                    <a:pt x="0" y="1292296"/>
                  </a:lnTo>
                  <a:lnTo>
                    <a:pt x="0" y="1319702"/>
                  </a:lnTo>
                  <a:lnTo>
                    <a:pt x="9133" y="1319702"/>
                  </a:lnTo>
                  <a:lnTo>
                    <a:pt x="9133" y="1292296"/>
                  </a:lnTo>
                  <a:close/>
                </a:path>
                <a:path w="8512175" h="3937635">
                  <a:moveTo>
                    <a:pt x="9133" y="1237482"/>
                  </a:moveTo>
                  <a:lnTo>
                    <a:pt x="0" y="1237482"/>
                  </a:lnTo>
                  <a:lnTo>
                    <a:pt x="0" y="1264889"/>
                  </a:lnTo>
                  <a:lnTo>
                    <a:pt x="9133" y="1264889"/>
                  </a:lnTo>
                  <a:lnTo>
                    <a:pt x="9133" y="1237482"/>
                  </a:lnTo>
                  <a:close/>
                </a:path>
                <a:path w="8512175" h="3937635">
                  <a:moveTo>
                    <a:pt x="9133" y="1182669"/>
                  </a:moveTo>
                  <a:lnTo>
                    <a:pt x="0" y="1182669"/>
                  </a:lnTo>
                  <a:lnTo>
                    <a:pt x="0" y="1210076"/>
                  </a:lnTo>
                  <a:lnTo>
                    <a:pt x="9133" y="1210076"/>
                  </a:lnTo>
                  <a:lnTo>
                    <a:pt x="9133" y="1182669"/>
                  </a:lnTo>
                  <a:close/>
                </a:path>
                <a:path w="8512175" h="3937635">
                  <a:moveTo>
                    <a:pt x="9133" y="1127856"/>
                  </a:moveTo>
                  <a:lnTo>
                    <a:pt x="0" y="1127856"/>
                  </a:lnTo>
                  <a:lnTo>
                    <a:pt x="0" y="1155263"/>
                  </a:lnTo>
                  <a:lnTo>
                    <a:pt x="9133" y="1155263"/>
                  </a:lnTo>
                  <a:lnTo>
                    <a:pt x="9133" y="1127856"/>
                  </a:lnTo>
                  <a:close/>
                </a:path>
                <a:path w="8512175" h="3937635">
                  <a:moveTo>
                    <a:pt x="9133" y="1073043"/>
                  </a:moveTo>
                  <a:lnTo>
                    <a:pt x="0" y="1073043"/>
                  </a:lnTo>
                  <a:lnTo>
                    <a:pt x="0" y="1100449"/>
                  </a:lnTo>
                  <a:lnTo>
                    <a:pt x="9133" y="1100449"/>
                  </a:lnTo>
                  <a:lnTo>
                    <a:pt x="9133" y="1073043"/>
                  </a:lnTo>
                  <a:close/>
                </a:path>
                <a:path w="8512175" h="3937635">
                  <a:moveTo>
                    <a:pt x="9133" y="1018230"/>
                  </a:moveTo>
                  <a:lnTo>
                    <a:pt x="0" y="1018230"/>
                  </a:lnTo>
                  <a:lnTo>
                    <a:pt x="0" y="1045636"/>
                  </a:lnTo>
                  <a:lnTo>
                    <a:pt x="9133" y="1045636"/>
                  </a:lnTo>
                  <a:lnTo>
                    <a:pt x="9133" y="1018230"/>
                  </a:lnTo>
                  <a:close/>
                </a:path>
                <a:path w="8512175" h="3937635">
                  <a:moveTo>
                    <a:pt x="9133" y="963416"/>
                  </a:moveTo>
                  <a:lnTo>
                    <a:pt x="0" y="963416"/>
                  </a:lnTo>
                  <a:lnTo>
                    <a:pt x="0" y="990823"/>
                  </a:lnTo>
                  <a:lnTo>
                    <a:pt x="9133" y="990823"/>
                  </a:lnTo>
                  <a:lnTo>
                    <a:pt x="9133" y="963416"/>
                  </a:lnTo>
                  <a:close/>
                </a:path>
                <a:path w="8512175" h="3937635">
                  <a:moveTo>
                    <a:pt x="9133" y="908603"/>
                  </a:moveTo>
                  <a:lnTo>
                    <a:pt x="0" y="908603"/>
                  </a:lnTo>
                  <a:lnTo>
                    <a:pt x="0" y="936010"/>
                  </a:lnTo>
                  <a:lnTo>
                    <a:pt x="9133" y="936010"/>
                  </a:lnTo>
                  <a:lnTo>
                    <a:pt x="9133" y="908603"/>
                  </a:lnTo>
                  <a:close/>
                </a:path>
                <a:path w="8512175" h="3937635">
                  <a:moveTo>
                    <a:pt x="9133" y="853790"/>
                  </a:moveTo>
                  <a:lnTo>
                    <a:pt x="0" y="853790"/>
                  </a:lnTo>
                  <a:lnTo>
                    <a:pt x="0" y="881197"/>
                  </a:lnTo>
                  <a:lnTo>
                    <a:pt x="9133" y="881197"/>
                  </a:lnTo>
                  <a:lnTo>
                    <a:pt x="9133" y="853790"/>
                  </a:lnTo>
                  <a:close/>
                </a:path>
                <a:path w="8512175" h="3937635">
                  <a:moveTo>
                    <a:pt x="9133" y="798977"/>
                  </a:moveTo>
                  <a:lnTo>
                    <a:pt x="0" y="798977"/>
                  </a:lnTo>
                  <a:lnTo>
                    <a:pt x="0" y="826383"/>
                  </a:lnTo>
                  <a:lnTo>
                    <a:pt x="9133" y="826383"/>
                  </a:lnTo>
                  <a:lnTo>
                    <a:pt x="9133" y="798977"/>
                  </a:lnTo>
                  <a:close/>
                </a:path>
                <a:path w="8512175" h="3937635">
                  <a:moveTo>
                    <a:pt x="9133" y="744164"/>
                  </a:moveTo>
                  <a:lnTo>
                    <a:pt x="0" y="744164"/>
                  </a:lnTo>
                  <a:lnTo>
                    <a:pt x="0" y="771570"/>
                  </a:lnTo>
                  <a:lnTo>
                    <a:pt x="9133" y="771570"/>
                  </a:lnTo>
                  <a:lnTo>
                    <a:pt x="9133" y="744164"/>
                  </a:lnTo>
                  <a:close/>
                </a:path>
                <a:path w="8512175" h="3937635">
                  <a:moveTo>
                    <a:pt x="9133" y="689349"/>
                  </a:moveTo>
                  <a:lnTo>
                    <a:pt x="0" y="689349"/>
                  </a:lnTo>
                  <a:lnTo>
                    <a:pt x="0" y="716757"/>
                  </a:lnTo>
                  <a:lnTo>
                    <a:pt x="9133" y="716757"/>
                  </a:lnTo>
                  <a:lnTo>
                    <a:pt x="9133" y="689349"/>
                  </a:lnTo>
                  <a:close/>
                </a:path>
                <a:path w="8512175" h="3937635">
                  <a:moveTo>
                    <a:pt x="9133" y="634536"/>
                  </a:moveTo>
                  <a:lnTo>
                    <a:pt x="0" y="634536"/>
                  </a:lnTo>
                  <a:lnTo>
                    <a:pt x="0" y="661943"/>
                  </a:lnTo>
                  <a:lnTo>
                    <a:pt x="9133" y="661943"/>
                  </a:lnTo>
                  <a:lnTo>
                    <a:pt x="9133" y="634536"/>
                  </a:lnTo>
                  <a:close/>
                </a:path>
                <a:path w="8512175" h="3937635">
                  <a:moveTo>
                    <a:pt x="160" y="580012"/>
                  </a:moveTo>
                  <a:lnTo>
                    <a:pt x="53" y="584611"/>
                  </a:lnTo>
                  <a:lnTo>
                    <a:pt x="0" y="607129"/>
                  </a:lnTo>
                  <a:lnTo>
                    <a:pt x="9133" y="607129"/>
                  </a:lnTo>
                  <a:lnTo>
                    <a:pt x="9189" y="584611"/>
                  </a:lnTo>
                  <a:lnTo>
                    <a:pt x="9290" y="580224"/>
                  </a:lnTo>
                  <a:lnTo>
                    <a:pt x="160" y="580012"/>
                  </a:lnTo>
                  <a:close/>
                </a:path>
                <a:path w="8512175" h="3937635">
                  <a:moveTo>
                    <a:pt x="3969" y="525255"/>
                  </a:moveTo>
                  <a:lnTo>
                    <a:pt x="3116" y="533086"/>
                  </a:lnTo>
                  <a:lnTo>
                    <a:pt x="2458" y="539869"/>
                  </a:lnTo>
                  <a:lnTo>
                    <a:pt x="1878" y="546659"/>
                  </a:lnTo>
                  <a:lnTo>
                    <a:pt x="1415" y="552827"/>
                  </a:lnTo>
                  <a:lnTo>
                    <a:pt x="10526" y="553457"/>
                  </a:lnTo>
                  <a:lnTo>
                    <a:pt x="11100" y="545923"/>
                  </a:lnTo>
                  <a:lnTo>
                    <a:pt x="11709" y="539026"/>
                  </a:lnTo>
                  <a:lnTo>
                    <a:pt x="12398" y="532137"/>
                  </a:lnTo>
                  <a:lnTo>
                    <a:pt x="13041" y="526310"/>
                  </a:lnTo>
                  <a:lnTo>
                    <a:pt x="3969" y="525255"/>
                  </a:lnTo>
                  <a:close/>
                </a:path>
                <a:path w="8512175" h="3937635">
                  <a:moveTo>
                    <a:pt x="12997" y="470232"/>
                  </a:moveTo>
                  <a:lnTo>
                    <a:pt x="11599" y="476998"/>
                  </a:lnTo>
                  <a:lnTo>
                    <a:pt x="10280" y="483778"/>
                  </a:lnTo>
                  <a:lnTo>
                    <a:pt x="9040" y="490573"/>
                  </a:lnTo>
                  <a:lnTo>
                    <a:pt x="7879" y="497382"/>
                  </a:lnTo>
                  <a:lnTo>
                    <a:pt x="16891" y="498866"/>
                  </a:lnTo>
                  <a:lnTo>
                    <a:pt x="18034" y="492161"/>
                  </a:lnTo>
                  <a:lnTo>
                    <a:pt x="19255" y="485470"/>
                  </a:lnTo>
                  <a:lnTo>
                    <a:pt x="20554" y="478794"/>
                  </a:lnTo>
                  <a:lnTo>
                    <a:pt x="21930" y="472132"/>
                  </a:lnTo>
                  <a:lnTo>
                    <a:pt x="12997" y="470232"/>
                  </a:lnTo>
                  <a:close/>
                </a:path>
                <a:path w="8512175" h="3937635">
                  <a:moveTo>
                    <a:pt x="26917" y="417029"/>
                  </a:moveTo>
                  <a:lnTo>
                    <a:pt x="24896" y="423648"/>
                  </a:lnTo>
                  <a:lnTo>
                    <a:pt x="22952" y="430288"/>
                  </a:lnTo>
                  <a:lnTo>
                    <a:pt x="21086" y="436951"/>
                  </a:lnTo>
                  <a:lnTo>
                    <a:pt x="19298" y="443636"/>
                  </a:lnTo>
                  <a:lnTo>
                    <a:pt x="28134" y="445946"/>
                  </a:lnTo>
                  <a:lnTo>
                    <a:pt x="29895" y="439364"/>
                  </a:lnTo>
                  <a:lnTo>
                    <a:pt x="31732" y="432803"/>
                  </a:lnTo>
                  <a:lnTo>
                    <a:pt x="33646" y="426265"/>
                  </a:lnTo>
                  <a:lnTo>
                    <a:pt x="35636" y="419748"/>
                  </a:lnTo>
                  <a:lnTo>
                    <a:pt x="26917" y="417029"/>
                  </a:lnTo>
                  <a:close/>
                </a:path>
                <a:path w="8512175" h="3937635">
                  <a:moveTo>
                    <a:pt x="46008" y="364599"/>
                  </a:moveTo>
                  <a:lnTo>
                    <a:pt x="43362" y="371030"/>
                  </a:lnTo>
                  <a:lnTo>
                    <a:pt x="40791" y="377492"/>
                  </a:lnTo>
                  <a:lnTo>
                    <a:pt x="38297" y="383983"/>
                  </a:lnTo>
                  <a:lnTo>
                    <a:pt x="35878" y="390504"/>
                  </a:lnTo>
                  <a:lnTo>
                    <a:pt x="44459" y="393632"/>
                  </a:lnTo>
                  <a:lnTo>
                    <a:pt x="46841" y="387211"/>
                  </a:lnTo>
                  <a:lnTo>
                    <a:pt x="49297" y="380820"/>
                  </a:lnTo>
                  <a:lnTo>
                    <a:pt x="51828" y="374458"/>
                  </a:lnTo>
                  <a:lnTo>
                    <a:pt x="54434" y="368126"/>
                  </a:lnTo>
                  <a:lnTo>
                    <a:pt x="46008" y="364599"/>
                  </a:lnTo>
                  <a:close/>
                </a:path>
                <a:path w="8512175" h="3937635">
                  <a:moveTo>
                    <a:pt x="69574" y="314871"/>
                  </a:moveTo>
                  <a:lnTo>
                    <a:pt x="66365" y="320989"/>
                  </a:lnTo>
                  <a:lnTo>
                    <a:pt x="63227" y="327144"/>
                  </a:lnTo>
                  <a:lnTo>
                    <a:pt x="60162" y="333335"/>
                  </a:lnTo>
                  <a:lnTo>
                    <a:pt x="57168" y="339562"/>
                  </a:lnTo>
                  <a:lnTo>
                    <a:pt x="65421" y="343474"/>
                  </a:lnTo>
                  <a:lnTo>
                    <a:pt x="68369" y="337342"/>
                  </a:lnTo>
                  <a:lnTo>
                    <a:pt x="71388" y="331246"/>
                  </a:lnTo>
                  <a:lnTo>
                    <a:pt x="74477" y="325186"/>
                  </a:lnTo>
                  <a:lnTo>
                    <a:pt x="77637" y="319162"/>
                  </a:lnTo>
                  <a:lnTo>
                    <a:pt x="69574" y="314871"/>
                  </a:lnTo>
                  <a:close/>
                </a:path>
                <a:path w="8512175" h="3937635">
                  <a:moveTo>
                    <a:pt x="98039" y="266934"/>
                  </a:moveTo>
                  <a:lnTo>
                    <a:pt x="94228" y="272789"/>
                  </a:lnTo>
                  <a:lnTo>
                    <a:pt x="90487" y="278688"/>
                  </a:lnTo>
                  <a:lnTo>
                    <a:pt x="86816" y="284631"/>
                  </a:lnTo>
                  <a:lnTo>
                    <a:pt x="83214" y="290617"/>
                  </a:lnTo>
                  <a:lnTo>
                    <a:pt x="91067" y="295282"/>
                  </a:lnTo>
                  <a:lnTo>
                    <a:pt x="94613" y="289388"/>
                  </a:lnTo>
                  <a:lnTo>
                    <a:pt x="98228" y="283536"/>
                  </a:lnTo>
                  <a:lnTo>
                    <a:pt x="101912" y="277728"/>
                  </a:lnTo>
                  <a:lnTo>
                    <a:pt x="105663" y="271964"/>
                  </a:lnTo>
                  <a:lnTo>
                    <a:pt x="98039" y="266934"/>
                  </a:lnTo>
                  <a:close/>
                </a:path>
                <a:path w="8512175" h="3937635">
                  <a:moveTo>
                    <a:pt x="130504" y="222340"/>
                  </a:moveTo>
                  <a:lnTo>
                    <a:pt x="126213" y="227757"/>
                  </a:lnTo>
                  <a:lnTo>
                    <a:pt x="121862" y="233387"/>
                  </a:lnTo>
                  <a:lnTo>
                    <a:pt x="117800" y="238769"/>
                  </a:lnTo>
                  <a:lnTo>
                    <a:pt x="113724" y="244301"/>
                  </a:lnTo>
                  <a:lnTo>
                    <a:pt x="121107" y="249678"/>
                  </a:lnTo>
                  <a:lnTo>
                    <a:pt x="125144" y="244199"/>
                  </a:lnTo>
                  <a:lnTo>
                    <a:pt x="129267" y="238737"/>
                  </a:lnTo>
                  <a:lnTo>
                    <a:pt x="133405" y="233387"/>
                  </a:lnTo>
                  <a:lnTo>
                    <a:pt x="137629" y="228055"/>
                  </a:lnTo>
                  <a:lnTo>
                    <a:pt x="130504" y="222340"/>
                  </a:lnTo>
                  <a:close/>
                </a:path>
                <a:path w="8512175" h="3937635">
                  <a:moveTo>
                    <a:pt x="167163" y="180747"/>
                  </a:moveTo>
                  <a:lnTo>
                    <a:pt x="162366" y="185761"/>
                  </a:lnTo>
                  <a:lnTo>
                    <a:pt x="157629" y="190829"/>
                  </a:lnTo>
                  <a:lnTo>
                    <a:pt x="152952" y="195952"/>
                  </a:lnTo>
                  <a:lnTo>
                    <a:pt x="148334" y="201129"/>
                  </a:lnTo>
                  <a:lnTo>
                    <a:pt x="155185" y="207171"/>
                  </a:lnTo>
                  <a:lnTo>
                    <a:pt x="159732" y="202073"/>
                  </a:lnTo>
                  <a:lnTo>
                    <a:pt x="164337" y="197028"/>
                  </a:lnTo>
                  <a:lnTo>
                    <a:pt x="169001" y="192038"/>
                  </a:lnTo>
                  <a:lnTo>
                    <a:pt x="173724" y="187102"/>
                  </a:lnTo>
                  <a:lnTo>
                    <a:pt x="167163" y="180747"/>
                  </a:lnTo>
                  <a:close/>
                </a:path>
                <a:path w="8512175" h="3937635">
                  <a:moveTo>
                    <a:pt x="207572" y="142728"/>
                  </a:moveTo>
                  <a:lnTo>
                    <a:pt x="202331" y="147270"/>
                  </a:lnTo>
                  <a:lnTo>
                    <a:pt x="197144" y="151873"/>
                  </a:lnTo>
                  <a:lnTo>
                    <a:pt x="192010" y="156536"/>
                  </a:lnTo>
                  <a:lnTo>
                    <a:pt x="186931" y="161259"/>
                  </a:lnTo>
                  <a:lnTo>
                    <a:pt x="193188" y="167913"/>
                  </a:lnTo>
                  <a:lnTo>
                    <a:pt x="198190" y="163262"/>
                  </a:lnTo>
                  <a:lnTo>
                    <a:pt x="203244" y="158672"/>
                  </a:lnTo>
                  <a:lnTo>
                    <a:pt x="208352" y="154140"/>
                  </a:lnTo>
                  <a:lnTo>
                    <a:pt x="213512" y="149669"/>
                  </a:lnTo>
                  <a:lnTo>
                    <a:pt x="207572" y="142728"/>
                  </a:lnTo>
                  <a:close/>
                </a:path>
                <a:path w="8512175" h="3937635">
                  <a:moveTo>
                    <a:pt x="251190" y="108765"/>
                  </a:moveTo>
                  <a:lnTo>
                    <a:pt x="245575" y="112781"/>
                  </a:lnTo>
                  <a:lnTo>
                    <a:pt x="240008" y="116861"/>
                  </a:lnTo>
                  <a:lnTo>
                    <a:pt x="234489" y="121005"/>
                  </a:lnTo>
                  <a:lnTo>
                    <a:pt x="229017" y="125214"/>
                  </a:lnTo>
                  <a:lnTo>
                    <a:pt x="234627" y="132424"/>
                  </a:lnTo>
                  <a:lnTo>
                    <a:pt x="240014" y="128280"/>
                  </a:lnTo>
                  <a:lnTo>
                    <a:pt x="245448" y="124199"/>
                  </a:lnTo>
                  <a:lnTo>
                    <a:pt x="250930" y="120181"/>
                  </a:lnTo>
                  <a:lnTo>
                    <a:pt x="256459" y="116227"/>
                  </a:lnTo>
                  <a:lnTo>
                    <a:pt x="251190" y="108765"/>
                  </a:lnTo>
                  <a:close/>
                </a:path>
                <a:path w="8512175" h="3937635">
                  <a:moveTo>
                    <a:pt x="298014" y="78870"/>
                  </a:moveTo>
                  <a:lnTo>
                    <a:pt x="291976" y="82386"/>
                  </a:lnTo>
                  <a:lnTo>
                    <a:pt x="285981" y="85972"/>
                  </a:lnTo>
                  <a:lnTo>
                    <a:pt x="280030" y="89628"/>
                  </a:lnTo>
                  <a:lnTo>
                    <a:pt x="274122" y="93353"/>
                  </a:lnTo>
                  <a:lnTo>
                    <a:pt x="279038" y="101052"/>
                  </a:lnTo>
                  <a:lnTo>
                    <a:pt x="284856" y="97384"/>
                  </a:lnTo>
                  <a:lnTo>
                    <a:pt x="290715" y="93785"/>
                  </a:lnTo>
                  <a:lnTo>
                    <a:pt x="296618" y="90254"/>
                  </a:lnTo>
                  <a:lnTo>
                    <a:pt x="302562" y="86793"/>
                  </a:lnTo>
                  <a:lnTo>
                    <a:pt x="298014" y="78870"/>
                  </a:lnTo>
                  <a:close/>
                </a:path>
                <a:path w="8512175" h="3937635">
                  <a:moveTo>
                    <a:pt x="347207" y="53585"/>
                  </a:moveTo>
                  <a:lnTo>
                    <a:pt x="340954" y="56483"/>
                  </a:lnTo>
                  <a:lnTo>
                    <a:pt x="334736" y="59453"/>
                  </a:lnTo>
                  <a:lnTo>
                    <a:pt x="328553" y="62494"/>
                  </a:lnTo>
                  <a:lnTo>
                    <a:pt x="322406" y="65608"/>
                  </a:lnTo>
                  <a:lnTo>
                    <a:pt x="326579" y="73734"/>
                  </a:lnTo>
                  <a:lnTo>
                    <a:pt x="332631" y="70669"/>
                  </a:lnTo>
                  <a:lnTo>
                    <a:pt x="338719" y="67674"/>
                  </a:lnTo>
                  <a:lnTo>
                    <a:pt x="344841" y="64749"/>
                  </a:lnTo>
                  <a:lnTo>
                    <a:pt x="350999" y="61895"/>
                  </a:lnTo>
                  <a:lnTo>
                    <a:pt x="347207" y="53585"/>
                  </a:lnTo>
                  <a:close/>
                </a:path>
                <a:path w="8512175" h="3937635">
                  <a:moveTo>
                    <a:pt x="398616" y="32961"/>
                  </a:moveTo>
                  <a:lnTo>
                    <a:pt x="392001" y="35306"/>
                  </a:lnTo>
                  <a:lnTo>
                    <a:pt x="385415" y="37729"/>
                  </a:lnTo>
                  <a:lnTo>
                    <a:pt x="378857" y="40231"/>
                  </a:lnTo>
                  <a:lnTo>
                    <a:pt x="372327" y="42811"/>
                  </a:lnTo>
                  <a:lnTo>
                    <a:pt x="375732" y="51287"/>
                  </a:lnTo>
                  <a:lnTo>
                    <a:pt x="382162" y="48747"/>
                  </a:lnTo>
                  <a:lnTo>
                    <a:pt x="388619" y="46284"/>
                  </a:lnTo>
                  <a:lnTo>
                    <a:pt x="395104" y="43899"/>
                  </a:lnTo>
                  <a:lnTo>
                    <a:pt x="401616" y="41589"/>
                  </a:lnTo>
                  <a:lnTo>
                    <a:pt x="398616" y="32961"/>
                  </a:lnTo>
                  <a:close/>
                </a:path>
                <a:path w="8512175" h="3937635">
                  <a:moveTo>
                    <a:pt x="451776" y="17207"/>
                  </a:moveTo>
                  <a:lnTo>
                    <a:pt x="445093" y="18893"/>
                  </a:lnTo>
                  <a:lnTo>
                    <a:pt x="438431" y="20657"/>
                  </a:lnTo>
                  <a:lnTo>
                    <a:pt x="431790" y="22498"/>
                  </a:lnTo>
                  <a:lnTo>
                    <a:pt x="425170" y="24417"/>
                  </a:lnTo>
                  <a:lnTo>
                    <a:pt x="427762" y="33176"/>
                  </a:lnTo>
                  <a:lnTo>
                    <a:pt x="434280" y="31287"/>
                  </a:lnTo>
                  <a:lnTo>
                    <a:pt x="440818" y="29474"/>
                  </a:lnTo>
                  <a:lnTo>
                    <a:pt x="447378" y="27738"/>
                  </a:lnTo>
                  <a:lnTo>
                    <a:pt x="453959" y="26078"/>
                  </a:lnTo>
                  <a:lnTo>
                    <a:pt x="451776" y="17207"/>
                  </a:lnTo>
                  <a:close/>
                </a:path>
                <a:path w="8512175" h="3937635">
                  <a:moveTo>
                    <a:pt x="505925" y="6518"/>
                  </a:moveTo>
                  <a:lnTo>
                    <a:pt x="499009" y="7594"/>
                  </a:lnTo>
                  <a:lnTo>
                    <a:pt x="492107" y="8751"/>
                  </a:lnTo>
                  <a:lnTo>
                    <a:pt x="485218" y="9989"/>
                  </a:lnTo>
                  <a:lnTo>
                    <a:pt x="478342" y="11309"/>
                  </a:lnTo>
                  <a:lnTo>
                    <a:pt x="480116" y="20270"/>
                  </a:lnTo>
                  <a:lnTo>
                    <a:pt x="486886" y="18971"/>
                  </a:lnTo>
                  <a:lnTo>
                    <a:pt x="493668" y="17752"/>
                  </a:lnTo>
                  <a:lnTo>
                    <a:pt x="500465" y="16613"/>
                  </a:lnTo>
                  <a:lnTo>
                    <a:pt x="507275" y="15554"/>
                  </a:lnTo>
                  <a:lnTo>
                    <a:pt x="505925" y="6518"/>
                  </a:lnTo>
                  <a:close/>
                </a:path>
                <a:path w="8512175" h="3937635">
                  <a:moveTo>
                    <a:pt x="561160" y="890"/>
                  </a:moveTo>
                  <a:lnTo>
                    <a:pt x="554287" y="1307"/>
                  </a:lnTo>
                  <a:lnTo>
                    <a:pt x="547420" y="1803"/>
                  </a:lnTo>
                  <a:lnTo>
                    <a:pt x="540560" y="2379"/>
                  </a:lnTo>
                  <a:lnTo>
                    <a:pt x="533707" y="3035"/>
                  </a:lnTo>
                  <a:lnTo>
                    <a:pt x="534629" y="12123"/>
                  </a:lnTo>
                  <a:lnTo>
                    <a:pt x="541377" y="11477"/>
                  </a:lnTo>
                  <a:lnTo>
                    <a:pt x="548131" y="10910"/>
                  </a:lnTo>
                  <a:lnTo>
                    <a:pt x="554892" y="10421"/>
                  </a:lnTo>
                  <a:lnTo>
                    <a:pt x="561660" y="10011"/>
                  </a:lnTo>
                  <a:lnTo>
                    <a:pt x="561160" y="890"/>
                  </a:lnTo>
                  <a:close/>
                </a:path>
                <a:path w="8512175" h="3937635">
                  <a:moveTo>
                    <a:pt x="621051" y="0"/>
                  </a:moveTo>
                  <a:lnTo>
                    <a:pt x="591837" y="0"/>
                  </a:lnTo>
                  <a:lnTo>
                    <a:pt x="588203" y="25"/>
                  </a:lnTo>
                  <a:lnTo>
                    <a:pt x="588286" y="9160"/>
                  </a:lnTo>
                  <a:lnTo>
                    <a:pt x="621051" y="9135"/>
                  </a:lnTo>
                  <a:lnTo>
                    <a:pt x="62105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3094" y="2212086"/>
              <a:ext cx="5936525" cy="393856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964392" y="1389887"/>
            <a:ext cx="292735" cy="566420"/>
            <a:chOff x="3964392" y="1389887"/>
            <a:chExt cx="292735" cy="566420"/>
          </a:xfrm>
        </p:grpSpPr>
        <p:sp>
          <p:nvSpPr>
            <p:cNvPr id="8" name="object 8"/>
            <p:cNvSpPr/>
            <p:nvPr/>
          </p:nvSpPr>
          <p:spPr>
            <a:xfrm>
              <a:off x="4042025" y="1399023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72995" y="0"/>
                  </a:moveTo>
                  <a:lnTo>
                    <a:pt x="64000" y="0"/>
                  </a:lnTo>
                  <a:lnTo>
                    <a:pt x="59546" y="438"/>
                  </a:lnTo>
                  <a:lnTo>
                    <a:pt x="23242" y="16885"/>
                  </a:lnTo>
                  <a:lnTo>
                    <a:pt x="2193" y="50736"/>
                  </a:lnTo>
                  <a:lnTo>
                    <a:pt x="0" y="64016"/>
                  </a:lnTo>
                  <a:lnTo>
                    <a:pt x="0" y="73014"/>
                  </a:lnTo>
                  <a:lnTo>
                    <a:pt x="14042" y="110322"/>
                  </a:lnTo>
                  <a:lnTo>
                    <a:pt x="46440" y="133539"/>
                  </a:lnTo>
                  <a:lnTo>
                    <a:pt x="64000" y="137033"/>
                  </a:lnTo>
                  <a:lnTo>
                    <a:pt x="72995" y="137033"/>
                  </a:lnTo>
                  <a:lnTo>
                    <a:pt x="110293" y="122985"/>
                  </a:lnTo>
                  <a:lnTo>
                    <a:pt x="133502" y="90580"/>
                  </a:lnTo>
                  <a:lnTo>
                    <a:pt x="136996" y="73014"/>
                  </a:lnTo>
                  <a:lnTo>
                    <a:pt x="136996" y="68516"/>
                  </a:lnTo>
                  <a:lnTo>
                    <a:pt x="136996" y="64016"/>
                  </a:lnTo>
                  <a:lnTo>
                    <a:pt x="122953" y="26709"/>
                  </a:lnTo>
                  <a:lnTo>
                    <a:pt x="90556" y="3493"/>
                  </a:lnTo>
                  <a:lnTo>
                    <a:pt x="77450" y="438"/>
                  </a:lnTo>
                  <a:lnTo>
                    <a:pt x="72995" y="0"/>
                  </a:lnTo>
                  <a:close/>
                </a:path>
              </a:pathLst>
            </a:custGeom>
            <a:solidFill>
              <a:srgbClr val="DAE8FC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042025" y="1399022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6" y="68516"/>
                  </a:moveTo>
                  <a:lnTo>
                    <a:pt x="136996" y="73015"/>
                  </a:lnTo>
                  <a:lnTo>
                    <a:pt x="136557" y="77471"/>
                  </a:lnTo>
                  <a:lnTo>
                    <a:pt x="135679" y="81883"/>
                  </a:lnTo>
                  <a:lnTo>
                    <a:pt x="134801" y="86295"/>
                  </a:lnTo>
                  <a:lnTo>
                    <a:pt x="133503" y="90580"/>
                  </a:lnTo>
                  <a:lnTo>
                    <a:pt x="131781" y="94736"/>
                  </a:lnTo>
                  <a:lnTo>
                    <a:pt x="130060" y="98893"/>
                  </a:lnTo>
                  <a:lnTo>
                    <a:pt x="116933" y="116965"/>
                  </a:lnTo>
                  <a:lnTo>
                    <a:pt x="113753" y="120146"/>
                  </a:lnTo>
                  <a:lnTo>
                    <a:pt x="81860" y="135716"/>
                  </a:lnTo>
                  <a:lnTo>
                    <a:pt x="77450" y="136594"/>
                  </a:lnTo>
                  <a:lnTo>
                    <a:pt x="72996" y="137033"/>
                  </a:lnTo>
                  <a:lnTo>
                    <a:pt x="68498" y="137033"/>
                  </a:lnTo>
                  <a:lnTo>
                    <a:pt x="64000" y="137033"/>
                  </a:lnTo>
                  <a:lnTo>
                    <a:pt x="26702" y="122986"/>
                  </a:lnTo>
                  <a:lnTo>
                    <a:pt x="20062" y="116965"/>
                  </a:lnTo>
                  <a:lnTo>
                    <a:pt x="16882" y="113783"/>
                  </a:lnTo>
                  <a:lnTo>
                    <a:pt x="14042" y="110323"/>
                  </a:lnTo>
                  <a:lnTo>
                    <a:pt x="11544" y="106582"/>
                  </a:lnTo>
                  <a:lnTo>
                    <a:pt x="9045" y="102841"/>
                  </a:lnTo>
                  <a:lnTo>
                    <a:pt x="6934" y="98893"/>
                  </a:lnTo>
                  <a:lnTo>
                    <a:pt x="5214" y="94736"/>
                  </a:lnTo>
                  <a:lnTo>
                    <a:pt x="3493" y="90580"/>
                  </a:lnTo>
                  <a:lnTo>
                    <a:pt x="2193" y="86295"/>
                  </a:lnTo>
                  <a:lnTo>
                    <a:pt x="1316" y="81883"/>
                  </a:lnTo>
                  <a:lnTo>
                    <a:pt x="438" y="77471"/>
                  </a:lnTo>
                  <a:lnTo>
                    <a:pt x="0" y="73015"/>
                  </a:lnTo>
                  <a:lnTo>
                    <a:pt x="0" y="68516"/>
                  </a:lnTo>
                  <a:lnTo>
                    <a:pt x="0" y="64017"/>
                  </a:lnTo>
                  <a:lnTo>
                    <a:pt x="438" y="59562"/>
                  </a:lnTo>
                  <a:lnTo>
                    <a:pt x="1316" y="55149"/>
                  </a:lnTo>
                  <a:lnTo>
                    <a:pt x="2192" y="50737"/>
                  </a:lnTo>
                  <a:lnTo>
                    <a:pt x="3492" y="46452"/>
                  </a:lnTo>
                  <a:lnTo>
                    <a:pt x="5214" y="42296"/>
                  </a:lnTo>
                  <a:lnTo>
                    <a:pt x="6934" y="38140"/>
                  </a:lnTo>
                  <a:lnTo>
                    <a:pt x="20062" y="20068"/>
                  </a:lnTo>
                  <a:lnTo>
                    <a:pt x="23242" y="16886"/>
                  </a:lnTo>
                  <a:lnTo>
                    <a:pt x="42285" y="5215"/>
                  </a:lnTo>
                  <a:lnTo>
                    <a:pt x="46440" y="3493"/>
                  </a:lnTo>
                  <a:lnTo>
                    <a:pt x="50723" y="2194"/>
                  </a:lnTo>
                  <a:lnTo>
                    <a:pt x="55134" y="1316"/>
                  </a:lnTo>
                  <a:lnTo>
                    <a:pt x="59546" y="438"/>
                  </a:lnTo>
                  <a:lnTo>
                    <a:pt x="64000" y="0"/>
                  </a:lnTo>
                  <a:lnTo>
                    <a:pt x="68498" y="0"/>
                  </a:lnTo>
                  <a:lnTo>
                    <a:pt x="72996" y="0"/>
                  </a:lnTo>
                  <a:lnTo>
                    <a:pt x="110293" y="14046"/>
                  </a:lnTo>
                  <a:lnTo>
                    <a:pt x="116933" y="20068"/>
                  </a:lnTo>
                  <a:lnTo>
                    <a:pt x="120114" y="23249"/>
                  </a:lnTo>
                  <a:lnTo>
                    <a:pt x="122953" y="26710"/>
                  </a:lnTo>
                  <a:lnTo>
                    <a:pt x="125452" y="30450"/>
                  </a:lnTo>
                  <a:lnTo>
                    <a:pt x="127951" y="34191"/>
                  </a:lnTo>
                  <a:lnTo>
                    <a:pt x="135679" y="55149"/>
                  </a:lnTo>
                  <a:lnTo>
                    <a:pt x="136557" y="59562"/>
                  </a:lnTo>
                  <a:lnTo>
                    <a:pt x="136996" y="64017"/>
                  </a:lnTo>
                  <a:lnTo>
                    <a:pt x="136996" y="68516"/>
                  </a:lnTo>
                  <a:close/>
                </a:path>
              </a:pathLst>
            </a:custGeom>
            <a:ln w="18268">
              <a:solidFill>
                <a:srgbClr val="6C8EB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973526" y="1536055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80">
                  <a:moveTo>
                    <a:pt x="136996" y="0"/>
                  </a:moveTo>
                  <a:lnTo>
                    <a:pt x="136996" y="228388"/>
                  </a:lnTo>
                </a:path>
                <a:path w="274320" h="411480">
                  <a:moveTo>
                    <a:pt x="136996" y="45677"/>
                  </a:moveTo>
                  <a:lnTo>
                    <a:pt x="0" y="45677"/>
                  </a:lnTo>
                </a:path>
                <a:path w="274320" h="411480">
                  <a:moveTo>
                    <a:pt x="136996" y="45677"/>
                  </a:moveTo>
                  <a:lnTo>
                    <a:pt x="273993" y="45677"/>
                  </a:lnTo>
                </a:path>
                <a:path w="274320" h="411480">
                  <a:moveTo>
                    <a:pt x="136996" y="228388"/>
                  </a:moveTo>
                  <a:lnTo>
                    <a:pt x="0" y="411099"/>
                  </a:lnTo>
                </a:path>
                <a:path w="274320" h="411480">
                  <a:moveTo>
                    <a:pt x="136996" y="228388"/>
                  </a:moveTo>
                  <a:lnTo>
                    <a:pt x="273993" y="411099"/>
                  </a:lnTo>
                </a:path>
              </a:pathLst>
            </a:custGeom>
            <a:ln w="18268">
              <a:solidFill>
                <a:srgbClr val="6C8EB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27719" y="1980132"/>
            <a:ext cx="37528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b="1" dirty="0">
                <a:latin typeface="+mn-lt"/>
                <a:cs typeface="Tahoma"/>
              </a:rPr>
              <a:t>Alice</a:t>
            </a:r>
            <a:endParaRPr sz="1150" dirty="0">
              <a:latin typeface="+mn-lt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43179" y="1389887"/>
            <a:ext cx="292735" cy="566420"/>
            <a:chOff x="7243179" y="1389887"/>
            <a:chExt cx="292735" cy="566420"/>
          </a:xfrm>
        </p:grpSpPr>
        <p:sp>
          <p:nvSpPr>
            <p:cNvPr id="13" name="object 13"/>
            <p:cNvSpPr/>
            <p:nvPr/>
          </p:nvSpPr>
          <p:spPr>
            <a:xfrm>
              <a:off x="7320812" y="1399023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59">
                  <a:moveTo>
                    <a:pt x="72995" y="0"/>
                  </a:moveTo>
                  <a:lnTo>
                    <a:pt x="64000" y="0"/>
                  </a:lnTo>
                  <a:lnTo>
                    <a:pt x="59545" y="438"/>
                  </a:lnTo>
                  <a:lnTo>
                    <a:pt x="23242" y="16885"/>
                  </a:lnTo>
                  <a:lnTo>
                    <a:pt x="2192" y="50736"/>
                  </a:lnTo>
                  <a:lnTo>
                    <a:pt x="0" y="64016"/>
                  </a:lnTo>
                  <a:lnTo>
                    <a:pt x="0" y="73014"/>
                  </a:lnTo>
                  <a:lnTo>
                    <a:pt x="14041" y="110322"/>
                  </a:lnTo>
                  <a:lnTo>
                    <a:pt x="46438" y="133539"/>
                  </a:lnTo>
                  <a:lnTo>
                    <a:pt x="64000" y="137033"/>
                  </a:lnTo>
                  <a:lnTo>
                    <a:pt x="72995" y="137033"/>
                  </a:lnTo>
                  <a:lnTo>
                    <a:pt x="110291" y="122985"/>
                  </a:lnTo>
                  <a:lnTo>
                    <a:pt x="133502" y="90580"/>
                  </a:lnTo>
                  <a:lnTo>
                    <a:pt x="136996" y="73014"/>
                  </a:lnTo>
                  <a:lnTo>
                    <a:pt x="136996" y="68516"/>
                  </a:lnTo>
                  <a:lnTo>
                    <a:pt x="136996" y="64016"/>
                  </a:lnTo>
                  <a:lnTo>
                    <a:pt x="122952" y="26709"/>
                  </a:lnTo>
                  <a:lnTo>
                    <a:pt x="90553" y="3493"/>
                  </a:lnTo>
                  <a:lnTo>
                    <a:pt x="77449" y="438"/>
                  </a:lnTo>
                  <a:lnTo>
                    <a:pt x="72995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320811" y="1399022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59">
                  <a:moveTo>
                    <a:pt x="136996" y="68516"/>
                  </a:moveTo>
                  <a:lnTo>
                    <a:pt x="125452" y="106582"/>
                  </a:lnTo>
                  <a:lnTo>
                    <a:pt x="116933" y="116965"/>
                  </a:lnTo>
                  <a:lnTo>
                    <a:pt x="113752" y="120146"/>
                  </a:lnTo>
                  <a:lnTo>
                    <a:pt x="77449" y="136594"/>
                  </a:lnTo>
                  <a:lnTo>
                    <a:pt x="72995" y="137033"/>
                  </a:lnTo>
                  <a:lnTo>
                    <a:pt x="68498" y="137033"/>
                  </a:lnTo>
                  <a:lnTo>
                    <a:pt x="64000" y="137033"/>
                  </a:lnTo>
                  <a:lnTo>
                    <a:pt x="26702" y="122986"/>
                  </a:lnTo>
                  <a:lnTo>
                    <a:pt x="20062" y="116965"/>
                  </a:lnTo>
                  <a:lnTo>
                    <a:pt x="16881" y="113783"/>
                  </a:lnTo>
                  <a:lnTo>
                    <a:pt x="438" y="77471"/>
                  </a:lnTo>
                  <a:lnTo>
                    <a:pt x="0" y="73015"/>
                  </a:lnTo>
                  <a:lnTo>
                    <a:pt x="0" y="68516"/>
                  </a:lnTo>
                  <a:lnTo>
                    <a:pt x="0" y="64017"/>
                  </a:lnTo>
                  <a:lnTo>
                    <a:pt x="11544" y="30450"/>
                  </a:lnTo>
                  <a:lnTo>
                    <a:pt x="14042" y="26710"/>
                  </a:lnTo>
                  <a:lnTo>
                    <a:pt x="16881" y="23249"/>
                  </a:lnTo>
                  <a:lnTo>
                    <a:pt x="20062" y="20068"/>
                  </a:lnTo>
                  <a:lnTo>
                    <a:pt x="23242" y="16886"/>
                  </a:lnTo>
                  <a:lnTo>
                    <a:pt x="42284" y="5215"/>
                  </a:lnTo>
                  <a:lnTo>
                    <a:pt x="46440" y="3493"/>
                  </a:lnTo>
                  <a:lnTo>
                    <a:pt x="50723" y="2194"/>
                  </a:lnTo>
                  <a:lnTo>
                    <a:pt x="55133" y="1316"/>
                  </a:lnTo>
                  <a:lnTo>
                    <a:pt x="59545" y="438"/>
                  </a:lnTo>
                  <a:lnTo>
                    <a:pt x="64000" y="0"/>
                  </a:lnTo>
                  <a:lnTo>
                    <a:pt x="68498" y="0"/>
                  </a:lnTo>
                  <a:lnTo>
                    <a:pt x="72995" y="0"/>
                  </a:lnTo>
                  <a:lnTo>
                    <a:pt x="110292" y="14046"/>
                  </a:lnTo>
                  <a:lnTo>
                    <a:pt x="116933" y="20068"/>
                  </a:lnTo>
                  <a:lnTo>
                    <a:pt x="120113" y="23249"/>
                  </a:lnTo>
                  <a:lnTo>
                    <a:pt x="122952" y="26710"/>
                  </a:lnTo>
                  <a:lnTo>
                    <a:pt x="125451" y="30450"/>
                  </a:lnTo>
                  <a:lnTo>
                    <a:pt x="127950" y="34191"/>
                  </a:lnTo>
                  <a:lnTo>
                    <a:pt x="135679" y="55149"/>
                  </a:lnTo>
                  <a:lnTo>
                    <a:pt x="136557" y="59562"/>
                  </a:lnTo>
                  <a:lnTo>
                    <a:pt x="136995" y="64017"/>
                  </a:lnTo>
                  <a:lnTo>
                    <a:pt x="136996" y="68516"/>
                  </a:lnTo>
                  <a:close/>
                </a:path>
              </a:pathLst>
            </a:custGeom>
            <a:ln w="18268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52313" y="1536055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80">
                  <a:moveTo>
                    <a:pt x="136996" y="0"/>
                  </a:moveTo>
                  <a:lnTo>
                    <a:pt x="136996" y="228388"/>
                  </a:lnTo>
                </a:path>
                <a:path w="274320" h="411480">
                  <a:moveTo>
                    <a:pt x="136996" y="45677"/>
                  </a:moveTo>
                  <a:lnTo>
                    <a:pt x="0" y="45677"/>
                  </a:lnTo>
                </a:path>
                <a:path w="274320" h="411480">
                  <a:moveTo>
                    <a:pt x="136996" y="45677"/>
                  </a:moveTo>
                  <a:lnTo>
                    <a:pt x="273993" y="45677"/>
                  </a:lnTo>
                </a:path>
                <a:path w="274320" h="411480">
                  <a:moveTo>
                    <a:pt x="136996" y="228388"/>
                  </a:moveTo>
                  <a:lnTo>
                    <a:pt x="0" y="411099"/>
                  </a:lnTo>
                </a:path>
                <a:path w="274320" h="411480">
                  <a:moveTo>
                    <a:pt x="136996" y="228388"/>
                  </a:moveTo>
                  <a:lnTo>
                    <a:pt x="273993" y="411099"/>
                  </a:lnTo>
                </a:path>
              </a:pathLst>
            </a:custGeom>
            <a:ln w="18268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39185" y="1980132"/>
            <a:ext cx="30988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b="1" dirty="0">
                <a:latin typeface="+mn-lt"/>
                <a:cs typeface="Tahoma"/>
              </a:rPr>
              <a:t>Bob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8766" y="3441820"/>
            <a:ext cx="75374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dirty="0">
                <a:solidFill>
                  <a:srgbClr val="FF0000"/>
                </a:solidFill>
                <a:latin typeface="+mn-lt"/>
                <a:cs typeface="Arial"/>
              </a:rPr>
              <a:t>Read/Write</a:t>
            </a:r>
            <a:endParaRPr sz="1150">
              <a:latin typeface="+mn-lt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2715" y="2848010"/>
            <a:ext cx="935355" cy="3746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74625" marR="5080" indent="-162560">
              <a:spcBef>
                <a:spcPts val="155"/>
              </a:spcBef>
            </a:pPr>
            <a:r>
              <a:rPr sz="1150" dirty="0">
                <a:latin typeface="+mn-lt"/>
                <a:cs typeface="Arial"/>
              </a:rPr>
              <a:t>Requirements Engineer</a:t>
            </a:r>
            <a:endParaRPr sz="1150">
              <a:latin typeface="+mn-lt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1371" y="3478362"/>
            <a:ext cx="37528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dirty="0">
                <a:solidFill>
                  <a:srgbClr val="FF0000"/>
                </a:solidFill>
                <a:latin typeface="+mn-lt"/>
                <a:cs typeface="Arial"/>
              </a:rPr>
              <a:t>Read</a:t>
            </a:r>
            <a:endParaRPr sz="1150">
              <a:latin typeface="+mn-lt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6536" y="2848010"/>
            <a:ext cx="675640" cy="3746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97155">
              <a:spcBef>
                <a:spcPts val="155"/>
              </a:spcBef>
            </a:pPr>
            <a:r>
              <a:rPr sz="1150" dirty="0">
                <a:latin typeface="+mn-lt"/>
                <a:cs typeface="Arial"/>
              </a:rPr>
              <a:t>Project Managers</a:t>
            </a:r>
            <a:endParaRPr sz="1150">
              <a:latin typeface="+mn-lt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6994" y="3514905"/>
            <a:ext cx="75374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dirty="0">
                <a:solidFill>
                  <a:srgbClr val="FF0000"/>
                </a:solidFill>
                <a:latin typeface="+mn-lt"/>
                <a:cs typeface="Arial"/>
              </a:rPr>
              <a:t>Read/Write</a:t>
            </a:r>
            <a:endParaRPr sz="1150">
              <a:latin typeface="+mn-lt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7344" y="3706751"/>
            <a:ext cx="37528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dirty="0">
                <a:solidFill>
                  <a:srgbClr val="0000FF"/>
                </a:solidFill>
                <a:latin typeface="+mn-lt"/>
                <a:cs typeface="Arial"/>
              </a:rPr>
              <a:t>Read</a:t>
            </a:r>
            <a:endParaRPr sz="1150">
              <a:latin typeface="+mn-lt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41004" y="2838874"/>
            <a:ext cx="49657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dirty="0">
                <a:latin typeface="+mn-lt"/>
                <a:cs typeface="Arial"/>
              </a:rPr>
              <a:t>Testers</a:t>
            </a:r>
            <a:endParaRPr sz="1150">
              <a:latin typeface="+mn-lt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6031" y="4401053"/>
            <a:ext cx="1649730" cy="3746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57505" marR="5080" indent="-345440">
              <a:spcBef>
                <a:spcPts val="155"/>
              </a:spcBef>
            </a:pPr>
            <a:r>
              <a:rPr sz="1150" b="1" dirty="0">
                <a:latin typeface="+mn-lt"/>
                <a:cs typeface="Tahoma"/>
              </a:rPr>
              <a:t>Requirements and Risk Management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13729" y="5634352"/>
            <a:ext cx="1240790" cy="3746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71145" marR="5080" indent="-259079">
              <a:spcBef>
                <a:spcPts val="155"/>
              </a:spcBef>
            </a:pPr>
            <a:r>
              <a:rPr sz="1150" b="1" dirty="0">
                <a:latin typeface="+mn-lt"/>
                <a:cs typeface="Tahoma"/>
              </a:rPr>
              <a:t>Scope and Vision document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44570" y="4483273"/>
            <a:ext cx="124904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b="1" dirty="0">
                <a:latin typeface="+mn-lt"/>
                <a:cs typeface="Tahoma"/>
              </a:rPr>
              <a:t>Test Management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95542" y="5716571"/>
            <a:ext cx="32639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b="1" dirty="0">
                <a:latin typeface="+mn-lt"/>
                <a:cs typeface="Tahoma"/>
              </a:rPr>
              <a:t>SRS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65406" y="5542996"/>
            <a:ext cx="448309" cy="3746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66040">
              <a:spcBef>
                <a:spcPts val="155"/>
              </a:spcBef>
            </a:pPr>
            <a:r>
              <a:rPr sz="1150" b="1" dirty="0">
                <a:latin typeface="+mn-lt"/>
                <a:cs typeface="Tahoma"/>
              </a:rPr>
              <a:t>Test suites</a:t>
            </a:r>
            <a:endParaRPr sz="1150">
              <a:latin typeface="+mn-lt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5607" y="1399023"/>
            <a:ext cx="1105535" cy="557530"/>
            <a:chOff x="685607" y="1399023"/>
            <a:chExt cx="1105535" cy="557530"/>
          </a:xfrm>
        </p:grpSpPr>
        <p:sp>
          <p:nvSpPr>
            <p:cNvPr id="30" name="object 30"/>
            <p:cNvSpPr/>
            <p:nvPr/>
          </p:nvSpPr>
          <p:spPr>
            <a:xfrm>
              <a:off x="690174" y="1403590"/>
              <a:ext cx="1096010" cy="548640"/>
            </a:xfrm>
            <a:custGeom>
              <a:avLst/>
              <a:gdLst/>
              <a:ahLst/>
              <a:cxnLst/>
              <a:rect l="l" t="t" r="r" b="b"/>
              <a:pathLst>
                <a:path w="1096010" h="548639">
                  <a:moveTo>
                    <a:pt x="1095973" y="0"/>
                  </a:moveTo>
                  <a:lnTo>
                    <a:pt x="0" y="0"/>
                  </a:lnTo>
                  <a:lnTo>
                    <a:pt x="0" y="548133"/>
                  </a:lnTo>
                  <a:lnTo>
                    <a:pt x="1095973" y="548133"/>
                  </a:lnTo>
                  <a:lnTo>
                    <a:pt x="1095973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44969" y="1399031"/>
              <a:ext cx="1014094" cy="9525"/>
            </a:xfrm>
            <a:custGeom>
              <a:avLst/>
              <a:gdLst/>
              <a:ahLst/>
              <a:cxnLst/>
              <a:rect l="l" t="t" r="r" b="b"/>
              <a:pathLst>
                <a:path w="1014094" h="9525">
                  <a:moveTo>
                    <a:pt x="27393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27393" y="9131"/>
                  </a:lnTo>
                  <a:lnTo>
                    <a:pt x="27393" y="0"/>
                  </a:lnTo>
                  <a:close/>
                </a:path>
                <a:path w="1014094" h="9525">
                  <a:moveTo>
                    <a:pt x="82194" y="0"/>
                  </a:moveTo>
                  <a:lnTo>
                    <a:pt x="54800" y="0"/>
                  </a:lnTo>
                  <a:lnTo>
                    <a:pt x="54800" y="9131"/>
                  </a:lnTo>
                  <a:lnTo>
                    <a:pt x="82194" y="9131"/>
                  </a:lnTo>
                  <a:lnTo>
                    <a:pt x="82194" y="0"/>
                  </a:lnTo>
                  <a:close/>
                </a:path>
                <a:path w="1014094" h="9525">
                  <a:moveTo>
                    <a:pt x="136994" y="0"/>
                  </a:moveTo>
                  <a:lnTo>
                    <a:pt x="109588" y="0"/>
                  </a:lnTo>
                  <a:lnTo>
                    <a:pt x="109588" y="9131"/>
                  </a:lnTo>
                  <a:lnTo>
                    <a:pt x="136994" y="9131"/>
                  </a:lnTo>
                  <a:lnTo>
                    <a:pt x="136994" y="0"/>
                  </a:lnTo>
                  <a:close/>
                </a:path>
                <a:path w="1014094" h="9525">
                  <a:moveTo>
                    <a:pt x="191795" y="0"/>
                  </a:moveTo>
                  <a:lnTo>
                    <a:pt x="164388" y="0"/>
                  </a:lnTo>
                  <a:lnTo>
                    <a:pt x="164388" y="9131"/>
                  </a:lnTo>
                  <a:lnTo>
                    <a:pt x="191795" y="9131"/>
                  </a:lnTo>
                  <a:lnTo>
                    <a:pt x="191795" y="0"/>
                  </a:lnTo>
                  <a:close/>
                </a:path>
                <a:path w="1014094" h="9525">
                  <a:moveTo>
                    <a:pt x="246595" y="0"/>
                  </a:moveTo>
                  <a:lnTo>
                    <a:pt x="219189" y="0"/>
                  </a:lnTo>
                  <a:lnTo>
                    <a:pt x="219189" y="9131"/>
                  </a:lnTo>
                  <a:lnTo>
                    <a:pt x="246595" y="9131"/>
                  </a:lnTo>
                  <a:lnTo>
                    <a:pt x="246595" y="0"/>
                  </a:lnTo>
                  <a:close/>
                </a:path>
                <a:path w="1014094" h="9525">
                  <a:moveTo>
                    <a:pt x="301383" y="0"/>
                  </a:moveTo>
                  <a:lnTo>
                    <a:pt x="273989" y="0"/>
                  </a:lnTo>
                  <a:lnTo>
                    <a:pt x="273989" y="9131"/>
                  </a:lnTo>
                  <a:lnTo>
                    <a:pt x="301383" y="9131"/>
                  </a:lnTo>
                  <a:lnTo>
                    <a:pt x="301383" y="0"/>
                  </a:lnTo>
                  <a:close/>
                </a:path>
                <a:path w="1014094" h="9525">
                  <a:moveTo>
                    <a:pt x="356184" y="0"/>
                  </a:moveTo>
                  <a:lnTo>
                    <a:pt x="328790" y="0"/>
                  </a:lnTo>
                  <a:lnTo>
                    <a:pt x="328790" y="9131"/>
                  </a:lnTo>
                  <a:lnTo>
                    <a:pt x="356184" y="9131"/>
                  </a:lnTo>
                  <a:lnTo>
                    <a:pt x="356184" y="0"/>
                  </a:lnTo>
                  <a:close/>
                </a:path>
                <a:path w="1014094" h="9525">
                  <a:moveTo>
                    <a:pt x="410984" y="0"/>
                  </a:moveTo>
                  <a:lnTo>
                    <a:pt x="383590" y="0"/>
                  </a:lnTo>
                  <a:lnTo>
                    <a:pt x="383590" y="9131"/>
                  </a:lnTo>
                  <a:lnTo>
                    <a:pt x="410984" y="9131"/>
                  </a:lnTo>
                  <a:lnTo>
                    <a:pt x="410984" y="0"/>
                  </a:lnTo>
                  <a:close/>
                </a:path>
                <a:path w="1014094" h="9525">
                  <a:moveTo>
                    <a:pt x="465785" y="0"/>
                  </a:moveTo>
                  <a:lnTo>
                    <a:pt x="438391" y="0"/>
                  </a:lnTo>
                  <a:lnTo>
                    <a:pt x="438391" y="9131"/>
                  </a:lnTo>
                  <a:lnTo>
                    <a:pt x="465785" y="9131"/>
                  </a:lnTo>
                  <a:lnTo>
                    <a:pt x="465785" y="0"/>
                  </a:lnTo>
                  <a:close/>
                </a:path>
                <a:path w="1014094" h="9525">
                  <a:moveTo>
                    <a:pt x="520585" y="0"/>
                  </a:moveTo>
                  <a:lnTo>
                    <a:pt x="493179" y="0"/>
                  </a:lnTo>
                  <a:lnTo>
                    <a:pt x="493179" y="9131"/>
                  </a:lnTo>
                  <a:lnTo>
                    <a:pt x="520585" y="9131"/>
                  </a:lnTo>
                  <a:lnTo>
                    <a:pt x="520585" y="0"/>
                  </a:lnTo>
                  <a:close/>
                </a:path>
                <a:path w="1014094" h="9525">
                  <a:moveTo>
                    <a:pt x="575386" y="0"/>
                  </a:moveTo>
                  <a:lnTo>
                    <a:pt x="547979" y="0"/>
                  </a:lnTo>
                  <a:lnTo>
                    <a:pt x="547979" y="9131"/>
                  </a:lnTo>
                  <a:lnTo>
                    <a:pt x="575386" y="9131"/>
                  </a:lnTo>
                  <a:lnTo>
                    <a:pt x="575386" y="0"/>
                  </a:lnTo>
                  <a:close/>
                </a:path>
                <a:path w="1014094" h="9525">
                  <a:moveTo>
                    <a:pt x="630186" y="0"/>
                  </a:moveTo>
                  <a:lnTo>
                    <a:pt x="602780" y="0"/>
                  </a:lnTo>
                  <a:lnTo>
                    <a:pt x="602780" y="9131"/>
                  </a:lnTo>
                  <a:lnTo>
                    <a:pt x="630186" y="9131"/>
                  </a:lnTo>
                  <a:lnTo>
                    <a:pt x="630186" y="0"/>
                  </a:lnTo>
                  <a:close/>
                </a:path>
                <a:path w="1014094" h="9525">
                  <a:moveTo>
                    <a:pt x="684987" y="0"/>
                  </a:moveTo>
                  <a:lnTo>
                    <a:pt x="657580" y="0"/>
                  </a:lnTo>
                  <a:lnTo>
                    <a:pt x="657580" y="9131"/>
                  </a:lnTo>
                  <a:lnTo>
                    <a:pt x="684987" y="9131"/>
                  </a:lnTo>
                  <a:lnTo>
                    <a:pt x="684987" y="0"/>
                  </a:lnTo>
                  <a:close/>
                </a:path>
                <a:path w="1014094" h="9525">
                  <a:moveTo>
                    <a:pt x="739775" y="0"/>
                  </a:moveTo>
                  <a:lnTo>
                    <a:pt x="712381" y="0"/>
                  </a:lnTo>
                  <a:lnTo>
                    <a:pt x="712381" y="9131"/>
                  </a:lnTo>
                  <a:lnTo>
                    <a:pt x="739775" y="9131"/>
                  </a:lnTo>
                  <a:lnTo>
                    <a:pt x="739775" y="0"/>
                  </a:lnTo>
                  <a:close/>
                </a:path>
                <a:path w="1014094" h="9525">
                  <a:moveTo>
                    <a:pt x="794575" y="0"/>
                  </a:moveTo>
                  <a:lnTo>
                    <a:pt x="767181" y="0"/>
                  </a:lnTo>
                  <a:lnTo>
                    <a:pt x="767181" y="9131"/>
                  </a:lnTo>
                  <a:lnTo>
                    <a:pt x="794575" y="9131"/>
                  </a:lnTo>
                  <a:lnTo>
                    <a:pt x="794575" y="0"/>
                  </a:lnTo>
                  <a:close/>
                </a:path>
                <a:path w="1014094" h="9525">
                  <a:moveTo>
                    <a:pt x="849376" y="0"/>
                  </a:moveTo>
                  <a:lnTo>
                    <a:pt x="821982" y="0"/>
                  </a:lnTo>
                  <a:lnTo>
                    <a:pt x="821982" y="9131"/>
                  </a:lnTo>
                  <a:lnTo>
                    <a:pt x="849376" y="9131"/>
                  </a:lnTo>
                  <a:lnTo>
                    <a:pt x="849376" y="0"/>
                  </a:lnTo>
                  <a:close/>
                </a:path>
                <a:path w="1014094" h="9525">
                  <a:moveTo>
                    <a:pt x="904176" y="0"/>
                  </a:moveTo>
                  <a:lnTo>
                    <a:pt x="876769" y="0"/>
                  </a:lnTo>
                  <a:lnTo>
                    <a:pt x="876769" y="9131"/>
                  </a:lnTo>
                  <a:lnTo>
                    <a:pt x="904176" y="9131"/>
                  </a:lnTo>
                  <a:lnTo>
                    <a:pt x="904176" y="0"/>
                  </a:lnTo>
                  <a:close/>
                </a:path>
                <a:path w="1014094" h="9525">
                  <a:moveTo>
                    <a:pt x="958977" y="0"/>
                  </a:moveTo>
                  <a:lnTo>
                    <a:pt x="931570" y="0"/>
                  </a:lnTo>
                  <a:lnTo>
                    <a:pt x="931570" y="9131"/>
                  </a:lnTo>
                  <a:lnTo>
                    <a:pt x="958977" y="9131"/>
                  </a:lnTo>
                  <a:lnTo>
                    <a:pt x="958977" y="0"/>
                  </a:lnTo>
                  <a:close/>
                </a:path>
                <a:path w="1014094" h="9525">
                  <a:moveTo>
                    <a:pt x="1013777" y="0"/>
                  </a:moveTo>
                  <a:lnTo>
                    <a:pt x="986370" y="0"/>
                  </a:lnTo>
                  <a:lnTo>
                    <a:pt x="986370" y="9131"/>
                  </a:lnTo>
                  <a:lnTo>
                    <a:pt x="1013777" y="9131"/>
                  </a:lnTo>
                  <a:lnTo>
                    <a:pt x="1013777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786147" y="1403590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26"/>
                  </a:lnTo>
                </a:path>
              </a:pathLst>
            </a:custGeom>
            <a:ln w="9133">
              <a:solidFill>
                <a:srgbClr val="82B36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17562" y="1947163"/>
              <a:ext cx="1068705" cy="9525"/>
            </a:xfrm>
            <a:custGeom>
              <a:avLst/>
              <a:gdLst/>
              <a:ahLst/>
              <a:cxnLst/>
              <a:rect l="l" t="t" r="r" b="b"/>
              <a:pathLst>
                <a:path w="1068705" h="9525">
                  <a:moveTo>
                    <a:pt x="27406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27406" y="9131"/>
                  </a:lnTo>
                  <a:lnTo>
                    <a:pt x="27406" y="0"/>
                  </a:lnTo>
                  <a:close/>
                </a:path>
                <a:path w="1068705" h="9525">
                  <a:moveTo>
                    <a:pt x="82207" y="0"/>
                  </a:moveTo>
                  <a:lnTo>
                    <a:pt x="54800" y="0"/>
                  </a:lnTo>
                  <a:lnTo>
                    <a:pt x="54800" y="9131"/>
                  </a:lnTo>
                  <a:lnTo>
                    <a:pt x="82207" y="9131"/>
                  </a:lnTo>
                  <a:lnTo>
                    <a:pt x="82207" y="0"/>
                  </a:lnTo>
                  <a:close/>
                </a:path>
                <a:path w="1068705" h="9525">
                  <a:moveTo>
                    <a:pt x="136994" y="0"/>
                  </a:moveTo>
                  <a:lnTo>
                    <a:pt x="109601" y="0"/>
                  </a:lnTo>
                  <a:lnTo>
                    <a:pt x="109601" y="9131"/>
                  </a:lnTo>
                  <a:lnTo>
                    <a:pt x="136994" y="9131"/>
                  </a:lnTo>
                  <a:lnTo>
                    <a:pt x="136994" y="0"/>
                  </a:lnTo>
                  <a:close/>
                </a:path>
                <a:path w="1068705" h="9525">
                  <a:moveTo>
                    <a:pt x="191795" y="0"/>
                  </a:moveTo>
                  <a:lnTo>
                    <a:pt x="164401" y="0"/>
                  </a:lnTo>
                  <a:lnTo>
                    <a:pt x="164401" y="9131"/>
                  </a:lnTo>
                  <a:lnTo>
                    <a:pt x="191795" y="9131"/>
                  </a:lnTo>
                  <a:lnTo>
                    <a:pt x="191795" y="0"/>
                  </a:lnTo>
                  <a:close/>
                </a:path>
                <a:path w="1068705" h="9525">
                  <a:moveTo>
                    <a:pt x="246595" y="0"/>
                  </a:moveTo>
                  <a:lnTo>
                    <a:pt x="219202" y="0"/>
                  </a:lnTo>
                  <a:lnTo>
                    <a:pt x="219202" y="9131"/>
                  </a:lnTo>
                  <a:lnTo>
                    <a:pt x="246595" y="9131"/>
                  </a:lnTo>
                  <a:lnTo>
                    <a:pt x="246595" y="0"/>
                  </a:lnTo>
                  <a:close/>
                </a:path>
                <a:path w="1068705" h="9525">
                  <a:moveTo>
                    <a:pt x="301396" y="0"/>
                  </a:moveTo>
                  <a:lnTo>
                    <a:pt x="274002" y="0"/>
                  </a:lnTo>
                  <a:lnTo>
                    <a:pt x="274002" y="9131"/>
                  </a:lnTo>
                  <a:lnTo>
                    <a:pt x="301396" y="9131"/>
                  </a:lnTo>
                  <a:lnTo>
                    <a:pt x="301396" y="0"/>
                  </a:lnTo>
                  <a:close/>
                </a:path>
                <a:path w="1068705" h="9525">
                  <a:moveTo>
                    <a:pt x="356196" y="0"/>
                  </a:moveTo>
                  <a:lnTo>
                    <a:pt x="328790" y="0"/>
                  </a:lnTo>
                  <a:lnTo>
                    <a:pt x="328790" y="9131"/>
                  </a:lnTo>
                  <a:lnTo>
                    <a:pt x="356196" y="9131"/>
                  </a:lnTo>
                  <a:lnTo>
                    <a:pt x="356196" y="0"/>
                  </a:lnTo>
                  <a:close/>
                </a:path>
                <a:path w="1068705" h="9525">
                  <a:moveTo>
                    <a:pt x="410997" y="0"/>
                  </a:moveTo>
                  <a:lnTo>
                    <a:pt x="383590" y="0"/>
                  </a:lnTo>
                  <a:lnTo>
                    <a:pt x="383590" y="9131"/>
                  </a:lnTo>
                  <a:lnTo>
                    <a:pt x="410997" y="9131"/>
                  </a:lnTo>
                  <a:lnTo>
                    <a:pt x="410997" y="0"/>
                  </a:lnTo>
                  <a:close/>
                </a:path>
                <a:path w="1068705" h="9525">
                  <a:moveTo>
                    <a:pt x="465797" y="0"/>
                  </a:moveTo>
                  <a:lnTo>
                    <a:pt x="438391" y="0"/>
                  </a:lnTo>
                  <a:lnTo>
                    <a:pt x="438391" y="9131"/>
                  </a:lnTo>
                  <a:lnTo>
                    <a:pt x="465797" y="9131"/>
                  </a:lnTo>
                  <a:lnTo>
                    <a:pt x="465797" y="0"/>
                  </a:lnTo>
                  <a:close/>
                </a:path>
                <a:path w="1068705" h="9525">
                  <a:moveTo>
                    <a:pt x="520585" y="0"/>
                  </a:moveTo>
                  <a:lnTo>
                    <a:pt x="493191" y="0"/>
                  </a:lnTo>
                  <a:lnTo>
                    <a:pt x="493191" y="9131"/>
                  </a:lnTo>
                  <a:lnTo>
                    <a:pt x="520585" y="9131"/>
                  </a:lnTo>
                  <a:lnTo>
                    <a:pt x="520585" y="0"/>
                  </a:lnTo>
                  <a:close/>
                </a:path>
                <a:path w="1068705" h="9525">
                  <a:moveTo>
                    <a:pt x="575386" y="0"/>
                  </a:moveTo>
                  <a:lnTo>
                    <a:pt x="547992" y="0"/>
                  </a:lnTo>
                  <a:lnTo>
                    <a:pt x="547992" y="9131"/>
                  </a:lnTo>
                  <a:lnTo>
                    <a:pt x="575386" y="9131"/>
                  </a:lnTo>
                  <a:lnTo>
                    <a:pt x="575386" y="0"/>
                  </a:lnTo>
                  <a:close/>
                </a:path>
                <a:path w="1068705" h="9525">
                  <a:moveTo>
                    <a:pt x="630186" y="0"/>
                  </a:moveTo>
                  <a:lnTo>
                    <a:pt x="602792" y="0"/>
                  </a:lnTo>
                  <a:lnTo>
                    <a:pt x="602792" y="9131"/>
                  </a:lnTo>
                  <a:lnTo>
                    <a:pt x="630186" y="9131"/>
                  </a:lnTo>
                  <a:lnTo>
                    <a:pt x="630186" y="0"/>
                  </a:lnTo>
                  <a:close/>
                </a:path>
                <a:path w="1068705" h="9525">
                  <a:moveTo>
                    <a:pt x="684987" y="0"/>
                  </a:moveTo>
                  <a:lnTo>
                    <a:pt x="657593" y="0"/>
                  </a:lnTo>
                  <a:lnTo>
                    <a:pt x="657593" y="9131"/>
                  </a:lnTo>
                  <a:lnTo>
                    <a:pt x="684987" y="9131"/>
                  </a:lnTo>
                  <a:lnTo>
                    <a:pt x="684987" y="0"/>
                  </a:lnTo>
                  <a:close/>
                </a:path>
                <a:path w="1068705" h="9525">
                  <a:moveTo>
                    <a:pt x="739787" y="0"/>
                  </a:moveTo>
                  <a:lnTo>
                    <a:pt x="712393" y="0"/>
                  </a:lnTo>
                  <a:lnTo>
                    <a:pt x="712393" y="9131"/>
                  </a:lnTo>
                  <a:lnTo>
                    <a:pt x="739787" y="9131"/>
                  </a:lnTo>
                  <a:lnTo>
                    <a:pt x="739787" y="0"/>
                  </a:lnTo>
                  <a:close/>
                </a:path>
                <a:path w="1068705" h="9525">
                  <a:moveTo>
                    <a:pt x="794588" y="0"/>
                  </a:moveTo>
                  <a:lnTo>
                    <a:pt x="767181" y="0"/>
                  </a:lnTo>
                  <a:lnTo>
                    <a:pt x="767181" y="9131"/>
                  </a:lnTo>
                  <a:lnTo>
                    <a:pt x="794588" y="9131"/>
                  </a:lnTo>
                  <a:lnTo>
                    <a:pt x="794588" y="0"/>
                  </a:lnTo>
                  <a:close/>
                </a:path>
                <a:path w="1068705" h="9525">
                  <a:moveTo>
                    <a:pt x="849388" y="0"/>
                  </a:moveTo>
                  <a:lnTo>
                    <a:pt x="821982" y="0"/>
                  </a:lnTo>
                  <a:lnTo>
                    <a:pt x="821982" y="9131"/>
                  </a:lnTo>
                  <a:lnTo>
                    <a:pt x="849388" y="9131"/>
                  </a:lnTo>
                  <a:lnTo>
                    <a:pt x="849388" y="0"/>
                  </a:lnTo>
                  <a:close/>
                </a:path>
                <a:path w="1068705" h="9525">
                  <a:moveTo>
                    <a:pt x="904176" y="0"/>
                  </a:moveTo>
                  <a:lnTo>
                    <a:pt x="876782" y="0"/>
                  </a:lnTo>
                  <a:lnTo>
                    <a:pt x="876782" y="9131"/>
                  </a:lnTo>
                  <a:lnTo>
                    <a:pt x="904176" y="9131"/>
                  </a:lnTo>
                  <a:lnTo>
                    <a:pt x="904176" y="0"/>
                  </a:lnTo>
                  <a:close/>
                </a:path>
                <a:path w="1068705" h="9525">
                  <a:moveTo>
                    <a:pt x="958977" y="0"/>
                  </a:moveTo>
                  <a:lnTo>
                    <a:pt x="931583" y="0"/>
                  </a:lnTo>
                  <a:lnTo>
                    <a:pt x="931583" y="9131"/>
                  </a:lnTo>
                  <a:lnTo>
                    <a:pt x="958977" y="9131"/>
                  </a:lnTo>
                  <a:lnTo>
                    <a:pt x="958977" y="0"/>
                  </a:lnTo>
                  <a:close/>
                </a:path>
                <a:path w="1068705" h="9525">
                  <a:moveTo>
                    <a:pt x="1013777" y="0"/>
                  </a:moveTo>
                  <a:lnTo>
                    <a:pt x="986383" y="0"/>
                  </a:lnTo>
                  <a:lnTo>
                    <a:pt x="986383" y="9131"/>
                  </a:lnTo>
                  <a:lnTo>
                    <a:pt x="1013777" y="9131"/>
                  </a:lnTo>
                  <a:lnTo>
                    <a:pt x="1013777" y="0"/>
                  </a:lnTo>
                  <a:close/>
                </a:path>
                <a:path w="1068705" h="9525">
                  <a:moveTo>
                    <a:pt x="1068578" y="0"/>
                  </a:moveTo>
                  <a:lnTo>
                    <a:pt x="1041184" y="0"/>
                  </a:lnTo>
                  <a:lnTo>
                    <a:pt x="1041184" y="9131"/>
                  </a:lnTo>
                  <a:lnTo>
                    <a:pt x="1068578" y="9131"/>
                  </a:lnTo>
                  <a:lnTo>
                    <a:pt x="1068578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90174" y="1430996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26"/>
                  </a:lnTo>
                </a:path>
              </a:pathLst>
            </a:custGeom>
            <a:ln w="9133">
              <a:solidFill>
                <a:srgbClr val="82B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90174" y="1399023"/>
              <a:ext cx="27940" cy="9525"/>
            </a:xfrm>
            <a:custGeom>
              <a:avLst/>
              <a:gdLst/>
              <a:ahLst/>
              <a:cxnLst/>
              <a:rect l="l" t="t" r="r" b="b"/>
              <a:pathLst>
                <a:path w="27940" h="9525">
                  <a:moveTo>
                    <a:pt x="27399" y="0"/>
                  </a:moveTo>
                  <a:lnTo>
                    <a:pt x="0" y="0"/>
                  </a:lnTo>
                  <a:lnTo>
                    <a:pt x="0" y="9135"/>
                  </a:lnTo>
                  <a:lnTo>
                    <a:pt x="27399" y="9135"/>
                  </a:lnTo>
                  <a:lnTo>
                    <a:pt x="27399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94740" y="1559897"/>
            <a:ext cx="108712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>
              <a:spcBef>
                <a:spcPts val="100"/>
              </a:spcBef>
            </a:pPr>
            <a:r>
              <a:rPr sz="1150" b="1" dirty="0">
                <a:latin typeface="+mn-lt"/>
                <a:cs typeface="Tahoma"/>
              </a:rPr>
              <a:t>Users</a:t>
            </a:r>
            <a:endParaRPr sz="1150" dirty="0">
              <a:latin typeface="+mn-lt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85411" y="2769160"/>
            <a:ext cx="1105535" cy="558165"/>
            <a:chOff x="685411" y="2769160"/>
            <a:chExt cx="1105535" cy="558165"/>
          </a:xfrm>
        </p:grpSpPr>
        <p:sp>
          <p:nvSpPr>
            <p:cNvPr id="38" name="object 38"/>
            <p:cNvSpPr/>
            <p:nvPr/>
          </p:nvSpPr>
          <p:spPr>
            <a:xfrm>
              <a:off x="690174" y="2773922"/>
              <a:ext cx="1096010" cy="548640"/>
            </a:xfrm>
            <a:custGeom>
              <a:avLst/>
              <a:gdLst/>
              <a:ahLst/>
              <a:cxnLst/>
              <a:rect l="l" t="t" r="r" b="b"/>
              <a:pathLst>
                <a:path w="1096010" h="548639">
                  <a:moveTo>
                    <a:pt x="1095973" y="0"/>
                  </a:moveTo>
                  <a:lnTo>
                    <a:pt x="0" y="0"/>
                  </a:lnTo>
                  <a:lnTo>
                    <a:pt x="0" y="548133"/>
                  </a:lnTo>
                  <a:lnTo>
                    <a:pt x="1095973" y="548133"/>
                  </a:lnTo>
                  <a:lnTo>
                    <a:pt x="1095973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44969" y="2769361"/>
              <a:ext cx="1014094" cy="9525"/>
            </a:xfrm>
            <a:custGeom>
              <a:avLst/>
              <a:gdLst/>
              <a:ahLst/>
              <a:cxnLst/>
              <a:rect l="l" t="t" r="r" b="b"/>
              <a:pathLst>
                <a:path w="1014094" h="9525">
                  <a:moveTo>
                    <a:pt x="27393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27393" y="9131"/>
                  </a:lnTo>
                  <a:lnTo>
                    <a:pt x="27393" y="0"/>
                  </a:lnTo>
                  <a:close/>
                </a:path>
                <a:path w="1014094" h="9525">
                  <a:moveTo>
                    <a:pt x="82194" y="0"/>
                  </a:moveTo>
                  <a:lnTo>
                    <a:pt x="54800" y="0"/>
                  </a:lnTo>
                  <a:lnTo>
                    <a:pt x="54800" y="9131"/>
                  </a:lnTo>
                  <a:lnTo>
                    <a:pt x="82194" y="9131"/>
                  </a:lnTo>
                  <a:lnTo>
                    <a:pt x="82194" y="0"/>
                  </a:lnTo>
                  <a:close/>
                </a:path>
                <a:path w="1014094" h="9525">
                  <a:moveTo>
                    <a:pt x="136994" y="0"/>
                  </a:moveTo>
                  <a:lnTo>
                    <a:pt x="109588" y="0"/>
                  </a:lnTo>
                  <a:lnTo>
                    <a:pt x="109588" y="9131"/>
                  </a:lnTo>
                  <a:lnTo>
                    <a:pt x="136994" y="9131"/>
                  </a:lnTo>
                  <a:lnTo>
                    <a:pt x="136994" y="0"/>
                  </a:lnTo>
                  <a:close/>
                </a:path>
                <a:path w="1014094" h="9525">
                  <a:moveTo>
                    <a:pt x="191795" y="0"/>
                  </a:moveTo>
                  <a:lnTo>
                    <a:pt x="164388" y="0"/>
                  </a:lnTo>
                  <a:lnTo>
                    <a:pt x="164388" y="9131"/>
                  </a:lnTo>
                  <a:lnTo>
                    <a:pt x="191795" y="9131"/>
                  </a:lnTo>
                  <a:lnTo>
                    <a:pt x="191795" y="0"/>
                  </a:lnTo>
                  <a:close/>
                </a:path>
                <a:path w="1014094" h="9525">
                  <a:moveTo>
                    <a:pt x="246595" y="0"/>
                  </a:moveTo>
                  <a:lnTo>
                    <a:pt x="219189" y="0"/>
                  </a:lnTo>
                  <a:lnTo>
                    <a:pt x="219189" y="9131"/>
                  </a:lnTo>
                  <a:lnTo>
                    <a:pt x="246595" y="9131"/>
                  </a:lnTo>
                  <a:lnTo>
                    <a:pt x="246595" y="0"/>
                  </a:lnTo>
                  <a:close/>
                </a:path>
                <a:path w="1014094" h="9525">
                  <a:moveTo>
                    <a:pt x="301383" y="0"/>
                  </a:moveTo>
                  <a:lnTo>
                    <a:pt x="273989" y="0"/>
                  </a:lnTo>
                  <a:lnTo>
                    <a:pt x="273989" y="9131"/>
                  </a:lnTo>
                  <a:lnTo>
                    <a:pt x="301383" y="9131"/>
                  </a:lnTo>
                  <a:lnTo>
                    <a:pt x="301383" y="0"/>
                  </a:lnTo>
                  <a:close/>
                </a:path>
                <a:path w="1014094" h="9525">
                  <a:moveTo>
                    <a:pt x="356184" y="0"/>
                  </a:moveTo>
                  <a:lnTo>
                    <a:pt x="328790" y="0"/>
                  </a:lnTo>
                  <a:lnTo>
                    <a:pt x="328790" y="9131"/>
                  </a:lnTo>
                  <a:lnTo>
                    <a:pt x="356184" y="9131"/>
                  </a:lnTo>
                  <a:lnTo>
                    <a:pt x="356184" y="0"/>
                  </a:lnTo>
                  <a:close/>
                </a:path>
                <a:path w="1014094" h="9525">
                  <a:moveTo>
                    <a:pt x="410984" y="0"/>
                  </a:moveTo>
                  <a:lnTo>
                    <a:pt x="383590" y="0"/>
                  </a:lnTo>
                  <a:lnTo>
                    <a:pt x="383590" y="9131"/>
                  </a:lnTo>
                  <a:lnTo>
                    <a:pt x="410984" y="9131"/>
                  </a:lnTo>
                  <a:lnTo>
                    <a:pt x="410984" y="0"/>
                  </a:lnTo>
                  <a:close/>
                </a:path>
                <a:path w="1014094" h="9525">
                  <a:moveTo>
                    <a:pt x="465785" y="0"/>
                  </a:moveTo>
                  <a:lnTo>
                    <a:pt x="438391" y="0"/>
                  </a:lnTo>
                  <a:lnTo>
                    <a:pt x="438391" y="9131"/>
                  </a:lnTo>
                  <a:lnTo>
                    <a:pt x="465785" y="9131"/>
                  </a:lnTo>
                  <a:lnTo>
                    <a:pt x="465785" y="0"/>
                  </a:lnTo>
                  <a:close/>
                </a:path>
                <a:path w="1014094" h="9525">
                  <a:moveTo>
                    <a:pt x="520585" y="0"/>
                  </a:moveTo>
                  <a:lnTo>
                    <a:pt x="493179" y="0"/>
                  </a:lnTo>
                  <a:lnTo>
                    <a:pt x="493179" y="9131"/>
                  </a:lnTo>
                  <a:lnTo>
                    <a:pt x="520585" y="9131"/>
                  </a:lnTo>
                  <a:lnTo>
                    <a:pt x="520585" y="0"/>
                  </a:lnTo>
                  <a:close/>
                </a:path>
                <a:path w="1014094" h="9525">
                  <a:moveTo>
                    <a:pt x="575386" y="0"/>
                  </a:moveTo>
                  <a:lnTo>
                    <a:pt x="547979" y="0"/>
                  </a:lnTo>
                  <a:lnTo>
                    <a:pt x="547979" y="9131"/>
                  </a:lnTo>
                  <a:lnTo>
                    <a:pt x="575386" y="9131"/>
                  </a:lnTo>
                  <a:lnTo>
                    <a:pt x="575386" y="0"/>
                  </a:lnTo>
                  <a:close/>
                </a:path>
                <a:path w="1014094" h="9525">
                  <a:moveTo>
                    <a:pt x="630186" y="0"/>
                  </a:moveTo>
                  <a:lnTo>
                    <a:pt x="602780" y="0"/>
                  </a:lnTo>
                  <a:lnTo>
                    <a:pt x="602780" y="9131"/>
                  </a:lnTo>
                  <a:lnTo>
                    <a:pt x="630186" y="9131"/>
                  </a:lnTo>
                  <a:lnTo>
                    <a:pt x="630186" y="0"/>
                  </a:lnTo>
                  <a:close/>
                </a:path>
                <a:path w="1014094" h="9525">
                  <a:moveTo>
                    <a:pt x="684987" y="0"/>
                  </a:moveTo>
                  <a:lnTo>
                    <a:pt x="657580" y="0"/>
                  </a:lnTo>
                  <a:lnTo>
                    <a:pt x="657580" y="9131"/>
                  </a:lnTo>
                  <a:lnTo>
                    <a:pt x="684987" y="9131"/>
                  </a:lnTo>
                  <a:lnTo>
                    <a:pt x="684987" y="0"/>
                  </a:lnTo>
                  <a:close/>
                </a:path>
                <a:path w="1014094" h="9525">
                  <a:moveTo>
                    <a:pt x="739775" y="0"/>
                  </a:moveTo>
                  <a:lnTo>
                    <a:pt x="712381" y="0"/>
                  </a:lnTo>
                  <a:lnTo>
                    <a:pt x="712381" y="9131"/>
                  </a:lnTo>
                  <a:lnTo>
                    <a:pt x="739775" y="9131"/>
                  </a:lnTo>
                  <a:lnTo>
                    <a:pt x="739775" y="0"/>
                  </a:lnTo>
                  <a:close/>
                </a:path>
                <a:path w="1014094" h="9525">
                  <a:moveTo>
                    <a:pt x="794575" y="0"/>
                  </a:moveTo>
                  <a:lnTo>
                    <a:pt x="767181" y="0"/>
                  </a:lnTo>
                  <a:lnTo>
                    <a:pt x="767181" y="9131"/>
                  </a:lnTo>
                  <a:lnTo>
                    <a:pt x="794575" y="9131"/>
                  </a:lnTo>
                  <a:lnTo>
                    <a:pt x="794575" y="0"/>
                  </a:lnTo>
                  <a:close/>
                </a:path>
                <a:path w="1014094" h="9525">
                  <a:moveTo>
                    <a:pt x="849376" y="0"/>
                  </a:moveTo>
                  <a:lnTo>
                    <a:pt x="821982" y="0"/>
                  </a:lnTo>
                  <a:lnTo>
                    <a:pt x="821982" y="9131"/>
                  </a:lnTo>
                  <a:lnTo>
                    <a:pt x="849376" y="9131"/>
                  </a:lnTo>
                  <a:lnTo>
                    <a:pt x="849376" y="0"/>
                  </a:lnTo>
                  <a:close/>
                </a:path>
                <a:path w="1014094" h="9525">
                  <a:moveTo>
                    <a:pt x="904176" y="0"/>
                  </a:moveTo>
                  <a:lnTo>
                    <a:pt x="876769" y="0"/>
                  </a:lnTo>
                  <a:lnTo>
                    <a:pt x="876769" y="9131"/>
                  </a:lnTo>
                  <a:lnTo>
                    <a:pt x="904176" y="9131"/>
                  </a:lnTo>
                  <a:lnTo>
                    <a:pt x="904176" y="0"/>
                  </a:lnTo>
                  <a:close/>
                </a:path>
                <a:path w="1014094" h="9525">
                  <a:moveTo>
                    <a:pt x="958977" y="0"/>
                  </a:moveTo>
                  <a:lnTo>
                    <a:pt x="931570" y="0"/>
                  </a:lnTo>
                  <a:lnTo>
                    <a:pt x="931570" y="9131"/>
                  </a:lnTo>
                  <a:lnTo>
                    <a:pt x="958977" y="9131"/>
                  </a:lnTo>
                  <a:lnTo>
                    <a:pt x="958977" y="0"/>
                  </a:lnTo>
                  <a:close/>
                </a:path>
                <a:path w="1014094" h="9525">
                  <a:moveTo>
                    <a:pt x="1013777" y="0"/>
                  </a:moveTo>
                  <a:lnTo>
                    <a:pt x="986370" y="0"/>
                  </a:lnTo>
                  <a:lnTo>
                    <a:pt x="986370" y="9131"/>
                  </a:lnTo>
                  <a:lnTo>
                    <a:pt x="1013777" y="9131"/>
                  </a:lnTo>
                  <a:lnTo>
                    <a:pt x="1013777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786147" y="277392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26"/>
                  </a:lnTo>
                </a:path>
              </a:pathLst>
            </a:custGeom>
            <a:ln w="9133">
              <a:solidFill>
                <a:srgbClr val="82B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717562" y="3317493"/>
              <a:ext cx="1068705" cy="9525"/>
            </a:xfrm>
            <a:custGeom>
              <a:avLst/>
              <a:gdLst/>
              <a:ahLst/>
              <a:cxnLst/>
              <a:rect l="l" t="t" r="r" b="b"/>
              <a:pathLst>
                <a:path w="1068705" h="9525">
                  <a:moveTo>
                    <a:pt x="27406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27406" y="9131"/>
                  </a:lnTo>
                  <a:lnTo>
                    <a:pt x="27406" y="0"/>
                  </a:lnTo>
                  <a:close/>
                </a:path>
                <a:path w="1068705" h="9525">
                  <a:moveTo>
                    <a:pt x="82207" y="0"/>
                  </a:moveTo>
                  <a:lnTo>
                    <a:pt x="54800" y="0"/>
                  </a:lnTo>
                  <a:lnTo>
                    <a:pt x="54800" y="9131"/>
                  </a:lnTo>
                  <a:lnTo>
                    <a:pt x="82207" y="9131"/>
                  </a:lnTo>
                  <a:lnTo>
                    <a:pt x="82207" y="0"/>
                  </a:lnTo>
                  <a:close/>
                </a:path>
                <a:path w="1068705" h="9525">
                  <a:moveTo>
                    <a:pt x="136994" y="0"/>
                  </a:moveTo>
                  <a:lnTo>
                    <a:pt x="109601" y="0"/>
                  </a:lnTo>
                  <a:lnTo>
                    <a:pt x="109601" y="9131"/>
                  </a:lnTo>
                  <a:lnTo>
                    <a:pt x="136994" y="9131"/>
                  </a:lnTo>
                  <a:lnTo>
                    <a:pt x="136994" y="0"/>
                  </a:lnTo>
                  <a:close/>
                </a:path>
                <a:path w="1068705" h="9525">
                  <a:moveTo>
                    <a:pt x="191795" y="0"/>
                  </a:moveTo>
                  <a:lnTo>
                    <a:pt x="164401" y="0"/>
                  </a:lnTo>
                  <a:lnTo>
                    <a:pt x="164401" y="9131"/>
                  </a:lnTo>
                  <a:lnTo>
                    <a:pt x="191795" y="9131"/>
                  </a:lnTo>
                  <a:lnTo>
                    <a:pt x="191795" y="0"/>
                  </a:lnTo>
                  <a:close/>
                </a:path>
                <a:path w="1068705" h="9525">
                  <a:moveTo>
                    <a:pt x="246595" y="0"/>
                  </a:moveTo>
                  <a:lnTo>
                    <a:pt x="219202" y="0"/>
                  </a:lnTo>
                  <a:lnTo>
                    <a:pt x="219202" y="9131"/>
                  </a:lnTo>
                  <a:lnTo>
                    <a:pt x="246595" y="9131"/>
                  </a:lnTo>
                  <a:lnTo>
                    <a:pt x="246595" y="0"/>
                  </a:lnTo>
                  <a:close/>
                </a:path>
                <a:path w="1068705" h="9525">
                  <a:moveTo>
                    <a:pt x="301396" y="0"/>
                  </a:moveTo>
                  <a:lnTo>
                    <a:pt x="274002" y="0"/>
                  </a:lnTo>
                  <a:lnTo>
                    <a:pt x="274002" y="9131"/>
                  </a:lnTo>
                  <a:lnTo>
                    <a:pt x="301396" y="9131"/>
                  </a:lnTo>
                  <a:lnTo>
                    <a:pt x="301396" y="0"/>
                  </a:lnTo>
                  <a:close/>
                </a:path>
                <a:path w="1068705" h="9525">
                  <a:moveTo>
                    <a:pt x="356196" y="0"/>
                  </a:moveTo>
                  <a:lnTo>
                    <a:pt x="328790" y="0"/>
                  </a:lnTo>
                  <a:lnTo>
                    <a:pt x="328790" y="9131"/>
                  </a:lnTo>
                  <a:lnTo>
                    <a:pt x="356196" y="9131"/>
                  </a:lnTo>
                  <a:lnTo>
                    <a:pt x="356196" y="0"/>
                  </a:lnTo>
                  <a:close/>
                </a:path>
                <a:path w="1068705" h="9525">
                  <a:moveTo>
                    <a:pt x="410997" y="0"/>
                  </a:moveTo>
                  <a:lnTo>
                    <a:pt x="383590" y="0"/>
                  </a:lnTo>
                  <a:lnTo>
                    <a:pt x="383590" y="9131"/>
                  </a:lnTo>
                  <a:lnTo>
                    <a:pt x="410997" y="9131"/>
                  </a:lnTo>
                  <a:lnTo>
                    <a:pt x="410997" y="0"/>
                  </a:lnTo>
                  <a:close/>
                </a:path>
                <a:path w="1068705" h="9525">
                  <a:moveTo>
                    <a:pt x="465797" y="0"/>
                  </a:moveTo>
                  <a:lnTo>
                    <a:pt x="438391" y="0"/>
                  </a:lnTo>
                  <a:lnTo>
                    <a:pt x="438391" y="9131"/>
                  </a:lnTo>
                  <a:lnTo>
                    <a:pt x="465797" y="9131"/>
                  </a:lnTo>
                  <a:lnTo>
                    <a:pt x="465797" y="0"/>
                  </a:lnTo>
                  <a:close/>
                </a:path>
                <a:path w="1068705" h="9525">
                  <a:moveTo>
                    <a:pt x="520585" y="0"/>
                  </a:moveTo>
                  <a:lnTo>
                    <a:pt x="493191" y="0"/>
                  </a:lnTo>
                  <a:lnTo>
                    <a:pt x="493191" y="9131"/>
                  </a:lnTo>
                  <a:lnTo>
                    <a:pt x="520585" y="9131"/>
                  </a:lnTo>
                  <a:lnTo>
                    <a:pt x="520585" y="0"/>
                  </a:lnTo>
                  <a:close/>
                </a:path>
                <a:path w="1068705" h="9525">
                  <a:moveTo>
                    <a:pt x="575386" y="0"/>
                  </a:moveTo>
                  <a:lnTo>
                    <a:pt x="547992" y="0"/>
                  </a:lnTo>
                  <a:lnTo>
                    <a:pt x="547992" y="9131"/>
                  </a:lnTo>
                  <a:lnTo>
                    <a:pt x="575386" y="9131"/>
                  </a:lnTo>
                  <a:lnTo>
                    <a:pt x="575386" y="0"/>
                  </a:lnTo>
                  <a:close/>
                </a:path>
                <a:path w="1068705" h="9525">
                  <a:moveTo>
                    <a:pt x="630186" y="0"/>
                  </a:moveTo>
                  <a:lnTo>
                    <a:pt x="602792" y="0"/>
                  </a:lnTo>
                  <a:lnTo>
                    <a:pt x="602792" y="9131"/>
                  </a:lnTo>
                  <a:lnTo>
                    <a:pt x="630186" y="9131"/>
                  </a:lnTo>
                  <a:lnTo>
                    <a:pt x="630186" y="0"/>
                  </a:lnTo>
                  <a:close/>
                </a:path>
                <a:path w="1068705" h="9525">
                  <a:moveTo>
                    <a:pt x="684987" y="0"/>
                  </a:moveTo>
                  <a:lnTo>
                    <a:pt x="657593" y="0"/>
                  </a:lnTo>
                  <a:lnTo>
                    <a:pt x="657593" y="9131"/>
                  </a:lnTo>
                  <a:lnTo>
                    <a:pt x="684987" y="9131"/>
                  </a:lnTo>
                  <a:lnTo>
                    <a:pt x="684987" y="0"/>
                  </a:lnTo>
                  <a:close/>
                </a:path>
                <a:path w="1068705" h="9525">
                  <a:moveTo>
                    <a:pt x="739787" y="0"/>
                  </a:moveTo>
                  <a:lnTo>
                    <a:pt x="712393" y="0"/>
                  </a:lnTo>
                  <a:lnTo>
                    <a:pt x="712393" y="9131"/>
                  </a:lnTo>
                  <a:lnTo>
                    <a:pt x="739787" y="9131"/>
                  </a:lnTo>
                  <a:lnTo>
                    <a:pt x="739787" y="0"/>
                  </a:lnTo>
                  <a:close/>
                </a:path>
                <a:path w="1068705" h="9525">
                  <a:moveTo>
                    <a:pt x="794588" y="0"/>
                  </a:moveTo>
                  <a:lnTo>
                    <a:pt x="767181" y="0"/>
                  </a:lnTo>
                  <a:lnTo>
                    <a:pt x="767181" y="9131"/>
                  </a:lnTo>
                  <a:lnTo>
                    <a:pt x="794588" y="9131"/>
                  </a:lnTo>
                  <a:lnTo>
                    <a:pt x="794588" y="0"/>
                  </a:lnTo>
                  <a:close/>
                </a:path>
                <a:path w="1068705" h="9525">
                  <a:moveTo>
                    <a:pt x="849388" y="0"/>
                  </a:moveTo>
                  <a:lnTo>
                    <a:pt x="821982" y="0"/>
                  </a:lnTo>
                  <a:lnTo>
                    <a:pt x="821982" y="9131"/>
                  </a:lnTo>
                  <a:lnTo>
                    <a:pt x="849388" y="9131"/>
                  </a:lnTo>
                  <a:lnTo>
                    <a:pt x="849388" y="0"/>
                  </a:lnTo>
                  <a:close/>
                </a:path>
                <a:path w="1068705" h="9525">
                  <a:moveTo>
                    <a:pt x="904176" y="0"/>
                  </a:moveTo>
                  <a:lnTo>
                    <a:pt x="876782" y="0"/>
                  </a:lnTo>
                  <a:lnTo>
                    <a:pt x="876782" y="9131"/>
                  </a:lnTo>
                  <a:lnTo>
                    <a:pt x="904176" y="9131"/>
                  </a:lnTo>
                  <a:lnTo>
                    <a:pt x="904176" y="0"/>
                  </a:lnTo>
                  <a:close/>
                </a:path>
                <a:path w="1068705" h="9525">
                  <a:moveTo>
                    <a:pt x="958977" y="0"/>
                  </a:moveTo>
                  <a:lnTo>
                    <a:pt x="931583" y="0"/>
                  </a:lnTo>
                  <a:lnTo>
                    <a:pt x="931583" y="9131"/>
                  </a:lnTo>
                  <a:lnTo>
                    <a:pt x="958977" y="9131"/>
                  </a:lnTo>
                  <a:lnTo>
                    <a:pt x="958977" y="0"/>
                  </a:lnTo>
                  <a:close/>
                </a:path>
                <a:path w="1068705" h="9525">
                  <a:moveTo>
                    <a:pt x="1013777" y="0"/>
                  </a:moveTo>
                  <a:lnTo>
                    <a:pt x="986383" y="0"/>
                  </a:lnTo>
                  <a:lnTo>
                    <a:pt x="986383" y="9131"/>
                  </a:lnTo>
                  <a:lnTo>
                    <a:pt x="1013777" y="9131"/>
                  </a:lnTo>
                  <a:lnTo>
                    <a:pt x="1013777" y="0"/>
                  </a:lnTo>
                  <a:close/>
                </a:path>
                <a:path w="1068705" h="9525">
                  <a:moveTo>
                    <a:pt x="1068578" y="0"/>
                  </a:moveTo>
                  <a:lnTo>
                    <a:pt x="1041184" y="0"/>
                  </a:lnTo>
                  <a:lnTo>
                    <a:pt x="1041184" y="9131"/>
                  </a:lnTo>
                  <a:lnTo>
                    <a:pt x="1068578" y="9131"/>
                  </a:lnTo>
                  <a:lnTo>
                    <a:pt x="1068578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90174" y="2801329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26"/>
                  </a:lnTo>
                </a:path>
              </a:pathLst>
            </a:custGeom>
            <a:ln w="9133">
              <a:solidFill>
                <a:srgbClr val="82B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90174" y="2769354"/>
              <a:ext cx="27940" cy="9525"/>
            </a:xfrm>
            <a:custGeom>
              <a:avLst/>
              <a:gdLst/>
              <a:ahLst/>
              <a:cxnLst/>
              <a:rect l="l" t="t" r="r" b="b"/>
              <a:pathLst>
                <a:path w="27940" h="9525">
                  <a:moveTo>
                    <a:pt x="27399" y="0"/>
                  </a:moveTo>
                  <a:lnTo>
                    <a:pt x="0" y="0"/>
                  </a:lnTo>
                  <a:lnTo>
                    <a:pt x="0" y="9136"/>
                  </a:lnTo>
                  <a:lnTo>
                    <a:pt x="27399" y="9136"/>
                  </a:lnTo>
                  <a:lnTo>
                    <a:pt x="27399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94740" y="2930229"/>
            <a:ext cx="108712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>
              <a:spcBef>
                <a:spcPts val="100"/>
              </a:spcBef>
            </a:pPr>
            <a:r>
              <a:rPr sz="1150" b="1" dirty="0">
                <a:latin typeface="+mn-lt"/>
                <a:cs typeface="Tahoma"/>
              </a:rPr>
              <a:t>Groups</a:t>
            </a:r>
            <a:endParaRPr sz="1150">
              <a:latin typeface="+mn-lt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85411" y="4322202"/>
            <a:ext cx="1105535" cy="558165"/>
            <a:chOff x="685411" y="4322202"/>
            <a:chExt cx="1105535" cy="558165"/>
          </a:xfrm>
        </p:grpSpPr>
        <p:sp>
          <p:nvSpPr>
            <p:cNvPr id="46" name="object 46"/>
            <p:cNvSpPr/>
            <p:nvPr/>
          </p:nvSpPr>
          <p:spPr>
            <a:xfrm>
              <a:off x="690174" y="4326964"/>
              <a:ext cx="1096010" cy="548640"/>
            </a:xfrm>
            <a:custGeom>
              <a:avLst/>
              <a:gdLst/>
              <a:ahLst/>
              <a:cxnLst/>
              <a:rect l="l" t="t" r="r" b="b"/>
              <a:pathLst>
                <a:path w="1096010" h="548639">
                  <a:moveTo>
                    <a:pt x="1095973" y="0"/>
                  </a:moveTo>
                  <a:lnTo>
                    <a:pt x="0" y="0"/>
                  </a:lnTo>
                  <a:lnTo>
                    <a:pt x="0" y="548133"/>
                  </a:lnTo>
                  <a:lnTo>
                    <a:pt x="1095973" y="548133"/>
                  </a:lnTo>
                  <a:lnTo>
                    <a:pt x="1095973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44969" y="4322406"/>
              <a:ext cx="1014094" cy="9525"/>
            </a:xfrm>
            <a:custGeom>
              <a:avLst/>
              <a:gdLst/>
              <a:ahLst/>
              <a:cxnLst/>
              <a:rect l="l" t="t" r="r" b="b"/>
              <a:pathLst>
                <a:path w="1014094" h="9525">
                  <a:moveTo>
                    <a:pt x="27393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27393" y="9131"/>
                  </a:lnTo>
                  <a:lnTo>
                    <a:pt x="27393" y="0"/>
                  </a:lnTo>
                  <a:close/>
                </a:path>
                <a:path w="1014094" h="9525">
                  <a:moveTo>
                    <a:pt x="82194" y="0"/>
                  </a:moveTo>
                  <a:lnTo>
                    <a:pt x="54800" y="0"/>
                  </a:lnTo>
                  <a:lnTo>
                    <a:pt x="54800" y="9131"/>
                  </a:lnTo>
                  <a:lnTo>
                    <a:pt x="82194" y="9131"/>
                  </a:lnTo>
                  <a:lnTo>
                    <a:pt x="82194" y="0"/>
                  </a:lnTo>
                  <a:close/>
                </a:path>
                <a:path w="1014094" h="9525">
                  <a:moveTo>
                    <a:pt x="136994" y="0"/>
                  </a:moveTo>
                  <a:lnTo>
                    <a:pt x="109588" y="0"/>
                  </a:lnTo>
                  <a:lnTo>
                    <a:pt x="109588" y="9131"/>
                  </a:lnTo>
                  <a:lnTo>
                    <a:pt x="136994" y="9131"/>
                  </a:lnTo>
                  <a:lnTo>
                    <a:pt x="136994" y="0"/>
                  </a:lnTo>
                  <a:close/>
                </a:path>
                <a:path w="1014094" h="9525">
                  <a:moveTo>
                    <a:pt x="191795" y="0"/>
                  </a:moveTo>
                  <a:lnTo>
                    <a:pt x="164388" y="0"/>
                  </a:lnTo>
                  <a:lnTo>
                    <a:pt x="164388" y="9131"/>
                  </a:lnTo>
                  <a:lnTo>
                    <a:pt x="191795" y="9131"/>
                  </a:lnTo>
                  <a:lnTo>
                    <a:pt x="191795" y="0"/>
                  </a:lnTo>
                  <a:close/>
                </a:path>
                <a:path w="1014094" h="9525">
                  <a:moveTo>
                    <a:pt x="246595" y="0"/>
                  </a:moveTo>
                  <a:lnTo>
                    <a:pt x="219189" y="0"/>
                  </a:lnTo>
                  <a:lnTo>
                    <a:pt x="219189" y="9131"/>
                  </a:lnTo>
                  <a:lnTo>
                    <a:pt x="246595" y="9131"/>
                  </a:lnTo>
                  <a:lnTo>
                    <a:pt x="246595" y="0"/>
                  </a:lnTo>
                  <a:close/>
                </a:path>
                <a:path w="1014094" h="9525">
                  <a:moveTo>
                    <a:pt x="301383" y="0"/>
                  </a:moveTo>
                  <a:lnTo>
                    <a:pt x="273989" y="0"/>
                  </a:lnTo>
                  <a:lnTo>
                    <a:pt x="273989" y="9131"/>
                  </a:lnTo>
                  <a:lnTo>
                    <a:pt x="301383" y="9131"/>
                  </a:lnTo>
                  <a:lnTo>
                    <a:pt x="301383" y="0"/>
                  </a:lnTo>
                  <a:close/>
                </a:path>
                <a:path w="1014094" h="9525">
                  <a:moveTo>
                    <a:pt x="356184" y="0"/>
                  </a:moveTo>
                  <a:lnTo>
                    <a:pt x="328790" y="0"/>
                  </a:lnTo>
                  <a:lnTo>
                    <a:pt x="328790" y="9131"/>
                  </a:lnTo>
                  <a:lnTo>
                    <a:pt x="356184" y="9131"/>
                  </a:lnTo>
                  <a:lnTo>
                    <a:pt x="356184" y="0"/>
                  </a:lnTo>
                  <a:close/>
                </a:path>
                <a:path w="1014094" h="9525">
                  <a:moveTo>
                    <a:pt x="410984" y="0"/>
                  </a:moveTo>
                  <a:lnTo>
                    <a:pt x="383590" y="0"/>
                  </a:lnTo>
                  <a:lnTo>
                    <a:pt x="383590" y="9131"/>
                  </a:lnTo>
                  <a:lnTo>
                    <a:pt x="410984" y="9131"/>
                  </a:lnTo>
                  <a:lnTo>
                    <a:pt x="410984" y="0"/>
                  </a:lnTo>
                  <a:close/>
                </a:path>
                <a:path w="1014094" h="9525">
                  <a:moveTo>
                    <a:pt x="465785" y="0"/>
                  </a:moveTo>
                  <a:lnTo>
                    <a:pt x="438391" y="0"/>
                  </a:lnTo>
                  <a:lnTo>
                    <a:pt x="438391" y="9131"/>
                  </a:lnTo>
                  <a:lnTo>
                    <a:pt x="465785" y="9131"/>
                  </a:lnTo>
                  <a:lnTo>
                    <a:pt x="465785" y="0"/>
                  </a:lnTo>
                  <a:close/>
                </a:path>
                <a:path w="1014094" h="9525">
                  <a:moveTo>
                    <a:pt x="520585" y="0"/>
                  </a:moveTo>
                  <a:lnTo>
                    <a:pt x="493179" y="0"/>
                  </a:lnTo>
                  <a:lnTo>
                    <a:pt x="493179" y="9131"/>
                  </a:lnTo>
                  <a:lnTo>
                    <a:pt x="520585" y="9131"/>
                  </a:lnTo>
                  <a:lnTo>
                    <a:pt x="520585" y="0"/>
                  </a:lnTo>
                  <a:close/>
                </a:path>
                <a:path w="1014094" h="9525">
                  <a:moveTo>
                    <a:pt x="575386" y="0"/>
                  </a:moveTo>
                  <a:lnTo>
                    <a:pt x="547979" y="0"/>
                  </a:lnTo>
                  <a:lnTo>
                    <a:pt x="547979" y="9131"/>
                  </a:lnTo>
                  <a:lnTo>
                    <a:pt x="575386" y="9131"/>
                  </a:lnTo>
                  <a:lnTo>
                    <a:pt x="575386" y="0"/>
                  </a:lnTo>
                  <a:close/>
                </a:path>
                <a:path w="1014094" h="9525">
                  <a:moveTo>
                    <a:pt x="630186" y="0"/>
                  </a:moveTo>
                  <a:lnTo>
                    <a:pt x="602780" y="0"/>
                  </a:lnTo>
                  <a:lnTo>
                    <a:pt x="602780" y="9131"/>
                  </a:lnTo>
                  <a:lnTo>
                    <a:pt x="630186" y="9131"/>
                  </a:lnTo>
                  <a:lnTo>
                    <a:pt x="630186" y="0"/>
                  </a:lnTo>
                  <a:close/>
                </a:path>
                <a:path w="1014094" h="9525">
                  <a:moveTo>
                    <a:pt x="684987" y="0"/>
                  </a:moveTo>
                  <a:lnTo>
                    <a:pt x="657580" y="0"/>
                  </a:lnTo>
                  <a:lnTo>
                    <a:pt x="657580" y="9131"/>
                  </a:lnTo>
                  <a:lnTo>
                    <a:pt x="684987" y="9131"/>
                  </a:lnTo>
                  <a:lnTo>
                    <a:pt x="684987" y="0"/>
                  </a:lnTo>
                  <a:close/>
                </a:path>
                <a:path w="1014094" h="9525">
                  <a:moveTo>
                    <a:pt x="739775" y="0"/>
                  </a:moveTo>
                  <a:lnTo>
                    <a:pt x="712381" y="0"/>
                  </a:lnTo>
                  <a:lnTo>
                    <a:pt x="712381" y="9131"/>
                  </a:lnTo>
                  <a:lnTo>
                    <a:pt x="739775" y="9131"/>
                  </a:lnTo>
                  <a:lnTo>
                    <a:pt x="739775" y="0"/>
                  </a:lnTo>
                  <a:close/>
                </a:path>
                <a:path w="1014094" h="9525">
                  <a:moveTo>
                    <a:pt x="794575" y="0"/>
                  </a:moveTo>
                  <a:lnTo>
                    <a:pt x="767181" y="0"/>
                  </a:lnTo>
                  <a:lnTo>
                    <a:pt x="767181" y="9131"/>
                  </a:lnTo>
                  <a:lnTo>
                    <a:pt x="794575" y="9131"/>
                  </a:lnTo>
                  <a:lnTo>
                    <a:pt x="794575" y="0"/>
                  </a:lnTo>
                  <a:close/>
                </a:path>
                <a:path w="1014094" h="9525">
                  <a:moveTo>
                    <a:pt x="849376" y="0"/>
                  </a:moveTo>
                  <a:lnTo>
                    <a:pt x="821982" y="0"/>
                  </a:lnTo>
                  <a:lnTo>
                    <a:pt x="821982" y="9131"/>
                  </a:lnTo>
                  <a:lnTo>
                    <a:pt x="849376" y="9131"/>
                  </a:lnTo>
                  <a:lnTo>
                    <a:pt x="849376" y="0"/>
                  </a:lnTo>
                  <a:close/>
                </a:path>
                <a:path w="1014094" h="9525">
                  <a:moveTo>
                    <a:pt x="904176" y="0"/>
                  </a:moveTo>
                  <a:lnTo>
                    <a:pt x="876769" y="0"/>
                  </a:lnTo>
                  <a:lnTo>
                    <a:pt x="876769" y="9131"/>
                  </a:lnTo>
                  <a:lnTo>
                    <a:pt x="904176" y="9131"/>
                  </a:lnTo>
                  <a:lnTo>
                    <a:pt x="904176" y="0"/>
                  </a:lnTo>
                  <a:close/>
                </a:path>
                <a:path w="1014094" h="9525">
                  <a:moveTo>
                    <a:pt x="958977" y="0"/>
                  </a:moveTo>
                  <a:lnTo>
                    <a:pt x="931570" y="0"/>
                  </a:lnTo>
                  <a:lnTo>
                    <a:pt x="931570" y="9131"/>
                  </a:lnTo>
                  <a:lnTo>
                    <a:pt x="958977" y="9131"/>
                  </a:lnTo>
                  <a:lnTo>
                    <a:pt x="958977" y="0"/>
                  </a:lnTo>
                  <a:close/>
                </a:path>
                <a:path w="1014094" h="9525">
                  <a:moveTo>
                    <a:pt x="1013777" y="0"/>
                  </a:moveTo>
                  <a:lnTo>
                    <a:pt x="986370" y="0"/>
                  </a:lnTo>
                  <a:lnTo>
                    <a:pt x="986370" y="9131"/>
                  </a:lnTo>
                  <a:lnTo>
                    <a:pt x="1013777" y="9131"/>
                  </a:lnTo>
                  <a:lnTo>
                    <a:pt x="1013777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786147" y="4326964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26"/>
                  </a:lnTo>
                </a:path>
              </a:pathLst>
            </a:custGeom>
            <a:ln w="9133">
              <a:solidFill>
                <a:srgbClr val="82B36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17562" y="4870538"/>
              <a:ext cx="1068705" cy="9525"/>
            </a:xfrm>
            <a:custGeom>
              <a:avLst/>
              <a:gdLst/>
              <a:ahLst/>
              <a:cxnLst/>
              <a:rect l="l" t="t" r="r" b="b"/>
              <a:pathLst>
                <a:path w="1068705" h="9525">
                  <a:moveTo>
                    <a:pt x="27406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27406" y="9131"/>
                  </a:lnTo>
                  <a:lnTo>
                    <a:pt x="27406" y="0"/>
                  </a:lnTo>
                  <a:close/>
                </a:path>
                <a:path w="1068705" h="9525">
                  <a:moveTo>
                    <a:pt x="82207" y="0"/>
                  </a:moveTo>
                  <a:lnTo>
                    <a:pt x="54800" y="0"/>
                  </a:lnTo>
                  <a:lnTo>
                    <a:pt x="54800" y="9131"/>
                  </a:lnTo>
                  <a:lnTo>
                    <a:pt x="82207" y="9131"/>
                  </a:lnTo>
                  <a:lnTo>
                    <a:pt x="82207" y="0"/>
                  </a:lnTo>
                  <a:close/>
                </a:path>
                <a:path w="1068705" h="9525">
                  <a:moveTo>
                    <a:pt x="136994" y="0"/>
                  </a:moveTo>
                  <a:lnTo>
                    <a:pt x="109601" y="0"/>
                  </a:lnTo>
                  <a:lnTo>
                    <a:pt x="109601" y="9131"/>
                  </a:lnTo>
                  <a:lnTo>
                    <a:pt x="136994" y="9131"/>
                  </a:lnTo>
                  <a:lnTo>
                    <a:pt x="136994" y="0"/>
                  </a:lnTo>
                  <a:close/>
                </a:path>
                <a:path w="1068705" h="9525">
                  <a:moveTo>
                    <a:pt x="191795" y="0"/>
                  </a:moveTo>
                  <a:lnTo>
                    <a:pt x="164401" y="0"/>
                  </a:lnTo>
                  <a:lnTo>
                    <a:pt x="164401" y="9131"/>
                  </a:lnTo>
                  <a:lnTo>
                    <a:pt x="191795" y="9131"/>
                  </a:lnTo>
                  <a:lnTo>
                    <a:pt x="191795" y="0"/>
                  </a:lnTo>
                  <a:close/>
                </a:path>
                <a:path w="1068705" h="9525">
                  <a:moveTo>
                    <a:pt x="246595" y="0"/>
                  </a:moveTo>
                  <a:lnTo>
                    <a:pt x="219202" y="0"/>
                  </a:lnTo>
                  <a:lnTo>
                    <a:pt x="219202" y="9131"/>
                  </a:lnTo>
                  <a:lnTo>
                    <a:pt x="246595" y="9131"/>
                  </a:lnTo>
                  <a:lnTo>
                    <a:pt x="246595" y="0"/>
                  </a:lnTo>
                  <a:close/>
                </a:path>
                <a:path w="1068705" h="9525">
                  <a:moveTo>
                    <a:pt x="301396" y="0"/>
                  </a:moveTo>
                  <a:lnTo>
                    <a:pt x="274002" y="0"/>
                  </a:lnTo>
                  <a:lnTo>
                    <a:pt x="274002" y="9131"/>
                  </a:lnTo>
                  <a:lnTo>
                    <a:pt x="301396" y="9131"/>
                  </a:lnTo>
                  <a:lnTo>
                    <a:pt x="301396" y="0"/>
                  </a:lnTo>
                  <a:close/>
                </a:path>
                <a:path w="1068705" h="9525">
                  <a:moveTo>
                    <a:pt x="356196" y="0"/>
                  </a:moveTo>
                  <a:lnTo>
                    <a:pt x="328790" y="0"/>
                  </a:lnTo>
                  <a:lnTo>
                    <a:pt x="328790" y="9131"/>
                  </a:lnTo>
                  <a:lnTo>
                    <a:pt x="356196" y="9131"/>
                  </a:lnTo>
                  <a:lnTo>
                    <a:pt x="356196" y="0"/>
                  </a:lnTo>
                  <a:close/>
                </a:path>
                <a:path w="1068705" h="9525">
                  <a:moveTo>
                    <a:pt x="410997" y="0"/>
                  </a:moveTo>
                  <a:lnTo>
                    <a:pt x="383590" y="0"/>
                  </a:lnTo>
                  <a:lnTo>
                    <a:pt x="383590" y="9131"/>
                  </a:lnTo>
                  <a:lnTo>
                    <a:pt x="410997" y="9131"/>
                  </a:lnTo>
                  <a:lnTo>
                    <a:pt x="410997" y="0"/>
                  </a:lnTo>
                  <a:close/>
                </a:path>
                <a:path w="1068705" h="9525">
                  <a:moveTo>
                    <a:pt x="465797" y="0"/>
                  </a:moveTo>
                  <a:lnTo>
                    <a:pt x="438391" y="0"/>
                  </a:lnTo>
                  <a:lnTo>
                    <a:pt x="438391" y="9131"/>
                  </a:lnTo>
                  <a:lnTo>
                    <a:pt x="465797" y="9131"/>
                  </a:lnTo>
                  <a:lnTo>
                    <a:pt x="465797" y="0"/>
                  </a:lnTo>
                  <a:close/>
                </a:path>
                <a:path w="1068705" h="9525">
                  <a:moveTo>
                    <a:pt x="520585" y="0"/>
                  </a:moveTo>
                  <a:lnTo>
                    <a:pt x="493191" y="0"/>
                  </a:lnTo>
                  <a:lnTo>
                    <a:pt x="493191" y="9131"/>
                  </a:lnTo>
                  <a:lnTo>
                    <a:pt x="520585" y="9131"/>
                  </a:lnTo>
                  <a:lnTo>
                    <a:pt x="520585" y="0"/>
                  </a:lnTo>
                  <a:close/>
                </a:path>
                <a:path w="1068705" h="9525">
                  <a:moveTo>
                    <a:pt x="575386" y="0"/>
                  </a:moveTo>
                  <a:lnTo>
                    <a:pt x="547992" y="0"/>
                  </a:lnTo>
                  <a:lnTo>
                    <a:pt x="547992" y="9131"/>
                  </a:lnTo>
                  <a:lnTo>
                    <a:pt x="575386" y="9131"/>
                  </a:lnTo>
                  <a:lnTo>
                    <a:pt x="575386" y="0"/>
                  </a:lnTo>
                  <a:close/>
                </a:path>
                <a:path w="1068705" h="9525">
                  <a:moveTo>
                    <a:pt x="630186" y="0"/>
                  </a:moveTo>
                  <a:lnTo>
                    <a:pt x="602792" y="0"/>
                  </a:lnTo>
                  <a:lnTo>
                    <a:pt x="602792" y="9131"/>
                  </a:lnTo>
                  <a:lnTo>
                    <a:pt x="630186" y="9131"/>
                  </a:lnTo>
                  <a:lnTo>
                    <a:pt x="630186" y="0"/>
                  </a:lnTo>
                  <a:close/>
                </a:path>
                <a:path w="1068705" h="9525">
                  <a:moveTo>
                    <a:pt x="684987" y="0"/>
                  </a:moveTo>
                  <a:lnTo>
                    <a:pt x="657593" y="0"/>
                  </a:lnTo>
                  <a:lnTo>
                    <a:pt x="657593" y="9131"/>
                  </a:lnTo>
                  <a:lnTo>
                    <a:pt x="684987" y="9131"/>
                  </a:lnTo>
                  <a:lnTo>
                    <a:pt x="684987" y="0"/>
                  </a:lnTo>
                  <a:close/>
                </a:path>
                <a:path w="1068705" h="9525">
                  <a:moveTo>
                    <a:pt x="739787" y="0"/>
                  </a:moveTo>
                  <a:lnTo>
                    <a:pt x="712393" y="0"/>
                  </a:lnTo>
                  <a:lnTo>
                    <a:pt x="712393" y="9131"/>
                  </a:lnTo>
                  <a:lnTo>
                    <a:pt x="739787" y="9131"/>
                  </a:lnTo>
                  <a:lnTo>
                    <a:pt x="739787" y="0"/>
                  </a:lnTo>
                  <a:close/>
                </a:path>
                <a:path w="1068705" h="9525">
                  <a:moveTo>
                    <a:pt x="794588" y="0"/>
                  </a:moveTo>
                  <a:lnTo>
                    <a:pt x="767181" y="0"/>
                  </a:lnTo>
                  <a:lnTo>
                    <a:pt x="767181" y="9131"/>
                  </a:lnTo>
                  <a:lnTo>
                    <a:pt x="794588" y="9131"/>
                  </a:lnTo>
                  <a:lnTo>
                    <a:pt x="794588" y="0"/>
                  </a:lnTo>
                  <a:close/>
                </a:path>
                <a:path w="1068705" h="9525">
                  <a:moveTo>
                    <a:pt x="849388" y="0"/>
                  </a:moveTo>
                  <a:lnTo>
                    <a:pt x="821982" y="0"/>
                  </a:lnTo>
                  <a:lnTo>
                    <a:pt x="821982" y="9131"/>
                  </a:lnTo>
                  <a:lnTo>
                    <a:pt x="849388" y="9131"/>
                  </a:lnTo>
                  <a:lnTo>
                    <a:pt x="849388" y="0"/>
                  </a:lnTo>
                  <a:close/>
                </a:path>
                <a:path w="1068705" h="9525">
                  <a:moveTo>
                    <a:pt x="904176" y="0"/>
                  </a:moveTo>
                  <a:lnTo>
                    <a:pt x="876782" y="0"/>
                  </a:lnTo>
                  <a:lnTo>
                    <a:pt x="876782" y="9131"/>
                  </a:lnTo>
                  <a:lnTo>
                    <a:pt x="904176" y="9131"/>
                  </a:lnTo>
                  <a:lnTo>
                    <a:pt x="904176" y="0"/>
                  </a:lnTo>
                  <a:close/>
                </a:path>
                <a:path w="1068705" h="9525">
                  <a:moveTo>
                    <a:pt x="958977" y="0"/>
                  </a:moveTo>
                  <a:lnTo>
                    <a:pt x="931583" y="0"/>
                  </a:lnTo>
                  <a:lnTo>
                    <a:pt x="931583" y="9131"/>
                  </a:lnTo>
                  <a:lnTo>
                    <a:pt x="958977" y="9131"/>
                  </a:lnTo>
                  <a:lnTo>
                    <a:pt x="958977" y="0"/>
                  </a:lnTo>
                  <a:close/>
                </a:path>
                <a:path w="1068705" h="9525">
                  <a:moveTo>
                    <a:pt x="1013777" y="0"/>
                  </a:moveTo>
                  <a:lnTo>
                    <a:pt x="986383" y="0"/>
                  </a:lnTo>
                  <a:lnTo>
                    <a:pt x="986383" y="9131"/>
                  </a:lnTo>
                  <a:lnTo>
                    <a:pt x="1013777" y="9131"/>
                  </a:lnTo>
                  <a:lnTo>
                    <a:pt x="1013777" y="0"/>
                  </a:lnTo>
                  <a:close/>
                </a:path>
                <a:path w="1068705" h="9525">
                  <a:moveTo>
                    <a:pt x="1068578" y="0"/>
                  </a:moveTo>
                  <a:lnTo>
                    <a:pt x="1041184" y="0"/>
                  </a:lnTo>
                  <a:lnTo>
                    <a:pt x="1041184" y="9131"/>
                  </a:lnTo>
                  <a:lnTo>
                    <a:pt x="1068578" y="9131"/>
                  </a:lnTo>
                  <a:lnTo>
                    <a:pt x="1068578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90174" y="43543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25"/>
                  </a:lnTo>
                </a:path>
              </a:pathLst>
            </a:custGeom>
            <a:ln w="9133">
              <a:solidFill>
                <a:srgbClr val="82B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90174" y="4322398"/>
              <a:ext cx="27940" cy="9525"/>
            </a:xfrm>
            <a:custGeom>
              <a:avLst/>
              <a:gdLst/>
              <a:ahLst/>
              <a:cxnLst/>
              <a:rect l="l" t="t" r="r" b="b"/>
              <a:pathLst>
                <a:path w="27940" h="9525">
                  <a:moveTo>
                    <a:pt x="27399" y="0"/>
                  </a:moveTo>
                  <a:lnTo>
                    <a:pt x="0" y="0"/>
                  </a:lnTo>
                  <a:lnTo>
                    <a:pt x="0" y="9135"/>
                  </a:lnTo>
                  <a:lnTo>
                    <a:pt x="27399" y="9135"/>
                  </a:lnTo>
                  <a:lnTo>
                    <a:pt x="27399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94740" y="4483273"/>
            <a:ext cx="108712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spcBef>
                <a:spcPts val="100"/>
              </a:spcBef>
            </a:pPr>
            <a:r>
              <a:rPr sz="1150" b="1" dirty="0">
                <a:latin typeface="+mn-lt"/>
                <a:cs typeface="Tahoma"/>
              </a:rPr>
              <a:t>Partitions</a:t>
            </a:r>
            <a:endParaRPr sz="1150">
              <a:latin typeface="+mn-lt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85607" y="5464341"/>
            <a:ext cx="1105535" cy="557530"/>
            <a:chOff x="685607" y="5464341"/>
            <a:chExt cx="1105535" cy="557530"/>
          </a:xfrm>
        </p:grpSpPr>
        <p:sp>
          <p:nvSpPr>
            <p:cNvPr id="54" name="object 54"/>
            <p:cNvSpPr/>
            <p:nvPr/>
          </p:nvSpPr>
          <p:spPr>
            <a:xfrm>
              <a:off x="690174" y="5468909"/>
              <a:ext cx="1096010" cy="548640"/>
            </a:xfrm>
            <a:custGeom>
              <a:avLst/>
              <a:gdLst/>
              <a:ahLst/>
              <a:cxnLst/>
              <a:rect l="l" t="t" r="r" b="b"/>
              <a:pathLst>
                <a:path w="1096010" h="548639">
                  <a:moveTo>
                    <a:pt x="1095973" y="0"/>
                  </a:moveTo>
                  <a:lnTo>
                    <a:pt x="0" y="0"/>
                  </a:lnTo>
                  <a:lnTo>
                    <a:pt x="0" y="548132"/>
                  </a:lnTo>
                  <a:lnTo>
                    <a:pt x="1095973" y="548132"/>
                  </a:lnTo>
                  <a:lnTo>
                    <a:pt x="1095973" y="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744969" y="5464352"/>
              <a:ext cx="1014094" cy="9525"/>
            </a:xfrm>
            <a:custGeom>
              <a:avLst/>
              <a:gdLst/>
              <a:ahLst/>
              <a:cxnLst/>
              <a:rect l="l" t="t" r="r" b="b"/>
              <a:pathLst>
                <a:path w="1014094" h="9525">
                  <a:moveTo>
                    <a:pt x="27393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27393" y="9131"/>
                  </a:lnTo>
                  <a:lnTo>
                    <a:pt x="27393" y="0"/>
                  </a:lnTo>
                  <a:close/>
                </a:path>
                <a:path w="1014094" h="9525">
                  <a:moveTo>
                    <a:pt x="82194" y="0"/>
                  </a:moveTo>
                  <a:lnTo>
                    <a:pt x="54800" y="0"/>
                  </a:lnTo>
                  <a:lnTo>
                    <a:pt x="54800" y="9131"/>
                  </a:lnTo>
                  <a:lnTo>
                    <a:pt x="82194" y="9131"/>
                  </a:lnTo>
                  <a:lnTo>
                    <a:pt x="82194" y="0"/>
                  </a:lnTo>
                  <a:close/>
                </a:path>
                <a:path w="1014094" h="9525">
                  <a:moveTo>
                    <a:pt x="136994" y="0"/>
                  </a:moveTo>
                  <a:lnTo>
                    <a:pt x="109588" y="0"/>
                  </a:lnTo>
                  <a:lnTo>
                    <a:pt x="109588" y="9131"/>
                  </a:lnTo>
                  <a:lnTo>
                    <a:pt x="136994" y="9131"/>
                  </a:lnTo>
                  <a:lnTo>
                    <a:pt x="136994" y="0"/>
                  </a:lnTo>
                  <a:close/>
                </a:path>
                <a:path w="1014094" h="9525">
                  <a:moveTo>
                    <a:pt x="191795" y="0"/>
                  </a:moveTo>
                  <a:lnTo>
                    <a:pt x="164388" y="0"/>
                  </a:lnTo>
                  <a:lnTo>
                    <a:pt x="164388" y="9131"/>
                  </a:lnTo>
                  <a:lnTo>
                    <a:pt x="191795" y="9131"/>
                  </a:lnTo>
                  <a:lnTo>
                    <a:pt x="191795" y="0"/>
                  </a:lnTo>
                  <a:close/>
                </a:path>
                <a:path w="1014094" h="9525">
                  <a:moveTo>
                    <a:pt x="246595" y="0"/>
                  </a:moveTo>
                  <a:lnTo>
                    <a:pt x="219189" y="0"/>
                  </a:lnTo>
                  <a:lnTo>
                    <a:pt x="219189" y="9131"/>
                  </a:lnTo>
                  <a:lnTo>
                    <a:pt x="246595" y="9131"/>
                  </a:lnTo>
                  <a:lnTo>
                    <a:pt x="246595" y="0"/>
                  </a:lnTo>
                  <a:close/>
                </a:path>
                <a:path w="1014094" h="9525">
                  <a:moveTo>
                    <a:pt x="301383" y="0"/>
                  </a:moveTo>
                  <a:lnTo>
                    <a:pt x="273989" y="0"/>
                  </a:lnTo>
                  <a:lnTo>
                    <a:pt x="273989" y="9131"/>
                  </a:lnTo>
                  <a:lnTo>
                    <a:pt x="301383" y="9131"/>
                  </a:lnTo>
                  <a:lnTo>
                    <a:pt x="301383" y="0"/>
                  </a:lnTo>
                  <a:close/>
                </a:path>
                <a:path w="1014094" h="9525">
                  <a:moveTo>
                    <a:pt x="356184" y="0"/>
                  </a:moveTo>
                  <a:lnTo>
                    <a:pt x="328790" y="0"/>
                  </a:lnTo>
                  <a:lnTo>
                    <a:pt x="328790" y="9131"/>
                  </a:lnTo>
                  <a:lnTo>
                    <a:pt x="356184" y="9131"/>
                  </a:lnTo>
                  <a:lnTo>
                    <a:pt x="356184" y="0"/>
                  </a:lnTo>
                  <a:close/>
                </a:path>
                <a:path w="1014094" h="9525">
                  <a:moveTo>
                    <a:pt x="410984" y="0"/>
                  </a:moveTo>
                  <a:lnTo>
                    <a:pt x="383590" y="0"/>
                  </a:lnTo>
                  <a:lnTo>
                    <a:pt x="383590" y="9131"/>
                  </a:lnTo>
                  <a:lnTo>
                    <a:pt x="410984" y="9131"/>
                  </a:lnTo>
                  <a:lnTo>
                    <a:pt x="410984" y="0"/>
                  </a:lnTo>
                  <a:close/>
                </a:path>
                <a:path w="1014094" h="9525">
                  <a:moveTo>
                    <a:pt x="465785" y="0"/>
                  </a:moveTo>
                  <a:lnTo>
                    <a:pt x="438391" y="0"/>
                  </a:lnTo>
                  <a:lnTo>
                    <a:pt x="438391" y="9131"/>
                  </a:lnTo>
                  <a:lnTo>
                    <a:pt x="465785" y="9131"/>
                  </a:lnTo>
                  <a:lnTo>
                    <a:pt x="465785" y="0"/>
                  </a:lnTo>
                  <a:close/>
                </a:path>
                <a:path w="1014094" h="9525">
                  <a:moveTo>
                    <a:pt x="520585" y="0"/>
                  </a:moveTo>
                  <a:lnTo>
                    <a:pt x="493179" y="0"/>
                  </a:lnTo>
                  <a:lnTo>
                    <a:pt x="493179" y="9131"/>
                  </a:lnTo>
                  <a:lnTo>
                    <a:pt x="520585" y="9131"/>
                  </a:lnTo>
                  <a:lnTo>
                    <a:pt x="520585" y="0"/>
                  </a:lnTo>
                  <a:close/>
                </a:path>
                <a:path w="1014094" h="9525">
                  <a:moveTo>
                    <a:pt x="575386" y="0"/>
                  </a:moveTo>
                  <a:lnTo>
                    <a:pt x="547979" y="0"/>
                  </a:lnTo>
                  <a:lnTo>
                    <a:pt x="547979" y="9131"/>
                  </a:lnTo>
                  <a:lnTo>
                    <a:pt x="575386" y="9131"/>
                  </a:lnTo>
                  <a:lnTo>
                    <a:pt x="575386" y="0"/>
                  </a:lnTo>
                  <a:close/>
                </a:path>
                <a:path w="1014094" h="9525">
                  <a:moveTo>
                    <a:pt x="630186" y="0"/>
                  </a:moveTo>
                  <a:lnTo>
                    <a:pt x="602780" y="0"/>
                  </a:lnTo>
                  <a:lnTo>
                    <a:pt x="602780" y="9131"/>
                  </a:lnTo>
                  <a:lnTo>
                    <a:pt x="630186" y="9131"/>
                  </a:lnTo>
                  <a:lnTo>
                    <a:pt x="630186" y="0"/>
                  </a:lnTo>
                  <a:close/>
                </a:path>
                <a:path w="1014094" h="9525">
                  <a:moveTo>
                    <a:pt x="684987" y="0"/>
                  </a:moveTo>
                  <a:lnTo>
                    <a:pt x="657580" y="0"/>
                  </a:lnTo>
                  <a:lnTo>
                    <a:pt x="657580" y="9131"/>
                  </a:lnTo>
                  <a:lnTo>
                    <a:pt x="684987" y="9131"/>
                  </a:lnTo>
                  <a:lnTo>
                    <a:pt x="684987" y="0"/>
                  </a:lnTo>
                  <a:close/>
                </a:path>
                <a:path w="1014094" h="9525">
                  <a:moveTo>
                    <a:pt x="739775" y="0"/>
                  </a:moveTo>
                  <a:lnTo>
                    <a:pt x="712381" y="0"/>
                  </a:lnTo>
                  <a:lnTo>
                    <a:pt x="712381" y="9131"/>
                  </a:lnTo>
                  <a:lnTo>
                    <a:pt x="739775" y="9131"/>
                  </a:lnTo>
                  <a:lnTo>
                    <a:pt x="739775" y="0"/>
                  </a:lnTo>
                  <a:close/>
                </a:path>
                <a:path w="1014094" h="9525">
                  <a:moveTo>
                    <a:pt x="794575" y="0"/>
                  </a:moveTo>
                  <a:lnTo>
                    <a:pt x="767181" y="0"/>
                  </a:lnTo>
                  <a:lnTo>
                    <a:pt x="767181" y="9131"/>
                  </a:lnTo>
                  <a:lnTo>
                    <a:pt x="794575" y="9131"/>
                  </a:lnTo>
                  <a:lnTo>
                    <a:pt x="794575" y="0"/>
                  </a:lnTo>
                  <a:close/>
                </a:path>
                <a:path w="1014094" h="9525">
                  <a:moveTo>
                    <a:pt x="849376" y="0"/>
                  </a:moveTo>
                  <a:lnTo>
                    <a:pt x="821982" y="0"/>
                  </a:lnTo>
                  <a:lnTo>
                    <a:pt x="821982" y="9131"/>
                  </a:lnTo>
                  <a:lnTo>
                    <a:pt x="849376" y="9131"/>
                  </a:lnTo>
                  <a:lnTo>
                    <a:pt x="849376" y="0"/>
                  </a:lnTo>
                  <a:close/>
                </a:path>
                <a:path w="1014094" h="9525">
                  <a:moveTo>
                    <a:pt x="904176" y="0"/>
                  </a:moveTo>
                  <a:lnTo>
                    <a:pt x="876769" y="0"/>
                  </a:lnTo>
                  <a:lnTo>
                    <a:pt x="876769" y="9131"/>
                  </a:lnTo>
                  <a:lnTo>
                    <a:pt x="904176" y="9131"/>
                  </a:lnTo>
                  <a:lnTo>
                    <a:pt x="904176" y="0"/>
                  </a:lnTo>
                  <a:close/>
                </a:path>
                <a:path w="1014094" h="9525">
                  <a:moveTo>
                    <a:pt x="958977" y="0"/>
                  </a:moveTo>
                  <a:lnTo>
                    <a:pt x="931570" y="0"/>
                  </a:lnTo>
                  <a:lnTo>
                    <a:pt x="931570" y="9131"/>
                  </a:lnTo>
                  <a:lnTo>
                    <a:pt x="958977" y="9131"/>
                  </a:lnTo>
                  <a:lnTo>
                    <a:pt x="958977" y="0"/>
                  </a:lnTo>
                  <a:close/>
                </a:path>
                <a:path w="1014094" h="9525">
                  <a:moveTo>
                    <a:pt x="1013777" y="0"/>
                  </a:moveTo>
                  <a:lnTo>
                    <a:pt x="986370" y="0"/>
                  </a:lnTo>
                  <a:lnTo>
                    <a:pt x="986370" y="9131"/>
                  </a:lnTo>
                  <a:lnTo>
                    <a:pt x="1013777" y="9131"/>
                  </a:lnTo>
                  <a:lnTo>
                    <a:pt x="1013777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786147" y="5468909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25"/>
                  </a:lnTo>
                </a:path>
              </a:pathLst>
            </a:custGeom>
            <a:ln w="9133">
              <a:solidFill>
                <a:srgbClr val="82B36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717562" y="6012484"/>
              <a:ext cx="1068705" cy="9525"/>
            </a:xfrm>
            <a:custGeom>
              <a:avLst/>
              <a:gdLst/>
              <a:ahLst/>
              <a:cxnLst/>
              <a:rect l="l" t="t" r="r" b="b"/>
              <a:pathLst>
                <a:path w="1068705" h="9525">
                  <a:moveTo>
                    <a:pt x="27406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27406" y="9131"/>
                  </a:lnTo>
                  <a:lnTo>
                    <a:pt x="27406" y="0"/>
                  </a:lnTo>
                  <a:close/>
                </a:path>
                <a:path w="1068705" h="9525">
                  <a:moveTo>
                    <a:pt x="82207" y="0"/>
                  </a:moveTo>
                  <a:lnTo>
                    <a:pt x="54800" y="0"/>
                  </a:lnTo>
                  <a:lnTo>
                    <a:pt x="54800" y="9131"/>
                  </a:lnTo>
                  <a:lnTo>
                    <a:pt x="82207" y="9131"/>
                  </a:lnTo>
                  <a:lnTo>
                    <a:pt x="82207" y="0"/>
                  </a:lnTo>
                  <a:close/>
                </a:path>
                <a:path w="1068705" h="9525">
                  <a:moveTo>
                    <a:pt x="136994" y="0"/>
                  </a:moveTo>
                  <a:lnTo>
                    <a:pt x="109601" y="0"/>
                  </a:lnTo>
                  <a:lnTo>
                    <a:pt x="109601" y="9131"/>
                  </a:lnTo>
                  <a:lnTo>
                    <a:pt x="136994" y="9131"/>
                  </a:lnTo>
                  <a:lnTo>
                    <a:pt x="136994" y="0"/>
                  </a:lnTo>
                  <a:close/>
                </a:path>
                <a:path w="1068705" h="9525">
                  <a:moveTo>
                    <a:pt x="191795" y="0"/>
                  </a:moveTo>
                  <a:lnTo>
                    <a:pt x="164401" y="0"/>
                  </a:lnTo>
                  <a:lnTo>
                    <a:pt x="164401" y="9131"/>
                  </a:lnTo>
                  <a:lnTo>
                    <a:pt x="191795" y="9131"/>
                  </a:lnTo>
                  <a:lnTo>
                    <a:pt x="191795" y="0"/>
                  </a:lnTo>
                  <a:close/>
                </a:path>
                <a:path w="1068705" h="9525">
                  <a:moveTo>
                    <a:pt x="246595" y="0"/>
                  </a:moveTo>
                  <a:lnTo>
                    <a:pt x="219202" y="0"/>
                  </a:lnTo>
                  <a:lnTo>
                    <a:pt x="219202" y="9131"/>
                  </a:lnTo>
                  <a:lnTo>
                    <a:pt x="246595" y="9131"/>
                  </a:lnTo>
                  <a:lnTo>
                    <a:pt x="246595" y="0"/>
                  </a:lnTo>
                  <a:close/>
                </a:path>
                <a:path w="1068705" h="9525">
                  <a:moveTo>
                    <a:pt x="301396" y="0"/>
                  </a:moveTo>
                  <a:lnTo>
                    <a:pt x="274002" y="0"/>
                  </a:lnTo>
                  <a:lnTo>
                    <a:pt x="274002" y="9131"/>
                  </a:lnTo>
                  <a:lnTo>
                    <a:pt x="301396" y="9131"/>
                  </a:lnTo>
                  <a:lnTo>
                    <a:pt x="301396" y="0"/>
                  </a:lnTo>
                  <a:close/>
                </a:path>
                <a:path w="1068705" h="9525">
                  <a:moveTo>
                    <a:pt x="356196" y="0"/>
                  </a:moveTo>
                  <a:lnTo>
                    <a:pt x="328790" y="0"/>
                  </a:lnTo>
                  <a:lnTo>
                    <a:pt x="328790" y="9131"/>
                  </a:lnTo>
                  <a:lnTo>
                    <a:pt x="356196" y="9131"/>
                  </a:lnTo>
                  <a:lnTo>
                    <a:pt x="356196" y="0"/>
                  </a:lnTo>
                  <a:close/>
                </a:path>
                <a:path w="1068705" h="9525">
                  <a:moveTo>
                    <a:pt x="410997" y="0"/>
                  </a:moveTo>
                  <a:lnTo>
                    <a:pt x="383590" y="0"/>
                  </a:lnTo>
                  <a:lnTo>
                    <a:pt x="383590" y="9131"/>
                  </a:lnTo>
                  <a:lnTo>
                    <a:pt x="410997" y="9131"/>
                  </a:lnTo>
                  <a:lnTo>
                    <a:pt x="410997" y="0"/>
                  </a:lnTo>
                  <a:close/>
                </a:path>
                <a:path w="1068705" h="9525">
                  <a:moveTo>
                    <a:pt x="465797" y="0"/>
                  </a:moveTo>
                  <a:lnTo>
                    <a:pt x="438391" y="0"/>
                  </a:lnTo>
                  <a:lnTo>
                    <a:pt x="438391" y="9131"/>
                  </a:lnTo>
                  <a:lnTo>
                    <a:pt x="465797" y="9131"/>
                  </a:lnTo>
                  <a:lnTo>
                    <a:pt x="465797" y="0"/>
                  </a:lnTo>
                  <a:close/>
                </a:path>
                <a:path w="1068705" h="9525">
                  <a:moveTo>
                    <a:pt x="520585" y="0"/>
                  </a:moveTo>
                  <a:lnTo>
                    <a:pt x="493191" y="0"/>
                  </a:lnTo>
                  <a:lnTo>
                    <a:pt x="493191" y="9131"/>
                  </a:lnTo>
                  <a:lnTo>
                    <a:pt x="520585" y="9131"/>
                  </a:lnTo>
                  <a:lnTo>
                    <a:pt x="520585" y="0"/>
                  </a:lnTo>
                  <a:close/>
                </a:path>
                <a:path w="1068705" h="9525">
                  <a:moveTo>
                    <a:pt x="575386" y="0"/>
                  </a:moveTo>
                  <a:lnTo>
                    <a:pt x="547992" y="0"/>
                  </a:lnTo>
                  <a:lnTo>
                    <a:pt x="547992" y="9131"/>
                  </a:lnTo>
                  <a:lnTo>
                    <a:pt x="575386" y="9131"/>
                  </a:lnTo>
                  <a:lnTo>
                    <a:pt x="575386" y="0"/>
                  </a:lnTo>
                  <a:close/>
                </a:path>
                <a:path w="1068705" h="9525">
                  <a:moveTo>
                    <a:pt x="630186" y="0"/>
                  </a:moveTo>
                  <a:lnTo>
                    <a:pt x="602792" y="0"/>
                  </a:lnTo>
                  <a:lnTo>
                    <a:pt x="602792" y="9131"/>
                  </a:lnTo>
                  <a:lnTo>
                    <a:pt x="630186" y="9131"/>
                  </a:lnTo>
                  <a:lnTo>
                    <a:pt x="630186" y="0"/>
                  </a:lnTo>
                  <a:close/>
                </a:path>
                <a:path w="1068705" h="9525">
                  <a:moveTo>
                    <a:pt x="684987" y="0"/>
                  </a:moveTo>
                  <a:lnTo>
                    <a:pt x="657593" y="0"/>
                  </a:lnTo>
                  <a:lnTo>
                    <a:pt x="657593" y="9131"/>
                  </a:lnTo>
                  <a:lnTo>
                    <a:pt x="684987" y="9131"/>
                  </a:lnTo>
                  <a:lnTo>
                    <a:pt x="684987" y="0"/>
                  </a:lnTo>
                  <a:close/>
                </a:path>
                <a:path w="1068705" h="9525">
                  <a:moveTo>
                    <a:pt x="739787" y="0"/>
                  </a:moveTo>
                  <a:lnTo>
                    <a:pt x="712393" y="0"/>
                  </a:lnTo>
                  <a:lnTo>
                    <a:pt x="712393" y="9131"/>
                  </a:lnTo>
                  <a:lnTo>
                    <a:pt x="739787" y="9131"/>
                  </a:lnTo>
                  <a:lnTo>
                    <a:pt x="739787" y="0"/>
                  </a:lnTo>
                  <a:close/>
                </a:path>
                <a:path w="1068705" h="9525">
                  <a:moveTo>
                    <a:pt x="794588" y="0"/>
                  </a:moveTo>
                  <a:lnTo>
                    <a:pt x="767181" y="0"/>
                  </a:lnTo>
                  <a:lnTo>
                    <a:pt x="767181" y="9131"/>
                  </a:lnTo>
                  <a:lnTo>
                    <a:pt x="794588" y="9131"/>
                  </a:lnTo>
                  <a:lnTo>
                    <a:pt x="794588" y="0"/>
                  </a:lnTo>
                  <a:close/>
                </a:path>
                <a:path w="1068705" h="9525">
                  <a:moveTo>
                    <a:pt x="849388" y="0"/>
                  </a:moveTo>
                  <a:lnTo>
                    <a:pt x="821982" y="0"/>
                  </a:lnTo>
                  <a:lnTo>
                    <a:pt x="821982" y="9131"/>
                  </a:lnTo>
                  <a:lnTo>
                    <a:pt x="849388" y="9131"/>
                  </a:lnTo>
                  <a:lnTo>
                    <a:pt x="849388" y="0"/>
                  </a:lnTo>
                  <a:close/>
                </a:path>
                <a:path w="1068705" h="9525">
                  <a:moveTo>
                    <a:pt x="904176" y="0"/>
                  </a:moveTo>
                  <a:lnTo>
                    <a:pt x="876782" y="0"/>
                  </a:lnTo>
                  <a:lnTo>
                    <a:pt x="876782" y="9131"/>
                  </a:lnTo>
                  <a:lnTo>
                    <a:pt x="904176" y="9131"/>
                  </a:lnTo>
                  <a:lnTo>
                    <a:pt x="904176" y="0"/>
                  </a:lnTo>
                  <a:close/>
                </a:path>
                <a:path w="1068705" h="9525">
                  <a:moveTo>
                    <a:pt x="958977" y="0"/>
                  </a:moveTo>
                  <a:lnTo>
                    <a:pt x="931583" y="0"/>
                  </a:lnTo>
                  <a:lnTo>
                    <a:pt x="931583" y="9131"/>
                  </a:lnTo>
                  <a:lnTo>
                    <a:pt x="958977" y="9131"/>
                  </a:lnTo>
                  <a:lnTo>
                    <a:pt x="958977" y="0"/>
                  </a:lnTo>
                  <a:close/>
                </a:path>
                <a:path w="1068705" h="9525">
                  <a:moveTo>
                    <a:pt x="1013777" y="0"/>
                  </a:moveTo>
                  <a:lnTo>
                    <a:pt x="986383" y="0"/>
                  </a:lnTo>
                  <a:lnTo>
                    <a:pt x="986383" y="9131"/>
                  </a:lnTo>
                  <a:lnTo>
                    <a:pt x="1013777" y="9131"/>
                  </a:lnTo>
                  <a:lnTo>
                    <a:pt x="1013777" y="0"/>
                  </a:lnTo>
                  <a:close/>
                </a:path>
                <a:path w="1068705" h="9525">
                  <a:moveTo>
                    <a:pt x="1068578" y="0"/>
                  </a:moveTo>
                  <a:lnTo>
                    <a:pt x="1041184" y="0"/>
                  </a:lnTo>
                  <a:lnTo>
                    <a:pt x="1041184" y="9131"/>
                  </a:lnTo>
                  <a:lnTo>
                    <a:pt x="1068578" y="9131"/>
                  </a:lnTo>
                  <a:lnTo>
                    <a:pt x="1068578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90174" y="5496316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25"/>
                  </a:lnTo>
                </a:path>
              </a:pathLst>
            </a:custGeom>
            <a:ln w="9133">
              <a:solidFill>
                <a:srgbClr val="82B36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690174" y="5464341"/>
              <a:ext cx="27940" cy="9525"/>
            </a:xfrm>
            <a:custGeom>
              <a:avLst/>
              <a:gdLst/>
              <a:ahLst/>
              <a:cxnLst/>
              <a:rect l="l" t="t" r="r" b="b"/>
              <a:pathLst>
                <a:path w="27940" h="9525">
                  <a:moveTo>
                    <a:pt x="27399" y="0"/>
                  </a:moveTo>
                  <a:lnTo>
                    <a:pt x="0" y="0"/>
                  </a:lnTo>
                  <a:lnTo>
                    <a:pt x="0" y="9135"/>
                  </a:lnTo>
                  <a:lnTo>
                    <a:pt x="27399" y="9135"/>
                  </a:lnTo>
                  <a:lnTo>
                    <a:pt x="27399" y="0"/>
                  </a:lnTo>
                  <a:close/>
                </a:path>
              </a:pathLst>
            </a:custGeom>
            <a:solidFill>
              <a:srgbClr val="82B366"/>
            </a:solidFill>
          </p:spPr>
          <p:txBody>
            <a:bodyPr wrap="square" lIns="0" tIns="0" rIns="0" bIns="0" rtlCol="0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94740" y="5625216"/>
            <a:ext cx="108712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spcBef>
                <a:spcPts val="100"/>
              </a:spcBef>
            </a:pPr>
            <a:r>
              <a:rPr sz="1150" b="1" dirty="0">
                <a:latin typeface="+mn-lt"/>
                <a:cs typeface="Tahoma"/>
              </a:rPr>
              <a:t>Specifcation</a:t>
            </a:r>
            <a:endParaRPr sz="1150">
              <a:latin typeface="+mn-lt"/>
              <a:cs typeface="Tahoma"/>
            </a:endParaRPr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8127E3A8-8942-C36F-858C-748C3A5E60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r>
              <a:rPr lang="en-US">
                <a:latin typeface="+mn-lt"/>
              </a:rPr>
              <a:t>SENG 3130 - Lab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D7AF28DF-E019-72E8-FBA8-220F5EC20A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01170" y="6300465"/>
            <a:ext cx="216534" cy="276999"/>
          </a:xfrm>
        </p:spPr>
        <p:txBody>
          <a:bodyPr/>
          <a:lstStyle/>
          <a:p>
            <a:pPr marL="38100"/>
            <a:fld id="{81D60167-4931-47E6-BA6A-407CBD079E47}" type="slidenum">
              <a:rPr lang="en-US" smtClean="0">
                <a:latin typeface="+mn-lt"/>
              </a:rPr>
              <a:pPr marL="38100"/>
              <a:t>6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4" grpId="0"/>
      <p:bldP spid="52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9" y="125475"/>
            <a:ext cx="7729400" cy="927946"/>
          </a:xfrm>
          <a:prstGeom prst="rect">
            <a:avLst/>
          </a:prstGeom>
        </p:spPr>
        <p:txBody>
          <a:bodyPr vert="horz" wrap="square" lIns="0" tIns="248412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dirty="0">
                <a:latin typeface="+mn-lt"/>
              </a:rPr>
              <a:t>Tracking 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41119"/>
            <a:ext cx="9144000" cy="53827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01170" y="6300465"/>
            <a:ext cx="2165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>
                <a:latin typeface="+mn-lt"/>
              </a:rPr>
              <a:pPr marL="38100"/>
              <a:t>7</a:t>
            </a:fld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298" y="125475"/>
            <a:ext cx="8436701" cy="70019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spcBef>
                <a:spcPts val="660"/>
              </a:spcBef>
            </a:pPr>
            <a:r>
              <a:rPr dirty="0">
                <a:latin typeface="+mn-lt"/>
              </a:rPr>
              <a:t>Configuration </a:t>
            </a:r>
            <a:r>
              <a:rPr lang="en-US" dirty="0">
                <a:latin typeface="+mn-lt"/>
              </a:rPr>
              <a:t>M</a:t>
            </a:r>
            <a:r>
              <a:rPr dirty="0">
                <a:latin typeface="+mn-lt"/>
              </a:rPr>
              <a:t>anagement (CM) tools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4852" y="2202823"/>
            <a:ext cx="257654" cy="4990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93462" y="2720559"/>
            <a:ext cx="77321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1600" b="1" dirty="0">
                <a:latin typeface="+mn-lt"/>
                <a:cs typeface="Arial"/>
              </a:rPr>
              <a:t>User 1</a:t>
            </a:r>
            <a:endParaRPr sz="1600" dirty="0">
              <a:latin typeface="+mn-lt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83107" y="4326449"/>
            <a:ext cx="257810" cy="821055"/>
            <a:chOff x="6878410" y="4295463"/>
            <a:chExt cx="257810" cy="8210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8410" y="4617407"/>
              <a:ext cx="257654" cy="4990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11263" y="4295463"/>
              <a:ext cx="0" cy="283210"/>
            </a:xfrm>
            <a:custGeom>
              <a:avLst/>
              <a:gdLst/>
              <a:ahLst/>
              <a:cxnLst/>
              <a:rect l="l" t="t" r="r" b="b"/>
              <a:pathLst>
                <a:path h="283210">
                  <a:moveTo>
                    <a:pt x="0" y="0"/>
                  </a:moveTo>
                  <a:lnTo>
                    <a:pt x="0" y="282748"/>
                  </a:lnTo>
                </a:path>
              </a:pathLst>
            </a:custGeom>
            <a:ln w="8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9057" y="4560102"/>
              <a:ext cx="64412" cy="643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01672" y="5135917"/>
            <a:ext cx="678491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00" b="1" dirty="0">
                <a:latin typeface="+mn-lt"/>
                <a:cs typeface="Arial"/>
              </a:rPr>
              <a:t>User 2</a:t>
            </a:r>
            <a:endParaRPr sz="1600" dirty="0">
              <a:latin typeface="+mn-lt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09959" y="3236968"/>
            <a:ext cx="7567930" cy="829310"/>
            <a:chOff x="1209959" y="3236968"/>
            <a:chExt cx="7567930" cy="829310"/>
          </a:xfrm>
        </p:grpSpPr>
        <p:sp>
          <p:nvSpPr>
            <p:cNvPr id="11" name="object 11"/>
            <p:cNvSpPr/>
            <p:nvPr/>
          </p:nvSpPr>
          <p:spPr>
            <a:xfrm>
              <a:off x="7574888" y="3744134"/>
              <a:ext cx="1156970" cy="0"/>
            </a:xfrm>
            <a:custGeom>
              <a:avLst/>
              <a:gdLst/>
              <a:ahLst/>
              <a:cxnLst/>
              <a:rect l="l" t="t" r="r" b="b"/>
              <a:pathLst>
                <a:path w="1156970">
                  <a:moveTo>
                    <a:pt x="0" y="0"/>
                  </a:moveTo>
                  <a:lnTo>
                    <a:pt x="1156476" y="0"/>
                  </a:lnTo>
                </a:path>
              </a:pathLst>
            </a:custGeom>
            <a:ln w="8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3249" y="3711939"/>
              <a:ext cx="64412" cy="643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09954" y="3422192"/>
              <a:ext cx="8255" cy="643890"/>
            </a:xfrm>
            <a:custGeom>
              <a:avLst/>
              <a:gdLst/>
              <a:ahLst/>
              <a:cxnLst/>
              <a:rect l="l" t="t" r="r" b="b"/>
              <a:pathLst>
                <a:path w="8255" h="643889">
                  <a:moveTo>
                    <a:pt x="8051" y="619747"/>
                  </a:moveTo>
                  <a:lnTo>
                    <a:pt x="0" y="619747"/>
                  </a:lnTo>
                  <a:lnTo>
                    <a:pt x="0" y="643890"/>
                  </a:lnTo>
                  <a:lnTo>
                    <a:pt x="8051" y="643890"/>
                  </a:lnTo>
                  <a:lnTo>
                    <a:pt x="8051" y="619747"/>
                  </a:lnTo>
                  <a:close/>
                </a:path>
                <a:path w="8255" h="643889">
                  <a:moveTo>
                    <a:pt x="8051" y="571449"/>
                  </a:moveTo>
                  <a:lnTo>
                    <a:pt x="0" y="571449"/>
                  </a:lnTo>
                  <a:lnTo>
                    <a:pt x="0" y="595604"/>
                  </a:lnTo>
                  <a:lnTo>
                    <a:pt x="8051" y="595604"/>
                  </a:lnTo>
                  <a:lnTo>
                    <a:pt x="8051" y="571449"/>
                  </a:lnTo>
                  <a:close/>
                </a:path>
                <a:path w="8255" h="643889">
                  <a:moveTo>
                    <a:pt x="8051" y="523163"/>
                  </a:moveTo>
                  <a:lnTo>
                    <a:pt x="0" y="523163"/>
                  </a:lnTo>
                  <a:lnTo>
                    <a:pt x="0" y="547306"/>
                  </a:lnTo>
                  <a:lnTo>
                    <a:pt x="8051" y="547306"/>
                  </a:lnTo>
                  <a:lnTo>
                    <a:pt x="8051" y="523163"/>
                  </a:lnTo>
                  <a:close/>
                </a:path>
                <a:path w="8255" h="643889">
                  <a:moveTo>
                    <a:pt x="8051" y="474865"/>
                  </a:moveTo>
                  <a:lnTo>
                    <a:pt x="0" y="474865"/>
                  </a:lnTo>
                  <a:lnTo>
                    <a:pt x="0" y="499021"/>
                  </a:lnTo>
                  <a:lnTo>
                    <a:pt x="8051" y="499021"/>
                  </a:lnTo>
                  <a:lnTo>
                    <a:pt x="8051" y="474865"/>
                  </a:lnTo>
                  <a:close/>
                </a:path>
                <a:path w="8255" h="643889">
                  <a:moveTo>
                    <a:pt x="8051" y="426580"/>
                  </a:moveTo>
                  <a:lnTo>
                    <a:pt x="0" y="426580"/>
                  </a:lnTo>
                  <a:lnTo>
                    <a:pt x="0" y="450723"/>
                  </a:lnTo>
                  <a:lnTo>
                    <a:pt x="8051" y="450723"/>
                  </a:lnTo>
                  <a:lnTo>
                    <a:pt x="8051" y="426580"/>
                  </a:lnTo>
                  <a:close/>
                </a:path>
                <a:path w="8255" h="643889">
                  <a:moveTo>
                    <a:pt x="8051" y="378282"/>
                  </a:moveTo>
                  <a:lnTo>
                    <a:pt x="0" y="378282"/>
                  </a:lnTo>
                  <a:lnTo>
                    <a:pt x="0" y="402437"/>
                  </a:lnTo>
                  <a:lnTo>
                    <a:pt x="8051" y="402437"/>
                  </a:lnTo>
                  <a:lnTo>
                    <a:pt x="8051" y="378282"/>
                  </a:lnTo>
                  <a:close/>
                </a:path>
                <a:path w="8255" h="643889">
                  <a:moveTo>
                    <a:pt x="8051" y="329996"/>
                  </a:moveTo>
                  <a:lnTo>
                    <a:pt x="0" y="329996"/>
                  </a:lnTo>
                  <a:lnTo>
                    <a:pt x="0" y="354139"/>
                  </a:lnTo>
                  <a:lnTo>
                    <a:pt x="8051" y="354139"/>
                  </a:lnTo>
                  <a:lnTo>
                    <a:pt x="8051" y="329996"/>
                  </a:lnTo>
                  <a:close/>
                </a:path>
                <a:path w="8255" h="643889">
                  <a:moveTo>
                    <a:pt x="8051" y="281698"/>
                  </a:moveTo>
                  <a:lnTo>
                    <a:pt x="0" y="281698"/>
                  </a:lnTo>
                  <a:lnTo>
                    <a:pt x="0" y="305854"/>
                  </a:lnTo>
                  <a:lnTo>
                    <a:pt x="8051" y="305854"/>
                  </a:lnTo>
                  <a:lnTo>
                    <a:pt x="8051" y="281698"/>
                  </a:lnTo>
                  <a:close/>
                </a:path>
                <a:path w="8255" h="643889">
                  <a:moveTo>
                    <a:pt x="8051" y="233413"/>
                  </a:moveTo>
                  <a:lnTo>
                    <a:pt x="0" y="233413"/>
                  </a:lnTo>
                  <a:lnTo>
                    <a:pt x="0" y="257556"/>
                  </a:lnTo>
                  <a:lnTo>
                    <a:pt x="8051" y="257556"/>
                  </a:lnTo>
                  <a:lnTo>
                    <a:pt x="8051" y="233413"/>
                  </a:lnTo>
                  <a:close/>
                </a:path>
                <a:path w="8255" h="643889">
                  <a:moveTo>
                    <a:pt x="8051" y="185115"/>
                  </a:moveTo>
                  <a:lnTo>
                    <a:pt x="0" y="185115"/>
                  </a:lnTo>
                  <a:lnTo>
                    <a:pt x="0" y="209270"/>
                  </a:lnTo>
                  <a:lnTo>
                    <a:pt x="8051" y="209270"/>
                  </a:lnTo>
                  <a:lnTo>
                    <a:pt x="8051" y="185115"/>
                  </a:lnTo>
                  <a:close/>
                </a:path>
                <a:path w="8255" h="643889">
                  <a:moveTo>
                    <a:pt x="8051" y="136829"/>
                  </a:moveTo>
                  <a:lnTo>
                    <a:pt x="0" y="136829"/>
                  </a:lnTo>
                  <a:lnTo>
                    <a:pt x="0" y="160972"/>
                  </a:lnTo>
                  <a:lnTo>
                    <a:pt x="8051" y="160972"/>
                  </a:lnTo>
                  <a:lnTo>
                    <a:pt x="8051" y="136829"/>
                  </a:lnTo>
                  <a:close/>
                </a:path>
                <a:path w="8255" h="643889">
                  <a:moveTo>
                    <a:pt x="8051" y="88531"/>
                  </a:moveTo>
                  <a:lnTo>
                    <a:pt x="0" y="88531"/>
                  </a:lnTo>
                  <a:lnTo>
                    <a:pt x="0" y="112687"/>
                  </a:lnTo>
                  <a:lnTo>
                    <a:pt x="8051" y="112687"/>
                  </a:lnTo>
                  <a:lnTo>
                    <a:pt x="8051" y="88531"/>
                  </a:lnTo>
                  <a:close/>
                </a:path>
                <a:path w="8255" h="643889">
                  <a:moveTo>
                    <a:pt x="8051" y="40246"/>
                  </a:moveTo>
                  <a:lnTo>
                    <a:pt x="0" y="40246"/>
                  </a:lnTo>
                  <a:lnTo>
                    <a:pt x="0" y="64389"/>
                  </a:lnTo>
                  <a:lnTo>
                    <a:pt x="8051" y="64389"/>
                  </a:lnTo>
                  <a:lnTo>
                    <a:pt x="8051" y="40246"/>
                  </a:lnTo>
                  <a:close/>
                </a:path>
                <a:path w="8255" h="643889">
                  <a:moveTo>
                    <a:pt x="8051" y="0"/>
                  </a:moveTo>
                  <a:lnTo>
                    <a:pt x="0" y="0"/>
                  </a:lnTo>
                  <a:lnTo>
                    <a:pt x="0" y="16103"/>
                  </a:lnTo>
                  <a:lnTo>
                    <a:pt x="8051" y="16103"/>
                  </a:lnTo>
                  <a:lnTo>
                    <a:pt x="80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347705" y="3241095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3288"/>
                  </a:lnTo>
                </a:path>
              </a:pathLst>
            </a:custGeom>
            <a:ln w="8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9232" y="3074707"/>
            <a:ext cx="72593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1600" b="1" dirty="0">
                <a:latin typeface="+mn-lt"/>
                <a:cs typeface="Arial"/>
              </a:rPr>
              <a:t>Baseline</a:t>
            </a:r>
            <a:endParaRPr sz="1600" dirty="0">
              <a:latin typeface="+mn-lt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15499" y="2944262"/>
            <a:ext cx="64769" cy="144145"/>
            <a:chOff x="3315499" y="2944262"/>
            <a:chExt cx="64769" cy="144145"/>
          </a:xfrm>
        </p:grpSpPr>
        <p:sp>
          <p:nvSpPr>
            <p:cNvPr id="17" name="object 17"/>
            <p:cNvSpPr/>
            <p:nvPr/>
          </p:nvSpPr>
          <p:spPr>
            <a:xfrm>
              <a:off x="3347705" y="2990543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629"/>
                  </a:lnTo>
                </a:path>
              </a:pathLst>
            </a:custGeom>
            <a:ln w="8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5499" y="2944262"/>
              <a:ext cx="64412" cy="6439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831279" y="3013661"/>
            <a:ext cx="1097263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00" b="1" dirty="0">
                <a:latin typeface="+mn-lt"/>
                <a:cs typeface="Arial"/>
              </a:rPr>
              <a:t>Check out</a:t>
            </a:r>
            <a:endParaRPr sz="1600" dirty="0">
              <a:latin typeface="+mn-lt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71800" y="3442105"/>
            <a:ext cx="1144270" cy="573405"/>
            <a:chOff x="2771800" y="3442105"/>
            <a:chExt cx="1144270" cy="573405"/>
          </a:xfrm>
        </p:grpSpPr>
        <p:sp>
          <p:nvSpPr>
            <p:cNvPr id="21" name="object 21"/>
            <p:cNvSpPr/>
            <p:nvPr/>
          </p:nvSpPr>
          <p:spPr>
            <a:xfrm>
              <a:off x="2780055" y="3450360"/>
              <a:ext cx="1127760" cy="556895"/>
            </a:xfrm>
            <a:custGeom>
              <a:avLst/>
              <a:gdLst/>
              <a:ahLst/>
              <a:cxnLst/>
              <a:rect l="l" t="t" r="r" b="b"/>
              <a:pathLst>
                <a:path w="1127760" h="556895">
                  <a:moveTo>
                    <a:pt x="1086989" y="0"/>
                  </a:moveTo>
                  <a:lnTo>
                    <a:pt x="40259" y="0"/>
                  </a:lnTo>
                  <a:lnTo>
                    <a:pt x="24593" y="3164"/>
                  </a:lnTo>
                  <a:lnTo>
                    <a:pt x="11796" y="11791"/>
                  </a:lnTo>
                  <a:lnTo>
                    <a:pt x="3165" y="24583"/>
                  </a:lnTo>
                  <a:lnTo>
                    <a:pt x="0" y="40242"/>
                  </a:lnTo>
                  <a:lnTo>
                    <a:pt x="0" y="492977"/>
                  </a:lnTo>
                  <a:lnTo>
                    <a:pt x="46968" y="512344"/>
                  </a:lnTo>
                  <a:lnTo>
                    <a:pt x="93937" y="528190"/>
                  </a:lnTo>
                  <a:lnTo>
                    <a:pt x="140906" y="540514"/>
                  </a:lnTo>
                  <a:lnTo>
                    <a:pt x="187874" y="549317"/>
                  </a:lnTo>
                  <a:lnTo>
                    <a:pt x="234843" y="554599"/>
                  </a:lnTo>
                  <a:lnTo>
                    <a:pt x="281812" y="556360"/>
                  </a:lnTo>
                  <a:lnTo>
                    <a:pt x="328781" y="554599"/>
                  </a:lnTo>
                  <a:lnTo>
                    <a:pt x="375749" y="549317"/>
                  </a:lnTo>
                  <a:lnTo>
                    <a:pt x="422718" y="540514"/>
                  </a:lnTo>
                  <a:lnTo>
                    <a:pt x="469687" y="528190"/>
                  </a:lnTo>
                  <a:lnTo>
                    <a:pt x="516656" y="512344"/>
                  </a:lnTo>
                  <a:lnTo>
                    <a:pt x="610593" y="473610"/>
                  </a:lnTo>
                  <a:lnTo>
                    <a:pt x="657562" y="457764"/>
                  </a:lnTo>
                  <a:lnTo>
                    <a:pt x="704530" y="445439"/>
                  </a:lnTo>
                  <a:lnTo>
                    <a:pt x="751499" y="436636"/>
                  </a:lnTo>
                  <a:lnTo>
                    <a:pt x="798467" y="431354"/>
                  </a:lnTo>
                  <a:lnTo>
                    <a:pt x="845436" y="429594"/>
                  </a:lnTo>
                  <a:lnTo>
                    <a:pt x="892405" y="431354"/>
                  </a:lnTo>
                  <a:lnTo>
                    <a:pt x="939373" y="436636"/>
                  </a:lnTo>
                  <a:lnTo>
                    <a:pt x="986342" y="445439"/>
                  </a:lnTo>
                  <a:lnTo>
                    <a:pt x="1033310" y="457764"/>
                  </a:lnTo>
                  <a:lnTo>
                    <a:pt x="1080279" y="473610"/>
                  </a:lnTo>
                  <a:lnTo>
                    <a:pt x="1127248" y="492977"/>
                  </a:lnTo>
                  <a:lnTo>
                    <a:pt x="1127248" y="40242"/>
                  </a:lnTo>
                  <a:lnTo>
                    <a:pt x="1124082" y="24583"/>
                  </a:lnTo>
                  <a:lnTo>
                    <a:pt x="1115452" y="11791"/>
                  </a:lnTo>
                  <a:lnTo>
                    <a:pt x="1102655" y="3164"/>
                  </a:lnTo>
                  <a:lnTo>
                    <a:pt x="1086989" y="0"/>
                  </a:lnTo>
                  <a:close/>
                </a:path>
              </a:pathLst>
            </a:custGeom>
            <a:solidFill>
              <a:srgbClr val="FFE6CC"/>
            </a:solidFill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780055" y="3450360"/>
              <a:ext cx="1127760" cy="556895"/>
            </a:xfrm>
            <a:custGeom>
              <a:avLst/>
              <a:gdLst/>
              <a:ahLst/>
              <a:cxnLst/>
              <a:rect l="l" t="t" r="r" b="b"/>
              <a:pathLst>
                <a:path w="1127760" h="556895">
                  <a:moveTo>
                    <a:pt x="1086989" y="0"/>
                  </a:moveTo>
                  <a:lnTo>
                    <a:pt x="1102655" y="3164"/>
                  </a:lnTo>
                  <a:lnTo>
                    <a:pt x="1115452" y="11791"/>
                  </a:lnTo>
                  <a:lnTo>
                    <a:pt x="1124083" y="24583"/>
                  </a:lnTo>
                  <a:lnTo>
                    <a:pt x="1127248" y="40243"/>
                  </a:lnTo>
                  <a:lnTo>
                    <a:pt x="1127248" y="492977"/>
                  </a:lnTo>
                  <a:lnTo>
                    <a:pt x="1080279" y="473610"/>
                  </a:lnTo>
                  <a:lnTo>
                    <a:pt x="1033311" y="457764"/>
                  </a:lnTo>
                  <a:lnTo>
                    <a:pt x="986342" y="445440"/>
                  </a:lnTo>
                  <a:lnTo>
                    <a:pt x="939373" y="436637"/>
                  </a:lnTo>
                  <a:lnTo>
                    <a:pt x="892405" y="431355"/>
                  </a:lnTo>
                  <a:lnTo>
                    <a:pt x="845436" y="429594"/>
                  </a:lnTo>
                  <a:lnTo>
                    <a:pt x="798467" y="431355"/>
                  </a:lnTo>
                  <a:lnTo>
                    <a:pt x="751499" y="436637"/>
                  </a:lnTo>
                  <a:lnTo>
                    <a:pt x="704530" y="445440"/>
                  </a:lnTo>
                  <a:lnTo>
                    <a:pt x="657561" y="457764"/>
                  </a:lnTo>
                  <a:lnTo>
                    <a:pt x="610592" y="473610"/>
                  </a:lnTo>
                  <a:lnTo>
                    <a:pt x="563624" y="492977"/>
                  </a:lnTo>
                  <a:lnTo>
                    <a:pt x="516655" y="512344"/>
                  </a:lnTo>
                  <a:lnTo>
                    <a:pt x="469686" y="528190"/>
                  </a:lnTo>
                  <a:lnTo>
                    <a:pt x="422718" y="540514"/>
                  </a:lnTo>
                  <a:lnTo>
                    <a:pt x="375749" y="549317"/>
                  </a:lnTo>
                  <a:lnTo>
                    <a:pt x="328780" y="554599"/>
                  </a:lnTo>
                  <a:lnTo>
                    <a:pt x="281812" y="556360"/>
                  </a:lnTo>
                  <a:lnTo>
                    <a:pt x="234843" y="554599"/>
                  </a:lnTo>
                  <a:lnTo>
                    <a:pt x="187874" y="549317"/>
                  </a:lnTo>
                  <a:lnTo>
                    <a:pt x="140906" y="540514"/>
                  </a:lnTo>
                  <a:lnTo>
                    <a:pt x="93937" y="528190"/>
                  </a:lnTo>
                  <a:lnTo>
                    <a:pt x="46968" y="512344"/>
                  </a:lnTo>
                  <a:lnTo>
                    <a:pt x="0" y="492977"/>
                  </a:lnTo>
                  <a:lnTo>
                    <a:pt x="0" y="70425"/>
                  </a:lnTo>
                  <a:lnTo>
                    <a:pt x="0" y="40243"/>
                  </a:lnTo>
                  <a:lnTo>
                    <a:pt x="3165" y="24583"/>
                  </a:lnTo>
                  <a:lnTo>
                    <a:pt x="11795" y="11791"/>
                  </a:lnTo>
                  <a:lnTo>
                    <a:pt x="24593" y="3164"/>
                  </a:lnTo>
                  <a:lnTo>
                    <a:pt x="40258" y="0"/>
                  </a:lnTo>
                  <a:lnTo>
                    <a:pt x="1086989" y="0"/>
                  </a:lnTo>
                  <a:close/>
                </a:path>
              </a:pathLst>
            </a:custGeom>
            <a:ln w="16098">
              <a:solidFill>
                <a:srgbClr val="D79B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47129" y="3560284"/>
            <a:ext cx="67847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00" b="1" dirty="0">
                <a:latin typeface="+mn-lt"/>
                <a:cs typeface="Arial"/>
              </a:rPr>
              <a:t>SRS Vl</a:t>
            </a:r>
            <a:endParaRPr sz="1600" dirty="0">
              <a:latin typeface="+mn-lt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87537" y="2267212"/>
            <a:ext cx="257654" cy="49901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041916" y="2748324"/>
            <a:ext cx="650137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1600" b="1" dirty="0">
                <a:latin typeface="+mn-lt"/>
                <a:cs typeface="Arial"/>
              </a:rPr>
              <a:t>User 1</a:t>
            </a:r>
            <a:endParaRPr sz="1600" dirty="0">
              <a:latin typeface="+mn-lt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0390" y="3003662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752"/>
                </a:lnTo>
              </a:path>
            </a:pathLst>
          </a:custGeom>
          <a:ln w="8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+mn-l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5" y="3277210"/>
            <a:ext cx="4814903" cy="493395"/>
            <a:chOff x="565715" y="3277210"/>
            <a:chExt cx="4787265" cy="493395"/>
          </a:xfrm>
        </p:grpSpPr>
        <p:sp>
          <p:nvSpPr>
            <p:cNvPr id="28" name="object 28"/>
            <p:cNvSpPr/>
            <p:nvPr/>
          </p:nvSpPr>
          <p:spPr>
            <a:xfrm>
              <a:off x="5320390" y="3281338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0"/>
                  </a:moveTo>
                  <a:lnTo>
                    <a:pt x="0" y="129825"/>
                  </a:lnTo>
                </a:path>
              </a:pathLst>
            </a:custGeom>
            <a:ln w="8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8184" y="3393053"/>
              <a:ext cx="64412" cy="6439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69843" y="3737856"/>
              <a:ext cx="2163445" cy="6350"/>
            </a:xfrm>
            <a:custGeom>
              <a:avLst/>
              <a:gdLst/>
              <a:ahLst/>
              <a:cxnLst/>
              <a:rect l="l" t="t" r="r" b="b"/>
              <a:pathLst>
                <a:path w="2163445" h="6350">
                  <a:moveTo>
                    <a:pt x="0" y="6277"/>
                  </a:moveTo>
                  <a:lnTo>
                    <a:pt x="2162948" y="0"/>
                  </a:lnTo>
                </a:path>
              </a:pathLst>
            </a:custGeom>
            <a:ln w="8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4595" y="3705742"/>
              <a:ext cx="64493" cy="6439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992970" y="3066209"/>
            <a:ext cx="1003877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00" b="1" dirty="0">
                <a:latin typeface="+mn-lt"/>
                <a:cs typeface="Arial"/>
              </a:rPr>
              <a:t>Check </a:t>
            </a:r>
            <a:r>
              <a:rPr lang="en-US" sz="1600" b="1" dirty="0">
                <a:latin typeface="+mn-lt"/>
                <a:cs typeface="Arial"/>
              </a:rPr>
              <a:t>i</a:t>
            </a:r>
            <a:r>
              <a:rPr sz="1600" b="1" dirty="0">
                <a:latin typeface="+mn-lt"/>
                <a:cs typeface="Arial"/>
              </a:rPr>
              <a:t>n</a:t>
            </a:r>
            <a:endParaRPr sz="1600" dirty="0">
              <a:latin typeface="+mn-lt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44485" y="3450153"/>
            <a:ext cx="1698625" cy="573405"/>
            <a:chOff x="4744485" y="3450153"/>
            <a:chExt cx="1698625" cy="573405"/>
          </a:xfrm>
        </p:grpSpPr>
        <p:sp>
          <p:nvSpPr>
            <p:cNvPr id="34" name="object 34"/>
            <p:cNvSpPr/>
            <p:nvPr/>
          </p:nvSpPr>
          <p:spPr>
            <a:xfrm>
              <a:off x="5884015" y="3744134"/>
              <a:ext cx="512445" cy="0"/>
            </a:xfrm>
            <a:custGeom>
              <a:avLst/>
              <a:gdLst/>
              <a:ahLst/>
              <a:cxnLst/>
              <a:rect l="l" t="t" r="r" b="b"/>
              <a:pathLst>
                <a:path w="512445">
                  <a:moveTo>
                    <a:pt x="0" y="0"/>
                  </a:moveTo>
                  <a:lnTo>
                    <a:pt x="512334" y="0"/>
                  </a:lnTo>
                </a:path>
              </a:pathLst>
            </a:custGeom>
            <a:ln w="8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8233" y="3711939"/>
              <a:ext cx="64412" cy="6439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752740" y="3458408"/>
              <a:ext cx="1127760" cy="556895"/>
            </a:xfrm>
            <a:custGeom>
              <a:avLst/>
              <a:gdLst/>
              <a:ahLst/>
              <a:cxnLst/>
              <a:rect l="l" t="t" r="r" b="b"/>
              <a:pathLst>
                <a:path w="1127760" h="556895">
                  <a:moveTo>
                    <a:pt x="1086990" y="0"/>
                  </a:moveTo>
                  <a:lnTo>
                    <a:pt x="40259" y="0"/>
                  </a:lnTo>
                  <a:lnTo>
                    <a:pt x="24593" y="3164"/>
                  </a:lnTo>
                  <a:lnTo>
                    <a:pt x="11796" y="11791"/>
                  </a:lnTo>
                  <a:lnTo>
                    <a:pt x="3165" y="24583"/>
                  </a:lnTo>
                  <a:lnTo>
                    <a:pt x="0" y="40243"/>
                  </a:lnTo>
                  <a:lnTo>
                    <a:pt x="0" y="492977"/>
                  </a:lnTo>
                  <a:lnTo>
                    <a:pt x="46968" y="512344"/>
                  </a:lnTo>
                  <a:lnTo>
                    <a:pt x="93937" y="528190"/>
                  </a:lnTo>
                  <a:lnTo>
                    <a:pt x="140906" y="540514"/>
                  </a:lnTo>
                  <a:lnTo>
                    <a:pt x="187874" y="549317"/>
                  </a:lnTo>
                  <a:lnTo>
                    <a:pt x="234843" y="554599"/>
                  </a:lnTo>
                  <a:lnTo>
                    <a:pt x="281812" y="556360"/>
                  </a:lnTo>
                  <a:lnTo>
                    <a:pt x="328781" y="554599"/>
                  </a:lnTo>
                  <a:lnTo>
                    <a:pt x="375749" y="549317"/>
                  </a:lnTo>
                  <a:lnTo>
                    <a:pt x="422718" y="540514"/>
                  </a:lnTo>
                  <a:lnTo>
                    <a:pt x="469687" y="528190"/>
                  </a:lnTo>
                  <a:lnTo>
                    <a:pt x="516656" y="512344"/>
                  </a:lnTo>
                  <a:lnTo>
                    <a:pt x="610593" y="473610"/>
                  </a:lnTo>
                  <a:lnTo>
                    <a:pt x="657562" y="457764"/>
                  </a:lnTo>
                  <a:lnTo>
                    <a:pt x="704530" y="445440"/>
                  </a:lnTo>
                  <a:lnTo>
                    <a:pt x="751499" y="436637"/>
                  </a:lnTo>
                  <a:lnTo>
                    <a:pt x="798468" y="431355"/>
                  </a:lnTo>
                  <a:lnTo>
                    <a:pt x="845437" y="429594"/>
                  </a:lnTo>
                  <a:lnTo>
                    <a:pt x="892405" y="431355"/>
                  </a:lnTo>
                  <a:lnTo>
                    <a:pt x="939374" y="436637"/>
                  </a:lnTo>
                  <a:lnTo>
                    <a:pt x="986343" y="445440"/>
                  </a:lnTo>
                  <a:lnTo>
                    <a:pt x="1033312" y="457764"/>
                  </a:lnTo>
                  <a:lnTo>
                    <a:pt x="1080280" y="473610"/>
                  </a:lnTo>
                  <a:lnTo>
                    <a:pt x="1127249" y="492977"/>
                  </a:lnTo>
                  <a:lnTo>
                    <a:pt x="1127249" y="40243"/>
                  </a:lnTo>
                  <a:lnTo>
                    <a:pt x="1124084" y="24583"/>
                  </a:lnTo>
                  <a:lnTo>
                    <a:pt x="1115453" y="11791"/>
                  </a:lnTo>
                  <a:lnTo>
                    <a:pt x="1102656" y="3164"/>
                  </a:lnTo>
                  <a:lnTo>
                    <a:pt x="1086990" y="0"/>
                  </a:lnTo>
                  <a:close/>
                </a:path>
              </a:pathLst>
            </a:custGeom>
            <a:solidFill>
              <a:srgbClr val="FFE6CC"/>
            </a:solidFill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752740" y="3458408"/>
              <a:ext cx="1127760" cy="556895"/>
            </a:xfrm>
            <a:custGeom>
              <a:avLst/>
              <a:gdLst/>
              <a:ahLst/>
              <a:cxnLst/>
              <a:rect l="l" t="t" r="r" b="b"/>
              <a:pathLst>
                <a:path w="1127760" h="556895">
                  <a:moveTo>
                    <a:pt x="1086989" y="0"/>
                  </a:moveTo>
                  <a:lnTo>
                    <a:pt x="1102655" y="3164"/>
                  </a:lnTo>
                  <a:lnTo>
                    <a:pt x="1115452" y="11791"/>
                  </a:lnTo>
                  <a:lnTo>
                    <a:pt x="1124083" y="24583"/>
                  </a:lnTo>
                  <a:lnTo>
                    <a:pt x="1127248" y="40243"/>
                  </a:lnTo>
                  <a:lnTo>
                    <a:pt x="1127248" y="492977"/>
                  </a:lnTo>
                  <a:lnTo>
                    <a:pt x="1080279" y="473610"/>
                  </a:lnTo>
                  <a:lnTo>
                    <a:pt x="1033311" y="457764"/>
                  </a:lnTo>
                  <a:lnTo>
                    <a:pt x="986342" y="445440"/>
                  </a:lnTo>
                  <a:lnTo>
                    <a:pt x="939373" y="436637"/>
                  </a:lnTo>
                  <a:lnTo>
                    <a:pt x="892405" y="431355"/>
                  </a:lnTo>
                  <a:lnTo>
                    <a:pt x="845436" y="429594"/>
                  </a:lnTo>
                  <a:lnTo>
                    <a:pt x="798467" y="431355"/>
                  </a:lnTo>
                  <a:lnTo>
                    <a:pt x="751499" y="436637"/>
                  </a:lnTo>
                  <a:lnTo>
                    <a:pt x="704530" y="445440"/>
                  </a:lnTo>
                  <a:lnTo>
                    <a:pt x="657561" y="457764"/>
                  </a:lnTo>
                  <a:lnTo>
                    <a:pt x="610592" y="473610"/>
                  </a:lnTo>
                  <a:lnTo>
                    <a:pt x="563624" y="492977"/>
                  </a:lnTo>
                  <a:lnTo>
                    <a:pt x="516655" y="512344"/>
                  </a:lnTo>
                  <a:lnTo>
                    <a:pt x="469686" y="528190"/>
                  </a:lnTo>
                  <a:lnTo>
                    <a:pt x="422718" y="540514"/>
                  </a:lnTo>
                  <a:lnTo>
                    <a:pt x="375749" y="549317"/>
                  </a:lnTo>
                  <a:lnTo>
                    <a:pt x="328780" y="554599"/>
                  </a:lnTo>
                  <a:lnTo>
                    <a:pt x="281812" y="556360"/>
                  </a:lnTo>
                  <a:lnTo>
                    <a:pt x="234843" y="554599"/>
                  </a:lnTo>
                  <a:lnTo>
                    <a:pt x="187874" y="549317"/>
                  </a:lnTo>
                  <a:lnTo>
                    <a:pt x="140906" y="540514"/>
                  </a:lnTo>
                  <a:lnTo>
                    <a:pt x="93937" y="528190"/>
                  </a:lnTo>
                  <a:lnTo>
                    <a:pt x="46968" y="512344"/>
                  </a:lnTo>
                  <a:lnTo>
                    <a:pt x="0" y="492977"/>
                  </a:lnTo>
                  <a:lnTo>
                    <a:pt x="0" y="70425"/>
                  </a:lnTo>
                  <a:lnTo>
                    <a:pt x="0" y="40243"/>
                  </a:lnTo>
                  <a:lnTo>
                    <a:pt x="3165" y="24583"/>
                  </a:lnTo>
                  <a:lnTo>
                    <a:pt x="11795" y="11791"/>
                  </a:lnTo>
                  <a:lnTo>
                    <a:pt x="24593" y="3164"/>
                  </a:lnTo>
                  <a:lnTo>
                    <a:pt x="40258" y="0"/>
                  </a:lnTo>
                  <a:lnTo>
                    <a:pt x="1086989" y="0"/>
                  </a:lnTo>
                  <a:close/>
                </a:path>
              </a:pathLst>
            </a:custGeom>
            <a:ln w="16098">
              <a:solidFill>
                <a:srgbClr val="D79B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92970" y="3613568"/>
            <a:ext cx="699083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00" b="1" dirty="0">
                <a:latin typeface="+mn-lt"/>
                <a:cs typeface="Arial"/>
              </a:rPr>
              <a:t>SRS V2</a:t>
            </a:r>
            <a:endParaRPr sz="1600" dirty="0">
              <a:latin typeface="+mn-lt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70672" y="2513967"/>
            <a:ext cx="1152483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spcBef>
                <a:spcPts val="110"/>
              </a:spcBef>
            </a:pPr>
            <a:r>
              <a:rPr sz="1600" b="1" dirty="0">
                <a:latin typeface="+mn-lt"/>
                <a:cs typeface="Arial"/>
              </a:rPr>
              <a:t>Change request (CR)</a:t>
            </a:r>
            <a:endParaRPr sz="1600" dirty="0">
              <a:latin typeface="+mn-lt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964067" y="3180628"/>
            <a:ext cx="5051425" cy="966469"/>
            <a:chOff x="1964067" y="3180628"/>
            <a:chExt cx="5051425" cy="966469"/>
          </a:xfrm>
        </p:grpSpPr>
        <p:sp>
          <p:nvSpPr>
            <p:cNvPr id="41" name="object 41"/>
            <p:cNvSpPr/>
            <p:nvPr/>
          </p:nvSpPr>
          <p:spPr>
            <a:xfrm>
              <a:off x="7011263" y="4025836"/>
              <a:ext cx="0" cy="116839"/>
            </a:xfrm>
            <a:custGeom>
              <a:avLst/>
              <a:gdLst/>
              <a:ahLst/>
              <a:cxnLst/>
              <a:rect l="l" t="t" r="r" b="b"/>
              <a:pathLst>
                <a:path h="116839">
                  <a:moveTo>
                    <a:pt x="0" y="0"/>
                  </a:moveTo>
                  <a:lnTo>
                    <a:pt x="0" y="116704"/>
                  </a:lnTo>
                </a:path>
              </a:pathLst>
            </a:custGeom>
            <a:ln w="8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968195" y="3184756"/>
              <a:ext cx="250190" cy="474980"/>
            </a:xfrm>
            <a:custGeom>
              <a:avLst/>
              <a:gdLst/>
              <a:ahLst/>
              <a:cxnLst/>
              <a:rect l="l" t="t" r="r" b="b"/>
              <a:pathLst>
                <a:path w="250189" h="474979">
                  <a:moveTo>
                    <a:pt x="165060" y="0"/>
                  </a:moveTo>
                  <a:lnTo>
                    <a:pt x="84543" y="0"/>
                  </a:lnTo>
                  <a:lnTo>
                    <a:pt x="84543" y="321943"/>
                  </a:lnTo>
                  <a:lnTo>
                    <a:pt x="0" y="321943"/>
                  </a:lnTo>
                  <a:lnTo>
                    <a:pt x="124801" y="474866"/>
                  </a:lnTo>
                  <a:lnTo>
                    <a:pt x="249604" y="321943"/>
                  </a:lnTo>
                  <a:lnTo>
                    <a:pt x="165060" y="321943"/>
                  </a:lnTo>
                  <a:lnTo>
                    <a:pt x="165060" y="0"/>
                  </a:lnTo>
                  <a:close/>
                </a:path>
              </a:pathLst>
            </a:custGeom>
            <a:solidFill>
              <a:srgbClr val="F8CECC"/>
            </a:solidFill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968195" y="3184756"/>
              <a:ext cx="250190" cy="474980"/>
            </a:xfrm>
            <a:custGeom>
              <a:avLst/>
              <a:gdLst/>
              <a:ahLst/>
              <a:cxnLst/>
              <a:rect l="l" t="t" r="r" b="b"/>
              <a:pathLst>
                <a:path w="250189" h="474979">
                  <a:moveTo>
                    <a:pt x="84543" y="0"/>
                  </a:moveTo>
                  <a:lnTo>
                    <a:pt x="165061" y="0"/>
                  </a:lnTo>
                  <a:lnTo>
                    <a:pt x="165061" y="321944"/>
                  </a:lnTo>
                  <a:lnTo>
                    <a:pt x="249605" y="321944"/>
                  </a:lnTo>
                  <a:lnTo>
                    <a:pt x="124802" y="474868"/>
                  </a:lnTo>
                  <a:lnTo>
                    <a:pt x="0" y="321944"/>
                  </a:lnTo>
                  <a:lnTo>
                    <a:pt x="84543" y="321944"/>
                  </a:lnTo>
                  <a:lnTo>
                    <a:pt x="84543" y="0"/>
                  </a:lnTo>
                  <a:close/>
                </a:path>
              </a:pathLst>
            </a:custGeom>
            <a:ln w="8051">
              <a:solidFill>
                <a:srgbClr val="B8545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620132" y="4077707"/>
            <a:ext cx="860031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00" b="1" dirty="0">
                <a:latin typeface="+mn-lt"/>
                <a:cs typeface="Arial"/>
              </a:rPr>
              <a:t>Check out</a:t>
            </a:r>
            <a:endParaRPr sz="1600" dirty="0">
              <a:latin typeface="+mn-lt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435358" y="3450153"/>
            <a:ext cx="1144270" cy="573405"/>
            <a:chOff x="6435358" y="3450153"/>
            <a:chExt cx="1144270" cy="573405"/>
          </a:xfrm>
        </p:grpSpPr>
        <p:sp>
          <p:nvSpPr>
            <p:cNvPr id="46" name="object 46"/>
            <p:cNvSpPr/>
            <p:nvPr/>
          </p:nvSpPr>
          <p:spPr>
            <a:xfrm>
              <a:off x="6443612" y="3458408"/>
              <a:ext cx="1127760" cy="556895"/>
            </a:xfrm>
            <a:custGeom>
              <a:avLst/>
              <a:gdLst/>
              <a:ahLst/>
              <a:cxnLst/>
              <a:rect l="l" t="t" r="r" b="b"/>
              <a:pathLst>
                <a:path w="1127759" h="556895">
                  <a:moveTo>
                    <a:pt x="1086990" y="0"/>
                  </a:moveTo>
                  <a:lnTo>
                    <a:pt x="40258" y="0"/>
                  </a:lnTo>
                  <a:lnTo>
                    <a:pt x="24593" y="3164"/>
                  </a:lnTo>
                  <a:lnTo>
                    <a:pt x="11796" y="11791"/>
                  </a:lnTo>
                  <a:lnTo>
                    <a:pt x="3165" y="24583"/>
                  </a:lnTo>
                  <a:lnTo>
                    <a:pt x="0" y="40243"/>
                  </a:lnTo>
                  <a:lnTo>
                    <a:pt x="0" y="492977"/>
                  </a:lnTo>
                  <a:lnTo>
                    <a:pt x="46968" y="512344"/>
                  </a:lnTo>
                  <a:lnTo>
                    <a:pt x="93937" y="528190"/>
                  </a:lnTo>
                  <a:lnTo>
                    <a:pt x="140906" y="540514"/>
                  </a:lnTo>
                  <a:lnTo>
                    <a:pt x="187874" y="549317"/>
                  </a:lnTo>
                  <a:lnTo>
                    <a:pt x="234843" y="554599"/>
                  </a:lnTo>
                  <a:lnTo>
                    <a:pt x="281812" y="556360"/>
                  </a:lnTo>
                  <a:lnTo>
                    <a:pt x="328781" y="554599"/>
                  </a:lnTo>
                  <a:lnTo>
                    <a:pt x="375749" y="549317"/>
                  </a:lnTo>
                  <a:lnTo>
                    <a:pt x="422718" y="540514"/>
                  </a:lnTo>
                  <a:lnTo>
                    <a:pt x="469687" y="528190"/>
                  </a:lnTo>
                  <a:lnTo>
                    <a:pt x="516656" y="512344"/>
                  </a:lnTo>
                  <a:lnTo>
                    <a:pt x="610593" y="473610"/>
                  </a:lnTo>
                  <a:lnTo>
                    <a:pt x="657562" y="457764"/>
                  </a:lnTo>
                  <a:lnTo>
                    <a:pt x="704530" y="445440"/>
                  </a:lnTo>
                  <a:lnTo>
                    <a:pt x="751499" y="436637"/>
                  </a:lnTo>
                  <a:lnTo>
                    <a:pt x="798468" y="431355"/>
                  </a:lnTo>
                  <a:lnTo>
                    <a:pt x="845437" y="429594"/>
                  </a:lnTo>
                  <a:lnTo>
                    <a:pt x="892405" y="431355"/>
                  </a:lnTo>
                  <a:lnTo>
                    <a:pt x="939374" y="436637"/>
                  </a:lnTo>
                  <a:lnTo>
                    <a:pt x="986343" y="445440"/>
                  </a:lnTo>
                  <a:lnTo>
                    <a:pt x="1033312" y="457764"/>
                  </a:lnTo>
                  <a:lnTo>
                    <a:pt x="1080280" y="473610"/>
                  </a:lnTo>
                  <a:lnTo>
                    <a:pt x="1127249" y="492977"/>
                  </a:lnTo>
                  <a:lnTo>
                    <a:pt x="1127249" y="40243"/>
                  </a:lnTo>
                  <a:lnTo>
                    <a:pt x="1124084" y="24583"/>
                  </a:lnTo>
                  <a:lnTo>
                    <a:pt x="1115453" y="11791"/>
                  </a:lnTo>
                  <a:lnTo>
                    <a:pt x="1102656" y="3164"/>
                  </a:lnTo>
                  <a:lnTo>
                    <a:pt x="1086990" y="0"/>
                  </a:lnTo>
                  <a:close/>
                </a:path>
              </a:pathLst>
            </a:custGeom>
            <a:solidFill>
              <a:srgbClr val="FFE6CC"/>
            </a:solidFill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443613" y="3458408"/>
              <a:ext cx="1127760" cy="556895"/>
            </a:xfrm>
            <a:custGeom>
              <a:avLst/>
              <a:gdLst/>
              <a:ahLst/>
              <a:cxnLst/>
              <a:rect l="l" t="t" r="r" b="b"/>
              <a:pathLst>
                <a:path w="1127759" h="556895">
                  <a:moveTo>
                    <a:pt x="1086989" y="0"/>
                  </a:moveTo>
                  <a:lnTo>
                    <a:pt x="1102655" y="3164"/>
                  </a:lnTo>
                  <a:lnTo>
                    <a:pt x="1115452" y="11791"/>
                  </a:lnTo>
                  <a:lnTo>
                    <a:pt x="1124083" y="24583"/>
                  </a:lnTo>
                  <a:lnTo>
                    <a:pt x="1127248" y="40243"/>
                  </a:lnTo>
                  <a:lnTo>
                    <a:pt x="1127248" y="492977"/>
                  </a:lnTo>
                  <a:lnTo>
                    <a:pt x="1080279" y="473610"/>
                  </a:lnTo>
                  <a:lnTo>
                    <a:pt x="1033311" y="457764"/>
                  </a:lnTo>
                  <a:lnTo>
                    <a:pt x="986342" y="445440"/>
                  </a:lnTo>
                  <a:lnTo>
                    <a:pt x="939373" y="436637"/>
                  </a:lnTo>
                  <a:lnTo>
                    <a:pt x="892405" y="431355"/>
                  </a:lnTo>
                  <a:lnTo>
                    <a:pt x="845436" y="429594"/>
                  </a:lnTo>
                  <a:lnTo>
                    <a:pt x="798467" y="431355"/>
                  </a:lnTo>
                  <a:lnTo>
                    <a:pt x="751499" y="436637"/>
                  </a:lnTo>
                  <a:lnTo>
                    <a:pt x="704530" y="445440"/>
                  </a:lnTo>
                  <a:lnTo>
                    <a:pt x="657561" y="457764"/>
                  </a:lnTo>
                  <a:lnTo>
                    <a:pt x="610592" y="473610"/>
                  </a:lnTo>
                  <a:lnTo>
                    <a:pt x="563624" y="492977"/>
                  </a:lnTo>
                  <a:lnTo>
                    <a:pt x="516655" y="512344"/>
                  </a:lnTo>
                  <a:lnTo>
                    <a:pt x="469686" y="528190"/>
                  </a:lnTo>
                  <a:lnTo>
                    <a:pt x="422718" y="540514"/>
                  </a:lnTo>
                  <a:lnTo>
                    <a:pt x="375749" y="549317"/>
                  </a:lnTo>
                  <a:lnTo>
                    <a:pt x="328780" y="554599"/>
                  </a:lnTo>
                  <a:lnTo>
                    <a:pt x="281812" y="556360"/>
                  </a:lnTo>
                  <a:lnTo>
                    <a:pt x="234843" y="554599"/>
                  </a:lnTo>
                  <a:lnTo>
                    <a:pt x="187874" y="549317"/>
                  </a:lnTo>
                  <a:lnTo>
                    <a:pt x="140906" y="540514"/>
                  </a:lnTo>
                  <a:lnTo>
                    <a:pt x="93937" y="528190"/>
                  </a:lnTo>
                  <a:lnTo>
                    <a:pt x="46968" y="512344"/>
                  </a:lnTo>
                  <a:lnTo>
                    <a:pt x="0" y="492977"/>
                  </a:lnTo>
                  <a:lnTo>
                    <a:pt x="0" y="70425"/>
                  </a:lnTo>
                  <a:lnTo>
                    <a:pt x="0" y="40243"/>
                  </a:lnTo>
                  <a:lnTo>
                    <a:pt x="3165" y="24583"/>
                  </a:lnTo>
                  <a:lnTo>
                    <a:pt x="11795" y="11791"/>
                  </a:lnTo>
                  <a:lnTo>
                    <a:pt x="24593" y="3164"/>
                  </a:lnTo>
                  <a:lnTo>
                    <a:pt x="40258" y="0"/>
                  </a:lnTo>
                  <a:lnTo>
                    <a:pt x="1086989" y="0"/>
                  </a:lnTo>
                  <a:close/>
                </a:path>
              </a:pathLst>
            </a:custGeom>
            <a:ln w="16098">
              <a:solidFill>
                <a:srgbClr val="D79B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674105" y="3595603"/>
            <a:ext cx="806058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00" b="1" dirty="0">
                <a:latin typeface="+mn-lt"/>
                <a:cs typeface="Arial"/>
              </a:rPr>
              <a:t>SRS V2</a:t>
            </a:r>
            <a:endParaRPr sz="1600" dirty="0">
              <a:latin typeface="+mn-lt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907305" y="3502675"/>
            <a:ext cx="4307840" cy="643890"/>
            <a:chOff x="3907305" y="3502675"/>
            <a:chExt cx="4307840" cy="643890"/>
          </a:xfrm>
        </p:grpSpPr>
        <p:sp>
          <p:nvSpPr>
            <p:cNvPr id="50" name="object 50"/>
            <p:cNvSpPr/>
            <p:nvPr/>
          </p:nvSpPr>
          <p:spPr>
            <a:xfrm>
              <a:off x="3911329" y="3739305"/>
              <a:ext cx="794385" cy="5080"/>
            </a:xfrm>
            <a:custGeom>
              <a:avLst/>
              <a:gdLst/>
              <a:ahLst/>
              <a:cxnLst/>
              <a:rect l="l" t="t" r="r" b="b"/>
              <a:pathLst>
                <a:path w="794385" h="5079">
                  <a:moveTo>
                    <a:pt x="0" y="0"/>
                  </a:moveTo>
                  <a:lnTo>
                    <a:pt x="794146" y="4507"/>
                  </a:lnTo>
                </a:path>
              </a:pathLst>
            </a:custGeom>
            <a:ln w="8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87199" y="3711537"/>
              <a:ext cx="64573" cy="6439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206943" y="3502685"/>
              <a:ext cx="8255" cy="643890"/>
            </a:xfrm>
            <a:custGeom>
              <a:avLst/>
              <a:gdLst/>
              <a:ahLst/>
              <a:cxnLst/>
              <a:rect l="l" t="t" r="r" b="b"/>
              <a:pathLst>
                <a:path w="8254" h="643889">
                  <a:moveTo>
                    <a:pt x="8051" y="619734"/>
                  </a:moveTo>
                  <a:lnTo>
                    <a:pt x="0" y="619734"/>
                  </a:lnTo>
                  <a:lnTo>
                    <a:pt x="0" y="643890"/>
                  </a:lnTo>
                  <a:lnTo>
                    <a:pt x="8051" y="643890"/>
                  </a:lnTo>
                  <a:lnTo>
                    <a:pt x="8051" y="619734"/>
                  </a:lnTo>
                  <a:close/>
                </a:path>
                <a:path w="8254" h="643889">
                  <a:moveTo>
                    <a:pt x="8051" y="571449"/>
                  </a:moveTo>
                  <a:lnTo>
                    <a:pt x="0" y="571449"/>
                  </a:lnTo>
                  <a:lnTo>
                    <a:pt x="0" y="595591"/>
                  </a:lnTo>
                  <a:lnTo>
                    <a:pt x="8051" y="595591"/>
                  </a:lnTo>
                  <a:lnTo>
                    <a:pt x="8051" y="571449"/>
                  </a:lnTo>
                  <a:close/>
                </a:path>
                <a:path w="8254" h="643889">
                  <a:moveTo>
                    <a:pt x="8051" y="523151"/>
                  </a:moveTo>
                  <a:lnTo>
                    <a:pt x="0" y="523151"/>
                  </a:lnTo>
                  <a:lnTo>
                    <a:pt x="0" y="547306"/>
                  </a:lnTo>
                  <a:lnTo>
                    <a:pt x="8051" y="547306"/>
                  </a:lnTo>
                  <a:lnTo>
                    <a:pt x="8051" y="523151"/>
                  </a:lnTo>
                  <a:close/>
                </a:path>
                <a:path w="8254" h="643889">
                  <a:moveTo>
                    <a:pt x="8051" y="474865"/>
                  </a:moveTo>
                  <a:lnTo>
                    <a:pt x="0" y="474865"/>
                  </a:lnTo>
                  <a:lnTo>
                    <a:pt x="0" y="499008"/>
                  </a:lnTo>
                  <a:lnTo>
                    <a:pt x="8051" y="499008"/>
                  </a:lnTo>
                  <a:lnTo>
                    <a:pt x="8051" y="474865"/>
                  </a:lnTo>
                  <a:close/>
                </a:path>
                <a:path w="8254" h="643889">
                  <a:moveTo>
                    <a:pt x="8051" y="426567"/>
                  </a:moveTo>
                  <a:lnTo>
                    <a:pt x="0" y="426567"/>
                  </a:lnTo>
                  <a:lnTo>
                    <a:pt x="0" y="450723"/>
                  </a:lnTo>
                  <a:lnTo>
                    <a:pt x="8051" y="450723"/>
                  </a:lnTo>
                  <a:lnTo>
                    <a:pt x="8051" y="426567"/>
                  </a:lnTo>
                  <a:close/>
                </a:path>
                <a:path w="8254" h="643889">
                  <a:moveTo>
                    <a:pt x="8051" y="378282"/>
                  </a:moveTo>
                  <a:lnTo>
                    <a:pt x="0" y="378282"/>
                  </a:lnTo>
                  <a:lnTo>
                    <a:pt x="0" y="402424"/>
                  </a:lnTo>
                  <a:lnTo>
                    <a:pt x="8051" y="402424"/>
                  </a:lnTo>
                  <a:lnTo>
                    <a:pt x="8051" y="378282"/>
                  </a:lnTo>
                  <a:close/>
                </a:path>
                <a:path w="8254" h="643889">
                  <a:moveTo>
                    <a:pt x="8051" y="329984"/>
                  </a:moveTo>
                  <a:lnTo>
                    <a:pt x="0" y="329984"/>
                  </a:lnTo>
                  <a:lnTo>
                    <a:pt x="0" y="354139"/>
                  </a:lnTo>
                  <a:lnTo>
                    <a:pt x="8051" y="354139"/>
                  </a:lnTo>
                  <a:lnTo>
                    <a:pt x="8051" y="329984"/>
                  </a:lnTo>
                  <a:close/>
                </a:path>
                <a:path w="8254" h="643889">
                  <a:moveTo>
                    <a:pt x="8051" y="281698"/>
                  </a:moveTo>
                  <a:lnTo>
                    <a:pt x="0" y="281698"/>
                  </a:lnTo>
                  <a:lnTo>
                    <a:pt x="0" y="305841"/>
                  </a:lnTo>
                  <a:lnTo>
                    <a:pt x="8051" y="305841"/>
                  </a:lnTo>
                  <a:lnTo>
                    <a:pt x="8051" y="281698"/>
                  </a:lnTo>
                  <a:close/>
                </a:path>
                <a:path w="8254" h="643889">
                  <a:moveTo>
                    <a:pt x="8051" y="233400"/>
                  </a:moveTo>
                  <a:lnTo>
                    <a:pt x="0" y="233400"/>
                  </a:lnTo>
                  <a:lnTo>
                    <a:pt x="0" y="257556"/>
                  </a:lnTo>
                  <a:lnTo>
                    <a:pt x="8051" y="257556"/>
                  </a:lnTo>
                  <a:lnTo>
                    <a:pt x="8051" y="233400"/>
                  </a:lnTo>
                  <a:close/>
                </a:path>
                <a:path w="8254" h="643889">
                  <a:moveTo>
                    <a:pt x="8051" y="185115"/>
                  </a:moveTo>
                  <a:lnTo>
                    <a:pt x="0" y="185115"/>
                  </a:lnTo>
                  <a:lnTo>
                    <a:pt x="0" y="209257"/>
                  </a:lnTo>
                  <a:lnTo>
                    <a:pt x="8051" y="209257"/>
                  </a:lnTo>
                  <a:lnTo>
                    <a:pt x="8051" y="185115"/>
                  </a:lnTo>
                  <a:close/>
                </a:path>
                <a:path w="8254" h="643889">
                  <a:moveTo>
                    <a:pt x="8051" y="136817"/>
                  </a:moveTo>
                  <a:lnTo>
                    <a:pt x="0" y="136817"/>
                  </a:lnTo>
                  <a:lnTo>
                    <a:pt x="0" y="160972"/>
                  </a:lnTo>
                  <a:lnTo>
                    <a:pt x="8051" y="160972"/>
                  </a:lnTo>
                  <a:lnTo>
                    <a:pt x="8051" y="136817"/>
                  </a:lnTo>
                  <a:close/>
                </a:path>
                <a:path w="8254" h="643889">
                  <a:moveTo>
                    <a:pt x="8051" y="88531"/>
                  </a:moveTo>
                  <a:lnTo>
                    <a:pt x="0" y="88531"/>
                  </a:lnTo>
                  <a:lnTo>
                    <a:pt x="0" y="112674"/>
                  </a:lnTo>
                  <a:lnTo>
                    <a:pt x="8051" y="112674"/>
                  </a:lnTo>
                  <a:lnTo>
                    <a:pt x="8051" y="88531"/>
                  </a:lnTo>
                  <a:close/>
                </a:path>
                <a:path w="8254" h="643889">
                  <a:moveTo>
                    <a:pt x="8051" y="40246"/>
                  </a:moveTo>
                  <a:lnTo>
                    <a:pt x="0" y="40246"/>
                  </a:lnTo>
                  <a:lnTo>
                    <a:pt x="0" y="64389"/>
                  </a:lnTo>
                  <a:lnTo>
                    <a:pt x="8051" y="64389"/>
                  </a:lnTo>
                  <a:lnTo>
                    <a:pt x="8051" y="40246"/>
                  </a:lnTo>
                  <a:close/>
                </a:path>
                <a:path w="8254" h="643889">
                  <a:moveTo>
                    <a:pt x="8051" y="0"/>
                  </a:moveTo>
                  <a:lnTo>
                    <a:pt x="0" y="0"/>
                  </a:lnTo>
                  <a:lnTo>
                    <a:pt x="0" y="16090"/>
                  </a:lnTo>
                  <a:lnTo>
                    <a:pt x="8051" y="16090"/>
                  </a:lnTo>
                  <a:lnTo>
                    <a:pt x="80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+mn-lt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929298" y="3155958"/>
            <a:ext cx="80256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US" sz="1600" b="1" dirty="0">
                <a:latin typeface="+mn-lt"/>
                <a:cs typeface="Arial"/>
              </a:rPr>
              <a:t>Baseline</a:t>
            </a:r>
            <a:endParaRPr sz="1600" dirty="0">
              <a:latin typeface="+mn-lt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8601170" y="6300465"/>
            <a:ext cx="2165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>
                <a:latin typeface="+mn-lt"/>
              </a:rPr>
              <a:pPr marL="38100"/>
              <a:t>8</a:t>
            </a:fld>
            <a:endParaRPr dirty="0">
              <a:latin typeface="+mn-lt"/>
            </a:endParaRPr>
          </a:p>
        </p:txBody>
      </p:sp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D60A51D1-4EF9-1C0C-8FFB-D2626C662CD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r>
              <a:rPr lang="en-US" dirty="0">
                <a:latin typeface="+mn-lt"/>
              </a:rPr>
              <a:t>SENG 3130 - Lab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2D5E9-8154-40BA-6EFA-F3837C58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216" y="552182"/>
            <a:ext cx="449913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500" kern="1200" dirty="0">
                <a:solidFill>
                  <a:schemeClr val="tx1"/>
                </a:solidFill>
                <a:latin typeface="+mj-lt"/>
                <a:cs typeface="+mj-cs"/>
              </a:rPr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2F49-2747-EE36-8525-F831B63C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6216" y="4067032"/>
            <a:ext cx="449913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lnSpc>
                <a:spcPct val="90000"/>
              </a:lnSpc>
              <a:spcBef>
                <a:spcPts val="1000"/>
              </a:spcBef>
            </a:pPr>
            <a:r>
              <a:rPr lang="en-US" sz="2400" b="1" i="0" u="none" strike="noStrike" kern="1200" dirty="0">
                <a:effectLst/>
              </a:rPr>
              <a:t>The Context Diagram</a:t>
            </a:r>
            <a:endParaRPr lang="en-US" sz="2400" kern="1200" dirty="0"/>
          </a:p>
        </p:txBody>
      </p:sp>
      <p:pic>
        <p:nvPicPr>
          <p:cNvPr id="9" name="Picture 6" descr="Top view of cubes connected with black lines">
            <a:extLst>
              <a:ext uri="{FF2B5EF4-FFF2-40B4-BE49-F238E27FC236}">
                <a16:creationId xmlns:a16="http://schemas.microsoft.com/office/drawing/2014/main" id="{53350FC7-57C5-15C3-F93E-E79F6D8B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84" r="24563"/>
          <a:stretch/>
        </p:blipFill>
        <p:spPr>
          <a:xfrm>
            <a:off x="20" y="10"/>
            <a:ext cx="3744733" cy="6857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821F-116F-AC28-6AAE-FB230603B02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16215" y="6356350"/>
            <a:ext cx="34771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SENG 3130 -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B5AE8-474D-6866-F858-33F3F761E7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644843" y="6356350"/>
            <a:ext cx="87050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  <a:defRPr/>
            </a:pPr>
            <a:fld id="{81D60167-4931-47E6-BA6A-407CBD079E47}" type="slidenum">
              <a:rPr lang="en-US" sz="1200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 rtl="0">
                <a:spcAft>
                  <a:spcPts val="600"/>
                </a:spcAft>
                <a:defRPr/>
              </a:pPr>
              <a:t>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6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1122</Words>
  <Application>Microsoft Office PowerPoint</Application>
  <PresentationFormat>On-screen Show (4:3)</PresentationFormat>
  <Paragraphs>207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Linux Libertine</vt:lpstr>
      <vt:lpstr>Lora</vt:lpstr>
      <vt:lpstr>Trebuchet MS</vt:lpstr>
      <vt:lpstr>Wingdings</vt:lpstr>
      <vt:lpstr>Office Theme</vt:lpstr>
      <vt:lpstr>Lab 01: Introduction to Visure </vt:lpstr>
      <vt:lpstr>Labs’ Timeline</vt:lpstr>
      <vt:lpstr>What do we learn from today lab?</vt:lpstr>
      <vt:lpstr>License model</vt:lpstr>
      <vt:lpstr>Client/Server Model</vt:lpstr>
      <vt:lpstr>The general architecture of Visure</vt:lpstr>
      <vt:lpstr>Tracking requirements</vt:lpstr>
      <vt:lpstr>Configuration Management (CM) tools</vt:lpstr>
      <vt:lpstr>Part 2</vt:lpstr>
      <vt:lpstr>Context Diagram</vt:lpstr>
      <vt:lpstr>Example from the Book</vt:lpstr>
      <vt:lpstr>Steps:</vt:lpstr>
      <vt:lpstr>Activity</vt:lpstr>
      <vt:lpstr>Food Ordering System</vt:lpstr>
      <vt:lpstr>Food Ordering System</vt:lpstr>
      <vt:lpstr>Next steps</vt:lpstr>
      <vt:lpstr>Food Ordering System</vt:lpstr>
      <vt:lpstr>Booking Room System</vt:lpstr>
      <vt:lpstr>Booking Room System</vt:lpstr>
      <vt:lpstr>Online shopping system</vt:lpstr>
      <vt:lpstr>Online shopping system</vt:lpstr>
      <vt:lpstr>Notes</vt:lpstr>
      <vt:lpstr>Notes (cont.)</vt:lpstr>
      <vt:lpstr>Lab health and safety rules</vt:lpstr>
      <vt:lpstr>Lab health and safety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Lab1_Introduction_To_Visure</dc:title>
  <cp:lastModifiedBy>Sina Keshvadi</cp:lastModifiedBy>
  <cp:revision>21</cp:revision>
  <dcterms:created xsi:type="dcterms:W3CDTF">2022-09-03T01:07:05Z</dcterms:created>
  <dcterms:modified xsi:type="dcterms:W3CDTF">2022-09-07T20:03:07Z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2022-09-03T00:00:00Z</vt:filetime>
  </property>
  <property fmtid="{D5CDD505-2E9C-101B-9397-08002B2CF9AE}" pid="5" name="Producer">
    <vt:lpwstr>macOS Version 10.15.6 (Build 19G2021) Quartz PDFContext</vt:lpwstr>
  </property>
</Properties>
</file>