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9"/>
  </p:notesMasterIdLst>
  <p:handoutMasterIdLst>
    <p:handoutMasterId r:id="rId10"/>
  </p:handoutMasterIdLst>
  <p:sldIdLst>
    <p:sldId id="442" r:id="rId2"/>
    <p:sldId id="443" r:id="rId3"/>
    <p:sldId id="444" r:id="rId4"/>
    <p:sldId id="445" r:id="rId5"/>
    <p:sldId id="446" r:id="rId6"/>
    <p:sldId id="447" r:id="rId7"/>
    <p:sldId id="448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nnie Kim" initials="" lastIdx="1" clrIdx="0"/>
  <p:cmAuthor id="1" name="Joshua Valdez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624"/>
  </p:normalViewPr>
  <p:slideViewPr>
    <p:cSldViewPr snapToGrid="0" snapToObjects="1">
      <p:cViewPr varScale="1">
        <p:scale>
          <a:sx n="111" d="100"/>
          <a:sy n="111" d="100"/>
        </p:scale>
        <p:origin x="216" y="3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47723-25B9-CF47-A216-173A2D9E2DD6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ED432-F69C-4949-8970-D779AC031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15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CFB24-C06C-DE40-B28C-DA8348A9C824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5088-F3D2-6C40-98C2-10A30169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16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C042-A0D1-024E-9A9A-892557BE6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ADD4D-1390-E94C-91EF-C0AE0D038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96B88-C795-EA46-8831-F7C10D34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641A2-9F5A-8248-97B4-D98C8464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B65F4-135E-FD48-9984-FD3A6AFE5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9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9D4B-86C7-084B-90CD-8FA47323A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146CF-4063-104D-848E-033361B78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3E173-D468-CD43-B368-25428B3CA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143FF-B672-954A-8903-1B24B4E1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E90F4-640D-7849-A431-28138E433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9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1DA319-6007-674B-98CA-56701FCFB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40784-3C97-4347-A45E-66233D83D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9345D-DD3D-BB44-BF96-55AC6657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356CC-F8DB-3040-81B0-1B20AE7B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6C0B0-EF1E-4D49-B6C9-5A55CA33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22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902300"/>
            <a:ext cx="8520600" cy="3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015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2F0E6-35EF-6D4F-A7CE-78883C21C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E596D-4247-7F43-B1CE-8BF8BD86B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B982A-66C7-3C40-BC19-562A5F69E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8E62E-5118-1946-9B06-078BF26D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AB116-4A33-834B-9B10-08D34149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4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0D564-DC4D-5446-9FFC-D63F5FAB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10FD8-EEAE-794B-9144-D5CDE8036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FCFA4-1755-BA47-902C-D7E0744B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333F9-E117-1F46-94EF-E00092172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38AD1-5095-C048-885F-8B4E283F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0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8D62-D13D-C240-A9A6-EEC42B19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56A4C-2AF1-D74D-9A56-5E8E7D57B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3D1F9-BE16-944A-985B-0BED81D05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66B29-D150-7440-BF82-A4AD1FD98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F53FA-8292-A64F-BB30-93626CE4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92756-1AFF-5C44-A580-E7E28BF6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88FF-9972-C84C-8E2E-F4D9DC696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3DD30-C06A-304B-BD04-05DCA9C30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FC931-AF5D-AC4E-9C88-A9E16EDF3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7A7034-08C6-5348-9829-18E5649CF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5C8D90-594A-A74E-92FF-57BBFFE49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A8979A-64B0-CC42-944B-75DB7323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607191-6180-964E-896B-3A44E239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A8304-5011-354C-8E54-D49170BE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DA051-07E1-9941-A48F-9A8A7661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BEFA18-F8EF-CB43-A205-8EB1DF0F7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96C34-2EE4-F648-B015-F99AF3E6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39C56-2F85-224A-9EBF-3622B699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6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9D773-9900-8945-A09E-65D9F5273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9C262-FC13-774E-885F-6784602D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3A355-7CE4-7E40-A986-20136A3D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2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DA05-3A6C-6640-88E5-475A79B1C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D1B43-51C2-0645-8AFC-A519EAFC8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3E076-57F8-794A-A6E2-317D3F482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B4684-3489-3C47-9436-A88B09D89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9EAF6-C24F-CA4B-9ADA-B7921E8C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9AFD3-AF3D-E64D-9038-6B7D4F56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6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DB85-0A4B-9E43-8E0F-B8234FCD3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7FE2FA-EE8C-624D-A65C-ECC71263E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2C3B7-073A-1544-8C89-82B389AA2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A69C3-772A-F841-9857-D4421101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B06C7-D4B3-0B43-BF34-89AF805B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16A1E-D7C3-C34B-9419-DCD909ED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0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80E0DD-1507-6B47-98F3-2193F87AC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0BCC2-B75D-3D4D-A61B-8F0BE6F45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CFF32-0C48-F348-9827-DE7DE5C59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5E26F-99F5-6042-9D19-5B565D0B360D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64BDD-913F-0742-9DEE-0A7D579C6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9A64-3F6E-3349-9BEE-AB6CC50FA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3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710B-9BFD-AD4E-8A62-A7500E20A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for Computer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15F90-D55C-CC43-8C63-FDA27F7FB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</a:p>
        </p:txBody>
      </p:sp>
    </p:spTree>
    <p:extLst>
      <p:ext uri="{BB962C8B-B14F-4D97-AF65-F5344CB8AC3E}">
        <p14:creationId xmlns:p14="http://schemas.microsoft.com/office/powerpoint/2010/main" val="159586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7F04B-7C0A-9C4A-BB06-32579D454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8503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Feature Extraction</a:t>
            </a:r>
          </a:p>
        </p:txBody>
      </p:sp>
    </p:spTree>
    <p:extLst>
      <p:ext uri="{BB962C8B-B14F-4D97-AF65-F5344CB8AC3E}">
        <p14:creationId xmlns:p14="http://schemas.microsoft.com/office/powerpoint/2010/main" val="693527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CBB8-7F4D-024E-BDBF-F6A35356F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82238-4159-3B4C-8375-0188E7667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machine learning problems require representations of network traffic that are amenable for model input</a:t>
            </a:r>
          </a:p>
          <a:p>
            <a:endParaRPr lang="en-US" dirty="0"/>
          </a:p>
          <a:p>
            <a:r>
              <a:rPr lang="en-US" dirty="0"/>
              <a:t>Raw packet captures:</a:t>
            </a:r>
          </a:p>
          <a:p>
            <a:pPr lvl="1"/>
            <a:r>
              <a:rPr lang="en-US" dirty="0"/>
              <a:t>Are large</a:t>
            </a:r>
          </a:p>
          <a:p>
            <a:pPr lvl="1"/>
            <a:r>
              <a:rPr lang="en-US" dirty="0"/>
              <a:t>May not reflect the most informative features</a:t>
            </a:r>
          </a:p>
          <a:p>
            <a:pPr lvl="1"/>
            <a:endParaRPr lang="en-US" dirty="0"/>
          </a:p>
          <a:p>
            <a:r>
              <a:rPr lang="en-US" dirty="0"/>
              <a:t>Need to develop a standard representation of features</a:t>
            </a:r>
          </a:p>
        </p:txBody>
      </p:sp>
    </p:spTree>
    <p:extLst>
      <p:ext uri="{BB962C8B-B14F-4D97-AF65-F5344CB8AC3E}">
        <p14:creationId xmlns:p14="http://schemas.microsoft.com/office/powerpoint/2010/main" val="218606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D0CC8-70DB-CA4D-9047-6E5B983C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 Features (STAT)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9A5D7-BA61-7D43-988F-D4400CBD7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2010085"/>
          </a:xfrm>
        </p:spPr>
        <p:txBody>
          <a:bodyPr/>
          <a:lstStyle/>
          <a:p>
            <a:r>
              <a:rPr lang="en-US" dirty="0"/>
              <a:t>flow duration, </a:t>
            </a:r>
          </a:p>
          <a:p>
            <a:r>
              <a:rPr lang="en-US" dirty="0"/>
              <a:t>number of packets sent per second, </a:t>
            </a:r>
          </a:p>
          <a:p>
            <a:r>
              <a:rPr lang="en-US" dirty="0"/>
              <a:t>number of bytes per second, </a:t>
            </a:r>
          </a:p>
          <a:p>
            <a:r>
              <a:rPr lang="en-US" dirty="0"/>
              <a:t>various statistics on packet sizes within each flow: mean, standard deviation, inter-quartile range, minimum, and maximum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C9570-3608-9B45-9EE0-D2C900679BAE}"/>
              </a:ext>
            </a:extLst>
          </p:cNvPr>
          <p:cNvSpPr txBox="1"/>
          <p:nvPr/>
        </p:nvSpPr>
        <p:spPr>
          <a:xfrm>
            <a:off x="993913" y="3713259"/>
            <a:ext cx="6607534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How might each of these features be useful?</a:t>
            </a:r>
          </a:p>
        </p:txBody>
      </p:sp>
    </p:spTree>
    <p:extLst>
      <p:ext uri="{BB962C8B-B14F-4D97-AF65-F5344CB8AC3E}">
        <p14:creationId xmlns:p14="http://schemas.microsoft.com/office/powerpoint/2010/main" val="1763135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5188-F502-834F-A9D0-5991F517D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781D5-4379-2543-8FD1-2B556F2D9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SIZES: A flow is represented as a timeseries of packet sizes in bytes, with one sample per packet. </a:t>
            </a:r>
          </a:p>
          <a:p>
            <a:r>
              <a:rPr lang="en-US" dirty="0"/>
              <a:t>IAT: A flow is represented as a timeseries of inter-arrival times between packets, i.e., elapsed time in seconds between any two packets in the flow. </a:t>
            </a:r>
          </a:p>
          <a:p>
            <a:r>
              <a:rPr lang="en-US" dirty="0"/>
              <a:t>SAMP-NUM: A flow is partitioned into small intervals of equal length 𝛿𝑡, and the number of packets in each interval is recorded; thus, a flow is represented as a timeseries of packet counts in small time intervals, with one sample per time interval. Here, 𝛿𝑡 might be viewed as a choice of sampling rate for the timeseries, hence the nomenclature.</a:t>
            </a:r>
          </a:p>
          <a:p>
            <a:r>
              <a:rPr lang="en-US" dirty="0"/>
              <a:t>SAMP-SIZE: A flow is partitioned into time intervals of equal length 𝛿𝑡, and the total packet size (i.e., byte count) in each interval is recorded; thus, a flow is represented as a timeseries of byte counts in small time intervals, with one sample per time interval.</a:t>
            </a:r>
          </a:p>
        </p:txBody>
      </p:sp>
    </p:spTree>
    <p:extLst>
      <p:ext uri="{BB962C8B-B14F-4D97-AF65-F5344CB8AC3E}">
        <p14:creationId xmlns:p14="http://schemas.microsoft.com/office/powerpoint/2010/main" val="394511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E5D2F6-DE71-D547-8875-6737A8C2A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67" y="273844"/>
            <a:ext cx="8977023" cy="994172"/>
          </a:xfrm>
        </p:spPr>
        <p:txBody>
          <a:bodyPr>
            <a:normAutofit/>
          </a:bodyPr>
          <a:lstStyle/>
          <a:p>
            <a:r>
              <a:rPr lang="en-US" sz="2800" dirty="0"/>
              <a:t>Use of Features in Different Anomaly Detection Approaches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904B23-2BF1-C140-9344-2ABFAF243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651" y="1339095"/>
            <a:ext cx="6092698" cy="380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57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351564" cy="51435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7D3F82E-170C-F64F-8E76-EE90002C4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56" y="744070"/>
            <a:ext cx="2712684" cy="20963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5CFE87-A97F-E540-BE38-6B9C72B1E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813" y="446525"/>
            <a:ext cx="4281487" cy="422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49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4661</TotalTime>
  <Words>290</Words>
  <Application>Microsoft Macintosh PowerPoint</Application>
  <PresentationFormat>On-screen Show (16:9)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Machine Learning for Computer Systems</vt:lpstr>
      <vt:lpstr>Feature Extraction</vt:lpstr>
      <vt:lpstr>Motivation</vt:lpstr>
      <vt:lpstr>Statistical Features (STAT)</vt:lpstr>
      <vt:lpstr>Other Features</vt:lpstr>
      <vt:lpstr>Use of Features in Different Anomaly Detection Approaches</vt:lpstr>
      <vt:lpstr>Summary</vt:lpstr>
    </vt:vector>
  </TitlesOfParts>
  <Company>Georgia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Operations and Management: Overview</dc:title>
  <dc:creator>Nick Feamster</dc:creator>
  <cp:lastModifiedBy>Nick Feamster</cp:lastModifiedBy>
  <cp:revision>72</cp:revision>
  <cp:lastPrinted>2017-03-27T16:12:01Z</cp:lastPrinted>
  <dcterms:created xsi:type="dcterms:W3CDTF">2013-10-03T05:20:04Z</dcterms:created>
  <dcterms:modified xsi:type="dcterms:W3CDTF">2023-10-16T20:54:54Z</dcterms:modified>
</cp:coreProperties>
</file>