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442" r:id="rId2"/>
    <p:sldId id="294" r:id="rId3"/>
    <p:sldId id="265" r:id="rId4"/>
    <p:sldId id="290" r:id="rId5"/>
    <p:sldId id="266" r:id="rId6"/>
    <p:sldId id="289" r:id="rId7"/>
    <p:sldId id="291" r:id="rId8"/>
    <p:sldId id="268" r:id="rId9"/>
    <p:sldId id="269" r:id="rId10"/>
    <p:sldId id="270" r:id="rId11"/>
    <p:sldId id="292" r:id="rId12"/>
    <p:sldId id="29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13"/>
    <p:restoredTop sz="94694"/>
  </p:normalViewPr>
  <p:slideViewPr>
    <p:cSldViewPr snapToGrid="0" snapToObjects="1">
      <p:cViewPr varScale="1">
        <p:scale>
          <a:sx n="128" d="100"/>
          <a:sy n="128" d="100"/>
        </p:scale>
        <p:origin x="4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60" d="100"/>
        <a:sy n="16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20:48.49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265 484 8353,'0'-31'0,"0"-2"0,0-1 398,0 1 0,0 2-26,0 1 511,0 8-200,0-6-264,0 12 190,0 1-228,-7 8-536,6 7 192,-12 13 0,4 5 90,-5 17-47,6 9 0,-5 8 12,3 7 0,2 6-328,-2 4-447,7 3 139,-11 8 382,13-5 0,-6 6-16,7-2 0,0 2-154,0 8 0,0 2 270,0-3-197,0-3 1,0-13-131,0-3 110,-6-11 1,-1-4-194,-3-10 1,-3-4-112,4-16 1,0-9 157,0-10 0,4-4 425,-5-1 0,0 0 0</inkml:trace>
  <inkml:trace contextRef="#ctx0" brushRef="#br0" timeOffset="323">15 146 8433,'38'-23'0,"-3"-5"0,-5 3 0,-1 11 577,1 4 0,-1 2-59,0 3 1,2 2-232,4 7 0,2 5 118,7 5-618,1 8 197,5-6 1,-2 10 233,5-6-511,1 6 255,5-3 1,0 11-12,0 0 0,-2 5 163,-3-4-953,-4 6 888,-5-10 0,-8 9-321,-3-5 565,-9 6-126,-10-10 0,-11 4-8,-8-5 0,-14-6 171,-17 1 1,-6-6 8,-17 6-180,-4-14 160,-18 16 1,-2-21-500,-6 14 0,6-12-25,4 7 1,3-4-32,1 4 0,7-6-31,3 1 1,12-5-166,8 5 1,8-7-135,12 2 1,2-3-903,8-2 1468,6 0 0,-6 6 0,6 2 0</inkml:trace>
  <inkml:trace contextRef="#ctx0" brushRef="#br0" timeOffset="916">2190 101 8479,'15'-21'308,"0"-3"1,-7 2 171,-3 3-213,-3 9 1,-4 5 191,-3 10 0,-5 6-47,-9 14-130,-4-1-76,-13 19 0,3-4 102,-6 10-34,6-3-100,-9 11 0,3-1 69,-10 12 0,1 1-467,-6 9 0,5 4 151,-5 1 1,30-39-1,1 0 56,-2 3 0,1-1-704,-15 44 594,20-42 1,2-1 0,-9 40-677,6-4 409,1-3 239,17-7 1,-3-6-125,10-3 1,8-15 22,7-5 1,6-10 0,-2 1 0,4-11-11,1-4-144,7-10 158,2-4 1,6-6 9,0 0 242,7 0 0,-4 5 0,4 0 0,-2-2 0,-2-1 0,2-2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21:11.16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368 280 8373,'0'-15'0,"-2"0"0,-2 0-262,2 1 286,-5-1 0,7 5 410,0 0 0,-5 1-74,1-6 0,-3 0-231,2 1 0,2 0 116,-7 5-285,0-4 74,-4 4 0,-1-5 46,0-1 1,5 2-9,1 3 0,-1-1 215,-5 6-540,0-7 78,1 11-126,-1-6 59,0 7 247,1 0 0,-1 7-170,0 3 177,1 3-33,-1 8 1,0 2-149,0 6 136,1 1 0,1-1 0,3 0-62,5 1 0,-2 4 46,3 0-301,-1 1 315,5-6 0,0-1-124,0-4 108,0-2-11,6-1 1,-3-7 125,7 1-124,0 0 4,5-14 1,-1 6 126,1-7 0,0 0-33,0 0 119,-1-7-71,1-1 0,4-6-36,1-1 1,1-5 15,-1 1 1,-2-7 0,6 1 122,-6-9-163,10 3 1,-10-5-38,7 6 0,-7 3 33,1 2 0,-7-1 65,-3 6-61,-5 1 128,9 11 25,-12 1-124,6 7 102,-7 0-125,0 13 0,2-1 70,2 12-18,-2-6-36,5 10 1,-7-5 196,0 6-161,0 1-18,0-1-125,0-6-45,0 5 1,0-7 79,0 3 0,0-1-165,0-3 1,4-4 218,1 4-546,7-4 298,-11-1 1,13-2-812,-5-3 485,-2-4 277,12 1 0,-12-6-437,13 4 704,-7-3 0,14-2 0,-4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32:30.59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1 177 8291,'16'0'0,"2"0"-142,2 0 1,-1 0-186,-4 0 1,0-5 577,-1 0 1,3 0-30,2 5 0,-2 2-252,2 3 1,-4-2 100,-5 7 1,3-1 17,-3 6 1,1 0 158,-1 0-118,3-1 0,-11 1-72,2 0 0,-2-6-209,-2 1-74,0-6 212,0 9-85,-6-12 1,-1-1 68,-3-10 0,4-3-47,6-1 1,0-1 81,0 0 1,0-4-1,0-1 0,6-4 60,4 4 1,10-5 22,4 6 1,4-6-230,1 6 1,6-6 100,-1 6 0,5 1-423,-5 8 0,7 3 462,-2 7 0,4 0 0,1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32:31.02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251 117 8339,'1'-23'0,"4"3"0,-3-2 153,11 5 1,-5-2 154,7 9 0,-6 5 32,1 10 1,0 6-212,5 14 1,1 1-193,4 13 0,-2 7 11,6 8 0,-6 3 144,2 2 0,-4 4 227,-1 1 0,-1 8-183,1 1 1,-7 1-226,-3 4 0,-5 2 136,-5-1 1,-9-6-112,-11-4 1,-8-9-388,-1-1 1,-7-7 226,2-8 1,-8 1-781,-2-1 1,1-4 1003,9-5 0,-7-1 0,7-9 0,3 2 0,4 3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32:32.05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1 221 8145,'6'-8'525,"-4"-5"1,6 10 371,-3-7-273,-3 6-323,11-9 1,-10 12-37,7-4 1,0 2-1,4-2 1,1 3-115,0-3 0,6 4 93,3 1 0,11 0-140,4 0 0,5 0 170,5 0 1,10 1-392,9 4 0,4-3 56,2 3 1,-6-4-96,1-1 1,-2 0 27,2 0 0,-4-5-50,-6 0 0,-2-6-63,-3 1 1,-5-1 68,-10 1 1,-3-3-10,-7 3 1,-6 2-37,-3-2-476,-11 7-141,-2-4 371,-7 1 1,-7 4-24,-2-3 1,-4 4-162,-2 1 1,-6-5 646,-4 0 0,-9-13 0,-4 2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32:32.30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0 8171,'29'0'0,"0"0"0,-1 0 364,-3 0 0,2 2 20,-2 3 1,-2 2 8,1 2 0,-1 4-205,2-3 1,2 2 8,-2-3 0,3 6-157,1 0 1,0 1 92,1 9 0,-2-6-63,-4 6 1,2 1 72,-6 8 1,-2-1-217,-8 6 0,-4-5 106,-6 6 0,-2-8-241,-2 3 0,-9-4 2,-7-2 0,-6-1 63,1-4 0,-2 2-335,-3-6 1,1 0 179,-1-6 0,1-4-363,0 0 0,-1-2 216,1 2 1,1-2 444,3-3 0,-2-3 0,4 4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32:32.99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104 221 8166,'-15'0'-341,"0"0"1,2 2 606,4 3-2,-5-3 1,11 4-81,-7-6 1,7 2-6,-2 3 1,2-4 284,-2 4 246,3-3-61,-4-2-367,6 0 0,2 5-271,2 0 0,0-1 50,5-4 1,3 0-87,8 0 1,-3 0 105,8 0 0,-1 0-173,6 0 1,-1-1 75,1-4 1,4-3 11,0-7 1,7 0-141,-2 1 0,-1-6 91,1 0 1,-6-4-56,1 4 0,-5-1 26,-4 2 0,-10 7-11,-10-3 1,-4 4-148,-1-4-19,0 7 1,-6-3-65,-4 6 1,-5 0 152,-4 5 1,1 0 101,-7 0 1,1 2-102,-6 2 0,2 6 145,4 10 1,-2-4-36,6 4 0,1 3 155,4 1 1,0 2-129,0-1 1,6 2 142,-1-2 1,7 1-171,-2-1 0,3 1 36,2-7 1,7 6-206,2-6 1,6-1 113,5-8 1,3 3-124,6-3 0,2-2-35,3 2 0,-1-7-386,6 2 658,7-3 0,6-2 0,7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32:33.37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366 89 7570,'0'-15'0,"0"0"1687,0 1-1319,0 5-330,0-4 1,0 10 163,0-7 0,-6 7-258,-4-2 0,-3 3 90,-2 2 1,-5 0-12,1 0 0,-7 2-117,1 3 0,-1 3-49,2 7 0,-4 1 8,3 4 0,-1-4-112,2 4 1,2 1 32,8-1 1,1-1 158,3-4 1,2 0 87,3-1-90,3 1 0,-3-2 80,10-3 0,0-4-60,10-6 1,-4 0 9,9 0 0,1 0 41,-1 0 1,6-1-7,-2-4 1,4 2 8,1-7 1,1 0-33,-1-5 1,-1 5 145,-4 1 1,3 0-136,-8 0 0,1-3 125,-5 7-232,-1 0-19,-6 5 144,5 7 0,-11 1-10,3 7 0,-5 4-56,-5 1 0,3 0 30,-2-6-193,2 1 0,2 0-126,0-1 41,0 1 1,2-2-124,2-3 423,-2-3 0,18-1 0,-4 2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32:33.73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412 59 8166,'7'-15'-285,"-5"5"1220,3 1-541,-4 5 1,-1-4-571,0 3 1,-1 4 107,-4-4 1,-5 3 177,-10 2 0,2 7-93,-6 2 1,-1 4-138,-4 2 0,-1-3 6,1 2 0,-5-2 88,-1 7 1,3-2-81,7-3 0,-1 1 93,7 0 0,-4-1-272,8 1 239,-3 0 0,16-5 25,-2-1 0,2-4 176,2 5 0,6-5-103,4 5 0,8-5-50,2 5 0,11-6 10,-2 6 0,4-2 17,-4 2 1,-1 3-4,-3-3 1,1-2-23,-7 2 0,1-2-52,-5 2 0,-6 3-162,1-3 0,-7-2 1,2 2-6,-3-7 1,-9 9 23,-2-8 0,-4 1 109,-2-5 0,-5 0-212,1 0 1,-3 0-45,3 0 338,3 0 0,-12-6 0,5-2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32:34.29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544 67 8239,'15'0'0,"-6"0"-142,1 0 0,-5-2 47,5-2 81,-7 2 1,4-3 14,-7 10 1,0-2 328,0 7 1,-5 0-97,0 4 1,-6 6-313,1 0 1,2-1-33,-2-4 0,5 0-157,-5-1 0,5 1 15,-5 0 244,7-1 1,-3-4-64,6 0-26,0-7-66,0 4 1,1-7 110,4 0 0,5-2 331,9-3 0,-1-3-72,7-7 1,-4-4-142,9-1 1,-4-6-82,8 2 0,-3 1 51,-2-2 0,-1 2 29,-3-1 1,-4 3-32,-6 6 0,-2 5 237,-3 0-242,-4 7 0,-6 3-9,0 10 0,0 10 97,0 4 1,-2 10 176,-2 6 1,0 2-18,-6 2 0,6 5-95,-6 0 0,2 11 81,-2-1 1,-3 5-74,3 0 1,2 4-290,-2 11 0,-1 2 282,-9 8 0,0-3-688,-9-3 1,1 4 241,-11-4 1,0-1-48,-5-9 1,-5-11 71,0-22 0,-2-8-26,2-12 1,-2-7 298,-2-13 1,2-7-87,7-2 1,6-9 228,4-2 0,5-11-100,4 2 1,5-9 449,11 4 1,2-7-405,7 2 1,2-7 167,3 2 0,9-3-321,11 7 1,9-2 112,5-2 1,10 0-186,5 0 1,10-2-180,5-3 1,4 3 264,5-3 0,2 3 25,4 2 1,-12 8-42,-14 7 0,-5 6-64,-9 8 0,-8 7-125,-7 3 1,-11 4-361,-8 1-380,-7 0 960,4 0 0,-7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32:37.110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0 2044 10461,'0'8'-689,"0"-1"0,0-6 853,0 4 63,0-3 675,0 4-343,0-6-45,7 0 77,-6 0-530,6 0 1,-2-1 182,0-4 1,6-3 21,-1-7 0,3 0-109,2 1 0,8-9-184,6-7 1,4-6 3,11-8 0,3-6 28,12-4 1,6-10-390,4-5 0,-31 33 0,2-1 378,2-2 1,-1 0-1,3-1 1,-1 0 63,1-2 1,0 0 0,-3 2-1,0 0-67,-2 3 1,0 1 0,0-2 0,-1 1-194,2-3 0,-2 1 0,31-31 191,-34 33 0,-1 0 0,23-21 66,-3-1 1,0 3-279,4-2 1,-7 5 241,-7 4 0,0 4-1,-5 0 1,2 1-24,-2 0 0,2 7 65,-6 2 0,-1 3 383,-5-3 0,1 4-376,-1-3 1,-4 8 265,-1 1 0,-6 8-292,2-3 0,-6 4 159,-4 1-170,3 0 1,-10 2-403,7 3 241,-6 4-400,2 6-90,-6 0-267,0 0 669,0 6 0,-5 3 39,0 5 0,-1-4 55,1 0 0,-2 0-56,-2 4 1,-5-4-57,5 0 1,-1 0 73,-5 4 0,9-4-244,-9 0 1,3-2 58,-2 2 0,-3 1-168,-2-6 558,3 7 0,-6-6-175,8 4 0,-1-2 306,0-3 0,0-3-95,1 3 0,4-4 142,0-1 22,0 0 572,-4 0-421,-1-6 0,5-2-50,0-7 0,7 5-19,-2 0-32,4 0-84,1-4-35,0-1-125,0 0 1,0 6 12,0-1 1,6 7-119,4-2 1,-2 1 163,2-1 1,0 4 10,4-4 0,1 2 70,0-2 0,4 3 39,1-3 1,0 2-40,-6-2 1,6 3-27,-1-2 1,1 2-197,-5 2 1,4 0 31,1 0 0,0 6-84,-6 4 0,1 3 30,0 2 0,-1 1-227,1 4 1,-7-2 85,-3 6 1,2-4 55,-2 4 1,-1 1-7,-4 4 0,0 6 22,0-1 0,0 2-321,0-2 1,-6 2-81,-4 3 1,2 2-84,-2-7 1,0 7-81,-4-2 684,-1 10 0,-6-3 1,-2 5-1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32:44.524"/>
    </inkml:context>
    <inkml:brush xml:id="br0">
      <inkml:brushProperty name="width" value="0.08571" units="cm"/>
      <inkml:brushProperty name="height" value="0.08571" units="cm"/>
      <inkml:brushProperty name="color" value="#004F8B"/>
    </inkml:brush>
    <inkml:brush xml:id="br1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118 926 8270,'-8'0'-1089,"-5"0"0,9 0 1065,-5 0 349,5 0-209,-2 0 90,6 0 0,0-1-74,0-4 0,5 2 208,0-7 0,4 5-146,-4-5 1,0 0 555,-5-4-509,7-1 0,-6 0 170,4 1-82,-3 5-347,-2 3 1,-2 6 145,-3 0 1,2 6-8,-7 4 0,5 8-232,-4 2 1,5 6 45,-1-2 1,2 3-141,-2-3 0,4 2 27,-4-6 1,3 4 56,2-4 0,5-1 135,0-4 1,1-5-6,-1 0 49,3-7 0,7 2-73,0-10 1,-5-3-46,-1-7 0,-5-1 70,1-4 0,1-3-192,-1-6 1,0-2-16,-5-3 1,0 3-164,0-4 0,-7 9 127,-2 2 1,-4-1-106,-2-4 1,-5 6-339,1 3 676,-8 4 0,5 1 0,-8 1 0</inkml:trace>
  <inkml:trace contextRef="#ctx0" brushRef="#br0" timeOffset="449">250 133 8439,'15'-23'0,"-5"-3"-388,-1 6 0,-4-4-187,5 4 1950,-7 7-979,4 6 0,-9 14-128,-3 3 0,2 4-223,-7 6 0,5 3 4,-4 6 1,0 7-44,0 3 1,-3 4-11,7 1 0,-5 5 46,6 0 0,-1 7 40,5-3 0,1 0-182,4 1 0,3 0 128,7 4 0,1 1-284,4 0 0,-4-8-8,4-7 1,-4-8-20,-1-12 0,-2-8 124,-3-6 63,3-7 1,-11-3 171,2-9 0,3-9-132,-2-2 1,6-1 157,-1 1 0,-2 4-97,2-4 1,0 4 196,5 1 1,-1 7 226,1 3-340,0 4 0,-1 1 26,1 0 0,0 6-64,-1 4 1,-4 8 7,0 1 0,-7 6 8,2-5 0,-3 4-123,-2-4 0,-2 4 102,-3-4 1,-8 4-97,-6-4 1,-6-1-3,6-4 1,-8-5-9,3 0 0,-4-5-153,-1 4 0,4-5-316,1 1 0,6-4-659,-2-1 1188,4-6 0,1-2 0,0-7 0</inkml:trace>
  <inkml:trace contextRef="#ctx0" brushRef="#br1" timeOffset="1225">794 618 9720,'15'0'76,"-1"0"0,3 0 151,2 0 1,-4-2 149,0-3 91,-1 4-401,-5-12 139,-1 11-413,-2-5 208,-12 7 1,-7 2-16,-7 3 0,-1 3 113,1 7 0,-3 0-251,-6-1 0,0 6 35,-1-1 0,6 3-61,-1-3 1,2-2-100,-1 2 1,3-3 116,6-1 1,0 0-76,0 0 0,7-6-70,3 1 397,4-7 1,9 9-119,7-7 1,6 0 18,8-5 1,1 0 45,-1 0 1,0 0 185,1 0 0,1 0 52,3 0 1,-4 0-138,-1 0 1,0 6-91,-4 4 1,-4 3 42,-1 2 1,-6 1-199,-4 4 1,2-4 91,-7 4 0,-1-4-18,-4-1 1,-6-2-19,-4-3 0,-3 1-143,-2-6 1,-4 1-61,-1-1 0,1-3 47,4 3 0,0-4-288,0-1 319,1-6 1,1-2 212,3-7 0,3 5-57,7 0 0,2 1 81,3-6 0,5 0-87,9 1 1,4-6 39,7 0 0,5-1 114,5 2 1,-1-4-92,5-7 0,-5 6 148,5-1 0,0 2-100,-4-1 1,-5-2 165,0 6 0,-11 5-18,-4 6 0,-9 1 31,-1-2-221,-7-3 0,-3 11-100,-9-3 0,-6 2 13,-5-2 0,4 3 111,-4-3 0,-1 4-218,2 1 0,-3 6 17,3 4 0,2 3-18,-2 2 0,7 0 128,3-1 1,5 1 1,-1 0 1,4 1 18,1 4 0,1-2 9,4 6 1,3-1 44,7 1 0,6 3-59,4-8 0,4 6 21,6-6 0,-4 3-5,3-3 1,-1-7-38,1 2 0,-5-2 6,1 2 1,-3-1-29,-7-3 363,0-3-314,-6-7 1,-6-2 105,-3-3 0,-10-1-86,-4-4 1,-4-8-131,-2 3 1,0-3 87,1 4 1,-1-6-103,0 0 1,2-1 0,3 2 1,-1 2-155,6-2 1,0-3 62,5 3 1,0-1 84,0 5 1,8-4-193,7-1 0,0 1 112,4 4 0,2 2-193,-1 3 1,5-1-20,-6 6 421,1 0 0,-6 5 0,1 0 0</inkml:trace>
  <inkml:trace contextRef="#ctx0" brushRef="#br0" timeOffset="1620">1779 691 8482,'14'-1'0,"1"-3"0,0-1 482,0 1 1,-1 4-26,1 0 1,-5 8-393,0 6 0,-7 1 10,2 5 1,-2 1-102,2-1 0,-3 6 56,2-2 0,-2-1-260,-2 2 0,5-6 245,0 6 0,1-6-90,-1 6 1,-3-7-742,3 1 279,3-2 132,-6-9 298,4-2 0,-6-9-24,0-7 1,0-1 21,0-14 0,0 6 5,0-6 0,0-4 55,0-5 1,2-2-5,3 1 1,-2 3-45,7-8 1,-5 6 9,4-5 1,1 5 151,5-5 0,0 7-135,-1 3 0,1 6 334,0 9 1,-5 0 279,-1 5-285,-5 2 0,4 7-214,-3 0 0,-4 7 35,4 2 0,-3 0-47,-2 0 181,0 1-323,0 5 1,-5 0 78,0-1 1,-1-6-330,1-3 0,1 2-450,-5-2 809,5 6 0,-9-3 0,5 7 0</inkml:trace>
  <inkml:trace contextRef="#ctx0" brushRef="#br1" timeOffset="1855">2190 588 10162,'20'0'34,"0"0"0,1 5 262,-2 0 1,-7 7-83,3-3 1,-6 5 20,1 0 0,-3 1-435,-7 0 1,0 1 184,0 4 0,-5-4-426,0 3 0,-5 3 230,5-3 1,-1 1-336,1-5 0,3-1-165,-3 1-208,4 0 309,1-1 602,0-5 0,0-3 1,0-6-1</inkml:trace>
  <inkml:trace contextRef="#ctx0" brushRef="#br1" timeOffset="2034">2190 162 10160,'15'-23'-577,"0"-1"45,-1 9 0,-4-1 363,0 11 1,0 0 513,5 5 0,-1 2-225,1 2 1,-2 5-187,-3 5 1,3 3-129,-3 2 0,-2-1-191,2 7 1,-2-6 106,2 6 1,1-1 287,-6 6 1,6-6-4,-1 1 0,3-1 0,2 6 0</inkml:trace>
  <inkml:trace contextRef="#ctx0" brushRef="#br1" timeOffset="2505">2778 618 9846,'25'10'0,"-2"-2"0,0-2 0,-2-1 0,0 0 0,-3 0-672,-2-2 930,-1-1 1,-5-2 255,0 0 11,-1-7-366,6-1 0,-2-6-1,-3-1 1,1 5-287,-6 0 0,0 0 97,-5-4-41,0-1 0,0 0 58,0 1-198,0-1 0,-1 2-93,-4 3 68,-3 4 1,-7 6 119,0 0 1,0 0 147,1 0 0,-1 8 2,0 6 0,2 1-63,3 5 0,-1 3 221,6 1 0,-5 4-97,5 1 1,1 1-46,4-1 1,0 2 46,0 3 1,6 4 129,4 6 0,5 2-70,4 3-1,-1-2-32,7 7 0,-1 2 61,6 7 1,-1 9 17,0 6 1,-7 1-354,-8-6 1,-6 1 151,-8-1 0,-8-7-233,-6-8 1,-9-13 127,-12-16 1,-2-6-41,-7-8 0,-5-7 33,0-3 0,0-7 56,5-8 1,0-6-162,-1-14 0,3-6 55,3-3 0,4-3 78,11-2 1,8 0-16,6 0 1,7-1 136,-2 1 0,16 2-123,9 3 1,7-5-6,8-1 0,9 6 101,10-5 1,5 5-45,4 0 0,3 1-157,2 4 0,-4 11 183,-10 3 0,-5 6-250,-10 9 1,-5 0-99,-9 5 0,-11 7 354,-9 2 0,-10 4 0,-3 2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21:11.51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60 309 8373,'0'-21'101,"0"9"395,0-2-100,0 9-267,0-2-31,0 7 0,-2 0-128,-3 0 68,3 7 70,-4 7 1,1 4-77,0 7-118,0-1 283,-1-1-522,4 5 272,-5-5 1,6 5 8,-4-4 1,3 2-248,-3-6 1,4 4 119,1-4 1,0 0 141,0-6 286,0 1-284,0 0 320,0-7-136,0-2 1,0-9-155,0-7 0,0 0 20,0-9 0,0-4 130,0-2-319,0-2 105,6-9 1,2 3-53,7-6-30,0 0 151,6-5 1,2 0-374,6-1 170,1 1-99,6 0 113,-5 7 119,5 1 0,-9 8-34,-2 3 0,-4 11-12,-6 9 0,0 3-40,-1 2-284,-6 7 141,5 1 291,-11 7 0,11 6 0,-5 2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32:39.264"/>
    </inkml:context>
    <inkml:brush xml:id="br0">
      <inkml:brushProperty name="width" value="0.11429" units="cm"/>
      <inkml:brushProperty name="height" value="0.11429" units="cm"/>
      <inkml:brushProperty name="color" value="#004F8B"/>
    </inkml:brush>
    <inkml:brush xml:id="br1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295 1015 11908,'-5'-15'-681,"0"0"0,-5 5 923,5 1 1,1 4 289,4-5-506,0 7 103,-7-4 0,1 14-240,-4 2 1,-3 6 101,3 5 0,-3 4-283,-2 10 0,0-1 271,1 6 0,-1 5-147,0 5 1,7 0 78,3-5 0,4 7 45,1 3 1,0 2-53,0-3 0,1 0-33,4-4 1,2-4-121,2 4 1,5-3 126,-5-2 0,3-6-233,-2-4 1,1-3 67,-6-1 1,5-8-778,-5-2 1064,-1-10 0,-4-4 0,0-6 0</inkml:trace>
  <inkml:trace contextRef="#ctx0" brushRef="#br0" timeOffset="300">60 970 10416,'8'-13'-497,"-2"-3"286,-6-13 0,5 6 205,0 3 144,7 4-63,-11 8 1,12-4 169,-3 7-69,-3 0 1,6 5-457,-3 0 243,3 7 0,1 1-7,1 7 1,5 0 163,-1-1 1,6 3-222,-6 2 0,8-1 9,-3 7 1,2-6-41,-1 6 0,1-2 125,-7 1 0,3 4-36,-3-4 63,-9 4 0,3-3-250,-13-1 245,0-6 0,-6 10-197,-4-4 0,-15-2 114,-4-3 1,-10-3-97,-1-1 0,-7-2-58,-2-3 0,0 1-195,5-6 0,6 2 417,4-2 0,-3-4 0,-1 6 0</inkml:trace>
  <inkml:trace contextRef="#ctx0" brushRef="#br1" timeOffset="681">721 1103 8535,'8'0'-762,"5"-7"635,-11 6 0,6-6 322,-3 7 1,-2 0-58,7 0 1,-6 2 24,0 3 1,-2 3-89,-2 6 1,5 1-14,0 0 1,0 4-149,-5 1 1,0 4 106,0-4 1,0 5-434,0-6 319,0 1-148,0-6 162,0 1 1,-2-7 52,-3-3 0,4-10 50,-4-4 1,3-6 22,2-5 1,0-3-9,0-6 1,7-2 17,2-3 1,11-2 30,4-3 1,4-2-51,2 6 1,1 1-159,3 5 0,-3 1 95,3 3 1,-4 6-284,-6 9 0,2 4-123,-6 6 431,6 6 0,-3 2 0,6 7 0</inkml:trace>
  <inkml:trace contextRef="#ctx0" brushRef="#br0" timeOffset="1010">1309 1015 9002,'8'0'1113,"-1"0"-913,-1 0 189,-4 0-227,5 0 1,-12 6-188,0 4 0,-7 3 104,3 2 1,-3-1-352,2 1 0,-1 1 203,6 4 0,-5-4-88,5 4 1,0 1-96,5-1 0,2-1-9,3-4 0,5-5-33,9 0 0,1-7 84,9 2 0,-3-4 32,9-1 1,2-1 64,3-4 1,-5-5 228,0-10 1,-1 2-134,-5-6 0,2-1 85,-11-4 0,-2 1 6,-8 4 1,-5-2-18,-10 6 0,-5-1-104,-10 1 1,-2 9-34,-8-4 1,-4 5-229,0 1 1,-7 2 77,2 7 0,3 0 230,1 0 0,4 0 0,2 0 0</inkml:trace>
  <inkml:trace contextRef="#ctx0" brushRef="#br1" timeOffset="1449">1486 779 8493,'14'-42'0,"1"3"0,-5 3 44,0 6 0,-6 7 568,6 4-69,-6 3-405,2 7 103,-6 9 0,-2 13-153,-2 7 1,2 6 94,-3-1 0,3 7-53,2 3 0,-5 5-9,1 0 0,-1-3-192,5 2 0,0 1 141,0 4 0,0-2-99,0-3 1,1 4-276,4-4 1,3 3 140,7 3 1,0-8-255,-1-3 1,1-4-148,0-6 234,0-2 0,-1-14 209,1-3 0,-5-12 162,0-8 0,-2-4 29,2-6 1,3-7-91,-4 2 1,9-2 71,2 2 0,1 1-75,-1-1 1,-2 3 254,6 2 0,-4 6-130,4 9 1,-4-2-62,4 7 0,-6 2 45,2 8 1,-4 5 120,-1 9 1,0 4-209,-1 7 1,-5-1 58,-4 0 0,-4-1-58,-1-3 1,-6 3 54,-4-4 1,-8-1-3,-2 1 1,-6-7-2,2-3 0,-4 1-280,-2-5 0,6-4-180,-1-1 0,8-3-220,-3-2 0,4 0-475,1 0 1103,7 0 0,-5-7 0,4-1 0</inkml:trace>
  <inkml:trace contextRef="#ctx0" brushRef="#br1" timeOffset="1790">2235 1117 7979,'13'-6'0,"-1"-2"0,-2-2 1049,1 0-623,-4 7 0,-3-4-375,-8 7 1,-5 0 90,-5 0 0,-6 2-157,0 3 1,-6 3-83,2 7 0,-2-1 73,1 1 0,-1 0-184,6-1 1,1 6 104,4 0 1,2 1-129,3-1 1,4-4-50,6 3 1,0-2 152,0-3 1,1 0 60,4-5 0,5 3-11,10-7 1,-2 0 166,6-5 1,-1-2-157,2-3 0,2-1 162,-2-4 0,3-3-125,1 3 1,-6-2 142,-4 3 1,-2-4-91,-3 3 1,1 3 21,0 2-34,0 4-7,-7 1-138,-2 0 135,-6 0 0,0 1-269,0 4 0,0-2-112,0 7-419,0-6 183,0 9 615,0-12 0,0 6 0,0-7 0</inkml:trace>
  <inkml:trace contextRef="#ctx0" brushRef="#br1" timeOffset="2318">2544 588 8436,'8'-19'0,"-3"-1"0,-3 0-434,-2 6 106,6 6 498,-4-5 233,4 11 0,-7 2-51,-4 10 1,3 4-213,-3 6 0,-3 4-167,-2 11 0,2-3 37,-2 8 1,2-3 36,-2 2 1,-1 4-2,6-4 1,-5-1-153,5 1 0,-4 0-133,4 5 1,0-1 70,5-4 0,0-3-186,0-7 1,1-1 90,4-4 0,-1-9 189,5-10 1,-4-3 7,5-2 1,-7-2 5,2-3 0,2-8-13,-2-7 1,6-4 173,-1 4 1,3-4-13,2 4 0,-1 1-106,1 4 1,1 5 48,4 0 1,-4 7-33,4-2 0,1 5 231,-1 5 0,4 5-99,-4 9 1,-1-1 34,-4 7 1,-2-1-113,-3 6 1,-3-1 12,-7 1 1,-2-3-71,-3-2 0,-5 3 90,-9-4 1,-3-3-242,-2-1 1,-4-4 121,4-1 1,-3-2-375,3-3 0,-2-2 146,6-3 1,1-3 258,4 2 0,0-8 0,1-5 0</inkml:trace>
  <inkml:trace contextRef="#ctx0" brushRef="#br1" timeOffset="2478">2823 1147 8607,'15'0'-533,"0"0"763,-1 6 0,-6 2-149,-3 7 0,-5 0 71,-5 0 0,2 4-297,-7 1 0,6-1-288,-6-4 1,6 5 224,0-1 208,2 1 0,-5-5 0,-1-1 0</inkml:trace>
  <inkml:trace contextRef="#ctx0" brushRef="#br1" timeOffset="2642">2985 559 8436,'0'-30'-476,"0"3"396,0 2 1,-5 4 663,0 6 0,0 5 377,5 1-994,0 5 0,-1-2-538,-4 6-72,3 6 0,-4 3 643,6 5 0,-7 1 0,-1 0 0</inkml:trace>
  <inkml:trace contextRef="#ctx0" brushRef="#br1" timeOffset="2991">3220 926 8536,'15'0'663,"-1"0"-365,1 7 0,-5 6 55,0 7-143,-7 6 1,2-3-70,-10 6 1,2 2 138,-7 3 0,5-1-601,-5 6 0,7-6 287,-2 1 0,-1 2-634,1-2 0,0-6 222,5-8 446,0-4 0,6 5 0,2 2 0</inkml:trace>
  <inkml:trace contextRef="#ctx0" brushRef="#br1" timeOffset="3218">3279 147 8570,'0'-34'0,"0"0"0,0 12-442,0-2 1,0 11 79,0 3 1,-2 7 608,-3-2-112,4 3-298,-6 2 1,7 2 8,0 3 143,0 3 1,0 7-116,0-1 0,0 1 126,0 0 0,7-1 0,1 1 0</inkml:trace>
  <inkml:trace contextRef="#ctx0" brushRef="#br0" timeOffset="3501">3676 280 9371,'13'9'123,"-3"1"1,1 0 214,-6 5 0,5 6-56,-5 3 1,0 9-362,-5 1 0,0 12 106,0-2 1,0 12-85,0 2 0,0 8 51,0 7 1,-5-4-202,0 0 0,0-1 128,5 6 0,0-1-192,0 1 0,5-12-233,0-4 0,0-9 246,-5 0 1,0-11-41,0-9 1,-2-7 50,-3-13 1,2-2-221,-7-7 1,5-2 466,-5-3 0,7-9 0,-2-11 0,-10-9 0,-1-4 0</inkml:trace>
  <inkml:trace contextRef="#ctx0" brushRef="#br1" timeOffset="3888">3646 1206 9217,'0'-31'0,"0"0"0,0-1 0,0 6 0,0 3 0,2 7 0,1 3 0,4 5 0,1 1 0,3 4 0,1 3 0,1 5 0,0 5 0,3 5 979,1 4 0,-1-3-1027,-1 4 263,-1 3 0,3-5-297,2 6 1,-1-6 84,7 2 1,-2-2-27,1 2 0,4-9 50,-4 4 0,3-10-210,-3-1 0,4-2-24,-4-2 0,2-6-51,-1-4 0,1-5 136,-6-5 0,4-2 59,-4-8 1,-1 1 3,-4-1 1,-5 1 8,0 0 1,-7 6 275,2 3-176,-4 4-62,-1 8 0,0 8 96,0 9 1,0 11 145,0 5 0,0 4-185,0 5 1,0 4 2,0 6 0,0 0 198,0 0 1,0 0-101,0 0 1,0 7 87,0 3 1,-1-2-85,-4 2 0,2-2-179,-7 2 1,-2 3 81,-7-3 0,1 2-13,-7-2 0,-4-10-71,-5-10 0,-2-5-264,1-4 1,4-10-349,-3-10 0,3-12 263,2-8 0,4-6-130,1-8 0,7-2 24,3-4 1,5 3-167,9-8 0,7 1 652,3-5 0,9 0 0,4 0 0</inkml:trace>
  <inkml:trace contextRef="#ctx0" brushRef="#br1" timeOffset="4754">5013 1176 8443,'15'-23'0,"0"4"0,-2 2-18,-3 3 1,3 1-24,-3 3 1202,-4-3-232,1 5-961,-7-1 0,0 5 95,0 8 1,-2 5-89,-3 5 1,-1 3 138,-4 2 0,-2-1-101,7 7 1,0-2-75,5 1 0,0-1-180,0-3 1,0-4-154,0 3 0,2-2 164,3-3 1,3-4 67,7 0 1,0-7 73,-1 2 1,1-3 92,0-2 1,-2-7-103,-3-2 0,1-6-11,-6-5 1,0 2-7,-5-6 1,-2 4-108,-3-4 1,-5 4-29,-9-4 1,-2 6 86,-4-2 1,-3 4-51,4 1 1,-4 0 125,-1 1 0,-1 4 52,1 0 0,6 2 82,3-2 0,6-3-80,4 3 1,3 2 21,7-2 1,4 5 140,5-4 0,3-1-34,12-5 1,1 0 192,4 1 1,1-1 26,-1 0 0,5-4-84,1-1 1,-1-4-45,-5 4 0,6-6-56,-1 1 1,2-9-9,-2-5 1,-3-2-19,4 2 0,-6-7 0,-5 7 1,3-5 123,-8 9 0,-1 3 2,-8 7 297,3 11-390,-11 7 1,3 14-254,-10 2 1,1 11 203,-5 4 0,-1 6 59,-5 4 1,0-1-71,1 6 1,-6 0 6,0 5 1,-1 5-76,2 0 0,2 2 71,-2-2 1,2 3-71,3 7 1,1 5 85,3-1 0,-2 8-181,7-3 1,1 9 14,4 1 1,4-1-130,1-8 0,8-10 143,2-10 0,0-12-335,4-8 849,-2 1-342,-3-20 165,1-4 1,-2-16-80,-3-9 0,1 1-69,-6-7 0,5-1-223,-5-8 0,0 1-297,-5-6 0,0 6 81,0-1 0,-7 5-331,-2 4 1,-11-3 171,-4 4 0,1 3-77,-2 1 1,1 5-102,-6 6 1,3-3 639,2 7 0,-9 0 0,3 5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32:48.13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133 309 8240,'15'-7'-195,"-1"-3"1,-4-1 194,0 1 0,-5-3 908,5 3 0,-5 2 322,4-2-1028,-5 0 0,7-4 45,-6-1 0,0 5-366,-5 0 1,-2 1 76,-3-6 0,2 0 34,-7 1 0,0-1 13,-4 0 0,-3 0-266,-2 1 1,3-1-156,-4 0 1,4 6 190,1-1 0,0 7-53,1-2 0,-1 3 113,0 2 1,5 7 213,1 2 1,5 6-113,-1 5 1,4 1 144,1 3 0,0 4-97,0-3 0,0 2 26,0 3 1,1-2 93,4-4 1,3-1-99,7-3 0,0-4 80,0 3 0,6-2-71,3-3 0,4-5 76,1-4 1,6-4 2,-1-1 0,5-1 7,-5-4 1,6-8-14,-6-7 1,2-6 110,-2 1 0,-3 2-185,4-1 0,-6 1 68,-5-1 0,-1 2-247,-3 8 0,-10 4 2,-1 0-992,1 7 592,-8 3 1,4 13 561,-6 6 0,7 1 0,1-5 0</inkml:trace>
  <inkml:trace contextRef="#ctx0" brushRef="#br0" timeOffset="858">221 118 8418,'0'-15'-328,"0"7"532,0-5 293,0 4-286,0-5 0,-1 4-19,-4 0 0,3 5-117,-3-5 0,2 7 92,-2-2 251,3 4-305,-11-6 1,12 6 1,-6-4-119,7 10 0,0 3 134,0 6 0,2 3-11,3 2 1,0-1-62,9 7 1,-1-1 64,12 6 0,-4-1-71,8 0 0,-2-1 72,7-3 1,3 1-241,3-7 0,2 4 55,2-8 1,-1 1-80,-4-11 1,2 0-364,-7-5 1,0-1-49,-4-4 0,-9 1-1149,-6-5 1700,-1-1 0,-12-5 0,4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32:50.51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427 601 6582,'2'-10'1045,"3"0"-700,-4 7 0,6-10 24,-7 3-81,0 4-84,0-7-117,0 5 1,-7-5 100,-3 3 1,2 2 9,-2 3 0,-1 3-186,-9-3 1,4 4 77,-3 1 0,-4 1-113,-2 4 0,2 3 137,-1 7 1,-1 0-235,-4-1 1,1 6-19,4-1 0,-3 8-86,8-3 0,-6-1 77,6 1 1,1-6 116,8 2 0,-1 1-150,6-1 109,0-1 24,5-4 0,6-2 49,4-3 0,5-3 12,4-7 1,4 0-5,7 0 1,1 0 5,3 0 0,-3 0 80,3 0 0,2 0-97,-1 0 0,4 0 162,-5 0 1,0 1-81,-4 4 1,-2-2-28,-4 7-47,4 0 1,-13 5-1,-1-1 1,-7 1-16,-12 0 1,-3-1-145,-7 1 0,-6-2 93,-4-3 1,-4 3-146,-5-3 0,3-2-40,-4 2 0,4-7 57,2 2 0,-1-3 53,1-2 0,1 0 80,4 0 0,7 0 162,8 0-99,5 0-82,11 0 0,11-7 147,16-3 1,4 2-68,6-2 1,2 1 151,3-6 0,-2-1 1,7-4 1,-5 4 75,5-4 0,0-3-44,4-1 1,-5 1 110,-4-2 0,-4 7-166,-1-1 0,-6-3-15,-4 3 1,-9-1-125,-6 6 1,-9 4 169,-5 0 1,-3 5-260,-2-5 1,-2 7-58,-3-2 1,-8 3-77,-6 2 1,-6 0 119,5 0 1,-6 2-104,2 3 0,1 3 99,-2 7 0,3 1 47,-3 4 0,4-4 54,6 4 1,0 1-66,1-1 1,6 4 168,3-4 0,3 1-15,2-1 0,8-3 121,7 8 0,3-9-134,11-1 1,-3 0 24,9-5 0,2-4-274,2-1 0,-1-3 138,1-2 1,-6 0-445,1 0 1,-3-7 193,-1-3 0,-7-4-57,-4-6 1,-4-1-111,-5-4 459,3-3 0,-5-7 0,7-11 0</inkml:trace>
  <inkml:trace contextRef="#ctx0" brushRef="#br0" timeOffset="231">1162 204 8354,'2'-14'-635,"3"-1"1217,-4 7-378,6 1 1,-7 9 147,0 3 1,0 4-130,0 11 1,0 3-201,0 6 1,0 6 72,0-1 1,0 7-186,0-2 1,0 3 136,0 3 1,0-1 2,0 0 1,0 5-353,0 0 1,0 0 145,0-5 0,5-5-374,0 0 1,1-6 200,-1 1 0,-3-9-785,2-6 1113,-2-2 0,-2-3 0,-6-12 0,-3-4 0</inkml:trace>
  <inkml:trace contextRef="#ctx0" brushRef="#br0" timeOffset="375">1089 763 9068,'0'-15'0,"0"0"0,0 1 0,0-1 0,1 0 0,4 1 0,5 1 0,3 1 0,3 4 0,4 0 421,4 0 0,4 4-251,2-1 1,1 2-580,3-2 1,2 4 243,3-4 0,5 3-481,0 2 1,2 0 176,8 0 469,0 0 0,5 0 0,-1 0 0</inkml:trace>
  <inkml:trace contextRef="#ctx0" brushRef="#br0" timeOffset="1337">2338 704 8425,'0'-15'-57,"0"1"1,-2 4 243,-3 0 1,2 7-112,-7-2 1,5-2 389,-4 2-245,-1 0 1,-5 5-226,0 0 1,1 0 121,-1 0 1,0 7-183,1 3 0,-1 3-30,0 2 1,2 1-34,3 4 1,-1-3 57,6 8 1,-5-5 95,5 4 0,0-6-165,5 2 0,0-4 62,0-1 1,7-1-44,3 1 1,3-7 91,2-3 1,6-3-5,3-2 1,-1 0 11,2 0 1,-1-7 7,6-3 0,-6-9 26,1-6 0,-3 2 12,3-1 1,-2-1 2,-4-4 1,-2-5 3,2-1 0,-7-4-173,-2 5 0,-7-5 140,2 5 1,-12-1 2,-8 6 0,-4 3-84,-6 6 1,-2 2-184,2 13 1,-3 0 230,-1 5 0,1 0 10,4 0 1,1 5-47,3 0 0,6 7-73,-1-3 235,0 4-145,14 2 255,-6 0-223,14-7 1,2-1 205,11-7 1,-4 0-46,4 0 1,1-2 101,-1-3 1,4 2-129,-4-7 0,6-2 136,-2-7 0,-1 3-74,2-4 1,-1-3-43,6-1 1,-1-4 109,0-2 1,1 1-107,-1 0 0,1-6-150,-1 1 1,0-2 84,1 2 1,-7 4-215,-4 1 209,-9 6-55,-3 15 0,-7 3-114,0 10 1,-7 10 139,-3 9 0,-3 6-28,-1 4 1,-6-1-7,0 6 0,1 0 2,4 5 1,-5 0 72,1 0 0,-1 5 1,6 0 1,0 8-43,5 2 1,-3 2 38,7 7 1,0 1-232,5 4 0,2 1 201,3-1 1,3-6-169,7-3 0,4-10 94,1-5 1,5-12 15,-6-7 1,12-7 112,-1-9 0,4-5 212,0-5 1,-3-2-152,3-2 0,-2-8 91,-3-7 0,-6-6-131,-4-8 1,-2-2-3,-3-4 0,-5-2-706,-5-7 1,-2-1 288,-2 1 0,-8 7-367,-7 3 1,-6-1 211,-8 6 1,-6 3 2,1 11 1,-5 2 68,5 3 0,-7 4 57,2 6 1,3 0-1,1 0 0,-1 6-152,2 4 471,0 3 0,4 8 0,1 2 0</inkml:trace>
  <inkml:trace contextRef="#ctx0" brushRef="#br0" timeOffset="2113">3661 557 8341,'6'-8'306,"-4"1"34,5 1 0,-6-1-114,4-3 1,-3 2 161,3 3-262,-4 4 1,1-7 460,3 3-697,-4 3 0,8-4 142,-4 6-134,-4-7 0,12 5-6,-3-3 1,3 4-12,2 1 0,-1 0 117,1 0 0,6 0 56,4 0 1,3 0 23,1 0 1,0 0 27,1 0 0,-1 5-22,1 0 0,-6 6-13,1-1 0,-7-2 25,1 2 1,2 1-16,-1 9 1,-2-4-38,-8 4 0,1 1-23,-6-1 0,5 6-22,-5-2 0,0-1-6,-5 2 1,0-3-138,0 3 0,0 1 20,0-6 0,0 4 117,0-4-294,0-1 0,0-4 65,0 0 1,0-5-359,0-1 0,1-5-541,4 1 25,-3-4 1110,11-1 0,-11-6 0,4-3 0</inkml:trace>
  <inkml:trace contextRef="#ctx0" brushRef="#br0" timeOffset="2317">4264 498 8163,'-7'-1'586,"-1"2"0,-8 16-152,-4 2 0,-3 4-61,-6 6 1,-1 1-214,1-1 1,-2 5-43,-3 1 0,2 4-416,-2-5 0,5 1 218,4-6 0,4 2-597,6 3 0,2-9 77,3-1 1,6-6-607,8-3 1206,5-7 0,12 5 0,2-5 0</inkml:trace>
  <inkml:trace contextRef="#ctx0" brushRef="#br0" timeOffset="2772">4719 895 8484,'-8'-6'363,"3"-4"0,2 2 295,-2-2 282,3 7-712,-4-11 215,-1 13-270,6 1 1,-11 8-34,7 7 1,0-1-75,5 1 1,0 0 15,0-1 1,5 1-238,0 0 0,7 0-401,-3-1 1,5-1 332,0-3 0,1 2-601,0-8 1,-1 3 377,1-2 0,1-3-493,4 2 939,-4-2 0,12-15 0,-5-3 0</inkml:trace>
  <inkml:trace contextRef="#ctx0" brushRef="#br0" timeOffset="2931">4837 278 8938,'-2'-20'0,"-1"-1"0,-4 0 987,-1-1 0,3 4-657,-4 9 0,-3-3-86,-8 7 1,4 0-1348,-3 5 1,-3 0 309,3 0 1,-1 0 792,5 0 0,1 7 0,-1 1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32:55.037"/>
    </inkml:context>
    <inkml:brush xml:id="br0">
      <inkml:brushProperty name="width" value="0.08571" units="cm"/>
      <inkml:brushProperty name="height" value="0.08571" units="cm"/>
      <inkml:brushProperty name="color" value="#004F8B"/>
    </inkml:brush>
    <inkml:brush xml:id="br1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412 573 8329,'0'9'-1996,"0"4"1506,0-12 456,0 6 17,0-7 17,0 0 0,-6 6 0,-2 3 0</inkml:trace>
  <inkml:trace contextRef="#ctx0" brushRef="#br0" timeOffset="988">280 544 7438,'8'0'-91,"5"0"0,-11-2 285,3-2 1,-2 2-37,2-3 0,-4 2-19,4-2 0,-1 3 183,1-3-142,-4-3 1,7 2-6,-3-4 0,-3-3-28,3 3 1,-4 2-73,-1-2 25,0 0 0,-1-3-100,-4 3 0,2-3 75,-7 3 0,0 4-103,-5 1 1,-1 3 56,-4 2 1,2 0-158,-6 0 0,4 9-56,-4 5 1,4 3 111,-4 7 1,4-4-64,-4 4 0,6 1 114,-2 4 0,4 0-71,1 1 0,7-1 61,3 1 1,3-7-1,2-4 1,0-3 17,0-1 1,7-2 13,3-3 1,3-3-3,1-7 1,3 0-21,2 0 0,-2 0 45,2 0 0,3-7-36,-3-3 1,1-3 67,-6-2 1,6-4-64,0-1 0,-1-6 142,-4 2 1,0-2-52,-1 1 0,1-3-33,0 4 1,-2 3 53,-3 1 0,1 4 125,-6 1-206,0 7 99,-5 1-48,0 20 0,0-1-36,0 12 0,5 1-8,0 4 0,1 0 71,-1 1 1,-2-1 1,7 1 1,-5 1 50,5 3 1,0-3-85,4 3 0,1 2 234,0-1 1,-1 5-116,1 0 0,0 0-129,0 0 1,-7 2-6,-3-3 0,-4-3-135,-1-1 1,-6-4 100,-4-2 1,-11-1-187,-9-4 0,-1-4 109,-8-10 0,-5 1-101,-5-6 1,0 0-136,5-5 0,0-7 65,0-2 0,6-5-101,4 0 0,4-6 72,6 1 0,9-8 117,10 3 1,4-4 50,1-1 0,3-1 181,7 1 1,6-5-44,13-1 1,7-4-91,4 5 1,4-7 71,5 2 1,-4 1-48,4-1 0,-3 6 50,-2-1 1,-1 5-80,-4 4 1,-5 11-9,-9 9 1,-9 3-134,-6 2 1,-5 0-215,5 0 0,-7 7 45,2 2 1,-4 4-52,-1 2 1,0 0 403,0-1 0,-6-5 0,-2-3 0</inkml:trace>
  <inkml:trace contextRef="#ctx0" brushRef="#br0" timeOffset="1197">589 529 8182,'14'-6'0,"1"-4"0,0-1-333,-1 1 1,-4 3 721,0 7 0,-7 2-192,2 3 1,-3 5 14,-2 9 1,-2-2-148,-3 2 1,4 2-376,-4-1 0,-2 4 33,2-4 1,0 0 18,5-6 1,-5 1-156,1 0-504,-1-1 917,5-5 0,0-3 0,6-6 0,2 0 0</inkml:trace>
  <inkml:trace contextRef="#ctx0" brushRef="#br0" timeOffset="1347">633 103 8262,'0'-16'0,"0"-2"0,0-2 224,0 2 0,0 7 104,0 1-166,0 7-186,0-4-204,0 7 0,0 7-8,0 3 0,0 4-270,0 6 1,0-4-220,0 4 725,6 3 0,-4-7 0,4 5 0</inkml:trace>
  <inkml:trace contextRef="#ctx0" brushRef="#br0" timeOffset="1826">897 500 8572,'8'-21'0,"6"4"227,-6-4-245,0 13 35,5 2 1,-11 7 15,2 4 1,3 3-47,-2 7 1,0 1 19,-5 4 1,5-2 5,0 6 1,4 1-7,-4 4 1,5-4 95,-5-1 1,5-1-39,-5 2 0,4 1-15,-4-7 0,5 1 72,-5-5 1,2-6 431,-2 1 529,-4-7-739,6 4 0,-2-14-312,-1-2 0,1-9 109,-5-2 0,0-6-255,0 1 1,5-2 1,0-3 1,2 4-216,-2-3 0,-2 8 137,7-9 1,-5 4-162,4-3 0,0-1-451,0 1 1,3 6 277,-7 3 0,4 4-573,-4 1 1097,0 7 0,-5 2 0,0 6 0,0 0 0</inkml:trace>
  <inkml:trace contextRef="#ctx0" brushRef="#br0" timeOffset="2489">1235 603 9047,'15'2'0,"0"1"0,-1 2 0,1-2 0,0-1 0,0-1 0,1 2 0,2 2 0,1-1 0,-1-1 1233,-1 2-1133,-3-4 0,1 6-138,0-7 1,0 0 277,-1 0-382,1 0 130,0 0 0,1-7 51,4-2-83,-4-4 0,5-2 66,-6 0 0,0-4-110,-1-1 0,-1-5-55,-3 6 0,2-6 124,-8 6 1,1-1-102,-5 6 0,-1-1 70,-4 0 1,-10 7-200,-9 3 1,1 3 13,-2 2 0,-4 7 116,-5 3 0,-1 3 76,6 2 1,1 4-7,4 1 1,-3 6 149,8-2 0,-1-1-157,6 2 1,0-6 179,5 6 0,2-6-27,7 6 0,2-7-34,3 1 0,3-2 5,7-3 1,4 0-14,1-5 0,1 0-7,-1-5 0,-4-2 9,4 3 0,1-3 14,-2-2 0,6-7-27,-6-3 0,6 2 29,-5-2 1,6 0-32,-2-4 0,4-1-47,1 0 0,-1 6 2,-3-1 0,1 7-14,-7-2 1,1 3 8,-5 2 1,1 7-12,4 2 0,-9 4-20,4 2 0,-6 0 37,1-1 0,-2 1-105,-3 0 0,-3 0 90,3-1-333,-3-6 362,-2 6-6,0-13-59,0 6 0,0-14 4,0-3 1,0-4 34,0-6 0,6 2-25,4-6 1,1 4 114,-1-5 1,8 3-93,-3-3 1,4-3 222,1 4 0,-2 1-53,6-2 1,-4 9 72,5 1 1,-8 7-136,3 8 1,-8 0 25,-3 0 0,-1 7 43,2 3 1,2 8-34,-7 1 1,0 7-181,-5-1 0,4-2 88,1 1 0,2-4-125,-2 4 0,-4-6-30,4 2 1,-1-4-155,0-1 1,-2 0-42,3-1 0,1-4-300,-1 0 0,5-5 75,-5 5 0,7-7 86,-3 2 1,4-4 452,2-1 0,6-6 0,2-2 0</inkml:trace>
  <inkml:trace contextRef="#ctx0" brushRef="#br1" timeOffset="3269">2808 500 8161,'0'8'-783,"0"-1"1022,0-1 0,0-3 168,0 7-296,0 0 0,0 5-5,0-1 0,0 1 3,0 0 0,0 0-150,0-1 1,0 1 156,0 0 0,0-1-67,0 1 0,2 0 65,3-1 0,3 0-185,7-5 0,-1-2 140,1-7 1,0 0-136,-1 0 0,1 0 43,0 0 1,4-8 43,1-7 1,0-1 36,-6-9 1,3 1-1,2-6 0,-2 1-65,2-1 1,2-5 33,-1-5 1,4 0-137,-4 0 0,0 0 112,-6 5 1,1 1 13,0 5-127,-7 6 42,-2 8 1,-6 15 146,0 10 0,0 9-88,0 6 1,-6 4 172,-4 6 1,2 2-92,-2 7 1,2-1 118,-2-4 1,-1 3-7,6-2 0,-2 2 128,2 2 1,4 0-170,-4 0 0,2 0 149,-2 0 1,3 7-210,-3 3 1,4 3-19,1 2 1,-5 0-73,0 0 1,-8 3 133,-2-4 0,-6 3-293,-9-12 0,-2-2 2,-8-8 0,0-3-50,-14-6 1,6-9 93,-1-6 0,0-7-204,5-8 0,0-2 181,15-3 1,3-8 53,11-6 1,7-12 59,3 1 0,3-7-70,2 2 0,13-1 0,7 2 0,13-2-40,6-3 0,11-8 9,9 3 1,0-4-44,5 4 0,3-2 94,1-3 0,9-1 225,1-4 0,-1 10-138,-8 9 0,-6 13-6,-9 7 0,-10 7-182,-9 8 1,-11 1-220,-4 4 1,-9 2 171,-1 3 1,-5 3-123,5-4 1,-7 4-173,2 2 0,-3-5 519,-2 0 0,0 0 0,0 4 0</inkml:trace>
  <inkml:trace contextRef="#ctx0" brushRef="#br0" timeOffset="3436">3808 926 8395,'14'0'366,"-4"0"748,0 0-638,-7-6-451,4 4 1,-14-4-884,-3 6 1,-8 0 857,-1 0 0,-14 0 0,2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33:08.398"/>
    </inkml:context>
    <inkml:brush xml:id="br0">
      <inkml:brushProperty name="width" value="0.08571" units="cm"/>
      <inkml:brushProperty name="height" value="0.08571" units="cm"/>
      <inkml:brushProperty name="color" value="#E71224"/>
    </inkml:brush>
    <inkml:brush xml:id="br1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647 162 8483,'15'-23'0,"-1"4"-567,1-4 1,-2 7-97,-3-4 1544,3 4-501,-11 1 1,4 5 306,-6 0-544,0 7 1,-6-3-143,-4 6 0,-5 0 139,-4 0 0,-6 6-187,-9 4 1,1 5 43,-6 4 1,-2 4 49,-8 6 0,3 1-95,-3-1 1,2 7-157,-2 3 1,2 4 86,-7 1 0,13 2-80,2 3 0,8-2 117,6 7 1,6-5 22,9 5 1,3-2 173,7 2 0,7-3-40,3-7 1,9-5-33,6 0 1,2-6 14,3 1 0,-1-5 20,1-4 0,-1-4 59,0-6 1,1-7-83,-1-3 1,2-3-37,4-2 1,-4 0 31,3 0 0,-3-2-233,-2-3 1,1-3 5,-1-7 1,-4-1-110,-1-4 0,-1 4 88,1-4 0,3 4-157,-8 1 1,1 2 351,-6 3 0,-5-3 0,-3 5 0</inkml:trace>
  <inkml:trace contextRef="#ctx0" brushRef="#br0" timeOffset="214">30 853 8530,'1'-21'0,"4"-2"0,5 0 0,3 3 0,2 4 756,-1 1 1,1 6-618,0-1 1,4 5 7,1-5 0,6 5-145,-1-5 1,2 7 94,3-2 0,1 2-391,3-2 0,-1 3 7,6-2 0,5 2-349,5 2 1,0 2 133,-5 2 0,0-2 502,0 3 0,7-3 0,1-2 0</inkml:trace>
  <inkml:trace contextRef="#ctx0" brushRef="#br0" timeOffset="740">1132 559 8000,'15'-8'-1059,"-5"-5"2113,-1 3-553,-5 4 0,2-3-300,-6 4 172,0 4-386,0-6 0,-6 7 85,-4 0 1,-8 5 17,-2 0 0,-4 7-28,4-3 1,-4 4-172,4 2 1,-4 0 56,4-1 1,0 1-226,6 0 1,-1 0 200,0-1 1,5 1-193,1 0 176,5-1 0,1 1 72,13 0 1,1-2-1,14-2 1,1-3 72,2-1 1,8 3 116,3-5 0,2 4-89,-2-4 1,2 7 178,-7-2 1,0-2-264,-4 2 0,-2 4 67,-4 6 0,-8-1-62,-6-4 0,-8 0 74,-2 0 1,-13 4-9,-12 1 1,-4-2-164,-5-8 1,-4 3-234,-6-4 0,0 0-241,0 0 0,1-5 229,4 1 1,0-4-234,9-1 1,-2 0 572,7 0 0,4 0 0,0 0 0</inkml:trace>
  <inkml:trace contextRef="#ctx0" brushRef="#br1" timeOffset="994">1426 530 17283,'15'0'0,"-1"0"0,1-2-237,0-3 0,-5 4 76,-1-4 1,-4 3 309,5 2 0,-5 5 14,5 0 0,-7 8-266,2 2 1,-2 1 54,2 8 0,-3-4-141,3 4 1,-4 1-59,-1 4 0,0 1 65,0-1 0,0 1-124,0-1 0,0 0-175,0 1 0,0-6-241,0 1 1,0-7 451,0 1 1,0-2-496,0-3 1,0-4-567,0 0-15,0-7 1380,0 4 0,-6-1 0,-2 2 0</inkml:trace>
  <inkml:trace contextRef="#ctx0" brushRef="#br1" timeOffset="1269">1367 633 16532,'0'-10'-1920,"0"0"0,0 5 1395,0-5 0,5 5 732,0-4 1,0 4-184,-5-5 0,5 5 193,0-5 1,6 7 229,-1-2 0,3 2 27,2-2 1,1 3-338,4-3 1,3-1 374,6 1 1,0 0-142,1 5 1,1-2-70,3-3 0,-3 4-156,3-4 1,2 2-521,-1-2 1,-1 3 166,-5-3 1,1 4-445,-1 1 1,-4 0 82,-1 0 604,-6 0 1,3 0 0,-6 0 0</inkml:trace>
  <inkml:trace contextRef="#ctx0" brushRef="#br1" timeOffset="1591">2176 588 19805,'6'-14'-2073,"4"-1"1,-2 5 1283,2 0 1144,-7 7-253,4-3 282,-1 6 1,-4 6-268,3 4 0,-4 8-146,-1 2 1,0 6-580,0-2 1,0 4 707,0 1 1,0 1-251,0-1 1,0 1-494,0-1 0,0 0 225,0 1 1,2 1-589,3 3 1,2-3 544,2 3 0,4-4 580,-3-6 0,10 4 0,3-5 1</inkml:trace>
  <inkml:trace contextRef="#ctx0" brushRef="#br1" timeOffset="2194">2426 897 12310,'14'-1'-176,"1"-4"1,-5 3 154,0-3 0,-6 3 353,6 2 1,-5 0-94,5 0 0,-5-4-118,5-1 0,-7-2-379,2 2 274,3-3 0,-5-7-179,7 1 0,-7-6 121,2 0 1,2-4-222,-2 4 1,0-6-44,-5 2 0,4-9 125,1-1 1,5-1-39,-5 6 1,5 1 175,-5 4 1,1 3-204,-1 6 223,-3 7 0,4 3-13,-6 10 0,5 5 38,0 9 1,0 9-2,-5 6 1,2 0 16,3-4 1,-2 4 10,7 0 1,-5 4 38,4-9 1,0 4-6,0-8 1,3-4 46,-7-2 1,4-2-172,-4-3 153,7-5 122,-4-3 1,0-12-116,-3-4 0,2-3-298,-3-2 1,1-5 158,-5 1 0,5-7-179,0 1 0,2-3 117,-2-1 0,1 0-89,4-1 0,3 1 74,-3-1 0,3 3-82,2 2 1,-2-1 178,-4 6 1,4 7 320,-3 9 1,-2 2 32,2 2 1,0 6-97,5 4 0,-5 8 80,-1 2 1,0 8-152,0 1 0,3 0 26,-7 6 0,4-4-53,-4-2 1,5 0 5,-5 1 1,5-1-130,-5 1 1,6-1-91,-1 0 0,-2-4-437,2-1 0,-5-6 277,5 2 1,-2-4-1062,2-1 948,3 0 0,-7-5 403,4-1 1,3-5 0,-5 2 0</inkml:trace>
  <inkml:trace contextRef="#ctx0" brushRef="#br1" timeOffset="2581">3322 912 7911,'15'0'-530,"0"0"760,-1 0 684,-6 6-531,6-4 1,-11 6-5,7-3-207,-7-3-91,10 4 0,-10-6-119,7 0 193,-7 0-190,10-6 1,-6-4 115,3-10 0,1 2-217,-6-6 0,6-1 63,-1-4 1,5-7-53,5-3 0,-3-9 50,8-1 0,-5-4-170,4 4 0,-6 1 314,2 9 0,-4 5-110,-1 9 1,-6 6 159,1 9 1,-6 5-107,0 10 1,3 8 7,-2 6 0,1 13 56,-1-3 0,-3 5 40,3 1 1,1-3-134,-1 7 1,0-6-35,-5 1 0,2-1-236,3 1 1,-4-3 77,4 4 1,-3-9-184,-2-2 1,0-6 68,0 2 0,0 1-95,0-1 0,-2-6 415,-3-4 2,4-7 1,-12 4 0,4-7 0</inkml:trace>
  <inkml:trace contextRef="#ctx0" brushRef="#br1" timeOffset="2724">3793 765 8979,'0'-15'0,"0"0"0,-2 2 0,-3 4 0,-6 4 0,-7 3 0,-7 2 0,-4 0 0,-6 0 0,-4 2 0,-3 3 0,-2 4 0,1 4 0,2 2 0,4 0 0,3 0 0,6-1 0,7 1-7,4 0 0,3-1 1,-1 1-1</inkml:trace>
  <inkml:trace contextRef="#ctx0" brushRef="#br1" timeOffset="3261">4160 515 18453,'0'-15'-3818,"0"5"1832,0 1 1361,0-1 932,0-5-10,0 7-524,0 1 190,0 7 1,0 7-253,0 3 0,0 8 500,0 1 1,0 8-28,0-3 0,0 4-160,0 1 0,0 2 141,0 3 1,0-2-311,0 2 0,0-3 184,0-2 0,0 1-421,0-1 0,0-1-15,0-4 0,0 2-175,0-6 0,5 0-153,0-6 185,0 1 579,-5-7 0,-13-1 0,-4-7 0</inkml:trace>
  <inkml:trace contextRef="#ctx0" brushRef="#br1" timeOffset="3495">4028 559 10322,'5'-10'0,"0"0"-171,-2-1 1,3 3 256,-1-2 1,2 7 1442,-2-2-814,-4 3 0,7-3-45,-3 0-552,4 1 1,5 4 100,1 0 0,1 0 217,4 0 0,-2 0-69,6 0 0,-2 0 76,7 0 0,-1 0-585,11 0 1,-5 4 40,5 1 0,1 0-165,4-5 1,0 0 81,0 0 1,-6-1-402,-4-4 1,-5 3-471,-4-3 1033,2 4 0,-10 1 1,4 0-1</inkml:trace>
  <inkml:trace contextRef="#ctx0" brushRef="#br1" timeOffset="3733">4836 500 19359,'15'0'0,"-5"0"-512,0 0 0,-2 2 587,1 3 0,0 3 77,-4 7 0,-4 1-196,4 4 0,-3 2-363,-2 8 1,0 1 235,0 3 1,-2 2-551,-3 3 0,2 4-16,-7-4 0,7-3 46,-2-2 0,-2-3-428,3-1 1,-3-3 496,2-2 1,2-5 510,-7-11 0,7 4 0,-4-4 0</inkml:trace>
  <inkml:trace contextRef="#ctx0" brushRef="#br1" timeOffset="4164">5380 618 22442,'0'-15'-5058,"0"7"4333,0 1 0,0 9 82,0 3 338,-6 3 66,4 7 0,-10 4-198,8 1 130,-8 6 0,9-3-650,-7 6 1,7 1 882,-2-1 1,3-1-138,2-3 0,0 1 128,0-7 1,0 1-20,0-5 1,2-1 279,3 1 1,3-5 148,7 0 1,1-7 205,4 2 1,-2-5-277,6-5 0,1-3-7,4-7 0,-5-5-170,1 1 1,-1-12-70,6 1 1,-6-4-62,1 0 0,-9-2-307,-1-3 1,-7-2-120,-8 6 1,-3 1-22,-7 5 0,-6 6 420,-14 3 1,-1 4 249,-3 1 1,1 7-123,-6 3 0,6 4 355,-1 1-284,3 6 0,2 9 0,-1 8 0</inkml:trace>
  <inkml:trace contextRef="#ctx0" brushRef="#br1" timeOffset="4632">5806 912 14439,'15'6'796,"5"-4"-1842,-1 3 1,-4 1 1134,-5-1 0,-5 2-763,4-2 1114,-5-4 105,2 6-487,-6-7 1,0-2-249,0-3 1,5-3-155,0-6 1,0-1 252,-5 0 0,2 0-96,2 1 1,-2-3 70,3-2 0,2-2-147,-3-4 1,6-3-39,-5 4 1,5-2-64,-5 1 1,1-1 327,-1 6-83,-3 1 72,11 11 1,-10 3 123,7 10 0,0 8 56,5 6 1,-1 12 51,1-1 1,1 2 28,4-2 0,-2 4 56,6 0 1,-4-4 30,4-6 0,-4-1 23,5 2 1,-3-1 172,3-9 0,3 1-320,-4-11 0,-1 5 154,2-5 1,-6 0 119,6-5 0,-7-7-313,1-3 0,-2-3-50,-3-1 1,-1-6-226,-3 0 1,2-6 3,-8 2 0,3-10-110,-2-6 0,-4-2-252,4-2 0,-3-5 5,-2 0 1,0-7-341,0 2 0,0 5-118,0 5 1,-7 8 250,-2 12 874,-4 9 0,-9 9 1,0 6-1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33:02.653"/>
    </inkml:context>
    <inkml:brush xml:id="br0">
      <inkml:brushProperty name="width" value="0.08571" units="cm"/>
      <inkml:brushProperty name="height" value="0.08571" units="cm"/>
      <inkml:brushProperty name="color" value="#E71224"/>
    </inkml:brush>
    <inkml:brush xml:id="br1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45 147 8354,'0'-19'0,"1"-1"-3,4 2 1,-3 2 668,3 1-34,-3 1-216,-2 5-420,0 3 106,0 6 0,0 6 184,0 4-78,0 10 0,0 3 23,0 6 1,0 7-131,0 3 0,0 4-213,0 1 1,0 5 93,0 0 1,0 1-212,0-1 0,0-1 99,0 6 0,0-5-44,0 5 1,0-5-71,0 4 1,4-5-97,1 1 0,5-3-16,-5-2 1,5-7-94,-5-2 1,1-6-509,-1-5 332,-3-9 625,4-8 0,-12-14 0,-2-1 0</inkml:trace>
  <inkml:trace contextRef="#ctx0" brushRef="#br0" timeOffset="400">1 324 8714,'0'-36'0,"1"-2"0,3 1 0,1 3 0,-1 2 0,1 5 0,2 2 0,1 6 0,3 2 0,3 3 650,0-1-486,1 7 0,6-4-201,4 7 1,-2 1 97,1 4 1,5 0-142,6 0 0,-1 1 141,-5 4 1,1 3-100,-1 7 1,-1 6-24,-4 4 1,-1 2 39,-3 3 0,-10 1-2,0 3 1,-2-1-14,-3 6 0,-2-5 20,-8 5 1,-3-4 38,-7 4 1,-5-6 19,1 1 0,-7-3-36,1-2 1,-7-1-53,-3-3 1,1 1-22,5-7 0,4 3-143,1-3 1,6-7 98,-2 2-27,4-2 115,8 2 1,9-4-36,14 0 0,6-5 310,9 5 1,5-5-98,5 4 0,4-4 15,5 5 1,1 0-51,4 5 1,-3-1-9,-7 1 0,0 6-102,0 4 1,-3-2-17,-7 1 0,-1-6-47,-13 2 1,-1 1-216,-4-1 1,-7-1-6,-3-4 0,-3 0 86,-2-1 0,-2 1-295,-3 0 0,2-6 481,-7 1 0,0 0 0,-5 5 0</inkml:trace>
  <inkml:trace contextRef="#ctx0" brushRef="#br1" timeOffset="793">1015 647 14117,'6'-8'-1417,"-2"-5"1133,6 3 0,-7 2 186,2-2 24,3 7 608,-6-4-1179,4 7 615,-6 0 0,0 2-311,0 3 1,0 5 148,0 9 1,-6-2 216,-4 2 1,-2 4-133,2 2 1,-3 2 136,4 3 0,-4-6-128,-2 1 0,2-1 120,3 6 0,-1 4-248,6 0 1,-2-1 360,2-8 1,4 2-62,-4-2 1,5 1 50,5-2 1,4-2-33,11-8 1,-2-1 191,6-3 1,3 2-114,7-7 1,-3-1 28,3-4 1,2-1-118,-2-4 1,4 2 80,-9-7 0,4 0-307,-8-5 1,-4 2 89,-2 3 0,-2-3-683,-3 4 300,-5-4 1,-3 3-871,-6 0 1192,0 7 1,-6-4 0,-3 7 0</inkml:trace>
  <inkml:trace contextRef="#ctx0" brushRef="#br0" timeOffset="1060">897 1044 8482,'5'-10'15,"0"1"1,2 0 98,-2 0 1,-2-3 337,7 7 1,-1-6-161,6 1 0,1 3-24,4 3 0,3-3-23,6 2 1,6-1-93,-1 1 1,5 3-29,-5-3 1,2 4-219,-1 1 0,-4 0-65,3 0 1,-5-5-455,-4 0 1,-4 0-378,-6 5 0,-5-5 149,-1 0 840,-5 0 0,2 5 0,-6 0 0</inkml:trace>
  <inkml:trace contextRef="#ctx0" brushRef="#br1" timeOffset="1286">1000 662 12989,'0'-23'-1795,"0"2"1807,0 6 1,0 0 131,0 1 39,7 6 0,1-4 30,7 7 0,-1 0 239,1 5 1,5 5-675,-1 0 1,6 5 88,-6-5 0,7 6-397,-1-1 1,3 3 381,1 2 235,1 0 1,-1-1 0,0 1 0</inkml:trace>
  <inkml:trace contextRef="#ctx0" brushRef="#br1" timeOffset="1813">1985 603 15077,'8'-6'-2390,"-1"-3"1645,-7-5 689,0 6 106,0 1 1,-2 7 564,-3 0 0,-3 7-291,-7 2 1,1 6-99,-1 5 0,-5-2-230,1 6 0,-2 1-81,1 4 1,4 5 177,-4 1 0,5 1-35,6-2 1,-3-1-9,7 6 0,2-7-670,8 3 0,5 1 123,9-2 1,4-5 295,7-4 1,-1-9 5,0-1 0,6-5 37,-1-5 0,2-5 193,-2 0 0,-3-7 27,3-8 1,-3-6-38,-1-3 1,-6-9 180,1-1 0,-9-7-262,-1 2 0,0-4 9,-6-1 1,-2 2-225,-2 2 0,-5-2-133,-5 3 0,-8 3 102,-7 1 1,-7 11 155,-3 4 1,1 9 152,-6 1 0,-1 7 95,2-2 0,-5 5-31,5 5 1,1 5 13,9 9 0,-3-1-305,8 7 0,1-1-11,8 6 221,-3-1 0,11 0 0,-4 1 0</inkml:trace>
  <inkml:trace contextRef="#ctx0" brushRef="#br0" timeOffset="2027">2059 882 8461,'9'2'0,"1"3"0,-5-3 50,5 3 1,-5 3 220,5 1 0,-1 6-203,6 5 0,0 3-54,-1 6 0,1 0-180,0 1 0,6-1 129,4 1 1,2 4-167,3 0 0,-1-1-212,1-9 1,-8 3-23,-2-8 63,-4 1 374,-7-12 0,4-2 0,-5-6 0</inkml:trace>
  <inkml:trace contextRef="#ctx0" brushRef="#br0" timeOffset="2436">2529 882 8490,'2'-14'-42,"2"-1"1,-2 5 74,3 0 0,2 6 270,-3-6-39,1 6-58,-5-2 1,2 8 276,3 2-290,-3 5 9,11 5 1,-10 3 13,7 2-6,-7-2 1,10 9-134,-3-7 0,3 6-89,2-6 1,-1 6-143,1-5 0,0-1 103,-1-4 0,1-5-67,0-1 1,-1-5 44,1 1 0,5-4-23,-1-1 0,1-6 40,-5-4 0,-1-10-13,1-4 0,-2-2 59,-3 1 1,1-7 8,-6 2 0,0-3-110,-5 4 1,0-5 102,0-1 0,0-4-355,0 5 1,-6 1 93,-4 9 1,-3-2-201,-2 6 0,0 7 18,1 8 0,-1 3 451,0 2 0,1 7 0,-1 1 0</inkml:trace>
  <inkml:trace contextRef="#ctx0" brushRef="#br1" timeOffset="2686">3058 691 15422,'15'-14'-2412,"-7"4"1754,-3 0 1025,-3 7 0,2-2 344,1 10 0,0 5-411,-5 9 1,0-1-425,0 7 0,0 4 159,0 5 1,0 2-370,0-1 1,0-3 359,0 7 0,0-1-438,0 1 0,5 2-45,0-7 1,2 1-484,-3-6 0,-2-6 407,3-4 0,-2-4-752,2-5 341,-3-3 1091,4-7 1,1 0 0,1 0 0</inkml:trace>
  <inkml:trace contextRef="#ctx0" brushRef="#br1" timeOffset="3073">3367 691 13449,'0'-14'-3277,"1"4"2915,4 0 470,-3 7 1,5-2 204,-7 10 0,0 5-343,0 9 1,0 2-197,0 4 0,0 3 101,0-4 0,0 4-133,0 1 1,-2-4 296,-3-1 1,3-4-169,-3 4 0,-1-6-13,1 2 1,-2-5-78,3-5 1,0-4 241,-5-6 255,5 0 1,-7-2-83,6-2 1,0-6-165,5-10 1,0 2-42,0-6 0,5 1 23,0-2 1,6-1 15,-1 7 0,3-6 118,2 5 1,0 1-97,-1 4 1,1 0 48,0 1 0,-1 6-2,1 3 1,-5-2 253,0 2-179,-7 0 0,8 12-184,-6 3 0,0-2-122,-5 2 0,-2 4-347,-2 6 1,2 0 15,-3-6 0,-3 1-61,-2 0 484,4-1 0,-14 1 0,4 0 1</inkml:trace>
  <inkml:trace contextRef="#ctx0" brushRef="#br1" timeOffset="3815">3352 794 10866,'0'15'-857,"0"1"774,0 4 1,0 1 154,0 4 0,0 2-46,0-2 58,0 9 0,0-3-31,0 4 1,0 0 93,0 0 1,2 1-306,3-2 1,-4-3 292,4 3 0,-2-3-199,2-1 0,-3-6 13,3 1 78,-3-7 0,-4 1-88,-3-9-90,-3-3 1,-7-9-4,0-3 1,6-3-14,-1-7 1,5-6-103,-5-4 0,7-2-11,-2-3 1,3 1 118,2 0 1,0-3 21,0-2 0,7-2 49,3-3 0,-2-3-47,2 2 0,1-2-18,9-2 1,-4 5 301,4-1 1,-4 8-38,-1-3 1,-2 9 259,-4 2 1,5 11-91,-5-2 0,-1 10 139,2 0 1,0 4-127,5 1 1,-5 0 156,-1 0-299,1 0 0,5 1 64,0 4 1,-6-2-266,1 7 0,-5-5 75,5 5 1,-2 0-133,2 4 1,-2 0 54,-3-5 1,-3 9-40,2-3 0,-4 3-43,-4-3 0,0-1 36,-6 1 0,-1 5 25,-9-1 1,4 2 42,-3-1 1,-4-4 5,-2 4 0,4-4 67,1-1 0,-1 0-199,2-1 0,-1 1 131,5 0 0,7-5-131,3-1 178,-3 1 0,8-2-79,0-3 0,11-3 176,9-2 0,6 0 1,-1 0 0,4 0 129,5 0 0,-1 0-104,6 0 1,-1 0 85,1 0 0,2 0-115,-7 0 0,5 0 26,-4 0 0,-1 2-212,-5 2 1,-6 0-89,-3 6 1,-6-6-314,-4 6 0,-3-5 49,-7 5 0,-2-5-609,-3 5 1003,-3-7 0,-13 10 0,-2-5 1</inkml:trace>
  <inkml:trace contextRef="#ctx0" brushRef="#br1" timeOffset="4146">3969 706 9695,'9'-15'-191,"4"-6"1,-12 5 298,4-4 0,2 4 895,-2 1-164,0 7-802,-5-5 33,-7 11 1,-1 2-113,-7 10 1,0 5 103,1 4 1,1 4-83,3 7 1,-3 1-198,3 3 0,4-1 30,1 6 0,-2-5-131,2 5 0,0 1 107,5 4 0,7-5 90,3 0 1,4-6 116,6 1 1,3-5 54,6-4 0,2-6 12,3-9 0,-1-3 45,6-7 0,-1 0-71,1 0 0,-3-2 21,-7-3 1,-1-3-288,-3-7 1,1-4 138,-7-1 0,1 1-684,-5 4-169,-1 0 135,-5 1 787,-9 5 1,-15-4 0,-8 5 0</inkml:trace>
  <inkml:trace contextRef="#ctx0" brushRef="#br1" timeOffset="4317">4072 1118 8345,'13'-7'0,"-1"-1"0,-2-2 0,1 2 0,2 0 0,2 0 73,0-4 0,1 4 382,3-2 1,-2 2-123,2-2 0,3-3-405,-3 3 0,6 2-39,-6-2 0,1 7-754,-5-2 862,-1-3 1,1 0 0,0-7 0</inkml:trace>
  <inkml:trace contextRef="#ctx0" brushRef="#br1" timeOffset="4576">4072 647 17465,'13'-6'-1282,"-3"-4"1,-2 3-286,-3 2 1500,-3-3 152,11 7 0,-10-7-277,7 3 1,0 3 267,5-3 1,-1 3-90,1 2 1,5 0-176,-1 0 0,7 0 270,-1 0 0,3 0-294,1 0 0,0 0 137,1 0 0,-1 0-211,1 0 0,-8 0 131,-2 0 0,-4 0 178,-1 0 0,-7 0 0,-1 0 0</inkml:trace>
  <inkml:trace contextRef="#ctx0" brushRef="#br1" timeOffset="5021">4910 647 17806,'15'-6'-1688,"0"-4"-42,-1-3 767,1 5 1600,-7 1-324,-1 7 1,-9 0 431,-3 0-687,-3 7 1,-13-4-72,-4 7 0,-7 0 110,-3 4 1,1 1-242,5 0 1,-1 1 219,1 4 1,-1-4-223,1 4 0,6-4 51,4-1 0,4-1-422,5 1 0,4 0 47,6-1 0,1 1 89,4 0 0,10-5 347,9-1 0,11 0 138,4 0 0,-2 3 117,3-7 0,-1 6-88,5-1 0,0-2 178,0 2 1,-6-2-92,-4 2 1,-5 5 26,-4-1 1,-4 1-128,-6 5 0,-7-4-333,-3-1 0,-17 1-24,-7 3 1,-9-2-80,-6 2 1,-10 3 123,-10-3 1,-5 1-136,-5-5 0,4 1-377,-4 3 0,9-2 698,1 2 0,6-2 0,-2-3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33:36.285"/>
    </inkml:context>
    <inkml:brush xml:id="br0">
      <inkml:brushProperty name="width" value="0.08571" units="cm"/>
      <inkml:brushProperty name="height" value="0.08571" units="cm"/>
    </inkml:brush>
    <inkml:brush xml:id="br1">
      <inkml:brushProperty name="width" value="0.11429" units="cm"/>
      <inkml:brushProperty name="height" value="0.11429" units="cm"/>
    </inkml:brush>
  </inkml:definitions>
  <inkml:trace contextRef="#ctx0" brushRef="#br0">368 440 8516,'5'-47'-119,"-1"3"0,1 11-733,-5 4 1186,0 12 0,0 17-220,0 10 1,0 10 251,0 4 0,-5 6-166,1 4 0,-3 4-46,2 6 1,2 6-82,-7 4 1,7 3-66,-2 2 1,3 7 15,2 2 0,0 11-194,0 4 0,2 3 56,3 3-1311,3-8 1456,0 6 0,5-9-260,-3 1 1,-4-9 47,-1-16 1,-1-5-853,1-10 603,-4-3 1,1-21-97,-7-11 0,-7-10 969,3-14-443,-4-9 0,4-2 0,3-5 0</inkml:trace>
  <inkml:trace contextRef="#ctx0" brushRef="#br1" timeOffset="291">147 161 18108,'16'-38'-2191,"4"4"1,-2 8 1607,7 2 0,-1 10 1667,5 0 1,1 9-122,-1 0 1,1 10-702,-1 5 1,2 3-169,3 1 1,4 6-215,6 0 0,-2 6-124,-2-2 0,4 9 551,0 1 0,-5 2-367,5-2 0,-10-3-103,1 4 1,-4-4-97,-2-2 0,-6 1-23,-3-1 1,-11-5-65,-4 1 0,-3-5-100,-2 4 1,-3-1 102,-7 1 0,-13-1 531,-16-3 0,-12-2-74,-8 6 1,-6-1-62,-8 2-1101,-7-4 1268,-2 0 0,-1-3-288,-1 7 0,14-6-112,2 6 0,14-7-483,10 1 663,6-2 0,12 1 0,6-4 0,7-2 0</inkml:trace>
  <inkml:trace contextRef="#ctx0" brushRef="#br0" timeOffset="743">1867 176 8552,'21'-15'-301,"-11"0"1,10 1-61,-11-1 1400,-2 7-722,-1 1 1,-6 14-463,0 3 0,-1 4 261,-4 6 0,-5 4 5,-10 11 0,3-3-211,-8 8 0,2 0 108,-1 9 0,-4-1-83,3 6 1,-2 1 130,-3 9 0,6 4-403,-1 11 0,6-2 383,-6 6 0,12-5-4,-2 6 0,6-9-11,-1-2 1,3-6 8,7-8 0,2-10-34,3 0 0,8-18 26,6 3 0,9-12-178,2-3 1,6 2 107,8-1 0,5-5-414,0-6 1,6-4 225,-1 5 0,-2-7-777,2 2 1003,-6-3 0,2 4 0,-6 3 0</inkml:trace>
  <inkml:trace contextRef="#ctx0" brushRef="#br0" timeOffset="1323">2396 940 8524,'0'-23'0,"5"-3"0,0 6 0,0-4 0,-5 4 177,0 1 276,0 4 109,0 0-353,0 1 1,0 4 235,0 0-302,0 7 1,1-4-297,4 7 1,-1 0 148,5 0 1,-4 0-114,5 0 1,0 2 42,5 3 0,-1-2-145,1 7 1,5-5 61,-1 5 1,6-2 92,-6 2 1,6 3 40,-6-4 0,8 3 12,-3-2 1,-1 3 9,1-3 1,-1 3-12,2 1 1,3 1 21,-4 0 1,-3 4-18,-1 1 1,1 1-27,-1-1 0,-1-2-54,-4 6 1,0 1-12,-1 4 1,-4-4 64,0-1 0,-5-4-10,5 4 0,-2-6 48,2 2 0,3-4-52,-4-1 0,0-5-247,0-1 1,-4-5-134,5 1-323,-7-4 750,4-1 0,-1 0 0,3 0 0</inkml:trace>
  <inkml:trace contextRef="#ctx0" brushRef="#br0" timeOffset="1539">2955 837 8524,'-7'-23'0,"4"2"242,-7 6 626,7 1-860,-10 6 0,5 8 145,-7 9 0,0 6 27,0 5 1,1 1 18,-1 3 0,0 6-69,1-1 0,-1 2-33,0 8 0,1-6-193,-1 1 0,0 2 103,0-1 0,1 4-287,-1-5 0,0 0-344,1-4 0,-3-2 263,-2-4 0,4 2-1099,0-6 1460,1 6 0,5-10 0,-5 5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33:40.616"/>
    </inkml:context>
    <inkml:brush xml:id="br0">
      <inkml:brushProperty name="width" value="0.11429" units="cm"/>
      <inkml:brushProperty name="height" value="0.11429" units="cm"/>
    </inkml:brush>
    <inkml:brush xml:id="br1">
      <inkml:brushProperty name="width" value="0.08571" units="cm"/>
      <inkml:brushProperty name="height" value="0.08571" units="cm"/>
    </inkml:brush>
  </inkml:definitions>
  <inkml:trace contextRef="#ctx0" brushRef="#br0">1 147 15198,'0'-15'-1483,"0"1"1,0-1 820,0 0 0,0 1 926,0-1-32,0 7-295,0-5 0,0 9 33,0-5-344,0 5 51,7-2 1,1 6 455,6 0 1,1 0 170,0 0 0,-1-5-24,1 0 1,5 0 47,-1 5 0,6 0 12,-6 0 0,6 0 2,-5 0 0,1 2 57,-2 3 1,-2-2-97,2 7 1,-1 0-339,2 4 0,-4 6-95,4-1 1,-4 6 64,-1-5 0,-5 6-135,-1-2 0,0 4-74,0 1 0,4 1 39,-3-1 1,-2 2-24,2 3 0,0-2-250,5 2-371,-7-10 562,5 4 0,-5-7-115,7 4 0,0-4 352,-1-6 1,6-2 195,-1-3 0,8 3 0,-5-5 0</inkml:trace>
  <inkml:trace contextRef="#ctx0" brushRef="#br0" timeOffset="230">692 88 18072,'-15'0'-247,"5"0"164,1 0 13,5 0 0,-9 5-127,3 0 1,-4 7 119,-6-3 1,4 4-106,-4 2 1,-3 6 143,-1 4 1,-4 8-703,-1 1 1,-1 2 291,1-2 1,-1 2-105,1 3 0,5-3-93,-1-6 0,9-3 2,1-2 0,2-4 78,8-6 1,0-5-711,5-1 159,0-5 1098,0 2 1,13 1 0,4 1-1</inkml:trace>
  <inkml:trace contextRef="#ctx0" brushRef="#br1" timeOffset="669">883 573 8544,'10'0'-783,"0"0"0,-6 0 1644,6 0-449,-7 0 0,4 7-386,-7 3 1,0 8 27,0 1 1,-2 6-55,-3-6 1,2 8 73,-7-3 1,6-1-135,-6 1 1,2-1-27,-2 2 1,2-2 132,3-4-477,3-2 116,-4 4 169,6-13 1,1-8 29,4-10 1,-2-5-120,7-4 0,2-4 249,7-6 0,-1-6-100,7 1 1,-6-7 168,6 2 0,-1-2-143,6 2 0,-1-2 235,0 7 0,-1-5-115,-3 4 1,1 8 256,-7 7 0,1 10-31,-5 5 1,-1 5-155,1 5 1,-5 8 40,0 7 1,-7 6 9,2-2 1,-3 9-110,-2 1 0,0 6 60,0-6 1,0 0-258,0-4 1,0 4 137,0 0 0,4 1-508,1-6 0,7 0 9,-2 1 0,3-3 483,1-2 0,14 3 0,3-5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33:38.916"/>
    </inkml:context>
    <inkml:brush xml:id="br0">
      <inkml:brushProperty name="width" value="0.11429" units="cm"/>
      <inkml:brushProperty name="height" value="0.11429" units="cm"/>
    </inkml:brush>
    <inkml:brush xml:id="br1">
      <inkml:brushProperty name="width" value="0.08571" units="cm"/>
      <inkml:brushProperty name="height" value="0.08571" units="cm"/>
    </inkml:brush>
  </inkml:definitions>
  <inkml:trace contextRef="#ctx0" brushRef="#br0">30 302 10887,'0'-10'-2418,"0"1"2688,0-1 180,0 2-367,0 1 26,-6 20 1,4-1-20,-3 12 1,4-4-51,1 4 1,0 1-291,0 4 1,-5 1 3,0-1 1,0 0 113,5 1 0,0-1-330,0 1 1,0-6 9,0 1 452,6-1 0,-4-1 0,5-2 0</inkml:trace>
  <inkml:trace contextRef="#ctx0" brushRef="#br0" timeOffset="432">560 390 11679,'14'-14'-929,"-6"6"0,-1 8 1050,-7 9 0,0 4-161,0 2 0,-2 5-88,-3-1 0,2 7 89,-7-1 0,1 3-39,-6 1 0,0 1-119,0-1 1,1-5-372,-1 1 0,2-2 541,3 1 1,-3 4 0,5-5 0</inkml:trace>
  <inkml:trace contextRef="#ctx0" brushRef="#br1" timeOffset="625">839 170 8496,'14'-11'0,"1"-4"0,0 2 73,0 3 1,-1 7 202,1-2 0,-2 5-859,-3 5 1,-2 3 131,-3 7 0,-3-6 451,2 1 0,5 0 0,-1 5 0</inkml:trace>
  <inkml:trace contextRef="#ctx0" brushRef="#br1" timeOffset="788">1192 155 8529,'8'-6'0,"5"-2"148,-3-7 411,3 0-517,-5 0 277,5 7-1670,-11 2 827,11 6 524,-12 6 0,12 2 0,-5 7 0</inkml:trace>
  <inkml:trace contextRef="#ctx0" brushRef="#br1" timeOffset="950">1515 67 8487,'13'-15'-241,"-3"1"1,-2 1 768,-3 3-456,-3 3-798,4 1 491,-6 4 0,0 2-141,0 10 1,5-2 375,0 2 0,13 0 0,-2 4 0</inkml:trace>
  <inkml:trace contextRef="#ctx0" brushRef="#br1" timeOffset="1054">1750 111 8487,'15'0'-573,"0"0"-72,-1 0 1,1 0 693,0 0 1,-2-1 1314,-4-4-1302,5 3 160,-6-5-1081,0 7 773,-2 0 0,-19 7 0,-3 1 1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33:45.72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0 133 8411,'0'-15'-897,"7"-6"747,-5-2 1,9 0 484,-6 4 1,0 7 185,-5 2-93,0 7-617,0-3 0,0 7 97,0 4 1,0 8 248,0 7 0,0 6-68,0-2 1,0 4 138,0 2 0,0 1-117,0 3 0,0 2 0,0 3 1,0 3-53,0-2 1,0 4 19,0 5 0,0-2-138,0 7 0,0-5 151,0 5 1,0 1 73,0 9 0,0-3-118,0 2 0,0-4-37,0-5 0,1 3 21,4-3 1,-1-3 6,5-2 1,-4-5 20,5-5 0,-5 2 0,5-7 0,-7-1-172,2-9 1,-3-3 160,-2-6 1,-2-2-470,-3-3 0,2-3-82,-7-7-81,0 0 1,-5-7 612,1-3 1,-1-3-1,0-2 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21:12.08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148 88 8276,'8'-7'-568,"5"5"568,-11-4 451,4 6-160,1-7-22,-6 6-315,6-6 168,-7 7-115,0 0-58,0-6 1,-7 4 49,-2-3 0,1 3-17,-2 2 89,0 0-33,-5 0-24,1 0 0,-1 5 96,0 0-90,0 7-23,1-4 0,4 8 9,0 4 1,2-4 39,-2 4-162,4 3 135,-1-7 1,5 7 21,-2-4-307,2-2 271,2 4 1,2-6-42,2-1 36,5 1-24,-1 0 190,5-7-170,-5-2 0,7-6 15,-1 0 0,1-1 9,0-4 0,0-3-2,-1-7 10,1-6-13,0 4 1,-2-10-24,-4 2 22,5-3 3,-13-1 1,11 1-51,-7 4 45,-1-4 82,-4 12 0,0-6 151,0 8 0,0 4-18,0 0-145,0 7 1,0-2 33,0 10 1,0 3 10,0 7 0,5 6 117,0 3 1,0 4-115,-5 2 1,0-1 153,0 0-169,0 1-66,0-1 0,-2 6-68,-2-1 0,2 5 26,-3-5 1,-1 2-155,1-1 0,-2-3 66,2 7 1,2-4-142,-7 4 1,2-6-54,-2 1 0,-3-3 134,3-2 1,2-1-393,-2-3 231,1-4 5,0-7 1,-4-5-59,4-4 0,0 1 54,0-1-431,5 0 358,-2-12 1,6 4 373,0-7 0,6 0 0,2-4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33:47.358"/>
    </inkml:context>
    <inkml:brush xml:id="br0">
      <inkml:brushProperty name="width" value="0.11429" units="cm"/>
      <inkml:brushProperty name="height" value="0.11429" units="cm"/>
    </inkml:brush>
  </inkml:definitions>
  <inkml:trace contextRef="#ctx0" brushRef="#br0">0 647 16021,'0'-14'-1953,"7"-1"1,-6 5 966,4 0 1349,-3 7-473,-2-10-45,0 12 1,0 1 203,0 9 0,0 9-2,0 2 0,0 4-429,0-4 0,0 6 542,0-1 1,0 7-220,0 3 1,5-1 70,0-5 1,6 6-80,-1-1 1,0 0-9,5-4 1,-4-1 99,9 0 0,1-6 112,-2-3 1,9-4-23,2-1 0,-1-7 15,5-3 1,-3-12-70,-1-7 0,-1-3-34,0-7 0,-6-6-119,-3-4 0,1-2-6,-1 2 1,4-2-8,-4-3 0,-1 3-2,-4 6 1,-5 1 124,0 0 0,-7 1-268,2 3 505,-3 4-146,-2 13-433,0 1 323,0 21 1,0 0-20,0 11 1,0 4 117,0 1 0,0 1-55,0 8 0,0-3 241,0 8 1,0-7-148,0 12 1,1-5 56,4 10 1,-2 0-71,7 5 0,2 1-63,7 4 1,-2-2 19,2 7 0,-3-5-19,-1 4 1,0-6-131,0 2 1,-7-10 137,-3-5 1,-4-5-120,-1-5 0,-3-5 44,-7-9 1,-1-4-109,-14-6 1,1 0 158,-6-1 0,1-1-180,0-3 1,-6-3 50,1-7 0,-7 0-144,2 0 1,3 0-286,2 0 1,-2-7 174,1-3 1,1-3-764,5-1 1102,6-1 0,-5-6 1,5-2-1</inkml:trace>
  <inkml:trace contextRef="#ctx0" brushRef="#br0" timeOffset="417">1264 30 22252,'9'-6'-4596,"4"-3"3977,-12 1-740,6 2 811,-7 6 778,0 0 1,0 6-365,0 4 0,0 6 160,0 9 1,0 1-590,0 13 1,0 5 571,0 5 0,6 7-29,4-2 0,3 13 254,2 1 1,0 9-553,-1-3 1,1 1 58,0 8 1,-2-1 161,-3 1 0,-4-1 414,-6-4 0,-6-9-181,-4-1 1,-10-2-405,-4-8 0,-9-2 138,-1-12 0,-7-5-235,2 0 1,-10-4 9,-5 4 1,2-7 11,-2 3 1,5 2-1677,-5 3 2019,6 2 0,-9-1 0,7 0 0,2 3 0,9 2 0,6 3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33:51.381"/>
    </inkml:context>
    <inkml:brush xml:id="br0">
      <inkml:brushProperty name="width" value="0.08571" units="cm"/>
      <inkml:brushProperty name="height" value="0.08571" units="cm"/>
    </inkml:brush>
    <inkml:brush xml:id="br1">
      <inkml:brushProperty name="width" value="0.11429" units="cm"/>
      <inkml:brushProperty name="height" value="0.11429" units="cm"/>
    </inkml:brush>
  </inkml:definitions>
  <inkml:trace contextRef="#ctx0" brushRef="#br0">602 74 8289,'0'-22'-323,"0"2"0,-5 9 984,0 1 1,-8 6-620,-2 0 0,-1 2 41,-8 2 0,-3 2-38,-7 2 1,3 0 103,-3 6 0,-2-6-255,2 6 1,-7-7 12,2 2 0,3-1-11,1 1 1,4-4 82,2 4 1,4-3-470,1-2 276,6 0-67,-3 6 1,11-2-214,0 5 0,7-4 494,-2 5 0,10 0 0,3 5 0</inkml:trace>
  <inkml:trace contextRef="#ctx0" brushRef="#br1" timeOffset="525">749 486 11073,'0'-8'171,"0"-5"1,-7 11 264,-2-3 0,-6-1-89,-5 1 1,2 0-54,-6 5 1,-6 0 6,-4 0 0,-7 0-258,2 0 1,-5 0 166,-5 0 1,8 0-228,-3 0 1,5 0 233,0 0 0,4 0-173,11 0 1,3 0 197,6 0-94,0-7 91,7 6 64,2-6-338,6 7 166,6 0 1,-3 0-390,7 0 261,-7 0 1,6 0-469,-4 0-157,-4 0-107,6 0-312,-1 0 246,-4 0 1,6 0-846,-3 0 1622,-3 7 1,11-6 0,-5 6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33:53.02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485 324 8546,'5'-20'21,"0"1"0,2 1 537,-2 8 441,-4-3-753,6 11 0,-7 2 35,0 10 0,0 9 34,0 6 1,-7 4-35,-3 6 0,2-3-166,-2 8 0,5-1 200,-4 5 0,4 0-778,-5 0 1,7 0 150,-2 0 0,3 7 60,2 3 1,0-2 110,0 2 1,7-2-22,3 2 1,3 3-142,1-3 0,-1-8 74,-3-2 1,2-11-453,-8-4 110,1-6 178,-5-15 1,-6-3-7,-4-10 0,-3-8-12,-2-7 0,-4-6 411,-1 2 0,-1-4 0,1-1 0,4-6 0,-4 1 0,-3-7 0,1 4 0</inkml:trace>
  <inkml:trace contextRef="#ctx0" brushRef="#br0" timeOffset="254">147 206 8434,'7'-44'-394,"1"6"424,7 4 0,6 10 252,3 4 0,6 4 5,4 1 0,-3 7-30,3 3 1,2 3-72,-1 2 0,1 7-159,-2 3 1,-3 3-115,3 1 1,-3 3 213,-1 2 0,-1-1-66,0 7 1,-4-1 32,-1 6 1,-6-4-40,2 3 0,-4-3-9,-1 9 1,-7-4 58,-3-2 2,-3 1-36,-15-1 1,-4 0 6,-12 1 0,-7-6-186,-3 1 0,-10-2 125,-5 1 1,-3-3-457,-2-6 1,0-2 191,0-3 1,0 1-602,1-6 1,1 5 45,3-5 802,10 0 0,8-12 0,6-1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33:58.002"/>
    </inkml:context>
    <inkml:brush xml:id="br0">
      <inkml:brushProperty name="width" value="0.11429" units="cm"/>
      <inkml:brushProperty name="height" value="0.11429" units="cm"/>
    </inkml:brush>
  </inkml:definitions>
  <inkml:trace contextRef="#ctx0" brushRef="#br0">0 15 9506,'15'0'14,"-7"0"0,4-2 172,-8-3 0,3 4 554,-2-4-179,-3 3-599,4 2 177,-6 0 1,-2 0-549,-2 0-157,2 0-449,-11 0 1012,5 7 0,-7 1 0,0 7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33:58.681"/>
    </inkml:context>
    <inkml:brush xml:id="br0">
      <inkml:brushProperty name="width" value="0.08571" units="cm"/>
      <inkml:brushProperty name="height" value="0.08571" units="cm"/>
    </inkml:brush>
    <inkml:brush xml:id="br1">
      <inkml:brushProperty name="width" value="0.11429" units="cm"/>
      <inkml:brushProperty name="height" value="0.11429" units="cm"/>
    </inkml:brush>
  </inkml:definitions>
  <inkml:trace contextRef="#ctx0" brushRef="#br0">442 778 8513,'0'-10'265,"0"1"63,0 5 47,0-2-63,0 19-138,0-3-19,-7 17 0,4-2-1,-7 9 1,2-1 3,-2 6 1,-1 2-44,6 8-121,-7-3 138,11 11 0,-6-7-152,7 4 14,0 10 0,2-10-181,3 10 1,-2-6 81,7-4 1,-2-3-183,2-7 0,1-3-121,-6-7-74,0 0 153,-5-24-108,0 3 1,-7-16-1,-2-7 0,-4-1 11,-2-14 1,0-4 107,1-5 318,-1-7 0,-6-3 0,-2-9 0</inkml:trace>
  <inkml:trace contextRef="#ctx0" brushRef="#br0" timeOffset="247">162 808 8460,'0'-30'0,"7"1"-792,3-1 1,4 3 407,6 2 1,3-1 595,6 6 0,-3 1 106,4 4 0,-2 2-84,11 3 0,-7 4-106,3 6 1,1 6 11,-2 4 0,0 5 108,-4 4 1,-7-1-84,-4 7 0,-3-1 76,-1 6 1,-7-1-69,-3 1 0,-5-1-31,-5 0 1,-8 2 17,-6 4 0,-7-9-88,1 3 1,-4-8 3,-6 4 1,-2-7-170,-7 1 0,0-7-31,0-2 1,-1-7 122,1 2 0,-1-3-717,-4-2 1,4 0 717,1 0 0,0-7 0,7-1 0</inkml:trace>
  <inkml:trace contextRef="#ctx0" brushRef="#br1" timeOffset="964">1632 102 10336,'15'-15'-633,"0"1"1,-5-1-74,-1 0 1404,-5 1 1,2 4-154,-6 0 1,-2 7-439,-2-2-39,-5 10 1,-12 9 38,-3 11 1,-4 4-27,-1 6 1,-6-3-102,1 7 0,-5 2 150,4 8 1,-4 2-121,5 3 0,-5 10 56,4-1 0,-4 7-241,5 4 1,1 4 86,9 1 1,4-3-86,10-7 1,4-4-2,6-6 0,0-2 12,0-3 0,1-8-6,4-7 1,4-11 94,5 1 1,1-4-183,0-1 0,1-4 20,4-10 1,-2 1-257,6-6 0,1 5 244,4-5 1,-5 0 234,1-5 1,6 0-1,7 0 1</inkml:trace>
  <inkml:trace contextRef="#ctx0" brushRef="#br0" timeOffset="1356">1529 940 8493,'9'-7'-788,"2"4"1652,-6-7-526,0 7-468,1-3 81,-4-1-2,5 5 18,-7-4 0,0 4 77,0-3 1,0 2-8,0-7 1,4 5-45,1-4 0,5 4-8,-5-5 1,6 0-12,-1-5 1,8 1-13,2-1 0,1 2 171,-1 3 0,3-3-103,6 3 0,-6-1 79,-4 1 0,3 3-9,-3 7 1,2 2 8,-1 3 1,-9 3-28,4 7 1,-5 6 13,0 4 1,1 4-10,-6 5 1,5-3-10,-5 4 1,5 1-166,-6-2 0,8 0 156,-2-4 0,3-1-242,1 0 1,1-1-72,0-3 0,1 1-95,4-7 0,1-1 121,4-8 0,-4 1-129,-7-6 1,6 0-199,0-5 1,-2-1 544,-9-4 0,5-3 0,-6-7 0</inkml:trace>
  <inkml:trace contextRef="#ctx0" brushRef="#br0" timeOffset="1551">2176 793 8042,'-1'-8'409,"-4"3"0,1 3-10,-5 2 1,-3 7 88,-7 3 1,1 9-150,-7 6 0,5 2-269,-4 3 1,1 4-283,-1 0 0,-3 6 142,8-6 0,-1 2-104,6-2 1,-4-3 71,3 3 1,-1-9-581,11-5 0,0-4-500,5-1 44,0-1 1138,0-6 0,6 6 0,3-6 0</inkml:trace>
  <inkml:trace contextRef="#ctx0" brushRef="#br0" timeOffset="1993">2279 1204 7406,'0'-8'975,"0"2"-601,0-1-213,0 6 11,7-6-85,-6 7 0,7 0 30,-3 0-8,3-6 0,7 2-91,0-6 1,0 7 68,-1-2 1,1-1-91,0 1 0,-1-2 32,1 2 0,0 4-103,-1-4 1,1 3 90,0 2 0,-5 7-7,-1 3 0,-5 3 59,1 1 1,-4 6-47,-1 0 1,0 6 86,0-2 1,-6 4-78,-4 1 1,-1-1 32,1-3 0,-3 2-48,3-2 1,-2 1-1,3-1 0,0-3-20,5-2 0,2-4-14,-3 4 0,3-9 36,2-1 0,2-7-6,3 2 1,3-3-251,7-2 1,1 0 68,4 0 1,3-5-499,6 0 1,7-6 36,3 1 628,4-10 0,1-3 0,0-6 0</inkml:trace>
  <inkml:trace contextRef="#ctx0" brushRef="#br0" timeOffset="2301">3132 955 8575,'8'-7'1392,"-2"4"-270,-6-7-8,7 7-361,-6-10-2440,6 11 534,-7-4 119,-7 6 1034,-1 6 0,-6 2 0,-1 7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33:56.092"/>
    </inkml:context>
    <inkml:brush xml:id="br0">
      <inkml:brushProperty name="width" value="0.11429" units="cm"/>
      <inkml:brushProperty name="height" value="0.11429" units="cm"/>
    </inkml:brush>
    <inkml:brush xml:id="br1">
      <inkml:brushProperty name="width" value="0.08571" units="cm"/>
      <inkml:brushProperty name="height" value="0.08571" units="cm"/>
    </inkml:brush>
  </inkml:definitions>
  <inkml:trace contextRef="#ctx0" brushRef="#br0">147 263 11257,'10'0'-1057,"0"0"1863,-7 0-297,4 0-267,-7 7 1,-2 7 176,-3 11 1,-3 9-221,-7 5 0,0 10-384,1 5 0,-3 5 203,-2 5 0,3 3 26,-4 6 1,4 1-361,1-1 0,7 1 44,3-1 0,3-12-84,2-7 0,0-14 148,0-5 0,0-4-226,0-2-729,0-6 443,7-2-853,1-6 1573,7-7 0,6-1 0,2-7 0</inkml:trace>
  <inkml:trace contextRef="#ctx0" brushRef="#br1" timeOffset="574">412 866 8360,'8'0'52,"5"-7"218,-5 6 1,2 1-15,0 10 1,-7 4-100,2 6 1,-3 3-8,-2 6 0,0 1-190,0-1 0,0 0 5,0 1 0,0-1 120,0 1 0,1-3-132,4-2 0,-2-2 156,7-4-206,0-9 0,5 3 95,-1-13 1,3-2-43,2-2 0,-2-6 19,2-10 0,-7-4-124,-3-11 1,1 3 77,5-7 1,-2 4-172,-3-4 0,1 1 159,-6-1 1,5 2 21,-5 2 1,0 6 309,-5 0-234,0 6 8,0 15 1,0 3 39,0 10 1,0 9 176,0 11 1,0 3-58,0 1 0,0 2 61,0 3 0,0-1 20,0 6 1,0 0-76,0 5 0,6-4 67,4-1 1,-2 5-107,2 5 1,-5 2-105,5-2 1,-2 3 81,2 7 1,1-6-5,-6 1 1,0-1-60,-5 1 1,-2-5-181,-3-10 0,-4 2 20,-11-7 1,-4-1 79,-11-9 0,-2 1-166,-7-11 0,-1 3-116,1-13 1,4 6-128,-5-5 0,11 0 40,-5-5 1,3 0-250,7 0 1,-4-2 104,8-2 1,4-3 118,2-3 0,4-3 409,5 3 0,-9-9 0,2-4 0</inkml:trace>
  <inkml:trace contextRef="#ctx0" brushRef="#br0" timeOffset="1184">1161 43 9934,'15'-15'-1559,"0"7"1617,0-5 665,-1 11 0,-6-3-385,-3 10 0,-3 3-452,-2 7 1,5 5 38,0-1 0,0 6 145,-5-6 0,0 8 24,0-3 1,0-1 45,0 1 0,0 1 104,0 4 0,0 6-144,0-1 0,0 2-46,0-2 0,0 2 134,0 3 0,5 4 10,-1-4 1,8 8 162,-2 2 0,-2 2-161,2-2 1,-7-2-249,2 7 1,-4 0 138,-1 5 0,-1 0-192,-4-1 0,-3 1 39,-7 0 0,-5 0 44,1 0 0,-2-2-209,1-3 0,4-5 121,-4-10 1,2 2 186,-2-7 1,4 0-104,-3-4 1,2-7 28,3-4 0,4-3 2,0-1 1,0-5-90,-5 0-16,1-7 0,-1 4-255,0-7 1,1 0 132,-1 0 0,2-2-596,3-3-211,-3 3 0,11-6 1037,-3 3 0,4 4 1,1-6-1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33:54.808"/>
    </inkml:context>
    <inkml:brush xml:id="br0">
      <inkml:brushProperty name="width" value="0.11429" units="cm"/>
      <inkml:brushProperty name="height" value="0.11429" units="cm"/>
    </inkml:brush>
    <inkml:brush xml:id="br1">
      <inkml:brushProperty name="width" value="0.08571" units="cm"/>
      <inkml:brushProperty name="height" value="0.08571" units="cm"/>
    </inkml:brush>
  </inkml:definitions>
  <inkml:trace contextRef="#ctx0" brushRef="#br0">322 45 10057,'20'-6'-1055,"-1"-4"725,7-3 0,-9 5-56,2 3 1679,-9 3-266,3 2-214,-11 0-963,4 0 144,-6 7 1,-6 2 19,-4 11 100,-3-4 0,-8 12 19,-4-4 1,-3 6-23,-1 4 0,0-1 34,-1 6 0,1 0-26,-1 5 0,-1 2-171,-3 3 0,8 2 116,-3 3 0,9 1-148,0-6 1,4 7 38,1-2 1,7-4-145,3-1 0,5-3 164,5-2 1,3-3-130,7 3 1,1-10-79,4 5 1,-2-11 118,6-3 0,-4-7-65,5 1 1,-3-4 117,3-5 1,1-4-276,-6-6 1,1 0 72,-2 0 0,-2 0-241,2 0 0,-2-6-48,-3-4 1,-1-3 141,-3-2 0,3 0 409,-3 1 0,3-7 0,2-2 0</inkml:trace>
  <inkml:trace contextRef="#ctx0" brushRef="#br1" timeOffset="380">395 780 8523,'9'-7'-736,"4"-1"428,-3-6 1,-2 4 21,1 0 0,-5 5 530,1-5 773,3 7-418,-7-3-269,6-1-397,-7 5 1,5-6 155,0 3 0,1 4-142,-1-4 0,-2-2-5,7 2 0,-5-6 36,5 1 0,1 2 28,9-2 0,-2 0-30,6-4 1,-4-1 84,5 0 0,-1 2-55,5 3 1,-1-1 174,-3 6 1,1 0-54,-7 5 1,1 0-35,-5 0 0,-1 7 21,1 2 1,-2 9 99,-3 2 0,1 6-61,-6-1 1,5 7 1,-5 3 1,0-1-103,-5-5 1,5 1 68,0-1 1,5 1-207,-6-1 0,8-1 115,-2-4 1,-2-3-235,2-6 1,-1 0-460,6 0 202,0-7 1,0-2-429,-1-6 280,-6 0 1,4-1-109,-7-4 715,0-3 0,1-14 0,2-1 0</inkml:trace>
  <inkml:trace contextRef="#ctx0" brushRef="#br1" timeOffset="588">1086 574 8974,'-9'7'858,"-1"3"1,0 8-574,-5 1 0,1 12-179,-1-1 0,-5 4 106,1 0 1,-3 2-255,3 3 0,-2 4 124,-4-4 1,-1-1-465,6 1 1,-1-7 232,2 3 0,7-9-529,-3-2 218,4-6 0,3-1-294,3-8 1,5-5 56,5 1 697,3-4 0,13-1 0,2 0 0</inkml:trace>
  <inkml:trace contextRef="#ctx0" brushRef="#br1" timeOffset="834">1292 971 8378,'7'-23'0,"-1"2"492,4 6-228,3 7 1,-6 3 138,2 10 1,-2 3-140,-7 7 1,0 6-149,0 4 1,0 1 180,0-2 1,0 4-396,0-3 0,0 2-127,0 3 1,0-6-129,0 1 1,0-1 160,0 6 1,0-6-119,0 1 1,2-7-653,2 1 0,0 1 962,6-5 0,-1 9 0,6-8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34:03.30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88 8343,'6'-16'741,"4"-4"-239,3 4-14,-5 1-364,6 2-511,-13 12-1371,6-6 739,-7 7 1019,-7 7 0,6 7 0,-6 9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34:02.262"/>
    </inkml:context>
    <inkml:brush xml:id="br0">
      <inkml:brushProperty name="width" value="0.08571" units="cm"/>
      <inkml:brushProperty name="height" value="0.08571" units="cm"/>
    </inkml:brush>
    <inkml:brush xml:id="br1">
      <inkml:brushProperty name="width" value="0.11429" units="cm"/>
      <inkml:brushProperty name="height" value="0.11429" units="cm"/>
    </inkml:brush>
  </inkml:definitions>
  <inkml:trace contextRef="#ctx0" brushRef="#br0">221 692 8122,'8'-2'-527,"-3"-3"1,-1 4 974,0-4-65,-2-4 0,5 6 232,-7-7-778,0 7 280,0-3-99,0 6 160,0 0 0,0 6 6,0 4 0,0 3-19,0 2 1,0-1-58,0 1 0,0 5-131,0-1 0,0 6 145,0-6 0,0 6-199,0-5 1,0 1 78,0-2 0,0-2 27,0 2 1,1-2 79,4-3 1,-2-1 0,7-3 0,-5 2-13,5-8-54,0 1 0,4-5-38,1 0 1,0-6 79,-1-4 0,1-3-264,0-2 0,4-4-41,1-1 0,0-6-60,-6 1 0,6-1 168,0 2 1,-1-4 30,-4 4 1,-2 2 277,-3 3 1,1 2-142,-6 3 300,7-1-204,-11 0-37,6 7-120,-7 2 0,-2 6-108,-3 0 1,4 6 148,-4 4 0,-2 3-36,2 2 1,0-1 43,5 1 0,-5 6 10,0 4 0,1-2 218,4 1 1,0-1-142,0 2 1,0 2-20,0-2 0,0 3-15,0 1 0,0 5 0,0 1 1,0 4-5,0-5 0,0 12-28,0-2 1,0 3-2,0-3 0,0 7 23,0 3 0,-2 1-22,-3-1 1,-3 2 4,-7-7 1,0 0-102,1-5 0,-6 3 51,1-3 0,-8-4-8,3-16 1,-4 2-197,-1-6 1,-1 4 122,1-4 0,0-2-194,-1-8 0,6-2 131,-1-3 1,6-4-52,-6 4 1,7-5 73,-1-5 1,2-1 13,3-4 0,-1-3 56,0 3 0,5-3 10,1-2 0,5-1 15,-1-3 0,4 2-48,1-2 0,1 2 79,4 3 1,0-6-66,10 0 0,-4-4-140,9 4 0,1-4 139,-1 4 0,7-6-258,3 2 1,-1-4 8,6-2 0,0 3-27,0 2 1,6-3-55,-2 4 1,-3 3 123,-2 1 1,-3 4 246,-2 1 0,1 0 0,-1 1 0</inkml:trace>
  <inkml:trace contextRef="#ctx0" brushRef="#br1" timeOffset="626">1044 1 14367,'15'0'-97,"0"0"0,-1 6 598,1 4 1,0 16-425,0 9 1,-1 12-123,1 7 1,-7 10-176,-3 4 0,2 6 237,-3 4 1,1-3-216,-5 4 1,7-3 240,3 3 0,-2-2 15,2 6 0,-7-8-334,2-2 1,1-1-24,-1-8 1,-2 0-83,-7-6 1,-3-5-1,-3-4 1,-3-12-195,3-7 1,-1-3-467,1-7 63,-3 0-529,5-12 1553,0-2 0,-5-6 0,5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34:04.05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74 8054,'0'-15'-1334,"0"0"1226,6 7 108,-4-5 46,5 11-38,-7-4 2,0 6-55,0 0 38,6 0 7,-4 0 1,6 5-50,-3 0 0,-3 1 49,2-1 0,5 3 0,-1 7 0</inkml:trace>
  <inkml:trace contextRef="#ctx0" brushRef="#br0" timeOffset="163">398 74 8551,'18'-15'-444,"-4"0"1,4 7 379,-8 3 1,-2-1 63,2 1-891,-7 0 891,11 5 0,-6 6 0,6 3 0</inkml:trace>
  <inkml:trace contextRef="#ctx0" brushRef="#br0" timeOffset="315">677 30 8461,'15'-7'0,"-1"-1"112,1 0 1,-5 1 432,0 7-1991,-7 0 1446,4 0 0,-14 7 0,-1 1 0</inkml:trace>
  <inkml:trace contextRef="#ctx0" brushRef="#br0" timeOffset="431">853 44 8461,'2'-9'-1355,"3"-1"681,-3 6 674,4-9 0,-6 12 0,0-6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21:12.60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148 60 8107,'-7'23'1845,"0"4"-1495,-2-2 0,-4 4-297,3 6 1,-3 1-232,-2 3 166,0 3 28,7-4 1,-5 4-367,3-3 0,4-3 133,1-6-322,-3-7 101,6 4 120,-4-10 214,6-3 1,0-9-160,0-10 557,0-3-191,0-6 1,1-8-136,4-2 0,-2-6-11,7-4 0,0 3 234,5-3-218,6-4 60,-5 7-54,12-11 21,-5 4 0,1-4 13,1 2 0,-2 1-18,1 10 1,2-2-75,-6 11 496,-7 1-65,0 10-142,-11 3 115,4 12-265,1 9 1,-6 3 280,4 7-264,-3 6 19,-2 0 1,-2 6 67,-3-2-65,4-4-55,-6 5 1,2-7-69,0 0 0,-6 1 43,1-1 1,2-1-15,-2-4 1,5-2-85,-5-8 1,6 4-267,-6-3 1,5 1-599,-5-11 380,7 0-242,-4-5 398,7 0 91,0-6 0,7-3 316,3-5 0,3-8 0,8 0 0,2-8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34:05.44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44 8274,'19'0'0,"1"0"-728,-1 0 1,-2 0 5,2 0 704,-2 0 1,4 0-13,-6 0 1,-6 0-55,1 0 43,-7-6 1,4 2 40,-7-5 0,6-1 0,3-5 0</inkml:trace>
  <inkml:trace contextRef="#ctx0" brushRef="#br0" timeOffset="254">45 59 8274,'1'-8'494,"4"3"0,-3 1 277,3 0-467,-4 2-339,-1-5 0,2 6-275,3-4-797,-3 3-342,4-4 1449,-6 12 0,0 2 0,0 7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34:06.807"/>
    </inkml:context>
    <inkml:brush xml:id="br0">
      <inkml:brushProperty name="width" value="0.08571" units="cm"/>
      <inkml:brushProperty name="height" value="0.08571" units="cm"/>
    </inkml:brush>
    <inkml:brush xml:id="br1">
      <inkml:brushProperty name="width" value="0.11429" units="cm"/>
      <inkml:brushProperty name="height" value="0.11429" units="cm"/>
    </inkml:brush>
  </inkml:definitions>
  <inkml:trace contextRef="#ctx0" brushRef="#br0">103 572 8413,'9'0'331,"4"0"-302,-12 0 0,6 11 15,-7 4 0,0 11 146,0 4 0,-2 1-81,-3 8 0,-1 7 142,-4 7 1,-2 6-124,8 5 1,-6-2-34,5 7 0,0 1-51,5 8 0,0-3-304,0 4 0,2-9 301,3-1 1,-2-7-141,7 1 1,-2-15-107,2-9 1,1-13-149,-6-6-523,0-4-71,-5-8-25,0-1 972,-7-20 0,-1-4 0,-7-12 0</inkml:trace>
  <inkml:trace contextRef="#ctx0" brushRef="#br0" timeOffset="284">45 690 8419,'14'-36'-433,"1"5"361,0-4 0,-1 4 863,1 2 0,-5 8 225,0 6-727,-1 0 0,6 14-302,0-4 0,-5 3-458,-1 2 1,3 7 64,8 2 1,-4 6 194,3 5 0,3 3 300,-3 6 0,6 0-10,-6 1 0,6 4 104,-6 0 1,-1 6-177,-8-6 1,3 5 61,-3-5 0,-3 6 40,-2-6 0,-4-5 1,-1-4 0,-8-7 44,-7 1 1,-6-7-71,-8-2 1,-2-7-217,-4 2 0,-2-5 117,-7-5 1,1 2-775,4-7 1,-3 5 788,2-5 0,4 0 0,0-4 0</inkml:trace>
  <inkml:trace contextRef="#ctx0" brushRef="#br0" timeOffset="766">1103 87 8513,'20'-8'0,"-1"-5"1225,-1-5-721,-8 5 1,-2 1 337,-3 7-886,-3-6 252,4 9 1,-17-3 3,-4 10 1,-11 8-97,-4 7 1,1 8 56,-5 1-325,-4 0 199,7 14 0,-10-6-500,7 8 370,-7 5 0,10 4-50,-3 10 1,4 4-375,6 11 1,3 4 219,6 10 1,7-8 195,3 3 1,3-4 3,2-1 1,7-8 37,3-6 0,3-19-84,1-1 0,-4-18 16,0-1 0,-2-11-8,2 1 1,3-4-115,-3-1 0,3-5-271,2-1 1,6 1 509,3 5 0,11 0 0,2-1 0</inkml:trace>
  <inkml:trace contextRef="#ctx0" brushRef="#br0" timeOffset="1379">1162 763 8518,'6'-8'581,"-4"-5"1,6 6-63,-3-3 1,-2-1 36,7 6 1,-7-1 313,2 1-1235,-3 3-128,-2-4-616,0 6 774,0 0 217,6 0 1,-2 0 26,5 0 1,1 0-19,5 0 0,0 0 266,-1 0 1,3 1-67,2 4 1,-2-3 34,2 3 0,2-4-10,-1-1 0,5 5-96,-6 0 0,1 6-110,-6-1 0,3-2 130,2 2 0,-2 5-117,2 5 1,-7 4 88,-3-4 0,1 6-112,5-2 1,0 4 18,-1 1 1,-4 1-10,0-1 0,0 1-11,4-1 1,1-1-172,0-4 1,0-3-156,-1-6 0,1 0 95,0 0 0,4-2-265,1-4 1,-1-2 596,-4-7 0,0 0 0,0 0 0,-1 0 0</inkml:trace>
  <inkml:trace contextRef="#ctx0" brushRef="#br0" timeOffset="1617">1911 719 8390,'0'-15'1235,"0"7"-734,0 2 1,-6 9-287,-4 7 1,-10 1-111,-4 14 0,-2-6-361,1 6 1,-2-1 178,2 6 1,-1 4-160,1 0 0,-1 5-49,7-4 1,-6 4 157,6-5 0,1 0-120,8-4 1,-2-1 11,7 1 0,-4-8-57,4-2 1,0-4 82,5-1 1,2-2-226,2-3 1,0 1 433,5-6 0,8 7 0,6-4 0</inkml:trace>
  <inkml:trace contextRef="#ctx0" brushRef="#br0" timeOffset="2148">2000 1366 8527,'1'8'0,"4"-3"537,-3-4-182,11 6 1,-12-4-222,4 7 1,-3-5 90,-2 5 0,0-5-239,0 4 1,0 3 79,0 7 1,0-2-235,0 2 1,0-1 144,0 2 0,-5-2-114,0 6 1,-1-6-26,1 2 0,3-4-28,-3-1 0,4 0-397,1-1 336,0-5-51,-7-3 1,5-12 126,-2-4 1,2-10 53,2-4 0,0-6 48,0-4 0,2 1 25,2-6 1,1 2-21,10-3 1,-2-2 6,12 3 1,-1-2 146,5 2 1,1 3-145,-1 6 0,1 7 517,-1 4 0,-6 9-179,-3 5 1,-4 5 232,-1 5 0,-6 5-136,1 9 1,-7 4 60,2 7 1,-3 4-285,-2 0 1,0 2-80,0-1 1,0-4 83,0 3 1,5 2-170,0-2 1,1 0-325,-1-4 0,-2-2 171,7-4 0,-5-3-618,5-6 1,-5 0 66,5-1 1,-5-5 713,4-5 0,1-2 0,5-2 0</inkml:trace>
  <inkml:trace contextRef="#ctx0" brushRef="#br1" timeOffset="2618">3014 263 11019,'6'13'127,"4"-3"1,2 5 464,-3 0-281,-2-1-245,-7 14 0,0 1-1,0 11 1,-7 7-36,-2 2 1,-4 6-261,-2-1 0,0 4 235,0 0 1,6 6-169,-1 0 1,7 4 245,-2-4 1,3 5 11,2-6 0,2 1-233,3-5 0,-2-7 126,7-3 0,-5-8-233,4-2 0,-4-6-54,5 1 1,-5-9-113,5-6 0,-7-7-348,2-3 762,3-5 0,0 2 0,7-6 0</inkml:trace>
  <inkml:trace contextRef="#ctx0" brushRef="#br0" timeOffset="3205">3411 807 8299,'14'7'-541,"1"1"1,-5 7 1393,0-1 0,-7 1-245,2 0 1,-4 4-501,-1 1 1,0 6-64,0-2 0,0-1-75,0 2 0,0-2 72,0 1 0,5 2-265,0-6 0,7 4-9,-2-4 1,3-2 153,1-8 1,6 1-40,-1-6 0,6 0 20,-5-5 0,4-3 85,-4-7 0,4-2 5,-4-12 0,4 3 13,-4-9 1,4 4-31,-4-8 0,0-4 7,-6-1 0,1 2 34,0-3 1,-7 8-20,-3-3 0,-4 6 238,-1 5 1,0 2-77,0 8 1,-1 5-83,-4 5 1,-3 2-10,-7 2 0,5 6 3,0 4 0,5 5 0,-4 5 0,5 2 12,-1 8 1,4 1-55,1 3 1,0-1 28,0 6 1,0 0 120,0 5 1,1 7-128,4 3 0,-1 5 119,5 4 0,-4 4-72,5 7 0,-5 4-85,5 1 0,-7 4-138,2-5 0,-3 1 192,-2-6 1,-9-4-65,-5-10 1,-3-7-9,-7-23 0,4 2 20,-4-11 0,-6-2 12,-4-8 1,-7-4-40,2-6 1,-3-6 43,-2-4 1,-5-3-451,0-2 0,0-6-54,4-4 1,8 2-1201,3-1 1670,3-1 0,1-10 0,1-3 0</inkml:trace>
  <inkml:trace contextRef="#ctx0" brushRef="#br1" timeOffset="3635">4175 102 11306,'28'9'231,"-4"1"0,2 0-82,-6 5 366,0-1-260,1 8 1,-6 7-194,-1 10 1,1 12 75,-5 8 1,3 8 8,2 11 0,-1-1-169,1 6 1,0 2 180,-1 8 1,1 5-62,-8-44 1,1 0 0,-1-4 0,0-1 94,1 3 0,-1-1 1,6 44-123,-3 3 0,-3-11 73,-7 1 0,-9-18-180,-5-6 0,-8-9-280,-7-6 0,-7-3-357,-3 3 0,-5-5 324,-5-5 0,-3 4-600,-7-4 1,-10 2 52,1-2 0,-8 3 896,8-2 0,-1 5 0,-4 3 0,-7-1 0,-5 2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35:00.278"/>
    </inkml:context>
    <inkml:brush xml:id="br0">
      <inkml:brushProperty name="width" value="0.11429" units="cm"/>
      <inkml:brushProperty name="height" value="0.11429" units="cm"/>
    </inkml:brush>
  </inkml:definitions>
  <inkml:trace contextRef="#ctx0" brushRef="#br0">587 292 17055,'15'-16'-2090,"0"-4"726,-7 4 939,-2-5 1,-6 11-308,0 0 668,0 1 1,-6-5-63,-4 5 0,-8 2 378,-2 7 0,-6-5-345,2 0 0,-4 0 330,-1 5 0,3 0 113,-4 0 0,4 0 96,-8 0 1,-2 7 60,1 3 0,-4 3-175,5 2 1,-5 1-146,4 3 1,3-1-422,7 7 0,2-5 88,4 4 1,7-1-294,-2 1 0,9 3-76,0-8 0,10 6 55,5-6 1,4-1 287,6-8 0,4 1 184,11-6 0,-3 0 111,8-5 1,-6 0 58,5 0 1,-5 0 75,6 0 0,-8-6 20,3-4 1,0-3 61,0-2 0,-3-1-129,-7-4 1,1 2-260,-6-6 0,4-1-173,-4-4 1,-2 6-113,-8 3 0,-4-1-238,-6 2-470,0-1 435,0 5 286,-6 7 0,-3 2 532,-5 6 1,4 4-44,0 1 1,2 7-66,-2-2 0,-1 3-151,6 1 0,0-4 86,5 0 0,0 0-55,0 4 0,0 1 49,0 0 0,1-2-47,4-3 0,4 1-76,5-6 0,1 5 60,0-5 1,6 5 127,3-6 0,-1 6 49,2-5 0,-2 2 167,1-2 1,2-4 103,-6 4 1,4 2-1,-4-2 0,4 4-115,-4-4 0,-5 7-317,-5-3 0,-1 0-63,6 0 1,-7 1-245,-3 5-32,-3 0 1,-2-1-480,0 1-70,0-7 63,0 5 405,0-11 410,-7 4 1,4-10 13,-7-1 0,7-7-71,-2 2 1,-2-3 139,3-1 1,-1-6-2,5 0 1,0-4-24,0 4 0,6-4 84,4 4 0,3-6 66,2 2 0,1-3-308,4 3 0,-2-2 92,6 6 1,-1-3-85,1 9 1,4-4-48,-3 8 0,3 3 41,1 2 0,-1 4 355,-4 1 1,10 6 0,-3 3-1</inkml:trace>
  <inkml:trace contextRef="#ctx0" brushRef="#br0" timeOffset="576">1646 263 11904,'9'-5'-500,"1"0"253,-7-6 1,6 4 588,-4-3-492,-4-3-100,6 5 355,-7 0-684,0 2-167,0 6 823,-7 0 1,-1 0 68,-7 0 1,1 1-14,-1 4 0,-1 3-190,-4 7 0,4 0 134,-4-1 1,4 3-93,1 2 0,0-1 37,1 7 1,1-6-3,3 6 0,-2-2-295,7 1 1,0-1 67,5-3 0,0-4 29,0 4 0,7-9 145,3-1 0,3-7 101,2 2 1,-1-3 52,1-2 0,0-2-15,-1-3 0,1-3-24,0-7 1,-1 1-26,1-1 0,0-5 26,0 1 0,-6-3-38,1 3 1,-2 2-91,2-2 1,2 3-83,-8 1 0,3 2-120,-2 3 166,-3-3 0,6 11 178,-3-3 1,-4 10-58,4 5 0,2 8 132,-2 2 0,6 6 48,-1-2 0,3 4-128,2 1 1,-4 2 166,4 4 0,-7-3-145,11 8 1,-7-1 70,3 5 0,-1 7-153,-4 2 0,-3-2-20,-2-2 1,-4-3-19,-1-2 1,-13-2-3,-7-2 0,-7-6 94,-8-10 1,-4 1 47,-10-10 0,-5 1-152,-9-11 0,2 0 131,-2-5 1,4-2-378,5-3 0,3-3 174,7-7 0,7-1-209,2-4 1,16 2-79,4-6 1,10-1 22,0-4 1,17 1-191,7 4 0,9-6 466,6 1 0,5-2 39,10-8 1,4 6 0,5-3 0</inkml:trace>
  <inkml:trace contextRef="#ctx0" brushRef="#br0" timeOffset="1289">2087 263 17819,'0'-16'-4418,"0"-4"2731,0-3 724,0 7 815,0-4 355,-7 12 0,-1 0 108,-7 3 0,-4 10-169,-1 5 1,-1 9-493,1 6 0,4 3 286,-4 1 0,4 0 154,1 1 0,2 4-112,3 0 0,4 6-55,6-6 0,0 5-232,0-5 0,0-1-58,0-8 0,0 1-491,0-7 569,6 1 221,2-12 1,6-3 280,-5-10 1,-1-10-278,-3-9 0,-3-4 23,3-1 0,-3-2 29,-2-4 0,6 3-6,4-7 0,-2 4 67,2-4 1,5 0-43,4-5 0,2 1 112,-1 4 1,-4 3-300,4 7 1,-4 6 393,-1 3 0,0 10 30,-1 6 0,1 8 84,0 6 1,-5 10-199,-1 4 0,-4-1-5,5 2 0,-5 4-106,5 5 1,-7 1-52,2-6 0,-3-4-10,-2-1 0,0-4-152,0 4 1,0-6-368,0 2 193,0-10 509,0-4-260,0-6 0,0-6-105,0-4 1,0-8 123,0-2 1,0-6 5,0 2 1,1 1-79,4-2 0,3 1 145,7-6 1,5 1 151,-1 0 0,6 6-112,-6 3 0,6 4 383,-6 1 0,6 7 64,-6 3 1,3 5 71,-3 5 0,-2 10-275,2 9 0,-2-1-70,-3 1 0,-1 1-77,-3 4 1,2 1-87,-8-1 0,1-4-419,-5-1 1,5-6 90,0 2 1,2 1-406,-2-1 0,-2-1 33,7-4 1,-2-5-338,2-1 1047,3-5 0,1 9 0,9-5 0</inkml:trace>
  <inkml:trace contextRef="#ctx0" brushRef="#br0" timeOffset="1746">3013 145 12419,'14'-6'-534,"1"3"213,0-7 0,-1 0 317,1-5 1,-5 2 760,0 3-419,-7-3-308,3 5 0,-12 0-47,-4 3 0,-3 4 85,-2 1 1,-4 0-45,-1 0 0,-1 6 9,1 4 0,4 3-136,-4 2 0,2 6-54,-1 3 0,3-1 43,-4 2 0,4-6 67,1 6 1,5-6-334,0 6 0,5-5-66,-4 4 0,5-6 108,-1 2 1,5-4 91,5-1 0,4-1 147,5 1 1,7-7 230,4-3 1,3-3-53,1-2 1,0 0 18,1 0 1,-1-7-5,1-3 1,4-3 3,0-1 1,-4-1 115,-6 0 1,-4 1-161,4-1 0,-6 2 127,2 3 0,-9-1-315,-1 6 519,-7 0-254,10 5 51,-4 6 1,4 2-148,-4 7 1,5 0-9,-5 0 1,-1-1-40,2 1 1,0 0 94,5-1 1,-1-1-94,1-3 0,1 2 49,4-7 1,-4 4-7,4-4 0,1 0-191,-1-5 1,4 0-132,-4 0 1,1 0 119,-1 0 1,-4 0-155,4 0 0,-4-6-127,-1-4 438,-1 3 1,1-6 0,0 5 0</inkml:trace>
  <inkml:trace contextRef="#ctx0" brushRef="#br0" timeOffset="2009">3718 72 12419,'8'-23'-1920,"0"7"612,-3 6 1107,-3 0 447,5 2 0,-6 3 194,4 10 1,-3 5-392,3 9 0,1-1 23,-1 7 1,6-1-119,-1 6 1,5-1 159,5 1 1,-2 2 48,6-2 1,-4 2-184,4-7 1,1-2 154,4 1 0,0-6-340,1 2 0,-1-4 268,1-1 0,-1-2-214,0-3 0,-1 1-131,-3-6 0,-4 0-16,-6-5 112,-1 0 1,-4-2 177,0-3 1,-7-3 0,4-7-1</inkml:trace>
  <inkml:trace contextRef="#ctx0" brushRef="#br0" timeOffset="2226">4159 101 12398,'0'-14'-1763,"0"-1"1267,0 0 788,-6 1 0,2 0 55,-5 5 1,-1 2-1,-5 7 1,-1 2 27,-4 3 1,-3 3-107,-6 7 1,-1 6-239,1 3 1,0 6-47,-1 4 0,1-1 136,-1 6 0,3-7-280,2 3 0,2 1-452,4-2 0,4 0 154,0-4 1,2-1-455,8 1 1,0-1 266,5 0 0,2-6 616,3-3 0,3 3 0,7 0 0</inkml:trace>
  <inkml:trace contextRef="#ctx0" brushRef="#br0" timeOffset="3119">1925 1542 11831,'0'-15'-1648,"5"5"1318,0 1 490,0-1 307,-5-5-196,0 7 105,0 1-373,0 7 79,0 0 1,0 7 118,0 3 0,0 3-318,0 1 1,4 1 160,1 0 0,5 4-137,-5 1 0,6 5 2,-1-6 1,3 1 174,2-6 0,5 3-93,-1 2 1,6-4-178,-6 0 1,7-2 184,-1-8 1,-2 0 168,1-5 1,1-2-135,4-3 0,-6-5-9,-3-9 1,-2-4-188,1-7 1,-7 1 23,2 0 0,-9-6-63,0 1 1,2-5-35,-2 5 0,-2-1 10,-8 6 1,2 6 266,-7 3 1,2 4-66,-2 1 396,-3 7-66,5 2 0,0 12-16,3 4 0,3 3-129,2 2 0,0 4 57,0 1 1,2 6-47,3-1 0,3 2-12,6 3 1,-4 1 53,0 3 1,0-1-102,5 6 0,-1 0-152,1 5 0,1 7 168,4 3 1,-4 5-107,4 4 1,-6 3-1,-4 2 1,-2 2-101,-3-6 1,-3 5-88,3-6 1,-15-1-83,-5-8 1,-4-5 63,-1-9 1,-1-1 102,-4-10 0,-2-3 108,2-11 0,-3-5 74,-1 0 1,1-7 149,4 2 0,3-4-32,6-1 1,0-5 172,0 1 1,6-13-200,-1 3 0,5-6 179,-5 0 1,7 2-148,-2-6 1,3-1-183,2-4 0,7-5-334,3-1 1,9-1 35,6 2 1,3-3-288,1-7 0,2 4 111,3 1 0,-1 6 99,6-1 0,0 3-210,5 2 1,-4 11 164,-1 3 0,-8 10-1464,-2 0 1852,1 4 1,-7 14 0,6 3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34:57.981"/>
    </inkml:context>
    <inkml:brush xml:id="br0">
      <inkml:brushProperty name="width" value="0.08571" units="cm"/>
      <inkml:brushProperty name="height" value="0.08571" units="cm"/>
    </inkml:brush>
    <inkml:brush xml:id="br1">
      <inkml:brushProperty name="width" value="0.11429" units="cm"/>
      <inkml:brushProperty name="height" value="0.11429" units="cm"/>
    </inkml:brush>
  </inkml:definitions>
  <inkml:trace contextRef="#ctx0" brushRef="#br0">265 1072 8558,'0'-34'0,"0"-1"0,0-1 51,0 2 1,0 3 289,0-3-175,0 9 0,-1-1 71,-4 7 0,1 4 257,-5 5-452,5 0 170,-2 2 0,4 2-123,-3 6-36,4 0 1,-6 1 42,7 4 1,0-2-290,0 7 0,0 0 20,0 5 0,0-1 78,0 1 1,0 5 109,0-1 1,2 9 30,3 1 1,3 3-1,6 7 0,1-2-9,0 2 1,0 4 19,-1-4 1,1 4-49,0 1 1,1-2 50,4-3 1,-2 2-173,6-7 1,-6 4 146,2-9 0,-4 1-361,-1-15 245,6 3 1,-5-17 55,4 4 0,-5-10 2,-6-5 0,-1-4-7,-3-6 0,-1-3 38,5-6 0,-5-2-34,1-4 1,-4 3 60,-1-7 0,5 1-40,0-1 1,0 3 31,-5 6 1,0 1 16,0 0 1,0 1 339,0 3-231,0 11-47,0 7-87,0 7 1,2 7 37,2 3 1,0 4 56,6 6 1,-2 1-56,1 4 1,5 2 110,-5-2 1,4 3-31,2 1 1,0 7-4,0 3 0,-1-1-20,1 1 1,0 7 30,-1 8 0,-1 3-150,-3 1 0,2 6 109,-7 0 0,-2 6-120,-8-1 0,-5-6 94,-10-4 0,-4-7-175,-10-7 1,-10-8 26,-10-3 0,1-9 25,0-6 0,-1-4-2,-5-5 0,2-3-10,3-7 0,-2-9-93,7-5 0,5-8 131,5-7 1,6 0-140,-1-1 1,11-1 120,8-3 0,7 1-167,8-6 0,0 0 72,0-5 0,13-2-157,7-3 1,6 2 124,3-7 0,9 5-135,6-5 0,0 8 123,5 2 1,-1 11 7,1 9 1,-2 8-139,7 1 1,-7 2 136,2 8 0,2 2-239,-2 8 0,1-2 129,-1 7 0,-3-2-316,3 2 592,-3 3 0,5-5 0,1 6 0</inkml:trace>
  <inkml:trace contextRef="#ctx0" brushRef="#br1" timeOffset="604">1 513 9438,'0'-14'-388,"0"-1"423,0 0 164,6 1 0,-4 4-73,3 0 1,-4 5 107,-1-5 1,5 5-164,0-4 1,7 4 176,-3-5 0,4 5-507,2-5 1,5-1 164,-1-9 0,7 2-28,-1-6 0,3-1 162,1-4 0,-4-1-140,-1 1 0,1 0 104,4-1 0,-5 1 23,1-1 1,-7 8 310,2 2-290,-4 4 0,-1 8 32,-1 3 1,-4 10 25,0 4 0,-2 11-4,2 4 0,3 4-19,-3 2 0,3 4 4,1 0 1,-4 7-99,0-2 0,0-1 81,5 1 0,-1-1-232,1 1 1,-5-2 108,0-2 1,-6-4-434,6 3 0,-7-8 91,2-1 0,-3-8-76,-2 3 1,2-8 473,3-3 0,3 1 0,6 5 1</inkml:trace>
  <inkml:trace contextRef="#ctx0" brushRef="#br0" timeOffset="1048">1720 1131 8570,'0'-15'0,"0"0"-187,7 7 114,-5-5 1,4 10 163,-6-7 1,7 7-10,2-2 1,0 2-118,0-2 1,6 3 106,5-3 0,1 4-298,-2 1 1,4 0-80,7 0 1,-1 0-376,1 0 680,-1 0 0,7 0 0,1 0 0</inkml:trace>
  <inkml:trace contextRef="#ctx0" brushRef="#br1" timeOffset="1261">1794 1381 14591,'8'-10'-621,"-3"0"0,3 5 1164,2-5 1,-2 5-128,2-4 1,-5 5-827,5 0 0,-1-3 285,6 2 0,1 0-1021,4 5 1,-2 0 1119,6 0 0,7 7 0,7 1 1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35:05.56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89 74 8546,'0'-14'0,"0"-1"0,0 0-955,0 1 294,0 5 1135,-7 3 0,1 14-72,-4 7 1,-3 6-127,3 8 0,2 7-96,-2 4 0,5 9 11,-4 4 0,5 3-137,-1-2 0,4 8 95,1-3 1,3 11-113,7 3 0,0 1-71,9 4 1,3-3-114,-3-1 0,1-7-95,-6-3 0,-1-17-84,-3-8 1,-3-8 22,-7-6 1,-2-11-137,-3-9 1,2-3-62,-7-2 0,0-11-182,-4-4 682,-1-10 0,-6-4 0,-2-9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35:05.81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119 162 8546,'14'-36'0,"6"5"56,-1-3 1,6 10 202,-5 4 0,6 10-353,-2 5 1,2 4 68,-1 1 1,3 1-133,-4 4 0,9 3 165,1 7 0,0 5-54,-4-1 1,-1 7 158,1-1 1,-1-2 9,0 1 1,-1 6-84,-3 4 0,-4 0-33,-7-4 1,-5-1 47,-4 0 1,-10 4 17,-5-4 0,-11 4-16,-9-8 0,-12-4 18,-12-2 0,-5 3-166,-5-3 0,-1-1 137,-4-8 0,2 3-1250,4-3 1030,2 3 1,3 2 0,7-1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35:06.319"/>
    </inkml:context>
    <inkml:brush xml:id="br0">
      <inkml:brushProperty name="width" value="0.11429" units="cm"/>
      <inkml:brushProperty name="height" value="0.11429" units="cm"/>
    </inkml:brush>
  </inkml:definitions>
  <inkml:trace contextRef="#ctx0" brushRef="#br0">456 84 14342,'15'-15'-753,"-1"0"0,-5 0-8,-4 1 1,-4 4-236,-1 0 1056,0 7 1,-11 1 388,-4 7 1,-14 11-48,-1-1 1,-2 10-149,2-1 0,-4 6-120,0 4 0,-6 3-117,6 8 1,0 5 142,4 4 0,-2 3-67,2 2 0,-1 11 62,12 4 1,1 3-789,8-4 0,3 1 401,7-1 0,4 4 313,5-4 1,8-3-135,12-11 0,1-11-75,-1-4 0,0-10-58,1 0 0,-1-9 173,1-6 0,-6-2-460,1-3 0,-3-4 261,3 0 0,-2-7-795,-4 2 1130,-2-3 1,10-9-1,-4-1 1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35:06.70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1 162 8468,'0'-14'-663,"0"6"0,4-6 545,1 5 0,0 1 995,-5-2-639,0 6 0,2-7 138,3 6-221,-4-6 1,6 7 4,-7-5 1,0 4 144,0-5-129,6 7 0,-2-9-93,6 7 1,-6-1-15,6 1 0,-5 3-194,5-3 0,-5 4 84,5 1 0,-5 0-147,4 0 1,1 5 11,5 0 1,0 6 184,-1-1 1,1 3 41,0 2 0,-1 4-83,1 1 0,5 1 150,-1-1 1,2-4-66,-1 3 1,-4 3-25,4-3 0,-4 1-45,-1-5 1,5 1-110,-1 4 1,1-9-102,-5 4 0,-1-6-102,1 1-13,6 3 0,-5-11 66,4 3 1,-4-4-65,-1-1 0,-5-1 83,0-4 1,-2-3 255,2-7 0,3-6 0,-5-2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35:06.89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323 1 8468,'-9'0'193,"-1"0"1,0 1 134,-5 4 0,1 5 34,-1 10 0,-5 4-251,1 10 0,-6-1 106,6 6 1,-6-4-248,6 4 1,-6 0-135,5 5 1,-2-2-119,7-2 0,-3-4 161,8-7 1,4 0-473,1 1-40,3-7 1,2-7 7,0-6 625,7-7 0,1 4 0,6-7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35:07.16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8400,'9'0'422,"4"0"-99,-4 0 0,-2 7-17,-2 3 1,-2 3-238,2 1 1,-3 8 85,3 2 0,-4 4-118,-1 1 1,0 2 100,0 4 1,0-3-737,0 7 0,2-6 107,3 1 0,-2 2-176,7-1 1,1-1 666,9-5 0,-4 1 0,5-1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21:18.41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574 295 8580,'8'0'-2009,"5"0"1509,-11-7 434,5 5 136,-1-4 295,-4 6-207,4 0 33,1-7-39,-6 6 19,6-6 236,0 1-281,-6 4 1,6-6 189,-7 3-172,0 3-248,0-4 237,0 6-260,0 0 229,0-7-197,0 6 134,0-6-6,0 7 0,1-1-36,4-4 2,-3 3 35,4-5 31,-6 7-44,0-6 0,5 3 11,0-7 10,0 7-19,2-10 1,-4 9 51,7-6-192,-1 1 140,0 0 0,4-4-114,-3 4 110,3-4-7,-5 4 1,5-4-39,-3 4 31,3-5 1,1 1 0,1 2 0,0 1 1,-5 2-13,-1-2 320,1 4-300,5 6 1,-5 0 29,-1 0 190,1 0-201,-2 0 1,4 6 245,-7 4-231,0 3 8,-5 8 1,0-3 258,0 7-248,0-1 24,0 12-28,0-5 9,0 5 0,-5-2-19,0 1 0,-7 1-6,3-2 1,-4-3 98,-2 3-360,0 4 116,7-7 0,-3 5-297,6-7 1,-5-4 160,5-1 0,-5-1-1005,5 2 1239,0-4 0,-1 0 0,-2 2 0</inkml:trace>
  <inkml:trace contextRef="#ctx0" brushRef="#br0" timeOffset="813">1265 251 8570,'8'-7'0,"0"4"0,-3-7 0,-1 2-300,5-2 1,-4-1 299,5 6 0,-7-7 840,2 2-697,3-3 0,-6 4 26,3-1 22,-3 0-87,-2-5 1,-5 1 15,0-1 1,-7 5 150,3 0-427,-5 0 135,0 2 1,-1-3 254,0 6-417,1 0 100,-1 5 0,0 0 18,1 0-75,-1 7 107,0-6 0,-4 12 18,-1-3 0,0 8 12,6 2 1,-6 6-5,0-2 1,3 2 32,7-1-37,-3 3 22,4-5 0,1 4-21,3-2 1,4 1-4,1-6 0,0-1-41,0-4 61,6 6-7,2-11 1,7 8-85,0-13 84,0 0-61,-1-5 1,6 0-9,-1 0 1,1-5 9,-5 0 1,1-12-10,4 3 1,-4-6 14,4 1 43,-4 2-30,-1-4 1,-1 1 98,1 1 1,-2-1-126,-3 6 443,3-1-167,-5 0 0,0 7 41,5 1-103,-11 7 0,9 2-57,-6 3 112,0 3-137,2 7 1,-6 1-53,4 4 81,3-4-22,-6 5 1,5-1-137,-7 0 136,0-1-27,6-4 0,-4 0-162,3-1-45,-4 1 86,6 0 1,-4-6-176,7 1 1,-5-5-648,5 5 437,-7-7 248,10 4 0,-10-7-366,7 0 0,-5 0 126,5 0 1,-5 0 451,4 0 0,-5 0 0,9 0 0,-12-13 0,6-4 0</inkml:trace>
  <inkml:trace contextRef="#ctx0" brushRef="#br0" timeOffset="1061">1515 148 8570,'0'-22'-471,"2"6"-60,2-4 0,0 4 178,6 1 1754,-7 7-321,3 2-262,-6 6-921,7 0 191,-5 0 0,4 6-47,-6 4 0,5 3 125,0 2 0,1 6-117,-1 4-151,-3 2 183,11 3 1,-10-1-68,7 1 1,-2-1 127,2 0-428,3 1 176,-11-1 1,11-6-586,-3-3 399,3 2 167,1-5 0,-4 4-425,0-6 0,0-5 108,4-1 1,3-5 18,2 0 1,-2-2 426,2-2 0,-2 0 0,-3-6 0,8-9 0,0-8 0</inkml:trace>
  <inkml:trace contextRef="#ctx0" brushRef="#br0" timeOffset="1240">1971 162 8570,'-2'-19'-17,"-3"-1"1,3 5 212,-2 6 0,2 4 468,2-5-368,-7 7 1,-1-2 361,-6 10-345,-8 3-65,6 7 1,-17 6-27,4 3-140,-4 4 130,4 1 1,-5 1-372,-1-1 99,-6 7-246,4-5 0,-1 5-272,4-6 1,3 1 370,2 3-1059,-1-3 818,7 5 0,2-7-82,6 1 530,7-8 0,-5 13 0,5-4 0</inkml:trace>
  <inkml:trace contextRef="#ctx0" brushRef="#br0" timeOffset="2451">251 1221 8405,'0'-15'-758,"6"7"488,-4-5 1,6 9-99,-3-5 1471,-3 5-304,11-2-633,-12-1 1,8 6 143,-5-4-261,-2 3 83,11 9 1,-11 1-25,4 7-3,-6-1 0,2 6 105,3-1-74,-4 8-35,6-11 0,-7 12 104,0-4-200,0 4 65,0 1 1,2-4-89,3-1-57,-4-6 159,6 10 1,-2-12-125,0 4 1,4-4-2,-4-1 1,7-2-92,-3-3 0,5 1 168,0-6-195,1 0 56,0-5 0,-1-1 54,1-4-251,0-4 116,-1-5 1,-1-3 101,-3-2-1,3 1-2,-3-7 1,3 6 179,2-6-161,-7 1-22,5-6 307,-11 1-124,11 0 1,-10 1-128,7 3 296,-7-2-115,4 10 0,-2-9-87,-1 6 228,8 1-183,-10 4 234,4 0-19,1 1-141,-6 6-20,6 1 4,-7 7-228,6 0 35,-4 0 0,4 7 167,-6 2-256,0 4 167,0 2 0,0 0 44,0 0 9,0 6-79,0-5 0,0 12 39,0-4 1,0-1 117,0 2 0,-4 4 91,-1 5 0,0 1 27,5-6-349,0 7 161,-7-5 1,6 12 72,-4-4-310,3 3 88,-4 2 0,4 0 204,-3 1-375,-3-1 111,6 0 0,-11 0-42,3 0 1,-3 0 145,-1 0 0,-1-1-53,0-4 1,-6-3 41,5-13 5,-12 4-12,5-10 1,-11 4-12,-1-6 24,1-7-9,5-2 0,-6-6-11,1 0-274,-7 0 140,10 0 1,0-1-169,7-4 187,-1-3 0,2-2 1,4 2-25,2 1 0,3-4 68,-1 1 0,5 2-12,0-2 0,7 0-75,-2-5 166,4 7-76,-6-5 0,5 5-89,-2-7-44,2 7 150,2-5 0,2 10-136,2-7 1,-2 5-180,3-5 0,3 7-297,2-2 0,-2-1 16,2 1 666,0 0 0,11 5 0,2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35:07.66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118 30 8438,'0'-15'-1164,"0"7"2376,0 2 1,-1 19-420,-4 6-959,3 1 187,-11 8 1,5-5-257,-7 6 184,7 0 0,-5 6 46,3-1 1,2 2-109,-2-2 0,5-1-239,-4 6 0,5-6 142,-1 1 0,4 0-70,1-4 0,0 2 29,0-7 0,0-4 251,0-1 0,6-10 0,3-4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35:14.57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89 8535,'6'-15'-1010,"-4"6"757,3-1 1,-2 5 2142,2-5-949,-4 7-976,6-10 75,0 11 0,-4-4-250,7 6 1,-6 0 10,6 0 1,-2-2 220,2-3 1,3 3-103,-3-2 0,3 2 2,2 2 0,0 0 38,-1 0 1,6 0 65,-1 0 0,3 0 17,-3 0 0,-1 0 11,7 0 1,-7 0-37,1 0 1,-2 6-24,-3 4 0,1 3 25,0 2 1,-1 0-44,1-1 0,-5 1 40,0 0 0,-2 4-42,2 1 1,3 5 28,-3-6 0,-2 6-1,2-6 1,-1 2 28,6-1 1,0 1-27,-1 4 1,1-2-1,0-4 0,1-1 3,4 7 0,-2-7-245,6 1 0,-6-7 146,2-2 0,-4-1-368,-1 6 1,0-7-198,-1-3-3,1-3 434,0-2 1,-2-7 223,-3-3 0,3-9 0,-5-4 0</inkml:trace>
  <inkml:trace contextRef="#ctx0" brushRef="#br0" timeOffset="199">750 104 8535,'-14'-15'0,"4"-4"-95,0-1 1,5 2 290,-5 8-3,7 4 0,-5 6 104,3 0 1,2 0-303,-7 0 0,0 6 100,-5 4 1,1 5-103,-1 4 0,-1-1 17,-4 7 1,4-1-79,-4 6 0,-1 4-164,1 0 1,1 1 102,4-6 1,5 5-14,0 1 0,2-1 80,-2-5 1,2-1-238,3-4 1,4 3-50,-4-8 0,3 1-438,2-6 786,0 1 0,7 0 0,1 0 0</inkml:trace>
  <inkml:trace contextRef="#ctx0" brushRef="#br0" timeOffset="646">956 618 8514,'10'8'-997,"0"-3"1064,-7 4 1,8-6 350,-6 7 0,0-6-134,-5 6-376,7 0 176,-6 5 1,6-1-46,-7 1 0,0 0-42,0 0-190,0-1 118,-7 1 1,6 5 162,-4-1-353,3-6-3,2 0 296,0-5-289,0 1 209,0-3-41,0-6 0,0-1-7,0-4 0,2-4 90,3-5-28,-4-7 1,12-2 11,-3-7 1,8 1 6,2-1 1,-1 1 118,-4 0 0,0 1-73,-1 3 1,1 3 227,0 2 0,-5 5-78,-1 1 1,-4 0 38,5 10 1,-5-1-155,5 5-47,0 0 1,3 6 40,-4 4 0,5 5-17,-5 4 0,-2-1 3,-2 7 0,1-1 8,-1 6 0,5-1-167,-5 0 1,0 1 129,-5-1 0,0 1-236,0-1 0,0 0 143,0 1 0,0-1-898,0 1 978,0-7 0,-7 4 0,-1-4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35:12.458"/>
    </inkml:context>
    <inkml:brush xml:id="br0">
      <inkml:brushProperty name="width" value="0.08571" units="cm"/>
      <inkml:brushProperty name="height" value="0.08571" units="cm"/>
    </inkml:brush>
    <inkml:brush xml:id="br1">
      <inkml:brushProperty name="width" value="0.11429" units="cm"/>
      <inkml:brushProperty name="height" value="0.11429" units="cm"/>
    </inkml:brush>
  </inkml:definitions>
  <inkml:trace contextRef="#ctx0" brushRef="#br0">60 251 8530,'0'-15'0,"-5"0"-159,0 1 0,-2-3 213,2-2 0,2 2 272,-7-2 0,7 7-107,-2 3 0,-1-1-84,1-5 183,0 0 148,5 1-402,0-1 1,0 5 233,0 0-391,6 7 0,3-5-82,5 3 1,-4 3-90,0-3 0,0 4 189,4 1 1,1 0-74,0 0 1,0 1-2,-1 4 1,1-1 28,0 5 0,1-4 195,4 5 1,-7 0-61,6 5 1,-6 4 180,7 1 0,-4 6-159,-1-2 1,-2-1 21,-3 2 1,3-1-35,-3 6 0,3 1 29,1 3 0,1-3-143,0 3 1,-2-3 119,-3-1 0,3-2-279,-3-4 1,3-3-30,1-6 1,1 0-163,0-1 0,-1-1 87,1-3 0,0-3-74,-1-7 0,1 0 426,0 0 0,0-7 0,-1-1 0</inkml:trace>
  <inkml:trace contextRef="#ctx0" brushRef="#br0" timeOffset="209">442 177 8530,'13'-6'88,"-3"-4"430,3-3 330,-5-2-688,0 7 0,-1 3-173,-7 10 0,-2 5 99,-3 9 1,2-1 32,-7 7 0,2-2-174,-2 1 0,-3 7 67,3-6 1,-1 6-385,1-7 1,-3 4 205,3 1 1,2 1-417,-2-1 1,7-4 198,-2-1 1,-2-4-12,3 4 0,-1-6 394,5 2 0,6-4 0,2-1 0</inkml:trace>
  <inkml:trace contextRef="#ctx0" brushRef="#br0" timeOffset="654">721 530 7559,'0'-8'712,"0"-5"-634,0 11 0,0-6-300,0 3 199,0 3 2,0-4 0,7 6 35,3 0 0,3 0-7,1 0 1,3-5-10,2 0 1,4 0-41,6 5 1,1 0 156,-1 0 1,1 5-107,-1 0 0,0 5 137,1-5 0,-7 6-112,-4-1 0,-2 3 13,-3 2 0,-4-1-46,0 1 1,-7 0-6,2-1 0,-10 1 22,-5 0 1,-3 0-20,-1-1 0,-3 1-113,-2 0 1,2-1 110,-2 1 0,-1-5-27,5 0 0,-2-2 27,7 2 1,3-2 0,2-3 151,4-4-62,1 6 1,6-7-145,4 0 1,3 0 77,2 0 1,6-2-388,3-3 1,6 2 106,4-7 0,4 2 259,6-2 0,6-9 0,3 2 0</inkml:trace>
  <inkml:trace contextRef="#ctx0" brushRef="#br0" timeOffset="894">1603 486 8440,'15'-5'-570,"0"0"0,-6 0 801,1 5 0,-5 2 570,5 3 0,-7 5-755,2 9 1,-3 4 17,-2 6 1,0 1-225,0-1 1,0 2 89,0 4 1,0-4-225,0 3 1,0-1-30,0 1 1,-5-8-43,0 3 0,-5-9 117,5 0 1,-6-4 247,1-1 0,-3-1 0,-2 1 0</inkml:trace>
  <inkml:trace contextRef="#ctx0" brushRef="#br1" timeOffset="1123">2118 236 13453,'14'0'-123,"1"-5"-353,0 0 475,-1 0 0,-4 5-341,0 0 1,-7 2-180,2 3-399,-3 3 830,-2 7 0,0-1 0,0 1 0</inkml:trace>
  <inkml:trace contextRef="#ctx0" brushRef="#br1" timeOffset="1273">2367 265 11616,'22'-6'-212,"-6"-2"0,5 0-1358,-6 3 1102,0-4 1,-6 8 320,1-4 169,-6 10 0,9 3 0,-5 7 1</inkml:trace>
  <inkml:trace contextRef="#ctx0" brushRef="#br1" timeOffset="1423">2676 265 14339,'15'0'-945,"0"0"372,-1 0 0,-6-1-348,-3-4 592,-3 3 426,-2-4 0,6 12 1,3 2-1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35:16.331"/>
    </inkml:context>
    <inkml:brush xml:id="br0">
      <inkml:brushProperty name="width" value="0.08571" units="cm"/>
      <inkml:brushProperty name="height" value="0.08571" units="cm"/>
    </inkml:brush>
    <inkml:brush xml:id="br1">
      <inkml:brushProperty name="width" value="0.11429" units="cm"/>
      <inkml:brushProperty name="height" value="0.11429" units="cm"/>
    </inkml:brush>
  </inkml:definitions>
  <inkml:trace contextRef="#ctx0" brushRef="#br0">0 354 8545,'8'-15'279,"4"0"142,-7 1-332,0 5 25,-5 3 1,0 7-42,0 4-28,0 10 1,0 13 93,0 6 0,0 9-77,0 1 0,0 3-110,0 12 1,0-8 68,0 7 1,0 3-29,0 2 1,4 6-27,1-5 1,2 4-31,-2-4 0,1 0 134,4-5 1,-2 1 43,-3 4 1,-2-4-43,7 4-619,-6-10 592,2 3 1,-4-10-52,3 7 1,-4-8 66,4-2 1,-3-2-479,-2-7 1,-5-1 56,0-5 136,0-6-667,-1-2 970,4-6-80,-5-7 0,1-1 0,-2-7 0</inkml:trace>
  <inkml:trace contextRef="#ctx0" brushRef="#br0" timeOffset="2208">618 1000 8357,'6'-14'208,"-4"-1"-110,4 7 1,-6 0 170,0 3 22,7 3-356,-6-4 197,6 12 0,-7 2-103,0 7 1,0 0 75,0-1 0,0 1-44,0 0 1,5 4-36,0 1 1,1 1-31,-1-1 1,3-2 54,7 6 1,0-4 13,-1 4 0,6-6-170,0 2 1,6-4 96,-2-1 1,-1-2-73,2-3 1,-3-4 93,3-6 0,1-6-124,-6-4 1,4-5 95,-4-4 0,4 1-8,-4-7 0,0-1 2,-6-8 0,1 3 24,0-3 0,-6 4 161,1 6 0,-7-2-99,2 6 1,-3-5 74,-2 6 1,-2 4-103,-3 5 0,2 2-39,-7-2 1,6 4 1,-6 6-120,6 0 0,-7 1 140,6 4 1,-5 4-22,5 5 1,1 3 182,4 2 0,-5 4-120,0 6 1,0 1 126,5-1 0,0 6-90,0-1 0,0 8 95,0 2 0,1 2-116,4 8 1,2-2-175,3 2 1,3 8 154,-3-3 0,8 8-41,1-3 0,6 4 336,-6-4 0,-1-5-102,-8-5 1,-3-14-308,-7 0 1,-7-14 88,-3-7 1,-11-7-258,-8-2 1,-2-7-108,-9 2 1,1-10-138,-5-5 0,-7-5-7,-3-4 0,4-4-260,1-6 1,5 4 214,5 1 0,4 1-90,11-2 1,4-1 606,10 6 0,4-6 0,6 3 0</inkml:trace>
  <inkml:trace contextRef="#ctx0" brushRef="#br0" timeOffset="2846">1544 89 8441,'13'-20'0,"-4"1"0,5-1 175,-13 6 44,12 5 1,-10 3 220,7 6-418,-6 0 50,9 0 0,-10 13-234,7 7 97,-1 6 0,6 10 85,0 3 1,4 5-85,1 5 0,6 3 247,-1 7 0,2 1-78,3 4 1,-6-2-17,1 7 1,-1 4-18,6 6 0,-2-1 36,-4-4 1,-4-3 6,-11-2 0,3-2 6,-7-3 0,0-4-54,-5 4 1,-7-9-115,-3-1 1,-4-6-35,-6 1 0,2-10 85,-6-5 0,6-3-171,-2-2 0,-1-1 111,1-3 1,1-4-488,4-6 0,0-2-494,0-3 144,7 3 893,2-12 0,-1-1 0,-1-8 0</inkml:trace>
  <inkml:trace contextRef="#ctx0" brushRef="#br0" timeOffset="3249">2720 604 8364,'13'-2'-229,"-4"-3"305,4 3 141,-11-4 0,5 14 285,-7 7 1,-2 8-322,-3 11 1,2 3-51,-7 8 1,0 4-224,-4 0 0,0 8 81,5 1 1,2 3-110,7 8 1,2-3 133,3 3 0,8-4-179,6-6 1,7-7-87,-1-3 1,-4-6-67,-1-9 0,-4-8-118,-1-16 112,-7 3 1,3-13-182,-6 0 0,0-3 504,-5-12 0,-6-3 0,-3-11 0</inkml:trace>
  <inkml:trace contextRef="#ctx0" brushRef="#br0" timeOffset="3605">2675 530 8356,'10'-31'-447,"0"-3"1,0 9 222,5 1 1,-1 6 608,1 3 0,-5 5 393,0 0-566,-1 7 1,6-3-116,0 6 0,-1 1-169,1 4 1,5 2 110,-1 3 0,7 3 82,-1-4 0,3 4-52,1 2 0,0 0 33,1 0 1,-6 4-38,1 1 0,-6 1-11,6-1 1,-9-2 25,-1 6 0,-2-1-44,-8 1 1,0 3-18,-5-8 1,-13 6-97,-7-6 0,-8 6 132,-6-6 1,-3 1-256,-8-5 1,-4-6 134,0 1 0,0-7-166,5 2 0,0 2-168,0-2 0,7 0-153,2-5 1,6 0 58,4 0 493,-2-7 0,10-1 0,-4-7 0</inkml:trace>
  <inkml:trace contextRef="#ctx0" brushRef="#br1" timeOffset="3947">3734 295 10231,'29'-23'-447,"-6"-5"1,-2 12-780,-6-4 627,-7 11 1626,-1 2-690,-14 7 1,-1 2 28,-7 3-231,-6 3 0,-3 11-79,-11 1 0,3 6 75,-8-2 1,6 4 1,-5 2 0,0 1-35,-5 3 1,4 4-48,1 6 1,2 3 67,-3 7 0,0 3-268,5 17 1,8-4-212,7 8 0,10-3 97,5-1 0,4-2 134,1-4 1,8-6-137,6-13 1,3-1 170,7-14 1,-4-1-19,4-9 0,-4-3-136,4-6 0,-4-5 90,5 0 1,-1-7 157,5 2 0,7 3 0,2 0 0</inkml:trace>
  <inkml:trace contextRef="#ctx0" brushRef="#br0" timeOffset="4482">3895 986 8531,'23'-7'0,"-1"1"278,-8-4 698,-6 3-871,5 7 1,-11 8-301,3 7 1,-3 2-22,-2 7 0,0 1 148,0 4 1,0-1-88,0-4 0,0 4 136,0-4 1,5-1 263,-1 2 1,8-7-90,-2 1 0,8-4-99,1-5 0,2 1 60,-1-6 1,-4 0-36,4-5 0,1-2-48,-1-2 1,4-6 67,-4-10 1,0 2-162,-6-6 1,6-1 29,-1-4 1,1-5-101,-5-1 0,-1-4 94,1 5 0,0-1-5,0 6 0,-6 1-8,1 4-2,-7 3-32,4 6 1,-9 7 62,-3 3 0,2 10-110,-7 4 0,5 11 175,-4 5 1,4 2 188,-5 3 0,7 6-224,-2 3 1,3-2 8,2 3 1,0 4 54,0 5 1,2 1-58,3-1 0,3 5 191,7 10 1,-1 3-134,1 6 1,0-1 149,-1-3 1,-1 1-119,-3-6 1,-3 3-205,-7-8 0,-2-10-50,-3-15 1,-8-5 74,-7-4 1,-11-6-50,2-9 1,-5-3 127,-1-7 1,-4 0-223,-10 0 0,8-7-29,-3-3 0,8-3-398,-3-1 1,7-1 106,-3 0 0,6-4 27,4-1 1,2-6 506,4 1 0,3-9 0,-6-4 0</inkml:trace>
  <inkml:trace contextRef="#ctx0" brushRef="#br1" timeOffset="4892">4704 133 9145,'21'0'-118,"4"0"1,-3 0 286,3 0 1,-5 2 410,4 3 0,-6 5-339,2 9 0,-6 4-150,-4 6 0,2 9 17,-8 6 0,8 8 100,-2 12 1,3 3-424,1 6 0,-4 7-2,0 4 1,3 6 63,2-2 1,3 2 30,-8-12 1,-4 0-31,-1-4 0,-5-2 92,-5-4 0,-5-4-32,-9-10 1,-9 3 18,-6-3 1,-7 2-121,2-3 1,-5-2 14,-5-7 0,1 0 81,-6 0 0,-5 7 97,-4 3 0,-4-2 0,1 2 0,-2 2 0,3 1 0,3 2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35:38.572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456 250 12831,'0'-21'-905,"0"-4"0,2 4 223,2 2 613,-2-4 0,5 5 455,-7-7 0,0 7-22,0-1 1,5 2-63,-1 3 1,1 4 659,-5 0-797,0 7-250,0-4 200,0 7 1,0 7 35,0 3 0,0 3 68,0 1 0,0 8-51,0 2 0,0 2 41,0-1 0,5 2 34,0-2 0,0 3-47,-5 1 1,0 1-6,0-1 1,0 0-64,0 1 0,0 1 126,0 3 1,0-3-264,0 3 1,0-1 122,0 1 1,0-1-167,0 6 0,0-5-7,0 6 1,-5-6-78,0 5 1,-1-1 138,1 1 1,3 2-17,-3-7 0,4 2 69,1-2 1,0-3-20,0 4 1,0-4-85,0-2 1,0 0 85,0 1 1,-2-1-96,-3 1 1,3-6 102,-2 1 1,2-2 27,2 1 1,0 4-64,0-4 0,0-3-28,0-1 0,0 1-6,0-1 0,0 4 26,0-4 0,0 0-177,0-6 0,0 6 113,0 0 0,0 4 2,0-4 1,0 4 63,0-4 1,0 4 90,0-4 1,0 4-79,0-4 1,0 4 18,0-4 1,0 5-49,0-6 0,0 6 5,0-6 1,0 7 33,0-1 1,0-2-16,0 1 1,0-1 44,0 2 0,0 1-103,0-7 0,0 7-6,0-1 0,0 1-28,0-1 0,0-3 73,0-2 0,0-4-142,0 4 1,0-4 132,0-1 0,0-5-179,0 0 1,0-6 86,0 6 1,0-5-227,0 5 121,0-7 4,0 10 0,0-9-123,0 5 42,0-5 1,0 4-461,0-3 273,0-4-388,0 6 255,0-7-540,0 0 844,-7 0 0,4 0-117,-7 0 0,1-5-243,-6 0 0,-1-6 160,-4 1 1,2-3 503,-7-2 0,1-5 0,-5 1 0,-1-2 0,1 1 0,-1 2 0,1-6 0,1 6 0,4-2 0,1-1 0,3 1 0,4 1 99,-4 4 1,10 0 66,6 0 1,-3 1 470,2-1 1,0 5-219,5 0 0,0 6 129,0-6 1,2 7 269,3-2-12,-4 3-391,12 2-380,-11 0 69,11 0 1,-10 0-133,7 0 0,-5 7-131,5 2 0,-5-1 120,5 2 1,-5 2-73,4 7 1,0-2 54,0 2 0,4 2 150,-3-1 0,2 1-39,-3-1 0,4 1 15,-3 4 0,3 2 45,2-2 1,0 3 16,-1 1 0,1 0-94,0 1 1,0-1 33,-1 1 0,1-1-111,0 0 0,-1-6 59,1-3 1,0-4-13,-1-1 0,-4-2 14,0-3 1,-5-4-16,5-6 1,-5 0 283,4 0-255,-5 0 1,9-5 159,-3 1 0,-2-13-135,2 3 0,-1-4 191,6 3 0,0-5-214,-1 1 1,1-7 3,0 1 1,4 2 66,1-1 1,0-1-17,-6-4 0,1 1-134,0 4 0,1-4 121,4 3 0,-2-3 104,6-1 0,-6 1-123,2 4 1,1-2 59,-1 6 1,-1-4-57,-4 4 1,0 0 7,-1 6 1,-1-1-15,-3 0 0,2 5-184,-8 1 102,1 5 0,-3-2-344,3 6-590,-4-7 392,6 6-357,-7-6 0,-2 7 99,-3 0 1,2 2-854,-7 3 1676,1-4 0,-13 12 0,0-4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35:42.220"/>
    </inkml:context>
    <inkml:brush xml:id="br0">
      <inkml:brushProperty name="width" value="0.11429" units="cm"/>
      <inkml:brushProperty name="height" value="0.11429" units="cm"/>
      <inkml:brushProperty name="color" value="#004F8B"/>
    </inkml:brush>
    <inkml:brush xml:id="br1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44 9759,'7'-14'-268,"-4"6"576,7 3 1,-5 1-151,5-1 1,-1 4 13,6-4 0,0 3-66,-1 2 0,3 2-211,2 3 0,1-4-218,9 4 1,-7-1 134,7 1 1,-1-4-22,6 4 0,-3-3-146,3-2 0,-3 0-237,-1 0 1,-1 0 38,1 0 553,-8 0 0,6 0 0,-5 0 0</inkml:trace>
  <inkml:trace contextRef="#ctx0" brushRef="#br1" timeOffset="205">59 397 8363,'15'-13'0,"1"3"304,4-9 0,6 4 494,3 5 1,4 4-281,-9 6 1,6 0-158,4 0 1,-3 5-924,3-1 0,-3 8 322,-1-2 0,-1-2-729,1 2 0,4-5 969,0 4 0,0-5 0,-4 2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35:40.981"/>
    </inkml:context>
    <inkml:brush xml:id="br0">
      <inkml:brushProperty name="width" value="0.08571" units="cm"/>
      <inkml:brushProperty name="height" value="0.08571" units="cm"/>
      <inkml:brushProperty name="color" value="#004F8B"/>
    </inkml:brush>
    <inkml:brush xml:id="br1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30 1234 8186,'0'-17'-510,"0"-2"0,-5 3 214,0-4 1022,0 4-381,5 1 1,0 0-73,0 1 1,0-1-67,0 0 0,0 5 900,0 1-169,0 5-853,0-2-142,0 6-152,0 0 144,0 6 1,0-2 122,0 5 0,0 6 9,0 5 1,2 6-8,3-2 0,-2 4-86,7 1 1,-2 2 88,2 4 1,3-4-148,-3 3 0,3-3 77,1-1 1,1 4-10,0 0 0,1-5-2,4-4 0,-4-2-141,4 1 1,1-4 129,-2-10 0,1 1 3,-5-6 1,3-2 37,-4-8 1,4-4-36,-8-11 1,8 0 57,2-9 0,-1 1-88,-4-11 1,5 0-2,-1-5 0,6 0 110,-6 0 1,3 4 3,-3 1 1,-4 7 83,0-3 1,-1 6-87,-4 4 0,-3 4 182,-3 6-154,-2 7 394,-2 2-411,0 6 0,0 1-172,0 4 0,0-1 113,0 5 1,5 1-29,0 5 0,1 1 89,-1 4 0,-3-2-48,3 6 0,1-4 9,-1 4 1,5 6-20,-5 4 1,5 5 87,-5-4 0,4 7-44,-4 2 0,7 2 37,-2 8 1,-4 0-103,-1 4 1,2-4 54,-3 0 1,1-5-81,-5 5 1,0-7 66,0 2 1,-6-4-89,-4-6 0,-8-3 48,-2-7 1,-6 0-11,2 1 1,-6-7 13,-4-4 1,1-7-3,-6-2 1,5-7-4,-5 2 1,0-5 3,-5-5 0,4-3-21,1-7 1,6-5 22,-1 1 0,5-6-25,4 6 1,6-3 20,9 3 0,-2 2-42,8-2 1,-1 1-10,5-2 0,1 4-7,4-4 0,3-1-42,7 2 1,0-8-181,-1 3 1,8-4-24,2-1 1,4-1 123,1 1 1,6 0-162,-1-1 0,0 1 96,-4-1 0,-1 8-62,0 2 1,-4 4-65,-1 1 0,-4 2-121,4 3 1,-6 3 10,2 7 485,-4 0 0,-1 0 0,0 0 0</inkml:trace>
  <inkml:trace contextRef="#ctx0" brushRef="#br1" timeOffset="605">0 572 14163,'15'0'-78,"-5"0"2,0 0 1,-5 0 379,4 0 324,-5 0-505,9-6 0,-12 3-361,4-7 322,3 0 1,-4-5-287,6 1 0,-7-6 40,2 0 1,1-1-4,-1 2 1,7-4 70,-3-7 0,4-1 27,2-3 1,1 1-99,4-6 1,-2 5 236,7-5 1,-6 6-216,6-1 0,-7 4 178,1 6 1,-2 2 151,-3 8-113,1 6 0,0 3 60,-1 10 1,-4 8-81,0 6 0,0 7-10,4-1 0,-4 4 7,0 6 1,0-3 11,5 7 0,-2-4-1,-4 4 0,4-5-33,-3 5 0,3-6-221,2 1 1,0-3 46,-1-1 0,-4-7-285,0-4 1,-5-2-844,5-3 458,-7 1 0,5-5-267,-3 0-116,-3-7 1220,4 3 0,-6-6 0,0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35:44.070"/>
    </inkml:context>
    <inkml:brush xml:id="br0">
      <inkml:brushProperty name="width" value="0.08571" units="cm"/>
      <inkml:brushProperty name="height" value="0.08571" units="cm"/>
      <inkml:brushProperty name="color" value="#004F8B"/>
    </inkml:brush>
    <inkml:brush xml:id="br1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441 250 8468,'2'-13'-361,"3"3"-451,-3-3 899,11 5 1,-10-5 1069,7 3-846,-7-3 1,5 10-113,-3-7 0,-3 5-66,3-4 0,-4 4 277,-1-5-403,-6 0-1,-2-5 81,-7 1 0,-6 4 9,-4 0 0,2 7-11,-1-2 0,-1 3-159,-4 2 1,-1 2 44,1 3 0,-5 3 104,-1 7 1,1 1-109,5 4 1,1 4 93,3 10 0,-1-3-90,7 4 1,4 1 4,5-2 0,7 0 0,-2-4 0,3-1-7,2 0 1,7-6-6,3-3 0,8-4-93,1-1 1,7-7 112,-1-3 1,3-3-156,1-2 0,1-5 81,-1 0 0,0-12-1,1 3 0,-1-6 56,1 1 1,-3-6-10,-2-9 0,1 3 100,-6-4 0,-1 3-104,-4-2 1,-5 7 128,-1-2 0,-5 4-102,1 1 0,-4 8 426,-1 6-211,-6 7-179,-2-4 1,-2 9 104,0 3 0,7 3 9,-2 6 0,3 6-69,2 0 0,0 1 6,0-2 1,2 3-78,3 2 0,3 2 65,7-6 1,-1 4-134,1-4 1,1 5 121,4-6 1,-2 1-124,6-6 0,-4 1-9,4 0 1,-6-5-180,2-1 1,-4-5-54,-1 1 20,0-4 1,-2-2-155,-3-4 1,-4 1-307,-6-5 359,7-1 0,-6-5 15,4 0 0,-3 6 302,-2-1 0,0 0 85,0-5 0,0 6 0,0-1 118,0 0 68,0-5 136,0 1-173,0 5 0,1-2 288,4 6 0,-1 0-93,5 5 0,0 2 57,0 3 1,4 1-114,-3 4 1,5 3-38,5-3 1,-4 5-65,3 4 1,-2-2 2,-3 2 0,-4-3-157,0-1 1,-2-5 186,2 0-212,3 0 0,-11-1 171,3 1-68,-4-7 1,-1 2-53,0-10 1,-6 2-149,-4-7 1,2-4-164,-2-6 1,2-4 91,-2 4 0,-1-6 39,6 1 0,0-2 117,5-3 1,0 1-16,0-1 0,6 1-1,4 0 0,5-1 115,4 1 0,-1 4-81,7 1 1,-6 6 6,6-2 0,-2 5-264,1 6 0,2-3-57,-6 7 1,5 0-422,-6 5 1,1 0 287,-6 0 0,1 0 433,0 0 0,0 7 0,-1 1 0</inkml:trace>
  <inkml:trace contextRef="#ctx0" brushRef="#br1" timeOffset="726">1676 265 9954,'10'0'-93,"0"0"0,-5-5-19,4 0 159,1 0 129,-2-1 1,-1 3-70,-7-7-369,0 6 303,0-9 0,-2 7-6,-3-4 1,2-1 67,-7 6 1,1-5-91,-6 5 1,0-5 33,0 5 0,-1-4 5,-4 4 0,4 0 15,-3 5 0,1 0 41,-2 0 0,2 0-61,-6 0 1,6 6 41,-2 4 0,4 3-203,1 2 1,0 4 61,1 1 1,0 6-26,5-1 0,2-2 41,7 1 0,0-4-17,0 4 0,2-8 59,3-1 0,3 0 318,7-5-166,-1-4 1,1 1-51,0-7 0,-1 0-10,1 0 1,0-7-59,-1-3 0,3-4-1,2-6 0,-2 4 15,2-4 0,-2-3-51,-3-1 1,3 1 97,2-2 1,-2 1-114,2-5 0,-4 6 321,-5 3-77,3 4 311,-12 1-513,12 7 0,-11 3 72,3 10 1,-3 8-44,-2 7 1,0 4 24,0-4 1,0 6 10,0-2 1,0 4-42,0 1 1,0 1 193,0-1 1,5 1-111,-1-1 0,8 7 74,-2 3 1,3 4-168,1 1 1,-1 5 86,-3 0 0,3 5-55,-3-5 1,-3 0-218,-2-5 0,-5 0-19,-5 0 1,-10-7 141,-10-2 0,-2-9-97,-3-2 0,-6-11 80,-3 2 1,-8-10-160,-2 0 0,0-3 30,5-2 1,1-7-118,4-3 1,3-8 38,7-1 1,6-6 131,3 6 0,10-8-263,6 3 1,2-4 81,2-1 0,6-1 56,4 1 1,12-2-97,7-3 0,5-2 35,5-3 0,9-2-11,-4 6 1,10-4 8,0 5 0,1-4 173,-1 9 1,-5 0-63,-10 14 1,-3-1-173,-6 11 0,-3 0 64,-2 5 294,-4 6 1,-6 9 0,0 8-1</inkml:trace>
  <inkml:trace contextRef="#ctx0" brushRef="#br0" timeOffset="2114">2176 192 8337,'0'-15'23,"0"0"1,0-4 183,0-1 621,0 0-139,0 6-705,0-1 1,-2 7 49,-3 3 0,4 10 59,-4 5 1,3 8 102,2 1 1,0 7-9,0-1 0,0 3 9,0 1 0,0 5-107,0 1 0,0-1-101,0-5 1,0 2 103,0 4 1,0-4-172,0 3 1,5-8 78,0-1 1,0-6-269,-5 6 0,5-7-152,0 1-112,0-9 286,-5-3 1,0-16-66,0-5 0,0-3 13,0-7 0,0-6 77,0-4 0,0-7 86,0 2 0,6-3-31,4-2 0,5-2 192,4-3 1,-1 3 36,7-3 0,-6 7 154,6 7 0,-6 4-132,6 17 0,-6-3 0,4 14 0,0 5 189,0 6 1,-3 11 35,4 6 0,-6 4 8,2 6 1,1-4-76,-1 3 1,-6 2-92,-4-2 1,-2 5-73,2-4 1,-3-3-148,-7-7 1,0 1-181,0-6 177,0 6 0,-2-12-242,-3 1 184,3-7 1,-9-9-164,6-4 1,-6-3-50,1-7 1,2-5-55,-2 1 0,7-7 184,-2 1 1,3-3 24,2-1 0,2-2 176,3-3 1,3 2-91,6-2 0,3-2 418,2 2 0,-1 5-183,7 4 0,-6 14 80,6 1 0,-7 7 61,2 3 0,1 6 90,-2 4 0,1 9-150,-5 6 0,-1 3-83,1 1 1,-2 2-137,-3 3 0,1-2 140,-6 2 0,0-3-246,-5-2 0,5 1 42,0-1 1,0-4-146,-5-1 0,0-6-196,0 2 0,0-9-918,0-1 844,0 0 480,0-2 0,6-2 0,3-6 0</inkml:trace>
  <inkml:trace contextRef="#ctx0" brushRef="#br0" timeOffset="2568">3205 177 8453,'15'-13'-251,"-1"1"251,1-12 0,-7 6 396,-3-2 0,-3 9-124,-2 1 1,0 5-116,0-5-54,0 7 1,-7-3 5,-3 6 1,2 0-43,-2 0 0,1 6-13,-6 4 0,-5 3 141,1 2 0,-1 4-80,5 1 0,1 4-194,-1-4 0,2 6 96,3-1 0,-3 1-220,3-2 1,2 2 19,-2-6 1,5 4 138,-4-4 1,5 0-102,-1-6-53,4 1 166,1-7 1,1-1-16,4-7 1,3-7-207,7-3 1,0-8 130,0-1 1,4-7 129,1 1 0,-1-1-11,-4 2 1,0-4 107,-1 3 1,6 2-89,0-1 1,-6 6 328,-4-2-226,0 4-81,5 8 1,-2 3 228,-4 10 0,3 10-50,-7 9 0,6-1-129,-1 1 0,-2 1-23,2 4 0,-5 1-2,5-1 0,0 1-49,4-1 1,1-5-5,0 1 1,4-7-78,1 2 1,4-4 104,-4-1 1,4-7-470,-4-3 1,1-4 162,-1-1 1,-4-5-421,4 0 1,-6-8 103,-4-1 1,3-1 582,-3-5 0,-3-2 0,-1-1 0</inkml:trace>
  <inkml:trace contextRef="#ctx0" brushRef="#br0" timeOffset="2947">3661 45 8453,'8'-7'1142,"5"5"-911,-5-4 1,5 7 17,-3 4 0,3 4-21,-3 5 0,-2 6-140,2-1 0,4 8 86,6-3 0,1 4-183,-1 1 0,-2-1-305,6-3 1,1 1 163,4-7 1,-3 6-348,4-6 0,-9 1 224,8-5 1,-4-6-348,-1 1 0,-3-6 175,-6 0 1,-2-4-1,-3-4 0,1-5 445,-6-5 0,7-6 0,-2 0 0,-2-4 0,2 4 0,-2-6 0,2 2 0,1-7 0,-6 1 0,0-2 0,-5 7 0,0-1 197,0 1 1,-7 4 188,-3 7 0,-1 4 227,1 0 1,-8 7-255,4-2 1,-6 10 45,0 4 0,-1 6 74,-3 5 0,-4-2-61,3 6 1,-2 1-410,-3 4 0,1 1 192,-1-1 1,1 0-555,0 1 0,-1 4-44,1 0 0,-1 6-239,1-6 1,4 7 98,1-2 1,0 2-981,-6-2 1517,7-3 0,-5-7 0,6 1 0</inkml:trace>
  <inkml:trace contextRef="#ctx0" brushRef="#br0" timeOffset="3835">2205 1603 8408,'0'-28'0,"0"3"0,0-2 399,0 2 1,0 2-55,0-1 0,0 11 369,0-2-414,0 10 1,0 0-348,0 10 0,2 3 126,3 7 0,-4 6-34,4 4 1,-3 7-11,-2 3 1,5-1 8,0-5 1,5 6-156,-6-1 0,6 5 9,-5-5 0,7-4 7,-3-6 0,4-1 162,2 2 0,0-4-138,0-6 0,-6-7-4,1-3 0,0-4-91,5-1 0,-2-13 95,-3-6 1,3-9-128,-4-6 0,0 1 161,0-6 1,0-5-15,0-5 1,4 0 37,-3 5 1,3-5-57,2 0 0,-2 1 275,-3 9 0,1 5 16,-6 9 1,0 4 570,-5 6-631,7 7 0,-6 3-143,4 10 0,-3 5 132,-2 10 1,1 2-20,4 8 1,-1-1 148,5 1 1,-4 6-140,5 3 1,-5 3 112,5 2 0,-2 0-109,2 0 0,3 2-11,-3 3 1,8 3 62,1 7 0,2 2 138,-1 2 1,-4 4-365,4 7 0,-10-2 51,-5-4 1,-4-2-98,-1-8 1,-8 1 44,-7 0 0,-11-12-378,-8-3 1,-7-9 90,2-1 1,-5-5-34,-5-4 0,-2-5 35,-3-11 1,4-2-103,6-7 1,4-7 31,1-2 0,13-6 174,2-5 0,6-4 116,3-11 1,7 3-114,3-7 0,5-1 286,5-4 1,5 0-40,9 0 0,4-2-117,6-3 1,6 5 101,-1 0 0,7 2 188,-2 7 1,10-1-32,5 2 0,-2 8 95,2-3 0,0 9-158,5 0 1,1 9-67,4 1 0,-12 7-490,-3-2 1,-5 3 90,-9 2 1,-8 0-487,-7 0 832,-10 0 0,-4 0 0,-6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36:04.00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236 839 8558,'0'-9'-1836,"2"1"2845,3 3-52,-4 4-402,6-6 1,-7 9-46,0 3 1,0 3-103,0 7 0,-5 1-162,0 4 1,-2 2 31,3 8 1,0 4-26,-6 0 0,7 7-30,-2-2 1,2 7-167,-2 8 1,3 0 120,-2 10 0,2-2-39,2 1 0,0 1-160,0 10 1,5-12 96,0 1 0,5-2-161,-6-7 1,1-4 123,-5-1 0,0-5-213,0-4 0,0-5-14,0-5 0,0-6 11,0 1 0,0-7-299,0 1 1,0-2 176,0-3 1,0-4-795,0 0 350,0-7-606,0 4 348,0-7 1001,0 0 0,0-13 0,0-4 0</inkml:trace>
  <inkml:trace contextRef="#ctx0" brushRef="#br0" timeOffset="617">30 809 7215,'0'-15'526,"0"1"324,0-1-420,-6 7 1,4-5-72,-3 3-27,4 4-58,1-8-315,0 6-8,0-6 169,0-1 0,1 2-75,4 3 1,8-1 52,7 6 1,8 0-1,1 5 1,2-2-53,8-3 1,5 4 2,5-4 1,7 5 85,-2 5 0,-2 3-27,2 6 0,-2 3-3,2 2 0,-5-1-1,-10 7 0,-1-1-90,-4 6 0,-9 1 173,-1 3 0,-8-3 167,-6 3 1,-3 2-225,-7-1 0,-2-1-47,-3-5 1,-10-1-104,-9-3 0,-5 1 96,-6-7 0,-4 1-142,-10-5 0,-3-6 111,-7 1 0,0-5-505,0 5 1,1-7-128,-1 2 1,5-3-370,0-2 0,12 5 218,-2 0 1,11-1 737,3-4 0,8 7 0,7 1 0</inkml:trace>
  <inkml:trace contextRef="#ctx0" brushRef="#br0" timeOffset="1287">1485 118 8681,'2'-14'558,"3"-1"-558,-3-6-495,4 4 20,-6-4 536,0 6 1,-6 7 438,-4 3 0,-3 4-222,-2 1 1,-5 8-118,1 7 1,-6 7 38,6 13 1,-7-3-86,1 8 0,2 4-144,-1 5 1,4 8 144,-4 2 0,6 1-151,-2 9 1,4-1-84,1 6 0,7 6 119,3 3 0,3-1 118,2 1 1,0-6 153,0 1 1,2-6-239,3-8 1,-2-7 13,7-13 0,-7-6-230,2-4 0,2-5 158,-2-4 0,4-4-754,-4-6-272,0-1-300,-5-5 943,0-3 406,0-6 0,0 0 0,0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36:10.109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206 750 10140,'8'0'66,"-1"0"1,-6 0 97,4 0-52,-3 0 0,4-2 256,-6-3-712,0 4 522,7-6-88,-5 7-119,4 0 238,-6-6-359,0 4 15,0-5 60,7 7 554,-6 7-308,6 1 0,-7 7-172,0-1 1,0-4-96,0 0 0,0 0-60,0 5 0,0 4 174,0 1 0,1 1 4,4-1 1,-3-2 19,3 6 1,-4-6-214,-1 2 1,5 1 46,0-2 0,2 1 198,-2-5 1,-2-2-58,7-3 1,-5 3 77,4-4 1,-4-2 15,5-2 0,-5-3 59,5-2 0,-5 0-14,5 0 0,-6 0 9,6 0 1,-6-2-138,0-3 0,3 2-27,-2-7 1,1 0-79,-1-5 1,-3 1-35,3-1 0,1-1-49,-1-4 1,2 4 24,-2-4 1,-4 4-48,4 1 1,2 0 31,-2 1 1,1-1 151,-1 0 0,-3 6 35,3-1 0,1 0 57,-1-5 0,0 5-42,-5 1 1,0 4 232,0-5-194,6 7 1,-4-5 187,3 3 66,-3 3 11,-2-5-335,0 7 36,0 0-1,0 7 0,0 1 50,0 7-108,0 0 1,1 1 210,4 4 0,-3-4-141,3 3 0,-4 3-4,-1-3 0,0 7 81,0-1 1,2 3-206,3 1 0,-3 5 68,2 1 1,-2 5 74,-2 0 1,0 7 34,0 2 1,0 5-75,0-5 1,0 5-43,0-5 0,-2 5 43,-2-5 1,-5 5-18,-5-5 0,2 1-77,-2-1 1,2-3 9,-8 3 1,3 0-114,-3-5 0,2 2 129,-7-12 1,6 0-105,-6-4 0,6-2 96,-6-4 1,2-3-70,-1-6 75,-4-7 79,5-1 0,-6-9 2,-1-3 1,3-5-88,2-9 0,-1-4-71,6-7 0,3-4 83,7 0 1,3-2-130,7 2 0,8-4-149,7-6 0,1 2 99,9 2 1,-1-2 12,6 3 0,4-2-69,0 2 0,6-2 57,-6 7 1,5-1 72,-5 6 0,6 6 38,-6 3 0,5 4-262,-5 1 0,1 7 99,-6 3 1,-4 5 260,-1 5 0,-6 3 0,3 7 1</inkml:trace>
  <inkml:trace contextRef="#ctx0" brushRef="#br0" timeOffset="548">867 0 12204,'15'0'-315,"-7"0"0,5 0-446,-3 0 0,3 0 788,2 0 0,1 7 905,4 2 1,1 11-383,4 5 1,2 9-264,-2 5 0,4 10 9,6 5 1,-4 11-134,3 9 0,-5 6-228,-4 8 1,-4 0 102,-6 0 1,-2 1 57,-3-1 0,1 3-56,-6-3 0,0-4 46,-5-16 0,0-2 2,0-8 0,-7 0-172,-3-5 1,-3-7-101,-1-7 0,-6-4 134,1 4 0,-8-2-511,3 3 0,-4-4 287,-1-7 1,-6 0-598,1 1 0,1-1 885,9 1 1,-4-1-1,5 0 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21:22.412"/>
    </inkml:context>
    <inkml:brush xml:id="br0">
      <inkml:brushProperty name="width" value="0.11429" units="cm"/>
      <inkml:brushProperty name="height" value="0.11429" units="cm"/>
    </inkml:brush>
  </inkml:definitions>
  <inkml:trace contextRef="#ctx0" brushRef="#br0">677 148 10535,'0'-23'-789,"1"2"-626,4 6 655,-3 0 150,4 0 1188,-6 1-168,0-1-108,0 7 0,0 0 61,0 3-191,-6 3 0,3-4 170,-7 6 68,0 0-223,-5 0-15,1 6 1,-3-3 155,-2 7-59,2 0-135,-4 5 0,0-1-318,-4 1 253,4 6 1,-7-3-222,4 7 39,-4-1 0,-1 7 105,-1 4-345,1-4 356,6 5 1,-3-2 2,6 0-40,1 1 17,4 0 0,7-4-18,3 4-29,3 2 58,2-6 0,0 7 30,0-4-16,7-3 27,1 12 170,7-12-137,0 11 1,-1-9 114,1 6-144,6-6 40,-5 9 0,6-9 95,-8 6-286,1-6 158,0 3 0,-5-7-242,-1 0 201,-5 1-15,2-1 0,-6 1-190,0-1 106,0 0-66,0-6 0,-5 3-3,0-6 0,-6 0 54,1-6-158,-3-5 239,-2 4 0,1-12 48,-1 4 1,0-3 29,1-2 1,-3-7 262,-2-3-247,2 4 0,-4-6 93,6 8 95,1-8-166,-1 10 39,7-11-204,-5 12 92,11-6-345,-4 7 312,-1 0 0,5 2-152,-2 3 95,2 3-39,2 7 1,5 1 4,0 4 10,0-4 3,-5 12 0,5-5 311,-1 6-429,1 0 266,-5 7 1,5 0 10,0 3 0,2 9-12,-2-4-30,-4 3-12,6 4 0,-7-4 88,0 7 0,0-8-58,0-2 0,0 0 94,0-5-102,-7 4 9,6-6 0,-13 4-190,5-7 189,-4 7-46,-2-10 1,0 5 9,1-6 0,-1 4 26,0 0 0,0 7-12,1-2 0,1-3-7,3-2-3,-3 4-31,11-7 0,-4 10-29,6-7 68,0 0-34,0 2 1,5-5 2,-1 4 1,8 1 24,-2-2-123,3 7 109,1-10 1,1 6-21,0-2 1,1 1 11,4 3 0,-4-3 2,4-7 1,3 1 19,1-1 1,4-6 150,1-4 1,1-4-159,-1-5-127,7-4 134,-5-6 1,5 0 9,-7 0-471,1 0 274,-7 0 0,3-1-85,-7-4 1,1-2-537,-5-2 384,-1 2 1,-4 7 414,0 0 0,0 13 0,4 3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36:12.102"/>
    </inkml:context>
    <inkml:brush xml:id="br0">
      <inkml:brushProperty name="width" value="0.08571" units="cm"/>
      <inkml:brushProperty name="height" value="0.08571" units="cm"/>
      <inkml:brushProperty name="color" value="#004F8B"/>
    </inkml:brush>
    <inkml:brush xml:id="br1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427 515 8466,'9'-21'-564,"1"6"1,-5 0 281,5 5 0,-5 2 1290,5-1-208,-7-1-54,10 2-453,-12 1-166,6 7 0,-7 11 132,0 4 0,0 5-62,0-1 1,0 6-57,0 9 1,0-1 61,0 6 1,0 2-11,0 8 0,0 3 36,0 7 1,0 1 21,0 4 0,0 5-160,0 9 1,0-3-342,0 4 1,0-9 59,0-2 0,0 1 134,0 4 0,0-6-188,0-3 1,0-10 74,0-5 1,0-2-89,0 2 1,0-9-43,0-1 1,0-11-246,0-4 1,0-6-470,0 2-380,-7-11 1464,6-2 0,-6-20 0,7-3 0</inkml:trace>
  <inkml:trace contextRef="#ctx0" brushRef="#br1" timeOffset="363">1161 574 16589,'15'0'-330,"0"0"1,0 1 39,-1 4 1,-4 3 910,0 7 1,-2 6-329,2 4 0,-4 9-251,-6 5 1,-1 5-18,-4 5 1,-3 2-72,-7 3 1,0 3-227,1-3 1,-1 3-123,0 2 0,0 0-47,1 0 0,4-9-44,0-6 0,5 0 182,-5-4 1,7-4 258,-2-2 0,-1-3-356,1-2 1,-5-4 92,5-1 1,-1-7-1086,1-3 123,3 1-119,-11-13 1092,11 4 423,-11-12 1,5-3 0,-7-5 0</inkml:trace>
  <inkml:trace contextRef="#ctx0" brushRef="#br1" timeOffset="1181">0 383 14096,'0'-9'-535,"0"-4"0,0 10 628,0-7-204,0 7 329,0-10 1,2 10-184,3-7 0,-2 7 352,7-2 0,0-2-278,4 2 1,3-1-146,2 1 1,11 3 118,9-3 1,5-3-16,5-2 0,11 2 191,14-2 0,4 2-101,6-2 1,2-3-98,-3 4 0,6-4 98,4-2 0,-15 2-94,1 3 1,-9-3-55,-2 3 1,-1 2-102,-3-2 0,-5 5 58,0-5 0,-7 7-3,-8-2 0,0 2 44,0-2 0,0 3-77,0-2 1,-4 0 62,-1-1 1,-7 2 252,3-7 1,-4 5-273,-2-4 0,-6 4 12,-3-5 0,-4 5-524,-1-5-662,-7 7 1081,-2-4 1,-12 7-1,-2 0 1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36:26.490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0 221 12949,'0'-15'-829,"0"7"1,0-5 823,0 3 0,0 2 256,0-2-47,0 1 1,0-1-63,0 0 368,0 7-490,0-10-184,0 11 93,0 2 0,5 10 104,0 10 1,2-4-6,-3 3 1,0 4 49,6 2 1,-6-2-145,6 1 0,-5-4 10,5 4 0,-7-4 82,2 4 1,-2-6-407,2 2 185,-3-4-16,4-1 110,-6 0 0,0-9-194,0-6 118,0-6 0,0-14-14,0 0 1,2-6 167,3 2 1,3-4-84,7-1 1,0-1 199,-1 1 0,3-2-137,2-3 0,-1 3 265,7-4 0,-6 9 4,6 2 0,-6 6-21,6-2 1,-7 10 42,1 5 1,-2 4 223,-3 1 1,1 1-36,0 4 1,0 8-199,-1 7 0,-4 4-105,0-4 0,-2 6 15,2-1 1,1 2-245,-6 3 0,5-6 27,-5 1 0,5-2-136,-5 1 1,-1 2-210,-4-6 0,0 4-418,0-4 1,0 4-1243,0-4 2015,0 0 1,-6 1 0,-2 2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36:24.64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1 309 8426,'8'-15'-375,"5"0"1,-10 2 1950,7 4-398,-7 2-739,4 1-35,-1 4-371,-4-5 1,4 9 103,-6 3 0,0-2-52,0 7 0,0 0 129,0 4 1,0 6-26,0 0 1,0 4-52,0-4 1,0 4-203,0-4 1,0 6 127,0-2 0,0-1-174,0 2 0,0-6 65,0 6 1,5-7 136,0 2 0,0-4-578,-5-1 85,0-1-306,0 1-205,0-7 357,7-1 1,1-9-318,6-3 1,1-3 316,0-7 1,0 1 554,-1-1 0,7-6 0,2-2 0</inkml:trace>
  <inkml:trace contextRef="#ctx0" brushRef="#br0" timeOffset="176">148 103 8426,'0'-15'0,"0"-4"-409,0-1 1002,-7 1 1002,5 4-712,-4 7-1019,6 1-46,0 7-1245,0 0 1112,0 7 1,0-4-339,0 7 1,0 0 112,0 4 540,0-6 0,6 12 0,3-4 0</inkml:trace>
  <inkml:trace contextRef="#ctx0" brushRef="#br0" timeOffset="531">309 382 8495,'15'0'0,"0"-1"133,-1-4 1,1 3 207,0-3 0,-5 4 89,-1 1 1,1-5-92,5 0 1,-5 0-305,-1 5 1,1 0-55,5 0 1,0 0-127,-1 0 0,-4 0-17,0 0-483,0 0 0,4 0-632,1 0 698,0 0-224,-7 0 803,-1 0 0,-1 6 0,2 3 0</inkml:trace>
  <inkml:trace contextRef="#ctx0" brushRef="#br0" timeOffset="716">442 559 8495,'14'0'429,"1"-2"-119,0-3 1,-6 4 25,1-4 0,-5 1-60,5 0 0,-5 2-359,5-3 1,-5 2 81,4-2 1,-4 3-667,5-3 0,-5 4-171,5 1 421,0 0 1,4 0 416,1 0 0,6 0 0,2 0 0</inkml:trace>
  <inkml:trace contextRef="#ctx0" brushRef="#br0" timeOffset="997">1132 132 8509,'10'-9'-501,"0"-1"0,-5 7 342,5-2 0,-2 5 739,2 5 1,1 3-123,-6 6 0,5 8-172,-5 2 1,6 4-285,-1 1 1,1 2 91,-1 4 0,3-3-444,-3 8 1,1-6-147,-1 5 0,-2-6-655,-3 1 1151,-3-3 0,11-2 0,-5 1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36:28.824"/>
    </inkml:context>
    <inkml:brush xml:id="br0">
      <inkml:brushProperty name="width" value="0.08571" units="cm"/>
      <inkml:brushProperty name="height" value="0.08571" units="cm"/>
      <inkml:brushProperty name="color" value="#004F8B"/>
    </inkml:brush>
    <inkml:brush xml:id="br1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147 632 8500,'7'-15'456,"-6"1"1,8 1 27,-4 3-126,-4-3 57,6 11 0,-7-4-436,-7 6 0,4 11 184,-7 4 0,0 11 64,-4 3 0,4 4-316,0 11 0,5-1 127,-5 10 1,7-4-71,-2 5 0,4 2-3,1 8 0,6 3-139,4 6 1,3-6-82,2-3 0,-2-6-71,-4-4 0,5 2 109,-5-7 1,-2-2-127,-2-8 0,-4-4-396,-1-11 508,0-2 1,-1-14-204,-4-3 1,-3-5-336,-7-5 769,-6-3 0,-2-20 0,-6-3 0</inkml:trace>
  <inkml:trace contextRef="#ctx0" brushRef="#br0" timeOffset="339">74 617 8556,'13'-16'0,"-3"-3"0,6 1-123,-6-7 1,6 7 129,-6-1 0,-2 7 490,2 2 1,0 2-225,4-2 0,-4 2-340,0 3 0,0 4 97,4-4 0,6 3-147,0 2 0,1 5 165,-1 0 0,2 6 69,8-1 0,-1 3 48,1 2 1,4 1-104,0 4 0,0-2 182,-4 6 0,-2 1-80,-4 4 0,-3 1-20,-6-1 1,-2 0-87,-3 1 0,1-2-18,-6-4 0,-1 2-126,-9-6 0,-10 4 109,-10-4 0,-4-2 3,-5-8 1,-5 1 8,-10-6 1,-5 1-260,-10-1 0,-1-3-282,-4 3 0,4-2 506,6 2 0,0 3 0,0 7 0</inkml:trace>
  <inkml:trace contextRef="#ctx0" brushRef="#br1" timeOffset="1160">1500 59 13512,'14'0'-123,"-4"-5"-242,0 0 0,-5-5 237,5 5 0,-7-1 56,2 1 0,-4 2-156,-1-7 401,0 7-229,0-4 6,0 7 1,0 2 189,0 3 1,-4 3-24,-1 7 0,-7 1 80,2 3 1,-4 4-15,-6 7 1,-1 1 62,-4 3 0,-2-1-274,2 6 0,-8 2 142,-1 8 1,-5 3-245,5 7 0,-6 6 59,6 4 1,0 3-389,4 1 1,8 1 245,2-1 1,5 5-43,5 1 1,6-9 57,8-11 1,5-2-124,5-8 0,6-2 124,0-7 1,6-4 93,-2-7 0,4-6-140,1-4 1,2 3 80,4-3 1,-3 1-366,8-5 0,-1-6-311,5 1 837,6-7 0,-1 9 0,4-7 0,-4-2 0,3-1 0,4-2 0</inkml:trace>
  <inkml:trace contextRef="#ctx0" brushRef="#br0" timeOffset="1648">1661 897 10555,'0'-8'-53,"0"-5"0,0 9-75,0-6 0,5 6 195,0-6 0,8 2-15,2-2 1,0-3 25,4 3 0,4-3-18,2-2 0,2 0-26,3 1 1,-1 1 34,0 3 0,1-2-15,-1 8 0,-4-3-21,-1 2 0,-6 4-141,2-4 1,-9 10-23,-1 4 0,0 6 82,5 5 0,-7 1-5,-3 3 0,1 4 35,-1-3 1,2 7-6,-2 3 0,-4-1-3,4-5 0,2 1-100,-3-1 1,8-4 34,-2-1 0,-2-4-4,2 4 0,-2-6-103,2 2 1,3-9-289,-3-1 0,3-2-248,1 2 0,3 1 734,2-6 0,4 7 0,6-4 0</inkml:trace>
  <inkml:trace contextRef="#ctx0" brushRef="#br0" timeOffset="1894">2411 720 8578,'8'0'939,"-3"0"-384,-10 0 1,-3 7-26,-7 3 1,-4 4-377,-1 6 0,-4 3-161,4 6 1,-6 2-118,1 4 1,2-3 3,-1 7 1,4 1-269,-4 4 1,6-5 253,-2 0 0,6-8-194,4-1 0,-2-3-273,7-7-596,1 6 187,4-10 1010,0 6 0,0-8 0,0 1 0</inkml:trace>
  <inkml:trace contextRef="#ctx0" brushRef="#br1" timeOffset="2768">2558 1352 11775,'5'-14'-766,"0"-1"-27,0 0 443,-5 7 372,0 2 1,0 7 39,0 4 1,0 3 32,0 7 1,1 1 7,4 4 1,-3-4-255,3 4 0,-4 1 267,-1-1 0,5 1-162,0-1 0,2-4 64,-2 3 0,-4 3-111,4-3 1,3 1 70,2-5 1,-2-2-158,2-4 1,-5 3 15,5-7 0,0 5 101,4-5 0,1-1-392,0-4 1,1 0 146,4 0 1,-2-6-701,6-4 1007,1-3 0,4-8 0,0-2 0</inkml:trace>
  <inkml:trace contextRef="#ctx0" brushRef="#br1" timeOffset="2932">2808 985 9870,'0'-15'-45,"0"-4"484,0-1 1,0 0-180,0 6 0,0 4 46,0 0 1,-2 7-477,-3-2 0,2 3 243,-7 2 0,7 7-1833,-2 3 1735,3-4 0,2 14 0,0-4 1</inkml:trace>
  <inkml:trace contextRef="#ctx0" brushRef="#br1" timeOffset="3489">3352 323 14521,'14'-6'-862,"1"-4"0,-2 2-367,-3-2 914,3 7 1019,-11-4 1,4 14 648,-6 3-1786,0 9 294,-6 4 1,2 8-151,-5 4 498,-1-4-180,-5 11 0,0 0-186,1 7 245,6 7 1,-6 1-329,5 7 0,-3 6 254,2-1 1,4-2-24,6 1 1,0-2 100,0-3 0,0-6-122,0-12 0,2-8 74,2-3 0,-2-4-454,3-6-151,-3-2-274,4-14 348,-4-2 598,4-6 1,7 0-1,4 0 1</inkml:trace>
  <inkml:trace contextRef="#ctx0" brushRef="#br1" timeOffset="4223">3807 853 13873,'9'-7'-2815,"4"-1"2681,-12 0 755,6 1-795,-7 7 1,0 7 154,0 3 0,0 3 174,0 1 1,0 3-67,0 2 0,0 3-187,0 2 0,0 2 203,0-6 0,0 4-34,0-4 1,1 4 39,4-4 1,-1 1 68,5-1 1,-4-4-164,5 4 1,0-6 440,5-4-215,-1 3 0,3-11 34,2 3 1,-6-5-164,7-5 0,-7-3-142,7-7 1,-4-1-119,-1-4 0,-1-3-126,1-6 1,1 4 1,4 1 0,-4-1-61,4-4 1,-9 4-73,-1 1 0,-5 6 114,5-2 1,-7 4-192,2 1 502,3 7 1,-6 0 107,3 3 61,-4 3-225,-1-4 46,-6 12 1,4 3 178,-3 5 1,4 3-124,1 2 1,0-1 192,0 7 1,0-1-89,0 6 0,0-1 58,0 0 0,4 6-2,1-1 0,5 7 98,-5-2 0,5 4-278,-5 1 0,6 0 360,-1 0 1,-2 0-383,2 0 0,-5 0 129,5 0 1,-7-5-55,2 1 1,-4-1 15,-1 5 1,-6-7-284,-4-2 0,-5-4-11,-4-2 1,-4-1-63,-6-4 1,-1-1 96,1-3 1,-7-9-128,-3 4 0,-4-4-57,-1 4 1,0-7 148,0-3 0,0-3-20,0-2 1,0 0-25,-1 0 1,8 0-182,3 0 1,3-7 6,1-2 1,7-6 423,4-5 1,2-3 0,3-6 0</inkml:trace>
  <inkml:trace contextRef="#ctx0" brushRef="#br1" timeOffset="4815">4675 103 20411,'14'-2'-1169,"1"-3"-28,-7-3-1197,5 0 1770,-5 2 0,2 4 778,0-3 1,-5 3 15,5-2-307,-7 2-98,10 2 0,-6 6 136,2 4 1,4 3 195,-3 2 1,3 5 315,2-1 1,0 7-130,-1-1 0,1 7-122,0 3 0,0 7-28,-1 2 0,6 7 55,-1 8 1,-1 1-289,-8 4 1,2 3 44,-8 6 0,1 1-115,-5-1 0,0 1-6,0-1 1,-6-6-45,-4-3 1,-3 0 98,-2-6 0,1-4-10,-1-14 1,-5 0-187,1-5 0,-6 4 153,6-5 1,-3 1-142,3-6 0,-2-1 168,-4-4 0,-1 1-17,6-11 1,-4 4 72,4-8 1,-4-3-580,4-2 0,-4 1 724,4-1 1,0 0 0,6-5-1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21:23.996"/>
    </inkml:context>
    <inkml:brush xml:id="br0">
      <inkml:brushProperty name="width" value="0.11429" units="cm"/>
      <inkml:brushProperty name="height" value="0.11429" units="cm"/>
    </inkml:brush>
  </inkml:definitions>
  <inkml:trace contextRef="#ctx0" brushRef="#br0">427 89 27407,'14'-1'-934,"1"-4"1,-2 1-461,-3-5 569,3 5 1,-12-1 1040,4 10 0,-1 3-709,1 7 220,-4 0 0,11 0 323,-7-1 0,6-4 85,-1 0 0,3 0 176,1 4 1,1-1 208,0-3 1,4-2 1222,1-3-1250,0-3 173,1 4 0,-5-6 605,4 0-864,-4 0-463,5 0 1,-4-6-483,2-4 0,-2 2 28,-3-2 1,-4 0-1811,0-4-242,0 5 1496,-2-4 1,0 5-26,-3-6 0,-3-1-696,3 0-542,-4 0 1855,-1 7 1,-1-5 383,-4 3 1,1 2 552,-5-2 1,-1 6 1864,-5-6-494,0 6-620,1-2 0,-1 6 694,0 0 153,-6 0-472,11 0-201,-9 6-1669,10 3 1,-4 10-2063,4 1 141,-4 6 899,4-10 1,1 12-709,3-3 390,4 2 858,1 3 1,0 6-707,0 3 1352,6 3 1,2 2-1,7 1 1076,0-1 185,6 6-522,-5-4 1,10 5 966,-6-7-429,6 0-616,-9 0 0,10 5 21,-2 0 1,-2-5-173,1-5 1,-6 0-268,2 5 1,-4-1-308,-1-4 143,-7 4-137,5-12 1,-11 5-309,3-7 1,-4 0 84,-1 1 1,0-6-155,0 1 1,0-7-489,0 1-50,0-2 711,0-9 1,-6 5-856,-4-3 686,3-4 428,-6 7 1,5-9 751,-7 5-348,1-5-98,-1 9 1,-1-10 607,-4 7-341,4-7 46,-12 10 1,10-10-249,-7 7 1,6-5 12,-6 5 0,6-2-384,-6 2 0,7 1 153,-1-6 1,2 7-202,3-3 0,-1 0-136,0 0 0,7-4-83,3 5 1,4 0-445,1 5 160,0-1 328,0 1 1,1 1 277,4 4 0,3-2 47,7 6 0,0 1 136,-1 4 0,-1 1-7,-3-1 154,3 0 6,-5 7 1,7 0-87,0 3 148,-7 4-309,5-5 1,-6 7-125,2 4 0,0 4-336,-4 5 305,-4 1-4,6 0 1,-7 6-19,0 4 0,-7-4-88,-3-1 0,-4 1 66,-6-1 1,2 8 46,-6 1 1,4-1-58,-5 2 0,3-7 17,-3-9 1,-3 1 58,4 0 1,1-7-12,-1-3 1,-1-10 128,-4-4 0,-1-1-18,1-5 0,-5 2 102,-1-11 0,-6-2-5,2-8 0,-2 1-248,2-6 1,3 5-250,7-5 436,-1 0 59,1 1 0,0 9 0,-1 8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21:55.055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1 118 25789,'0'-15'-2447,"5"5"0,0 1 1,-1-3 1007,3-1 1064,-5-2 0,4 6 472,-6-1-1006,7 7 1734,-6-10-847,6 11 0,-5-5-578,2 7 0,-2 2 1201,3 3-336,3 3-173,-6 7 0,6-1-204,-3 1 0,-4 1 220,4 4 0,2-2-659,-2 7 1,1-3 410,-1 3 1,-3 3-334,3-4 1,1 2 178,-1-1 0,0 3-270,-5-4 0,5 2 441,0-1 1,1 1 13,-1-7 0,-3 3 107,3-3 0,-2-2-96,2 2 50,-3-2 0,4-3 101,-6 1 1,5-5 208,0 0 257,0-7-321,-5 3 0,2-6 1601,2 0-750,-2 0 1,11 0-25,-3 0 1,-2 5 168,2 0 229,0 0-749,11-5 1,-5 0 106,4 0 1,-2 0 17,1 0 0,-1 0-799,7 0 1,-2 0 47,1 0 0,4 2-173,-4 3 0,4-4 438,2 4 1,-1-3 3,0-2 1,2 0-207,4 0 1,-4 0-99,3 0 0,2 0 5,-2 0 1,7 0 0,-2 0 0,4 0-33,1 0 1,-5 0 113,0 0 1,1 0 16,4 0-67,0 0-50,0 0 0,0 0-2,0 0 1,-3 0-5,3 0 1,-8 0-2,8 0 0,-8 0 0,3 0 7,-6 0 1,9 0 1,-6 0 40,3 0 0,2 0-29,-7 0 0,7 0 3,-2 0 0,4 0-8,1 0 0,0 0 1,0 0 1,0 0-3,0 0 1,1 0-2,-1 0 1,1 5-140,4 0 0,-1-1 23,6-4 0,-7 5-1,2 0 1,-3 0 45,-2-5 0,2 5 21,3 0 1,-4 0 75,4-5 1,-3 1 0,-2 4 0,0-3 7,0 3 0,-1-3 132,-4-2 0,3 0-84,-2 0 1,4 0 51,5 0 0,-8 0-83,3 0 173,-4 0-139,5 0 1,-1 0-79,0 0 1,-2 0 62,-3 0 0,2 0-51,-6 0 0,4 0-14,-5 0-59,7 0 44,-10 0 1,10 0 2,-7 0 0,7 0-6,-2 0 0,-1 0 73,1 0 0,-2 0-63,3 0 0,2 0 14,-3 0 0,-1 0-35,1 0 0,-1 0-2,1 0 1,2 0-30,-7 0 1,0 1-3,-4 4 1,-1-3 27,0 3 0,1-4 4,-1-1 1,1 5-31,-1 0 1,0 0 53,1-5 0,4 2 128,0 2-170,1-2 49,-6 5 1,2-7-6,3 0 1,-3 5-42,4-1 1,-4 3-49,-2-2 0,1-4 198,-1 4-238,0-3 94,1-2 0,-6 5-1,1 0 1,-2 0 51,1-5 1,4 0-42,-4 0 1,4 0 46,2 0 0,-1 5 65,0 0 1,1-1-40,-1-4 1,-1 0-18,-4 0 0,4 0-87,-3 0 1,-4 0 68,-2 0 1,-1 0-125,2 0 1,-4 2 251,4 3-81,-4-3 1,-1 4-83,0-6 0,-5 0-117,-1 0 122,-5 0 0,4 0 11,-3 0 69,-4 0-63,6 0 1,-6 0-277,4 0 229,-3 0 1,6 0-258,-3 0 262,-3 0 2,11 0 17,-5 0 1,2 0-22,0 0 76,-7 0-72,10 0 288,-12 0-242,13 0 0,-11 0-6,7 0-2,-7 0 0,5 0-5,-3 0-533,-3-6 0,6 4 260,-3-3-241,-4 3 1,11 1 349,-7-4-178,0 3 0,-5-6-1389,0 3-32,6 4 1451,-4-13 131,4 13 0,-6-7-551,0 3 0,0 2 400,0-7 1,5 5-231,0-5 1,0 5 390,-5-5 184,0 7-3,0-10 1,0 5-673,0-7 0,0 0 556,0 1 0,0-1 191,0 0 1,5 1 28,0-1-374,0-6-143,-5 4 0,5-9 392,-1 7 1,6-7 54,-5 1 1,7-1-19,-3 1 1,0-1-220,0 7 0,-4-1-66,5 5 1,-5 1 94,5-1 0,-5 7 589,4 3 1,1 10 0,5 3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22:16.71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1 103 8492,'0'-14'637,"0"-1"200,0 0-278,0 7 69,0-5 89,0 11-433,0-4 1,2 4 0,2-3 0,5 4-126,5-4 0,3 3-159,2 2 1,4 0-30,7 0 0,1 0-365,3 0 1,2 0-512,3 0 1,5 0 136,0 0 1,-5 0-149,5 0 0,-4 0 168,-1 0 748,-3-6 0,0 4 0,1-5 0</inkml:trace>
  <inkml:trace contextRef="#ctx0" brushRef="#br0" timeOffset="235">16 647 8381,'6'-15'0,"2"2"495,7 4 1,0-5-32,-1 5 1,3 2 218,2 2 1,-1-1-68,7 1-576,6-7 176,6 11-359,8-12 1,-1 9-376,0-5 0,5 5 36,0-1 1,6-1-357,-1 1 0,-2-5 838,2 5 0,7-6 0,6 3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22:12.314"/>
    </inkml:context>
    <inkml:brush xml:id="br0">
      <inkml:brushProperty name="width" value="0.08571" units="cm"/>
      <inkml:brushProperty name="height" value="0.08571" units="cm"/>
    </inkml:brush>
    <inkml:brush xml:id="br1">
      <inkml:brushProperty name="width" value="0.11429" units="cm"/>
      <inkml:brushProperty name="height" value="0.11429" units="cm"/>
    </inkml:brush>
  </inkml:definitions>
  <inkml:trace contextRef="#ctx0" brushRef="#br0">191 794 8479,'15'-21'0,"0"-2"0,-1-5 1077,1 4-94,-7 3-303,5 6-490,-11 7 0,4 8 75,-6 10 1,0 11 8,0 8 1,0 7 22,0 8 1,-1 9-134,-4 5 1,2 8-252,-7 7 1,7 2-657,-2 4 0,-2 9 582,2 10 0,3-45 1,-1 0-17,3 1 1,0 0 0,1 0 0,0 0 69,1-3 0,1 1 0,-2-2 0,1 1-136,8 47-569,-6-47 1,2-1 693,8 27 0,-4 0-180,0-24 0,-7-4-120,2-9 1,2-6-148,-2-10 0,0-2 565,-5-8 0,0 1 0,0 0 0</inkml:trace>
  <inkml:trace contextRef="#ctx0" brushRef="#br0" timeOffset="383">0 647 8451,'0'-52'0,"0"3"0,0 10 300,0 5 1,0 4 73,0 6 0,2 4 613,3 10-622,9-3 0,6 12-395,9-4 1,1 3 79,14 2 0,3 2-82,12 3 1,6 3 38,4 6-85,3 8-40,8 1 1,-5 8 216,3 3 0,-1-2-38,2 8 1,-17-3-58,-4 2 1,-10 4 9,-9-4 0,-5 4-157,-9 1 0,-6 0 123,-9 0 1,-7 0-31,-12 0 1,-9 0 147,-17 0 1,-2 0 138,-7 0 0,-9 1-176,-5-1 0,-4 0 363,-12 0 0,10-5-194,-4 0 1,1-6-12,3 1 1,0-8-256,6-1 254,12-14-335,3 9 0,16-17-57,2 7 1,4-7-715,6 2-757,7-3 1127,2-2-1699,6 0 2217,0 0 0,6 0 0,2 0 0</inkml:trace>
  <inkml:trace contextRef="#ctx0" brushRef="#br1" timeOffset="1058">2293 221 12891,'8'-15'-1436,"6"-6"1357,-13 11 43,6-9 482,-7 11-341,0-1 22,0 3 1,0 7-433,0 4-262,0 10 576,-13 8 1,3 8 375,-10 3 0,-1 4 50,1 6-553,-6 0 350,3 7 1,-8 3-15,-3 9 0,1 6-513,-6 9 1,5 10 431,14-39 1,1 0 0,0 5 0,0 0-22,-1 2 1,1 1-1,1 1 1,2 1-225,2 3 0,3-1 0,3-1 0,1 1 132,4 2 1,2 1-1,0-2 1,2 0-59,0 5 1,2-1 0,4-6 0,1 1 42,3 0 0,3 0 0,0-4 0,1-1-76,2-4 1,0-1-1,-1-2 1,1 0-83,2 0 1,1 0 0,13 36-46,1-2 1,-3-13 13,-1-6 0,-1-5 96,0-6 0,-6-4-380,-3-9 218,-4-4 313,-1-14 1,0 0-344,-1-8 1,-4-5 593,0-5-888,-7-2 0,4-8 560,-7-4-1458,6-3 1468,-4-2 0,17-6 0,-2-2 0</inkml:trace>
  <inkml:trace contextRef="#ctx0" brushRef="#br0" timeOffset="1780">2778 1632 8557,'0'-15'0,"0"1"-754,0-1 331,0 7 999,0-5 1,-1 6 179,-4-3-321,3 4-105,-4 6 0,6 2-103,0 2 0,0 10 426,0 5-351,0 7-103,0 4 1,5 1 78,-1 3 0,8 4-95,-2 1 1,-2 3-169,2 2 0,-1-4 244,6-1-694,6-7 383,-4 11 1,9-17-166,-7 3 0,6-6 88,-5-3 0,4-2 37,-4-13 1,4-2 30,-4-8 0,4-5-25,-4-9 1,-1-6-5,-4-9 1,0-4 7,0-6 0,-1 0 44,1 0 0,-5-2 2,0-3 0,-2-3-229,1-7 1,-2 5 134,-7 0 1,0 9 98,0 1 1,-7 1 75,-2 9 1,-3 11 444,2 8-256,-3 10-104,5-1 0,-2 7 268,1 4 0,4 8-81,-5 7 1,5 8 185,-5 1 0,7 2 203,-2 8-220,3 1-272,2 4 1,0 0-94,0 0 1,7 11 118,3 4 0,3 5-173,2 0 0,1 9-824,3 10 317,4 11 318,7-5 1,-6 8-23,1-4 0,-2-3-356,1 3 1,2-2 297,-6-8 0,-7-7 85,-8-22 1,-4-10 83,-1-10 0,-1-5 29,-4-4 0,-5-4 22,-10-6 1,3-2-7,-8-3 1,1-2 605,-6-3 1,-6-4-657,-3 4 1,-3-8 19,-3-2 0,3-6-649,3 1-1,3-3 265,6-2 0,1 0-1038,0 1 739,6-1 92,2 0 1,7 1-876,5-1 1485,2 0 0,1 0 0,-3 1 0</inkml:trace>
  <inkml:trace contextRef="#ctx0" brushRef="#br1" timeOffset="2279">3925 353 16886,'15'-6'-1122,"-1"-4"447,-6 3 528,5-6 63,-11 12 321,5-6 43,-1 7 0,-4 8-164,3 7 0,-4 8-571,-1 11 398,0 4 0,0 9 333,0 7 0,0 6-245,0 14 0,0 8-21,0 6 1,1-38 0,0 1-599,1 5 1,1 1 270,1 4 0,0 0 315,0-1 1,0 0-1,0 1 1,-1 0 9,-3-4 0,0-1 1,2-4-1,1-1-36,2 42 0,-1-5-63,-4-5 0,0-8-111,0-6 1,2-7-15,3 2 1,-3-4 187,3-1 0,-2-7 33,2-3 0,-4-3-340,4-2 0,2-3-383,-2-7 0,1-1 133,-1-14 0,-2-6-622,7-8 1207,0-3 0</inkml:trace>
  <inkml:trace contextRef="#ctx0" brushRef="#br0" timeOffset="2849">4586 1544 8407,'7'-8'16,"-6"-5"247,4 3 267,-3-3-330,-2-2 1,5 5 107,0 1-109,0-1 0,-4-7-36,4-2 0,-1 2-161,5-2 0,-4-4 104,5-1 1,0 1-130,5-2 1,-1 1 65,1-6 1,0 1 44,-1-1 0,3 1 38,2 0 1,-2 6-26,2 3 0,-2 4 17,-3 1 1,1 7-62,0 3 1,-1 5-127,1 5 1,0 10 180,-1 9 0,3 9-9,2 1 1,-2 12 367,2-2-373,-2 10-33,-3-2 1,1 7 125,0 0 1,-1 4-34,1 1 0,5 6 10,-1-1 0,3-4-821,-3-1 662,-3 3 129,12-13 1,-5 11-61,6-16 0,-4 2-151,-1-17 0,1 0-141,4-4 1,1-2 72,-1-4 0,-4-4-265,-1-11 1,-6 3 2,2-7-50,3 6-66,-7-9 0,0 4-594,-6-6-142,0 0 1255,5-6 0,-1-2 0,1-7 0</inkml:trace>
  <inkml:trace contextRef="#ctx0" brushRef="#br0" timeOffset="3159">5395 1191 8555,'-2'-19'-40,"-3"-1"-51,4-6 1,-12 11 431,3 0 0,-3 7-190,-2 8 1,-1 8 1553,-4 7-1077,4 13 1,-10 11-108,6 10 1,0 3-12,6 7 0,1 2-226,3 2 0,-2 6-46,7 9 1,-4 2-460,4 4 1,-7-4 356,3-7 1,-5 1 50,0-1-30,-7-12 85,4-4-571,-11-13 254,12 0 0,-10-7-146,6-2 0,1-11-210,4-4 1,2-4 25,3-1-1087,4-7 372,6-1-336,0-7 1,1-2 1554,4-3 1,10-10 0,8-8-1</inkml:trace>
  <inkml:trace contextRef="#ctx0" brushRef="#br1" timeOffset="3881">5615 118 9877,'0'-23'-586,"0"4"558,0 2 1,2 3 313,3-1-96,-4 0 172,6 7-109,-1 2 0,-1 14 407,10 6-408,-3 8 0,15 14 180,-2 3-109,3 3-83,1 9 1,2 3-36,3 9 1,2 0-436,3 5 0,4 7 202,-4 9 0,-18-38 0,1 1 69,0 1 1,0 2 0,-1 2 0,0 2-90,-1-1 1,-1 2 0,0 4 0,-2 1 136,-1-2 1,-2 1 0,-3 2 0,-1 1 60,-2-1 0,-1 0 1,0-4-1,-1-1-57,-3 1 1,-1-1 0,0-4-1,-1 0-35,-6 46 0,-5-1 90,-10-4 0,4-17-180,-3-2 1,2-10-184,3-6 1,-1-4 124,0 0 1,0-13-945,1-2 957,6-13-1028,-6-4 49,13-14 423,-6-2 0,9-14-331,3-7 960,3-6 0,20-8 0,3-1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20:50.73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354 251 8381,'0'-15'-406,"0"0"0,1 1-81,4-1 1821,-3 0-568,4 1 7,-6-1-442,0 7-257,0 1 73,0 7-468,0 0 460,-6 7 141,4 7-132,-11 3 1,10 10 104,-7-2-266,7 9 108,-10-3 0,11 7-143,-3-4 0,2 2 28,-2 3 0,3-3-82,-2-6 0,2-1 130,2 0-231,6 7 102,-4-11 1,11 4 152,-3-9-297,10-10 242,-4 9 0,7-12-113,-4 3 97,-2-4 9,4-6 1,-5-6-110,4-4 98,-4-3 7,5-2-55,-6-6 52,6-2 0,-4-8-23,2-3 0,-2 1-3,-3-6 1,1 1 2,0-1-161,-7-3 172,5-3 1,-7 0 47,4-4 0,-3 8-59,-7 2 0,0 6 432,0-1-182,0 3 0,0 8 31,0 2 31,-7 12-25,6 3 179,-12 6-266,11 0-276,-11 6 212,11 3 1,-4 0 158,6 1-152,-7 7-21,6-1 0,-6 12-5,7-4 16,0 4-36,0 1 84,0 1-76,0 6 0,2 3 62,3 10 0,-2-2 12,7 7 1,-2 2 50,2 7-545,3-2 445,-5 17 1,6-14 75,1 9-11,-7-2-64,5 2 1,-11 1-98,3-1 0,-3-11 122,-2-3 0,-7-10-265,-3 0 203,-3-10 1,-6 2 0,-1-7-4,2-1 0,-5-9-6,-1-4-22,2-4-1,-12-1 1,10-7 659,-11-3-645,-2-3-16,6-2 1,-12 0-275,4 0-22,-3-7 163,-2-1 0,4-12-395,1 1 246,6-7 195,-2 9-171,5-10 82,7 10 1,2-9-41,6 6-97,1-6 174,5 10 0,3-5-189,6 6 0,0 5-670,0 0-185,0 1 555,0-6 122,6 0 0,3 5-742,5 1 1227,1 5 0,6-9 0,2 5 0</inkml:trace>
  <inkml:trace contextRef="#ctx0" brushRef="#br0" timeOffset="786">1353 339 8238,'7'-15'0,"-6"1"574,6-1-162,-1 0 1,-4 7-304,5 1 330,-7 1-143,6 4-304,2-4 0,7 1-118,0 0 121,-1 0 47,1 5 0,1-5-22,4 0 1,3 0 3,6 5 0,1-5-264,-1 1 1,1-1 86,-1 5-569,7-7 489,-5 5 0,5-4-80,-7 6-470,-6 0 473,5 0 1,-12 0 309,4 0 0,-4 6 0,-1 3 0</inkml:trace>
  <inkml:trace contextRef="#ctx0" brushRef="#br0" timeOffset="1168">1324 574 8135,'8'0'-254,"5"0"251,-11-6 1536,11 4-677,-12-5-308,12 7-577,-4 0 209,5-6 1,1 4-60,0-3 0,6 4-274,3 1 0,4 0 33,2 0 1,4-5-249,0 0 0,10 0-466,-4 5 834,5-6 0,-1 4 0,9-5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22:18.208"/>
    </inkml:context>
    <inkml:brush xml:id="br0">
      <inkml:brushProperty name="width" value="0.11429" units="cm"/>
      <inkml:brushProperty name="height" value="0.11429" units="cm"/>
    </inkml:brush>
  </inkml:definitions>
  <inkml:trace contextRef="#ctx0" brushRef="#br0">280 221 17883,'7'-16'-1689,"2"-4"0,0 4 304,0-4 94,1 4 1223,-2 8 0,1 8 634,-5 10 0,-2 8-167,3 1 0,-3 9-299,-2 2 1,4 1-198,1 8 0,0 2 241,-5 8 1,0-2-165,0 7 0,0 0 141,0 5 0,0 1-382,0 4 0,0-4 5,0 4 1,0-4 121,0-1 0,0 0 120,0 0 0,0-7-182,0-3 1,0-2-480,0 2 341,0-3 179,0-2 0,5-3-172,0-7 1,2 0-122,-2-4 1,-2-7-94,7-4 0,-1-4 701,6-5 0,0 3 0,-1-5 0</inkml:trace>
  <inkml:trace contextRef="#ctx0" brushRef="#br0" timeOffset="448">118 221 20900,'7'-8'-4342,"-5"-5"1502,4 5 3087,1-7 0,-1 1 39,4-1-105,3 0 162,-11 7-136,11-5 1,-10 5-543,7-7 1,0 5 693,4 0 0,3 2 203,2-2 0,-1-3-204,7 4 1,1 0 20,8 0 1,4 5 158,6 0 0,2 2-92,3 2 0,-2 0-9,7 0 0,-7 1 167,2 4 1,-3 4-260,-2 5-124,-6 7-169,4-4 0,-18 9-342,1-6 1,-7 6-135,-3-2 0,-7 4-386,-3 1 0,-12 1-403,-8-1 665,-12 7 470,-11-5 1,-14 5 321,-7-7 0,-6 1 49,-9-1 0,2 1-82,4-1 1,-2-1-376,6-4 347,0 4 66,12-12 1,-4 11-373,7-8 0,7 1-1228,8-6 1351,9 1 0,2 1 0,4 4 0,-4 3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22:19.728"/>
    </inkml:context>
    <inkml:brush xml:id="br0">
      <inkml:brushProperty name="width" value="0.11429" units="cm"/>
      <inkml:brushProperty name="height" value="0.11429" units="cm"/>
    </inkml:brush>
    <inkml:brush xml:id="br1">
      <inkml:brushProperty name="width" value="0.08571" units="cm"/>
      <inkml:brushProperty name="height" value="0.08571" units="cm"/>
    </inkml:brush>
  </inkml:definitions>
  <inkml:trace contextRef="#ctx0" brushRef="#br0">383 89 26191,'13'-15'-2541,"-3"0"1,1 1 719,-6-1 0,2 2 210,-2 3 1530,-4 3 1,4 11-239,-10 6 1,-3 1 827,-7 13 1,-4 3-110,-1 7 1,-6 3-872,2 8 0,-4 0 582,-1 4 0,-1-1 54,1 6 1,-1 1 6,1 9 1,1 9-350,4 11 0,-2 2 210,6 2 0,2 7-187,8 3 1,4-48-1,1 0-303,0 48 1,0-4-361,5-5-5,6-8 638,3-1 0,10-3 31,1-3 0,1-4 174,-1-11 1,-2-1 111,6 1 1,-4-7 237,4-3 76,-6-9-108,10-4 1,-10-7-141,6 0 1,-4-6-223,4-3 0,-6-10-144,2-5 0,-4-4 243,-1-1 0,0 0-209,-1 0 253,-5 0 0,4-6 0,-5-3 0</inkml:trace>
  <inkml:trace contextRef="#ctx0" brushRef="#br0" timeOffset="720">677 1265 15814,'0'-22'-1886,"0"6"0,0-5-553,0 6 1860,0 0 1068,0 1 1,2 1-134,3 3 0,-4-3-209,4 3 1,-2 2-43,2-2 1,-1 2-279,5-2 1,0-3 399,0 3 0,4-1 13,-3 1 1,3-3 45,2 3 1,0-1-14,-1 1 0,1-2-147,0 8 1,-1-1 126,1 5 1,5-5-1,-1 0 1,1 2-34,-5 7 1,4 5-10,1 5 1,4 8-128,-4 2 0,1 4-78,-1 1 1,-4 2-49,4 4 0,-4 0-55,-1 5 1,-1 1-96,1-7 0,0 7-261,0-2-147,-1 3 422,1-4 1,-5 3-105,0-7 1,-1 0 120,6-4 0,0-1-121,-1 0 0,1-6 213,0-3-581,-7 3 400,5-13 0,-6 9-295,2-9 624,4-3 1,-4 6 0,5-5 0</inkml:trace>
  <inkml:trace contextRef="#ctx0" brushRef="#br0" timeOffset="990">1441 1132 12952,'-9'-14'-2051,"-1"-1"1472,0 7 0,-5-4 758,1 7 0,-8 2 879,-2 8 0,-4 10-705,-1 9 0,-1 6 21,1 4 0,4-1-27,1 6 0,1 2-388,-1 8-170,2-4 250,8 6 1,1-5-139,3 3 1,-3-2-195,3 7 0,2-7 89,-2 2 0,2-8-253,-2-2 1,-3-6 0,3 1 0,-1-9 58,1-6 0,-2-2-69,8-3 1,-6-4-188,5 0 729,0-7 0,11-3 1,3-8-1</inkml:trace>
  <inkml:trace contextRef="#ctx0" brushRef="#br1" timeOffset="1553">2000 441 8558,'15'-14'50,"-7"6"374,5 1-222,-11 14 3,4 7 1,-6 6 205,0 9-105,0-3-84,0 17 1,0-6 22,0 8 1,0 7 24,0 7 0,-5 6-259,0 8 0,0 7-1269,5 4 923,-6 2 263,4 3 1,-4-1 57,6 0 0,1-5-324,4 0 0,2-6 365,3 2 1,3-11 32,-4-4 0,3-9 7,-2-1-66,-4-6 27,-6-4 0,0-13-210,0-7 7,0-6-224,0 4-609,0-8 1350,-6 1-1511,4-7 1272,-5-8 1,14-15 0,1-7-1</inkml:trace>
  <inkml:trace contextRef="#ctx0" brushRef="#br0" timeOffset="2456">2617 1235 15419,'0'-14'-2853,"5"-6"1678,0 0 288,0 1 482,2 4 418,-6 0 1,6 6 808,-7-1-666,0 6-1069,0-2 1086,0 6 556,0 0-578,0 6 1,0 8 98,0 5 1,-5 7-63,0-1 1,0 3 24,5 1 0,-2 2-21,-2 3-313,2-3 92,-5 12 0,7-7-256,0 3 0,2 3 221,3-2 0,-2 2 172,7 2 1,5-1-76,4-4 1,1-3 170,-5-7 0,4-6 45,1-3 1,-1-11 270,-4-4 0,-2-6-240,-3-9 0,3-2-174,-3-12 1,3 3-133,2-9 0,-6 4-76,1-8 1,-2-4-179,2-1 1,3 1 75,-3-1 1,-2 5-343,2-5 0,-5 0-104,5-5 0,-7-1 317,2 1 0,-4 7 225,-1 2 1,0 6 38,0 5 1,-1 4 3,-4 10 1019,3 4-329,-4 6-195,-1 0 1,6 1-220,-4 4 0,1 5-25,0 10 0,2-2-19,-3 6 1,2-4 89,-2 4 1,3 1-204,-3 4 0,4 5-91,1 1 1,0-1 58,0-5 1,1 6-228,4-1 0,-2 12 252,7-2 1,2 10 221,7 0 0,-1 4 188,7 6 1,-2-2 151,1 7-1210,-3-7 792,-6-3 0,-2-2-67,-3-3 1,-4 1-274,-6-1 0,-1-3 187,-4-7 1,-3-2-61,-7-3 1,-6 4-246,-4-4-5,-2-3 274,-3 0 1,-6-7 21,-3 1 1,-10-7 150,-5-4 1,-5-2 104,-4-3 1,2-6 438,-3-3-348,4-3-207,1-2 1,7 0-159,3 0 1,5-7-273,5-2 0,4 0-634,11 0 174,3-1 726,13-5 0,1 7 0,7 1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22:23.30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1 117 8521,'0'-15'-998,"0"0"686,6-6 0,-2 10 531,5-4 1395,-5 4-909,9-4-735,-12 7 1,11 3 124,-7 10 1,6 3-122,-1 7 0,3 6 398,2 3-211,-1 4-30,8 1 0,-4 9-4,6 6 0,-4 2-1,4 8 0,1 0 21,4 4 0,0 13 90,1 2-1951,-1 10 1674,7 6 1,-20-42 0,-1 2 83,3 2 1,-1 1 0,-2 1 0,-1 0-216,-1-1 0,-2-1 0,0 2 0,-2-1 109,1 41 1,1-2 25,-6-8 339,0 4-126,-5-18 1,-6 2-41,-4-12 1,-3 0 161,-2 0 1,0 3-184,1-3 1,-1-4 15,0-11 1,-1-1-155,-4-4 1,4 3 871,-4-2 1,6-9-768,4-2 1,-3-4 356,3-1 1,3-3-427,3-6 89,2-7 148,2-1 112,0-7 451,0 0-631,0-7-114,0-1 1,0-2-292,0 0 0,0 5 43,0-4-583,0 5 412,0-9-623,0 12 161,0-6-402,0 1-300,0 4 28,0-5 1486,0 7 0,6 0 0,3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22:28.493"/>
    </inkml:context>
    <inkml:brush xml:id="br0">
      <inkml:brushProperty name="width" value="0.11429" units="cm"/>
      <inkml:brushProperty name="height" value="0.11429" units="cm"/>
    </inkml:brush>
  </inkml:definitions>
  <inkml:trace contextRef="#ctx0" brushRef="#br0">456 192 16760,'5'-30'-1787,"0"1"0,0 1 688,-5 4 944,0 2 1,0 13-132,0-1 170,0 7 142,0 9 1,0 10 227,0 14 0,-2 1-410,-3 3 1,4-1 395,-4 6 0,3 5 10,2 5 1,2 5-105,3-5-73,-4 0 124,13 2 1,-11-4-198,7 7 0,-5 5 90,4 4 1,-1 1-92,2-5 0,2 5 228,-7-1-1152,0 1 828,-5-5 1,1-7-90,4-3 1,-3-3-147,3-2 1,-4-7-167,-1-2 1,0-11 147,0-4 1,0-9-967,0-1 726,0-7 1,0 2 298,0-10 324,-6-3 1,4-13 0,-4-2 0</inkml:trace>
  <inkml:trace contextRef="#ctx0" brushRef="#br0" timeOffset="447">427 192 17476,'2'-25'-2618,"2"1"1,-2 4 1994,3-4 0,2 6 1075,-3-2 107,1 4-328,2 1 0,-6 5-77,4 0 163,-3 7-645,5-3 1,-4 6 1607,7 0-837,-7 0 0,10 0 110,-3 0 1,3 4-209,2 1 0,1 0 8,3-5 1,-1 5 166,7 0 0,-1 7-151,6-3 1,4-1-28,0 2 1,7 5-353,-2 5 1,2 1-27,-2-2 0,-3-1-31,-6 7 1,2-1 35,-2 6 1,3-1-119,-9 1 0,-3-1-160,-1 0 1,-10 2 54,-5 4 0,-4-4-241,-1 3 1,-13-3 225,-6-2 1,-16 1 156,-9-1 0,-8-1 115,-12-3 1,-9-3 96,-11-2 1,-2-4-211,-2 4 1,-9-4 145,4-1 0,0-7-139,20-3 1,4-3 287,15-2 1,7 5-667,12-1 240,14 1-90,15-5 1,9 0 377,7 0 1,13 0 0,14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22:31.974"/>
    </inkml:context>
    <inkml:brush xml:id="br0">
      <inkml:brushProperty name="width" value="0.11429" units="cm"/>
      <inkml:brushProperty name="height" value="0.11429" units="cm"/>
    </inkml:brush>
  </inkml:definitions>
  <inkml:trace contextRef="#ctx0" brushRef="#br0">280 72 29912,'13'-8'-3191,"-3"-7"0,-2 5-802,-3-4 905,-4 2 2822,6 4 1,-9 3 1253,-3 10 1,-3 5-723,-6 10 1,-1 2-211,0 8 1,-4 1-599,-1 3 1,-6 4 498,1 6 0,3 5-96,-3 0 0,5 8 249,-4 2 0,6 8-159,-2 11 0,6 4-895,4 6 0,-2-5 275,8 1 0,-1-1 357,5 5 0,0-1 11,0-4 0,1-5 17,4-9 0,3 1 71,7-6 125,6-1 252,-4-4 1,5-6 106,-2-4 0,-2-9 78,7 0 0,-6-8 35,6 3 1,-6-9 2,6-2 1,-7-6-23,1 2 0,-2-6 105,-3-4 0,-1-2-379,-3-3 0,3-3 73,-3 3 0,-2-4-50,2-1 1,-5 2-333,5 3 337,-7-3 0,10 4 1,-5-6-1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22:35.048"/>
    </inkml:context>
    <inkml:brush xml:id="br0">
      <inkml:brushProperty name="width" value="0.11429" units="cm"/>
      <inkml:brushProperty name="height" value="0.11429" units="cm"/>
    </inkml:brush>
  </inkml:definitions>
  <inkml:trace contextRef="#ctx0" brushRef="#br0">8952 941 17313,'13'-6'-1333,"-3"-4"-180,3-3 0,-10 3 316,7 0 952,-7 0 137,4 2-34,-7 2-48,0 6 198,0 0-246,0 6 0,0 2 301,0 7 0,0 1-7,0 4 0,-5-4 20,0 4 0,0 3 37,5 1-405,0-3 371,0 7 0,0-5-515,0 7 0,5-6 645,0 1 1,2-1-220,-3 5 0,0-4 65,5-1 1,1-6 18,5 2 1,0-4 160,-1-1 0,6-2 94,0-3 0,1-4 134,-2-6 0,-2 0-21,2 0 1,-1 0-131,2 0 0,-4-6-63,4-4 1,-4-5-172,-1-4 0,0 1-175,-1-7 0,1 6-84,0-6 1,-1 1-108,1-6 1,-5 1-190,0 0 1,-5 1 9,4 3 1,-5-3-27,1 4 0,-4 3-37,-1 1 125,0-3 255,0 7 1,-1 0 304,-4 6 62,3 7 62,-11-11 1,10 13 537,-7-4-151,7 3-270,-4 9 0,7-4-321,0 7 1,0 0-11,0 4 0,2 8 247,3 2 0,3 1-189,6 4 0,1-3 8,0 8 0,6 2-176,4-1 1,2 7 16,3 2 0,6 7 27,3 8 1,-2 6 188,3 4 1,-8 2 1,3 3 0,-11-2-333,-4-4 0,-10-2-180,-6-7 0,-10-6 97,-9 1 1,-1-8-231,-9-2 274,-6 0-408,0-13 617,-11 5 47,4-6 0,-6-7 139,0-4 1,5-3 108,0-1 0,-1-5 108,-4 0 1,7-7-124,3 2 0,2-3-410,3-2 0,1-5 89,4 0 0,3-7-432,6 3 447,0 2 0,7-13 0,1 4 1</inkml:trace>
  <inkml:trace contextRef="#ctx0" brushRef="#br0" timeOffset="512">9908 74 28576,'6'-15'-4723,"-4"0"0,6 2 3875,-3 4 0,-2-3-354,7 7 1718,-7 0 1,10 5 289,-3 0 0,5 12 278,4 3-162,-2 9-1184,10 5 1,-2 11 1197,9 9 0,4 5-336,6 9 1,2 6-76,3 9 1,-2 5-487,-20-37 1,0 2 0,-1 0 0,-2 2-507,1 3 0,-1 1 0,1-2 0,-2 1 266,-5 1 0,-2 0 0,-1-4 1,0-1-294,-2 1 0,-2-2 0,0 37-204,-1-1 1,-7-13 59,-3-2 1,-6-7-165,-4 2 1,-8-10 172,-1-5 0,-8-4 466,3-1 0,-10 1-21,-6-1 1,-2-2 193,-2-3 1,0 2 88,0-7 1,0 2 527,0-1 0,8-6-681,6 0 0,2-1-207,9-8 0,1-1-706,8-4 168,-3 0 670,11-7 0,-4 5 0,6-5 0</inkml:trace>
  <inkml:trace contextRef="#ctx0" brushRef="#br0" timeOffset="1343">10966 2705 21147,'15'-2'-1955,"-1"-3"1204,1 4 0,-5-6-899,0 7 1924,-7 0 0,2 0 225,-10 0-442,-3 0 1,-14 0 33,-2 0 158,-10 0-26,-4 0 0,-13 0 79,-2 0 0,-6 2 44,-5 3 1,-5-4-168,-9 4 0,-5-3-1571,-10-2 1466,-4 0-31,40 0 0,-2 0 0,3 0 1,0 0-219,-5 0 1,-1 0-1,2 0 1,-1 0 186,0 0 1,0 0 0,-2 0 0,-2 0 16,-3 0 0,-1 0 0,5-1 0,-1 0 12,-1-1 1,0-1-1,-2 2 1,0-1-39,-2-3 1,-2 0-1,-2 3 1,0 1 38,-5-1 0,1-1 1,2 2-1,0-1-273,-5-1 1,0 1 0,1 1-1,0 0 269,-3-1 1,0 0 0,-4 0 0,-1 2 64,-7 0 0,-1 0 0,2 0 0,0 0-49,28 0 0,-2 0 0,1 0 0,-1 0 0,-1 0 0,0 0-190,1 0 0,0 0 0,-1 0 0,-3 1 0,-1 1 0,0 0 172,0-1 1,-1 1 0,1 0 0,1 1 0,1 1-1,0 0-68,-1-1 0,0 1 0,0-1 0,0 1 0,0 0 0,-1 1 99,0 0 0,0 0 0,-1 0-393,-3-2 1,-1-1 0,-1 1 362,-4 1 0,-1 1 1,1-1-1,3-1 0,1-1 1,0 1 62,0 2 0,0 0 1,1 0-1,6-2 1,1 0-1,1 1-28,1-1 0,0 1 0,1-2 0,-32 0 0,0 0 3,32-1 0,-1 1 0,1 0 0,-29 1 0,1 0 12,29-1 1,0-1-1,0 1 1,-31 1 0,0-1 3,31-2 0,0 0 0,0 0 0,-33 0 0,1 0-13,1 0 0,0 0 1,5 0-1,0 0-16,-1 0 0,2 0 0,2 0 1,2 0 3,1 0 0,2 0 0,3 0 0,1 0-2,2 0 1,1 0 0,9 0 0,1 0-19,1 0 0,1 0 1,2 0-1,-1 0-73,1 0 0,1 0 0,3 0 0,1 0 293,-1 0 1,2 0 0,-36 0-235,5 0 0,11 0 6,4 0 1,9-5 1048,6 0 1,9 0-1085,10 5 0,9 0 586,7 0 1,6 0-615,-2 0 0,9 0 861,1 0-1033,7 0 511,-4 0-1048,7 0-2608,0 0 2764,7 0 0,1 0 76,7 0 1,-5 0-170,-1 0 1,3 0-322,7 0 956,-2 7 1,17-6 0,-3 6 0</inkml:trace>
  <inkml:trace contextRef="#ctx0" brushRef="#br0" timeOffset="1979">4572 3616 16555,'0'-23'-2423,"-7"2"0,4 8 1105,-7 3 2925,7-3-947,-10 12 1,10-6-130,-7 7 1,2 7-580,-2 2 0,-3 6-277,3 5-414,3-4 783,1 18 1,1-9-71,0 9 1,0 4-121,5 1 0,0-1 8,0 1 1,0 0-177,0 5 1,2 5 152,3 0 1,-2 2-26,7-2 1,-7-4 70,2 4 0,3-3-21,2-2 1,-4-5 119,-1 1 1,2-8-197,-2 3 1,1-9-4,-1-2 0,-3-11 5,3 2 0,-4-9-362,-1 4-561,0-6 303,0 2 801,0-6 1,0 0 0,0 0 0</inkml:trace>
  <inkml:trace contextRef="#ctx0" brushRef="#br0" timeOffset="2363">4175 3411 10607,'-13'-45'-1198,"3"1"1,-3 7 626,3 3 0,2 4 379,-2 6 160,7-4 1,-4 12 720,7-4 1,0 8-322,0 3 1,7 4 13,3-5 1,9 2-313,6-2 0,11-1 53,8 6 0,8-7 100,12 2 1,3 4 40,6 1 1,1 3-895,-1 2 661,1 0 153,-1 0 0,-1 9-138,-3 5 3,-4 1 0,-6 13 1,0-4-329,-1 4 393,-5 1 1,-11 2-1,-12 2-113,-9 1 1,-7 7-36,-4-2-362,-3-3 336,-14 0 0,-7-1 113,-11-1 1,-9 0 534,-5-4 1,-10-3-377,-5-2 0,-5-4-104,-5-6 0,2 1-69,-6 4 1,1-9-10,-2 4 1,4-5-183,6-1 0,-2 4 20,-2-3 0,4-2-322,0 2 0,7-5 339,8 5 1,8-2-710,6 2 1,9-2 813,11-3 1,4-3 0,6 4 0</inkml:trace>
  <inkml:trace contextRef="#ctx0" brushRef="#br0" timeOffset="2971">6306 3366 14939,'15'-32'-2476,"0"2"2044,-1-2 1,-4 15 495,0-2 0,-7 7 182,2 3 32,-3 5-349,-2-2 0,-7 6 273,-3 0-319,-3 6 286,-1 2 1,-8 7 244,-2 0 1,-9 8-107,-1 6 0,-5 1-169,4 4 1,0 3-95,0 3 1,4-1-47,-3 5 0,3-2-252,1 12 0,1-5-137,0 5 1,6 0 176,3 5 1,6 0-49,4-1 1,-2-4 91,7 0 0,2-5 5,8 5 1,0-11 140,10 1 0,-2-5 56,11 0 1,-3 2-155,9-7 1,-9 5 117,8-4-46,-2-1 87,2-5 1,0 1-63,1-1 1,-2-6-216,-4-3 0,-1-4-270,-3-1 357,-4-1 216,5-5 1,0 4 0,2-5 0</inkml:trace>
  <inkml:trace contextRef="#ctx0" brushRef="#br0" timeOffset="3277">6424 3866 16035,'1'-21'-3812,"4"-3"3203,-3-4 1,6 5 797,-3 3 41,-3 10-17,11 4 1,-10 1-178,7 0 1,-2 2 408,2 8 1,8 3-514,-4 7 0,4-1 982,-3 1-584,0 6-229,0-4 0,4 10 223,1-2 0,-1 3-275,-4 1 1,-5-1-251,0-4 0,-1 4-121,6-3 1,0 1 235,0-2 0,-1 2-8,1-6 0,1 4-114,4-4 0,-2 5 151,6-6 0,1 1-159,4-6 1,1 1-388,-1 0 0,2-7 478,3-3 275,-9-3 0,16-2 1,-10 0-1</inkml:trace>
  <inkml:trace contextRef="#ctx0" brushRef="#br0" timeOffset="3519">6968 3719 22858,'-13'-10'-1960,"3"1"506,-3 5 1413,5-2 1,-12 7 687,0 4 1,-6 5-196,2 10 0,-4 4-606,-1 11 0,1-3-76,3 7 1,4-4-283,6 4 0,1 0 180,-1 5 1,5-5-129,0 1 0,6-8-147,-6 3 1,5-4-186,-5-2 1,7-4-816,-2-1 1175,-3-6 0,4 3-1433,-5-6 1245,5 0-443,-2-1 834,6-6-132,0 6 544,0-13 0,13 12 1,3-5-1</inkml:trace>
  <inkml:trace contextRef="#ctx0" brushRef="#br0" timeOffset="3961">7056 3161 25660,'10'-7'-4116,"0"-3"2505,-7-3 1,8-1 1570,-6-1 0,2 7 123,-2 3 0,1 5 328,4 5 0,8 5-183,-3 9 1,9 4-43,1 6 1,2 7-387,3 4 0,4 2 364,0 2 0,7 7 345,-2 3 1,-1 9-191,1 6 1,-1 1-349,1-1 0,-5 3-489,-9-4 1,-4 4 262,-6 2 0,-2-9 9,-4-6 1,-2-5-117,-7-5 1,-7-9-669,-2 4 144,-4-9 573,-2 1 1,-5-7-42,1 1 1,-12-1 397,1 0 0,-2 1 86,2-1 1,1-1 287,-1-4-785,8 4 596,-6-12 0,11 6-626,-2-8 0,7 1-251,3 0 0,5-1-1590,-1 1 2089,4 0 0,-6 0 0,-1-1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23:13.040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4292 45 17338,'23'-7'-445,"-3"-3"163,-4 4 1,-3-2-660,-3 3 1,-7 3 700,-13-3 1,-14 4 1758,-20 1-1195,-20 0 1,-29 1-965,33 2 0,-3-1 808,-4-1 0,-4 0 0,-17 5 0,-4 1 19,-5-2 1,-2 0 0,29-1 0,0 0 0,-2 1-323,-6 0 1,-1 0 0,0-1 0,0 1 0,0 0-1,1 0 286,1 0 1,0 0 0,0 0 0,0 0 0,-1 0 0,1 0-39,4-1 0,0 1 1,-1 0-1,-3 1 1,0 1-1,-1 0-64,-2-1 0,0 1 1,0-1-1,3 1 1,2 0-1,0-1 41,5-1 0,1 0 1,2 0-1,-26 1 0,3 1-351,13-2 0,2 0 0,4-2 1,2 0 206,2-2 1,2-2 0,0 1 0,2 0 9,6 0 0,1 0 1,3 0-1,2-2 224,-32-2 0,12 2 1764,18-3-1376,8-3 1440,29 6-1624,3-11 192,13 12 1,2-6-1866,3 7 0,-2 2 654,7 3 0,-5-2-594,4 7 0,-4-1 215,5 6 0,-5 0-250,5 0 0,0-1 723,4 1 453,7 0 1,2 6-1,7 2 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23:11.068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645 427 22911,'2'-24'-1607,"3"-1"1,-2 6 0,5-4 0,0 0-1,0 2 378,4-1 1191,1-4 0,-3 8 519,0-6-314,-1 6 0,1-5 11,0 3 302,-7 4-1755,4-5 1504,-7 0-113,0 4-94,0-4 0,-2 8-128,-3 3 480,-9-3 0,-9 11 247,-7-2 1,-4 2-15,0 2 0,-12 6-114,2 4 0,-5 5-90,0 5 0,-2 2-117,-3 8 1,4-1-92,6 1 1,-1 6 1,1 3 1,7 3-442,3 2 0,9 5-568,5 0 0,9 2-9,1-2 1,7 2 2,-2 2 0,8 0 313,2-4 1,7-4 73,-3 4 0,4-3 111,2-2 1,5 0 192,-1 0 1,8 2 148,-3 3 1,1-10 243,4 1 0,-3-8 238,8-2 0,4 4 62,1 0 0,4-1 1,1-9 1,1-1 49,4-3 0,-1-5-6,6-1 1,-7-1-12,2-8 0,-8 0-38,-2-5 1,0 0-101,5 0 1,-8-1-78,-6-4 0,-3-5-180,-7-10 0,5 1-555,-6-11 1,-4 4-290,-5-8 1,-7 3-216,2 1 0,-8 1 71,-2 0 1,-12 6-224,3 3 0,-11-1 198,1 1 1,-9 6 55,-1 4 0,-1 2 419,6-2 0,0 3 310,-1 7 1,6 0 310,-1 0 0,2 0-19,-1 0 0,1 0-151,3 0 0,9 2 55,-4 3-257,4-4 0,3 13-507,1-6 280,7 0 390,7-2 1,1-6 254,6 0 0,3 0-134,2 0 1,-1-1 4,7-4 0,-1 2-54,6-7 0,-1 0-385,1-5 1,-3 1 401,-2-1 1,3 2-380,-4 3 1,-3-3 281,-1 3 0,3 4 1,0-1-1</inkml:trace>
  <inkml:trace contextRef="#ctx0" brushRef="#br0" timeOffset="459">1454 1030 13797,'14'-13'-1153,"1"3"1081,0-10 0,-1 4-708,1 1 1,0 6-217,-1-1 2564,-5 0-862,4-5-559,-12 7-990,6 2 265,-14 6 1,-1 1 561,-7 4 1,-4 0 113,-1 10 0,-1-4-319,1 9 1,4 1-33,-3-1 1,2 4 167,3-4 1,-1 6-26,0-2 0,5 2 235,1-1 1,5 3-150,-1-4 1,4 4-80,1 1 1,11-4 61,4-1 1,9-4 60,1 4 1,4-7 70,6-2 1,-3-2 120,7-9 0,-6 0-19,1-9 0,-3-3 30,-1-7 1,-6-8 62,1-6 0,-12-1-248,2-4 0,-11-4-159,1-1 1,-3 3-206,-2 2 0,-7 3 106,-2 2 1,-11 4 39,-4 1 1,-4 6 106,-2-2 1,3 10-24,2 5 1,-3 4 137,4 1 0,1 0 43,-2 0 1,8 6-46,-3 4 0,4 3-4,1 2 0,7 6 1,1 2-1</inkml:trace>
  <inkml:trace contextRef="#ctx0" brushRef="#br0" timeOffset="1130">2042 1045 13568,'0'-15'-2257,"0"0"1317,0 0 1,0 1 908,0-1 1,0 0 909,0 1 1,-7-1-678,-3 0 1,-4 6 198,-6-1 0,2 6-421,-7 0 1,6 2-54,-6 2 1,3 6 137,-3 4 1,-1 5-119,6 5 1,6-3-142,4 8 0,7-5 4,-2 4 1,3 1-67,2 4 1,7-1-3,2-4 0,4 2-12,2-6 0,0 6-2,-1-1 0,1-4 102,0-2 1,0-4 282,-1-5 0,1 3 98,0-3 130,-1-4 0,1 1 19,0-7 1,-1-2-106,1-3 0,-5-4-242,0-11 0,-2 2-53,2-7 0,1 8-23,-6-3 0,5 4-22,-5 1 1,0 0-53,-5 0 0,5 1-185,-1-1 36,1 7 1,0 0-63,0 3 456,7 3 0,-4-4 75,6 6 1,-4 0 53,0 0 1,-5 5 27,5-1 1,0 1 30,4-5 0,1 0 217,0 0 1,-6 0-89,1 0 0,5-1-113,5-4 0,-1-3-231,-4-7 0,4-1-44,1-4 1,6-3-83,-1-6 1,2-7 44,3-3 1,-2-9-274,-4-1 1,4-11 116,-4 1 1,-1-11-323,2-4 1,-14 2-168,-1-1 1,-7 1 131,-3 8 1,-6 7 340,-4 8 0,-5 17 88,-4 7 0,1 9 324,-7 6 0,1 3-6,-6 7 1,6 2 155,-1 3 1,1 8-168,-6 7 0,3 6 167,2-2 1,-1 9-240,6 1 0,6 12-90,4-2 1,7 10-123,-2 0 0,3-2-108,2 2 1,2 0-342,3 5 1,4 4 233,11 1 1,-2 5-78,6-6 0,-4-1 109,5-8 0,-1 0 302,5-10 1,1-3-67,-1-11 1,1-8 58,-1-2 1,2-4 210,3-1-134,4-7 0,6 5 1,0-5-1</inkml:trace>
  <inkml:trace contextRef="#ctx0" brushRef="#br0" timeOffset="1315">3306 736 21878,'-8'-21'-3954,"-1"4"2972,4-2 1,4 2-765,-4 3 2362,3 6-644,2 1 1,0 9-162,0 3 0,-5-2 73,0 7 1,1 4-1240,4 6 0,-5 4 1209,0-4 0,0 13 0,5-2 0</inkml:trace>
  <inkml:trace contextRef="#ctx0" brushRef="#br0" timeOffset="1481">3453 1427 20123,'0'-10'-3180,"0"0"1,0 5 378,0-5 1341,0 7 1047,0-3 154,0 6 533,0 0 0,-7 0 0,-1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23:17.167"/>
    </inkml:context>
    <inkml:brush xml:id="br0">
      <inkml:brushProperty name="width" value="0.08571" units="cm"/>
      <inkml:brushProperty name="height" value="0.08571" units="cm"/>
      <inkml:brushProperty name="color" value="#E71224"/>
    </inkml:brush>
    <inkml:brush xml:id="br1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1072 162 8557,'15'-6'0,"-2"2"0,-3-5-256,3-1 0,-7-5 273,4 0 0,-3 1 52,-7-1 0,0 5 272,0 0-324,-7 7 16,-1-10 0,-15 7 259,-6-4-483,-7 3 142,-8 1 0,-9 4 43,-5-3-14,-1 4 1,-13 2 69,3 4 1,-3 3-167,-1 7 1,1 0-3,4-1 0,4 1 148,10 0 0,7-1-85,12 1 1,3 0 71,12 0 1,2-6-56,8 1 28,4 0 0,7 3-5,4-3 0,-2-2 54,7-3 1,-5-2 7,5 7 1,-5-5-7,5 5 1,-5-1 7,4 6 1,-4 0 87,5 0 1,-5 1-102,5 3 0,-7 3 107,2 2 0,1 6-83,-1-1 1,5 0-2,-5 6 1,2-3-19,-2 3 1,-4-3-4,4 8 0,-3-6-32,-2 5 0,5-6 49,-1 1 1,1 4-73,-5 1 1,5-3 49,0-2 1,0 2-57,-5-2 0,5 2 6,0-2 1,0-3-6,-5 4 1,0 1-10,0-2 0,0-3-11,0-2 0,0-7-230,0 7 1,-2-9 143,-3-1 0,2-2-727,-7-3 561,7 1 0,-4-5-569,7 0 863,0-7 0,-6 3 0,-2-6 0</inkml:trace>
  <inkml:trace contextRef="#ctx0" brushRef="#br0" timeOffset="271">661 956 8557,'1'-20'-1,"4"1"212,-3-7 0,3 11 213,-10 0-141,3 7-72,-11 2 1,0 4-79,-7-3 78,1 3 1,-2 2 14,-4 0 0,-3 2-226,-1 3 0,-1-2 4,1 7 0,-5-5 104,-1 5 0,1-7-73,5 2 0,-6 1-52,1-1 0,0 5-189,4-5 1,1 5-146,0-5 0,1 1-161,3-1 1,4-3 51,6 3 0,6 1-163,-1-1 1,7 2 191,-2-2 0,10-4 431,4 4 0,11-3 0,3-2 0</inkml:trace>
  <inkml:trace contextRef="#ctx0" brushRef="#br0" timeOffset="705">1116 1044 8557,'0'-15'0,"0"1"-298,0-1 290,0-6 92,7 5 1,-6-2 602,4 3-405,-3 10 1,4-8-352,-4 13 174,5-7-116,-7 6 0,5 1 139,-1 10 1,1 3-91,-5 1 0,5 6 168,0-1 0,0 8-301,-5-3 0,2 2-76,3-1 0,-4 3-41,4-4 0,-3 2 0,-2-1 0,-2-2-214,-3-4 1,2-3-232,-7 4 0,-1-5 657,-9-5 0,-3 3 0,-6-5 0</inkml:trace>
  <inkml:trace contextRef="#ctx0" brushRef="#br0" timeOffset="856">896 486 8557,'8'-15'-216,"5"0"1,-10 2 299,7 3-71,-7 4 1,4 9-381,-7 7 1,0 0 136,0 9 1,0 4-340,0 2 569,0 2 0,0 3 0,0-1 0</inkml:trace>
  <inkml:trace contextRef="#ctx0" brushRef="#br0" timeOffset="1272">1440 985 8557,'8'0'-31,"5"0"1,-12 2 112,4 3 0,-1 3 160,1 7 1,-4-1-254,4 1 0,-3 0 145,-2 0 1,0 4-223,0 1 1,-2 6-4,-3-2 0,2-1-15,-7 2 0,7-7 46,-2 1 0,2-2-105,-2-3 0,3-4-77,-3 0 156,4-7 1,1-3-24,0-10 1,0-4 60,0-6 1,6-3 81,4-6 0,10-1-39,4 1 1,1-5 10,4-1 0,-8-4 26,9 5 1,-4 1 6,3 9 0,-4 1 56,-1 3 0,-6 11-91,2-1 1,1 7 158,-2 3 1,3 8-126,-3 6 0,-2 3 46,2 7 0,-2 1-91,-3 4 1,-4 0-3,0 1 0,-2-1-209,2 1 1,1-6 75,-6 1 1,5-1-67,-5 6 0,5-3 87,-5-2 1,1-4-242,-1-6 1,-2-1-273,7 1 634,-7-7 0,10 5 0,-4-4 0</inkml:trace>
  <inkml:trace contextRef="#ctx0" brushRef="#br1" timeOffset="1760">2336 1103 11579,'8'-15'-785,"-1"1"1,-7-1 566,0 0 0,0 0 106,0 1 1,-2-1 136,-3 0 1,-3 6 251,-6-1 1,-8 5-160,-2-5 1,1 7 87,-2-2 0,1 3-226,-5 2 1,-1 0 229,1 0 1,1 7-212,3 3 1,4 4 21,7 6 1,-1-2-118,0 6 0,7-4-91,3 4 0,3-4 30,2 5 0,0-6-46,0 6 0,7-2 65,3 1 0,3-3 47,2-6 1,6 0 84,3-1 0,2-4 82,-1 0 0,3-7 52,-4 2 1,2-10 0,-1-5 1,1-4-27,-6-6 0,1-3-39,-2-6 0,-2-7-35,2-3 1,-2-10-96,-3-5 1,1-5-27,0-5 1,-7-9-69,-3-10 1,-4 1-198,-1-1 0,-6 7 194,-4 3 1,-8 6 60,-1 8 0,-6 14 167,5 5 0,1 14 194,4 7 1,0 7 636,1 2-514,6 7 1,1-2-183,7 10 1,-5 5-75,0 9 0,-1-1 151,1 7 1,3 6-185,-3 8 0,4 5-36,1 5 1,0-3-60,0 3 1,0 3-46,0 2 0,6 5-145,4 5 0,-2-4 105,2 4 0,0 1-139,4-1 0,1 4-69,0-4 0,0-2-87,-1-8 1,-4-3-52,0-7 1,-5-5-670,5 0 1126,-7-13 1,16 9-1,-2-13 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23:21.236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192 148 22046,'0'-15'-3932,"0"1"1,0-1 1536,0 0 2435,0 0-467,0 1 249,0-1-154,0 7 413,0 1-1931,0 7 2627,0 0 1,0 7-701,0 3 1,0 3-21,0 1 1,1 1 139,4 0 0,-3 6-10,3 4 1,1 2 53,-1 3 0,5-6 18,-5 1 0,6-1 43,-1 6 0,-2-6-846,2 1 0,0-6 929,5 6 1,-1-7-78,1 1 1,0-2 10,0-3 1,4-6 309,1-3 0,-1-3-7,-4-2 1,0 0-88,-1 0 0,1-7-352,0-2-1,-2-6-170,-3-5 0,3 2-157,-3-6 0,-2-1-177,2-4 1,-2-5-162,1-1 0,-2 1-311,-7 5 1,2-6-93,3 1 1,-4 1 61,4 9 0,-3-2 317,-2 6 0,-5 6 760,0 4 39,0 6 161,-2-2 1,4 8 33,-7 2 1,7 5-174,-2 5 0,4 8-137,1 2 1,0-1 32,0 1 1,0 1-50,0 4 0,1 6-138,4-1 1,3 2 48,7-2 1,1 4-212,4 6 1,3 2 49,6 3 1,1 0 422,-1 9 0,0-7-77,1 8 0,-6-9-8,1 4 0,-7-5-70,1 5 0,-9-6-142,-5 1 0,-5-9-383,-5 0 1,-5-8 177,-9 3 0,-4-11 253,-6-4 1,-3-4 91,-2-1 1,0-2 129,-10-3 1,8-4 112,-8-6 1,-2 0 138,-3 0 1,-2-6 138,2-4 1,4-3 53,-4-2 1,3-1-196,2-4 0,5 4-373,-1-4 1,13 4-108,-3 1 0,12 0-327,4 1 1,4 4-346,5 0-1070,3 7-180,-4-4 494,12 7 1,1 2 853,3 3 1,3-2-204,-4 7 582,-2 0 1,6 4 0,-5 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20:56.859"/>
    </inkml:context>
    <inkml:brush xml:id="br0">
      <inkml:brushProperty name="width" value="0.11429" units="cm"/>
      <inkml:brushProperty name="height" value="0.11429" units="cm"/>
    </inkml:brush>
    <inkml:brush xml:id="br1">
      <inkml:brushProperty name="width" value="0.08571" units="cm"/>
      <inkml:brushProperty name="height" value="0.08571" units="cm"/>
    </inkml:brush>
  </inkml:definitions>
  <inkml:trace contextRef="#ctx0" brushRef="#br0">0 221 8705,'0'-15'-50,"0"1"33,0-1 567,7 0 218,-5 0-500,4 1 16,-6-1-146,0 7 0,0 0-103,0 3 250,0 3 1,0-4-498,0 6 529,0 0-697,7 0 234,-6 0-84,6 0 162,-1 0 5,-4 0 1,11 5-88,-3-1 1,-2 8 75,2-2-83,0-4 146,4 7 1,1-9 13,0 5 0,4 0 3,1 0 1,0 4-34,-6-3 226,1 3-194,0-5 0,-1 5 95,1-3-74,0-3-11,-7 6 1,5-5-21,-3 7 29,-4-1-7,7 1 1,-9 0-185,5 0-22,-5-1 118,2 1 0,-1 0-167,0-1 0,0 1 178,-5 0-264,0-1-52,0-5-59,6 4-1,-4-5 247,5 0-275,-7-1 39,0-7-122,0 0 559,0-7-12,0-1 0,6-7 0,2 0 0</inkml:trace>
  <inkml:trace contextRef="#ctx0" brushRef="#br1" timeOffset="203">368 45 8583,'0'-15'-961,"-5"5"823,0 0 1451,0 7-779,-1-4 1,-2 14 192,-7 3-447,0 9-70,0-2 0,-4 11-176,-1-4 1,-6 9 238,2 1-487,-4 0 206,5 2 1,0-3 196,3 6-390,4-6 208,-5 3 0,3-2-15,3 0-908,-3 1 599,17-6 0,-6-6-876,7-4 629,0 4 245,0-6 0,2-1 319,3-6 0,3 0 0,7 4 0</inkml:trace>
  <inkml:trace contextRef="#ctx0" brushRef="#br1" timeOffset="461">603 427 8440,'10'-13'0,"0"3"777,-1-3-113,0 11-494,-3-4 10,-6 19 1,-1-2 180,-4 14-436,3-7 98,-11 9 1,5-2-81,-7 9 1,0-8 132,1 4 0,-1-4-73,0 3 1,2 1 118,3-1-837,-3 0 506,5 1 0,0-6-246,3 1 1,-1-6 454,1 6 0,0-7 0,5 3 0</inkml:trace>
  <inkml:trace contextRef="#ctx0" brushRef="#br1" timeOffset="978">1162 530 8374,'0'-15'-61,"0"7"724,6-5-283,-4 11-160,4-4 0,-6 12-72,0 4 1,0 3 129,0 2-396,0 6 228,0 2 0,-1 1 109,-4 1-276,3-1 77,-11 6 1,10-1-133,-7 0 206,0 1-26,-4-7 1,-1 4-367,0-2 1,-1-4-74,-4-1-549,4-4 596,-5-1 1,6 0 323,0-1 0,1-6 0,-1-1 0</inkml:trace>
  <inkml:trace contextRef="#ctx0" brushRef="#br1" timeOffset="1178">1529 441 8451,'8'-21'0,"5"5"419,-3-4 815,-3 10-712,-1 4-1656,-6 6-724,0 0 1282,0 6-72,0-4 648,0 11 0,0-5 0,0 7 0</inkml:trace>
  <inkml:trace contextRef="#ctx0" brushRef="#br1" timeOffset="1337">1720 427 8405,'18'-7'-470,"-3"-3"314,-4-3 813,4 5-102,-7 2-1668,-1 6 482,-7 0 631,0 0 0,0 6 0,0 2 0</inkml:trace>
  <inkml:trace contextRef="#ctx0" brushRef="#br0" timeOffset="1518">2073 353 10880,'15'-5'99,"-1"0"1,-4-4 83,0 4 0,-5-5 134,5 5-391,-7 0-1034,3 5 1083,-6 0-416,0 0 1,7 7-1,1 1 1</inkml:trace>
  <inkml:trace contextRef="#ctx0" brushRef="#br0" timeOffset="2443">2764 353 11209,'10'5'-463,"-1"0"74,1 6 313,5-9 225,-7 11 1,-1-5 217,-7 7 0,0 5-347,0-1 0,-2 7-264,-3-1 0,-8 3 77,-7 1-139,-6 0 198,10 1 0,-10-1-695,6 1 327,-6-1 354,10 0 0,-5-1-883,6-3 1005,0 2 0,-6-4 0,-2 7 0</inkml:trace>
  <inkml:trace contextRef="#ctx0" brushRef="#br1" timeOffset="2986">3278 177 8549,'0'-15'0,"0"0"0,2 1-74,3-1 1,-4 0-222,4 1 777,-3-1-82,-2 0 44,0 1 196,0 5-390,0 3-337,7 6 50,-6 0 111,12 0 1,-9 5-65,5 0 1,1 6 253,5-1-522,-7 3 169,5 2 1,-5-1-170,7 1 73,0 6 179,-1-4 0,1 4-192,0-6 212,-1-1-36,1 1 1,0 0 6,0-1 15,-1 1-1,1 0-18,0-1 18,-1 1 0,1 1-44,0 4 0,-1-8-5,1 2 0,-2-2-343,-3 2 159,3 1 112,-5-7 1,7 4-353,0-7 209,-7-1-361,5 3 213,-5-5 0,2 4 413,0-6 0,-1 0 0,6 0 0</inkml:trace>
  <inkml:trace contextRef="#ctx0" brushRef="#br0" timeOffset="3220">3734 30 9678,'-8'0'-762,"1"0"0,1 0 1365,-4 0-277,-3 0-234,-2 0 1303,-6 13-919,-2-3 1,-6 18 152,-1-4-890,1 4 356,0 1 1,-1 7 43,1 3-564,6-3 294,-5 7 0,10-11-337,-6 8 1,6-3 44,-2 2 1,9-4-6,1-11 1,7 2 98,-2-6 0,3-1-519,2-4 547,0 0 293,7 0 1,1-7-1,6-2 1</inkml:trace>
  <inkml:trace contextRef="#ctx0" brushRef="#br1" timeOffset="3802">3984 603 8525,'6'8'-136,"-4"-1"345,5-7 1,-6 0-52,4 0 182,-3 6-68,4-4-214,-6 5 118,0-1 182,0-4-301,0 11-2,0-12 1,-1 11 267,-4-7-603,-3 6 241,-1-3 0,-4 5-140,4-3 7,2 3 304,-6-5-422,5 7 120,-7 0 0,7 0-94,-5-7-42,11-2 223,-4 1-14,-1-6-11,6 6 58,-6-7 0,9-2-172,3-3 194,-4-3 0,12-6-23,-3-1-192,3-6 191,2 4 2,6-11 25,-5 6-21,6-8 1,-1 2-64,3 4 338,-2-4-129,5 5 0,-9 0-177,7 4 521,-7 3-83,3 1 164,-6 7-444,-7 1-25,5 7 0,-11 7 301,2 2-197,-2 5-55,-2 7 1,0 0 46,0 4 0,0 2 89,0-2-388,-6-4 93,4 7 1,-6-10 192,3 6-256,3-6 71,-4 10 1,1-12-628,0 4 327,0-4 192,5-1 1,0 0-944,0-1 371,0 1 726,0 0 0,0-1 0,0 1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23:24.496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74 817 9913,'0'-28'0,"0"2"-566,0 2 668,0 6 1,0-5 117,0 3 1,-1 9 319,-4-4 0,2 10 45,-7 0 0,5 4 102,-5 1 1,5 1-527,-5 4 1,7 5-25,-2 10 1,-1 1-181,1 3 1,0 9-25,5-4 0,0 4 132,0-3 1,0 4-315,0 0 1,0 0-293,0-4 0,1-1-384,4 1 1,-1-3 413,5-2 1,0-4 655,0-6 0,4-2 226,-3-3 0,3 1 187,2-6 0,0-2 63,-1-8 1,6 2-130,0-7 1,-1-4-246,-4-6 1,0-1-150,-1 1 1,1 4-27,0-4 0,-1 4-50,1 1 1,-5 2-209,0 3 1,-5-1-129,4 6 0,-4 0-478,5 5 1135,0 0 0,5 2 94,-1 3 0,1 1 137,0 4 0,-1 1-208,1-6 0,0 5 76,0-5 1,-1 2 58,1-3 1,1-2 106,4 3 0,-4-3-15,4-2 0,-4-2-565,-1-3 0,-5-3-451,-1-7 1,0-1 55,0-4 0,3-1-323,-7-3 1,0-4 20,-5 3 1,0-2-364,0-3 0,-2 1-7,-3-1 1,-1 6 143,-4-1 1,-3 7 234,3-1 724,-3 2 1,-8-4-1,-2-2 1</inkml:trace>
  <inkml:trace contextRef="#ctx0" brushRef="#br0" timeOffset="505">633 97 31441,'10'-15'-9013,"-1"0"5724,-5 7 3123,9 2 1,-7 12 136,4 4 0,2 11-278,-8 9 1,6 1 7,-5 8 0,0 2-29,-5 8 0,0 0-964,0 10 0,0-4 938,0 9 1,0 3-23,0 1 0,0 4-78,0 2 1,0-2-273,0-4 1,0-9 476,0-10 0,0-5-391,0-5 405,7-9 397,-6-16 306,12-7 1,-6-14 27,3-2 1,1-6-354,-6-5 1,6 2 19,-1-6 1,3-1-30,2-4 0,1-5 97,4-1 0,-4-4-130,4 5 1,1 0 4,-1 4 1,-1 2-165,-4 4 0,5 3 125,-1 6 1,1 7 638,-6 3 0,1 5 122,0 5 0,0 5-228,-1 9 1,-4 4-413,0 6 0,0 6-46,4-1 1,-1 5-81,-3-5 0,2 6-81,-7-6 0,6 0-248,-1-4 1,-2-3-210,2-2 0,-5 1-273,4-6 1,-4-6 368,5-4 1,-5-2 538,5 2 0,-5-3-63,5-7 0,-6 0 227,6 0 1,-5 0 90,5 0 1,0-2-182,4-3 1,8-3 0,1-7 0</inkml:trace>
  <inkml:trace contextRef="#ctx0" brushRef="#br0" timeOffset="681">1559 949 24609,'10'-13'-4721,"0"4"3759,-7 2 1096,3 7 0,-6 7-941,0 2 0,0 4 433,0 2 0,0 0-243,0-1 0,0 1-11,0 0 1,0-4-718,0 4 0,0-8 692,0 7 1,0-2-453,0 2 959,0-5 0,7 4 1,1-5-1</inkml:trace>
  <inkml:trace contextRef="#ctx0" brushRef="#br0" timeOffset="839">1574 391 26520,'0'-16'-4530,"0"-4"0,5 8 1198,-1-2 3323,1 9-136,-5-2 0,-5 9-66,1 3 0,-1 3-736,5 7 925,0-1 1,6 8 0,2 1 0</inkml:trace>
  <inkml:trace contextRef="#ctx0" brushRef="#br0" timeOffset="1151">2162 744 28064,'0'-25'-7902,"0"1"5257,-7 6 2395,5-4 1,-11 9 1852,4 4-702,-5 2-51,-7 7 1,0 0 396,-3 0-2165,-4 7 1451,5 1 0,-6 8-121,-1 4-406,7 3 0,0 6-582,4 0 1,7 6-342,-2-1 1,4 5-421,0-5 0,4 1 283,6-6 1,1-4 288,4-1 1,3-1 425,7 1 1,8-4 688,6-10 1,2 3 226,8-3 0,6-4 202,3-1 0,3-3 41,-2-2 0,0 0-95,10 0 0,-8-7-257,7-3 1,-9-3 298,0-1-674,-3-8 1,5 0-1,1-8 1</inkml:trace>
  <inkml:trace contextRef="#ctx0" brushRef="#br0" timeOffset="1576">2750 82 26124,'8'-23'-9621,"0"2"8034,-3 6 1,-4 6-107,4-1 1480,-3 6 1,-2 6 407,0 13-677,-7 13 276,6 3 1,-12 16-2522,3-3 2856,3 10 0,-4-7-118,6 7 1,-5 2-227,5 7 1,-1 0-4,1 5 1,2-6 104,-7 2 1,5-9-273,-5-1 0,7-13 342,-2-2 1,3-8-153,2-6 339,0-10 123,0-9 1,2-8 195,3-2 0,3-5 209,7-5 0,-1-3-315,1-2 1,5 1 67,-1-7 1,6 1-317,-6-6 1,1 8 525,-5 2-606,-1-3 0,0 7 327,-5-4-522,4 10 1,-9 7 3067,5 13 0,-4 1-2436,5 14 0,0-1-240,5 6 0,-6 4 80,1 0 1,5 6-76,5-6 0,1 0 286,-2-5 1,-2-1-126,2-3 0,3-4 183,-3-6 1,6-2-886,-6-3 0,2 1 1505,-1-6-849,3 6 1,6-3 0,1 7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23:22.845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574 310 16108,'15'-5'-2246,"0"0"1661,-1 0 0,-4-2 19,0-2 439,0 2 0,4-6 107,1 3 0,-5-3-63,0-2 0,-2-1 119,2-4 0,1 4-286,-6-4 0,0 4 87,-5 1 1,0 1-107,0-1 0,0 0 67,0 1 0,-2-1 67,-3 0 1,-4 5 208,-11 1 1,2 5 243,-7-1 0,6 4 92,-6 1 0,1 0-21,-6 0 1,1 1 56,0 4 0,4 4-112,1 5 0,1 6-94,-2-1 0,-1 8-120,7-3 0,-1 9-301,5 1 1,5 7-199,1-2 1,5 5 133,0 5 1,2-1-119,2 5 1,6 1 102,4 5 1,3 5 54,2 0 0,-2-1-10,-3-4 0,3-5 154,-3 0 0,-2-7-79,2 2 0,-7-3 102,2-2 0,-4-5 3,-1 0 1,0-8-191,0-1 0,-6-1 76,-4-4 1,2-2-47,-2 1 0,0-6 168,-4 2 1,4-6-254,0-4 1,5-3-46,-5-7 535,7 0 1,-3 0-1,6 0 1</inkml:trace>
  <inkml:trace contextRef="#ctx0" brushRef="#br0" timeOffset="214">648 927 16108,'0'-23'-4210,"0"2"2907,0 6 1,0 0 1598,0 1 0,-7 6 519,-3 3 1,-9 1-314,-6-1 1,-3 4 19,-1-4 1,-2 5-102,-3 5 0,-4-2-296,-6 7 0,3-2 236,-3 2 0,8 3-187,-8-3 0,10 1 149,0-1 0,-1 3-736,6-3 0,-2 1-280,11-1-766,1 3 1325,10-5 0,3 7 0,6 0 0</inkml:trace>
  <inkml:trace contextRef="#ctx0" brushRef="#br0" timeOffset="664">853 956 16108,'5'-23'-3583,"0"4"2821,0 9 391,-5 4 40,0 6 1,-1 0 1398,-4 0-883,-4 6 0,-5 2 2,-1 7 1,-1 5-445,-4-1 1,4 1 447,-4-6 1,9 6-189,1 0 0,2 1-27,-2-2 1,-1-1 96,6 7 1,0-7-522,5 1 1,1 3 216,4-3 1,5 1 176,10-5 0,4-2 228,11-4 0,-1 3-121,10-7 0,-5 0 214,5-5 1,0 0-110,-5 0 1,2-7 83,-1-3 1,-9-8-41,-7-1 1,-8-6-155,-1 6 0,-7-7-297,-8 1 1,-3 2-143,-7-1 0,-6 4 165,-14-4 0,-1 6 63,-3-2 0,-3 4 50,-8 1 1,1 0 61,0 1 0,5 5 183,0 5 1,6 2 157,-1 2 1,5 0 130,4 0-102,4 0 1,13 6-596,3 4 1,5 2-102,5-3 1,11 5 366,13-5 0,1 4 1,6 2-1</inkml:trace>
  <inkml:trace contextRef="#ctx0" brushRef="#br0" timeOffset="942">1324 1147 16108,'23'0'-182,"4"0"0,-10 2-195,2 3 0,3-3 318,-3 2 0,-1 5-156,-8 0 1,1 0-106,-6 0-85,0 1 83,-5 5 0,0-5-2,0-1 1,-1-5 116,-4 1 0,-3-4 265,-7-1 0,5-1-193,0-4 1,0-3 79,-4-7 1,1 0-41,3 0 0,-2-6 131,8-3 0,-1-2-3,5 1 0,0-3 29,0 4 1,6-4-139,4-1 0,3-6-311,2 1 0,6 1 158,3 9 0,-1 3 54,2 6 1,-1 2 195,6 3 1,-1 4-41,1 6 1,-1 1 129,0 4 1,6 3 441,-1 7-422,0 0 0,2 6 0,2 2 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23:33.248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59 515 11759,'0'-23'-417,"0"4"1,0 7 1210,0 2-444,0 7-600,0-3 0,0 19 527,0 6-835,-6 7 399,4 4 1,-4-1-839,6 1 834,0-1 0,-5 0 48,0 1 0,0-2-106,5-4 0,0 2-466,0-6 1,0 4-13,0-4 699,0-1 0,0-4 0,0 0 0</inkml:trace>
  <inkml:trace contextRef="#ctx0" brushRef="#br0" timeOffset="158">1 89 20342,'14'-23'-4566,"-1"-3"2755,-3 6 870,3 7 649,-11 7 0,4 12 188,-6 4 0,0 3-150,0 2 1,0 1-870,0 4 899,7-4 0,-5 12 0,4-5 0</inkml:trace>
  <inkml:trace contextRef="#ctx0" brushRef="#br0" timeOffset="545">897 324 28207,'10'0'-1975,"0"0"115,-7-7 1,4 4 313,-7-7 0,-4 7 2494,-5-2 1,-4 5-49,-17 5 1,2-2-575,-11 7 0,0-2-233,-5 2 0,0 3-720,0-3 0,0 5 171,-1 4 0,6-2 164,0 2 1,11-2 1069,-1-3-1484,3 1 1,5 0 56,6-1 1,8-1-198,12-3 1,5 2 938,10-7 1,4 6 305,10-1 0,4-2 210,6 2 1,-3 0-61,3 4 0,-3 1 308,8 0 0,-3-1-29,-2 1 1,-7 5-136,-2-1 1,-6 1 165,-5-5 1,-7 1-1120,-7 4 0,-9-9-560,-1 4 0,-13-6 323,-11 1 0,-12 2 102,-8-7 0,-4 4 145,-11-4 0,4 0-509,-9-5 1,-3 2 102,-1 3 349,2 3 0,-6 7 0,5-1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23:29.754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1 441 12810,'13'-24'0,"-2"1"-155,-1 2 1,-5-4-901,5 6 521,0-7 46,-2 9 235,-2-4 1696,-6 13-196,7 1-5,-6 1-1231,6 4 784,-7 2 0,0 13-752,0 7 1,5 6 288,0-2 0,6 6 25,-1 4 0,3 2-60,2 3 0,-2 9-173,-3-4 1,3 5-600,-3 0 0,1-4 572,-1 4 1,3 4-797,-3 1 1,3 3 829,1 2 1,-1-1-233,-3 1 0,2-5-182,-7 0 1,4-5-76,-4 5 1,0-13-188,-5-2 0,0-8 62,0-7 0,0-2-857,0-8 412,0-5 302,0-3 1,-5-12 874,0-4 1,-6-11-176,1-9 1,-3-6 0,-2-8-1</inkml:trace>
  <inkml:trace contextRef="#ctx0" brushRef="#br0" timeOffset="303">16 427 24581,'8'-36'-7361,"5"5"6321,-3-4 0,-2 9 612,2 2 0,-1 6 526,6-2 0,-5 9-18,0 1 1,1 7 317,9-2 1,-2 3 99,6 2 0,1 0-554,4 0 1,2 2 1120,3 3 0,-1 3-228,6 7 0,-5-1-54,6 1 1,-3 5-298,2-1 1,-4 6-226,-11-6 0,-1 7-485,-3-1 1,-6 3-379,1 1 0,-5-4 1,-5-1 0,-4 1-227,4 4 0,-10-4 27,-4-1 0,-11-6 551,-4 2 0,-11-4 126,-4-1-1,-8 4 121,-2 1 0,0-2 92,5-8 1,-1 3-72,1-4 0,-3 5-206,3 0 1,3-4 810,12 0-273,-1-7 1,7 4-1,2-7 1</inkml:trace>
  <inkml:trace contextRef="#ctx0" brushRef="#br0" timeOffset="1141">1353 74 30224,'10'-15'-8818,"0"1"5904,-7-1 701,10 0 2096,-11 7-1005,4 1 1603,-6 7 847,0 0-1347,-6 0 1,2 2 1096,-5 3-536,-1 3 0,-5 7 177,0 0 0,1 4-700,-1 1 0,0 1 450,1-1 1,-1-2-527,0 6 0,-4-1-562,-1 1 1,0 4-327,6-3 0,-1 2 454,0 3 1,-4 6-45,-1 3 1,5 0 107,6 5 1,0-3 73,0 8 0,-3 3-78,7 2 1,0 3 91,5 2 0,0 3-9,0 7 0,2-7 128,3 7 0,-2-2 115,7-4 1,0 3 76,5-3 0,-6-9 196,1 0 0,-2-8 42,2-7 1,2-3 67,-8-7 1,3-6-82,-2-3 1,-2-1 37,7-4 1,-5 3-158,5-8 0,-5-2 243,4 2 0,-4-7-62,5 2 0,0-3 308,5-2 0,-1 0-182,1 0 1,5-2-179,-1-3 0,7-10 1,-3-8-1</inkml:trace>
  <inkml:trace contextRef="#ctx0" brushRef="#br0" timeOffset="1659">1574 927 24197,'0'-15'-3416,"0"0"0,0 0-1,0 1 3226,0 6 380,0 8 0,-2 9-399,-3 11 1,3 3-185,-2 6 1,0 2 54,-1 4 0,4-3-488,-4 7 1,3-4 689,2 4 1,2-6 134,3 1 0,-2-3 109,7-2 0,-5-1 70,5-3 0,-1-6 446,6-9 0,0 1 296,-1-6 1,1-1-124,0-9 0,0-4-453,-1-5 0,1-7-203,0-4 1,-2-3-330,-4-1 0,5-2-26,-5-3 1,3-2-98,-2-4 1,1 5-280,-6 5 0,0 2-163,-5 4 1,1-2-504,4 6 441,-3 7 530,5 7 1,-7 9 264,0 7 1,0 1 309,0 14 0,1-1 30,4 5 0,-3 6 81,3-1 0,1 2-147,-1-2 1,5-3 192,-5 4 0,6 2 320,-1 2 1,3 4-176,2 1 1,-1 2-263,1 3 1,5 3 82,-1 7 1,-1-1-475,-8 1 1,1-5 103,-6 0 1,-1-8-378,-9-2 0,-5-8-14,-10-12 0,-3-2 283,-6-8 0,-2-6 234,-3-3 1,3-3-189,-4-2 0,3 0-371,-3 0 1,9 0 389,-3 0 1,9-7 273,1-2 0,-4-4 1,0-2-1</inkml:trace>
  <inkml:trace contextRef="#ctx0" brushRef="#br0" timeOffset="1993">2382 339 25898,'8'-23'-7718,"5"1"6371,-5 14 1579,1 2 46,-3 19-321,-6 3 1,0 15-32,0 3-151,0 4-368,0 13 0,0 1 1111,0 7-294,7 6 0,-6 2-840,4 7 0,-3 6 280,-2 3 1,0 7-138,0-2 0,0-5 310,0-14 1,0-6-245,0-9 0,0 0-30,0-10 1,0-4-200,0-16 1,0 2-502,0-6 1137,0-1 0,0-4 0,0 0 0</inkml:trace>
  <inkml:trace contextRef="#ctx0" brushRef="#br0" timeOffset="2397">2705 1074 19882,'5'-23'-2708,"0"3"1,0 4 843,-5 1 1860,7 7 672,-6-5-623,6 5 0,-7-2-32,0 0-144,6 0 0,-2 0-233,5 1 0,-4 4 459,5-5 1,0 0 14,5-5 1,-1 2 165,1 4 1,1-5-64,4 5 1,-4-3 181,4 2 1,1-1-154,-1 6 1,1 0 356,-1 5 1,-4 0-240,3 0 0,-1 7 43,2 3 0,-4 9-123,4 6 0,-4 2-251,-1 3 0,-2 4-83,-3 0 1,3 7-45,-3-2 1,-2 2-180,2-2 0,-7 2-199,2-6 0,1-1-37,-1-5 0,2-1-238,-2-3 1,-4-4 34,4-7 0,-1-4-167,0 0 256,-2-7 882,11 4 1,-5-7-1,7 0 1</inkml:trace>
  <inkml:trace contextRef="#ctx0" brushRef="#br0" timeOffset="2624">3411 882 25038,'-15'2'1253,"1"3"1,-1 3-2044,0 7 1,-4 6 189,-1 4 1,-4 4-131,4 5 0,-5 4-35,6 6 1,-6-2 1,6-2 1,-6 5 177,6-6 0,-3 1-802,3-11 0,2 0 271,-2 1 0,3-7 488,1-4 1,7-2-434,3-3 0,-2-4 951,2 0 1,0 0 0,5 4 0</inkml:trace>
  <inkml:trace contextRef="#ctx0" brushRef="#br0" timeOffset="3027">3455 177 25072,'7'-23'-5587,"-1"2"4175,4 6 0,3 7 2148,-3 3 0,-2 5 786,2 5 1,1 5-1244,9 9 1,-2 11-353,6 9 0,-1 10 151,2 5 1,2 3-756,-2 2 1,-2 6 1264,1 4 0,-7 3-518,-3 1 0,1 5-332,-5 1 1,-2 6-740,2-2 1,-7-5 360,2-4 1,-5-4 172,-5-11 1,-5-2-120,-9-8 1,2-8 115,-2 3 1,-4-10-157,-2 1 1,-2-3 298,-3 3 1,1-4-170,-1 3 1,6-3-185,-1-2 0,9-4 680,1-1 0,-3-4 0,9 4 0,2 3 0,4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23:35.078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0 1029 14399,'0'-8'-2204,"0"1"1809,0 1 565,7 4 1,-4-4-27,7 6 1,0-2 73,4-3 1,3 2-19,2-7 0,6 0-25,9-4 0,4-8-429,6-2 1,0-6 363,0-4 1,5-3 69,0-8 0,-2 1-273,-8 0 1,-3-5 49,-6 0 1,-6-6-313,1 1 0,-14-3-50,-1-2 1,-7 5-1,-3 0 1,-1 7 157,-4-2 0,-3 16 77,-7 9 1,-5 6 106,1 3 0,-3 7 11,3 3 0,-2 3 206,-4 2 1,-3 0-111,4 0 1,1 7 212,-2 3 0,1 4-35,-5 6 0,4 3 24,1 6 0,1 2-181,-2 3 1,1 4-73,9 6 0,-3 7-43,8 3 1,4 3-84,1 2 1,6 1-42,9 4 0,8 3-82,17 6 0,9 7 173,10 3 1,8-4-221,1-6 0,1-6 312,-5-8 0,-2-12 46,-3-2 1,-5-18 37,-10-2 0,-1-9-67,-4-6 1,-3-2 119,3-3 1,-3-3-618,-1 3 1,-3-4 390,-2-1 1,-2-1-951,-4-4 1030,-2-3 0,4-1 0,-6 3 0</inkml:trace>
  <inkml:trace contextRef="#ctx0" brushRef="#br0" timeOffset="651">1235 1088 11536,'15'-16'-898,"-1"-4"1,1 4 588,0-4 0,-2 4 516,-3 1 1,3 2 43,-4 3 0,3-3-322,-2 3 138,-4-3 0,-6 3-185,0 1 1,-6 5 115,-4-1 0,-5 4 135,-4 1 1,-4 0 154,-7 0 0,-4 6-118,0 4 0,-5 3 83,4 2 0,1 0-91,5-1 1,-6 7 52,1 4 1,6 3-16,9 1 0,2 1-139,3-1 1,5 0-130,4 1 1,5-6-158,5 1 1,5-7 66,10 1 1,3 1 140,6-5 1,0-2-128,1-8 0,4-4 154,0 4 0,-1-5-230,-8-5 0,2 2 13,-2-7 0,-2 0 42,1-4 1,-6-1-86,2 0 0,-6-4-16,-4-1 1,3-4 10,-3 4 1,-3-5-67,-2 6 0,-4-2 201,-1 1 0,0 4-38,0-4 1,-1 9 126,-4 1 2,-3 7 470,-7-10-341,7 11 192,-5-5-84,11 14 0,-3-1-183,10 4 0,3 3 233,7-3 1,1 3-35,4 2 0,-4-5 55,4-1 0,3 1-164,1 5 1,4-5 76,1 0 1,1-1-237,-1 6 1,-4-5 107,-1 0 0,-1-1 57,1 6 1,3-5 138,-8 0-332,1 0 0,-7 4-152,-3 1 6,3-7 1,-13 0-118,0-3 246,-7-3 0,-9 4 111,-4-6 1,4-6-38,-4-4 0,-1-3 8,1-2 1,2-1-59,9-4 0,-3-1 28,7-3 0,0-4-37,5 3 1,2-2 91,3-3 0,5 1-100,9-1 0,-1 1-60,7 0 1,-1 6-159,6 3 0,-1 5 194,0 6 1,1 2-188,-1 7 1,-6 0 138,-3 0 0,-4 7 195,-1 2 0,-1 11 1,1 3-1</inkml:trace>
  <inkml:trace contextRef="#ctx0" brushRef="#br0" timeOffset="1663">2161 1014 11536,'8'-14'-1533,"4"-1"760,-8 0 1,6 1 1149,-5-1 1,0 5 14,-5 0 1,0 0-422,0-4 0,-2 4 164,-2 0 0,-5 7-50,-5-2 0,-1-2-80,0 3 0,-4-1 91,-1 5 0,-4 0 101,4 0 0,-5 1-40,6 4 0,-1 3-71,6 7 1,-4 0-149,3-1 1,-3 8-41,8 2 1,2-1 12,-2 2 0,7-3-112,-2 3 1,3 1 25,2-6 0,2 4-9,3-4 0,3-1 87,7-4 1,1-5 113,4 0 1,1-7 52,3 2 1,4-4 51,-3-1 0,-2 0-27,1 0 0,-4-4 36,4-1 1,-6-7-10,2 2 0,-4 2 175,-1-2-86,-1 7 0,1-8-132,0 6 1,-5 0 157,-1 5 1,1 6-160,5 4 1,-2 5-96,-3 5 1,3-2 23,-3 6 0,-2 1 31,2 4 0,-5 2-95,4 3 1,-5-3-10,1 4 1,-4 1-13,-1-2 1,0 2-86,0-2 1,0-5 8,0 1 0,-6-2-78,-4-9 0,-8 6 191,-2-6 0,-6-4-64,2-5 0,-4-7 142,-2 2 0,-4-3-292,0-2 1,0-7-19,4-3 0,6-4-51,-1-6 1,9 2 238,1-6 1,2 1-11,8-2 1,2-1 6,8 6 0,5-6-83,9 2 0,4-4 226,6-1 0,3 4-70,2 1 0,3-1 131,7-4 1,1 4 176,-1 1 0,0 6 169,0-2 0,0 4-88,0 1 0,0 5 106,0 1 1,-6 4-202,-4-5 1,2 5-196,-2-5 1,-6 2-132,-8-2 0,-1-3 96,-4 3 1,1-3-281,-11-1 1,0-1 52,-5 0 1,0 0-81,0 1 0,0-1-68,0 0 1,-5 1 82,0-1 1,-6 0 116,1 1 0,-3 5 87,-2 4 1,-4-1 132,-1 1 0,1 0-45,4 5 0,-5 2 158,1 3 1,-1 3-98,5 7 0,2 1-42,3 3 1,-3-2-13,4 2 0,2 4-79,2 2 1,5 1-13,5-2 0,-2 4 14,7-3 0,0-4 4,5-1 0,4-4 7,1-1 0,-1-2 42,-4-4 0,5-2 118,-1-7 1,1 0-95,-5 0 1,4-2 77,1-3 0,1-8-63,-1-6 0,-4-6-53,4 6 0,1-7-37,-2 1 0,3-3-19,-3-1 1,-1 4-7,7 1 1,-7 1 11,1-2 1,3 4-50,-3 7 1,2-1 201,-1 0 0,-4 7 48,4 3 1,-2 5 24,1 5 0,-1 3-123,7 7 1,-2 4 31,1 1 0,-1 6-81,-3-1 1,-4-2 44,4 1 1,-4-1-37,-1 1 0,-1 3-27,1-8 1,-5 1 19,0-6 0,-7 1-118,2 0 0,-10-2 78,-5-3 0,-9 1 17,-6-6 0,-9 0 44,-5-5 1,-9 2-174,-1 2 0,-6-2 149,1 3 1,3-3-539,2-2 0,5 0 252,5 0 0,3 0-258,7 0 0,6-2-185,3-3 683,10-3 0,-3-13 0,5-2 0</inkml:trace>
  <inkml:trace contextRef="#ctx0" brushRef="#br0" timeOffset="1992">3352 147 27083,'8'-36'-8788,"3"10"6894,-6-3 1,0 9 1182,-5 0 2138,0 11-1240,0 2-522,0 7 1467,0 0 1,2 7-2330,3 2 1902,3 11-278,6 3 1,1 6 121,0 1 0,-1 6-77,1 3 1,0 3-134,0 2-146,-7 0 1,3 2-1237,-6 3 0,5-1 780,-5 5 1,0-4-290,-5 5 1,0 0 141,0 5 1,0-5-172,0 0 0,0-5 173,0 5 1,0-2-190,0 2 0,0-8 136,0-7 1,0-8-11,0-2 0,0-1 81,0-8 0,1-7-479,4-8 575,-3 3 556,4-7 1,1 6 0,1-7-1</inkml:trace>
  <inkml:trace contextRef="#ctx0" brushRef="#br0" timeOffset="2219">3278 823 23887,'0'-19'-3381,"0"-1"0,0-4 1785,0 4 1430,0 0 0,2 7 516,3 4 1,3 2 609,7 7 1,6 0-26,3 0 1,6 0-427,4 0 1,0 0-631,10 0 1,-8 2 735,8 3 1,-3-4 52,3 4 1,0-3-477,0-2 1,-6 0-1,-4 0 1,-3 0-983,-1 0 0,-1 5 38,1-1 1,-6 6 713,1-5 0,-1 7 0,5-4 0</inkml:trace>
  <inkml:trace contextRef="#ctx0" brushRef="#br0" timeOffset="2406">4498 1029 17226,'5'-15'-5079,"0"1"6980,0-1-913,1 0-650,-4 7-366,5 2 720,-7 6 121,0 0-1426,-7 6 0,-1-3 701,-7 7 0,0 6 0,1 7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23:52.309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2029 162 30130,'5'-10'-3839,"0"1"1,1 0 1437,-1 0 365,-3-4 0,4 9 3191,-6-5-2714,0 5 522,0-2 1320,-6 6 0,-2 0-209,-7 0 0,0 0 908,0 0 0,-1 0-180,-4 0 1,3 0 380,-8 0 0,2 5-927,-1 0 1,-4 4 753,3-4 1,-7 5 73,-3-5 1,-5 6-753,0-1 1,3-2-515,-2 2 1,-1 2-117,-4 7 0,2-3-56,3 4 1,-4-4 45,4-1 0,-2 5 111,2-1 0,1 6-29,4-6 1,3 3-17,-3-3 0,-2-2 82,2 2 1,-1 2-107,6-1 1,-5 4 100,-1-4 1,1 5 20,5-6 1,-1 7-120,1-1 1,-1 1 88,1-2 0,1 4-24,4-3 0,-2 2-62,6 3 0,-1-6-73,1 1 1,2-1 73,-6 6 1,6-6-32,-2 1 0,2-2 49,-1 1 0,2 4 25,-2-4 1,2-1 1,3 2 0,-6-6 190,0 6 0,-1-1 37,2 6 1,2-1-116,-2 1 0,4-1-118,5 0 0,-6 6-4,6-1 0,-6 0-18,6-4 0,-3 4 80,-2 0 0,5 5-93,1-4 1,0-1-91,0-5 1,-5 2 121,5 4 0,-3-4 60,2 3 1,-3-3 162,4-1 1,0-1-21,0 0 1,0 1-29,0-1 0,-4-4 142,3-1 0,2 1 19,-2 4 1,7-1-161,-2-4 0,1 2-17,-1-6 0,4 4 2,-4-4 0,3 5-159,2-6 1,0 6 23,0-6 0,0 7-75,0-1 1,0-2-57,0 1 0,0-1 31,0 2 0,5 2 342,0-2 0,0 1-108,-5-1 1,0 1-46,0-7 0,5 7 256,0-1 1,5-2 154,-5 1 0,6-1 73,-1 2 1,3 2 62,2-2 1,-1-2 61,1 1 0,1-4-78,4 4 1,-2-4 165,6 4 1,-4-6 160,4 2 1,-4-4-102,5-1 1,-1 0 24,5-1 1,1 1-20,-1 0 1,1 0-109,-1-1 0,5 1-13,1 0 0,-1-1-124,-5 1 0,6-2-1,-1-3 0,5 3-65,-5-3 1,1 3-189,-6 2 0,0-1-147,1 1 0,-1 0-43,1-1 0,-1 1-24,0 0 1,1-1-47,-1 1 1,1 0 16,-1 0 0,5-2 14,1-4 0,1 4 78,-2-3 0,-1-2 78,6 2 1,-7-2 37,3 2 1,-6 3-132,-4-3 1,7-2 96,-2 2 0,1-5 17,-7 5 0,6-2-6,-1 2 1,0 3-233,6-3 0,1-2 131,-2 2 1,7-2-35,-2 1 0,3 3 56,3-7 1,-1 5 133,0-5 0,0 4-59,0-4 0,5 5 5,0-5 1,-5 5-13,-5-5 0,0 0 132,5-5 0,5 4-105,0 1 1,-3 5-62,-2-5 0,-3 0 36,8-5 1,3 5-36,2 0 1,-1 0 32,0-5 0,1 4-26,5 1 1,0 0 53,0-5 0,0 2-61,-1 3 0,-2-4-12,3 4 0,-4-3 75,9-2 1,-9 5-133,-1 0 1,2 0 37,8-5 1,-9 0-1,4 0 1,-9 5-49,4-1 1,0 1-14,5-5 1,0 0 32,0 0 0,-1 0 19,1 0 0,2 5-96,2 0 0,-2 0 97,3-5 0,-4 0-19,-1 0 1,1 5-85,4 0 0,-9 1-23,4-1 1,-8-3-21,3 3 0,-4 1-36,9-1 0,-8 0 28,8-5 0,-4 0 171,4 0 0,1 0-87,4 0 0,-4 0 132,4 0 1,1 0-93,-1 0 1,6 0 145,-1 0 1,-4 0-116,-1 0 0,-4 0 42,-1 0 1,0 0-79,0 0 1,-2-1-43,-3-4 1,3 3-73,-3-3 1,5 3 94,4 2 0,-2 0-45,3 0 0,1-4-17,-1-1 1,7 0 35,3 5 1,-5 0-115,4 0 0,-3 0 143,4 0 1,-1 0 45,1 0 0,-2 0 3,-4 0 0,4 0-91,-3 0 0,3-2 17,1-3 1,-1 4 27,-3-4 0,7 3 5,-2 2 0,9 0-3,0 0 0,-1 0 9,1 0 0,-4-2-28,4-2 0,-1 2 2,1-3 0,-5 2-6,-9-2 1,3 2 2,-4-7 0,9 5-7,2-5 1,-1 5-20,-5-5 0,1 5-17,-1-4 0,6 5 35,-1 0 0,1-5-21,-6 0 1,-4 0-10,-1 0 0,6 4 24,4-5 1,-4 5 32,-6-5 0,-1 5-32,2-4 0,1 4 26,-6-5 1,-2 5-70,-8-5 0,1 0-55,-6-4 1,5 4 95,-5 0 0,0 0-73,-5-4 1,0-1-73,0 0 1,1 0 30,-1 1 1,0-3-39,0-2 0,0 2 160,0-2 1,-2-2-206,-2 1 0,1-1 64,-7 1 0,0 4-44,-4-4 1,4-3-12,0-1 1,-4 1-52,-6-1 1,1 2-20,4-7 1,-6 8-82,-4-9 1,3 4-52,-3-3 1,6-1 67,-6 1 1,6 0 50,-6-1 0,6 1 60,-6-1 1,3-4-62,-3 0 1,-2-2 68,2 2 1,-4 1-22,-5-6 0,3 4 85,-3-4 0,-2 5 12,2-5 1,-7 4-39,2-4 1,1 5-33,-1-5 1,0 4 66,-5-4 0,0 5 159,0-5 0,0 4 9,0-4 0,0 2 197,0-3 1,0 0-109,0 5 1,-5-6 169,0 2 0,-6 2 79,1-2 0,-1 6 63,1-1 1,-8-4-100,3-1 0,-8 3 143,4 2 1,-9-2-122,-1 1 1,-1-4 115,-4 5 0,-2-5 90,2 4 0,-6 1-5,6 5 0,-8-1-38,-2 1 0,-1-1 29,-4 1 1,-3 1-7,-2 4 1,-5-4-14,-4 4 0,1-3-275,-7 3 1,1-4 181,-6 4 0,-6 1-24,-3-2 0,3 1-115,1-6 0,3 6-38,-3-1 0,1 3-15,-1-3 1,1 4-39,9 6 1,-7-5-45,-3 1 1,-6-1 44,2 6 0,1-6-335,-1 0 0,0-1 303,-5 2 1,-6 2 1,1-2 0,0 2-25,5 3 1,0-4-2,0 3 0,-4-6-44,4 11 0,1-6 82,9 6 1,-4-3-113,-6-2 1,0 2-6,0 3 0,5-3-23,-1 3 1,1-1-34,-5 1 0,0-3 19,-1 3 1,8-3 15,2-2 0,3 2 27,-3 4 1,-1-5-8,-3 5 0,-2-3 16,6 2 0,-5-1-19,0 6 1,-1-6 33,2 1 1,1 3-58,4 2 1,1-1 2,-6 1 1,3-5-156,2 5 0,-1-4 178,11 4 0,-3-5 86,3 5 1,-7-5-70,6 5 1,-5-1 9,11 1 0,-7 3-36,1-3 0,-8 2-22,-1-2 0,-1 3 50,6-2 1,-1 2-96,1 2 0,-4-5 80,4 0 1,1 0-61,8 5 0,2 0-20,-7 0 1,6-1 51,-6-4 1,7 3 46,-2-3 0,-3 4-31,-1 1 0,2 0 0,3 0 0,-3 0 17,3 0 1,-7 1-86,1 4 0,4-3 32,1 3 1,-1 1 5,1-1 1,-6 5-44,1-5 0,-3 5 27,-1-6 0,4 3 74,1-2 0,-1-4-29,-5 4 1,6-3 128,-1-2 1,7 5-101,-2 0 1,4 0 369,1-5 1,5 1-264,0 4 0,7-3 184,-2 3 0,-3-2-216,-2 2 1,-2-2-19,3 7 0,0-7-121,4 2 0,2 2 177,-7-2 0,7 1-241,-2-1 1,5-3 132,4 3 1,0-4-70,5-1 1,3 0 110,7 0 0,4 0-2,6 0 1,0 0-49,1 0 1,4 0-36,0 0-312,7 7 0,-9-4-330,8 7 1,-6-5-562,5 5 0,-2-6 95,2 6 1,4 0 685,-4 5 0,-3 6 0,0 2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25:06.366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2029 162 30130,'5'-10'-3839,"0"1"1,1 0 1437,-1 0 365,-3-4 0,4 9 3191,-6-5-2714,0 5 522,0-2 1320,-6 6 0,-2 0-209,-7 0 0,0 0 908,0 0 0,-1 0-180,-4 0 1,3 0 380,-8 0 0,2 5-927,-1 0 1,-4 4 753,3-4 1,-7 5 73,-3-5 1,-5 6-753,0-1 1,3-2-515,-2 2 1,-1 2-117,-4 7 0,2-3-56,3 4 1,-4-4 45,4-1 0,-2 5 111,2-1 0,1 6-29,4-6 1,3 3-17,-3-3 0,-2-2 82,2 2 1,-1 2-107,6-1 1,-5 4 100,-1-4 1,1 5 20,5-6 1,-1 7-120,1-1 1,-1 1 88,1-2 0,1 4-24,4-3 0,-2 2-62,6 3 0,-1-6-73,1 1 1,2-1 73,-6 6 1,6-6-32,-2 1 0,2-2 49,-1 1 0,2 4 25,-2-4 1,2-1 1,3 2 0,-6-6 190,0 6 0,-1-1 37,2 6 1,2-1-116,-2 1 0,4-1-118,5 0 0,-6 6-4,6-1 0,-6 0-18,6-4 0,-3 4 80,-2 0 0,5 5-93,1-4 1,0-1-91,0-5 1,-5 2 121,5 4 0,-3-4 60,2 3 1,-3-3 162,4-1 1,0-1-21,0 0 1,0 1-29,0-1 0,-4-4 142,3-1 0,2 1 19,-2 4 1,7-1-161,-2-4 0,1 2-17,-1-6 0,4 4 2,-4-4 0,3 5-159,2-6 1,0 6 23,0-6 0,0 7-75,0-1 1,0-2-57,0 1 0,0-1 31,0 2 0,5 2 342,0-2 0,0 1-108,-5-1 1,0 1-46,0-7 0,5 7 256,0-1 1,5-2 154,-5 1 0,6-1 73,-1 2 1,3 2 62,2-2 1,-1-2 61,1 1 0,1-4-78,4 4 1,-2-4 165,6 4 1,-4-6 160,4 2 1,-4-4-102,5-1 1,-1 0 24,5-1 1,1 1-20,-1 0 1,1 0-109,-1-1 0,5 1-13,1 0 0,-1-1-124,-5 1 0,6-2-1,-1-3 0,5 3-65,-5-3 1,1 3-189,-6 2 0,0-1-147,1 1 0,-1 0-43,1-1 0,-1 1-24,0 0 1,1-1-47,-1 1 1,1 0 16,-1 0 0,5-2 14,1-4 0,1 4 78,-2-3 0,-1-2 78,6 2 1,-7-2 37,3 2 1,-6 3-132,-4-3 1,7-2 96,-2 2 0,1-5 17,-7 5 0,6-2-6,-1 2 1,0 3-233,6-3 0,1-2 131,-2 2 1,7-2-35,-2 1 0,3 3 56,3-7 1,-1 5 133,0-5 0,0 4-59,0-4 0,5 5 5,0-5 1,-5 5-13,-5-5 0,0 0 132,5-5 0,5 4-105,0 1 1,-3 5-62,-2-5 0,-3 0 36,8-5 1,3 5-36,2 0 1,-1 0 32,0-5 0,1 4-26,5 1 1,0 0 53,0-5 0,0 2-61,-1 3 0,-2-4-12,3 4 0,-4-3 75,9-2 1,-9 5-133,-1 0 1,2 0 37,8-5 1,-9 0-1,4 0 1,-9 5-49,4-1 1,0 1-14,5-5 1,0 0 32,0 0 0,-1 0 19,1 0 0,2 5-96,2 0 0,-2 0 97,3-5 0,-4 0-19,-1 0 1,1 5-85,4 0 0,-9 1-23,4-1 1,-8-3-21,3 3 0,-4 1-36,9-1 0,-8 0 28,8-5 0,-4 0 171,4 0 0,1 0-87,4 0 0,-4 0 132,4 0 1,1 0-93,-1 0 1,6 0 145,-1 0 1,-4 0-116,-1 0 0,-4 0 42,-1 0 1,0 0-79,0 0 1,-2-1-43,-3-4 1,3 3-73,-3-3 1,5 3 94,4 2 0,-2 0-45,3 0 0,1-4-17,-1-1 1,7 0 35,3 5 1,-5 0-115,4 0 0,-3 0 143,4 0 1,-1 0 45,1 0 0,-2 0 3,-4 0 0,4 0-91,-3 0 0,3-2 17,1-3 1,-1 4 27,-3-4 0,7 3 5,-2 2 0,9 0-3,0 0 0,-1 0 9,1 0 0,-4-2-28,4-2 0,-1 2 2,1-3 0,-5 2-6,-9-2 1,3 2 2,-4-7 0,9 5-7,2-5 1,-1 5-20,-5-5 0,1 5-17,-1-4 0,6 5 35,-1 0 0,1-5-21,-6 0 1,-4 0-10,-1 0 0,6 4 24,4-5 1,-4 5 32,-6-5 0,-1 5-32,2-4 0,1 4 26,-6-5 1,-2 5-70,-8-5 0,1 0-55,-6-4 1,5 4 95,-5 0 0,0 0-73,-5-4 1,0-1-73,0 0 1,1 0 30,-1 1 1,0-3-39,0-2 0,0 2 160,0-2 1,-2-2-206,-2 1 0,1-1 64,-7 1 0,0 4-44,-4-4 1,4-3-12,0-1 1,-4 1-52,-6-1 1,1 2-20,4-7 1,-6 8-82,-4-9 1,3 4-52,-3-3 1,6-1 67,-6 1 1,6 0 50,-6-1 0,6 1 60,-6-1 1,3-4-62,-3 0 1,-2-2 68,2 2 1,-4 1-22,-5-6 0,3 4 85,-3-4 0,-2 5 12,2-5 1,-7 4-39,2-4 1,1 5-33,-1-5 1,0 4 66,-5-4 0,0 5 159,0-5 0,0 4 9,0-4 0,0 2 197,0-3 1,0 0-109,0 5 1,-5-6 169,0 2 0,-6 2 79,1-2 0,-1 6 63,1-1 1,-8-4-100,3-1 0,-8 3 143,4 2 1,-9-2-122,-1 1 1,-1-4 115,-4 5 0,-2-5 90,2 4 0,-6 1-5,6 5 0,-8-1-38,-2 1 0,-1-1 29,-4 1 1,-3 1-7,-2 4 1,-5-4-14,-4 4 0,1-3-275,-7 3 1,1-4 181,-6 4 0,-6 1-24,-3-2 0,3 1-115,1-6 0,3 6-38,-3-1 0,1 3-15,-1-3 1,1 4-39,9 6 1,-7-5-45,-3 1 1,-6-1 44,2 6 0,1-6-335,-1 0 0,0-1 303,-5 2 1,-6 2 1,1-2 0,0 2-25,5 3 1,0-4-2,0 3 0,-4-6-44,4 11 0,1-6 82,9 6 1,-4-3-113,-6-2 1,0 2-6,0 3 0,5-3-23,-1 3 1,1-1-34,-5 1 0,0-3 19,-1 3 1,8-3 15,2-2 0,3 2 27,-3 4 1,-1-5-8,-3 5 0,-2-3 16,6 2 0,-5-1-19,0 6 1,-1-6 33,2 1 1,1 3-58,4 2 1,1-1 2,-6 1 1,3-5-156,2 5 0,-1-4 178,11 4 0,-3-5 86,3 5 1,-7-5-70,6 5 1,-5-1 9,11 1 0,-7 3-36,1-3 0,-8 2-22,-1-2 0,-1 3 50,6-2 1,-1 2-96,1 2 0,-4-5 80,4 0 1,1 0-61,8 5 0,2 0-20,-7 0 1,6-1 51,-6-4 1,7 3 46,-2-3 0,-3 4-31,-1 1 0,2 0 0,3 0 0,-3 0 17,3 0 1,-7 1-86,1 4 0,4-3 32,1 3 1,-1 1 5,1-1 1,-6 5-44,1-5 0,-3 5 27,-1-6 0,4 3 74,1-2 0,-1-4-29,-5 4 1,6-3 128,-1-2 1,7 5-101,-2 0 1,4 0 369,1-5 1,5 1-264,0 4 0,7-3 184,-2 3 0,-3-2-216,-2 2 1,-2-2-19,3 7 0,0-7-121,4 2 0,2 2 177,-7-2 0,7 1-241,-2-1 1,5-3 132,4 3 1,0-4-70,5-1 1,3 0 110,7 0 0,4 0-2,6 0 1,0 0-49,1 0 1,4 0-36,0 0-312,7 7 0,-9-4-330,8 7 1,-6-5-562,5 5 0,-2-6 95,2 6 1,4 0 685,-4 5 0,-3 6 0,0 2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25:06.336"/>
    </inkml:context>
    <inkml:brush xml:id="br0">
      <inkml:brushProperty name="width" value="0.08571" units="cm"/>
      <inkml:brushProperty name="height" value="0.08571" units="cm"/>
    </inkml:brush>
    <inkml:brush xml:id="br1">
      <inkml:brushProperty name="width" value="0.11429" units="cm"/>
      <inkml:brushProperty name="height" value="0.11429" units="cm"/>
    </inkml:brush>
  </inkml:definitions>
  <inkml:trace contextRef="#ctx0" brushRef="#br0">7437 2733 8492,'0'-14'637,"0"-1"200,0 0-278,0 7 69,0-5 89,0 11-433,0-4 1,2 4 0,2-3 0,5 4-126,5-4 0,3 3-159,2 2 1,4 0-30,7 0 0,1 0-365,3 0 1,2 0-512,3 0 1,5 0 136,0 0 1,-5 0-149,5 0 0,-4 0 168,-1 0 748,-3-6 0,0 4 0,1-5 0</inkml:trace>
  <inkml:trace contextRef="#ctx0" brushRef="#br0" timeOffset="1">7452 3277 8381,'6'-15'0,"2"2"495,7 4 1,0-5-32,-1 5 1,3 2 218,2 2 1,-1-1-68,7 1-576,6-7 176,6 11-359,8-12 1,-1 9-376,0-5 0,5 5 36,0-1 1,6-1-357,-1 1 0,-2-5 838,2 5 0,7-6 0,6 3 0</inkml:trace>
  <inkml:trace contextRef="#ctx0" brushRef="#br0" timeOffset="2">191 1997 8479,'15'-21'0,"0"-2"0,-1-5 1077,1 4-94,-7 3-303,5 6-490,-11 7 0,4 8 75,-6 10 1,0 11 8,0 8 1,0 7 22,0 8 1,-1 9-134,-4 5 1,2 8-252,-7 7 1,7 2-657,-2 4 0,-2 9 582,2 10 0,3-45 1,-1 0-17,3 1 1,0 0 0,1 0 0,0 0 69,1-3 0,1 1 0,-2-2 0,1 1-136,8 47-569,-6-47 1,2-1 693,8 27 0,-4 0-180,0-24 0,-7-4-120,2-9 1,2-6-148,-2-10 0,0-2 565,-5-8 0,0 1 0,0 0 0</inkml:trace>
  <inkml:trace contextRef="#ctx0" brushRef="#br0" timeOffset="3">0 1850 8451,'0'-52'0,"0"3"0,0 10 300,0 5 1,0 4 73,0 6 0,2 4 613,3 10-622,9-3 0,6 12-395,9-4 1,1 3 79,14 2 0,3 2-82,12 3 1,6 3 38,4 6-85,3 8-40,8 1 1,-5 8 216,3 3 0,-1-2-38,2 8 1,-17-3-58,-4 2 1,-10 4 9,-9-4 0,-5 4-157,-9 1 0,-6 0 123,-9 0 1,-7 0-31,-12 0 1,-9 0 147,-17 0 1,-2 0 138,-7 0 0,-9 1-176,-5-1 0,-4 0 363,-12 0 0,10-5-194,-4 0 1,1-6-12,3 1 1,0-8-256,6-1 254,12-14-335,3 9 0,16-17-57,2 7 1,4-7-715,6 2-757,7-3 1127,2-2-1699,6 0 2217,0 0 0,6 0 0,2 0 0</inkml:trace>
  <inkml:trace contextRef="#ctx0" brushRef="#br1" timeOffset="4">2293 1424 12891,'8'-15'-1436,"6"-6"1357,-13 11 43,6-9 482,-7 11-341,0-1 22,0 3 1,0 7-433,0 4-262,0 10 576,-13 8 1,3 8 375,-10 3 0,-1 4 50,1 6-553,-6 0 350,3 7 1,-8 3-15,-3 9 0,1 6-513,-6 9 1,5 10 431,14-39 1,1 0 0,0 5 0,0 0-22,-1 2 1,1 1-1,1 1 1,2 1-225,2 3 0,3-1 0,3-1 0,1 1 132,4 2 1,2 1-1,0-2 1,2 0-59,0 5 1,2-1 0,4-6 0,1 1 42,3 0 0,3 0 0,0-4 0,1-1-76,2-4 1,0-1-1,-1-2 1,1 0-83,2 0 1,1 0 0,13 36-46,1-2 1,-3-13 13,-1-6 0,-1-5 96,0-6 0,-6-4-380,-3-9 218,-4-4 313,-1-14 1,0 0-344,-1-8 1,-4-5 593,0-5-888,-7-2 0,4-8 560,-7-4-1458,6-3 1468,-4-2 0,17-6 0,-2-2 0</inkml:trace>
  <inkml:trace contextRef="#ctx0" brushRef="#br0" timeOffset="5">2778 2835 8557,'0'-15'0,"0"1"-754,0-1 331,0 7 999,0-5 1,-1 6 179,-4-3-321,3 4-105,-4 6 0,6 2-103,0 2 0,0 10 426,0 5-351,0 7-103,0 4 1,5 1 78,-1 3 0,8 4-95,-2 1 1,-2 3-169,2 2 0,-1-4 244,6-1-694,6-7 383,-4 11 1,9-17-166,-7 3 0,6-6 88,-5-3 0,4-2 37,-4-13 1,4-2 30,-4-8 0,4-5-25,-4-9 1,-1-6-5,-4-9 1,0-4 7,0-6 0,-1 0 44,1 0 0,-5-2 2,0-3 0,-2-3-229,1-7 1,-2 5 134,-7 0 1,0 9 98,0 1 1,-7 1 75,-2 9 1,-3 11 444,2 8-256,-3 10-104,5-1 0,-2 7 268,1 4 0,4 8-81,-5 7 1,5 8 185,-5 1 0,7 2 203,-2 8-220,3 1-272,2 4 1,0 0-94,0 0 1,7 11 118,3 4 0,3 5-173,2 0 0,1 9-824,3 10 317,4 11 318,7-5 1,-6 8-23,1-4 0,-2-3-356,1 3 1,2-2 297,-6-8 0,-7-7 85,-8-22 1,-4-10 83,-1-10 0,-1-5 29,-4-4 0,-5-4 22,-10-6 1,3-2-7,-8-3 1,1-2 605,-6-3 1,-6-4-657,-3 4 1,-3-8 19,-3-2 0,3-6-649,3 1-1,3-3 265,6-2 0,1 0-1038,0 1 739,6-1 92,2 0 1,7 1-876,5-1 1485,2 0 0,1 0 0,-3 1 0</inkml:trace>
  <inkml:trace contextRef="#ctx0" brushRef="#br1" timeOffset="6">3925 1556 16886,'15'-6'-1122,"-1"-4"447,-6 3 528,5-6 63,-11 12 321,5-6 43,-1 7 0,-4 8-164,3 7 0,-4 8-571,-1 11 398,0 4 0,0 9 333,0 7 0,0 6-245,0 14 0,0 8-21,0 6 1,1-38 0,0 1-599,1 5 1,1 1 270,1 4 0,0 0 315,0-1 1,0 0-1,0 1 1,-1 0 9,-3-4 0,0-1 1,2-4-1,1-1-36,2 42 0,-1-5-63,-4-5 0,0-8-111,0-6 1,2-7-15,3 2 1,-3-4 187,3-1 0,-2-7 33,2-3 0,-4-3-340,4-2 0,2-3-383,-2-7 0,1-1 133,-1-14 0,-2-6-622,7-8 1207,0-3 0</inkml:trace>
  <inkml:trace contextRef="#ctx0" brushRef="#br0" timeOffset="7">4586 2747 8407,'7'-8'16,"-6"-5"247,4 3 267,-3-3-330,-2-2 1,5 5 107,0 1-109,0-1 0,-4-7-36,4-2 0,-1 2-161,5-2 0,-4-4 104,5-1 1,0 1-130,5-2 1,-1 1 65,1-6 1,0 1 44,-1-1 0,3 1 38,2 0 1,-2 6-26,2 3 0,-2 4 17,-3 1 1,1 7-62,0 3 1,-1 5-127,1 5 1,0 10 180,-1 9 0,3 9-9,2 1 1,-2 12 367,2-2-373,-2 10-33,-3-2 1,1 7 125,0 0 1,-1 4-34,1 1 0,5 6 10,-1-1 0,3-4-821,-3-1 662,-3 3 129,12-13 1,-5 11-61,6-16 0,-4 2-151,-1-17 0,1 0-141,4-4 1,1-2 72,-1-4 0,-4-4-265,-1-11 1,-6 3 2,2-7-50,3 6-66,-7-9 0,0 4-594,-6-6-142,0 0 1255,5-6 0,-1-2 0,1-7 0</inkml:trace>
  <inkml:trace contextRef="#ctx0" brushRef="#br0" timeOffset="8">5395 2394 8555,'-2'-19'-40,"-3"-1"-51,4-6 1,-12 11 431,3 0 0,-3 7-190,-2 8 1,-1 8 1553,-4 7-1077,4 13 1,-10 11-108,6 10 1,0 3-12,6 7 0,1 2-226,3 2 0,-2 6-46,7 9 1,-4 2-460,4 4 1,-7-4 356,3-7 1,-5 1 50,0-1-30,-7-12 85,4-4-571,-11-13 254,12 0 0,-10-7-146,6-2 0,1-11-210,4-4 1,2-4 25,3-1-1087,4-7 372,6-1-336,0-7 1,1-2 1554,4-3 1,10-10 0,8-8-1</inkml:trace>
  <inkml:trace contextRef="#ctx0" brushRef="#br1" timeOffset="9">5615 1321 9877,'0'-23'-586,"0"4"558,0 2 1,2 3 313,3-1-96,-4 0 172,6 7-109,-1 2 0,-1 14 407,10 6-408,-3 8 0,15 14 180,-2 3-109,3 3-83,1 9 1,2 3-36,3 9 1,2 0-436,3 5 0,4 7 202,-4 9 0,-18-38 0,1 1 69,0 1 1,0 2 0,-1 2 0,0 2-90,-1-1 1,-1 2 0,0 4 0,-2 1 136,-1-2 1,-2 1 0,-3 2 0,-1 1 60,-2-1 0,-1 0 1,0-4-1,-1-1-57,-3 1 1,-1-1 0,0-4-1,-1 0-35,-6 46 0,-5-1 90,-10-4 0,4-17-180,-3-2 1,2-10-184,3-6 1,-1-4 124,0 0 1,0-13-945,1-2 957,6-13-1028,-6-4 49,13-14 423,-6-2 0,9-14-331,3-7 960,3-6 0,20-8 0,3-1 0</inkml:trace>
  <inkml:trace contextRef="#ctx0" brushRef="#br1" timeOffset="10">9774 821 17883,'7'-16'-1689,"2"-4"0,0 4 304,0-4 94,1 4 1223,-2 8 0,1 8 634,-5 10 0,-2 8-167,3 1 0,-3 9-299,-2 2 1,4 1-198,1 8 0,0 2 241,-5 8 1,0-2-165,0 7 0,0 0 141,0 5 0,0 1-382,0 4 0,0-4 5,0 4 1,0-4 121,0-1 0,0 0 120,0 0 0,0-7-182,0-3 1,0-2-480,0 2 341,0-3 179,0-2 0,5-3-172,0-7 1,2 0-122,-2-4 1,-2-7-94,7-4 0,-1-4 701,6-5 0,0 3 0,-1-5 0</inkml:trace>
  <inkml:trace contextRef="#ctx0" brushRef="#br1" timeOffset="11">9612 821 20900,'7'-8'-4342,"-5"-5"1502,4 5 3087,1-7 0,-1 1 39,4-1-105,3 0 162,-11 7-136,11-5 1,-10 5-543,7-7 1,0 5 693,4 0 0,3 2 203,2-2 0,-1-3-204,7 4 1,1 0 20,8 0 1,4 5 158,6 0 0,2 2-92,3 2 0,-2 0-9,7 0 0,-7 1 167,2 4 1,-3 4-260,-2 5-124,-6 7-169,4-4 0,-18 9-342,1-6 1,-7 6-135,-3-2 0,-7 4-386,-3 1 0,-12 1-403,-8-1 665,-12 7 470,-11-5 1,-14 5 321,-7-7 0,-6 1 49,-9-1 0,2 1-82,4-1 1,-2-1-376,6-4 347,0 4 66,12-12 1,-4 11-373,7-8 0,7 1-1228,8-6 1351,9 1 0,2 1 0,4 4 0,-4 3 0</inkml:trace>
  <inkml:trace contextRef="#ctx0" brushRef="#br1" timeOffset="12">11435 220 26191,'13'-15'-2541,"-3"0"1,1 1 719,-6-1 0,2 2 210,-2 3 1530,-4 3 1,4 11-239,-10 6 1,-3 1 827,-7 13 1,-4 3-110,-1 7 1,-6 3-872,2 8 0,-4 0 582,-1 4 0,-1-1 54,1 6 1,-1 1 6,1 9 1,1 9-350,4 11 0,-2 2 210,6 2 0,2 7-187,8 3 1,4-48-1,1 0-303,0 48 1,0-4-361,5-5-5,6-8 638,3-1 0,10-3 31,1-3 0,1-4 174,-1-11 1,-2-1 111,6 1 1,-4-7 237,4-3 76,-6-9-108,10-4 1,-10-7-141,6 0 1,-4-6-223,4-3 0,-6-10-144,2-5 0,-4-4 243,-1-1 0,0 0-209,-1 0 253,-5 0 0,4-6 0,-5-3 0</inkml:trace>
  <inkml:trace contextRef="#ctx0" brushRef="#br1" timeOffset="13">11729 1396 15814,'0'-22'-1886,"0"6"0,0-5-553,0 6 1860,0 0 1068,0 1 1,2 1-134,3 3 0,-4-3-209,4 3 1,-2 2-43,2-2 1,-1 2-279,5-2 1,0-3 399,0 3 0,4-1 13,-3 1 1,3-3 45,2 3 1,0-1-14,-1 1 0,1-2-147,0 8 1,-1-1 126,1 5 1,5-5-1,-1 0 1,1 2-34,-5 7 1,4 5-10,1 5 1,4 8-128,-4 2 0,1 4-78,-1 1 1,-4 2-49,4 4 0,-4 0-55,-1 5 1,-1 1-96,1-7 0,0 7-261,0-2-147,-1 3 422,1-4 1,-5 3-105,0-7 1,-1 0 120,6-4 0,0-1-121,-1 0 0,1-6 213,0-3-581,-7 3 400,5-13 0,-6 9-295,2-9 624,4-3 1,-4 6 0,5-5 0</inkml:trace>
  <inkml:trace contextRef="#ctx0" brushRef="#br1" timeOffset="14">12493 1263 12952,'-9'-14'-2051,"-1"-1"1472,0 7 0,-5-4 758,1 7 0,-8 2 879,-2 8 0,-4 10-705,-1 9 0,-1 6 21,1 4 0,4-1-27,1 6 0,1 2-388,-1 8-170,2-4 250,8 6 1,1-5-139,3 3 1,-3-2-195,3 7 0,2-7 89,-2 2 0,2-8-253,-2-2 1,-3-6 0,3 1 0,-1-9 58,1-6 0,-2-2-69,8-3 1,-6-4-188,5 0 729,0-7 0,11-3 1,3-8-1</inkml:trace>
  <inkml:trace contextRef="#ctx0" brushRef="#br0" timeOffset="15">13052 572 8558,'15'-14'50,"-7"6"374,5 1-222,-11 14 3,4 7 1,-6 6 205,0 9-105,0-3-84,0 17 1,0-6 22,0 8 1,0 7 24,0 7 0,-5 6-259,0 8 0,0 7-1269,5 4 923,-6 2 263,4 3 1,-4-1 57,6 0 0,1-5-324,4 0 0,2-6 365,3 2 1,3-11 32,-4-4 0,3-9 7,-2-1-66,-4-6 27,-6-4 0,0-13-210,0-7 7,0-6-224,0 4-609,0-8 1350,-6 1-1511,4-7 1272,-5-8 1,14-15 0,1-7-1</inkml:trace>
  <inkml:trace contextRef="#ctx0" brushRef="#br1" timeOffset="16">13669 1366 15419,'0'-14'-2853,"5"-6"1678,0 0 288,0 1 482,2 4 418,-6 0 1,6 6 808,-7-1-666,0 6-1069,0-2 1086,0 6 556,0 0-578,0 6 1,0 8 98,0 5 1,-5 7-63,0-1 1,0 3 24,5 1 0,-2 2-21,-2 3-313,2-3 92,-5 12 0,7-7-256,0 3 0,2 3 221,3-2 0,-2 2 172,7 2 1,5-1-76,4-4 1,1-3 170,-5-7 0,4-6 45,1-3 1,-1-11 270,-4-4 0,-2-6-240,-3-9 0,3-2-174,-3-12 1,3 3-133,2-9 0,-6 4-76,1-8 1,-2-4-179,2-1 1,3 1 75,-3-1 1,-2 5-343,2-5 0,-5 0-104,5-5 0,-7-1 317,2 1 0,-4 7 225,-1 2 1,0 6 38,0 5 1,-1 4 3,-4 10 1019,3 4-329,-4 6-195,-1 0 1,6 1-220,-4 4 0,1 5-25,0 10 0,2-2-19,-3 6 1,2-4 89,-2 4 1,3 1-204,-3 4 0,4 5-91,1 1 1,0-1 58,0-5 1,1 6-228,4-1 0,-2 12 252,7-2 1,2 10 221,7 0 0,-1 4 188,7 6 1,-2-2 151,1 7-1210,-3-7 792,-6-3 0,-2-2-67,-3-3 1,-4 1-274,-6-1 0,-1-3 187,-4-7 1,-3-2-61,-7-3 1,-6 4-246,-4-4-5,-2-3 274,-3 0 1,-6-7 21,-3 1 1,-10-7 150,-5-4 1,-5-2 104,-4-3 1,2-6 438,-3-3-348,4-3-207,1-2 1,7 0-159,3 0 1,5-7-273,5-2 0,4 0-634,11 0 174,3-1 726,13-5 0,1 7 0,7 1 0</inkml:trace>
  <inkml:trace contextRef="#ctx0" brushRef="#br0" timeOffset="17">14331 116 8521,'0'-15'-998,"0"0"686,6-6 0,-2 10 531,5-4 1395,-5 4-909,9-4-735,-12 7 1,11 3 124,-7 10 1,6 3-122,-1 7 0,3 6 398,2 3-211,-1 4-30,8 1 0,-4 9-4,6 6 0,-4 2-1,4 8 0,1 0 21,4 4 0,0 13 90,1 2-1951,-1 10 1674,7 6 1,-20-42 0,-1 2 83,3 2 1,-1 1 0,-2 1 0,-1 0-216,-1-1 0,-2-1 0,0 2 0,-2-1 109,1 41 1,1-2 25,-6-8 339,0 4-126,-5-18 1,-6 2-41,-4-12 1,-3 0 161,-2 0 1,0 3-184,1-3 1,-1-4 15,0-11 1,-1-1-155,-4-4 1,4 3 871,-4-2 1,6-9-768,4-2 1,-3-4 356,3-1 1,3-3-427,3-6 89,2-7 148,2-1 112,0-7 451,0 0-631,0-7-114,0-1 1,0-2-292,0 0 0,0 5 43,0-4-583,0 5 412,0-9-623,0 12 161,0-6-402,0 1-300,0 4 28,0-5 1486,0 7 0,6 0 0,3 0 0</inkml:trace>
  <inkml:trace contextRef="#ctx0" brushRef="#br1" timeOffset="18">15771 660 16760,'5'-30'-1787,"0"1"0,0 1 688,-5 4 944,0 2 1,0 13-132,0-1 170,0 7 142,0 9 1,0 10 227,0 14 0,-2 1-410,-3 3 1,4-1 395,-4 6 0,3 5 10,2 5 1,2 5-105,3-5-73,-4 0 124,13 2 1,-11-4-198,7 7 0,-5 5 90,4 4 1,-1 1-92,2-5 0,2 5 228,-7-1-1152,0 1 828,-5-5 1,1-7-90,4-3 1,-3-3-147,3-2 1,-4-7-167,-1-2 1,0-11 147,0-4 1,0-9-967,0-1 726,0-7 1,0 2 298,0-10 324,-6-3 1,4-13 0,-4-2 0</inkml:trace>
  <inkml:trace contextRef="#ctx0" brushRef="#br1" timeOffset="19">15742 660 17476,'2'-25'-2618,"2"1"1,-2 4 1994,3-4 0,2 6 1075,-3-2 107,1 4-328,2 1 0,-6 5-77,4 0 163,-3 7-645,5-3 1,-4 6 1607,7 0-837,-7 0 0,10 0 110,-3 0 1,3 4-209,2 1 0,1 0 8,3-5 1,-1 5 166,7 0 0,-1 7-151,6-3 1,4-1-28,0 2 1,7 5-353,-2 5 1,2 1-27,-2-2 0,-3-1-31,-6 7 1,2-1 35,-2 6 1,3-1-119,-9 1 0,-3-1-160,-1 0 1,-10 2 54,-5 4 0,-4-4-241,-1 3 1,-13-3 225,-6-2 1,-16 1 156,-9-1 0,-8-1 115,-12-3 1,-9-3 96,-11-2 1,-2-4-211,-2 4 1,-9-4 145,4-1 0,0-7-139,20-3 1,4-3 287,15-2 1,7 5-667,12-1 240,14 1-90,15-5 1,9 0 377,7 0 1,13 0 0,14 0 0</inkml:trace>
  <inkml:trace contextRef="#ctx0" brushRef="#br1" timeOffset="20">17256 249 29912,'13'-8'-3191,"-3"-7"0,-2 5-802,-3-4 905,-4 2 2822,6 4 1,-9 3 1253,-3 10 1,-3 5-723,-6 10 1,-1 2-211,0 8 1,-4 1-599,-1 3 1,-6 4 498,1 6 0,3 5-96,-3 0 0,5 8 249,-4 2 0,6 8-159,-2 11 0,6 4-895,4 6 0,-2-5 275,8 1 0,-1-1 357,5 5 0,0-1 11,0-4 0,1-5 17,4-9 0,3 1 71,7-6 125,6-1 252,-4-4 1,5-6 106,-2-4 0,-2-9 78,7 0 0,-6-8 35,6 3 1,-6-9 2,6-2 1,-7-6-23,1 2 0,-2-6 105,-3-4 0,-1-2-379,-3-3 0,3-3 73,-3 3 0,-2-4-50,2-1 1,-5 2-333,5 3 337,-7-3 0,10 4 1,-5-6-1</inkml:trace>
  <inkml:trace contextRef="#ctx0" brushRef="#br1" timeOffset="21">17639 1322 17313,'13'-6'-1333,"-3"-4"-180,3-3 0,-10 3 316,7 0 952,-7 0 137,4 2-34,-7 2-48,0 6 198,0 0-246,0 6 0,0 2 301,0 7 0,0 1-7,0 4 0,-5-4 20,0 4 0,0 3 37,5 1-405,0-3 371,0 7 0,0-5-515,0 7 0,5-6 645,0 1 1,2-1-220,-3 5 0,0-4 65,5-1 1,1-6 18,5 2 1,0-4 160,-1-1 0,6-2 94,0-3 0,1-4 134,-2-6 0,-2 0-21,2 0 1,-1 0-131,2 0 0,-4-6-63,4-4 1,-4-5-172,-1-4 0,0 1-175,-1-7 0,1 6-84,0-6 1,-1 1-108,1-6 1,-5 1-190,0 0 1,-5 1 9,4 3 1,-5-3-27,1 4 0,-4 3-37,-1 1 125,0-3 255,0 7 1,-1 0 304,-4 6 62,3 7 62,-11-11 1,10 13 537,-7-4-151,7 3-270,-4 9 0,7-4-321,0 7 1,0 0-11,0 4 0,2 8 247,3 2 0,3 1-189,6 4 0,1-3 8,0 8 0,6 2-176,4-1 1,2 7 16,3 2 0,6 7 27,3 8 1,-2 6 188,3 4 1,-8 2 1,3 3 0,-11-2-333,-4-4 0,-10-2-180,-6-7 0,-10-6 97,-9 1 1,-1-8-231,-9-2 274,-6 0-408,0-13 617,-11 5 47,4-6 0,-6-7 139,0-4 1,5-3 108,0-1 0,-1-5 108,-4 0 1,7-7-124,3 2 0,2-3-410,3-2 0,1-5 89,4 0 0,3-7-432,6 3 447,0 2 0,7-13 0,1 4 1</inkml:trace>
  <inkml:trace contextRef="#ctx0" brushRef="#br1" timeOffset="22">18595 455 28576,'6'-15'-4723,"-4"0"0,6 2 3875,-3 4 0,-2-3-354,7 7 1718,-7 0 1,10 5 289,-3 0 0,5 12 278,4 3-162,-2 9-1184,10 5 1,-2 11 1197,9 9 0,4 5-336,6 9 1,2 6-76,3 9 1,-2 5-487,-20-37 1,0 2 0,-1 0 0,-2 2-507,1 3 0,-1 1 0,1-2 0,-2 1 266,-5 1 0,-2 0 0,-1-4 1,0-1-294,-2 1 0,-2-2 0,0 37-204,-1-1 1,-7-13 59,-3-2 1,-6-7-165,-4 2 1,-8-10 172,-1-5 0,-8-4 466,3-1 0,-10 1-21,-6-1 1,-2-2 193,-2-3 1,0 2 88,0-7 1,0 2 527,0-1 0,8-6-681,6 0 0,2-1-207,9-8 0,1-1-706,8-4 168,-3 0 670,11-7 0,-4 5 0,6-5 0</inkml:trace>
  <inkml:trace contextRef="#ctx0" brushRef="#br1" timeOffset="23">19653 3086 21147,'15'-2'-1955,"-1"-3"1204,1 4 0,-5-6-899,0 7 1924,-7 0 0,2 0 225,-10 0-442,-3 0 1,-14 0 33,-2 0 158,-10 0-26,-4 0 0,-13 0 79,-2 0 0,-6 2 44,-5 3 1,-5-4-168,-9 4 0,-5-3-1571,-10-2 1466,-4 0-31,40 0 0,-2 0 0,3 0 1,0 0-219,-5 0 1,-1 0-1,2 0 1,-1 0 186,0 0 1,0 0 0,-2 0 0,-2 0 16,-3 0 0,-1 0 0,5-1 0,-1 0 12,-1-1 1,0-1-1,-2 2 1,0-1-39,-2-3 1,-2 0-1,-2 3 1,0 1 38,-5-1 0,1-1 1,2 2-1,0-1-273,-5-1 1,0 1 0,1 1-1,0 0 269,-3-1 1,0 0 0,-4 0 0,-1 2 64,-7 0 0,-1 0 0,2 0 0,0 0-49,28 0 0,-2 0 0,1 0 0,-1 0 0,-1 0 0,0 0-190,1 0 0,0 0 0,-1 0 0,-3 1 0,-1 1 0,0 0 172,0-1 1,-1 1 0,1 0 0,1 1 0,1 1-1,0 0-68,-1-1 0,0 1 0,0-1 0,0 1 0,0 0 0,-1 1 99,0 0 0,0 0 0,-1 0-393,-3-2 1,-1-1 0,-1 1 362,-4 1 0,-1 1 1,1-1-1,3-1 0,1-1 1,0 1 62,0 2 0,0 0 1,1 0-1,6-2 1,1 0-1,1 1-28,1-1 0,0 1 0,1-2 0,-32 0 0,0 0 3,32-1 0,-1 1 0,1 0 0,-29 1 0,1 0 12,29-1 1,0-1-1,0 1 1,-31 1 0,0-1 3,31-2 0,0 0 0,0 0 0,-33 0 0,1 0-13,1 0 0,0 0 1,5 0-1,0 0-16,-1 0 0,2 0 0,2 0 1,2 0 3,1 0 0,2 0 0,3 0 0,1 0-2,2 0 1,1 0 0,9 0 0,1 0-19,1 0 0,1 0 1,2 0-1,-1 0-73,1 0 0,1 0 0,3 0 0,1 0 293,-1 0 1,2 0 0,-36 0-235,5 0 0,11 0 6,4 0 1,9-5 1048,6 0 1,9 0-1085,10 5 0,9 0 586,7 0 1,6 0-615,-2 0 0,9 0 861,1 0-1033,7 0 511,-4 0-1048,7 0-2608,0 0 2764,7 0 0,1 0 76,7 0 1,-5 0-170,-1 0 1,3 0-322,7 0 956,-2 7 1,17-6 0,-3 6 0</inkml:trace>
  <inkml:trace contextRef="#ctx0" brushRef="#br1" timeOffset="24">13259 3997 16555,'0'-23'-2423,"-7"2"0,4 8 1105,-7 3 2925,7-3-947,-10 12 1,10-6-130,-7 7 1,2 7-580,-2 2 0,-3 6-277,3 5-414,3-4 783,1 18 1,1-9-71,0 9 1,0 4-121,5 1 0,0-1 8,0 1 1,0 0-177,0 5 1,2 5 152,3 0 1,-2 2-26,7-2 1,-7-4 70,2 4 0,3-3-21,2-2 1,-4-5 119,-1 1 1,2-8-197,-2 3 1,1-9-4,-1-2 0,-3-11 5,3 2 0,-4-9-362,-1 4-561,0-6 303,0 2 801,0-6 1,0 0 0,0 0 0</inkml:trace>
  <inkml:trace contextRef="#ctx0" brushRef="#br1" timeOffset="25">12862 3792 10607,'-13'-45'-1198,"3"1"1,-3 7 626,3 3 0,2 4 379,-2 6 160,7-4 1,-4 12 720,7-4 1,0 8-322,0 3 1,7 4 13,3-5 1,9 2-313,6-2 0,11-1 53,8 6 0,8-7 100,12 2 1,3 4 40,6 1 1,1 3-895,-1 2 661,1 0 153,-1 0 0,-1 9-138,-3 5 3,-4 1 0,-6 13 1,0-4-329,-1 4 393,-5 1 1,-11 2-1,-12 2-113,-9 1 1,-7 7-36,-4-2-362,-3-3 336,-14 0 0,-7-1 113,-11-1 1,-9 0 534,-5-4 1,-10-3-377,-5-2 0,-5-4-104,-5-6 0,2 1-69,-6 4 1,1-9-10,-2 4 1,4-5-183,6-1 0,-2 4 20,-2-3 0,4-2-322,0 2 0,7-5 339,8 5 1,8-2-710,6 2 1,9-2 813,11-3 1,4-3 0,6 4 0</inkml:trace>
  <inkml:trace contextRef="#ctx0" brushRef="#br1" timeOffset="26">14993 3747 14939,'15'-32'-2476,"0"2"2044,-1-2 1,-4 15 495,0-2 0,-7 7 182,2 3 32,-3 5-349,-2-2 0,-7 6 273,-3 0-319,-3 6 286,-1 2 1,-8 7 244,-2 0 1,-9 8-107,-1 6 0,-5 1-169,4 4 1,0 3-95,0 3 1,4-1-47,-3 5 0,3-2-252,1 12 0,1-5-137,0 5 1,6 0 176,3 5 1,6 0-49,4-1 1,-2-4 91,7 0 0,2-5 5,8 5 1,0-11 140,10 1 0,-2-5 56,11 0 1,-3 2-155,9-7 1,-9 5 117,8-4-46,-2-1 87,2-5 1,0 1-63,1-1 1,-2-6-216,-4-3 0,-1-4-270,-3-1 357,-4-1 216,5-5 1,0 4 0,2-5 0</inkml:trace>
  <inkml:trace contextRef="#ctx0" brushRef="#br1" timeOffset="27">15111 4247 16035,'1'-21'-3812,"4"-3"3203,-3-4 1,6 5 797,-3 3 41,-3 10-17,11 4 1,-10 1-178,7 0 1,-2 2 408,2 8 1,8 3-514,-4 7 0,4-1 982,-3 1-584,0 6-229,0-4 0,4 10 223,1-2 0,-1 3-275,-4 1 1,-5-1-251,0-4 0,-1 4-121,6-3 1,0 1 235,0-2 0,-1 2-8,1-6 0,1 4-114,4-4 0,-2 5 151,6-6 0,1 1-159,4-6 1,1 1-388,-1 0 0,2-7 478,3-3 275,-9-3 0,16-2 1,-10 0-1</inkml:trace>
  <inkml:trace contextRef="#ctx0" brushRef="#br1" timeOffset="28">15655 4100 22858,'-13'-10'-1960,"3"1"506,-3 5 1413,5-2 1,-12 7 687,0 4 1,-6 5-196,2 10 0,-4 4-606,-1 11 0,1-3-76,3 7 1,4-4-283,6 4 0,1 0 180,-1 5 1,5-5-129,0 1 0,6-8-147,-6 3 1,5-4-186,-5-2 1,7-4-816,-2-1 1175,-3-6 0,4 3-1433,-5-6 1245,5 0-443,-2-1 834,6-6-132,0 6 544,0-13 0,13 12 1,3-5-1</inkml:trace>
  <inkml:trace contextRef="#ctx0" brushRef="#br1" timeOffset="29">15743 3542 25660,'10'-7'-4116,"0"-3"2505,-7-3 1,8-1 1570,-6-1 0,2 7 123,-2 3 0,1 5 328,4 5 0,8 5-183,-3 9 1,9 4-43,1 6 1,2 7-387,3 4 0,4 2 364,0 2 0,7 7 345,-2 3 1,-1 9-191,1 6 1,-1 1-349,1-1 0,-5 3-489,-9-4 1,-4 4 262,-6 2 0,-2-9 9,-4-6 1,-2-5-117,-7-5 1,-7-9-669,-2 4 144,-4-9 573,-2 1 1,-5-7-42,1 1 1,-12-1 397,1 0 0,-2 1 86,2-1 1,1-1 287,-1-4-785,8 4 596,-6-12 0,11 6-626,-2-8 0,7 1-251,3 0 0,5-1-1590,-1 1 2089,4 0 0,-6 0 0,-1-1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26:12.325"/>
    </inkml:context>
    <inkml:brush xml:id="br0">
      <inkml:brushProperty name="width" value="0.08571" units="cm"/>
      <inkml:brushProperty name="height" value="0.08571" units="cm"/>
    </inkml:brush>
    <inkml:brush xml:id="br1">
      <inkml:brushProperty name="width" value="0.11429" units="cm"/>
      <inkml:brushProperty name="height" value="0.11429" units="cm"/>
    </inkml:brush>
  </inkml:definitions>
  <inkml:trace contextRef="#ctx0" brushRef="#br0">324 162 8551,'5'-15'-320,"-1"0"0,6 1 0,-3 1 0,-1 1-40,1 2 0,-1 2 295,-1-2 549,-3-3-216,4 12 30,-6-6-46,0 1-149,0-3-150,0 1 0,-6 0 117,-4 3 1,-3 4-87,-2-4 1,1 3 7,-1 2 0,-1 0-17,-4 0 0,2 0-11,-6 0 0,4 2 10,-5 3 0,6 3 22,-6 6 1,3 1 2,-3 0 0,-1 6 52,6 4 1,2-1-42,9 5 0,-3-2 59,7 7 0,0-1-52,5 1 1,0-1 3,0 6 1,7-7 10,3 3 0,3-9 0,1-2 1,1 1-21,0 4 1,0-6-5,-1-3 0,6-9-39,-1-1 0,1-7 47,-5 2 0,4-3-68,1-2 0,4-2 3,-4-3 1,1-3-7,-1-7 1,-2-6 32,6-3 1,-6-3-7,2 3 1,-4-5 16,-1-1 1,0 1 5,-1-6 0,-6 6 107,-3 5 0,2-3-113,-2 8 1,0-1 521,-5 6-450,0 5 1,-2 3-78,-3 6 0,4 1 55,-4 4 0,3 4 0,2 5 1,0 6-31,0-1 0,0 6 29,0-5 1,0 4-94,0-4 0,2 1 54,3-2 1,1-2-364,4 2 222,3-2 0,-5-3-198,7 1 1,-5-5 91,-1 0 1,1-7-417,5 2 664,0-3 0,-1-2 0,1 0 0</inkml:trace>
  <inkml:trace contextRef="#ctx0" brushRef="#br0" timeOffset="320">735 294 8394,'0'-15'-471,"0"6"-562,0-1 621,7 0 1,-4 2 894,7 3 0,-7 5-227,2 5 0,2 3 143,-3 7 0,3-1-83,-2 1 1,-3 5-150,2-1 1,0 6-213,1-6 1,-4 3 131,4-3 0,-3-1-79,-2 7 0,0-7 97,0 1 0,5 2-589,0-1 211,-1 0 0,-4-6-375,0 1 439,0-7 121,0-1 1,0-9-156,0-3 0,0-8 142,0-6 0,0-9 12,0-2 0,5 1-2,0-5 1,7-2 117,-3 1 1,5 0-110,0 0 1,1 4 160,0-3 1,4 3-17,1 1 1,4 8-24,-4 2 0,6 5-219,-1 5 0,2 4 108,3 6 0,-1 0 71,1 0 0,-1 6 0,0 3 0</inkml:trace>
  <inkml:trace contextRef="#ctx0" brushRef="#br0" timeOffset="941">1544 221 8551,'6'-15'0,"-4"0"-483,3 0-679,-4 1 1694,-1-1-63,0 7-320,0 1 1,-6 2-85,-4 1 0,2-1 36,-2 5 1,-1 0-35,-9 0 1,4 5-4,-4-1 0,-1 6-61,1-5 0,-6 7-8,2-3 0,-2 4-19,1 2 1,-1-5 67,6 0 0,1 0-159,4 4 1,0 1 72,1 0 1,4-1-12,0 1 0,7 1 42,-2 4 0,3-4-3,2 4 1,0-2 10,0 1 1,0-2 5,0 2 0,7-2 1,3-3 0,3 1-4,1 0 0,1 0 10,0-1 1,4-4-10,1 0 1,1-7-25,-1 2 1,-4-3-28,4-2 1,-2 0-102,1 0 0,-6 0 53,7 0 0,-9-2-15,4-3 1,0-3 24,-5-7 1,-2-1 19,2-4 0,-2 2 41,1-6 1,0 4-48,-4-4 0,-4 6 184,4-2 1,-3-1 21,-2 1 0,0 6 428,0 4-247,0 0 284,0-5-691,0 7 313,0 2 0,0 22-133,0 4 0,5 4 47,0-4 0,1 3-68,-1 6 0,1 0 14,4 1 1,3 1 11,-3 3 0,3 4 15,2 6 1,5 0-35,-1 0 1,2 5 32,-1 0 1,-4 5-178,4-5 1,-5 5 83,-6-5 1,-2-2-111,-7-8 0,-8 2 97,-7-7 0,-6-6-10,-9-8 1,-6 1-28,-3-1 0,-8-6-8,-2-4 0,0-7-218,5 2 1,-2-3 69,-3-2 0,8-7-344,-3-2 0,11-5 176,4 0 1,6-3-623,9-2 984,5 3 0,3-12 0,6 5 0</inkml:trace>
  <inkml:trace contextRef="#ctx0" brushRef="#br0" timeOffset="1667">1779 206 8503,'8'-30'-657,"-1"1"0,-3 6 1689,1 4-522,7 9 0,-9 3 226,7 7-946,0 0 235,-2 7 1,5 1 250,-3 7-644,3 6 255,1 2 6,1 6 1,-2 5 154,-3 1 0,3 6-84,-3-2 0,-2-2 83,2 3 1,-7-3-195,2 2 1,-3 4 101,-2-4 1,0-3-90,0-2 1,0-8 92,0-1 0,-5-7-200,0 1 0,-2-9 53,2-5 0,2-5 103,-7-5 1,5-5 2,-4-9 0,5-4 5,0-6 1,-3-6 157,2 1 0,0-7-137,5 2 1,2-5 145,3-5 1,3 1-108,7-5 0,4 0 138,1-1 1,6 5 29,-2 10 1,3 5 272,-3 9 1,4 6-213,-4 9 1,-1 5-57,2 10 1,-7 10-101,1 9 0,2 6 76,-1 4 0,-5 3-173,-5 8 0,-6-1 108,6 0 0,-6 0-45,0 0 0,-2-5-76,-2 0 0,-2-6 9,-2 1 1,-3 1 0,-3-6 0,-3-3-149,3-11 0,2-2-317,-2-3 117,1 3 280,0-18 0,-2-2 19,6-12 1,2-6-147,8 6 1,-2-12 128,7 1 1,0-4-3,4 0 0,3-2 59,2-4 0,-2-2 20,2 3 1,-1 1 192,2-1 0,-4 6-139,4-1 1,-4 11 249,-1 9 1,-4 0-71,4 10 1,-9-1-7,9 5 0,-4 11 9,4 4 1,0 8-55,0-4 0,-1 7-14,1-1 0,-2 3 18,-3 1 0,3 2-103,-3 3 0,-2-4 46,2-1 0,-7 1-168,2-6 0,-2 4 99,2 1 1,-3-6-282,3-3 0,-4-4-436,-1-1-169,0-1 91,0 1-263,0-7 750,0-1 1,5-9 280,0-3 0,6-3 0,4-13 0,8-2 0</inkml:trace>
  <inkml:trace contextRef="#ctx0" brushRef="#br0" timeOffset="2147">2881 250 8503,'8'-15'0,"6"-1"-168,-5-4 0,0 4 199,0-4 0,-5 4 10,0 1 0,3 1 63,-2-1 1,0 5-130,-5 0 0,0 5-162,0-4 260,0 5 0,-5-4-128,0 3 0,-6 4 106,1-4 0,-3 3-55,-2 2 1,-1 5 14,-4 0 1,4 6-14,-4-1 0,-1 3 27,1 2 0,-4 6 21,4 4 1,1-2 42,4 1 0,0 2-34,1 8 1,0-2-1,5 2 1,1-2-2,3 3 0,3-6-100,-3 1 1,8-1 90,2-5 1,7-2-65,-3-3 1,9-4 7,2-5 0,1 1-15,-1-6 0,-4-2-39,4-8 1,1 2 63,-1-7 1,4-4-151,-4-6 1,-1-6 134,-4 1 1,0-2-89,-1-3 0,4 1 72,-3 0 1,1 4 15,-11 1 1,5 1 37,-5-2 1,0 4-100,-5 6 550,0 1-295,0 5 89,0 3-219,0 25 1,0-5 209,0 15 1,0-3-100,0 3 0,5 1-80,0-1 1,0 1-19,-5-1 1,5 0-111,-1 1 0,6-6 45,-5 1 1,5-6-11,-5 6 1,6-7-620,-1 1 409,3-2 1,2-7-281,0-1 1,-1-5 85,1 1 1,1-5-74,4-5 0,-4-3 491,4-7 0,3-6 0,0-2 0</inkml:trace>
  <inkml:trace contextRef="#ctx0" brushRef="#br0" timeOffset="2468">3381 162 7935,'7'-8'-1332,"-6"-5"2560,12 11-708,-5-11-450,7 11 89,0 2 1,0 8-139,-1 7 143,1 0 1,-2 4-37,-3 1 0,3 6-12,-3-1 0,1-3-130,-1 3 0,3-1 103,-3 6 0,3-6-166,2 1 0,-1-7 47,1 1 1,1 3-210,4-3 1,-4-4-9,4-5 1,3-2 35,1 2 0,4-4-87,1-6 1,1 0-199,-1 0 0,1 0-77,-1 0 573,0-6 0,1-2 0,-1-7 0</inkml:trace>
  <inkml:trace contextRef="#ctx0" brushRef="#br1" timeOffset="2680">3822 147 12703,'-15'-6'-397,"6"-1"-16,-1-3 423,0-3 1,-5 18 232,1 0 1,-6 8 60,0 7 1,-1 7-196,2 8 0,2 4-252,-2-5 0,-3 7 79,3-2 1,-2 2-312,1-2 1,4 2-51,-4-7 1,4 1-42,1-6 0,0-1-31,1-4 1,-1-2-596,0-8 1121,0-6 1,1 5 0,-1-4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26:36.009"/>
    </inkml:context>
    <inkml:brush xml:id="br0">
      <inkml:brushProperty name="width" value="0.11429" units="cm"/>
      <inkml:brushProperty name="height" value="0.11429" units="cm"/>
    </inkml:brush>
  </inkml:definitions>
  <inkml:trace contextRef="#ctx0" brushRef="#br0">30 646 19288,'-5'-15'-4825,"0"0"3318,0 7 1298,5-5 251,-7 5 644,6 0-796,-6-5-157,7 11-303,0-11 1,0 10 561,0-7 0,0 0-264,0-5 0,2 1 2,3-1 1,1-6 368,4-4 1,8-2-176,-3-3 1,3 1 295,-4-1 1,8-4-141,2 0 1,-1-7 93,2 2 0,-7 3 0,1 2 0,-3 4 376,-1 6-139,0-4-335,0 18 1,-2-1 247,-4 16 0,5 11-390,-5 13 1,-1 2-131,2 8 1,-2 1 12,2 4 0,2 5-11,-7 0 1,4 0-15,-4-5 1,5 0-156,-5 0 1,6 0 62,-1 0 0,-2-6-522,2-4 0,-5-3 490,5-1 1,-5-1-236,5 0 1,-6-6 634,6-3 1,0-10 0,5-4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20:55.359"/>
    </inkml:context>
    <inkml:brush xml:id="br0">
      <inkml:brushProperty name="width" value="0.11429" units="cm"/>
      <inkml:brushProperty name="height" value="0.11429" units="cm"/>
    </inkml:brush>
    <inkml:brush xml:id="br1">
      <inkml:brushProperty name="width" value="0.08571" units="cm"/>
      <inkml:brushProperty name="height" value="0.08571" units="cm"/>
    </inkml:brush>
  </inkml:definitions>
  <inkml:trace contextRef="#ctx0" brushRef="#br0">0 395 9966,'0'-21'-329,"0"5"0,0-5 214,0 6 0,2 5 416,3 0 182,-4 1-161,6-6-422,-7 7 117,0-5 0,0 9 5,0-5 1,2 5-192,2-1 307,-2-3-342,11 7 116,-11-12 1,11 11-43,-3-3 138,3-3 18,1 6 0,1-4-303,0 6 261,0 0 47,-1 0-79,1 0 50,0 0 1,1 0-5,4 0-17,-11 6 24,11 2 0,-12 2-11,7 0 1,-2 5 13,-3 4 1,1 6-30,-6-6 28,0 8-2,1-5 1,-4 8 63,3-1 1,-3 1-7,-2-1 1,0 0 8,0 1 0,0 1-43,0 3 125,6-3-128,-4 5 1,4-7-83,-6 1 89,0-1-4,0 1 1,0-6-156,0 1 55,7-7 0,-6 4 104,4-2-381,-3-4 347,5 6-51,-6-8 1,12-2-14,-3 2 0,3-2-30,2 8-303,0-11 210,-1 4 0,1-6-79,0 3-276,6 3 270,-5-12 1,5 11-286,-6-7 182,0 0 244,-1-5 1,3 0 131,2 0 0,-9-7 0,16-1 0,-9-7 0</inkml:trace>
  <inkml:trace contextRef="#ctx0" brushRef="#br0" timeOffset="342">706 72 13155,'0'-20'-2501,"0"1"1423,0-1 960,0 12 0,0 3 948,0 10 1,-8 5-156,-7 10-411,0 2-123,-6 8 1,0 1 211,-4 3 203,-3 4-263,-1 6 1,0 0 184,-1 0-508,1 7 0,0-6 1,-3 6 255,-2 0 1,3-1 134,-3 4-1094,3-3 717,1-7 0,1 0 47,0 0 0,1 0-236,3 0 1,-1-5-48,7 1 285,-1-8 1,5 4-477,1-6 235,5-8 1,3 0-55,6-8-596,0 1 812,0 0-495,0-7-696,6-1 811,3-7 0,7 0-261,4 0 689,2-7 0,14-8 0,2-8 0</inkml:trace>
  <inkml:trace contextRef="#ctx0" brushRef="#br0" timeOffset="661">794 572 12367,'15'0'-251,"-7"0"1,5 0-495,-3 0 1,-2 0 1469,2 0 1,-1-5-383,6 0 0,-5 0-367,0 5 1,0 0-77,4 0 15,1-6 0,0 4-11,-1-3 0,6 2 5,0-2 1,-1 3 1,-4-3-669,6 4 561,-5 1 0,6-5-1004,-8 0 570,1 0 645,-7 5 1,5 7 0,-5 1 0</inkml:trace>
  <inkml:trace contextRef="#ctx0" brushRef="#br1" timeOffset="833">794 748 8550,'8'-6'619,"5"4"-366,-11-4 0,6 6 290,-3 0-97,-3-7 1,11 5-786,-4-3 0,4 4 47,2 1-869,0 6 552,0-4 263,-1 5 15,8-7 331,0 0 0,14 6 0,2 2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26:35.229"/>
    </inkml:context>
    <inkml:brush xml:id="br0">
      <inkml:brushProperty name="width" value="0.11429" units="cm"/>
      <inkml:brushProperty name="height" value="0.11429" units="cm"/>
    </inkml:brush>
  </inkml:definitions>
  <inkml:trace contextRef="#ctx0" brushRef="#br0">207 104 22269,'6'-15'-3442,"-4"5"0,3 1 1557,-4-3 1035,-7 6 1,3-3 272,-7 4 966,6 4 1,-9-6 33,4 7 1,0-5-323,0 1 1,4-1-145,-5 5 0,0-5 642,-5 0-247,1 0-1,-1 5 412,0 0 0,6 0 619,-1 0-1048,0 0 0,0 0 121,0 0 47,7 6 0,-8 3-567,6 5 0,0 1 37,5 0 1,0 1-315,0 4 0,0-2-130,0 6 0,1 1-174,4 4 1,-1 0 89,5 1 0,-4 4-70,5 0 0,0 2 16,5-1 0,-6 1 197,1 3 0,0 2 390,5-7 1,1 5 45,4-5 1,-4-4 173,4-6 1,2-6 167,3 2 0,-2-10 212,1-5 1,1-4 160,4-1 0,1-6-61,-1-4 1,-1-10-202,-4-4 0,4-9-169,-3-1 1,1-7-112,-2 2 0,4-4-78,-4-1 0,-1 0-217,2 0 1,-2-5-146,1 0 1,-3 5-261,-6 5 0,0 8 209,-1 1 0,-5 3-206,-4 7 221,-4 0 19,-1 12-205,0 2-78,0 19 1,-5 1 268,0 11 1,0 4 250,5 1 0,-4 1-71,-1 8 0,0 0 54,5 5 1,0 5-7,0 0 0,0 7 117,0-2 1,1 11-11,4 8 1,3 1-200,7 4 0,5 4-45,-1 1 0,3 1 214,-3 4 0,-4-10-73,0 5 1,-2-12 9,-8-8 1,-1-2-21,-4-2 0,-3-9 157,-7-6 1,-1-1 189,-14-9 0,1 5 146,-5-4 1,-7-3 27,-4-7 1,-4-6 113,-5-9 1,-5 2 67,-9-8 0,-3 0-372,-2-9 1,2-5-47,8-10 0,5 3-623,4-8 0,12 5-389,7-4 0,14 6-1155,11-2 1734,4 4 1,14-5 0,3-2 0</inkml:trace>
  <inkml:trace contextRef="#ctx0" brushRef="#br0" timeOffset="1279">1750 60 16055,'10'-7'-1298,"0"-3"557,-1 4 420,6-7 279,0 11 0,1-4 212,4 6 70,3 0 1,1 0 166,1 0-681,-1 0 484,12 6 1,-3-4 360,6 3-468,0-4-39,5-1 0,0-1 3,0-4-144,0 3 1,1-6-395,-1 3 1,0 3 179,0-2 0,-7 2 308,-2 2 1,2 0-1,1 0 1</inkml:trace>
  <inkml:trace contextRef="#ctx0" brushRef="#br0" timeOffset="1559">2088 559 11951,'15'-14'-710,"6"-3"794,4-2 0,2 7 511,3-2 1,6 4 185,3 0-514,3 4 1,7 1 271,0 0-439,7 0 26,-10-2 1,16 6 498,-4-4-1174,4-3 375,-3 6 1,8-6-1703,7 3-377,12 3 2252,4-4 0,-40 5 1,1 2-1,46-1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26:44.751"/>
    </inkml:context>
    <inkml:brush xml:id="br0">
      <inkml:brushProperty name="width" value="0.11429" units="cm"/>
      <inkml:brushProperty name="height" value="0.11429" units="cm"/>
    </inkml:brush>
  </inkml:definitions>
  <inkml:trace contextRef="#ctx0" brushRef="#br0">89 273 17821,'5'-29'-2433,"0"0"1,-1 1 1646,-4 3 454,7 4 354,-5 6-86,11 7 257,-12 2-161,6 6 0,-6 1-533,4 4 1,-1-1 721,5 5 0,-4 6-106,5 5 1,0 4 213,5-4 1,-2 6-253,-4-2 0,5-1 1,-5 2 1,4-2-220,2 1 0,0 2 28,0-6 0,-1-1 111,1-4 1,-5-2-4,0-3 1,-1 1 286,6-6 1,0 0 236,-1-5 0,1-6-333,0-4 1,-1-10-142,1-4 0,0-4-97,0-1 0,4-2 32,1-4 1,-1 3-47,-4-8 0,0 6-37,-1-5 0,-4 8-125,0 1 0,-7 3-585,2 7 474,3 1-131,-6 4 416,5 7 0,-7 8-261,0 9 0,0 9 135,0 2 1,0 6 32,0-1 0,0 7 46,0 3 0,0 4 61,0-5 0,0 12-15,0-2 1,0 10-22,0 0 1,0 5 43,0 4 0,0-1 55,0 7 1,0 3-57,0 1 1,0 2 31,0-11 1,0 0 62,0-5 1,-7 1-74,-3-6 1,-4-2 72,-6-18 1,2-1 46,-7-8 0,-4-4 104,-5-6 1,-5-7-62,4-3 1,-7-5 201,-2-5 0,0-3-402,-5-7 0,5-5 17,4 1 0,1-3-336,10 3 411,-4 2 0,17-10 1,-5 4-1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26:53.961"/>
    </inkml:context>
    <inkml:brush xml:id="br0">
      <inkml:brushProperty name="width" value="0.11429" units="cm"/>
      <inkml:brushProperty name="height" value="0.11429" units="cm"/>
      <inkml:brushProperty name="color" value="#004F8B"/>
    </inkml:brush>
    <inkml:brush xml:id="br1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15 412 9787,'0'-17'0,"0"-1"0,0-1 0,5-1 543,0 5 37,0 7-403,-5-5 1,2 12 550,2-4-424,-2 3 1,5 4 346,-7 3-831,0 3 282,0 0 0,0 10-222,0-3 39,0 3 0,0 3 81,0 3 1,-5-1-212,0 2 0,0-1-54,5 6 1,-5-1-167,0 0 0,0 1 648,5-1 1,0 7-75,0 3 0,-5-1-119,0 1 1,1 5 14,4 5 0,0 2-46,0-2 1,4 1-274,1 4 1,0-1 255,-5-4 1,5-4-143,0 4 1,5-5 124,-5-4 0,5 0-24,-6-5 0,6-1 10,-5-5 0,7 1 101,-3-1 1,4-1 116,2-4 1,0 4 65,0-3 1,4-2 60,1 1 1,4-6 122,-4 2 0,6 1-71,-2-2 1,4 1 107,2-5 0,4-5 66,0-1 0,7 1-26,-2 5 0,4-2-59,1-3 1,5 3 23,0-3 1,6-2-57,-1 2 1,-2-7-22,2 2 0,0 1-14,5-1 1,3 5-133,-3-5 0,8 5-131,-8-5 1,4 1 17,1-1 1,3-2-30,7 7 0,-1-7-226,1 2 0,6 2 148,3-2 0,3 0-49,3-5 0,-6 4-17,0 1 1,0 0 16,6-5 0,4 5-44,0 0 0,0 0-309,-5-5 1,5 5 315,0 0 0,-41-2 0,-1-1-43,47-2 1,2 0 15,-7 0 0,3 5 24,-45-3 0,1 0 0,2 3 1,0 0 7,0-2 1,0-1-1,2 1 1,0 1-2,-2-2 1,0 1 0,3-2 0,1 1 3,-2 3 0,0 0 1,2-3-1,0-1-21,1 1 1,0 1 0,0 0 0,-1 0-169,1 0 0,0-1 0,0 3 0,0 0 182,-1-2 1,1-1 0,5 1-1,0-1 15,-1-2 1,1 0 0,3 2 0,0 1 12,-3-1 0,-1 1 1,2-1-1,-1 1 7,0-3 0,0 0 0,3 2 1,0 0-1,-4 1 0,1-1 1,2 1-1,0-1 72,-4-1 0,-1-2 1,1 1-1,0 0-51,0 0 1,-2 0 0,-5 0 0,-2 0 66,1 0 1,0 0-1,-3 0 1,-1 0-147,2 0 0,-1 0 1,1 0-1,1 0 122,1 0 0,0 0 1,-2 0-1,0 0-3,2 0 1,0 0-1,-2 0 1,0 0-5,0 0 1,-1 0-1,47 0 69,0 0 0,-13 0-10,-2 0 0,-1 0-68,-3 0 0,5-1 36,0-4 0,-11 3-96,-4-3 1,-2 4 240,-3 1 1,1-5-340,-1 0 1,-4 0 68,4 5 1,-4 0-13,-1 0 1,1 0 60,4 0 1,-4 0-13,4 0 1,-3 0 37,-3 0 0,1 0 239,0 0 1,-7 0-194,-3 0 0,-3 0 360,-2 0 1,5 5-360,0 0 1,0 0 209,-5-5 1,0 0-243,0 0 1,0 0-4,1 0 1,-1 0-17,0 0 1,0 4-1,0 1 0,-5 0 18,0-5 1,-1 0 0,1 0 1,-5 0-14,-9 0 1,3-1 14,-4-4 0,-3 3-48,-1-3 1,-9 2-64,-1-2 1,0 3 24,5-3 0,-6-1-86,1 1 0,-5-1-585,5 1 457,-7 3 8,10-11 1,-6 5 11,3-7 1,1 5 31,-6 0 1,5 1 32,-5-6-20,6 0 0,-3 1 162,7-1 0,-5 0 64,0 0 1,-2 1-181,2-1 1,3 0 146,-4 1 0,0-1 3,0 0 0,-4 1-16,5-1 0,0-5-6,5 1 0,-1-3 148,1 3 1,-5-4-137,0-6 0,4-1 112,6 1 0,-1-6 9,-4 1 1,0-7-87,0 2 0,4-8 11,1-2 0,1-8-223,-1-2 1,-4-2 50,4-7 1,1-12-278,-2-8 0,1-4 381,-5 4 1,-1-5-75,1 0 0,0-4 12,-1 9 0,-4 5 23,0 14 0,-2 4 211,2 6 1,-3 9-122,-7 5 1,4 10 250,1 10-120,0 4-743,-5 13-725,0 1 468,0 7 1,-1 7 287,-4 2 0,-3 9 644,-7 2 0,0 13 1,0-2-1</inkml:trace>
  <inkml:trace contextRef="#ctx0" brushRef="#br0" timeOffset="2326">971 2910 16226,'0'-14'-2569,"0"-1"1,0 0 2345,0 1 1,0-1 280,0 0 1,0 1 415,0-1-140,0 0 287,0 1-457,0 5-1105,0 3 820,0 6 1,0 8 215,0 7 0,0 1-158,0 9 1,0 4 102,0 5 1,-5 5-122,0-4 0,-2 6 38,2-2 1,4-2 16,-4 2 0,2-4-26,-2 4 1,3-1 12,-3 1 1,4-5-102,1-9 0,-5-3 198,0-2 359,0-10-376,5 3 0,-2-21-211,-3-7 0,4-6 31,-4-9 0,5-1-58,5-3 1,3 1 202,7-6 1,-1 0 15,1-5 1,5 0-14,-1 0 1,7-4 7,-1 4 1,3-2 387,1 12 1,-5 2-7,1 7 0,-5 5 125,4 11 0,-4 4-45,4 10 1,-4 9-294,4 11 1,-4 8-173,4 1 1,-6 7-88,2-2 1,-9-2-129,-1 3 0,-2-3 0,2 2 0,-3 2-167,-7-7 0,0 1 54,0-6 0,0-4-180,0-1 0,0-11 101,0 2 271,0-10 0,0 0 393,0-10 1,1-3-257,4-7 0,-2-1-43,7-4 1,0-3 152,5-6 1,-1-1-55,1 1 0,0 0-8,0-1 0,-1 6 187,1-1 0,-2 7-75,-3-1 0,3 4-206,-3 5 1,-2 2 284,2 3 1,-5 3 223,4-2 1,-4 8-424,5 6 1,0 3-54,5 2 0,-6 1-75,1 4 1,0-4 26,5 4 1,-2 1-73,-4-1 1,5 1-124,-5-1 0,0-4-251,0 3 1,-5-2-25,0-3 0,3 1 59,-2 0 0,6 0-47,-1-1 0,-2-4 230,2 0 0,0-2 129,5 2 1,-1 1 274,1-6 0,6 0 0,2-5 0</inkml:trace>
  <inkml:trace contextRef="#ctx0" brushRef="#br1" timeOffset="2801">2176 3043 8587,'0'-21'-345,"0"4"-87,0-2 1,0 1 848,0-2 367,-7 4 0,-1-4-686,-6 10 1,4 4 54,0 6 1,-1 0-151,-9 0 0,4 1 116,-4 4 0,2 3-222,-2 7 1,4 5 148,-3-1 0,2 8-85,3-3 1,-1 4 31,0 1 0,2 1-143,3-1 0,4 0-123,6 1 0,0-6 71,0 1 1,6-2 3,4 1 0,5-3 55,4-6 1,4-7 3,7-3 0,-4-3 35,3-2 1,-3-7 13,9-3 0,-6-4 24,-5-6 1,4-3 26,-3-6 1,-4-1 75,-1 1 0,-4 0-88,-1-1 0,-2 6 173,-4-1 0,-2 7-98,-7-1 631,0-4-162,0 13-428,0-3 0,0 15 66,0 3 1,0 3 16,0 6 1,2 3 66,3 2 0,3-2-97,6 2 0,-4 2-95,0-1 0,0 5 83,4-6 1,1 6-191,0-6 0,1 1 76,4-5 1,-4-2-156,4-4 0,-4 3-210,-1-7 1,4 5 118,1-6 1,0 1-74,-6-5 1,6 0 26,-1 0 0,3 0-171,-3 0 1,-2-5 470,2 1 0,-2-9 0,-3-2 0,7 0 0,2-6 0</inkml:trace>
  <inkml:trace contextRef="#ctx0" brushRef="#br1" timeOffset="3230">2661 2969 8587,'15'-6'-254,"-2"2"433,-3-5 1,-2 5 92,-3 0 0,-2 0-199,7-1 97,-7 4 0,5-4-91,-3 10 1,-3-2 152,3 7 0,-4 0-101,-1 4 1,0 6 11,0-1 0,0 3-166,0-3 1,0-1 17,0 7 1,0-7-113,0 1 1,2-1-114,3 2 0,-2-4 107,7 4 1,-5-4-61,5-1 0,-1-5 79,6-1 0,0-4 45,-1 5 1,1-7 21,0 2 1,4-3 5,1-2 1,5 5 34,-6 0 0,2 0 15,-1-5 1,-4 0 37,4 0 0,1 0-57,-1 0 1,-1 1-6,-4 4 1,0-3 5,-1 3 1,-4-4-185,0-1 0,-7 2-69,2 3-343,3-3 176,-6 4 221,5-6 1,-9 0-739,-3 0 936,-3 0 0,-7 0 0,0-6 0,1-3 0</inkml:trace>
  <inkml:trace contextRef="#ctx0" brushRef="#br1" timeOffset="3449">3087 3013 8587,'-8'-6'-746,"0"-1"606,3-2 1,2-3 413,-7 7 1,0 0-55,-4 5 0,-1 7 261,0 3 0,-1 4-221,-4 6 0,2 4-67,-6 11 1,4-3-161,-4 8 1,1-1 144,-2 5 1,-1 0-226,7 0 1,1-5 45,8 0 1,-3-1-142,3 1 1,2-4-9,-2-11 1,7-3-612,-2-6-963,-3 0 1724,6-7 0,-5 5 0,7-5 0</inkml:trace>
  <inkml:trace contextRef="#ctx0" brushRef="#br0" timeOffset="4257">4293 3146 16809,'0'-8'-2838,"0"1"2972,-7 20 1,6 3-396,-4 14 1,1 1-63,-1 3 0,4 4 317,-4 6 0,3 1 81,2 4 0,0 2-340,0 3 1,0 3-406,0-3 0,0 0 27,0-5 1,2-2 10,3-12 1,-4-3-291,4-7 269,-3-4 437,-2-13 1,-5-8 186,0-10 0,-5-9 66,5-6 0,-6-9 1,3-4-1</inkml:trace>
  <inkml:trace contextRef="#ctx0" brushRef="#br0" timeOffset="4512">4057 2984 12860,'5'-29'-1419,"0"-1"0,7 2 968,-2 4 0,4 3 1063,6 6 1,3 7-122,6 3 1,2 5-454,3 5 0,-3 3 100,4 7 1,-4 1 18,-2 4 1,4 1-330,-4 3 1,2 4 306,-11-3 1,-1 2 44,-4 3 1,-5-1-183,0 1 1,-9 1-289,-1 3 1,-6-3 131,-9 3 1,-6-3 95,-4-1 0,-7-7-31,-3-4 1,-4-3 191,5-1 1,-7-2-226,2-3 1,3-3 140,2-7 0,3 0-92,1 0 0,3 0-90,2 0 1,4 0-411,6 0 546,7-14 1,8 5 0,8-13-1</inkml:trace>
  <inkml:trace contextRef="#ctx0" brushRef="#br1" timeOffset="4883">4837 3102 8503,'6'-22'0,"1"6"201,2-4 1,3 4 386,-7 1-303,0 7-132,-5 2 1,-2 7-189,-3 4 0,-3-2 151,-7 7 0,-1 2 24,-4 7 1,4-1-54,-4 7 0,2-6-15,-1 6 1,2-1-8,-2 6 1,7-6-162,3 1 1,4-6-174,-5 6 0,7-2 138,-2 1 1,11-3-158,9-6 1,6-5 53,9 0 1,4-7 9,0 2 1,7-10 65,-2-5 0,9-9 45,1-6 0,-2-3 156,-8-1 0,2-5-107,-7-1 1,-6-1 154,-8 2 0,-11 3-61,-4-3 0,-5 8-56,-5 1 1,-11 7-22,-13-1 1,-2 4-12,-8 5 1,4 4-19,-4 6 1,0 0 34,-5 0 0,6 1-230,4 4 1,-2 3 95,2 7 1,-1 1-159,6 4 0,1-4 333,4 4 0,2-4 0,8-1 0,-1 0 0</inkml:trace>
  <inkml:trace contextRef="#ctx0" brushRef="#br0" timeOffset="5224">5424 2984 10327,'9'-7'-338,"2"-1"182,-6-6 0,0-1 441,-5 0-47,0 7 0,-7-3 56,-2 6 1,-6 1-158,-5 9 0,-3-1-98,-6 5 0,-2 1-129,-3 5 1,3 1 16,-4 4 0,1-2 129,5 6 1,-2-6-228,11 2 0,0 1 69,6-1 0,6 1-110,3-1 1,5-4-42,5 3 0,9-2-89,11-3 1,9 1 261,5 0 0,10-5 4,5-1 0,-2 0 276,2 0 0,-1 3-148,0-7 0,-7 6 190,-7-1 0,-6-2-74,1 2 0,-9-2-20,-6 2 0,-9 3-163,-5-3 0,-3-2-51,-2 2 0,-2 0-54,-3 4 0,-9-4-156,-11 0 0,-3-2-192,-1 2 1,-1 1 27,1-6 444,0 0 0,-1 2 0,1 1 1</inkml:trace>
  <inkml:trace contextRef="#ctx0" brushRef="#br0" timeOffset="5590">5895 2352 19981,'0'-29'-5676,"0"1"4612,0 3 1,0-1 708,0 7 521,-7-1 104,6 12 0,-11 13 84,7 9 0,0 13-319,5 2 0,-1 2-346,-4 8 0,3 5 442,-3 5 1,2 7 8,-2-2 1,4 3-154,-4 2 0,3 4 81,2 1 0,0 6-331,0-1 1,0-4-233,0-1 0,2 0 383,3-6 1,1-2-73,4-12 0,3-6 159,-3-4 1,3 0-405,2-4 1,-1 1 90,1-12 0,-5-6-491,0-8 770,-7-3 186,3-2 1,1-7 0,1-1 0</inkml:trace>
  <inkml:trace contextRef="#ctx0" brushRef="#br0" timeOffset="5800">6130 2866 9276,'-15'-31'-219,"1"-1"-318,-1 12 0,-6 7 187,-4 8 1,-9 4 2006,-5 1-1064,-10 6 1,-4 2-120,-5 7 0,-1 1-194,0 4 1,5-4-608,0 4 1,7 1 176,-2-1 1,5-1-428,5-4 0,9-2-271,11-3 837,2 3 1,9-5 0,2 7 0</inkml:trace>
  <inkml:trace contextRef="#ctx0" brushRef="#br0" timeOffset="6477">6086 3087 13730,'10'2'539,"0"2"1,-6-2-443,6 3-436,0 3 262,5-6 0,-1 9-64,1-6-117,6 7 140,2-11 0,7 6-109,-1-7 277,0 0 1,7-2-40,4-3 1,-3-3-50,2-7 1,-6-1-6,1-4 0,-3 2-5,-1-6 1,-7 6 66,-4-2-207,-9-3 1,-3 7 20,-7-3 0,-14 9 102,-5 5 0,-7 3 98,-4 2 0,-4 0 5,0 0 1,-2 8-155,2 7 1,-2 0 54,-4 4 0,6 3 54,10-3 0,-4 7 28,3-1 1,4 3 29,1 1 1,11-1-332,4-4 1,5 4-75,5-3 0,9 1 160,11-2 0,9-3 178,5-6 0,4-2 83,1-3 0,5 1-148,0-6 1,-2 0 178,-8-5 0,2-6 19,-6-4 0,4-5 61,-5-4 1,-4 1-52,-6-7 1,-8 2-209,-1-1 0,-2-2-79,-8 6-40,6-6 0,-9 10 33,3-4 78,-3 10-188,-2 4 134,0 6 0,0 6 54,0 4 1,0 3 102,0 2 1,0 1 32,0 4 1,5 1 58,-1 3 0,6-1 148,-5-3 0,5-2-21,-5 6 0,5-6 38,-5 2 1,6 1-14,-1-1 1,-2-1-186,2-4 0,-7-5 204,2 0-53,3-7-57,-6 3 1,4-12-187,-6-4 0,2-10-131,3-4 1,-4 1-186,4-1 1,3-1-117,2-4 1,-2-6 115,2 1 0,0 0-218,5 4 0,1 1 168,4 0 1,-4 4-267,4 1 0,-4 6 314,-1-2 0,-1 5 437,1 6 1,6-5-1,2 6 1</inkml:trace>
  <inkml:trace contextRef="#ctx0" brushRef="#br0" timeOffset="6654">7277 3131 14332,'14'0'-1158,"-6"7"0,4 1 1616,-7 6 1,0 6-360,-5 0 0,0 6-257,0-2 1,0 4-88,0 1 0,0-4-204,0-1 1,0-4 110,0 4 1,0-6-1302,0 2-46,6-10 1724,-4 3 0,17-11 0,-2 4 0</inkml:trace>
  <inkml:trace contextRef="#ctx0" brushRef="#br0" timeOffset="6830">7203 2631 16756,'-8'-13'-1316,"3"-6"0,-2-6 681,3 1 1381,-1 2-722,5 8 0,-2 5-154,-3 5 0,4 8-842,-4 6 0,3 3 455,2 2 0,5 1-533,0 4 1,6 1 595,-1 4 496,3 2 1,8 3 0,2 7 0</inkml:trace>
  <inkml:trace contextRef="#ctx0" brushRef="#br0" timeOffset="7462">7673 3102 16756,'15'0'-1,"0"0"-370,0 0 0,-6-2-19,1-3 1,-5 3 1265,5-2-403,-7 2-705,4 2 427,-7 0 1,0 2-548,0 2 1,0 0-26,0 5 0,0 1 82,0 5 1,-5 1-146,0 4 0,0-2 85,5 6 0,0-6-159,0 2 0,0 1-5,0-1 1,0-1-96,0-4 0,2-2 685,2-3 0,0-4 253,6-6 0,1 0 112,9 0 1,-4-1-108,4-4 0,-4-8-70,-1-7 0,-1-6-176,1 2 1,-2-4 13,-3-2 1,-4 1-127,-6 0 0,0-1-179,0 1 1,-3 1-131,-7 4 1,-1-3 49,-14 8 1,6 1 129,-6 8 1,6 2 131,-6 3 1,2 3 156,-1-2 0,-2 7 109,6 2 1,2 6-257,8-1 1,-1-2 80,6 2 1,0 0-117,5 4 1,2-4-73,3 0 0,3-2 266,6 2 1,1 1-134,0-6 1,1 5 177,4-5 0,-2 5 61,6-5 1,1 4 22,4-4 1,-4 7 33,-1-2 0,1 1 188,4-1 0,0 5-153,1-1 1,-6-2-272,1 7 1,-7-6-62,1 7 0,1-4-11,-5-1 1,3 0-89,-9-1 0,3-4 85,-2 0 0,-2-2 55,-3 2 72,-4-4-467,6-6 310,-7-6 0,0-4-229,0-9 1,2 2 18,2-2 1,5-4-119,5-2 0,3 2 218,2-1 0,4 4-52,7-4 1,1 1 221,3-2 1,3-1-70,8 7 0,-1-6-60,0 6 1,5-1 203,0 5 0,0 2 7,-5 3 1,0-1-332,0 6 1,0 0 369,0 5 0,0 0 0,0 0 0</inkml:trace>
  <inkml:trace contextRef="#ctx0" brushRef="#br1" timeOffset="8033">2793 4380 8574,'-16'-19'1067,"-4"-1"-734,4-6 1,0 5 67,6-4-1550,0 11 676,2 1 0,0 13 1013,3 0-314,3 13 0,-4 10 22,6 6 98,0 7-346,0 1 0,0 8-1,0-1 114,0 0-103,0 6 0,1-4-14,4 3 15,3-3 0,2 3 64,0 0 1,-5 0-216,5-5 0,-2-2-111,2-2 1,3 0 74,-3-5 1,3 4-267,1-5 0,1-6 138,0-8 1,-2-4-836,-3-1 544,3-7 595,-5-8 0,0-15 0,-1-8 0</inkml:trace>
  <inkml:trace contextRef="#ctx0" brushRef="#br1" timeOffset="8299">2749 4307 8483,'0'-36'-289,"0"5"-213,0-3 0,7 9 399,3 6 0,4 2 324,6 3 0,3 5 492,6 4 0,1 4-320,-1 1 0,2 6-287,3 4 0,-4 8-56,-1 2 0,-1 4 0,-9-4 1,1 6-14,-5-2 1,-2-1-88,-3 2 0,-4-2 30,-6 1 0,-6 2 34,-4-6 1,-10 4-80,-4-4 1,-4 0 83,-1-6 0,-7 3-32,-4 2 0,-2-7-59,-2 2 1,0-7-169,0 3 0,4-7 53,1 2 0,8-4-242,2-1 1,6 0-165,8 0 1,7-1 8,3-4 584,10-3 0,10-7 0,8 0 0</inkml:trace>
  <inkml:trace contextRef="#ctx0" brushRef="#br1" timeOffset="8600">3352 4425 8483,'15'-5'0,"-1"0"0,-4-5 57,0 5 0,-5-5 106,5 5 0,-5 0-69,4 5 0,-5 2 207,0 3 0,-2 3-153,-2 7 0,-2 0-77,-2-1 0,0 1-139,-5 0 0,4-1 112,-5 1-218,0 0 1,-5-2 93,1-3 1,4-4 27,0-6 0,5 0-118,-5 0 1,7-2 76,-2-2 0,4-5 4,1-5 0,1-8 23,4-2 0,10-9-3,9-1 1,11-7-1,4 2 1,5-8 9,5-2 0,1 5 34,4 4 0,2 13-5,-7-3 1,0 17 6,-5 3 1,-6 7-18,-4 3 1,-8 7-349,-2 2 0,-4 9-121,5 2 509,-7 6 0,3-10 0,-7 6 0</inkml:trace>
  <inkml:trace contextRef="#ctx0" brushRef="#br1" timeOffset="8933">4219 4248 8483,'0'-10'176,"0"1"118,0-1 1,0 0-272,0 0 1,-1 7 145,-4-2 1,1 3-22,-5 2 0,4 7 58,-5 3 0,0 3-104,-5 1 0,1 8 98,-1 2 0,0 4-180,1 1 1,-1 1 62,0-1 1,7 1-174,3-1 1,3 0 16,2 1 1,0-6-194,0 1 0,12-7 5,3 1 0,9-4 105,1-5 0,4-4-28,5-6 1,4-6 84,6-4 0,0-10-17,0-4 1,-6-9 117,-4-1 1,-3-5 170,-2 4 0,-11-1-124,-3 2 1,-10 5 96,0-1 0,-7 3-206,-8 7 1,1 0 79,-11 6 1,-3 1-136,-1 3 1,-4 3 87,-1 7 0,-1 2-481,1 3 0,-1-2 4,1 7 504,0 0 0,-7 11 0,-2 2 0</inkml:trace>
  <inkml:trace contextRef="#ctx0" brushRef="#br1" timeOffset="9946">4822 3895 8573,'-10'-34'41,"0"0"0,7 1 213,-2 9 0,3 2 743,2 8-654,0-1 1,0 10-421,0 10 1,0 5 179,0 14 1,0 6-194,0 4 1,0 8-20,0 3 1,0-1-12,0 5 0,0 1 131,0-1 0,0 0-108,0-5 0,0 0-15,0 1 1,0-1 40,0 0 1,0-7-181,0-2 1,0-11 45,0-4 42,0 3 110,0-14 1,0 3 339,0-17 0,5-3-181,0-7 0,5 0-164,-5 1 1,6-6-3,-1 0 1,3-4 14,2 4 0,5 1 44,-1 4 1,2 0 9,-1 1 1,-2 4-28,6 0 1,-6 7-32,2-2 0,-2 3 136,2 2 0,-4 2-80,3 3 1,-2 3 32,-2 7 1,-2 4-19,-4 1 1,0 1-4,-5-1 0,-2-2-19,3 6 0,-10-6 13,-5 2 1,-3-4-36,-1-1 1,-6-1 23,0 1 1,-4 0-164,4-1 1,-1-5 30,1-4 1,4 1-203,-4-1 0,4 0-42,1-5 1,1 0-8,-1 0-12,7 0 1,1-2 392,7-3 0,0-3 0,0-7 0</inkml:trace>
  <inkml:trace contextRef="#ctx0" brushRef="#br1" timeOffset="10351">5380 4263 8562,'0'-17'0,"0"0"396,0-3 0,0 5-67,0 5 1,-6 7-27,-4-2 0,-5 4-109,-4 1 1,1 1-177,-7 4 0,1 3-101,-6 7 1,3 6 98,2 4 1,-1-2-259,6 1 0,-2-1 167,7 1 0,-6 3-150,11-8 0,0 6-364,10-6-281,0 1 612,0-5 1,2-2 134,3-4 1,3-2 59,6-7 1,3-7 234,2-2 1,-1-4 22,7-2 1,-6 0-20,6 1 0,-7-1 151,1 0 0,-2 2-17,-2 3-190,-1-3 0,1 10 4,0-7-201,-7 7 0,3-2-61,-6 10 0,0-2 93,-5 7-57,0 0 1,0 4 15,0 1 0,0-5 31,0 0 0,5-5-37,0 4 1,0-4-68,-5 5-24,6-7 0,2 9 91,7-7 0,5 0-304,-1-5 0,7 0 107,-1 0 1,-2 0-14,1 0 0,1 0 302,4 0 0,1-5 0,-1 0 0,0-7 0,1 4 0,-1-6 0</inkml:trace>
  <inkml:trace contextRef="#ctx0" brushRef="#br1" timeOffset="10920">5865 3748 8562,'0'-44'0,"0"0"0,0 2 383,0 2 0,0 11 183,0 9-339,0 4 0,0 10-16,0 6 1,0 6-145,0 9 0,-1 8 164,-4 6 0,2 7-217,-7 8 0,5 0-49,-5 0 0,0 7 114,-4 3 1,4 1-254,0-1 0,2 2 33,-2-7 1,-3 1-137,3-1 0,2-3 104,-2 3 0,7-10-91,-2-4 1,3-11-102,2-4 248,0-4 1,7-8 42,3-3 1,8-10-18,1-5 1,8-3-14,-3-1 1,4-1 12,1 0 1,1-4 167,-1-1 1,0 1 33,1 4 0,-2 7 119,-4 3 0,2 3-112,-6 2 1,-1 0-29,-4 0 1,-2 7 110,-3 2 1,1 5-122,-6 0 1,0 6 44,-5-1 0,-6 1-25,-4-5 1,-8-1 51,-2 1 0,-6 0-137,2 0 0,-9-6-158,-1 1 1,-1 0-15,6 5 0,1-6-309,4 1 1,-2-7 150,6 2 1,0-1-404,6 1 80,6-4 0,1 4 638,7-10 0,13-3 0,3-7 0</inkml:trace>
  <inkml:trace contextRef="#ctx0" brushRef="#br1" timeOffset="11081">6321 4395 8656,'15'0'0,"0"0"752,-1 0-540,-6 0 0,-1 2-85,-7 3 0,0-2 36,0 7 1,0 0-211,0 4 1,-7-1 41,-2-3 1,-4 3-209,-2-3 0,0 3-90,0 2 1,6-6 192,-1 1 1,5-5-1034,-5 5 1143,7-7 0,-4 4 0,7-7 0</inkml:trace>
  <inkml:trace contextRef="#ctx0" brushRef="#br0" timeOffset="11240">6542 3513 8790,'0'-29'-238,"0"-1"3,0 1 1,0 11 1478,0 3-757,0 10 1,0 5-968,0 10 0,0 8 245,0 2 0,0 6-530,0-2 0,-5 4 69,0 2 695,0-8 1,5 6 0,0-5 0</inkml:trace>
  <inkml:trace contextRef="#ctx0" brushRef="#br0" timeOffset="11518">6850 3557 10996,'0'15'606,"0"0"1,0 8-579,0 6 0,-1 4 12,-4 11 0,-3 3 161,-7 12 1,0 8-396,1 6 0,-1 2-23,0 9 0,0-3-160,1 3 0,4-6-39,0-9 1,7-2 92,-2-4 0,3-15 43,2-4 1,0-12-139,0-7 0,2-9 5,3-6 0,3-7 247,7 2 0,6-10-90,3-4 320,11-5 1,2-7 0,7-2 0</inkml:trace>
  <inkml:trace contextRef="#ctx0" brushRef="#br0" timeOffset="11673">7188 4513 11293,'15'-7'-44,"-7"6"1,-1 1 215,-7 9 1,-2-1-233,-3 2 1,4 0-320,-4 5 0,-2-1-8,2 1-568,-6 0 423,9 0 456,-4-7 0,6-2 1,0-6-1</inkml:trace>
  <inkml:trace contextRef="#ctx0" brushRef="#br0" timeOffset="11840">7497 3572 10942,'0'-16'-481,"0"-4"0,0 4 529,0-4 376,0 10-766,0 4 361,-6 19 1,4-3-804,-3 9 0,3 2 154,2-1 560,0 6 1,-6-9 0,-2 4 0</inkml:trace>
  <inkml:trace contextRef="#ctx0" brushRef="#br0" timeOffset="12528">7659 3704 15927,'14'0'0,"1"0"153,0 0 1,-5 0 152,-1 0 1,0 8-293,0 7 1,-2 6-202,-7 9 1,-2 6-115,-3 3 0,-3 10 249,-6 5 1,-1 9-379,0 6 1,0-2-131,1 2 1,-1-1 148,0 6 1,1-2-32,-1-4 0,0-4 142,1-10 0,-1-4-337,0-6 1,0-6 160,1-4 0,-3-14 19,-2-5 0,1-10 352,-7-1 0,7-8 189,-1-6 0,4-10 127,5-4 1,-1-6-84,6-4 1,0-2-72,5-3 0,0-4-39,0 4 0,7-3-83,2-2 1,4 6-77,2 4 0,0 8-68,0 1 1,-1 7 231,1-1 0,1 9 486,4 5 1,-4 5 15,4 5 0,1 3-117,-1 7 1,-1 4-314,-4 1 1,1 6 180,4-2 1,-4-1-249,4 2 0,-4-7 115,-1 1 0,0-2-114,-1-3 0,3-4-29,2 0 1,-1-7-117,7 2 1,-4-3 149,8-2 1,-3-7-118,9-3 0,-4-9 109,-2-6 0,1 2-39,-1-1 0,0 0 239,1-6 0,-7 2-187,-4 4 0,-4-2 314,-5 6-306,3 7-112,-12 7 1,6 12 85,-7 4 0,5 11-117,0 8 1,0 7-6,-5 9 0,1-1 138,4 0 0,-3 6 23,3 4 0,1 3-22,-1 2 1,5-5 150,-5 0 1,1 5-178,-1 4 0,-3 1 5,3-5 1,-10 6-261,-5 4 0,-3 1 184,-2-1 0,-6-6-279,-3-9 1,-9-5 132,-1-10 0,-7-11 61,2-13 0,-4-13 205,-1-12 0,2-16-62,2-9 0,1-5-2,10-5 0,3-4 25,11 0 0,7-1-28,3 1 0,16-2-19,9-3 1,13 4-201,6 6 1,10-2 84,5-3 1,4 3-216,6-3 1,-2-2-16,7 2 0,-2 5 200,1 5 0,3 8-3,-8 2 1,-6 12-143,-8 13 1,-8 4 314,-2 4 0,-11 3 0,2 6 0,-3 2 0,1 3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27:10.278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60 515 9944,'-8'-10'212,"3"0"-780,3 7 418,2-4 225,-6 7 0,4 7 16,-3 3 0,-2 4 5,3 6 1,-1 4 12,5 11 0,-2-3-92,-3 7 0,4 1-57,-4 4 0,3 2 131,2 3 0,0-4-183,0 4 1,0 2 163,0-2 0,0 5-175,0-5 0,0 6 50,0-1 1,0-2 35,0 2 0,0-1-10,0 1 0,5-4-34,0-6 0,0 0 12,-5 0 0,1-4 43,4-1 1,-3-8-67,3-2 1,1 1 64,-1-6 1,5-3-88,-5-1 0,6-9 132,-1-1 1,3-2 15,2 2 0,1 2 14,4-7 0,3-1 21,6-4 1,2 2 37,3 3 0,4-3-35,6 2 0,2-2 31,3-2 0,5 5-28,9 0 0,-2 5-31,3-5 1,2 1-22,3-1 0,5-2-15,4 7 0,-3-7-222,3 2 1,-1-1 196,2 0 1,-1-2 54,10 3 0,-1-3-54,11-2 1,-5 0-119,5 0 1,-46 0 0,0 0 127,5 0 1,-1 0-1,0 0 1,-1 0 78,1 0 1,1 0-1,-1 0 1,1 0-58,1-1 0,1 2 0,1 1 0,-1 1-28,3-1 1,-1 0 0,-2 1 0,-1-1-215,1-1 1,0-2 0,2 1-1,1 0 119,-4 0 1,1 0 0,4 0 0,2 0 29,-2 1 1,1-2 0,-2-1 0,0-1 59,-1 1 0,1 0 0,-3-3 0,1 0-75,-2 2 1,1 1 0,2-4 0,1 0 42,-1 1 1,0 1-1,-2 0 1,0 1 99,-2 1 0,-1-1 1,-2-1-1,-1 0-60,4-1 0,-1 0 0,0 1 0,1 0 113,2-1 1,-1 0-1,-1 3 1,-1-1-17,0-2 1,1 1-1,-1 1 1,0 1-57,3-3 1,0 0 0,1 1 0,1 0-41,-2-1 0,-1 0 1,1-2-1,-2 1-54,-3 1 1,0 0-1,4-1 1,0-1 24,3-1 0,1 1 0,4 2 0,0 0 36,-2 0 0,-1 1 0,1 0 0,0-1-72,-5 1 1,-1-1-1,3-2 1,1 1 85,-1 0 0,0 2 1,2 0-1,0 0-1,-4-2 0,0 2 0,-2 2 1,0 1-5,-5-2 0,-1 1 1,0 1-1,1 0-84,-1 1 1,1 0 0,-1 0 0,1 0 62,-1 0 0,0 0 0,1 0 0,-1 0 4,1 0 0,-1 0 1,1 2-1,1 1-29,1-1 1,0 1 0,0 0 0,1 0 32,1 0 1,1-1 0,-2-1 0,1 0-87,-2 1 1,0 1-1,-2 0 1,0 0 69,2 0 0,0-1 0,-2 3 0,-1 0-27,47 0 1,-48 0 0,-1 0 15,45 0 1,-1 1 81,-5-1 0,5-3-60,0 3 0,-5-4 2,-5-1 0,-4 0-15,4 0 1,-1 0 2,1 0 0,-3 0-3,-6 0 1,-1 0 0,1 0 0,-4 0 357,-6 0 0,-2 0-362,-13 0 1,0 0 201,-5 0 1,-2 0-203,-3 0 1,1 0 335,-11 0 1,4 0-333,-9 0 1,2 0 226,-1 0 1,-4-5-249,-6 0 1,-1 1 41,1 4-25,-7-7 0,0 5 78,-3-3-77,-3 4-111,4-6 66,-6 6 0,0-8-284,0 5 327,-6 2 0,3-11-60,-7 3 0,5 2 64,-5-2 0,7 0-38,-2-4 0,2-1 56,-2 0 1,3 1-40,-3-1 0,2-5 92,-2 1 1,2-8-25,-7 3 0,5-5-74,-5-6 1,5 3 68,-4-8 0,5-4-23,0-5 0,-5-13 27,0-1 0,2-3-1,2-2 0,2-7-290,-2-9 0,3-9 207,-3-5 0,4-1-437,1 1 0,1-2 476,4 7 0,-1 6-393,5 9 0,-5 13-47,1 11 1,-4 16-516,-1 18-150,0 11 1108,0 2 0</inkml:trace>
  <inkml:trace contextRef="#ctx0" brushRef="#br0" timeOffset="901">2323 2925 14330,'0'-14'-2808,"0"-6"1942,0 0 0,0 1 1068,0 4 859,0 7 1,-1 1-939,-4 7 0,3 9-83,-3 5 1,4 3-197,1 7 0,0 5-127,0 6 0,0 4 268,0-5 1,0 7 18,0-2 0,0 2-11,0-2 1,5 4-90,0-4 0,4 3-99,-4 3 0,5-8 70,-5-3 0,5 2-144,-5-1 1,4-3-209,-4-7 0,2-4-135,-2-6 77,-4-7 1,4-3 258,-10-10 0,-3-10 313,-6-9 0,-8-4 1,-1-1-1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27:11.715"/>
    </inkml:context>
    <inkml:brush xml:id="br0">
      <inkml:brushProperty name="width" value="0.11429" units="cm"/>
      <inkml:brushProperty name="height" value="0.11429" units="cm"/>
      <inkml:brushProperty name="color" value="#004F8B"/>
    </inkml:brush>
    <inkml:brush xml:id="br1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1 484 8813,'0'-28'0,"0"2"0,0 3 187,0 2 1,2 0 160,2 1 1,5 4 32,5-4 0,3 10-240,2 6 0,4-3 90,7 2 0,-1 0-283,0 5 1,1 2 6,-1 3 0,5-2 79,1 7 1,-1-5 140,-5 5 0,1-6-111,-1 6 1,2-5 44,4 5 0,-9 0-72,3 4 0,-9 1-33,-1 0 0,-1 1 11,2 4 0,-9-2-156,4 6 0,-10-4 56,0 4 0,-4 1-129,-1 4 0,-11 1 114,-4-1 1,-4-4-3,-1-1 1,-3-4 0,-6 4 0,4-6 102,1 2 0,4-6-116,-4-4 0,6 2 143,-2-7 1,4 4-266,1-4 354,7 0-41,1-5 1,9-2-68,3-2 0,5 0 15,9-5 1,4 5 28,7-1 1,-1-1-58,0 1 1,1 0 50,-1 5 0,6 0-14,-1 0 1,-5 7 125,-4 2 1,-2 4-81,1 2 0,-3 0 188,-6 0 1,-2 4-160,-3 1 1,-4 6-78,-6-2 0,-1-1-95,-4 2 1,-5-6 101,-10 6 0,2-7-147,-6 1 0,-2 1 193,-8-5 0,3 3-98,-4-9 1,4 3 20,2-2 0,-5 1-69,-1-6 0,1 0-58,5-5 0,1 0 37,3 0 0,-1 0-155,7 0 0,-6 2-169,5 2 140,1-2 0,4 10 40,0-8 1,6 8-136,-1-2 1,7-2-19,-2 2 1,3-1-316,2 6 639,0-7 1,7 12 0,1-4 0</inkml:trace>
  <inkml:trace contextRef="#ctx0" brushRef="#br1" timeOffset="832">1441 778 8475,'9'-10'0,"-4"0"-9,-4 7 206,-1-10-15,0 5 24,0-7 0,-6 5-27,-4 1 0,-3 4-184,-2-5 0,-5 7 83,1-2 1,-7 3 135,1 2 1,2 0-181,-1 0 0,-1 2 109,-4 3 0,1 3-224,4 7 0,-4 6 0,3 3 0,4 4-61,2 1 0,2 1 132,3-1 1,4 1-203,0-1 0,7-1 57,-2-4 1,5-2 132,5-8 0,3-1-10,7-3 0,-1-3-12,1-7 0,5-2 12,-1-3 1,6-5-57,-6-9 0,6 2-115,-6-2 1,3-4 115,-3-2 1,2 3-6,4-3 0,-2 7 138,-4-2 0,-2 4-127,2 1 1,-2 1 207,-3-1-181,1 7 0,-2 3 78,-3 10 0,-2 3 2,-3 7 1,-3 4-3,3 1 1,-2 6-10,2-1 0,-4-3-9,4 3 0,2-5 3,-2 4 1,6-6-15,-1 2 1,-2-6 11,2-4 1,-5 2-8,5-8 0,-6 0 69,6-9 0,-2 0-45,2-10 1,3 2 2,-3-11 1,-2-1 7,2-4 1,0-1 0,5 1 0,-6 0 205,1-1 0,-2 7-119,2 4 0,-2 2 331,-3 3-284,-3 5-115,11 3 0,-10 8 15,7 2 1,-5 5 1,5 5 0,-7 3-11,2 2 0,1-2-154,-1 2 1,5-2 45,-5-3 1,1-1 70,-1-3 0,-3 3-28,3-3 0,3-4 30,2-1 0,-2-1 100,2 1 1,-5-4 21,5 4-52,-1-3 0,6-2-42,0 0 0,-2 1 6,-3 4 1,3-1 48,-4 5 1,5 1-36,0 5 0,-4 6-79,0 4 1,-2 2 67,2 3 1,1 1 8,-6 3 1,5 4 15,-5 6 0,5-5 8,-5 0 1,4 0-95,-4 5 1,0-4-8,-5-1 1,-2-11-4,-2 1 0,-9-5 61,-7 1 1,-6-5-194,1-11 0,-4-2 95,-5-7 0,1 0-325,-6 0 0,0-7-165,-6-2 1,1-9-188,0-2 0,0-5-154,0 6 0,8-6 877,7 6 0,-1-14 0,7 2 0</inkml:trace>
  <inkml:trace contextRef="#ctx0" brushRef="#br1" timeOffset="1393">1985 1013 8475,'23'-16'0,"-3"-2"0,-4-2 0,-1 6 555,0 4 1,-1 2-38,1-2 0,0 3-300,-1 7-126,1 0 0,0 0-280,-1 0 0,1 0-9,0 0 0,0 0 225,-1 0 1,3 0-40,2 0 1,-1 0 99,7 0 0,-6-6-55,6-4 1,-1-3 2,6-2 1,-3 1 10,-2-1 0,1-5-45,-6 1 1,-1-6-5,-4 6 1,-7-1-24,-3 5 1,-3 1-25,-2-1 0,-2 7-197,-3 3 0,-3 3 65,-7 2 1,-6 0 32,-4 0 1,-2 7 70,-3 2 1,-4 6-17,0 5 1,4-2 47,6 6 1,1 1-9,-2 4 1,4-4 176,7-1 0,-1 1-105,0 4 1,7-4 213,3-1 1,3-6-51,2 2 1,7-4 25,3-1 1,9-7-119,6-3 0,-2-4-68,1-1 1,1-1-116,4-4 1,0-8 102,1-7 0,1-1-35,3 1 0,-3-1 32,4-3 0,-3-4 152,3 3 1,-6 4-161,0 1 1,-1 4 32,-8 1 0,-1 2-70,-4 4 23,-7-4 0,0 13-18,-3 0 1,-3 1-15,3 9 1,-2 5 38,2 4 1,-3 2-24,2-1 0,3 1 140,-2 4 0,0 3-76,-5-4 0,5-1 147,0 1 1,-1-1-33,-4 2 0,0 1-31,0-6 0,-1-1-95,-4-4 1,2 0-1,-7-1 0,0-4-41,-5 0 1,-4-7-192,-1 2 1,-6-3-94,2-2 1,-4 0 64,-2 0 0,8 0-734,2 0 1,-1 0 4,1 0 965,7-7 0,0 5 0,5-4 0</inkml:trace>
  <inkml:trace contextRef="#ctx0" brushRef="#br1" timeOffset="2110">3911 322 8526,'0'-36'-83,"0"12"0,0-9-414,0 14 497,0-1 1444,0 5-871,0 7 1,0 8-947,0 10 226,0 10 1,0 4 52,0 10 0,0 4-24,0 6 0,-5 2 322,0 3 0,0 3-130,5 7 0,0-2 73,0-3 1,0 5-104,0 0 1,0 1-48,0 9 0,0-12 14,0 1 0,7-9-212,3 0 0,-2-6-5,1-9 0,-5-6-704,1-13 246,-4-7 1,-1-8-2,0-10 665,-6-10 0,-2-2 0,-7-8 0</inkml:trace>
  <inkml:trace contextRef="#ctx0" brushRef="#br1" timeOffset="2486">3926 308 8606,'22'-23'85,"1"-3"-242,-3 6 0,3-4-324,6 4 1,1 2 387,-1 8 1,5 4 306,1 6 0,4 0-144,-5 0 0,0 0 155,-4 0 0,-7 6 28,-4 4 1,-2 5-145,-3 4 1,-6 4 135,-3 7 1,-3-1-107,-2 0 1,-8 7 1,-7 3 1,-1 2-64,-9-1 1,-4 0 10,-5-5 0,-7 4-159,2-5 1,1 0 80,-1-4 1,6-6-215,-1 1 0,3-6 53,1 6 1,8-7-79,2 1 0,8-7 138,3-2 1,5-5 51,0 4 0,8-4 46,6 5 0,5-2 8,5 2 1,7 3 12,8-3 0,4 5-46,-5 4 0,7-2 161,-2 2 1,4 2-73,1-1 0,-2 5-2,-3-6 0,2 6-99,-7-6 1,6 2-122,-6-1 1,-1-5-1,-9-1 0,-3 1-276,-6-5 1,-5-4-628,0-1 440,-7-3 613,3-2 0,-12 0 0,-2 0 0</inkml:trace>
  <inkml:trace contextRef="#ctx0" brushRef="#br1" timeOffset="2789">4572 910 8423,'9'-21'0,"4"5"314,-4-4 213,4 10 0,1 5-272,-5 10 1,-2 5 13,-7 10 0,0 3-340,0 6 1,0-1 78,0-4 1,6 4-182,4-3 1,-2-3 38,2 3 0,0-7 154,5 1 1,-1-4 10,1-5 0,5 1-174,-1-6 1,1-1 20,-5-9 1,-1-3 109,1-7 1,0-6 2,-1-4 0,-1-8 7,-3-1 1,2-5-294,-7 5 0,1-9 40,-1-1 0,2-2 33,2-8 1,3 7 41,-7-2 1,4 8-163,-4 2 1,2 10-238,-2 4 192,-4 4 387,6 19 0,-14 2 0,-1 8 0</inkml:trace>
  <inkml:trace contextRef="#ctx0" brushRef="#br0" timeOffset="3112">5293 58 16930,'8'-15'-1571,"-3"0"1,-4 6 605,-1-1 1043,7 7 1,-6-2 704,4 10 1,-5 11-960,-5 13 1,2 7 211,-7 8 0,-1 4-26,-9 6 1,4-5-223,-4 9 1,4-2 38,1 3 0,2 1 34,4 4 0,-3-9-166,7 4 1,0-5-365,5 0 0,0-2 410,0-3 1,2-10-205,3 1 1,3-9 252,7-7 1,-2 2-62,-3-6 0,3-5 151,-4-6 1,0-5 2,0 0 273,1-2 1,5-8 0,0-3 0</inkml:trace>
  <inkml:trace contextRef="#ctx0" brushRef="#br0" timeOffset="3490">5366 910 12746,'13'-6'-442,"-3"-4"0,1 2 589,-6-2 685,7 7-467,-4-4-89,0 7 1,0 0-325,-3 0 0,-2 5 65,7 0 1,-2 2-185,2-3 1,8-2 198,-3 3 0,4-3 166,1-2 1,3-2-110,6-3 0,1-3-298,-1-7 1,-1-1 216,-4-4 1,4-3-108,-3-6 0,1-2-118,-2-3 1,-7 3 28,-8-4 0,-5 6-225,1 4 1,-12-1 190,-8 7 0,-6 1 188,-8 8 0,-2 3 93,-4 7 1,-1 12-42,-3 3 1,-2 9 79,7 1 0,0 4-96,4 5 1,-2 4 253,2 6 1,-1 0-110,12 0 1,6 0 8,8 0 1,3 0-231,2 1 1,8-3-57,7-3 0,9-3 197,16-6 1,1-3 94,12-2 1,3-4-89,8-6 1,-2-7 125,6-3 1,1-4-360,4-1 1,-6-8-130,-3-6 0,-4-1-192,-1-5 1,-11 4 528,-4 1 0,-10-6 1,2-2-1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27:35.40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309 339 8375,'-6'-15'88,"4"5"265,-3 0 109,4 7 441,1-10-577,0 11 1,0 2 17,0 10 1,0 8-155,0 2 1,0 11-131,0-2 0,0 5 109,0 1 0,0-3-191,0 8 1,0-3-214,0 2 1,0 9 157,0-4 0,0 3-54,0-3 1,0 5 34,0 0 1,1 2-146,4-2 0,-2-3-66,7 3 0,-7-9-95,2 0 0,2-6 116,-2 5 1,0-8-149,-5-1 1,0-8-4,0-7 1,-2-7-140,-3-3 329,-3-3 1,-7-4 246,1-3 0,-1-9 0,0-9 0</inkml:trace>
  <inkml:trace contextRef="#ctx0" brushRef="#br0" timeOffset="340">45 471 8375,'0'-29'-393,"0"-1"-50,0 1 1,0-1 1055,0 1 0,0-2-109,0-3 0,5 9-193,0 1 1,6 6-15,-1 3 0,3 0-234,2 1 1,1 5 123,3 4 0,4-1-143,7 1 1,4 0 25,0 5 0,7 5-123,-2 0 0,2 6 74,-2-1 0,4 3 20,-4 2 0,2 5 2,-2-1 0,-3 7 49,-7-1 1,4 3-73,-4 1 1,-2 0-11,-13 1 1,-6-3-1,-3-2 1,-3 3 12,-2-4 0,-3 2-16,-7-1 1,-8-2-76,-16-4 1,-4 3 94,-6 2 1,-2-3-120,-3-6 1,-1 0 95,-4-1 1,-3 1-334,3 0 0,3-1-133,2 1 0,5-5-156,5 0 0,0-2 43,9 2 0,4 1 575,11-6 0,7 7 0,2-4 0</inkml:trace>
  <inkml:trace contextRef="#ctx0" brushRef="#br0" timeOffset="838">1412 148 8389,'14'-7'-438,"-4"-1"-548,0-7 1199,-7 0 1,9 6 1678,-7-1-1498,0 7 1,-7-2-113,-3 10 0,-3 3 137,-7 6 0,-4 3-108,-1 2 0,-6 4-65,1 7 0,-4 1 36,-5 3 0,4-1-226,1 6 1,-1-2 79,6 3 0,-4 7-82,-1-3 0,4 8-130,1-3 1,6 5-2,-2-5 0,5 7-260,6-2 0,2-4 171,7-1 0,7 2-146,2-2 0,6 0 86,5-5 1,-2-6 186,6-4 0,-4-5-41,4-4 1,-4 1 13,4-7 0,-1-1-58,2-8 0,1 2 10,-6-7 1,4 4-267,-4-4 1,1 0 107,-2-5 1,-2 0-351,2 0 0,-2-1 80,-3-4 0,3-2-326,2-3 868,-2-3 0,4-1 0,-6-9 0</inkml:trace>
  <inkml:trace contextRef="#ctx0" brushRef="#br0" timeOffset="1242">1618 838 8389,'0'-14'-125,"0"-1"0,1 5 212,4 0 1,-3 5 281,3-4 1,-2 4-97,2-5 0,-4 5 306,4-5-155,3 7-33,1-10-193,-1 11 217,5-4-343,-5 6 0,5 1 107,-3 4 0,1 3-20,-6 7 0,7 0-43,-3 0 0,3 4-119,-2 1 1,3 6 86,-3-2 1,3 3-171,1-3 1,1 4-21,0-4 1,1 4 105,4 1 0,-4-1-142,4-3 1,1 1-5,-2-7 0,3 1-163,-3-5 0,-2-1 109,2 1 1,2-2-105,-1-3 1,0-2-1060,-6-3 472,1-3 198,0 4 0,-6-7 693,1-4 0,-6-3 0,2-7 0</inkml:trace>
  <inkml:trace contextRef="#ctx0" brushRef="#br0" timeOffset="1477">2117 750 8389,'-8'-6'45,"2"-3"1,6 0 653,0-1 546,-7 7-827,-1-4 1,-7 9-81,0 3 1,1 9-29,-1 11 1,-5 3-34,1 1 1,-2 0-171,1 1 1,4 4 138,-4 0 1,-1 6-242,1-6 0,-1 0-130,1-4 0,4-1-205,-3 0 0,-1-1-74,5-3 0,-3-4-958,8-6-623,4-1 1424,-1 1 0,9-7-359,3-3 920,3-3 0,13-9 0,2-1 0</inkml:trace>
  <inkml:trace contextRef="#ctx0" brushRef="#br0" timeOffset="1968">2397 236 8458,'9'-15'-51,"1"0"0,-7 6 175,2-1 261,4 6 570,-8-2-543,12 6 1,-11 2-206,3 2 1,-4 10 129,-1 5 1,0 7-120,0-1 1,0 4-224,0 5 0,2 4 57,3 6 1,-3 0-105,2 0 0,-2 2 130,-2 3 0,0 3-171,0 7 1,0 0-3,0 0 0,2-1 142,3 1 0,-4-2-317,4-3 1,-3-3 67,-2-7 0,0-6-206,0-4 0,1-3-133,4-2-531,-3-6 47,4-2 410,-6-12 1,7-3 614,3-6 0,3 0 0,2 0 0</inkml:trace>
  <inkml:trace contextRef="#ctx0" brushRef="#br0" timeOffset="2617">2985 868 8445,'0'-15'847,"0"7"-582,0-5 152,0 11-344,0-4 0,0 7 95,0 4 0,1 8-6,4 7 1,-3 4-46,3-4 1,1 6-183,-1-1 1,5 1 126,-5-2 0,5 2-204,-6-6 0,6 1-82,-5-1 1,5-9 158,-5 4 139,6-4-61,-3-2 1,7-3 7,0-6 1,-2-6-19,-3-4 0,3-8 24,-3-2 0,3-6-45,1 2 0,1-4 51,0-2 0,-2 1 25,-3 0 0,3-1-6,-4 1 243,-2 6 1,1 2 67,-3 6-120,-3 7-216,4 1 11,-6 7-299,0 0 1,0 7 116,0 3 0,0 3 133,0 1 0,2 3-19,3 2 0,1-1 199,4 7 1,3-1-51,-3 6 0,-2 4 119,2 0 0,0 7-158,4-2 0,1 10 19,0 5 0,-2-2-88,-3 2 0,1-6 93,-6 1 1,0 0-188,-5-5 0,0-3 123,0-12 1,-7-1-12,-2-4 0,-4 2-3,-2-6 1,-2 0 0,-2-6 1,3-4-72,-4 0 0,-1-7-164,1 2 0,-4-3-457,4-2 0,-4 0 260,4 0 1,-5-2-168,6-3 0,-4-3 195,8-7 1,-1 6 376,11-1 0,-6-7 0,2-5 0</inkml:trace>
  <inkml:trace contextRef="#ctx0" brushRef="#br0" timeOffset="3175">3778 148 8499,'0'-15'0,"0"0"0,2-4 452,3-1-123,-4 0 1,6 6-47,-7-1 0,5 5 283,0 0-479,0 7-8,1-3 29,2 6 0,2 6 54,0 4-58,6 9 1,2 6 125,7 9 1,-1 5-9,6 10 1,-3 4-205,-2 6 1,6 4 61,-7 1 1,8 6-106,-8-1 1,4 8 172,1 1 1,4 10-15,-4-5 0,-3-1-57,-11-13 0,-2-11-149,-3-9 0,-5 0 120,-10-4 0,-5-5 30,-9-10 0,-4-1 1,-7 1 1,-4 2-1,0-2 1,-6 2-172,6-7 1,0 1 105,4-2 1,-4 3-440,0-8 1,6 1-238,9-6 0,4-4-1276,5 0 645,3-7 1293,7 4 0,7-20 0,1-4 0</inkml:trace>
  <inkml:trace contextRef="#ctx0" brushRef="#br0" timeOffset="3643">5145 515 8390,'5'-15'0,"0"1"0,-2-1 911,-1 0 29,5 7-545,-6 2 1,6 19-124,-7 6 0,0 7 0,0 4 1,0 6-60,0 3 1,0 8 16,0 2 0,0 7-169,0-2 0,0 3 71,0 2 1,0-1-532,0 1 0,0 0 238,0 0 0,-5-7-396,0-3 1,0-10 29,5-4 1,0-6-912,0-5 994,-7-2 1,4-14-100,-7-3 1,6-12 209,-6-8 1,2-6 332,-2-8 0,-10-14 0,4-2 0</inkml:trace>
  <inkml:trace contextRef="#ctx0" brushRef="#br0" timeOffset="3904">5101 206 8233,'5'-34'0,"2"-2"0,1 2 0,3 1 0,2 7 0,2 5-407,0 8 631,-1 5 1,8 8 406,2 0 1,4 0-324,1 0 0,7 8-117,3 6 0,2 8-101,-2 7 0,2 0 73,-6 1 0,1 6-3,-2 3 0,-5 3 32,1 3 0,-8-1-75,-7 0 0,-7 5-66,-3 0 0,-16 0-102,-9-5 0,-14-5 143,-10 0 0,-12-6 3,-7 1 0,-11-4-168,5-6 1,-6-3-17,7-6 1,2-2-305,3-3 0,-1 1 175,5-6 1,10 0-267,15-5 0,9 0 19,6 0 465,9 0 0,-3 0 0,5 0 0</inkml:trace>
  <inkml:trace contextRef="#ctx0" brushRef="#br0" timeOffset="4078">5880 912 6341,'0'0'0</inkml:trace>
  <inkml:trace contextRef="#ctx0" brushRef="#br0" timeOffset="4593">6013 882 8456,'0'-9'0,"0"-1"0,0 5 185,0-5 469,0 7-293,0-4 0,-2 9-52,-3 3 1,3 3-1,-3 7 1,4 6-70,1 4 1,0 2 31,0 3 0,0-1-150,0 0 0,1 6 184,4-1 1,-1 0-429,5-4 1,0-1-110,0 1 0,4-3-71,-3-2 1,3-6 102,2-9 0,0 2-31,-1-7 0,3-2-37,2-8 0,-2-5 61,2-9 0,-2-4 153,-3-7 1,6-4-44,0 0 1,-1-7 105,-4 2 0,0-4-71,-1-1 1,-1 5 253,-3 0 0,2 3 63,-8 1 0,1 3 462,-5 12 214,0 1-278,0 4-783,0 7 0,0 8 230,0 10 0,0 4-81,0 6 1,0-2 99,0 6 1,0 1 3,0 4 0,7 7-8,3 3 1,-2-1 128,2 1 1,-1-3-6,6 8 1,0-3-112,0 8 1,4 3-74,1 2 1,1-2 122,-1 2 0,-6-6-261,1 1 1,-7-5 124,-8-5 1,-2 2 46,-2-7 0,-11-1-136,-10-9 1,-9-3-117,-5-6 0,-5 0 30,-5 0 1,1-6 139,-5 1 0,-1-7-186,-5 2 0,0-3 102,0-2 1,7 0-524,3 0 1,5 0-9,5 0 1,8 0-204,6 0 0,7 0-235,-1 0-231,9 0 1276,3 0 0,1-7 0,-2-1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27:42.75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309 324 8544,'2'-15'0,"3"1"0,-2-3-96,7-2 0,-7 7-136,2-2 0,1 2 710,-1-3 1,5 1-87,-5-1 1,0 0-299,-5 1 0,0-1 91,0 0 1,0 1-205,0-1 0,-2 0 64,-3 0 1,-4 2 66,-11 4 0,2-3 51,-7 7 1,3-5-88,-3 6 0,-3-1-332,4 5 0,-4 0 81,-1 0 1,1 1 343,3 4 1,4 0-136,6 10 1,1-2-4,-1 11 1,7 1 88,3 4 1,3 1 170,2-1 0,0 2-230,0 3 0,2-3 23,3 4 1,1-4-160,4-2 0,3 1 93,-3-1 0,3-1 39,2-4 1,4-3-19,1-6 0,0 0-160,-6-1 0,3-5 97,2-4 0,-2-4-108,2-1 1,-2-1 76,-3-4 1,1-4-13,0-5 0,-1-7 50,1-4 0,0 2-20,-1-1 1,-4-1-34,0-4 0,-2-5 25,2-1 1,1 6-91,-6 4 0,2 7 171,-2-1 0,-4 2 400,4 3-299,-3 6 33,-2 1-18,6 20 1,-2-1-105,6 12 1,-2-4 178,2 4 1,3-4-118,-4 4 0,4-1-203,2 2 0,-2-3 40,-3-2 1,3-4-68,-3 4 0,3-4-3,2-1 1,-1 0-264,1-1 1,-5-1-200,0-3 1,-5-3-127,4-7-291,1 0 700,5 0 0,-5 0-141,-1 0 1,-4-7 442,5-3 0,-5-3 0,5-1 0,-5-1 0,5 0 0,-6-1 0,6-4 0,-5 4-98,5-4 1,-7 4 145,2 1 0,-2 6 520,2-1 1,-3 5 151,3-5 125,3 7 26,-6-4-289,11 7 0,-12 7-251,4 3 1,2 3 0,-2 1 1,0 1-233,-5 0 1,1 0 151,4-1 0,-3 1-327,3 0 0,-4-1 50,-1 1 1,2-2-471,3-3 212,-4 3-80,6-5 279,-7 0 101,0-1-252,0-7 0,0-12 50,0-2 0,6-9 62,4 3 0,3-11 68,2 2 0,0-4-2,-1 4 1,6-6 26,0 1 1,6 0-3,-2 4 0,4 3-41,1 2 1,1 4 30,-1 6 0,1 2-250,-1 3 0,-4 4 92,-1 6 0,-1 5-398,1 0 1,3 6 207,-8-1 0,1 3 54,-6 2 0,1 1 336,0 4 0,0-4 0,-1 3 0,1-2 0,0-2 0,-1-1 0,1 1 0,0 0 0,-1-1 0,-4-4 0,0 0 0,0-7-57,4 4 200,1-7 0,-5 0 122,0 0 1,-7-2 706,2-3-145,-3 4 135,4-13-111,-4 6-419,4-6 0,-6-1-154,0 0 1,0 5-89,0 1 1,-1 4-166,-4-5 1,1 2 178,-5-2 1,4-1 0,-5 6 1,5-2-746,-5 2 1,5 4 335,-4-4 1,4 3-349,-5 2 368,0 0 1,-5 5 116,1 0 0,1 6-15,3-1 0,-2 5-19,7 4 0,-4-2 103,4 2 0,0-1-2,5 2 0,0-4-26,0 4 1,0-2 24,0 1 0,0-2-16,0 2-29,6-2 51,3-3-19,5 1 1,-4-7 325,0-3 1,-5-3-37,5-2 1,-6 0-39,6 0 1,-6-7-211,0-3 1,3 2 57,-2-2 1,1 5-157,-1-4 272,-3 5-667,4-9 293,1 12 1,-4-6 92,7 7 0,-2 7 25,2 3 1,3 3-8,-3 1 1,3 6 225,2-1 1,-1 8-125,1-3 0,0 6 20,-1 4 0,0-2-18,-5 8 0,4-3 10,-3 2 0,-3-4-15,-2-11 0,1 2-3,-1-6 0,-2 4-114,-8-4 0,2-5 87,-7-5 1,-4-2 138,-6 2 0,-6-4-136,1-6 0,-9 0-251,-5 0 1,1 0-152,-1 0 0,2 0-194,-3 0 1,9-5 108,7 0 0,6-1-687,-2 1 585,11 3 578,2-11 0,14 5 0,1-7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27:50.13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0 191 8573,'0'-24'0,"0"-1"0,0 7 0,0-4 95,0 2 221,0 4-218,0-6 399,0 14-71,0-5-622,7 12 226,-6-6 273,6 7-384,-7 7 88,0 1 1,0 6 83,0 1 53,0 0 1,0 1-118,0 4 0,5-2-60,0 6 1,-1 1-34,-4 4 1,0-3 89,0 4 1,5-9-176,0 8 0,0-3 137,-5 4 0,2-1-193,3 1 1,-4-6-35,4 1 0,-3-6-2,-2 6 0,0-7 105,0 1-18,0-9 418,0-3 0,0-11-111,0-5 1,0-8-308,0-12 1,0-2 176,0-4 0,0-2-3,0-7 1,0 0 44,0 0 0,0 4 112,0 1 0,5 5-75,0-5 1,4 11 168,-4-1 1,5 9 57,-5 0-222,7 11 0,-4 2-186,6 7 0,-4 2 130,0 3 0,0 4-251,4 11 0,0-2-9,-5 6 0,4-4-39,-3 5 1,-2-1 158,2 5 1,-5 1-28,5-1 1,-7 1 62,2-1 0,2 0-20,-3 1 1,1-6-25,-5 1 1,0-7-41,0 1 15,0-2 276,0-9 138,0-2 0,0-7-221,0-4 0,0-3-39,0-7 0,0-5-50,0 1 0,5-7 53,0 1 0,7 2 11,-3-1 0,4 6 14,2-2 0,0-1 165,0 1 0,-6 6-133,1 4 1,0 7-73,5-2 0,-1 3-6,1 2 0,0 12-18,-1 2 0,1 6-179,0-1 1,-2 4 62,-3 7 0,1-6-263,-6 1 1,0-1 105,-5 6 0,5-6-87,0 1 0,0-7-8,-5 1 1,0-3 373,0-1 0,0 0 0,0 0 0</inkml:trace>
  <inkml:trace contextRef="#ctx0" brushRef="#br0" timeOffset="458">867 206 8573,'0'-23'0,"0"4"-308,0 2 1,0 1-62,0-4 1202,0 4 0,0-5-365,0 6 1,0 5-271,0 1 0,-1 5-47,-4-1 1,-3 4-165,-7 1 1,-1 1-141,-4 4 0,4 3 101,-4 7 1,-1 1-105,1 4 0,-4-2 15,4 7 0,1-1-131,4 5 1,5-4-7,0-1 1,5 1 67,-4 4 1,5-6 190,-1-3 0,4-4-65,1-1 0,0-1 81,0 1 1,1-7-79,4-3 0,3-3 151,7-2 0,0 0-62,0 0 0,4-7 48,1-2 0,-1-9-34,-4-2 0,5 0 5,-1 6 0,1-3 79,-5-2 1,-6 7 180,1-2 0,0 4-149,5 0 0,-6 2-77,1 3 0,-5 3-41,5-3 1,-5 5 64,5 5 0,-5 3-93,4 7 1,-4 0 41,5 0 0,-2 4-29,2 1 0,3-1 25,-3-4 0,-2 0-10,2-1 1,0 1-20,4 0 1,-4-7 32,0-3 1,0 1-148,4-1 0,1 0 85,0-5 0,0 0-450,-1 0 1,3 0-10,2 0 0,-1-5-112,7 0 0,-6-6 599,6 1 0,-1-3 0,6-2 0</inkml:trace>
  <inkml:trace contextRef="#ctx0" brushRef="#br0" timeOffset="672">1249 30 8458,'9'-15'146,"-1"7"-85,-3 3 631,-4 3-323,12 2 1,-9 8-145,5 7 1,0 2-239,0 7 1,5-4 116,-5 4 1,4 4-508,2 1 0,-2 4 239,-3-9 0,3 4-423,-3 2 0,3-8 119,2-2 0,-6-4-82,1-1 1,0-2 549,5-3 0,-6-4 0,1-6 0,0 0 0,5 0 0</inkml:trace>
  <inkml:trace contextRef="#ctx0" brushRef="#br0" timeOffset="822">1602 118 8396,'-1'-13'0,"-3"1"0,-2 4 1642,-2 2-1610,4 1 13,-9 5 1,5 3 244,-7 7 0,-4 1-41,-1 14 0,-4-1-464,4 6 0,-1-1-201,1 0 1,2 6-217,-6-1 0,4 7 155,-4-2 0,4-1 477,-4 1 0,6 0 0,-4 5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27:56.776"/>
    </inkml:context>
    <inkml:brush xml:id="br0">
      <inkml:brushProperty name="width" value="0.11429" units="cm"/>
      <inkml:brushProperty name="height" value="0.11429" units="cm"/>
    </inkml:brush>
    <inkml:brush xml:id="br1">
      <inkml:brushProperty name="width" value="0.08571" units="cm"/>
      <inkml:brushProperty name="height" value="0.08571" units="cm"/>
    </inkml:brush>
  </inkml:definitions>
  <inkml:trace contextRef="#ctx0" brushRef="#br0">294 163 11747,'5'-10'-477,"0"0"0,1 2-996,-1-2 817,-3-3 0,9 5 1053,-6-7 0,5 5 211,-5 0 281,6 1-502,-2-6 0,0 2 96,1 3 97,-7-3 114,4 11-705,-7-4 1,-7 6 210,-2 0 0,-4 0-368,-2 0 1,-5 0 212,1 0 0,-7 0-407,1 0 0,-3 0-7,-1 0 1,4 0-220,1 0 1,-1 5 323,-4 0 1,1 0 309,4-5 0,-4 6 0,5 2 1</inkml:trace>
  <inkml:trace contextRef="#ctx0" brushRef="#br1" timeOffset="374">382 457 8571,'-8'0'839,"-5"0"0,10 0-469,-7 0-100,0 0 0,-4-2-245,-1-3 0,0 3 8,0-3 1,-4 4-34,-1 1 0,-1-5-152,1 0 0,-2 0-572,-8 5 1,2 5 327,4 0 396,-4 6 0,12 4 0,-5 8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28:40.187"/>
    </inkml:context>
    <inkml:brush xml:id="br0">
      <inkml:brushProperty name="width" value="0.11429" units="cm"/>
      <inkml:brushProperty name="height" value="0.11429" units="cm"/>
    </inkml:brush>
  </inkml:definitions>
  <inkml:trace contextRef="#ctx0" brushRef="#br0">1 118 11337,'0'-15'-850,"0"0"1,0 6 959,0-1 161,0 0 51,0-5-277,0 1 282,0-1-431,0 7-81,0 1-18,0 7 70,0 0 0,0 7 147,0 3-35,0 3-40,0 8 1,0 0 57,0 4 0,0-4-4,0-6 0,1-1 34,4 1 0,-1 0 77,5-1 1,-4-4-203,5 0 0,-2 0 163,2 4 1,3-4 22,-3 0 0,-2-2-13,2 2 1,0-2 79,4-3-4,1-3 0,0 4-118,-1-6 1,1 0 84,0 0 1,-5-6-101,-1-4 0,0 2 54,0-2 1,3 0-38,-7-5 1,5 1-15,-6-1 0,1 5 81,-5 0 0,5 1-147,0-6 1,0 0-85,-5 1-29,0-1 105,0 0 42,0 0 6,0 7 0,0 0-231,0 3 166,0 4-265,0-6 283,0 7 1,2 2 95,3 3 1,-2 1 127,7 4 0,-5 3-120,4-3 1,-4 3-129,5 2 0,-5 1 182,5 3 1,0-1 177,4 7 0,1 1-108,0 8 1,1-1 212,4 6 0,-4 0-433,3 6 1,1-1 49,-5 0 0,1-2-189,-11-3 1,0 2 141,-5-6 1,0 4-31,0-5 1,-7 0 6,-2-4 1,-6-6-187,-5 1 1,-1-9 181,-3-1 1,-6-2 38,1-8 1,-1 0 35,-4-5 0,-2-2 59,2-3 0,0-5 120,4-9 0,2 1-159,4-7 1,3 2 56,6-1 0,7-4-143,3 4 0,3 1-50,2-2 1,0 2 16,0-1 0,7 1 22,3 3 1,3 4 81,1-4 0,3 1-29,2 4 1,-2-3-128,2 8 0,2 2 144,-1-2 0,0 6-307,-6-6 0,-4 6-151,0 0 0,-5 2 502,5 2 0,-7-7 1,3-1-1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20:53.502"/>
    </inkml:context>
    <inkml:brush xml:id="br0">
      <inkml:brushProperty name="width" value="0.08571" units="cm"/>
      <inkml:brushProperty name="height" value="0.08571" units="cm"/>
    </inkml:brush>
    <inkml:brush xml:id="br1">
      <inkml:brushProperty name="width" value="0.11429" units="cm"/>
      <inkml:brushProperty name="height" value="0.11429" units="cm"/>
    </inkml:brush>
  </inkml:definitions>
  <inkml:trace contextRef="#ctx0" brushRef="#br0">500 684 8583,'23'-13'0,"-3"-5"-1155,-4-4 669,-1 1 0,-1 6 678,1 1 0,-2-6 977,-3 0-847,-3 1 0,-7 9 37,0 0 0,0 0-166,0-4 0,-7 4-50,-3 0 0,-3 2 67,-2-2-98,1 4-8,-7 6 1,3 0 104,-7 0-266,1 0 112,-6 6 0,1 2-200,-1 7-90,1 6 269,-7 2-283,5 7 126,-5-1 1,5 5 89,-3 1 1,4 5-121,1 0 1,0-3 160,4 2 0,4 2-8,1 8 1,4-3 177,1 3 9,7-3-180,1-9 0,16 4 9,5-7 0,8 1 18,7-6-60,7-6 52,1 5 0,8-12-31,-1 4 0,1-11-11,4-4 1,-1 2 27,6-2-296,0 0 131,4-5 0,0-5 109,-5 0-199,5-7 99,-13 4 1,6-6-421,-7-1 230,-6 0 82,-9 0 0,-3 2-150,-6 4 0,-1-3 402,-4 7 0,-7-6 0,-1 3 0</inkml:trace>
  <inkml:trace contextRef="#ctx0" brushRef="#br1" timeOffset="595">1617 66 14067,'5'-19'-2365,"0"-1"1341,0 7 579,-5 0 0,0 13 455,0 0 0,-2 13 565,-2 11 0,-3 6-187,-3 4-59,-9 4-395,9 6 0,-11 6 238,6 4-76,0 3-3,0 2 1,-4 7-229,-1 2-1247,1 4 1480,4 8-265,0-5 84,1 12 0,1-17 18,3 4 0,2-6 0,4 1-275,-1-6 408,1 4 0,4-13-15,0 0 1,-5-13-355,0-7 0,0-3 13,5-1 1,-2-12-283,-3-4-173,4-9 726,-6 2 17,7-14 0,0-7 0,0-9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28:49.464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59 42 16714,'0'-9'-3558,"-1"-1"2998,-4-2 711,3 6 1,-6 1 533,3 10 1,2 3-536,-7 7 0,7 4-302,-2 1 1,-2 6 83,2-1 1,0 4-548,5 5 1,0-3 377,0 4 1,0-4 80,0-2 1,0 0-329,0 1 1,0-1-407,0 1 0,0-3 282,0-2 0,0 1 249,0-6 0,0-1-513,0-4 859,0-7 1,0 5-1,0-5 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27:26.15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103 104 8599,'10'-12'0,"-2"-4"551,-1-5-331,4 3-1798,-9-3 651,4 12 326,-6 3 785,0 6-149,0 0 147,0 6 1,-1 3-141,-4 5 1,-3 6-132,-7-1 1,-5 8-49,1-3 137,-7 4 0,3 1 0,-7 1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27:26.31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177 1 8431,'-5'10'-177,"1"0"0,-6-1 236,5 6 0,-5 0-281,5-1 1,-6 8 108,1 2 0,-3 4-619,-2 1 732,-6 7 0,-8 2 0,-9 6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27:26.46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133 0 8350,'-15'15'-1066,"2"0"799,3-1 1,-3 6 98,3 0 0,2 6 138,-1-2 0,4 9-159,-5 1 1,5 7 188,-5-2 0,0 10 0,-4 3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27:26.65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177 1 8205,'-10'2'50,"0"3"0,0 9-174,-4 11 1,2 2-96,-2 3 1,2 7-136,-7 8 1,2 0-312,3 9 665,-1 0 0,0 11 0,0 2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27:26.84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235 27 8295,'-13'-10'-446,"3"0"537,-3 7 0,7 0 521,-4 12 1,-3 1-421,3 10 1,2 3-429,-2 1 0,2 4 31,-2 1 1,-3 2 138,3 4 0,-1 2-266,1 7 0,-3 2 121,3 3 1,-1 5-33,1 10 1,-1-4 242,6 4 0,-7 3 0,4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27:26.99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427 0 8261,'-13'2'-43,"3"3"0,-2-2-21,7 7 1,-6 0 170,1 4 1,-4 8 10,-6 2 0,2 4-284,-7 1 1,-4 6 93,-5-1 1,-5 12-361,4-2 1,-4 5 431,5 0 0,-7 3 0,3 7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27:27.83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882 30 8131,'-44'0'0,"0"-5"-89,0 0 1,5-4 166,0 4 1,-1 0-77,-4 5 0,2 2 99,3 2 1,-4 0-511,4 5 1,0 1 95,-5 5 0,3-5-75,-8 0 0,3-6 388,2 6 0,-7-6 0,-1 9 0,-7-5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27:27.99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1764 59 8131,'-44'-6'0,"7"-1"-68,2-2 0,4-3 174,2 7 0,-2-5-92,-3 5 0,6 1 104,-6 4 0,6 0-173,-7 0 0,-2 4-64,-2 1 0,3 7-219,2-2 0,-2-2 88,1 2 1,-1-2-382,2 2 631,3-4 0,-5 1 0,7 1 0</inkml:trace>
  <inkml:trace contextRef="#ctx0" brushRef="#br0" timeOffset="192">750 148 8131,'-15'0'0,"1"0"0,-1 0 0,2-2 358,3-3-119,-3 3 1,5-4 31,-7 6-187,1 0 1,-1 0-134,0 0 0,0 2-8,1 2 1,-6 0 156,1 5 1,-3 1-532,3 5 0,-3 0 244,-2-1 0,-4 3-429,4 2 0,2-2 234,3 2 0,-2-2 382,1-3 0,-6 1 0,3 6 0,-6 2 0</inkml:trace>
  <inkml:trace contextRef="#ctx0" brushRef="#br0" timeOffset="592">147 236 8121,'0'-17'23,"0"-2"1,5 3 441,0-4 30,7 10-1,-4-3-76,0 11-873,-1-4 380,-7 12 0,0 3-317,0 5 283,0 1 1,-5 0-39,0-1 0,-5 6 151,5 0 1,-6 1-88,1-2 0,-3-1 63,-2 7 0,2-6-123,3 6 0,-3-5 133,3 4 0,-3-1-117,-1 1 1,4 4 28,0-3 0,2-2-19,-2 1 0,3-6 136,7 2 0,0-4-77,0-1 0,7-7 153,3-3 1,9-4-90,6-1 1,9 0 108,5 0 0,4 0-102,1 0 1,5-1-45,0-4 1,0 3 2,-5-3 1,-6-1-126,-4 1 0,-1 0 153,1 5 0,-3-7 0,5-1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27:27.49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2000 1 8131,'-44'0'-623,"6"0"435,4 0 1,8 0 424,1 0 1,-1 0-86,-8 0 1,3 0-55,-3 0 0,-2 0-61,1 0 1,-5 5-11,0 0 0,-2 4-53,-2-4 1,5 7-170,-1-2 1,6 3-121,-5 1 1,6 1 143,-1 0 1,-2-1-361,2 1 531,-1 0 0,-1 6 0,-1 2 0</inkml:trace>
  <inkml:trace contextRef="#ctx0" brushRef="#br0" timeOffset="154">618 207 8131,'-28'-7'-417,"4"-3"0,-2-3 471,6-1 1,-4 0 549,4 5 1,-1 2-356,1 7 1,-3 0-294,-6 0 0,-5 5-243,-1 0 1,0 6 158,0-1 1,-1 8-319,-3 2 0,-3 1 446,2-1 0,-2-4 0,-2 5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21:02.566"/>
    </inkml:context>
    <inkml:brush xml:id="br0">
      <inkml:brushProperty name="width" value="0.11429" units="cm"/>
      <inkml:brushProperty name="height" value="0.11429" units="cm"/>
    </inkml:brush>
  </inkml:definitions>
  <inkml:trace contextRef="#ctx0" brushRef="#br0">1 103 14736,'15'-21'-2208,"-6"4"1073,1-2 1,-2 3-528,2 1 3409,-3 7-938,-7 1-693,0 14 155,6 1-423,-4 7 1,6 1 834,-3 3-95,3 4-334,13 7 1,-3 4 369,7 0-28,-7 7-362,10-3 0,-6 7 260,8 4-258,-1 10-314,7 2 1,-3 11 271,6-4 1,-6 9 43,1 1-1753,-3 7 1362,-8-10 0,-2 7 180,-6-4 1,-7-2-107,-3 2 1,-7-5-409,-8-4 234,1-4-498,-13-12 490,1-3 192,-2-6 0,-4 4 81,2-4 1,-3 3-115,4-8 0,-4-3 161,-1-1-155,-7-4 785,11-2 0,-7-5-463,12 1 16,0-7-231,6 3 1,-1-8 310,0-3 1,5 1-289,1-6 1,4 0-118,-5-5 81,7 0-84,-4 0 279,7 0 130,0 0-361,7 0-479,-6 0 109,6 0 227,-7 0-1516,0 0 151,0-6 367,0 4 1179,0-4 0,6 6 0,3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27:27.16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1367 74 8131,'-13'-8'-391,"3"-6"1,-3-1 1010,3-5 0,2 11-148,-2 4 1,1 3-511,-6 2 1,0 2 72,0 3 0,1 3-379,-1 6 0,-5 1 26,1 0 1,-6 4-125,6 1 1,-7 4 113,1-4 1,4 5 327,1-6 0,-3 7 0,1-3 0</inkml:trace>
  <inkml:trace contextRef="#ctx0" brushRef="#br0" timeOffset="158">676 310 8131,'-15'0'-123,"1"0"0,-1 0 181,0 0 1,1 1-5,-1 4 0,-5 3-84,1 7 1,-7 5-238,1-1 0,-8 7 82,-1-1 1,-7 3-148,2 1 0,-3-4 212,-2-1 1,0-1-76,-1 1 1,1 3 194,0-8 0,0 1 0,0-6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28:49.753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1 189 16490,'8'-27'-1471,"-3"2"1,-4-1 907,-1 6 1,0-1 602,0 2 1,0 7-82,0-2 169,7 9 0,1-7-167,7 7 0,1 2 356,4 8 1,2 3-488,8 7 1,4 0 358,0-1 1,2 6 133,-1-1 1,-4 6-175,3-6 1,2 8 84,-2-3 0,-6-1-276,-8 1 0,-4 1-210,-1 4 0,-2 1-182,-4-1 0,-2 1 82,-7-1 0,-13 0 176,-7 1 0,-7 4 117,-8 0 1,3-4 78,-8-6 0,1-1-154,-5 2 0,2 1 32,2-7 0,5 1-104,5-5 1,2-1 490,4 1-101,3 0 1,6-7-1,0-2 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28:50.143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1 219 19350,'15'-13'-2068,"-1"3"0,-4-1 2008,0 6 1,-5 0 51,5 5 1247,-1 0-876,6 0 0,0 2-200,0 2 0,-2 0-176,-4 5 0,4 1-251,-3 5 0,2 0 79,-3-1 0,5 1 57,-5 0 0,-2-1-255,-2 1 1,1 0-151,-1 0 0,2-1-191,-2 1 0,-4-5-292,4 0 698,-3-7 60,-2 3 74,0-6 0,0-8-10,0-7 1,0-1 138,0-8 1,0-1-93,0-4 1,11-1 298,4 1 0,5-2-157,-1-3 1,-1 4-128,7 1 1,-1 1 20,5 8 1,6 1 324,-1 4 1,0 7 0,-4 3 1,-1 5 28,1 5 1,-8 3-1,0 7 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28:50.490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206 89 19244,'8'-6'-2891,"-1"-3"1210,-7-5 1601,0-1 62,0 0-89,0 1 0,-7 6 404,-2 3 0,0 3-29,0 2 0,-3 5-245,-7 0 1,2 6 258,-2-1 1,1 8-333,-2 2 0,4 1 205,-4-2 1,5-1-161,6 7 1,-3-7-19,7 1 1,0 3-523,5-3 0,0 1-279,0-5 1,9 3 378,5-4 0,3 3 185,7-13 1,1 6 293,4-5 0,0 0 127,1-5 1,4-6 128,0-4 1,1-3-30,-6-2 0,-1-6 32,-4-4 0,2 2-34,-6-1 1,-5-1-271,-5-4 1,-7 6-367,2 4 0,-7-1-266,-8 5 1,-1-3 302,-14 8 1,-4 4 188,-5 1 1,-1 3 99,6 2 1,0 5 129,-1 0 0,1 13 0,-1-2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28:50.775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 1 18745,'9'0'-1279,"1"0"2004,-6 0 0,7 6-1221,-6 4 0,1 5 12,-1 4 1,-1 4-23,5 6 1,-4 7 232,5 4 0,0 4-110,5 5 0,-1 3-373,1 7 1,5-7-78,-1-3 0,6-5 210,-6-5 0,2-3 155,-1-6 1,-5-12 157,-1-4 522,1-9 0,-12 2 157,7-7 1,-7-8-395,2-7 0,-5-1-224,-5-9 1,-1 1 130,-4-6 0,-3-1 103,3-3 0,-9-4 0,-4-6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28:50.962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163 190 11035,'-2'-29'0,"-1"-1"0,-2 2 0,2 2 0,1 3 0,2 2 0,2 5 0,2 4 0,8 8 0,4 4 0,4 3 0,-2 3 1668,-2 2 1,-1 2-1498,0 5 1,-1 0-284,1-1 0,-7 1-173,-3 0 1,-3-1-193,-2 1 0,0 5 241,0-1 0,-9 3 218,-5-3 1,-3-2 144,-7 2 1,4-3-438,-4-1 0,-1 3 180,-4-3 1,0 3-357,-1-8 647,1 9 1,-1-2 0,1 4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28:59.964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324 633 24129,'0'-8'-7677,"0"0"6495,0 3 0,0 2 906,0-7 114,0 6-361,0-9 393,0 5 0,0-6-131,0-1 0,-2 5-663,-3 0 0,2 5 1327,-7-4 0,0 0 98,-4 0 1,-6-5 23,0 5 1,-1 2-61,2 2 0,2 4 125,-2 1 1,-3 0-138,3 0 0,-6 8-48,6 6 1,-1 3-423,5 7 0,1 1-83,-1 4 0,7 1-318,3-1 1,3 2-74,2 3 0,0-3-215,0 4 1,7-6 232,3-4 1,3 1 4,1-7 1,1 1 317,0-5 0,-1-6 329,1 1 1,0-7 407,0 2 0,4-10 21,1-4 0,-1-6-211,-4-5 1,5-7-95,-1-8 0,6-6-134,-6 2 1,6-8-329,-6-2 1,3-7-33,-3 2 0,-4 4-126,0 1 0,-7 3-269,-8 2 0,0 5-29,0 0 0,-2 8 213,-3 1 0,-3 7 348,-7 9 1,6 5 308,-1 5 1,5 2 294,-5 2-235,7 0 0,-9 6-100,8 4 1,-6-2 26,5 2 0,0 0-132,5 5 0,0 4-182,0 1 1,0 4-91,0-4 0,0 6-305,0-1 0,0 2-23,0 3 1,7-1-143,2 1 0,4 4 393,2 0 0,1 2 74,4-2 0,-2-3 142,6 4 1,-4-4 194,5-2 0,-3 1 70,3-1 1,1-6-90,-6-4 1,4-2 158,-4-2 0,4-6-60,-4 1-90,-1-7 0,-4 9-99,0-7 1,-5 0 137,-1-5 0,1 0 1,5 0-1</inkml:trace>
  <inkml:trace contextRef="#ctx0" brushRef="#br0" timeOffset="739">882 839 18686,'0'-15'-2096,"7"0"1,-4 1 1927,7-1 0,-5 5 162,5 0 0,-6 6 296,6-6 0,-2 5-189,2-5 1,2 5 287,-7-5-509,6 7 1,-4-10-259,2 3 1,3 2 393,-7-2 0,0 5-388,-5-4 1,0 4-65,0-5 0,-2 5-2,-3-5 0,-3 7 394,-7-2 0,-4-2 57,-1 3 1,-5-1 93,6 5 0,-6 1 109,6 4 0,-6 3-141,6 7 0,-1 0 90,5-1 1,6 8 64,-1 2 1,6 4-368,0 1 0,2-4-167,2-1 0,2 1-117,2 4 0,10-1 219,5-4 1,6 3-63,-6-8 1,7 1 221,-1-6 1,3-5 227,1-4 1,0 1 194,1-1 1,-1-2 21,1-8 1,-3-3 45,-2-7 1,3-1-192,-4-3 0,-1 1-160,2-7 1,-9 1-195,-1-6 0,-1 2-86,-4 4 1,-2-2-164,2 6 0,-7 1-471,2 4 284,-3 0 107,-2 7 0,1 2 387,4 6 0,-1 1 117,5 4 0,-4 3-31,5 7 0,-5 0-77,5-1 0,-5 1 107,5 0 1,-2 1 74,1 4 0,3-4-130,-7 4 0,5-4 99,-5-1 0,1-1-548,-1 1-150,-3 0-72,4-1 605,-6 1-25,0-7-154,0-8 0,0-8 11,0-7 1,0-1 0,0-4 0,0-2 5,0-8 1,2 2 143,3 4 1,-2-4 115,7 4 1,0 1 160,4-2 0,6 7 77,-1-1 1,1 4 244,-5 5 0,-1 4 77,1 6 0,0 0 32,0 0 0,-1 1-137,1 4 1,-2 5-325,-3 10 0,3-4-272,-3 4 1,-4 1-85,-1-2 1,2 6-354,-3-5 0,6 4 110,-5-4 1,2 1-308,-2-2 0,-2-2-653,7 2 1200,-7-2 1,10-3 0,-5 1 0</inkml:trace>
  <inkml:trace contextRef="#ctx0" brushRef="#br0" timeOffset="1058">1941 751 8937,'0'-15'0,"0"0"0,0 1 550,0-1 120,0 0 77,0 7-278,0 1-1076,0 7 1921,0 0-805,0 7-728,0 1 141,0 7 1,0 0 164,0-1-6,0 7 0,0 1-61,0 2 1,0 2-235,0-6 0,0 1-722,0-1 0,0-4-727,0 4 1664,0-4 0,1-1 63,4-1 1,-2-5 398,7-5 0,0-2 110,5-2 1,-6-6-249,1-4 1,0-5-87,5-5 0,-2-2-63,-3-8 1,1 1-237,-6-1 1,0 6 95,-5-1 0,0 6-432,0-6 1,-7 7 100,-2-1 1,-6 4-295,-5 5 0,2-1 420,-6 6 1,4 0 333,-4 5 0,6 7 1,-4 1-1</inkml:trace>
  <inkml:trace contextRef="#ctx0" brushRef="#br0" timeOffset="1574">2161 751 19781,'8'-7'-3133,"0"5"2127,-3-2 0,-3 0-419,3-1 1332,-4 4 98,6-6 0,-5 9 337,3 3 1,-4-2-455,-1 7 1,0 0-1160,0 4 908,0 1 0,0 0-475,0-1 516,0 1 0,0-5-317,0 0 58,0-7-279,0 4 721,0-7 0,2-7 140,3-3 1,-2-5 26,7-4 1,0 1 86,4-7 0,1 3 20,0-3 1,-1 2 209,1 4 0,0 7 21,-1-3 0,1 11 142,0-1 1,0 3 163,-1 2 1,1 11-346,0 4 0,-2 5-144,-3-1 1,1-1-133,-6 7 0,0-6-191,-5 6 1,0-7-42,0 1 1,0-7-448,0-2 236,0-7 1,-2 4-221,-3-7 875,4 0 1,-6-7-302,7-3 0,0-3-226,0-2 0,0 1 249,0-1 0,2 0 47,3 1 1,-4-1-18,4 0 132,3 1 0,-4 0-23,5 5 0,-4 2-1001,5 7 1324,0 0 1,5 2 205,-1 3 0,-1 3-485,-3 7 1,3-1 64,-3 1 0,-2 5-269,2-1 1,-2 1-97,2-6 0,3 3-62,-3 2 237,-4-2 0,14 4 0,-4-6 1</inkml:trace>
  <inkml:trace contextRef="#ctx0" brushRef="#br0" timeOffset="1742">2837 751 19615,'15'0'-157,"-7"0"1,-1 6-1231,-7 4 1,1-2 556,4 2 1,-3 0-477,3 4 93,-4 1 1050,-1 0 0,-6 0 0,-2-1 0</inkml:trace>
  <inkml:trace contextRef="#ctx0" brushRef="#br0" timeOffset="1892">2705 251 18554,'0'-28'-4413,"0"4"1086,6 2 2524,-4 14 1,6 2 1191,-3 6 0,-2 6-380,7 4 1,-2 8-25,2 2 0,3 4 8,-3-4 0,3 12 0,2-1 0</inkml:trace>
  <inkml:trace contextRef="#ctx0" brushRef="#br0" timeOffset="2587">3131 707 18554,'5'-10'-4795,"0"0"4200,0 7 0,-3-2 1220,2 10 1,-2 4-933,3 11 0,2-4 106,-3 4 1,6 1-165,-5-1 1,2 6 122,-2-2 0,-2-2-401,7-3 0,-7-2 537,2-3 0,-4-4-107,-1 0 1,2-7-620,3 2 991,-3-3 0,4-9-282,-6-3 1,0-4-83,0-6 0,5-1 201,0-4 0,6-2-119,-1 2 1,-2 4 337,2 1 0,0-1 89,5 1 0,-1 6 71,1 4 0,1 2-178,4-2 0,-2 3 412,6 7 1,1 2 102,4 3 1,2 3-60,4 7 0,-6 1-295,0 4 1,1-4 45,-6 4 0,-2-9-74,-3-1 1,-4-5 306,-5 5-393,3-7-96,-12 3-1109,6-6 442,-7-6 0,0-2 38,0-7 1,-5 0 66,0 1 1,-1 1 85,1 3 1,1-3-240,-5 3 1,4-3 313,-5-2 0,2 0-145,-2 1 0,-3 1 618,3 3 1,2-2-88,-2 8 1,0-6 383,-4 5 0,4 0 80,0 5-207,0 0 1,-5 6-264,1 4 0,1 5 13,3 5 1,-2-2-305,8 6 1,-1-4-6,5 4 1,0-4-120,0 4 1,0-4-58,0 4 1,0-6-25,0 2 1,5-9 66,-1-1 0,8-2 468,-2 2 149,3-3 1,1-7 168,1 0 1,0-2-10,0-3 1,1-3-204,4-7 0,-4 1-76,3-1 0,-2 0-46,-3 0 0,1 6-61,0-1 1,-5 5-218,-1-5 27,1 7 0,5-4-295,0 7 541,-7 0 301,5 7-313,-5 1 0,5 7-225,-3-1 0,1-4 58,-6 0 1,5-5-412,-5 5 266,6-7 1,-2 4-469,5-7 647,1 0 0,6 0 0,2 0 0</inkml:trace>
  <inkml:trace contextRef="#ctx0" brushRef="#br0" timeOffset="2843">4160 16 28629,'2'-9'-9156,"3"5"9223,-4 2 0,6 8-83,-7 4 1,0 12-618,0 7 1,-2 2-228,-3 8 0,4 7 440,-4 8 0,3 3-25,2 2 1,0 0-1027,0-1 1,2 3 1388,3 2 0,-2-4-512,7 0 0,-7-8 228,2-12 1,-3-3 41,-2-7 1,0-11-162,0-3 220,0-10 0,-2-5 663,-3-10 0,2-3-223,-7-2 1,0-13 0,-5-3 0</inkml:trace>
  <inkml:trace contextRef="#ctx0" brushRef="#br0" timeOffset="3275">4131 692 21240,'0'-15'0,"1"2"0,3 2 0,2 1 0,2-2 0,4 1 0,1 1 0,3 5 0,2 4 0,3 1 0,1 0 0,0 0 0,3 0 0,4 1 0,6 3 0,1 0 0,1 0 1163,1-3 0,1-1-1249,5 0 0,-2 0-140,-2 0 141,-4 0 1,-4 0-136,-2 0 0,1 0-176,-12 0 1,1 0-327,-5 0 805,-1 0-168,-6 0 85,-1 0 0,-7 0 0,0 7-1743,0-6 917,0 13 0,0-11 137,0 7 0,0-5-27,0 4 0,0-4 211,0 5 1,0 0-532,0 5 347,-7-1 1,6 1-86,-4 0 1,3-1 912,2 1 1,0 0-189,0-1 0,0 1 154,0 0 1,5-5 289,0-1 0,7-4 161,-3 5 0,6-7 385,5 2 0,-2-3-229,6-2 0,1-7-77,4-2 0,-1-4-234,-4-2 0,2-6-145,-6-4 1,1 2-58,-1-1 1,-9 1-394,4-2 1,-10-1-524,0 7 1,-4-6-278,-1 6 1,-8-1 421,-6 5 0,-8 1 351,-7-1 0,-5 2 454,-1 3 1,-1 3 37,2 7 1,3 0 561,-3 0-483,3 0 0,1 0 0,1 0 0</inkml:trace>
  <inkml:trace contextRef="#ctx0" brushRef="#br0" timeOffset="3568">5086 618 23074,'17'0'0,"0"0"0,3 0 0,-2 0 0,-2 0 0,-1 0 0,1 0 0,2 0 0,2 2 75,-2 3 1,-2-2-313,-1 7 0,0 0-296,-1 4 1,-1-4 202,-3 0 0,2 0-142,-7 5 0,-1-1-672,-4 1-174,0-7-367,0 5 847,-6-11 0,-2 4 710,-7-6 0,0-6 249,1-4 1,1-5-294,3-4 1,-2 1 46,7-7 0,1 6 12,4-6 1,3 6 107,7-6 0,1 5 267,14-4 1,6-1 112,8-4 0,-2 6-517,3 4 0,-1 4 157,5 5 1,-2-1 319,-2 6 1,0 0-150,-5 5 0,5 6 190,0 4 0,9 10 0,3 3 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30:22.846"/>
    </inkml:context>
    <inkml:brush xml:id="br0">
      <inkml:brushProperty name="width" value="0.11429" units="cm"/>
      <inkml:brushProperty name="height" value="0.11429" units="cm"/>
    </inkml:brush>
  </inkml:definitions>
  <inkml:trace contextRef="#ctx0" brushRef="#br0">192 72 17511,'6'-8'-4367,"-4"-5"2492,3 3 1448,-3 4 1,-1-6 727,4 7 332,-3 0-767,4-1 56,-6 4 1,-6-3 5,-4 10 1,-1-2 209,1 7 0,-3 2 5,3 7 0,-3-1-88,-2 7 1,0-1-47,1 6 0,-1 1-140,0 3 1,2 3 136,3 8 1,-3 0-112,4 4 1,0-1-467,0 6 1,5-1 270,-1 6 0,4 3-7,1-3 1,1 2 176,4-12 0,2-2-166,3-8 0,3 2 116,-3-7 0,4 1 313,6-6 0,3 0 0,6 1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30:23.343"/>
    </inkml:context>
    <inkml:brush xml:id="br0">
      <inkml:brushProperty name="width" value="0.11429" units="cm"/>
      <inkml:brushProperty name="height" value="0.11429" units="cm"/>
    </inkml:brush>
  </inkml:definitions>
  <inkml:trace contextRef="#ctx0" brushRef="#br0">59 0 16545,'20'0'-93,"0"0"46,-1 0 1,-3 2 195,4 3 1,-4 0 148,4 9 0,-4-1-303,-1 12 61,0 6 1,-2 11-293,-3 7 0,3 13 31,-4 2 1,0 6-330,0 4 1,0 4 206,0 1 0,-2 5-362,-7 0 0,0-3-42,0 3 1,-12 2-235,-2 2 1,-16-7-763,1-13 1727,-17-6 0,10 4 0,-13-11 0,-3-6 0,-3-7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31:28.772"/>
    </inkml:context>
    <inkml:brush xml:id="br0">
      <inkml:brushProperty name="width" value="0.11429" units="cm"/>
      <inkml:brushProperty name="height" value="0.11429" units="cm"/>
    </inkml:brush>
  </inkml:definitions>
  <inkml:trace contextRef="#ctx0" brushRef="#br0">265 1074 25327,'0'-15'-8084,"0"-4"6576,0-1 0,0 0 318,0 6 974,0 6 433,0 1-150,0 7 121,0 0 0,0 7-1209,0 2 0,0 11 1152,0 5 0,0-3-8,0 3 0,0 1 6,0 8 0,7-1-37,3 6 1,1-1 77,-1 1 0,3-2-100,-3-2 1,4-4-579,6 3 1,-2-3 802,7-1 1,-1-3 24,5-2 1,-4-4 113,-1-6 1,-1-7 160,2-3 1,1-5 36,-6-5 0,-1-3-345,-4-7 1,0-6-159,-1-4 1,1-2-136,0-3 1,-1-6-93,1-3 0,0 3-88,-1 2 0,-1-2-100,-3 2 0,-2-6-176,-3 6 0,-3 1-191,3 9 1,-3-2 232,-2 6 0,0 5 152,0 6 17,-7 5 430,5-2 1,-4 12-54,6 4 1,0 8 62,0 2 0,5 8-21,0 1 1,6 2-15,-1 8 0,-2-5 29,2 6 1,-2-1 14,2 5 1,1 7-240,-6 2 1,7 5-194,-3 0 1,0 8-7,0 2 1,-1 11-26,2 4 0,2-1 167,-7 1 1,0 0 20,-5 6 1,-2-5 47,-3-5 0,-5-12 2,-9-13 1,-6-13 275,-9-2 1,1-3-14,-6-7 0,0-3 244,-5-11 1,0-7 133,-1-3 1,-4-3-41,0-2 0,0-2 171,5-3 1,2-3-492,3-7 1,-7 0-7,7 1 1,0-1-594,9 0 1,1 1-8,-1-1 0,-2 0-203,2 1 1,4 4-331,11 0 0,7 5-1274,3-5 593,4 7 1475,14-10 1,3 5-1,14-7 1</inkml:trace>
  <inkml:trace contextRef="#ctx0" brushRef="#br0" timeOffset="624">162 368 19772,'9'0'35,"-3"0"-80,1-6-904,-6 4 735,6-4 0,-7 4-990,0-3 88,6 4 936,-4-13 0,6 11-82,-3-7 1,-3 6-301,3-6 0,1 0 76,-1-5 1,5 1 465,-5-1 1,6-1-100,-1-4 0,1 2 400,-1-7 0,3 6-153,-3-6 0,-2 6-167,2-6 0,-2 7-109,2-1 0,-2 4 232,-3 5 0,-2-1-157,7 6 311,-7 0 0,10 7 86,-3 2 1,2 5-183,-2 5 0,7 6-38,-2 0 0,3 6-2,-3-2 1,0 9-189,-1 1 1,1 5-54,0-4 0,-1-1 29,1-5 1,-2 1-593,-3-1 0,1 1-436,-6-1 0,0-6 24,-5-4 1000,7 4 0,-6-6 1,6 4-1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21:08.09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59 1118 8397,'0'-25'0,"0"1"0,0 4 365,0-4-166,7-1 1,-5 2 132,3 4 0,-4 7 263,-1 3-374,0 5 179,0-2-673,0 6 233,0 6 1,0-1 107,0 10 1,0-4-104,0 9 0,0 5 50,0 4 0,0 0 13,0 6 0,0-3-48,0 3 1,0-3 67,0 7 1,0-6 0,0 1 0,7-3-4,3-1 0,-2 1-126,1 3 0,1-8 68,5 4 1,0-11-107,-1 1 0,1-4 7,0-1 1,-1-7 87,1-3-4,0-3 20,0-2-73,-1-7 1,-4-6-3,0-7 0,0-6 57,4 2 1,1-6-6,0-4 1,-1 3 67,1-3-63,0-4 4,0 7 0,1-6 53,3 2 0,-7 4-57,3-3 0,-6 3 201,1 2 0,2 1-36,-7 3 1,-1 4 350,-4 6-271,0 1 7,0 5-129,0 3-29,-6 6 1,3 6-233,-7 4 0,7 3 129,-2 2 1,-2 1 243,2 4 0,0 3-34,5 6 1,0 1 123,0-1 0,0 0-207,0 1 0,0 4 24,0 0 1,2 2-168,3-1 0,-2 2 128,7 7 1,-5 0-96,5 1-93,-7-1 159,10 0 0,-11-5-186,3 0 1,1-1-48,-1 1 1,0-3 87,-5-7 0,0 1 44,0-1 72,-7-6-39,-1-2 0,-2-3 71,1-3 1,-1 3 12,-5-8 1,-6-2 75,-4 1 0,-2-5-74,-3 1 1,1-4-94,-1-1 0,-4 0-164,0 0 1,-1 0-303,6 0 0,1-1 53,4-4-467,-4 3 556,12-4 0,-6 6-1047,8 0 615,-1 0 783,7-7 0,-5 5 0,5-4 0</inkml:trace>
  <inkml:trace contextRef="#ctx0" brushRef="#br0" timeOffset="646">15 442 8513,'15'0'-801,"0"0"0,-1 0 700,1 0 1,0 1 376,0 4 0,-6-3-120,1 3 1,-5-4 395,5-1 128,-7 0-75,4 0 60,-1 0-373,-4-6 223,4 4-329,-6-4 1,0 4-26,0-3 1,0 2-98,0-7 1,0 5-65,0-5 0,0 1 107,0-6 1,5 4-84,0-4 0,2 3 120,-2-7 1,3-2-191,6 1 1,1-6 89,0 1 1,0 2-107,-1-1 1,6 0 54,-1-6 0,1 2-5,-5 4 1,-1 3 110,1 6 1,-2 0-1,-3 1 0,-2 5-226,-3 4 94,-3 4 1,9 2-13,-6 4 1,5 5 103,-5 10 0,6-1-4,-1 11 1,3-4-30,2 8 181,-7 4-193,5-7 0,-5 11 75,7-3 0,-2-1-52,-3 1 0,1-5-228,-6 6 1,5-8-174,-5 3 1,5-4-259,-6-2 0,3-6 144,-2-3 1,-3-4-475,2-1 952,5-1 0,-8 1 0,6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31:32.215"/>
    </inkml:context>
    <inkml:brush xml:id="br0">
      <inkml:brushProperty name="width" value="0.11429" units="cm"/>
      <inkml:brushProperty name="height" value="0.11429" units="cm"/>
    </inkml:brush>
  </inkml:definitions>
  <inkml:trace contextRef="#ctx0" brushRef="#br0">398 265 21775,'14'-2'-2332,"1"-3"1746,0-3 1,-2-6-214,-3-1 1,1 5 566,-6 0 1,5 0-48,-5-4 0,0 4-86,-5 0 0,0 5-78,0-5 1,-7 2 72,-3-1 1,-3 0 96,-1 4 0,-3 4 441,-2-4 1,1 3 165,-7 2 1,2 0 35,-1 0 1,-4 0 73,4 0 1,-9 7 44,-1 3 0,-1 3-16,6 1 1,4 8-488,1 2 0,1 2-207,-1-1 0,2 3-131,8-4 0,5 4-273,5 1 0,2 1 62,2-1 1,8-1 102,7-4 0,6 2 305,8-6 1,1-2 191,-1-8 1,1 1 220,-1-6 0,0 0 95,1-5 1,-1 0 75,1 0 1,-3-7-75,-2-2 1,1-6 0,-6-5 0,-1 2-341,-4-6 1,0-1-262,-1-4 0,1 0-148,0-1 1,-2 1-117,-3-1 1,1 3-110,-6 2 1,0 2-576,-5 4 157,0 9 840,0-3 1,-5 14 318,0 4 1,-2 3 119,3 7 1,2 5-202,-3-1 1,3 8-53,2-3 1,0 2-58,0-1 1,2 2 92,3-2 1,1-2-56,4 1 1,3-1 177,-3 2 0,3-4-418,2-6 1,0-1 425,-1 1 1,1-2-61,0-3 0,-1-4 569,1-6-167,0 0 0,-1-6-172,1-4 0,-5-8-326,0-2 1,-5-6-17,4 2 1,-4 1-227,5-2 1,-5 3 147,5-3 1,-5-1-147,5 6 0,-6 2 82,6 9 1,-5-3-55,5 7 0,-5 0 425,5 5 0,-1 2 283,6 3 1,0 3-44,0 7 0,4 1-117,1 4 0,-1-4-9,-4 4 0,-2 1-240,-3-2 1,1 1 172,-6-5-728,7-1 193,-11-5-10,6-3 1,-14-7 363,-3-4 1,2-8-254,-1-7 1,0-6-134,0 1 0,-3-2 210,7-3 0,0-1-341,5-3 0,0 1 83,0-6 0,7 6-193,3-1 1,8 3 290,1 2 0,7 1-170,-1 3 1,3 9 406,1 6 0,0 7 866,1-2-609,6 3 1,-5 2-1,5 0 1</inkml:trace>
  <inkml:trace contextRef="#ctx0" brushRef="#br0" timeOffset="501">1647 147 26903,'0'-14'-4022,"0"-1"1,0 0 2774,0 1 1,0 4 778,0 0 0,-6 5 856,-4-5 1,2 7-16,-2-2 0,5 3 224,-5 2 0,5-4-680,-5-1 0,6 0-1270,-6 5 1765,7 0 0,-11 5-187,5 0 0,0 6-270,0-1 1,4 5-457,-5 4 0,0-1-92,-5 7 1,2-6-106,4 6 1,-4-6 211,3 6 1,2-7 95,-2 1 0,7-2-1079,-2-3 988,3 1 0,4-5 440,3 0 1,4-7 630,11 2 1,-2-5-132,6-5 0,-4-3-165,4-7 0,1 0 188,4 1 0,-6-1-200,-3 0 0,-2 1 109,1-1 1,-4 0-80,0 0 0,-2 1-301,-8-1 0,1 5-962,-1 0 6,-3 7 838,4-3 1,-6 12-227,0 4 0,-5 5 237,1 4 0,-1 1-116,5 9 0,-5-3 194,0 9 1,0 2 52,5 2 0,0 10 96,0 5 0,0 4-77,0 0 0,0 1-117,0 0 0,0 0-26,0 0 0,-8 3 83,-7-4 0,-6-2-64,-9-12 0,-5-8 370,-5-7 1,-9-6-61,-5-8 0,-4-7-79,-6-3 0,2-8-52,-7-2 0,7-7 721,-1 3-620,9 2 0,3-6 0,7 5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31:30.547"/>
    </inkml:context>
    <inkml:brush xml:id="br0">
      <inkml:brushProperty name="width" value="0.11429" units="cm"/>
      <inkml:brushProperty name="height" value="0.11429" units="cm"/>
    </inkml:brush>
  </inkml:definitions>
  <inkml:trace contextRef="#ctx0" brushRef="#br0">89 118 19973,'0'-15'-5370,"2"0"4506,3 1 1,-2-1 349,7 0 0,-5 2 809,4 4 1,-4-3 65,5 7 1,0 0-244,5 5 1,-1 0 92,1 0 0,0 0-615,-1 0 0,6 0 647,0 0 0,6 0 270,-2 0-279,-3 7 0,7-6 0,-5 6 0</inkml:trace>
  <inkml:trace contextRef="#ctx0" brushRef="#br0" timeOffset="208">1 324 13670,'15'0'0,"-1"0"-220,1-7 0,5 1 79,-1-4 0,1 3 316,-6 7 1,6-5 252,0 0-1015,6 1 456,-3 4 0,11 0 191,0 0-1041,7 6 988,-3 2 0,6 7 0,0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31:35.942"/>
    </inkml:context>
    <inkml:brush xml:id="br0">
      <inkml:brushProperty name="width" value="0.11429" units="cm"/>
      <inkml:brushProperty name="height" value="0.11429" units="cm"/>
    </inkml:brush>
  </inkml:definitions>
  <inkml:trace contextRef="#ctx0" brushRef="#br0">236 273 16287,'8'-21'-3999,"-1"4"2350,-7-4 791,0 7 1,1-1 1472,4 0 1,-3 5-146,3 1 92,-4 5-586,-1-2 1,0 12-454,0 4 0,-5 3 458,1 2 0,-1 4-60,5 1 1,0 1 1,0-1 0,0-4 83,0 4 1,0-4-358,0-1 211,0-1 0,1 0 208,4-5 115,3-2-9,7-7 0,0-7-55,-1-2 1,1-9-11,0-2 0,0-8-178,-1-1 0,1-1 128,0-4 0,-1-2-106,1 2 0,-5 1 113,0 9 1,-5 1 77,4 3 0,-4 9-343,5-4 211,-7 10 1,5 5 225,-3 10 1,-1 8-152,5 2 0,-4 7 90,5 3 0,-5 1-100,5 8 0,-2-1 21,2 1 0,-2 8-61,-3-3 0,-2 7-127,7 3 1,-7 0 3,2 9 0,-3-2-83,-2-2 0,0-1-29,0 1 1,-2-2 180,-3-3 0,-3-3 105,-7-7 0,-8-2-18,-6-2 0,0-6 64,-6-10 0,-2-2 61,-2-8 0,-5-5-9,-5-5 1,8-4 26,-3-4 1,9-6-94,1-10 1,3 2-5,2-6 0,7 1-78,8-2 1,1-2-134,8 2 1,0-1-62,5 1 0,6-2-288,4 2 1,10 2 144,4-1 0,6-1-202,4-4 0,3 1 50,8 4 1,7 1-123,7 3 0,3 4-117,11-4 429,-3 4 1,17 1 0,-5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31:34.333"/>
    </inkml:context>
    <inkml:brush xml:id="br0">
      <inkml:brushProperty name="width" value="0.11429" units="cm"/>
      <inkml:brushProperty name="height" value="0.11429" units="cm"/>
    </inkml:brush>
  </inkml:definitions>
  <inkml:trace contextRef="#ctx0" brushRef="#br0">118 324 22559,'14'-23'-3268,"-5"1"1,-1 9 1448,-3 4 2469,-4-4-823,6 11 1563,-7-5-1650,0 7 513,0 7-1050,-7 1 1,4 7 105,-7-1 497,7 8 0,-10-4 188,3 6 1,-1 1-8,1 4 1,-3-4-456,3-1 0,2-1 642,-2 1 0,5 3-990,-5-8 0,7 1 645,-2-6 0,-1 1-124,1 0 202,0 0-73,5-7 0,0-3 537,0-10 1,-5-8-529,0-7 1,0-6 8,5 1 0,0-7-39,0-3 1,7-5 247,2 0 0,4 3-69,2-2 1,6 4 264,4-4 0,1 7-8,-1-3 0,2 11-248,-2 4 1,4 9 462,5 1 0,-4 8 322,-1 2 1,1 8-369,-6 12 0,-3 3-135,-1 6 0,0 1-219,-6-1 1,4 0-16,-8 1 0,-3-4-342,-3 3 0,-2-7-126,-2 7 0,0-9-276,0-1 1,0-2-674,0-3-17,-6 1 1322,-3-7 1,-5-3 393,-1-10 1,7-3-359,3-7 0,2-6-57,-2-3 0,3 1 114,-3-2 0,5 1 23,5-6 0,3 1 116,7-1 1,1 4 98,4-3 0,-2 9-149,6-4 0,-4 6-124,5 3 1,-6 5 349,6 1 1,-7 7 360,1 2 0,-1 8-273,2 12 0,-4-2-210,4 6 0,-9 2-194,-1 9 0,-5-4-124,5 3 1,-5-3-114,4-2 0,-5-4-306,0-1 0,-2-4-251,-2 4 0,2-6-873,3 2 231,-4-4 242,6-1 1270,-1-7 1,3-1 0,5-7 0</inkml:trace>
  <inkml:trace contextRef="#ctx0" brushRef="#br0" timeOffset="430">1117 265 18244,'8'-15'-3553,"5"5"3036,-3 0 433,3 1 297,2-6 1,-2 5-69,-3 0 49,-4 7-421,-6-10 1,-1 11 98,-4-2 0,2 2 482,-7 2 1,0 0-94,-5 0 1,-4 2-89,-1 2 1,-4 5-55,4 5 1,-5 3-259,6 2 0,-2-1 28,1 7 1,4-6 244,-4 6 0,4-6-456,1 6 0,5-2-222,0 1 1,7 2-193,-2-6 1,4 0 172,1-6 0,6-6 472,4-3 1,8 2 177,2-2 0,6-2 145,-2-8 0,-1-3-66,2-7 0,-1-4-92,5-1 1,-4-4 113,-1 4 0,-4-6 9,5 1 0,-7 2 37,1-1 0,-4 6-359,-5-2 1,1 4-372,-6 1-312,0 7 532,-5 2 731,6 12 1,-4 4-619,3 10 0,-3-4-8,-2 4 0,4-2 114,1 1 1,2-3-50,-2 4 0,3-4 124,7-1 1,-1 5-84,1-1 1,1-4 167,4-5 1,-4-2-575,4 2 1,3-2 408,1-3 0,-1-4 322,2 4 0,-7-10 0,3-3 0</inkml:trace>
  <inkml:trace contextRef="#ctx0" brushRef="#br0" timeOffset="647">1543 132 18074,'9'-14'-4476,"-4"-1"3710,3 7 1,-5 0 895,7 3 1,-5 3 164,4-3 0,1 10 182,5 5 0,0 5-394,-1 4 1,8-1 5,2 7 1,4-6-371,1 6 1,1-2 552,-1 1 0,2 2-217,3-6 0,-4 0-63,-1-6 0,1 1-319,-6 0 1,2-2 160,-1-3 0,-4 1-24,-6-6 0,-1 0 318,1-5 1,0 0 0,-1 0 0</inkml:trace>
  <inkml:trace contextRef="#ctx0" brushRef="#br0" timeOffset="808">2073 30 17972,'-10'-10'-910,"0"0"0,5 7 952,-5-2 0,-1 3 465,-9 2 1,2 8-520,-6 7 1,-1 6-30,-4 9 1,-5 4-215,-1 0 1,1 7-402,5-2 1,-1 4 157,1 1 0,1 0-15,4 0 1,-3 0-378,8 0 661,-1 0 0,-1 0 1,-2 1-1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31:40.955"/>
    </inkml:context>
    <inkml:brush xml:id="br0">
      <inkml:brushProperty name="width" value="0.11429" units="cm"/>
      <inkml:brushProperty name="height" value="0.11429" units="cm"/>
    </inkml:brush>
    <inkml:brush xml:id="br1">
      <inkml:brushProperty name="width" value="0.08571" units="cm"/>
      <inkml:brushProperty name="height" value="0.08571" units="cm"/>
    </inkml:brush>
  </inkml:definitions>
  <inkml:trace contextRef="#ctx0" brushRef="#br0">412 74 10127,'8'-6'-347,"-2"2"-325,-6-6 195,0 7 301,7-10-63,-5 5 347,4 0 1,-6 0-315,0 3-138,0 3 382,-6-4 0,-3 6 13,-5 0 0,-1 0-9,0 0 1,1 4 84,-1 1 0,-1 7-113,-4-2 0,4 4 23,-4 6 0,-1-4-154,1 4 0,-6 3 102,2 1 0,-3 2-61,3-1 1,-2 3-22,6-4 1,-4 4-17,4 1 0,0 1 65,6-1 0,6 0-39,3 1 0,3-6 51,2 1 0,2-7-17,3 1 0,4-2 210,11-3 1,-2 1-46,6 0 0,-1 0-30,2-1 0,1 1-36,-6 0 0,4 6-3,-4 3 1,-1-1-142,-4 2 1,-5-2 138,0 1 1,-7 9-221,2-4 1,-4 2 110,-1-6-1,-6 2-90,-4-2 0,-3 1 70,-2-1 0,1-4 8,-1-6 0,-1-1 46,-4 1 50,4-7 0,-6-1 139,8-7 0,4 0-100,0 0 1,7-2 141,-2-3 0,3 2-133,2-7 0,0 5 38,0-5-130,0 7 36,7-3 0,1 7 65,7 4 1,-6 3-80,1 7 1,0 0 79,5-1 1,-5 8-73,-1 2 1,-4 10-21,5 6 0,-7 4 55,2 5 1,-3 3-70,-2 7 1,0 4 8,0 1 1,-2 1-73,-3-1 1,-3-2 52,-7 7 0,-4-2-8,-1 1 1,1-2 90,4-8 0,2-4-50,3 0 0,-1-3 43,6-2 0,0-7-22,5-12 0,2-3 92,2-2 1,5-4 36,5-6 0,8-2 173,2-3 0,5-4-232,6-6 0,-3 0-25,8 0 1,-1-1-408,5-4 0,6-2 143,4-3 1,4-3-299,0 4 1,1 0 497,0 0 0,6-1 1,2-5-1</inkml:trace>
  <inkml:trace contextRef="#ctx0" brushRef="#br0" timeOffset="507">1602 1000 10200,'8'0'-670,"6"-6"0,-8 10 343,4 1 1,-4 13 444,-6 7 1,0 4-125,0 6 1,0 2 209,0 7 0,0 7-200,0 3 0,2 3-27,3 2 1,1-5-211,4-1 1,8-4 162,-3 5 1,3-6-184,-3 1 1,-1-8 136,1-2 1,-5-11-113,0 1 0,-7-9-198,2-1 251,-4-9 1,-9-5 144,-6-10 19,-1-10 0,-13-8 1,5-6-1</inkml:trace>
  <inkml:trace contextRef="#ctx0" brushRef="#br1" timeOffset="753">1573 838 8547,'21'-52'-228,"4"3"0,4 3-285,5 2 1,-3 12 1306,4 2 0,1 16-175,-2-1 0,7 10-725,-2 0 0,-2 3-105,3 2 0,-8 2-33,3 3 1,1 5 194,-2 9 0,0-1-113,-4 7 1,-6 1 135,1 8 1,-7-1-1,1 6 0,-4-5-20,-5 6 0,-4-6 56,-6 5 0,-6-5 19,-4 6 0,-11-8 20,-9 3 1,-7-4 12,-12-2 1,-5-6-207,-10-4 1,2-2 156,-7-2 1,7-2-232,-1-4 0,1 3 218,-2-7 0,10 6 0,-3-3 0</inkml:trace>
  <inkml:trace contextRef="#ctx0" brushRef="#br0" timeOffset="1107">3116 221 15162,'28'-24'-863,"-3"-1"0,-6-4 183,-9 9 1023,3 7-491,-11 6 1,-1 9 101,-6 3 0,-13 10 100,-1 9 76,-7 11-253,-4 2 1,1 7-39,-1 0 1,-4 5 63,0 0 1,-5 12-44,4-3 0,-1 13-270,2 2 1,3 7 317,-3 8 1,16-38-1,2 0-19,1 1 1,0 1 0,-1-1-1,1-1 56,-4 48 1,5-8-177,10-2 0,2-8 46,2-11 1,8-12 5,7-13 0,1-6 103,9-9 1,-1-3 40,6-6 1,-1-2-72,0-13 0,-4 4 4,-1-4 0,6 2 545,4-2-443,0-4 0,-4 6 0,-1-7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31:46.123"/>
    </inkml:context>
    <inkml:brush xml:id="br0">
      <inkml:brushProperty name="width" value="0.08571" units="cm"/>
      <inkml:brushProperty name="height" value="0.08571" units="cm"/>
    </inkml:brush>
    <inkml:brush xml:id="br1">
      <inkml:brushProperty name="width" value="0.11429" units="cm"/>
      <inkml:brushProperty name="height" value="0.11429" units="cm"/>
    </inkml:brush>
  </inkml:definitions>
  <inkml:trace contextRef="#ctx0" brushRef="#br0">15 1044 8536,'-6'-15'0,"4"1"-80,-3-1 0,4-5 221,1 1 1,0-1 309,0 5-31,0 1-462,0 5 163,6-4-101,-4 12 0,11-4-253,-3 10 1,0 5 274,4 9 1,-2-1-74,7 7 1,4-1-72,2 6 0,-2 1 102,1 3 0,5-3-6,6 3 1,-1 2-41,-5-2 1,6 6 12,-1-6 0,0 5-44,-4-5 0,-1 1-184,1-6 1,-6-1-105,1-4 0,-7-2-130,1-8-116,-3-6 397,-7-1 214,-3-7 0,-6-13 0,0-3 0</inkml:trace>
  <inkml:trace contextRef="#ctx0" brushRef="#br0" timeOffset="200">427 985 8536,'0'-23'-1298,"0"4"1603,0 2 514,-6 9 0,-3 8-660,-5 10 0,-6 10 1,0 4 0,-1 4-253,2 1 0,1 6 89,-7-1 0,7 7-129,-1-2 0,1-2 18,-2 3 0,9-1-3,-4 5 0,3-7-333,-2-2 0,6-4 162,3-2 0,3 1-550,2-1 839,0-6 0,0-2 0,0-6 0</inkml:trace>
  <inkml:trace contextRef="#ctx0" brushRef="#br1" timeOffset="1004">1294 235 12730,'0'-14'-880,"0"-1"0,0 5-309,0 0 870,0 1-138,0 1 443,0 1 1,-1 7 348,-4 0 1,1 8-198,-5 7 0,4 6-211,-5 8 1,5 7 189,-5 4 1,5 9 8,-4 4 1,4 10-68,-5 0 1,7 12 55,-2-1 0,3 11-342,2 3 0,0 5 8,0 5 0,0 2 67,0-7 1,2-2 188,3-7 1,-4-6-138,4-9 0,-3-11 37,-2-9 0,0-5 79,0-4 0,0-1-173,0-10 0,0-3 94,0-11-438,0 0 116,0-7 232,0-2 147,0-19 0,0-3 0,0-13 0</inkml:trace>
  <inkml:trace contextRef="#ctx0" brushRef="#br1" timeOffset="1617">1618 1059 12785,'5'-15'-1744,"-1"0"0,1 5 1369,-5 1 1,2 5 1108,3-1-422,-3 4-307,4 1 1,-8 6 131,-2 4 1,2 10-139,-3 4 0,-2 1-49,3 4 1,-1-3 70,5 9 0,0 1 24,0-2 0,0 5-31,0-5 1,1 1-46,4-6 1,2 0-77,3 1 0,3-2 8,-4-4 1,6-8 174,5-6 1,-4-7 186,4 2 1,1-5-120,-2-5 1,3-9-77,-3-11 0,-2-3-83,2-1 0,-4-2-10,-5-3 0,3 1-39,-3-6 1,1 0-63,-1-5 0,1 1-78,-6 4 0,2 3-94,-2 7 1,-4-1 50,4 1 1,-3 11 429,-2 3-91,-7 10 0,1 0 329,-4 10 1,-2 5-276,8 10 1,-1 3 154,5 6 1,-5 7-114,0 3 1,0-1-68,5 1 0,0 5 25,0 5 0,0 5 3,0-5 1,6 6-235,4-1 1,-2 5-156,2 5 1,5 3 78,5 6 0,-1-4 151,-4-1 1,-5-6-140,-1 2 0,-5-5 102,1-5 1,-4-10 14,-1-10 1,-6-4 5,-4-6 1,-5 1 19,-4-11 1,1 4 207,-7-8 1,1-3 1,-6-3 1,-6-2 29,-3-2 1,2 0-163,-3 0 1,6-6-186,-5-4 0,6 2-77,-1-2 1,8 5-658,1-5 877,7 7 1,-3-10 0,6 5 0</inkml:trace>
  <inkml:trace contextRef="#ctx0" brushRef="#br1" timeOffset="2213">2411 103 10786,'5'-15'-939,"0"1"829,7-1 0,-11 0-1295,4 1 634,3-1 117,-6 7 1406,5 1-403,-1 7 0,-3 2-106,7 3 0,-2 10-97,2 9 0,3 5 105,-3 6 0,3 2-71,2 7 0,-1 7-18,1 3 0,5 14 39,-1 6 0,1 6-357,-5 3 0,4 2 69,1 13 0,-1-1 18,-4 1 0,-8-48 1,-1-1 52,4 44 0,1-5 21,-6-4 0,-1-4-158,-9-2 1,-5-6 119,-10-13 1,2-2 60,-6-3 1,-2 1-151,-9-6 0,4-6 89,-3-9 1,3-3-159,2-1 1,-6-3 28,1-2 0,1-4 192,9-6 1,-2-2-215,6-3 1,-4 1-41,4-6 1,5 2-413,6-3 621,5-2 0,-2 5 1,6-7-1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31:50.42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1 148 8562,'8'-30'-804,"5"6"321,-3-1 758,-4 7 1,6-3 1211,-7 6-697,0 7-189,-5 2-1015,0 6 1,0 6 265,0 4 0,0 5 23,0 4 1,-2 4 99,-3 6 1,3 2 49,-2 4 1,-3 2-25,2 7 1,0 1-61,5-1 1,-5 1 9,0 4 1,1 4 75,4 5 0,0 6-163,0 0 1,0 1 41,0-1 0,4 1-83,1 4 0,0-10-87,-5-10 1,2-5-167,3-5-6,-4-3-9,6-20 1,-5-4 444,2-17 0,5-17 0,5-9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31:50.79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206 133 8296,'15'-30'0,"0"3"118,-1 2 0,-1 4 395,-3 6-548,-3 7 35,-7 2-414,0 6 242,0 0-334,0 6 443,6 2 0,4 2 69,10 0 1,-2-5 191,6 5 1,1-2-93,4 2 1,0 3 143,1-4 0,4 4-163,0 2 0,1 0 38,-6 0 0,-4 6-134,-1 3 1,-6-1 116,2 2 1,-10-1-243,-6 6 0,-2-1 124,-2 0 0,-8 6-77,-7-1 0,-8 0 11,-11-4 1,-4-1 40,-6 0 1,-1-4-53,-4-1 1,3-6 5,-3 2 0,2-9-85,-2-1 1,3-2 83,-3 2 1,10-3-620,4-7 701,4 0 0,2 0 0,0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31:51.26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382 66 8465,'15'0'-102,"0"-6"51,-1-4 1,1-2 532,0 3-190,-7-4-135,-2 4 0,-12 3-116,-4 6 1,-9 8-14,-6 12 1,-3 4 17,-1 10 0,-5 4-19,-1 6 1,1 0 1,5 0 0,-1 7-95,1 3 1,-1 10-98,1 4 1,6 4-84,3 2 1,4 1 93,1 3 0,7-3 69,3 4 0,-1-9 26,1-2 1,0-10 64,5 0 1,2-10 165,3-4 1,-2-7-316,7-7 1,-5-2 127,4-4 1,1-3-403,5-6 0,0 0-123,-1-1 635,7 1 0,2 0 1,7-1-1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31:51.76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148 190 8314,'14'-15'0,"1"0"0,-5 1 863,0-1-564,-7 7 0,4 8-192,-7 10 0,-5 9-35,0 6 0,-2 2-275,2 3 0,4-1-21,-4 1 0,5-1 143,5 0 1,3-4 50,7-1 0,1-6 85,3 2 0,4-9 48,7-1 0,-1-6-24,1 0 0,-1-4 24,0-4 0,1-6-94,-1-10 0,-4 2 21,-1-6 1,-6-2-74,2-9 1,-4 4 95,-1-3 0,-2-2-232,-3 2 0,1-6 54,-6 6 0,0 0 50,-5 5 0,-2 6 106,-3 3 0,-3 10 113,-7 5 0,-1 5-118,-4 5 1,4 5 135,-3 10 0,2 7 14,3 8 1,-1 6-130,0-2 1,2 3-36,3 2 0,4 0 60,6 0 0,0 2 197,0 3 0,3-1-90,7 5 0,6 8-70,14 7 0,7-1-14,7 2 1,2-7-104,8 2 1,-2 0 136,2-6 0,-10 3-9,-10-12 0,-16-5-212,-8-5 1,-8-8 59,-7-2 1,-11-1-326,-14-8 0,-7-2-21,-12-8 0,-4-4-136,-5-6 0,-3 0 214,-3 0 0,2-6-73,-6-4 0,2-8-139,3-2 0,6 1 75,12 4 0,8 0 437,3 1 0,3 0 0,4 5 0,8 4 0,6 3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21:10.05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74 8360,'5'-15'0,"2"2"350,1 3 1,2-1 109,5 6-138,-1 0 1,1 0-19,0 0 1,-1 0-313,1 5 1,5 0-42,-1 0 1,6 5-87,-6 0 0,3 0 86,-3-5 1,2 2-190,4 3 1,3-4 239,-4 4-490,-3-3 330,7-2 0,-10 0-305,7 0 1,-7-2 125,1-3 0,-7 4 17,-3-4 0,-4 3-165,5 2 485,-7 0 0,4 0 0,-7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31:56.25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1 280 8500,'15'0'0,"-1"-5"-291,1 0 1,0-6-356,-1 1 0,-5 2 422,-4-2 368,3 0 1,-7-4-52,4-1 1,-3 5 36,-2 0 373,0 7-355,0-10 0,0 10 290,0-7-254,0 7 53,0-4-156,6 7 1,-4 7-128,3 2 1,3 6 26,2 5 0,-2 3 97,2 6 1,1 2-78,9 3 1,-2 6 44,6 9 0,-4 3-62,4 7 1,1-1 46,4 1 1,-1 5-1,-3 0 0,-4 4-97,-6-4 1,3 1 97,-4-1 0,4 1 27,-8 4 0,-3-9 6,-3-6 1,-2 0-70,-2 5 1,0-2 43,0-3 1,-6-3-178,-4-7 0,-3-2 171,-2-3 0,0 2-103,1-7 0,-6-4-3,0-6 0,-1-7-20,2-3 0,2-1-5,-2-8 0,2 0-855,3-5 952,5 0 0,3 0 0,6 0 0</inkml:trace>
  <inkml:trace contextRef="#ctx0" brushRef="#br0" timeOffset="1157">692 1 8533,'6'10'-462,"4"-1"0,-2-5 231,2 1 0,0-2 403,5 2 1,1-4-54,4 4 0,-2 2-345,6-2 1,-1 6 81,1-1 0,9-2-40,-4 2 0,11-5 223,-1 5 1,8-7 4,2 2 1,0-4 84,-5-1 0,-1 0-177,-4 0 1,2 0 233,-7 0 1,0-4-81,-4-1 0,-7-5-53,-4 5 0,-2-5-25,-3 5 0,-6-1 13,-3 1-15,-3 3-39,-2-4 1,-2 6-93,-3 0 0,-3 0 109,-6 0 1,-1 0-25,0 0 0,-1 6 18,-4 4 0,-1-2-72,-3 2 0,-3 5 63,8 4 0,-7 6-6,1-6 1,2 9 12,-1 2 1,6 1 4,-2 8 1,4-2 36,1 3 1,2 4-45,3 0 0,4 0 12,6 5 0,0-5-4,0-5 0,8 2 43,7-7 0,1-1 49,9-9 0,-1-2 11,5-8 0,-2 1-22,2 0 0,-5-7 13,6-3 0,-1 1-89,-4-1 0,4 0 48,5-5 1,-7 2-112,2 3 0,-5-4 103,1 4 1,-2 2-97,-4-2 1,-7 0 55,3-5 1,-9 0-6,4 0-80,-7 0 41,4 6 0,-7 2-9,0 7 1,0 0 40,0-1 0,-5 6 4,0 0 0,-2 6-9,2-2 0,4 4 16,-4 1 1,-2 1-13,2-1 0,1 2 2,4 3 0,0-1 22,0 6 0,0-4 7,0 4 1,6 0 16,4 5 0,-2 0 8,2 0 1,0 0 11,4 0 1,-4 1-40,0-1 0,-7 5 58,2 0 0,2 0-38,-2-5 1,-1 0 5,-4 0 1,-1 0 9,-4 0 0,-3-5 0,-7 1 0,0-8-66,1 2 1,-8 2 46,-2-1 1,-5-1-84,-6-5 1,-2-1 73,-7-3 0,-12 1-144,-3-7 0,-9 1-198,-1-5 0,-3 4 129,-1 1 1,-1 6 0,1-3-1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32:14.467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2397 2131 9840,'22'0'-102,"5"0"109,-8 0 1,7 2 141,-1 3 1,-4-3 313,-1 2-127,-4 5-472,-1-1 92,-7 7 1,-2-6 86,-6 1 0,-5-5 102,1 5-97,-8 0 1,4 4 60,-7 1 0,1 0-143,-1-1 0,0-4 82,0 0 0,-4-2-120,-1 2 1,-8 1 88,-1-6 0,-2 0 16,-8-5 0,-5-1 55,-5-4 0,-7-8-104,2-7 0,-4-8 48,-6-1 0,-1-7-175,-4-8 0,-5-5 290,1 0 0,1-5-428,-1 5 1,-1-5 218,5 5 0,-9-2 15,-5 2 1,8 2-10,1-7 1,6 5 48,-1-5 1,2 5 14,3-5 1,6 5 31,-1-5 1,6 7-73,9-2 0,0-3 119,0-2 0,7 2-37,2-2 0,4 2 210,2-2 0,-1-4-124,1 5 1,6 2-56,4 2 1,1 5 9,-2 5 0,4-4 11,-4 4 1,4 1 91,1-1 1,0 7-92,1-3 1,4 6 293,0 4 0,7 3-316,-2 2 0,2 4-14,-2-4 0,3-1-84,-3 1 1,4 1-5,1 4 0,-5 0 25,0 0 0,0 1-23,5-1 1,-2 0 10,-3 1 1,4 4 31,-4 0 1,3 5-75,2-5 60,0 7 1,0-5-18,0 3 4,0 3-2,0-4-88,0 6-2040,0 0 1978,0 6 1,0-2 76,0 5 0,-5-4-76,0 5 249,0 0 1,5 5-120,0-1 1,-1 1 111,-4 0 1,3-1-60,-3 1 1,2 5-46,-2-1 0,4 1-1,-4-5 0,-2-1-9,2 1 0,-1 0 27,1-1 0,2 4-21,-7-3 0,7 3 37,-2-8 1,1-2-45,-1 2 0,4-5 122,-4 5-110,3-7 1,1 3 464,-4-6-28,3 0 207,-4 0-423,6-6 1,0-2-94,0-7 0,4-1 64,1-4 1,2 2-17,-2-6 1,1 4-180,4-5 0,2 3 39,-8-3 0,6-3-109,-5 4 1,5 1 128,-5-2 1,5 7-23,-5-1 0,4 1-71,-4-2 0,2 9 122,-2-4-86,-4 4 1,8 3 42,-5 3 0,0 3-244,5 2 1,-4 0-15,5 0 1,0 5 54,5 0 0,-1 6 67,1-1 1,0 8-131,-1 2 0,6 1-100,0-2 1,1-1 71,-1 7 0,-4-7-326,3 2 1,-2 1 133,-3-2 0,1 6-64,0-6 1,-5 1 522,-1-5 0,-5 6 0,2 2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32:21.90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1073 8205,'9'0'-80,"1"0"0,-5 0 340,5 0-219,0 0 175,-2 0 0,5 0 21,-3 0-52,3-6 1,6 2 109,1-5 0,4-6-49,-4-5 0,6-6-22,-1 2 0,7-6 50,3-4 1,5-4-2,0-6 1,-4-1-122,-2-4 0,2 1-121,-2-6 0,0 0 302,-4-4-1768,-1 5 1286,1-4 1,-8 10-218,-2-7 0,-4 3 182,-1 2 0,-5 2-30,0 13 0,-7 1 113,2 9 0,-4-3-101,-1 8 0,-6 6 71,-4 8 1,-5 3 0,-4 2 1,1 0 464,-7 0 1,6 2-364,-6 3 0,6 5 78,-6 9 0,1 4-115,-6 6 0,6 2 180,-1 4 0,6 7-106,-6 7 1,7 12 33,-1-3 0,4 6-39,5 0 1,-1-2 17,6 6 0,0 6-74,5 4 0,0-4-132,0-6 0,0-7 141,0-2 1,5-9 9,0-10 0,6-11 154,-1-9 1,-2-6-99,2-4 157,0-3 1,4-7-24,1 0 1,0-7 122,-1-3 0,6-3-200,0-2 0,-1-1-25,-4-3 1,5-4-184,-1-7 0,7 6 126,-1-1 1,-2 1-247,1-6 1,-4-1 83,4-3 1,-6 8 170,2-4 1,-4 13-28,-1 2 1,-7 0 3,-3 5-296,-3 4 236,-2-1 77,0 20 1,0-1-31,0 12 1,0-4 176,0 4 0,0-4-92,0 4 0,0-4-38,0 5 1,0-6-23,0 6 1,0-6 14,0 6 0,4-7 22,1 1 0,0-2 1,-3-4 44,3-3-26,-4 3 177,6-12 0,-5 6-26,3-7-366,-4-7 1,6-1 128,-7-7-395,6 1 0,-3-1-391,7 0 264,-6 1 0,7-1 115,-6 0 441,0 7 0,1-5 0,2 5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32:22.61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88 15 8320,'-8'-8'-600,"2"2"491,6 6 1179,0 0 0,0 6-916,0 4 74,0 3-58,0 2 1,0 6-154,0 3 3,0 4 1,0 6-43,0 1 1,-2 6 132,-3-2 0,3 8-327,-3 2 1,2 5 53,-2-5 1,4 2-185,-4-2 0,-2 0 57,2 0 0,0 0 123,5-10 1,-1-3 30,-4-2 1,3-5-136,-3-4-36,4-4 1,-1-8-80,-3-3-108,4-3 328,-6-7 0,7-2 165,0-3 0,7-3 0,1-7 0,6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32:23.13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103 45 8320,'5'-10'-299,"2"2"1,-1 0 90,1-1 738,4 6-361,-9-3-305,4 6 230,-6 0 1,-5 1-11,0 4 1,-1-2-6,1 7 1,2-5-20,-7 5 0,2 0-82,-2 4 1,-3-4-2,3 0 0,2 0-5,-2 4 0,5 0-143,-5-5 0,6 4 105,-6-3 1,5-2 47,-5 2 446,7-7-297,-4 10 198,7-11-233,0 11 1,7-11-58,3 3 1,3-4 24,1-1 1,3-1-116,2-4 1,-1 3-35,7-3 1,-1 4 122,6 1 1,-3-5 34,-2 0 1,3 0-77,-4 5 0,-1-5 45,2 0 1,-7-1-81,1 1 1,-3 3-2,-1-3 1,0-1 27,0 1 1,-6-2-12,1 2 1,-7 2-347,2-7 283,-3 0 1,-2-4-163,0-1 1,0 5 29,0 0 0,-7 2 53,-2-2 0,0-1 50,0 6 1,-1-1 139,-5 1 0,0 3-37,1-3 1,4 4 79,0 1 1,0 6-67,-4 4 1,4 3 4,0 2 0,5-1 97,-5 1 1,7 5-84,-2-1 0,4 2 4,1-1 0,0-2 49,0 7 1,1-7 5,4 1 1,-2-3-11,7-1 1,2-5 129,7 0 0,-1-7-189,7 2 1,-3-3 49,3-2 0,8 0-341,-4 0 0,5-7 111,1-3 1,-3-1 167,8 1 0,-1-10 0,5 4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32:23.46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74 23 8464,'9'-6'-1035,"-3"4"1380,-6-11 309,0 11 0,0 2-167,0 10 0,-2 5-137,-2 4 0,0 11-470,-6 9 1,2 5 42,-1 5 0,-5 0 74,5 10 0,0 3-30,0 11 0,5 1-379,0-1 0,2 8-136,2 2 0,0-8 222,0-2 0,0-11-89,0-3 1,0-8 73,0-12 1,0-9-199,0-11 512,0-9 1,2-4 26,2-6 0,-2-6 0,3-4 0,-3-9 0,-2-4 0,0-7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32:23.61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28 8420,'5'-10'0,"1"2"139,2 1 0,-4 4-35,1 8 0,1 3-9,-1 7 0,0 0 31,-5-1 0,0 6-19,0 0 1,2 4-248,3-4 1,-4 4-131,4-4 1,-3 1-171,-2-1 1,0-9-634,0 4 593,0-4 480,0-3 0,0-1 0,0-7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32:23.76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16 52 8321,'6'-14'384,"-4"-1"298,11 7-890,-12-5-980,6 11 512,-7 2 1,-7 8 675,-2 7 0,-4 0 0,-2-1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32:24.79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45 59 8255,'8'-15'0,"4"5"98,-8 1 63,8-1 101,-10 2 35,4 1-330,-6 14 0,0 7 112,0 11 0,-2 3-187,-2 1 1,0 7 108,-6 3 0,6 8-12,-6 2 0,5 7 86,-5-2 0,7 3-184,-2 2 1,-2 0-69,2-1 1,1 1 149,4 0 0,0-7-44,0-3 0,0-5-116,0-4 0,-5-11-140,0-9 232,0-4 307,5-8 0,0-8-55,0-10 1,0-4-130,0-6 0,1 2 0,4-7 1,2 1 22,3-5 0,8-1 16,-4 1 0,4-1-26,-3 1 0,1 6 34,4 3 1,-9 4-24,4 1 0,-3 2-49,2 4 1,-4-3 9,0 7 1,-5 7-45,5 8 0,-7 4 31,2 6 0,1 3-6,-1 6 1,5-1-36,-5-3 1,1 2-156,-1-2 0,-3 1 151,3-2 1,1-1-35,-1-3 220,7-4 1,-4 1-112,7-8 1,-6-5 161,1 1 0,0-5-101,5-5 1,-6 1-42,1-5 1,0-6 10,5-5 1,-1-1-16,1 1 0,-2 2-26,-3-6 1,3 4 32,-3-4 1,1 6-60,-1-2 1,2 9 27,-8 1 0,1 5-411,-5-5 274,0 7 1,0-2-46,0 10 1,0 8 144,0 7 1,0 6-33,0-2 0,0-1-63,0 2 1,5-1 34,0 6 0,5-3 148,-5-2 0,6-4-118,-1-6 1,1 0 84,-1-1 0,3-1 12,-3-3 0,-2-3-1,2-7 0,0 0-35,5 0 0,-6-12 13,1-2 0,-7-6-95,2 0 0,2 2 74,-2-6 1,0 1-223,-5-2 0,-2-1 62,-3 7 1,-3-6-235,-7 6 0,-6-1 5,-3 5 1,-4 2 380,-2 3 0,1-3 0,-7 5 0,-1-6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32:25.20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0 162 8255,'20'-13'-102,"-1"3"1,1-3-432,-5 3 572,-1-3 0,1 3 269,0 1 0,-2 4-285,-3-5 26,3 7 0,-10-4-99,7 7 132,-7-6-326,4 4 58,-7-5 121,0 7 0,-2 5 23,-3 0 0,-2 11-1,-2-1 1,-4 3-201,3-3 1,-2 4 110,3 1 1,-3 6 10,7-1 0,-5-2 38,6 1 1,-1-4 165,5 4 0,0-6 31,0 2 0,0-4 176,0-1 1,0-5-188,0-1 0,6-5 72,4 1 1,3-4-29,2-1 0,-1-6-34,1-4 1,0-3-165,0-2 1,-1-5 148,1 1 0,-5-7-227,0 1 1,-2-3-59,1-1 0,-2 1-65,-7 4 0,0-4-37,0 4 0,-7 1 93,-2-2 1,-4 9 22,-2 1 0,-1 2 24,-4 8 1,4 0 148,-4 5 0,4 0 0,1 0 0,0 7 0,1 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21:10.25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30 8437,'8'0'129,"5"0"0,-9-5 289,5 0 0,-4 0-386,5 5 0,0-5 60,5 0 0,-1 0-264,1 5 1,5 0 79,-1 0 1,7 0-198,-1 0 1,3 0-203,1 0 1,0 0 135,1 0 355,6 0 0,1 7 0,7 1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32:25.65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44 590 8255,'22'-6'-62,"-4"2"80,6-5 0,-6 0 61,2 0 1,-4-4 141,-1 3 0,-1 2 31,1-2 0,-5 2 284,0-2-949,-7-3 339,4 5-181,-7 0 117,0 1 1,-2 7-83,-3 0 0,-3 7 67,-7 2 0,-1 4 102,-4 2 0,4 1-17,-4 4 1,2-2 44,-1 6 1,2-1-104,-2 2 0,4 1 92,5-6 1,-3 6-85,3-2 1,4-1 110,1 2 0,3-7-7,2 1 1,0-3 214,0-1 1,2-7-146,3-3 1,5-3 158,9-2 0,-2-2-100,2-3 0,4-9 50,2-11 1,-3-3-69,3-1 1,-5-7 37,4-3 1,1-9-47,4-1 1,0-6-4,1 1 0,-6-10-224,1-4 1,-4-7 115,-1 1 1,-6 10-100,-9 15 178,-3 10-238,-2 10 1,-8 21 132,-7 13 1,0 14 58,1 11 0,4 5-115,0 10 1,7-1-70,-2 0 104,3 6 0,2 3-104,0 5 0,5-4 115,0 0-511,6-6 304,-2 9 0,12-3-34,3 9 299,-2-9 0,12 10 0,-3-12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32:26.47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0 689 8440,'15'0'0,"0"0"0,0 0 296,-1 0 1,-4 0 115,0 0-319,-7 0 1,5 0 101,-3 0 1,-3 7-213,3 3 1,-4 3-101,-1 1 1,-1 3 107,-4 2 1,3-1-112,-3 7 0,4-6 41,1 6 0,0-6-13,0 6 1,5-7 82,-1 2 1,8-9-4,-2-1 0,-2-5 20,2 4 0,-1-5-1,6 1 1,0-10-16,0-5 1,-1-3 5,1-2 0,0-1-230,-1-4 1,-1 2 72,-3-6 0,2-1-9,-7-4 0,-1 4 20,-4 1 0,0 6-20,0-2 0,-8 4 92,-6 1 0,-3 2 22,-7 3 0,4-1-75,-4 6 0,6 0 35,-2 5 1,-1 0 115,1 0 0,1 0-169,4 0 251,0 0 0,2-1-123,3-4 1,4 1-1,6-5 1,0 4 38,0-5 0,0 0 22,0-5 0,6 6 95,4-1 1,8-5-72,2-5 0,6 1 178,-2 4 1,4 0-120,2 1 0,5-7 121,5-4 0,2-3-90,2-1 1,5-2 8,0-3 0,5-4-49,-5-6 1,0 5 3,-5-1 0,-8 8-131,-6-2 1,-3 9 65,-7 5 0,-7 9 218,-8 1-273,-4 7 1,-1-2-173,0 10 0,-1 3 251,-4 7 0,-3 6 0,-7 4 0,4-3 93,-4 3 0,4 4-118,-9 6 0,2 7 23,-2 2 1,-1 2-26,-3 8 0,1 0-108,3 4 0,4 9 43,-4 7 1,6 6-434,4 8 1,3 5 413,7 0 0,0 5-204,0-5 1,12-8 281,2-11 0,6-14-94,0-11 1,1-14 260,3-6 0,-3-16-77,-6-3 0,0-7 11,0-3 0,-1-6 15,1-4 1,-2-5 1,-3-5 1,1-2 114,-6-8 1,5-6-488,-5-3 0,-8-3-163,-12-2 1,-6-1 145,-9 1 1,-7 5-135,-7 0 0,0 1 57,-5-1 0,3 5-459,2 9 761,0 4 0,-7 0 0,-1-2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32:27.30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278 234 8536,'7'-21'-7,"-6"5"0,8-4 6,-5 10 1,-2-3 2176,5 11-1784,-7-4 1,0 8-676,0 2 0,0 6 227,0 10 0,0-2-59,0 6 0,5-1 128,-1 2 1,6 2 49,-5-2 1,5 1-124,-5-1 1,5-4 85,-5-7 0,4 1 27,-4 0 191,7 0-126,-4-7 0,7-2-120,-1-6 1,-4-6-6,0-4 1,0-8-57,4-2 1,-4-6 98,0 2 1,5-9-192,4-1 1,1-2 110,-5 2 1,1 1 8,3-6 1,-2 6 39,2-1 0,-4 8-10,-5 1 1,1 12 64,-6-2 94,0 10 1,-5 1-167,0 8 0,5 11 6,0 10 1,1 9 66,-1 5 0,-1 5-29,5 5 0,-4 3 65,5 7 0,-5-5-67,5 0 1,-5 5 174,5 5 0,-6 3-130,6 1 0,-7-4-108,2 9 0,-3-2 81,-2 2 0,-8 1-192,-7-1 0,-8-6-46,-11-3 0,-5-7 62,-10-8 0,-3-3-207,-7-17 1,-2-5 71,-2-14 0,7-3 75,-3-7 1,5-2 88,0-3 0,10-5 10,10-9 1,10-4-2,4-6 0,5-6 165,5 1 0,6-7 131,8 2 1,11 1 61,10-1 0,11 0 39,8-5 0,1 5-56,9 0 1,2 1-285,8-1 1,9-9 95,10 4 0,-1-3-316,1 3 0,1 5 181,4-1 1,-8 8 99,-7-3 1,-19 13-914,-15 7 357,-12 7-1265,-6 8 1793,-13 6 0,-8 9 0,-8 8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32:28.15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280 74 8289,'6'-23'0,"4"3"0,-3 9 233,-3 1 60,-2 7-316,-2-4 0,-6 9 163,-4 3 1,-3 8 5,-2 7 1,0 4 7,1-4 1,-3 6-13,-2-2 1,1 4-29,-7 1 0,7 3 35,-1 2 0,-3 3-132,3 7 1,-1 1 64,6-1 1,-1 1-107,0 4 1,7-3-45,3 3 0,3-8 81,2-2 0,9-5 0,5 4 0,9-4 0,5-6 0,1-7-306,1-4 299,6-3 0,-5-1-753,3-3 490,4-3 1,-6-7-473,7 0 1,-3 0 728,8 0 0,-3-7 0,10-1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32:28.43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 8467,'0'15'276,"0"-1"-43,0 1 0,0 6 290,0 4 0,0 9-351,0 5 1,0 5 17,0 5 1,0 4-269,0 5 1,7 1 75,3 0 0,3-5-264,1 0 0,1-7 109,0 2 1,4-6-93,1-9 0,-5-3-311,-6-16-216,-5-4 375,2-11 0,-6-6 66,0-4 0,-1-10 22,-4-4 0,-2-9 313,-3-1 0,-3-14 0,5 3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32:28.64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45 163 8215,'6'-38'0,"4"5"0,3 6 0,2 4 0,0 3 795,-1 7-504,1 5 0,0 8-100,-1 0 1,6 2-143,0 2 1,4 5-160,-4 5 0,6 1 142,-2 0 0,-2 4-18,-3 1 1,-3 6 107,-1-1 0,-7-1-237,-3 5 1,-3-7-48,-2 7 1,-2-3 10,-3 4 1,-4-6 60,-11 1 0,2-7-57,-7 1 1,1-3-161,-5-1 1,-2 0 84,-4 0 0,9-7-48,-3-3 0,3-4 20,-4-1 0,7 0 250,4 0 0,2-6 0,3-2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32:28.93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1 221 8103,'21'0'0,"-5"0"-41,4 0 1,-4 0-82,-1 0 1,-5 2 314,0 3 0,-7 4-86,2 11 1,-4-4 184,-1 4 0,0 1-116,0-1 0,0 6-184,0-2 1,0-1-2,0 2 1,-1-7 34,-4 1 1,3-2-153,-3-3-451,4 1 66,-6 0 314,6-7 1,-6-10 148,7-12 1,0-3-63,0-7 1,7-1 168,2-4 1,6-2-128,5-3 0,3 1-128,6-6 1,2-1 11,3-4 1,-1 5 98,6 0 0,-6 8-68,1 2 0,-3 1 47,-1 8 1,-8 7 105,-2 8 0,-4 4 0,-1 1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32:29.32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44 29 8058,'8'-8'1118,"-1"-5"-720,-7 12-341,0-6 1,0 9-52,0 3 0,-5 3 120,0 6 1,-5 3-279,5 2 0,-4-2 5,4 2 1,-2-2-3,2-3 0,4 1 98,-4 0 0,3-1-64,2 1 0,0-5 66,0 0 1,2-7 24,3 2 0,-2-3-70,7-2 1,-1 0 67,6 0 1,0-7-81,0-3 1,-1-3 97,1-2 0,5 1-5,-1-1 1,-1 0 48,-8 1 0,3-1 142,-3 0 1,-2 5 236,2 1-105,-7-1 57,10 2-195,-11 1 42,4 7-24,-6 0 1,0 0-349,0 7 0,-1-4-339,-4 7 1,3-5 230,-3 4 1,2-5-413,-2 1 1,2 1-23,-7-1 700,7 6 0,-10-9 0,4 5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32:29.82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74 8339,'1'-14'0,"4"-1"0,-3 0 0,4 5 470,-6 1 1,2 5 250,3-1-626,-4 4-256,6 1-414,-7 0 1,-2 6-749,-3 4 1323,4 3 0,-6 2 0,7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32:30.31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74 103 8291,'8'-15'-235,"5"1"1,-7-1 404,4 0 1,-3 5 770,-7 1-874,0 5 157,0-2-127,0 6 1,-2 0-36,-3 0 0,2 6-158,-7 4 1,0 5 134,-4 4 0,4-2-143,0 2 1,2 3 111,-2-3 1,-1 6-191,6-6 1,-5 1-14,5-5 0,0-1 131,5 1 0,0 0-11,0-1 34,0 1 1,2-2-113,3-3 1,3-4 100,6-6 0,8 0-101,2 0 0,-1 0 96,2 0 1,-3-6 27,3-4 1,3-8-41,-4-1 0,-3-6-6,-1 5 1,-4-4 23,-1 4 0,-7-4 17,-3 4 1,-3-1-67,-2 1 1,-2 4 46,-3-3 0,-8 2-142,-6 2 0,-8 7 118,3 3 1,-4-1 76,-1 1 0,4 0 0,1 5 0,6 7 0,-3 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0CF968-FEF3-EB46-B83A-6265E01A661D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14801F-0EA3-8B45-AB51-2CB4B9AE2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828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B1C54-46C3-444B-B9B2-694EAB7050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53C35C-D6C1-874F-AF06-BBB227DF99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086D75-20CD-3C47-9718-CF068315B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5FBBC-6FD9-0C44-8F9C-D1B26DF66FB3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1B564E-D3F5-904F-A9B2-BB18FCA64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AD6925-B088-534D-B870-A43D24914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4577B-64F9-474D-8935-6825CC4AE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026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F3AC4-E307-B141-86AF-1682BEF4E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380A7C-92D8-6648-ABCA-B97E7CE447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626C61-048E-B84B-9A00-2AF3E95F5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5FBBC-6FD9-0C44-8F9C-D1B26DF66FB3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BFE5D7-A017-2447-9B5F-2A885A47C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8C326C-76AC-6845-8D46-62D08DC6A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4577B-64F9-474D-8935-6825CC4AE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620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0B1CC3-7E63-5E41-BE6E-3D9AFA282F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B59768-E07F-6D4C-A725-09A7558D38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5C6249-4099-334A-BF25-B6F66516C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5FBBC-6FD9-0C44-8F9C-D1B26DF66FB3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3D88CA-F503-AB46-BA30-D9515E454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0E4698-AB32-6346-B111-B349FF4EC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4577B-64F9-474D-8935-6825CC4AE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298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7105E-4B21-0940-9673-4092C274F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57D24-524B-AA42-BD58-56B4C8309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E869FC-B62A-5C4A-93E3-1A99CB8FF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5FBBC-6FD9-0C44-8F9C-D1B26DF66FB3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D38FB1-A81A-FB4A-B0B9-DCD24A432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1AB0D4-6FFC-0048-BF18-41BB394EC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4577B-64F9-474D-8935-6825CC4AE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860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F0751-B24C-844C-8520-C4853876C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BE3701-A0F1-4B43-ABE9-1F048D20A0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D53D1-F4AB-8F4A-92F8-D45C671CC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5FBBC-6FD9-0C44-8F9C-D1B26DF66FB3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0B03AF-0A9A-FE47-A2EB-6984BEF89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A3E90C-3C19-C44F-BAA8-1104A2CF1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4577B-64F9-474D-8935-6825CC4AE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258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D0CF9-7F4F-5644-8B11-874216DFE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FAA94-288E-B148-B237-A4C7637C32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002912-0DD9-8340-9628-7133125B3F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C88634-DA35-1341-90E4-761A4FB85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5FBBC-6FD9-0C44-8F9C-D1B26DF66FB3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18925C-3E8F-6749-9F7C-6E9EF96ED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DD7916-53EF-764D-824F-7D434E51F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4577B-64F9-474D-8935-6825CC4AE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374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7FB19-D685-504F-A30A-7D9753AE3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BECEEC-B443-6749-A73C-491024A68B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27B3A5-66A6-8C44-977B-3652CF25D4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568340-5DBA-5145-B799-750C48A583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501A9A-4851-F243-9E16-CC66763A12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F0203D-FD80-C54D-AEC2-4DAD6E65D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5FBBC-6FD9-0C44-8F9C-D1B26DF66FB3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69C131-FC18-E64A-990A-A97CB620E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1C567A-7700-D643-A5B0-8622538E2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4577B-64F9-474D-8935-6825CC4AE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101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7C56A-AF65-C147-B4AF-D7BC4B81D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4EE6C3-E62D-4A41-95E9-63640E6D6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5FBBC-6FD9-0C44-8F9C-D1B26DF66FB3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6340FC-5EF4-FC4B-A3A6-DCA6B251C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4E4A90-BDAD-4A47-83AF-E7FF7FBFF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4577B-64F9-474D-8935-6825CC4AE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330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F0AC0F-BFDF-614A-B51F-81F891553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5FBBC-6FD9-0C44-8F9C-D1B26DF66FB3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7C59C2-F0FE-E342-A2A3-1DB31EA3B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8A04B0-C459-654D-BC48-EC923BB91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4577B-64F9-474D-8935-6825CC4AE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734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1ED2E-3413-DD43-9F14-D150F21DC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4453C-744B-AA40-8AC2-9E7D528204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4F70BE-CD34-1F4A-8586-590FBFE9DB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433481-0897-634F-AE07-AA4457E82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5FBBC-6FD9-0C44-8F9C-D1B26DF66FB3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593E0B-A975-1645-BD2C-9560D47A6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49FF16-662F-004C-9E6B-D584309AD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4577B-64F9-474D-8935-6825CC4AE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511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E42DF-BC06-164B-9B42-A7F5E88FB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FCC02A-37CF-0443-B5E8-B3CDA2F5D2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B2B192-28B6-6F41-9491-7A8861619C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ACAD6F-9735-6B40-B70D-B710A9609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5FBBC-6FD9-0C44-8F9C-D1B26DF66FB3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A66F2A-DBB8-B147-9126-A6EEEDDAC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531ECC-1A28-694C-843A-6071BA824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4577B-64F9-474D-8935-6825CC4AE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164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B9C6BD-F39F-5E48-B3A2-E0B68A4C1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4F3B52-36ED-084A-BDE2-A292DB157E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EBB148-10C3-884D-BCC9-DF76A6BDBF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85FBBC-6FD9-0C44-8F9C-D1B26DF66FB3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5C345F-F175-FE48-94D6-BD648048EC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B8E6B0-6216-474A-A3E3-D691532D26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34577B-64F9-474D-8935-6825CC4AE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609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36.xml"/><Relationship Id="rId18" Type="http://schemas.openxmlformats.org/officeDocument/2006/relationships/image" Target="../media/image139.png"/><Relationship Id="rId26" Type="http://schemas.openxmlformats.org/officeDocument/2006/relationships/image" Target="../media/image143.png"/><Relationship Id="rId39" Type="http://schemas.openxmlformats.org/officeDocument/2006/relationships/customXml" Target="../ink/ink149.xml"/><Relationship Id="rId21" Type="http://schemas.openxmlformats.org/officeDocument/2006/relationships/customXml" Target="../ink/ink140.xml"/><Relationship Id="rId34" Type="http://schemas.openxmlformats.org/officeDocument/2006/relationships/image" Target="../media/image147.png"/><Relationship Id="rId42" Type="http://schemas.openxmlformats.org/officeDocument/2006/relationships/image" Target="../media/image151.png"/><Relationship Id="rId47" Type="http://schemas.openxmlformats.org/officeDocument/2006/relationships/customXml" Target="../ink/ink153.xml"/><Relationship Id="rId7" Type="http://schemas.openxmlformats.org/officeDocument/2006/relationships/customXml" Target="../ink/ink133.xml"/><Relationship Id="rId2" Type="http://schemas.openxmlformats.org/officeDocument/2006/relationships/customXml" Target="../ink/ink132.xml"/><Relationship Id="rId16" Type="http://schemas.openxmlformats.org/officeDocument/2006/relationships/image" Target="../media/image138.png"/><Relationship Id="rId29" Type="http://schemas.openxmlformats.org/officeDocument/2006/relationships/customXml" Target="../ink/ink14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3.png"/><Relationship Id="rId11" Type="http://schemas.openxmlformats.org/officeDocument/2006/relationships/customXml" Target="../ink/ink135.xml"/><Relationship Id="rId24" Type="http://schemas.openxmlformats.org/officeDocument/2006/relationships/image" Target="../media/image142.png"/><Relationship Id="rId32" Type="http://schemas.openxmlformats.org/officeDocument/2006/relationships/image" Target="../media/image146.png"/><Relationship Id="rId37" Type="http://schemas.openxmlformats.org/officeDocument/2006/relationships/customXml" Target="../ink/ink148.xml"/><Relationship Id="rId40" Type="http://schemas.openxmlformats.org/officeDocument/2006/relationships/image" Target="../media/image150.png"/><Relationship Id="rId45" Type="http://schemas.openxmlformats.org/officeDocument/2006/relationships/customXml" Target="../ink/ink152.xml"/><Relationship Id="rId15" Type="http://schemas.openxmlformats.org/officeDocument/2006/relationships/customXml" Target="../ink/ink137.xml"/><Relationship Id="rId23" Type="http://schemas.openxmlformats.org/officeDocument/2006/relationships/customXml" Target="../ink/ink141.xml"/><Relationship Id="rId28" Type="http://schemas.openxmlformats.org/officeDocument/2006/relationships/image" Target="../media/image144.png"/><Relationship Id="rId36" Type="http://schemas.openxmlformats.org/officeDocument/2006/relationships/image" Target="../media/image148.png"/><Relationship Id="rId10" Type="http://schemas.openxmlformats.org/officeDocument/2006/relationships/image" Target="../media/image135.png"/><Relationship Id="rId19" Type="http://schemas.openxmlformats.org/officeDocument/2006/relationships/customXml" Target="../ink/ink139.xml"/><Relationship Id="rId31" Type="http://schemas.openxmlformats.org/officeDocument/2006/relationships/customXml" Target="../ink/ink145.xml"/><Relationship Id="rId44" Type="http://schemas.openxmlformats.org/officeDocument/2006/relationships/image" Target="../media/image152.png"/><Relationship Id="rId9" Type="http://schemas.openxmlformats.org/officeDocument/2006/relationships/customXml" Target="../ink/ink134.xml"/><Relationship Id="rId14" Type="http://schemas.openxmlformats.org/officeDocument/2006/relationships/image" Target="../media/image137.png"/><Relationship Id="rId22" Type="http://schemas.openxmlformats.org/officeDocument/2006/relationships/image" Target="../media/image141.png"/><Relationship Id="rId27" Type="http://schemas.openxmlformats.org/officeDocument/2006/relationships/customXml" Target="../ink/ink143.xml"/><Relationship Id="rId30" Type="http://schemas.openxmlformats.org/officeDocument/2006/relationships/image" Target="../media/image145.png"/><Relationship Id="rId35" Type="http://schemas.openxmlformats.org/officeDocument/2006/relationships/customXml" Target="../ink/ink147.xml"/><Relationship Id="rId43" Type="http://schemas.openxmlformats.org/officeDocument/2006/relationships/customXml" Target="../ink/ink151.xml"/><Relationship Id="rId48" Type="http://schemas.openxmlformats.org/officeDocument/2006/relationships/image" Target="../media/image154.png"/><Relationship Id="rId8" Type="http://schemas.openxmlformats.org/officeDocument/2006/relationships/image" Target="../media/image134.png"/><Relationship Id="rId12" Type="http://schemas.openxmlformats.org/officeDocument/2006/relationships/image" Target="../media/image136.png"/><Relationship Id="rId17" Type="http://schemas.openxmlformats.org/officeDocument/2006/relationships/customXml" Target="../ink/ink138.xml"/><Relationship Id="rId25" Type="http://schemas.openxmlformats.org/officeDocument/2006/relationships/customXml" Target="../ink/ink142.xml"/><Relationship Id="rId33" Type="http://schemas.openxmlformats.org/officeDocument/2006/relationships/customXml" Target="../ink/ink146.xml"/><Relationship Id="rId38" Type="http://schemas.openxmlformats.org/officeDocument/2006/relationships/image" Target="../media/image149.png"/><Relationship Id="rId46" Type="http://schemas.openxmlformats.org/officeDocument/2006/relationships/image" Target="../media/image153.png"/><Relationship Id="rId20" Type="http://schemas.openxmlformats.org/officeDocument/2006/relationships/image" Target="../media/image140.png"/><Relationship Id="rId41" Type="http://schemas.openxmlformats.org/officeDocument/2006/relationships/customXml" Target="../ink/ink15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" Type="http://schemas.openxmlformats.org/officeDocument/2006/relationships/image" Target="../media/image1.png"/><Relationship Id="rId21" Type="http://schemas.openxmlformats.org/officeDocument/2006/relationships/image" Target="../media/image10.png"/><Relationship Id="rId34" Type="http://schemas.openxmlformats.org/officeDocument/2006/relationships/customXml" Target="../ink/ink17.xml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10" Type="http://schemas.openxmlformats.org/officeDocument/2006/relationships/customXml" Target="../ink/ink5.xml"/><Relationship Id="rId19" Type="http://schemas.openxmlformats.org/officeDocument/2006/relationships/image" Target="../media/image9.png"/><Relationship Id="rId31" Type="http://schemas.openxmlformats.org/officeDocument/2006/relationships/image" Target="../media/image15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8" Type="http://schemas.openxmlformats.org/officeDocument/2006/relationships/customXml" Target="../ink/ink4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3.png"/><Relationship Id="rId18" Type="http://schemas.openxmlformats.org/officeDocument/2006/relationships/customXml" Target="../ink/ink26.xml"/><Relationship Id="rId26" Type="http://schemas.openxmlformats.org/officeDocument/2006/relationships/customXml" Target="../ink/ink30.xml"/><Relationship Id="rId21" Type="http://schemas.openxmlformats.org/officeDocument/2006/relationships/image" Target="../media/image27.png"/><Relationship Id="rId34" Type="http://schemas.openxmlformats.org/officeDocument/2006/relationships/customXml" Target="../ink/ink34.xml"/><Relationship Id="rId7" Type="http://schemas.openxmlformats.org/officeDocument/2006/relationships/image" Target="../media/image20.png"/><Relationship Id="rId12" Type="http://schemas.openxmlformats.org/officeDocument/2006/relationships/customXml" Target="../ink/ink23.xml"/><Relationship Id="rId17" Type="http://schemas.openxmlformats.org/officeDocument/2006/relationships/image" Target="../media/image25.png"/><Relationship Id="rId25" Type="http://schemas.openxmlformats.org/officeDocument/2006/relationships/image" Target="../media/image29.png"/><Relationship Id="rId33" Type="http://schemas.openxmlformats.org/officeDocument/2006/relationships/image" Target="../media/image33.png"/><Relationship Id="rId2" Type="http://schemas.openxmlformats.org/officeDocument/2006/relationships/customXml" Target="../ink/ink18.xml"/><Relationship Id="rId16" Type="http://schemas.openxmlformats.org/officeDocument/2006/relationships/customXml" Target="../ink/ink25.xml"/><Relationship Id="rId20" Type="http://schemas.openxmlformats.org/officeDocument/2006/relationships/customXml" Target="../ink/ink27.xml"/><Relationship Id="rId29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20.xml"/><Relationship Id="rId11" Type="http://schemas.openxmlformats.org/officeDocument/2006/relationships/image" Target="../media/image22.png"/><Relationship Id="rId24" Type="http://schemas.openxmlformats.org/officeDocument/2006/relationships/customXml" Target="../ink/ink29.xml"/><Relationship Id="rId32" Type="http://schemas.openxmlformats.org/officeDocument/2006/relationships/customXml" Target="../ink/ink33.xml"/><Relationship Id="rId37" Type="http://schemas.openxmlformats.org/officeDocument/2006/relationships/image" Target="../media/image35.png"/><Relationship Id="rId5" Type="http://schemas.openxmlformats.org/officeDocument/2006/relationships/image" Target="../media/image19.png"/><Relationship Id="rId15" Type="http://schemas.openxmlformats.org/officeDocument/2006/relationships/image" Target="../media/image24.png"/><Relationship Id="rId23" Type="http://schemas.openxmlformats.org/officeDocument/2006/relationships/image" Target="../media/image28.png"/><Relationship Id="rId28" Type="http://schemas.openxmlformats.org/officeDocument/2006/relationships/customXml" Target="../ink/ink31.xml"/><Relationship Id="rId36" Type="http://schemas.openxmlformats.org/officeDocument/2006/relationships/customXml" Target="../ink/ink35.xml"/><Relationship Id="rId10" Type="http://schemas.openxmlformats.org/officeDocument/2006/relationships/customXml" Target="../ink/ink22.xml"/><Relationship Id="rId19" Type="http://schemas.openxmlformats.org/officeDocument/2006/relationships/image" Target="../media/image26.png"/><Relationship Id="rId31" Type="http://schemas.openxmlformats.org/officeDocument/2006/relationships/image" Target="../media/image32.png"/><Relationship Id="rId4" Type="http://schemas.openxmlformats.org/officeDocument/2006/relationships/customXml" Target="../ink/ink19.xml"/><Relationship Id="rId9" Type="http://schemas.openxmlformats.org/officeDocument/2006/relationships/image" Target="../media/image21.png"/><Relationship Id="rId14" Type="http://schemas.openxmlformats.org/officeDocument/2006/relationships/customXml" Target="../ink/ink24.xml"/><Relationship Id="rId22" Type="http://schemas.openxmlformats.org/officeDocument/2006/relationships/customXml" Target="../ink/ink28.xml"/><Relationship Id="rId27" Type="http://schemas.openxmlformats.org/officeDocument/2006/relationships/image" Target="../media/image30.png"/><Relationship Id="rId30" Type="http://schemas.openxmlformats.org/officeDocument/2006/relationships/customXml" Target="../ink/ink32.xml"/><Relationship Id="rId35" Type="http://schemas.openxmlformats.org/officeDocument/2006/relationships/image" Target="../media/image34.png"/><Relationship Id="rId8" Type="http://schemas.openxmlformats.org/officeDocument/2006/relationships/customXml" Target="../ink/ink21.xml"/><Relationship Id="rId3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42" Type="http://schemas.openxmlformats.org/officeDocument/2006/relationships/customXml" Target="../ink/ink46.xml"/><Relationship Id="rId47" Type="http://schemas.openxmlformats.org/officeDocument/2006/relationships/image" Target="../media/image58.png"/><Relationship Id="rId50" Type="http://schemas.openxmlformats.org/officeDocument/2006/relationships/customXml" Target="../ink/ink50.xml"/><Relationship Id="rId55" Type="http://schemas.openxmlformats.org/officeDocument/2006/relationships/image" Target="../media/image47.png"/><Relationship Id="rId63" Type="http://schemas.openxmlformats.org/officeDocument/2006/relationships/image" Target="../media/image51.png"/><Relationship Id="rId68" Type="http://schemas.openxmlformats.org/officeDocument/2006/relationships/customXml" Target="../ink/ink59.xml"/><Relationship Id="rId76" Type="http://schemas.openxmlformats.org/officeDocument/2006/relationships/customXml" Target="../ink/ink63.xml"/><Relationship Id="rId84" Type="http://schemas.openxmlformats.org/officeDocument/2006/relationships/customXml" Target="../ink/ink67.xml"/><Relationship Id="rId7" Type="http://schemas.openxmlformats.org/officeDocument/2006/relationships/image" Target="../media/image38.png"/><Relationship Id="rId71" Type="http://schemas.openxmlformats.org/officeDocument/2006/relationships/image" Target="../media/image60.png"/><Relationship Id="rId2" Type="http://schemas.openxmlformats.org/officeDocument/2006/relationships/customXml" Target="../ink/ink36.xml"/><Relationship Id="rId16" Type="http://schemas.openxmlformats.org/officeDocument/2006/relationships/customXml" Target="../ink/ink43.xml"/><Relationship Id="rId11" Type="http://schemas.openxmlformats.org/officeDocument/2006/relationships/image" Target="../media/image40.png"/><Relationship Id="rId45" Type="http://schemas.openxmlformats.org/officeDocument/2006/relationships/image" Target="../media/image57.png"/><Relationship Id="rId53" Type="http://schemas.openxmlformats.org/officeDocument/2006/relationships/image" Target="../media/image46.png"/><Relationship Id="rId58" Type="http://schemas.openxmlformats.org/officeDocument/2006/relationships/customXml" Target="../ink/ink54.xml"/><Relationship Id="rId66" Type="http://schemas.openxmlformats.org/officeDocument/2006/relationships/customXml" Target="../ink/ink58.xml"/><Relationship Id="rId74" Type="http://schemas.openxmlformats.org/officeDocument/2006/relationships/customXml" Target="../ink/ink62.xml"/><Relationship Id="rId79" Type="http://schemas.openxmlformats.org/officeDocument/2006/relationships/image" Target="../media/image64.png"/><Relationship Id="rId87" Type="http://schemas.openxmlformats.org/officeDocument/2006/relationships/image" Target="../media/image68.png"/><Relationship Id="rId5" Type="http://schemas.openxmlformats.org/officeDocument/2006/relationships/image" Target="../media/image37.png"/><Relationship Id="rId61" Type="http://schemas.openxmlformats.org/officeDocument/2006/relationships/image" Target="../media/image50.png"/><Relationship Id="rId82" Type="http://schemas.openxmlformats.org/officeDocument/2006/relationships/customXml" Target="../ink/ink66.xml"/><Relationship Id="rId19" Type="http://schemas.openxmlformats.org/officeDocument/2006/relationships/image" Target="../media/image44.png"/><Relationship Id="rId14" Type="http://schemas.openxmlformats.org/officeDocument/2006/relationships/customXml" Target="../ink/ink42.xml"/><Relationship Id="rId43" Type="http://schemas.openxmlformats.org/officeDocument/2006/relationships/image" Target="../media/image56.png"/><Relationship Id="rId48" Type="http://schemas.openxmlformats.org/officeDocument/2006/relationships/customXml" Target="../ink/ink49.xml"/><Relationship Id="rId56" Type="http://schemas.openxmlformats.org/officeDocument/2006/relationships/customXml" Target="../ink/ink53.xml"/><Relationship Id="rId64" Type="http://schemas.openxmlformats.org/officeDocument/2006/relationships/customXml" Target="../ink/ink57.xml"/><Relationship Id="rId69" Type="http://schemas.openxmlformats.org/officeDocument/2006/relationships/image" Target="../media/image54.png"/><Relationship Id="rId77" Type="http://schemas.openxmlformats.org/officeDocument/2006/relationships/image" Target="../media/image63.png"/><Relationship Id="rId8" Type="http://schemas.openxmlformats.org/officeDocument/2006/relationships/customXml" Target="../ink/ink39.xml"/><Relationship Id="rId51" Type="http://schemas.openxmlformats.org/officeDocument/2006/relationships/image" Target="../media/image45.png"/><Relationship Id="rId72" Type="http://schemas.openxmlformats.org/officeDocument/2006/relationships/customXml" Target="../ink/ink61.xml"/><Relationship Id="rId80" Type="http://schemas.openxmlformats.org/officeDocument/2006/relationships/customXml" Target="../ink/ink65.xml"/><Relationship Id="rId85" Type="http://schemas.openxmlformats.org/officeDocument/2006/relationships/image" Target="../media/image67.png"/><Relationship Id="rId3" Type="http://schemas.openxmlformats.org/officeDocument/2006/relationships/image" Target="../media/image36.png"/><Relationship Id="rId12" Type="http://schemas.openxmlformats.org/officeDocument/2006/relationships/customXml" Target="../ink/ink41.xml"/><Relationship Id="rId17" Type="http://schemas.openxmlformats.org/officeDocument/2006/relationships/image" Target="../media/image43.png"/><Relationship Id="rId46" Type="http://schemas.openxmlformats.org/officeDocument/2006/relationships/customXml" Target="../ink/ink48.xml"/><Relationship Id="rId59" Type="http://schemas.openxmlformats.org/officeDocument/2006/relationships/image" Target="../media/image49.png"/><Relationship Id="rId67" Type="http://schemas.openxmlformats.org/officeDocument/2006/relationships/image" Target="../media/image53.png"/><Relationship Id="rId20" Type="http://schemas.openxmlformats.org/officeDocument/2006/relationships/customXml" Target="../ink/ink45.xml"/><Relationship Id="rId41" Type="http://schemas.openxmlformats.org/officeDocument/2006/relationships/image" Target="../media/image55.png"/><Relationship Id="rId54" Type="http://schemas.openxmlformats.org/officeDocument/2006/relationships/customXml" Target="../ink/ink52.xml"/><Relationship Id="rId62" Type="http://schemas.openxmlformats.org/officeDocument/2006/relationships/customXml" Target="../ink/ink56.xml"/><Relationship Id="rId70" Type="http://schemas.openxmlformats.org/officeDocument/2006/relationships/customXml" Target="../ink/ink60.xml"/><Relationship Id="rId75" Type="http://schemas.openxmlformats.org/officeDocument/2006/relationships/image" Target="../media/image62.png"/><Relationship Id="rId83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8.xml"/><Relationship Id="rId15" Type="http://schemas.openxmlformats.org/officeDocument/2006/relationships/image" Target="../media/image42.png"/><Relationship Id="rId49" Type="http://schemas.openxmlformats.org/officeDocument/2006/relationships/image" Target="../media/image59.png"/><Relationship Id="rId57" Type="http://schemas.openxmlformats.org/officeDocument/2006/relationships/image" Target="../media/image48.png"/><Relationship Id="rId10" Type="http://schemas.openxmlformats.org/officeDocument/2006/relationships/customXml" Target="../ink/ink40.xml"/><Relationship Id="rId44" Type="http://schemas.openxmlformats.org/officeDocument/2006/relationships/customXml" Target="../ink/ink47.xml"/><Relationship Id="rId52" Type="http://schemas.openxmlformats.org/officeDocument/2006/relationships/customXml" Target="../ink/ink51.xml"/><Relationship Id="rId60" Type="http://schemas.openxmlformats.org/officeDocument/2006/relationships/customXml" Target="../ink/ink55.xml"/><Relationship Id="rId65" Type="http://schemas.openxmlformats.org/officeDocument/2006/relationships/image" Target="../media/image52.png"/><Relationship Id="rId73" Type="http://schemas.openxmlformats.org/officeDocument/2006/relationships/image" Target="../media/image61.png"/><Relationship Id="rId78" Type="http://schemas.openxmlformats.org/officeDocument/2006/relationships/customXml" Target="../ink/ink64.xml"/><Relationship Id="rId81" Type="http://schemas.openxmlformats.org/officeDocument/2006/relationships/image" Target="../media/image65.png"/><Relationship Id="rId86" Type="http://schemas.openxmlformats.org/officeDocument/2006/relationships/customXml" Target="../ink/ink68.xml"/><Relationship Id="rId4" Type="http://schemas.openxmlformats.org/officeDocument/2006/relationships/customXml" Target="../ink/ink37.xml"/><Relationship Id="rId9" Type="http://schemas.openxmlformats.org/officeDocument/2006/relationships/image" Target="../media/image39.png"/><Relationship Id="rId13" Type="http://schemas.openxmlformats.org/officeDocument/2006/relationships/image" Target="../media/image41.png"/><Relationship Id="rId18" Type="http://schemas.openxmlformats.org/officeDocument/2006/relationships/customXml" Target="../ink/ink4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6" Type="http://schemas.openxmlformats.org/officeDocument/2006/relationships/customXml" Target="../ink/ink81.xml"/><Relationship Id="rId21" Type="http://schemas.openxmlformats.org/officeDocument/2006/relationships/image" Target="../media/image78.png"/><Relationship Id="rId42" Type="http://schemas.openxmlformats.org/officeDocument/2006/relationships/customXml" Target="../ink/ink89.xml"/><Relationship Id="rId47" Type="http://schemas.openxmlformats.org/officeDocument/2006/relationships/image" Target="../media/image91.png"/><Relationship Id="rId63" Type="http://schemas.openxmlformats.org/officeDocument/2006/relationships/image" Target="../media/image99.png"/><Relationship Id="rId68" Type="http://schemas.openxmlformats.org/officeDocument/2006/relationships/customXml" Target="../ink/ink102.xml"/><Relationship Id="rId84" Type="http://schemas.openxmlformats.org/officeDocument/2006/relationships/customXml" Target="../ink/ink110.xml"/><Relationship Id="rId89" Type="http://schemas.openxmlformats.org/officeDocument/2006/relationships/image" Target="../media/image112.png"/><Relationship Id="rId16" Type="http://schemas.openxmlformats.org/officeDocument/2006/relationships/customXml" Target="../ink/ink76.xml"/><Relationship Id="rId11" Type="http://schemas.openxmlformats.org/officeDocument/2006/relationships/image" Target="../media/image73.png"/><Relationship Id="rId32" Type="http://schemas.openxmlformats.org/officeDocument/2006/relationships/customXml" Target="../ink/ink84.xml"/><Relationship Id="rId37" Type="http://schemas.openxmlformats.org/officeDocument/2006/relationships/image" Target="../media/image86.png"/><Relationship Id="rId53" Type="http://schemas.openxmlformats.org/officeDocument/2006/relationships/image" Target="../media/image94.png"/><Relationship Id="rId58" Type="http://schemas.openxmlformats.org/officeDocument/2006/relationships/customXml" Target="../ink/ink97.xml"/><Relationship Id="rId74" Type="http://schemas.openxmlformats.org/officeDocument/2006/relationships/customXml" Target="../ink/ink105.xml"/><Relationship Id="rId79" Type="http://schemas.openxmlformats.org/officeDocument/2006/relationships/image" Target="../media/image107.png"/><Relationship Id="rId5" Type="http://schemas.openxmlformats.org/officeDocument/2006/relationships/image" Target="../media/image70.png"/><Relationship Id="rId90" Type="http://schemas.openxmlformats.org/officeDocument/2006/relationships/customXml" Target="../ink/ink113.xml"/><Relationship Id="rId95" Type="http://schemas.openxmlformats.org/officeDocument/2006/relationships/image" Target="../media/image115.png"/><Relationship Id="rId22" Type="http://schemas.openxmlformats.org/officeDocument/2006/relationships/customXml" Target="../ink/ink79.xml"/><Relationship Id="rId27" Type="http://schemas.openxmlformats.org/officeDocument/2006/relationships/image" Target="../media/image81.png"/><Relationship Id="rId43" Type="http://schemas.openxmlformats.org/officeDocument/2006/relationships/image" Target="../media/image89.png"/><Relationship Id="rId48" Type="http://schemas.openxmlformats.org/officeDocument/2006/relationships/customXml" Target="../ink/ink92.xml"/><Relationship Id="rId64" Type="http://schemas.openxmlformats.org/officeDocument/2006/relationships/customXml" Target="../ink/ink100.xml"/><Relationship Id="rId69" Type="http://schemas.openxmlformats.org/officeDocument/2006/relationships/image" Target="../media/image102.png"/><Relationship Id="rId8" Type="http://schemas.openxmlformats.org/officeDocument/2006/relationships/customXml" Target="../ink/ink72.xml"/><Relationship Id="rId51" Type="http://schemas.openxmlformats.org/officeDocument/2006/relationships/image" Target="../media/image93.png"/><Relationship Id="rId72" Type="http://schemas.openxmlformats.org/officeDocument/2006/relationships/customXml" Target="../ink/ink104.xml"/><Relationship Id="rId80" Type="http://schemas.openxmlformats.org/officeDocument/2006/relationships/customXml" Target="../ink/ink108.xml"/><Relationship Id="rId85" Type="http://schemas.openxmlformats.org/officeDocument/2006/relationships/image" Target="../media/image110.png"/><Relationship Id="rId93" Type="http://schemas.openxmlformats.org/officeDocument/2006/relationships/image" Target="../media/image114.png"/><Relationship Id="rId3" Type="http://schemas.openxmlformats.org/officeDocument/2006/relationships/image" Target="../media/image69.png"/><Relationship Id="rId12" Type="http://schemas.openxmlformats.org/officeDocument/2006/relationships/customXml" Target="../ink/ink74.xml"/><Relationship Id="rId17" Type="http://schemas.openxmlformats.org/officeDocument/2006/relationships/image" Target="../media/image76.png"/><Relationship Id="rId25" Type="http://schemas.openxmlformats.org/officeDocument/2006/relationships/image" Target="../media/image80.png"/><Relationship Id="rId33" Type="http://schemas.openxmlformats.org/officeDocument/2006/relationships/image" Target="../media/image84.png"/><Relationship Id="rId38" Type="http://schemas.openxmlformats.org/officeDocument/2006/relationships/customXml" Target="../ink/ink87.xml"/><Relationship Id="rId46" Type="http://schemas.openxmlformats.org/officeDocument/2006/relationships/customXml" Target="../ink/ink91.xml"/><Relationship Id="rId59" Type="http://schemas.openxmlformats.org/officeDocument/2006/relationships/image" Target="../media/image97.png"/><Relationship Id="rId67" Type="http://schemas.openxmlformats.org/officeDocument/2006/relationships/image" Target="../media/image101.png"/><Relationship Id="rId20" Type="http://schemas.openxmlformats.org/officeDocument/2006/relationships/customXml" Target="../ink/ink78.xml"/><Relationship Id="rId41" Type="http://schemas.openxmlformats.org/officeDocument/2006/relationships/image" Target="../media/image88.png"/><Relationship Id="rId54" Type="http://schemas.openxmlformats.org/officeDocument/2006/relationships/customXml" Target="../ink/ink95.xml"/><Relationship Id="rId62" Type="http://schemas.openxmlformats.org/officeDocument/2006/relationships/customXml" Target="../ink/ink99.xml"/><Relationship Id="rId70" Type="http://schemas.openxmlformats.org/officeDocument/2006/relationships/customXml" Target="../ink/ink103.xml"/><Relationship Id="rId75" Type="http://schemas.openxmlformats.org/officeDocument/2006/relationships/image" Target="../media/image105.png"/><Relationship Id="rId83" Type="http://schemas.openxmlformats.org/officeDocument/2006/relationships/image" Target="../media/image109.png"/><Relationship Id="rId88" Type="http://schemas.openxmlformats.org/officeDocument/2006/relationships/customXml" Target="../ink/ink112.xml"/><Relationship Id="rId91" Type="http://schemas.openxmlformats.org/officeDocument/2006/relationships/image" Target="../media/image11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1.xml"/><Relationship Id="rId15" Type="http://schemas.openxmlformats.org/officeDocument/2006/relationships/image" Target="../media/image75.png"/><Relationship Id="rId23" Type="http://schemas.openxmlformats.org/officeDocument/2006/relationships/image" Target="../media/image79.png"/><Relationship Id="rId28" Type="http://schemas.openxmlformats.org/officeDocument/2006/relationships/customXml" Target="../ink/ink82.xml"/><Relationship Id="rId36" Type="http://schemas.openxmlformats.org/officeDocument/2006/relationships/customXml" Target="../ink/ink86.xml"/><Relationship Id="rId49" Type="http://schemas.openxmlformats.org/officeDocument/2006/relationships/image" Target="../media/image92.png"/><Relationship Id="rId57" Type="http://schemas.openxmlformats.org/officeDocument/2006/relationships/image" Target="../media/image96.png"/><Relationship Id="rId10" Type="http://schemas.openxmlformats.org/officeDocument/2006/relationships/customXml" Target="../ink/ink73.xml"/><Relationship Id="rId31" Type="http://schemas.openxmlformats.org/officeDocument/2006/relationships/image" Target="../media/image83.png"/><Relationship Id="rId44" Type="http://schemas.openxmlformats.org/officeDocument/2006/relationships/customXml" Target="../ink/ink90.xml"/><Relationship Id="rId52" Type="http://schemas.openxmlformats.org/officeDocument/2006/relationships/customXml" Target="../ink/ink94.xml"/><Relationship Id="rId60" Type="http://schemas.openxmlformats.org/officeDocument/2006/relationships/customXml" Target="../ink/ink98.xml"/><Relationship Id="rId65" Type="http://schemas.openxmlformats.org/officeDocument/2006/relationships/image" Target="../media/image100.png"/><Relationship Id="rId73" Type="http://schemas.openxmlformats.org/officeDocument/2006/relationships/image" Target="../media/image104.png"/><Relationship Id="rId78" Type="http://schemas.openxmlformats.org/officeDocument/2006/relationships/customXml" Target="../ink/ink107.xml"/><Relationship Id="rId81" Type="http://schemas.openxmlformats.org/officeDocument/2006/relationships/image" Target="../media/image108.png"/><Relationship Id="rId86" Type="http://schemas.openxmlformats.org/officeDocument/2006/relationships/customXml" Target="../ink/ink111.xml"/><Relationship Id="rId94" Type="http://schemas.openxmlformats.org/officeDocument/2006/relationships/customXml" Target="../ink/ink115.xml"/><Relationship Id="rId4" Type="http://schemas.openxmlformats.org/officeDocument/2006/relationships/customXml" Target="../ink/ink70.xml"/><Relationship Id="rId9" Type="http://schemas.openxmlformats.org/officeDocument/2006/relationships/image" Target="../media/image72.png"/><Relationship Id="rId13" Type="http://schemas.openxmlformats.org/officeDocument/2006/relationships/image" Target="../media/image74.png"/><Relationship Id="rId18" Type="http://schemas.openxmlformats.org/officeDocument/2006/relationships/customXml" Target="../ink/ink77.xml"/><Relationship Id="rId39" Type="http://schemas.openxmlformats.org/officeDocument/2006/relationships/image" Target="../media/image87.png"/><Relationship Id="rId34" Type="http://schemas.openxmlformats.org/officeDocument/2006/relationships/customXml" Target="../ink/ink85.xml"/><Relationship Id="rId50" Type="http://schemas.openxmlformats.org/officeDocument/2006/relationships/customXml" Target="../ink/ink93.xml"/><Relationship Id="rId55" Type="http://schemas.openxmlformats.org/officeDocument/2006/relationships/image" Target="../media/image95.png"/><Relationship Id="rId76" Type="http://schemas.openxmlformats.org/officeDocument/2006/relationships/customXml" Target="../ink/ink106.xml"/><Relationship Id="rId7" Type="http://schemas.openxmlformats.org/officeDocument/2006/relationships/image" Target="../media/image71.png"/><Relationship Id="rId71" Type="http://schemas.openxmlformats.org/officeDocument/2006/relationships/image" Target="../media/image103.png"/><Relationship Id="rId92" Type="http://schemas.openxmlformats.org/officeDocument/2006/relationships/customXml" Target="../ink/ink114.xml"/><Relationship Id="rId2" Type="http://schemas.openxmlformats.org/officeDocument/2006/relationships/customXml" Target="../ink/ink69.xml"/><Relationship Id="rId29" Type="http://schemas.openxmlformats.org/officeDocument/2006/relationships/image" Target="../media/image82.png"/><Relationship Id="rId24" Type="http://schemas.openxmlformats.org/officeDocument/2006/relationships/customXml" Target="../ink/ink80.xml"/><Relationship Id="rId40" Type="http://schemas.openxmlformats.org/officeDocument/2006/relationships/customXml" Target="../ink/ink88.xml"/><Relationship Id="rId45" Type="http://schemas.openxmlformats.org/officeDocument/2006/relationships/image" Target="../media/image90.png"/><Relationship Id="rId66" Type="http://schemas.openxmlformats.org/officeDocument/2006/relationships/customXml" Target="../ink/ink101.xml"/><Relationship Id="rId87" Type="http://schemas.openxmlformats.org/officeDocument/2006/relationships/image" Target="../media/image111.png"/><Relationship Id="rId61" Type="http://schemas.openxmlformats.org/officeDocument/2006/relationships/image" Target="../media/image98.png"/><Relationship Id="rId82" Type="http://schemas.openxmlformats.org/officeDocument/2006/relationships/customXml" Target="../ink/ink109.xml"/><Relationship Id="rId19" Type="http://schemas.openxmlformats.org/officeDocument/2006/relationships/image" Target="../media/image77.png"/><Relationship Id="rId14" Type="http://schemas.openxmlformats.org/officeDocument/2006/relationships/customXml" Target="../ink/ink75.xml"/><Relationship Id="rId30" Type="http://schemas.openxmlformats.org/officeDocument/2006/relationships/customXml" Target="../ink/ink83.xml"/><Relationship Id="rId35" Type="http://schemas.openxmlformats.org/officeDocument/2006/relationships/image" Target="../media/image85.png"/><Relationship Id="rId56" Type="http://schemas.openxmlformats.org/officeDocument/2006/relationships/customXml" Target="../ink/ink96.xml"/><Relationship Id="rId77" Type="http://schemas.openxmlformats.org/officeDocument/2006/relationships/image" Target="../media/image106.pn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1.png"/><Relationship Id="rId18" Type="http://schemas.openxmlformats.org/officeDocument/2006/relationships/customXml" Target="../ink/ink124.xml"/><Relationship Id="rId26" Type="http://schemas.openxmlformats.org/officeDocument/2006/relationships/customXml" Target="../ink/ink128.xml"/><Relationship Id="rId3" Type="http://schemas.openxmlformats.org/officeDocument/2006/relationships/image" Target="../media/image116.png"/><Relationship Id="rId21" Type="http://schemas.openxmlformats.org/officeDocument/2006/relationships/image" Target="../media/image125.png"/><Relationship Id="rId7" Type="http://schemas.openxmlformats.org/officeDocument/2006/relationships/image" Target="../media/image118.png"/><Relationship Id="rId12" Type="http://schemas.openxmlformats.org/officeDocument/2006/relationships/customXml" Target="../ink/ink121.xml"/><Relationship Id="rId17" Type="http://schemas.openxmlformats.org/officeDocument/2006/relationships/image" Target="../media/image123.png"/><Relationship Id="rId25" Type="http://schemas.openxmlformats.org/officeDocument/2006/relationships/image" Target="../media/image127.png"/><Relationship Id="rId33" Type="http://schemas.openxmlformats.org/officeDocument/2006/relationships/image" Target="../media/image131.png"/><Relationship Id="rId2" Type="http://schemas.openxmlformats.org/officeDocument/2006/relationships/customXml" Target="../ink/ink116.xml"/><Relationship Id="rId16" Type="http://schemas.openxmlformats.org/officeDocument/2006/relationships/customXml" Target="../ink/ink123.xml"/><Relationship Id="rId20" Type="http://schemas.openxmlformats.org/officeDocument/2006/relationships/customXml" Target="../ink/ink125.xml"/><Relationship Id="rId29" Type="http://schemas.openxmlformats.org/officeDocument/2006/relationships/image" Target="../media/image129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18.xml"/><Relationship Id="rId11" Type="http://schemas.openxmlformats.org/officeDocument/2006/relationships/image" Target="../media/image120.png"/><Relationship Id="rId24" Type="http://schemas.openxmlformats.org/officeDocument/2006/relationships/customXml" Target="../ink/ink127.xml"/><Relationship Id="rId32" Type="http://schemas.openxmlformats.org/officeDocument/2006/relationships/customXml" Target="../ink/ink131.xml"/><Relationship Id="rId5" Type="http://schemas.openxmlformats.org/officeDocument/2006/relationships/image" Target="../media/image117.png"/><Relationship Id="rId15" Type="http://schemas.openxmlformats.org/officeDocument/2006/relationships/image" Target="../media/image122.png"/><Relationship Id="rId23" Type="http://schemas.openxmlformats.org/officeDocument/2006/relationships/image" Target="../media/image126.png"/><Relationship Id="rId28" Type="http://schemas.openxmlformats.org/officeDocument/2006/relationships/customXml" Target="../ink/ink129.xml"/><Relationship Id="rId10" Type="http://schemas.openxmlformats.org/officeDocument/2006/relationships/customXml" Target="../ink/ink120.xml"/><Relationship Id="rId19" Type="http://schemas.openxmlformats.org/officeDocument/2006/relationships/image" Target="../media/image124.png"/><Relationship Id="rId31" Type="http://schemas.openxmlformats.org/officeDocument/2006/relationships/image" Target="../media/image130.png"/><Relationship Id="rId4" Type="http://schemas.openxmlformats.org/officeDocument/2006/relationships/customXml" Target="../ink/ink117.xml"/><Relationship Id="rId9" Type="http://schemas.openxmlformats.org/officeDocument/2006/relationships/image" Target="../media/image119.png"/><Relationship Id="rId14" Type="http://schemas.openxmlformats.org/officeDocument/2006/relationships/customXml" Target="../ink/ink122.xml"/><Relationship Id="rId22" Type="http://schemas.openxmlformats.org/officeDocument/2006/relationships/customXml" Target="../ink/ink126.xml"/><Relationship Id="rId27" Type="http://schemas.openxmlformats.org/officeDocument/2006/relationships/image" Target="../media/image128.png"/><Relationship Id="rId30" Type="http://schemas.openxmlformats.org/officeDocument/2006/relationships/customXml" Target="../ink/ink130.xml"/><Relationship Id="rId8" Type="http://schemas.openxmlformats.org/officeDocument/2006/relationships/customXml" Target="../ink/ink1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F710B-9BFD-AD4E-8A62-A7500E20A7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Machine Learning for Computer Systems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15F90-D55C-CC43-8C63-FDA27F7FBD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Nick Feamster</a:t>
            </a:r>
            <a:br>
              <a:rPr lang="en-US" dirty="0"/>
            </a:br>
            <a:r>
              <a:rPr lang="en-US" dirty="0"/>
              <a:t>University of Chicago</a:t>
            </a:r>
          </a:p>
        </p:txBody>
      </p:sp>
    </p:spTree>
    <p:extLst>
      <p:ext uri="{BB962C8B-B14F-4D97-AF65-F5344CB8AC3E}">
        <p14:creationId xmlns:p14="http://schemas.microsoft.com/office/powerpoint/2010/main" val="15958671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Na</a:t>
            </a:r>
            <a:r>
              <a:rPr lang="fr-FR" dirty="0" err="1"/>
              <a:t>ï</a:t>
            </a:r>
            <a:r>
              <a:rPr lang="en-US" dirty="0" err="1"/>
              <a:t>ve</a:t>
            </a:r>
            <a:r>
              <a:rPr lang="en-US" dirty="0"/>
              <a:t> Bayes Classifier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5" name="Ink 16">
                <a:extLst>
                  <a:ext uri="{FF2B5EF4-FFF2-40B4-BE49-F238E27FC236}">
                    <a16:creationId xmlns:a16="http://schemas.microsoft.com/office/drawing/2014/main" id="{1417CF4B-34DE-2E4D-8E0A-78AE79B99D94}"/>
                  </a:ext>
                </a:extLst>
              </p14:cNvPr>
              <p14:cNvContentPartPr/>
              <p14:nvPr/>
            </p14:nvContentPartPr>
            <p14:xfrm>
              <a:off x="2773093" y="1947893"/>
              <a:ext cx="1540080" cy="968040"/>
            </p14:xfrm>
          </p:contentPart>
        </mc:Choice>
        <mc:Fallback xmlns="">
          <p:pic>
            <p:nvPicPr>
              <p:cNvPr id="15" name="Ink 16">
                <a:extLst>
                  <a:ext uri="{FF2B5EF4-FFF2-40B4-BE49-F238E27FC236}">
                    <a16:creationId xmlns:a16="http://schemas.microsoft.com/office/drawing/2014/main" id="{1417CF4B-34DE-2E4D-8E0A-78AE79B99D9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752928" y="1927373"/>
                <a:ext cx="1580770" cy="100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7">
                <a:extLst>
                  <a:ext uri="{FF2B5EF4-FFF2-40B4-BE49-F238E27FC236}">
                    <a16:creationId xmlns:a16="http://schemas.microsoft.com/office/drawing/2014/main" id="{074F3C13-0144-4844-9D0D-703092280A5B}"/>
                  </a:ext>
                </a:extLst>
              </p14:cNvPr>
              <p14:cNvContentPartPr/>
              <p14:nvPr/>
            </p14:nvContentPartPr>
            <p14:xfrm>
              <a:off x="1677253" y="1815413"/>
              <a:ext cx="741240" cy="798840"/>
            </p14:xfrm>
          </p:contentPart>
        </mc:Choice>
        <mc:Fallback xmlns="">
          <p:pic>
            <p:nvPicPr>
              <p:cNvPr id="16" name="Ink 17">
                <a:extLst>
                  <a:ext uri="{FF2B5EF4-FFF2-40B4-BE49-F238E27FC236}">
                    <a16:creationId xmlns:a16="http://schemas.microsoft.com/office/drawing/2014/main" id="{074F3C13-0144-4844-9D0D-703092280A5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656733" y="1794893"/>
                <a:ext cx="776880" cy="83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28F4956C-F4E4-7D44-AE86-58DD26A4FDB7}"/>
                  </a:ext>
                </a:extLst>
              </p14:cNvPr>
              <p14:cNvContentPartPr/>
              <p14:nvPr/>
            </p14:nvContentPartPr>
            <p14:xfrm>
              <a:off x="4767493" y="1920533"/>
              <a:ext cx="53280" cy="4395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28F4956C-F4E4-7D44-AE86-58DD26A4FDB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752013" y="1905053"/>
                <a:ext cx="83880" cy="47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177F202E-56A1-1049-B0C1-17C17380E1CF}"/>
                  </a:ext>
                </a:extLst>
              </p14:cNvPr>
              <p14:cNvContentPartPr/>
              <p14:nvPr/>
            </p14:nvContentPartPr>
            <p14:xfrm>
              <a:off x="4730413" y="1873013"/>
              <a:ext cx="259200" cy="23328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177F202E-56A1-1049-B0C1-17C17380E1CF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714933" y="1857509"/>
                <a:ext cx="289800" cy="2639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2B68790F-14B1-624B-A42A-D7A82229673C}"/>
                  </a:ext>
                </a:extLst>
              </p14:cNvPr>
              <p14:cNvContentPartPr/>
              <p14:nvPr/>
            </p14:nvContentPartPr>
            <p14:xfrm>
              <a:off x="5127493" y="1827293"/>
              <a:ext cx="180360" cy="5173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2B68790F-14B1-624B-A42A-D7A82229673C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106973" y="1806773"/>
                <a:ext cx="221040" cy="55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C32EE529-B443-0B45-BDB0-5667E7836BDC}"/>
                  </a:ext>
                </a:extLst>
              </p14:cNvPr>
              <p14:cNvContentPartPr/>
              <p14:nvPr/>
            </p14:nvContentPartPr>
            <p14:xfrm>
              <a:off x="5317933" y="2100533"/>
              <a:ext cx="222480" cy="12744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C32EE529-B443-0B45-BDB0-5667E7836BDC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302453" y="2085009"/>
                <a:ext cx="253080" cy="1581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9B8CAEEC-4D26-0149-AB27-48DA9FDAE0FD}"/>
                  </a:ext>
                </a:extLst>
              </p14:cNvPr>
              <p14:cNvContentPartPr/>
              <p14:nvPr/>
            </p14:nvContentPartPr>
            <p14:xfrm>
              <a:off x="5397493" y="2084693"/>
              <a:ext cx="116640" cy="21204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9B8CAEEC-4D26-0149-AB27-48DA9FDAE0FD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382013" y="2069213"/>
                <a:ext cx="147240" cy="24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C98CEE4-E31C-5645-813F-FB5CEDD0B3EB}"/>
                  </a:ext>
                </a:extLst>
              </p14:cNvPr>
              <p14:cNvContentPartPr/>
              <p14:nvPr/>
            </p14:nvContentPartPr>
            <p14:xfrm>
              <a:off x="5619613" y="2233013"/>
              <a:ext cx="53280" cy="19620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C98CEE4-E31C-5645-813F-FB5CEDD0B3EB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604133" y="2217533"/>
                <a:ext cx="83880" cy="22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F8CEEC08-81A0-974B-A042-CC02C4509C18}"/>
                  </a:ext>
                </a:extLst>
              </p14:cNvPr>
              <p14:cNvContentPartPr/>
              <p14:nvPr/>
            </p14:nvContentPartPr>
            <p14:xfrm>
              <a:off x="5804653" y="2259293"/>
              <a:ext cx="42840" cy="22248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F8CEEC08-81A0-974B-A042-CC02C4509C18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5789042" y="2243813"/>
                <a:ext cx="73699" cy="25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46" name="Ink 47">
                <a:extLst>
                  <a:ext uri="{FF2B5EF4-FFF2-40B4-BE49-F238E27FC236}">
                    <a16:creationId xmlns:a16="http://schemas.microsoft.com/office/drawing/2014/main" id="{1A5BBA0C-94C3-5347-B3E3-FA958806C10D}"/>
                  </a:ext>
                </a:extLst>
              </p14:cNvPr>
              <p14:cNvContentPartPr/>
              <p14:nvPr/>
            </p14:nvContentPartPr>
            <p14:xfrm>
              <a:off x="7233493" y="2026373"/>
              <a:ext cx="471600" cy="365400"/>
            </p14:xfrm>
          </p:contentPart>
        </mc:Choice>
        <mc:Fallback xmlns="">
          <p:pic>
            <p:nvPicPr>
              <p:cNvPr id="46" name="Ink 47">
                <a:extLst>
                  <a:ext uri="{FF2B5EF4-FFF2-40B4-BE49-F238E27FC236}">
                    <a16:creationId xmlns:a16="http://schemas.microsoft.com/office/drawing/2014/main" id="{1A5BBA0C-94C3-5347-B3E3-FA958806C10D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7218361" y="2011253"/>
                <a:ext cx="502223" cy="39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47" name="Ink 48">
                <a:extLst>
                  <a:ext uri="{FF2B5EF4-FFF2-40B4-BE49-F238E27FC236}">
                    <a16:creationId xmlns:a16="http://schemas.microsoft.com/office/drawing/2014/main" id="{613266D2-316D-174A-AFE4-D065F26D55E6}"/>
                  </a:ext>
                </a:extLst>
              </p14:cNvPr>
              <p14:cNvContentPartPr/>
              <p14:nvPr/>
            </p14:nvContentPartPr>
            <p14:xfrm>
              <a:off x="5979253" y="2063453"/>
              <a:ext cx="990000" cy="349920"/>
            </p14:xfrm>
          </p:contentPart>
        </mc:Choice>
        <mc:Fallback xmlns="">
          <p:pic>
            <p:nvPicPr>
              <p:cNvPr id="47" name="Ink 48">
                <a:extLst>
                  <a:ext uri="{FF2B5EF4-FFF2-40B4-BE49-F238E27FC236}">
                    <a16:creationId xmlns:a16="http://schemas.microsoft.com/office/drawing/2014/main" id="{613266D2-316D-174A-AFE4-D065F26D55E6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5964133" y="2048317"/>
                <a:ext cx="1025640" cy="3805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57" name="Ink 57">
                <a:extLst>
                  <a:ext uri="{FF2B5EF4-FFF2-40B4-BE49-F238E27FC236}">
                    <a16:creationId xmlns:a16="http://schemas.microsoft.com/office/drawing/2014/main" id="{C0FD3AC3-D96A-BE41-9DC5-73673193B54A}"/>
                  </a:ext>
                </a:extLst>
              </p14:cNvPr>
              <p14:cNvContentPartPr/>
              <p14:nvPr/>
            </p14:nvContentPartPr>
            <p14:xfrm>
              <a:off x="7926853" y="1745933"/>
              <a:ext cx="1820160" cy="815400"/>
            </p14:xfrm>
          </p:contentPart>
        </mc:Choice>
        <mc:Fallback xmlns="">
          <p:pic>
            <p:nvPicPr>
              <p:cNvPr id="57" name="Ink 57">
                <a:extLst>
                  <a:ext uri="{FF2B5EF4-FFF2-40B4-BE49-F238E27FC236}">
                    <a16:creationId xmlns:a16="http://schemas.microsoft.com/office/drawing/2014/main" id="{C0FD3AC3-D96A-BE41-9DC5-73673193B54A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7911373" y="1730813"/>
                <a:ext cx="1855800" cy="85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A060592E-686D-4243-B257-DFC5569C18ED}"/>
                  </a:ext>
                </a:extLst>
              </p14:cNvPr>
              <p14:cNvContentPartPr/>
              <p14:nvPr/>
            </p14:nvContentPartPr>
            <p14:xfrm>
              <a:off x="5164573" y="2672213"/>
              <a:ext cx="339120" cy="94752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A060592E-686D-4243-B257-DFC5569C18ED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5144053" y="2651693"/>
                <a:ext cx="379800" cy="98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41984" name="Ink 41985">
                <a:extLst>
                  <a:ext uri="{FF2B5EF4-FFF2-40B4-BE49-F238E27FC236}">
                    <a16:creationId xmlns:a16="http://schemas.microsoft.com/office/drawing/2014/main" id="{C456E356-D779-504C-AAF3-4C5854A9A7A3}"/>
                  </a:ext>
                </a:extLst>
              </p14:cNvPr>
              <p14:cNvContentPartPr/>
              <p14:nvPr/>
            </p14:nvContentPartPr>
            <p14:xfrm>
              <a:off x="3090253" y="4376093"/>
              <a:ext cx="217440" cy="142920"/>
            </p14:xfrm>
          </p:contentPart>
        </mc:Choice>
        <mc:Fallback xmlns="">
          <p:pic>
            <p:nvPicPr>
              <p:cNvPr id="41984" name="Ink 41985">
                <a:extLst>
                  <a:ext uri="{FF2B5EF4-FFF2-40B4-BE49-F238E27FC236}">
                    <a16:creationId xmlns:a16="http://schemas.microsoft.com/office/drawing/2014/main" id="{C456E356-D779-504C-AAF3-4C5854A9A7A3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3069733" y="4355625"/>
                <a:ext cx="253080" cy="1784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41985" name="Ink 41986">
                <a:extLst>
                  <a:ext uri="{FF2B5EF4-FFF2-40B4-BE49-F238E27FC236}">
                    <a16:creationId xmlns:a16="http://schemas.microsoft.com/office/drawing/2014/main" id="{A890BA7D-8AEF-7441-8945-F502915ED805}"/>
                  </a:ext>
                </a:extLst>
              </p14:cNvPr>
              <p14:cNvContentPartPr/>
              <p14:nvPr/>
            </p14:nvContentPartPr>
            <p14:xfrm>
              <a:off x="2471053" y="3958493"/>
              <a:ext cx="264960" cy="803520"/>
            </p14:xfrm>
          </p:contentPart>
        </mc:Choice>
        <mc:Fallback xmlns="">
          <p:pic>
            <p:nvPicPr>
              <p:cNvPr id="41985" name="Ink 41986">
                <a:extLst>
                  <a:ext uri="{FF2B5EF4-FFF2-40B4-BE49-F238E27FC236}">
                    <a16:creationId xmlns:a16="http://schemas.microsoft.com/office/drawing/2014/main" id="{A890BA7D-8AEF-7441-8945-F502915ED805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2450533" y="3938333"/>
                <a:ext cx="300600" cy="83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41995" name="Ink 41995">
                <a:extLst>
                  <a:ext uri="{FF2B5EF4-FFF2-40B4-BE49-F238E27FC236}">
                    <a16:creationId xmlns:a16="http://schemas.microsoft.com/office/drawing/2014/main" id="{8BB5217E-F06E-FF49-816A-E43DB7A2096A}"/>
                  </a:ext>
                </a:extLst>
              </p14:cNvPr>
              <p14:cNvContentPartPr/>
              <p14:nvPr/>
            </p14:nvContentPartPr>
            <p14:xfrm>
              <a:off x="3614053" y="4127333"/>
              <a:ext cx="1524240" cy="995400"/>
            </p14:xfrm>
          </p:contentPart>
        </mc:Choice>
        <mc:Fallback xmlns="">
          <p:pic>
            <p:nvPicPr>
              <p:cNvPr id="41995" name="Ink 41995">
                <a:extLst>
                  <a:ext uri="{FF2B5EF4-FFF2-40B4-BE49-F238E27FC236}">
                    <a16:creationId xmlns:a16="http://schemas.microsoft.com/office/drawing/2014/main" id="{8BB5217E-F06E-FF49-816A-E43DB7A2096A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3598933" y="4112208"/>
                <a:ext cx="1554840" cy="10260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42000" name="Ink 42000">
                <a:extLst>
                  <a:ext uri="{FF2B5EF4-FFF2-40B4-BE49-F238E27FC236}">
                    <a16:creationId xmlns:a16="http://schemas.microsoft.com/office/drawing/2014/main" id="{7094141F-F7FA-3148-B068-B0DC7499AB56}"/>
                  </a:ext>
                </a:extLst>
              </p14:cNvPr>
              <p14:cNvContentPartPr/>
              <p14:nvPr/>
            </p14:nvContentPartPr>
            <p14:xfrm>
              <a:off x="5645893" y="3788573"/>
              <a:ext cx="540360" cy="789120"/>
            </p14:xfrm>
          </p:contentPart>
        </mc:Choice>
        <mc:Fallback xmlns="">
          <p:pic>
            <p:nvPicPr>
              <p:cNvPr id="42000" name="Ink 42000">
                <a:extLst>
                  <a:ext uri="{FF2B5EF4-FFF2-40B4-BE49-F238E27FC236}">
                    <a16:creationId xmlns:a16="http://schemas.microsoft.com/office/drawing/2014/main" id="{7094141F-F7FA-3148-B068-B0DC7499AB56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5630763" y="3773446"/>
                <a:ext cx="570980" cy="8197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42004" name="Ink 42004">
                <a:extLst>
                  <a:ext uri="{FF2B5EF4-FFF2-40B4-BE49-F238E27FC236}">
                    <a16:creationId xmlns:a16="http://schemas.microsoft.com/office/drawing/2014/main" id="{AB92C17A-BD1D-A347-A5F6-357875EC8894}"/>
                  </a:ext>
                </a:extLst>
              </p14:cNvPr>
              <p14:cNvContentPartPr/>
              <p14:nvPr/>
            </p14:nvContentPartPr>
            <p14:xfrm>
              <a:off x="6132973" y="3799373"/>
              <a:ext cx="481680" cy="799200"/>
            </p14:xfrm>
          </p:contentPart>
        </mc:Choice>
        <mc:Fallback xmlns="">
          <p:pic>
            <p:nvPicPr>
              <p:cNvPr id="42004" name="Ink 42004">
                <a:extLst>
                  <a:ext uri="{FF2B5EF4-FFF2-40B4-BE49-F238E27FC236}">
                    <a16:creationId xmlns:a16="http://schemas.microsoft.com/office/drawing/2014/main" id="{AB92C17A-BD1D-A347-A5F6-357875EC8894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6112468" y="3778862"/>
                <a:ext cx="522330" cy="8398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42009" name="Ink 42009">
                <a:extLst>
                  <a:ext uri="{FF2B5EF4-FFF2-40B4-BE49-F238E27FC236}">
                    <a16:creationId xmlns:a16="http://schemas.microsoft.com/office/drawing/2014/main" id="{832D4573-9A0E-244D-976E-84A90D0F7E95}"/>
                  </a:ext>
                </a:extLst>
              </p14:cNvPr>
              <p14:cNvContentPartPr/>
              <p14:nvPr/>
            </p14:nvContentPartPr>
            <p14:xfrm>
              <a:off x="6905533" y="3741053"/>
              <a:ext cx="720000" cy="730800"/>
            </p14:xfrm>
          </p:contentPart>
        </mc:Choice>
        <mc:Fallback xmlns="">
          <p:pic>
            <p:nvPicPr>
              <p:cNvPr id="42009" name="Ink 42009">
                <a:extLst>
                  <a:ext uri="{FF2B5EF4-FFF2-40B4-BE49-F238E27FC236}">
                    <a16:creationId xmlns:a16="http://schemas.microsoft.com/office/drawing/2014/main" id="{832D4573-9A0E-244D-976E-84A90D0F7E95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6885013" y="3720523"/>
                <a:ext cx="760680" cy="7664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42024" name="Ink 42023">
                <a:extLst>
                  <a:ext uri="{FF2B5EF4-FFF2-40B4-BE49-F238E27FC236}">
                    <a16:creationId xmlns:a16="http://schemas.microsoft.com/office/drawing/2014/main" id="{FCA988EA-2B55-AE4A-A8A7-43E755155584}"/>
                  </a:ext>
                </a:extLst>
              </p14:cNvPr>
              <p14:cNvContentPartPr/>
              <p14:nvPr/>
            </p14:nvContentPartPr>
            <p14:xfrm>
              <a:off x="7011373" y="3349373"/>
              <a:ext cx="190800" cy="174960"/>
            </p14:xfrm>
          </p:contentPart>
        </mc:Choice>
        <mc:Fallback xmlns="">
          <p:pic>
            <p:nvPicPr>
              <p:cNvPr id="42024" name="Ink 42023">
                <a:extLst>
                  <a:ext uri="{FF2B5EF4-FFF2-40B4-BE49-F238E27FC236}">
                    <a16:creationId xmlns:a16="http://schemas.microsoft.com/office/drawing/2014/main" id="{FCA988EA-2B55-AE4A-A8A7-43E755155584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6990853" y="3329213"/>
                <a:ext cx="231480" cy="21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42025" name="Ink 42025">
                <a:extLst>
                  <a:ext uri="{FF2B5EF4-FFF2-40B4-BE49-F238E27FC236}">
                    <a16:creationId xmlns:a16="http://schemas.microsoft.com/office/drawing/2014/main" id="{35DBCA11-01B7-E244-A69F-2D9B84C6772C}"/>
                  </a:ext>
                </a:extLst>
              </p14:cNvPr>
              <p14:cNvContentPartPr/>
              <p14:nvPr/>
            </p14:nvContentPartPr>
            <p14:xfrm>
              <a:off x="7005973" y="4624853"/>
              <a:ext cx="482040" cy="238320"/>
            </p14:xfrm>
          </p:contentPart>
        </mc:Choice>
        <mc:Fallback xmlns="">
          <p:pic>
            <p:nvPicPr>
              <p:cNvPr id="42025" name="Ink 42025">
                <a:extLst>
                  <a:ext uri="{FF2B5EF4-FFF2-40B4-BE49-F238E27FC236}">
                    <a16:creationId xmlns:a16="http://schemas.microsoft.com/office/drawing/2014/main" id="{35DBCA11-01B7-E244-A69F-2D9B84C6772C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6990853" y="4609373"/>
                <a:ext cx="512280" cy="26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42037" name="Ink 42037">
                <a:extLst>
                  <a:ext uri="{FF2B5EF4-FFF2-40B4-BE49-F238E27FC236}">
                    <a16:creationId xmlns:a16="http://schemas.microsoft.com/office/drawing/2014/main" id="{A1504857-E3BC-FD42-8259-1ACB58FCC7D4}"/>
                  </a:ext>
                </a:extLst>
              </p14:cNvPr>
              <p14:cNvContentPartPr/>
              <p14:nvPr/>
            </p14:nvContentPartPr>
            <p14:xfrm>
              <a:off x="7731013" y="3852293"/>
              <a:ext cx="1810080" cy="725400"/>
            </p14:xfrm>
          </p:contentPart>
        </mc:Choice>
        <mc:Fallback xmlns="">
          <p:pic>
            <p:nvPicPr>
              <p:cNvPr id="42037" name="Ink 42037">
                <a:extLst>
                  <a:ext uri="{FF2B5EF4-FFF2-40B4-BE49-F238E27FC236}">
                    <a16:creationId xmlns:a16="http://schemas.microsoft.com/office/drawing/2014/main" id="{A1504857-E3BC-FD42-8259-1ACB58FCC7D4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7715533" y="3831773"/>
                <a:ext cx="1845720" cy="766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659185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A5244-96C8-FB4D-AB46-14ED8049E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 Classifier: </a:t>
            </a:r>
            <a:br>
              <a:rPr lang="en-US" dirty="0"/>
            </a:br>
            <a:r>
              <a:rPr lang="en-US" dirty="0"/>
              <a:t>Advantages and Disadvantages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6529F0-0B7A-7545-8F43-FA4B202462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359959"/>
            <a:ext cx="5181600" cy="381700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Efficient and scalable</a:t>
            </a:r>
          </a:p>
          <a:p>
            <a:r>
              <a:rPr lang="en-US" dirty="0"/>
              <a:t>Simple algorithm (counting)</a:t>
            </a:r>
          </a:p>
          <a:p>
            <a:r>
              <a:rPr lang="en-US" dirty="0"/>
              <a:t>Works on small datasets</a:t>
            </a:r>
          </a:p>
          <a:p>
            <a:r>
              <a:rPr lang="en-US" dirty="0"/>
              <a:t>Interpretable</a:t>
            </a:r>
          </a:p>
          <a:p>
            <a:r>
              <a:rPr lang="en-US" dirty="0"/>
              <a:t>Each distribution estimated as a 1D distribution (avoids “curse of dimensionality)</a:t>
            </a:r>
          </a:p>
          <a:p>
            <a:r>
              <a:rPr lang="en-US" dirty="0"/>
              <a:t>Often bad estimates for probabilities, but thresholds are good enough</a:t>
            </a:r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43044B9-444A-6C4B-92E3-494634D23C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59957"/>
            <a:ext cx="5181600" cy="381700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Cannot learn relationships between features</a:t>
            </a:r>
            <a:br>
              <a:rPr lang="en-US" dirty="0"/>
            </a:br>
            <a:r>
              <a:rPr lang="en-US" dirty="0"/>
              <a:t>(independence assumption)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5FCB98-1FF5-504A-8034-D5C50D6B72F9}"/>
              </a:ext>
            </a:extLst>
          </p:cNvPr>
          <p:cNvSpPr txBox="1"/>
          <p:nvPr/>
        </p:nvSpPr>
        <p:spPr>
          <a:xfrm>
            <a:off x="838200" y="1690688"/>
            <a:ext cx="3970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Advantages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1865D3-C03E-314D-B752-D290E5A27977}"/>
              </a:ext>
            </a:extLst>
          </p:cNvPr>
          <p:cNvSpPr txBox="1"/>
          <p:nvPr/>
        </p:nvSpPr>
        <p:spPr>
          <a:xfrm>
            <a:off x="6172200" y="1614488"/>
            <a:ext cx="3970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Disadvantages</a:t>
            </a:r>
          </a:p>
        </p:txBody>
      </p:sp>
    </p:spTree>
    <p:extLst>
      <p:ext uri="{BB962C8B-B14F-4D97-AF65-F5344CB8AC3E}">
        <p14:creationId xmlns:p14="http://schemas.microsoft.com/office/powerpoint/2010/main" val="1966153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  <p:bldP spid="6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C3CE461-A104-FD45-992C-B775046DF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6242F5-366D-004F-AC5E-1619F413F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Naïve Bayes classifier is an </a:t>
            </a:r>
            <a:r>
              <a:rPr lang="en-US" b="1" dirty="0">
                <a:solidFill>
                  <a:srgbClr val="C00000"/>
                </a:solidFill>
              </a:rPr>
              <a:t>efficient probabilistic classifier </a:t>
            </a:r>
            <a:r>
              <a:rPr lang="en-US" dirty="0"/>
              <a:t>that works well, even with small datasets (independence assumption helps)</a:t>
            </a:r>
          </a:p>
          <a:p>
            <a:endParaRPr lang="en-US" dirty="0"/>
          </a:p>
          <a:p>
            <a:r>
              <a:rPr lang="en-US" dirty="0"/>
              <a:t>Two assumptions: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Independence</a:t>
            </a:r>
            <a:r>
              <a:rPr lang="en-US" dirty="0"/>
              <a:t> of feature set</a:t>
            </a:r>
          </a:p>
          <a:p>
            <a:pPr lvl="1"/>
            <a:r>
              <a:rPr lang="en-US" dirty="0"/>
              <a:t>Features follow some </a:t>
            </a:r>
            <a:r>
              <a:rPr lang="en-US" b="1" dirty="0">
                <a:solidFill>
                  <a:srgbClr val="C00000"/>
                </a:solidFill>
              </a:rPr>
              <a:t>statistical distribution</a:t>
            </a:r>
          </a:p>
          <a:p>
            <a:pPr lvl="1"/>
            <a:endParaRPr lang="en-US" dirty="0"/>
          </a:p>
          <a:p>
            <a:r>
              <a:rPr lang="en-US" dirty="0"/>
              <a:t>Often independence assumption does not hold in practice, but the technique works very well in many settings!</a:t>
            </a:r>
          </a:p>
        </p:txBody>
      </p:sp>
    </p:spTree>
    <p:extLst>
      <p:ext uri="{BB962C8B-B14F-4D97-AF65-F5344CB8AC3E}">
        <p14:creationId xmlns:p14="http://schemas.microsoft.com/office/powerpoint/2010/main" val="4098893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885A1-375A-A04D-B7D3-2B0CA19B8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 Density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17EE7-7C0C-3945-B6A5-2EC865728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Classification based on </a:t>
            </a:r>
            <a:r>
              <a:rPr lang="en-US" b="1" dirty="0">
                <a:solidFill>
                  <a:srgbClr val="C00000"/>
                </a:solidFill>
              </a:rPr>
              <a:t>density estimation</a:t>
            </a:r>
          </a:p>
          <a:p>
            <a:endParaRPr lang="en-US" dirty="0"/>
          </a:p>
          <a:p>
            <a:r>
              <a:rPr lang="en-US" b="1" dirty="0">
                <a:solidFill>
                  <a:srgbClr val="C00000"/>
                </a:solidFill>
              </a:rPr>
              <a:t>Optimal Bayes Classifier: </a:t>
            </a:r>
            <a:r>
              <a:rPr lang="en-US" dirty="0"/>
              <a:t>If you knew that the data had an underlying probability distribution, you could form an optimal classifier as follows: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Unfortunately, that </a:t>
            </a:r>
            <a:r>
              <a:rPr lang="en-US" b="1" dirty="0">
                <a:solidFill>
                  <a:srgbClr val="C00000"/>
                </a:solidFill>
              </a:rPr>
              <a:t>distribution is not known</a:t>
            </a:r>
          </a:p>
          <a:p>
            <a:pPr lvl="1"/>
            <a:r>
              <a:rPr lang="en-US" dirty="0"/>
              <a:t>Select a family of parametric distributions</a:t>
            </a:r>
          </a:p>
          <a:p>
            <a:pPr lvl="1"/>
            <a:r>
              <a:rPr lang="en-US" dirty="0"/>
              <a:t>Estimate the parameters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Ink 11">
                <a:extLst>
                  <a:ext uri="{FF2B5EF4-FFF2-40B4-BE49-F238E27FC236}">
                    <a16:creationId xmlns:a16="http://schemas.microsoft.com/office/drawing/2014/main" id="{F828F098-3E58-6C49-8472-C819BA657D5B}"/>
                  </a:ext>
                </a:extLst>
              </p14:cNvPr>
              <p14:cNvContentPartPr/>
              <p14:nvPr/>
            </p14:nvContentPartPr>
            <p14:xfrm>
              <a:off x="4307316" y="3895203"/>
              <a:ext cx="804600" cy="645480"/>
            </p14:xfrm>
          </p:contentPart>
        </mc:Choice>
        <mc:Fallback xmlns="">
          <p:pic>
            <p:nvPicPr>
              <p:cNvPr id="11" name="Ink 11">
                <a:extLst>
                  <a:ext uri="{FF2B5EF4-FFF2-40B4-BE49-F238E27FC236}">
                    <a16:creationId xmlns:a16="http://schemas.microsoft.com/office/drawing/2014/main" id="{F828F098-3E58-6C49-8472-C819BA657D5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91836" y="3879723"/>
                <a:ext cx="835200" cy="67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6" name="Ink 16">
                <a:extLst>
                  <a:ext uri="{FF2B5EF4-FFF2-40B4-BE49-F238E27FC236}">
                    <a16:creationId xmlns:a16="http://schemas.microsoft.com/office/drawing/2014/main" id="{0B93BE74-B2CD-4746-888D-E4A431C245CF}"/>
                  </a:ext>
                </a:extLst>
              </p14:cNvPr>
              <p14:cNvContentPartPr/>
              <p14:nvPr/>
            </p14:nvContentPartPr>
            <p14:xfrm>
              <a:off x="5121996" y="4116603"/>
              <a:ext cx="688680" cy="566640"/>
            </p14:xfrm>
          </p:contentPart>
        </mc:Choice>
        <mc:Fallback xmlns="">
          <p:pic>
            <p:nvPicPr>
              <p:cNvPr id="16" name="Ink 16">
                <a:extLst>
                  <a:ext uri="{FF2B5EF4-FFF2-40B4-BE49-F238E27FC236}">
                    <a16:creationId xmlns:a16="http://schemas.microsoft.com/office/drawing/2014/main" id="{0B93BE74-B2CD-4746-888D-E4A431C245C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06868" y="4101483"/>
                <a:ext cx="719296" cy="59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5" name="Ink 37">
                <a:extLst>
                  <a:ext uri="{FF2B5EF4-FFF2-40B4-BE49-F238E27FC236}">
                    <a16:creationId xmlns:a16="http://schemas.microsoft.com/office/drawing/2014/main" id="{3CC9EBFE-A4DD-BD4C-A19F-0FD789EB5DC9}"/>
                  </a:ext>
                </a:extLst>
              </p14:cNvPr>
              <p14:cNvContentPartPr/>
              <p14:nvPr/>
            </p14:nvContentPartPr>
            <p14:xfrm>
              <a:off x="7487556" y="4106163"/>
              <a:ext cx="1518840" cy="344160"/>
            </p14:xfrm>
          </p:contentPart>
        </mc:Choice>
        <mc:Fallback xmlns="">
          <p:pic>
            <p:nvPicPr>
              <p:cNvPr id="35" name="Ink 37">
                <a:extLst>
                  <a:ext uri="{FF2B5EF4-FFF2-40B4-BE49-F238E27FC236}">
                    <a16:creationId xmlns:a16="http://schemas.microsoft.com/office/drawing/2014/main" id="{3CC9EBFE-A4DD-BD4C-A19F-0FD789EB5DC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467041" y="4091043"/>
                <a:ext cx="1554472" cy="37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6" name="Ink 38">
                <a:extLst>
                  <a:ext uri="{FF2B5EF4-FFF2-40B4-BE49-F238E27FC236}">
                    <a16:creationId xmlns:a16="http://schemas.microsoft.com/office/drawing/2014/main" id="{A2819109-5833-3B4A-A52A-3A077F86D7CB}"/>
                  </a:ext>
                </a:extLst>
              </p14:cNvPr>
              <p14:cNvContentPartPr/>
              <p14:nvPr/>
            </p14:nvContentPartPr>
            <p14:xfrm>
              <a:off x="6857916" y="3963963"/>
              <a:ext cx="417960" cy="423000"/>
            </p14:xfrm>
          </p:contentPart>
        </mc:Choice>
        <mc:Fallback xmlns="">
          <p:pic>
            <p:nvPicPr>
              <p:cNvPr id="36" name="Ink 38">
                <a:extLst>
                  <a:ext uri="{FF2B5EF4-FFF2-40B4-BE49-F238E27FC236}">
                    <a16:creationId xmlns:a16="http://schemas.microsoft.com/office/drawing/2014/main" id="{A2819109-5833-3B4A-A52A-3A077F86D7C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837414" y="3943443"/>
                <a:ext cx="458965" cy="46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7" name="Ink 39">
                <a:extLst>
                  <a:ext uri="{FF2B5EF4-FFF2-40B4-BE49-F238E27FC236}">
                    <a16:creationId xmlns:a16="http://schemas.microsoft.com/office/drawing/2014/main" id="{93A6D7C9-0C9C-D94A-8C1A-B5E17881E985}"/>
                  </a:ext>
                </a:extLst>
              </p14:cNvPr>
              <p14:cNvContentPartPr/>
              <p14:nvPr/>
            </p14:nvContentPartPr>
            <p14:xfrm>
              <a:off x="5974116" y="3876123"/>
              <a:ext cx="587880" cy="558360"/>
            </p14:xfrm>
          </p:contentPart>
        </mc:Choice>
        <mc:Fallback xmlns="">
          <p:pic>
            <p:nvPicPr>
              <p:cNvPr id="37" name="Ink 39">
                <a:extLst>
                  <a:ext uri="{FF2B5EF4-FFF2-40B4-BE49-F238E27FC236}">
                    <a16:creationId xmlns:a16="http://schemas.microsoft.com/office/drawing/2014/main" id="{93A6D7C9-0C9C-D94A-8C1A-B5E17881E98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958996" y="3855963"/>
                <a:ext cx="623520" cy="59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8BE6363C-BDD7-A44C-A1CC-2AD98A2B4448}"/>
                  </a:ext>
                </a:extLst>
              </p14:cNvPr>
              <p14:cNvContentPartPr/>
              <p14:nvPr/>
            </p14:nvContentPartPr>
            <p14:xfrm>
              <a:off x="9096036" y="3831123"/>
              <a:ext cx="200880" cy="73584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8BE6363C-BDD7-A44C-A1CC-2AD98A2B444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075876" y="3810603"/>
                <a:ext cx="241560" cy="77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4" name="Ink 44">
                <a:extLst>
                  <a:ext uri="{FF2B5EF4-FFF2-40B4-BE49-F238E27FC236}">
                    <a16:creationId xmlns:a16="http://schemas.microsoft.com/office/drawing/2014/main" id="{DF735B05-DD0C-1649-9EC3-A7C2DE1F5EDC}"/>
                  </a:ext>
                </a:extLst>
              </p14:cNvPr>
              <p14:cNvContentPartPr/>
              <p14:nvPr/>
            </p14:nvContentPartPr>
            <p14:xfrm>
              <a:off x="2031756" y="3889083"/>
              <a:ext cx="227880" cy="730440"/>
            </p14:xfrm>
          </p:contentPart>
        </mc:Choice>
        <mc:Fallback xmlns="">
          <p:pic>
            <p:nvPicPr>
              <p:cNvPr id="44" name="Ink 44">
                <a:extLst>
                  <a:ext uri="{FF2B5EF4-FFF2-40B4-BE49-F238E27FC236}">
                    <a16:creationId xmlns:a16="http://schemas.microsoft.com/office/drawing/2014/main" id="{DF735B05-DD0C-1649-9EC3-A7C2DE1F5ED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016636" y="3873963"/>
                <a:ext cx="258480" cy="76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B644D3C7-2DA2-F842-94AA-9E16DA8F5ADD}"/>
                  </a:ext>
                </a:extLst>
              </p14:cNvPr>
              <p14:cNvContentPartPr/>
              <p14:nvPr/>
            </p14:nvContentPartPr>
            <p14:xfrm>
              <a:off x="2598036" y="4264923"/>
              <a:ext cx="185400" cy="2664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B644D3C7-2DA2-F842-94AA-9E16DA8F5AD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582586" y="4249649"/>
                <a:ext cx="215941" cy="568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0691D535-7B4F-1645-BDB6-77B7560931F4}"/>
                  </a:ext>
                </a:extLst>
              </p14:cNvPr>
              <p14:cNvContentPartPr/>
              <p14:nvPr/>
            </p14:nvContentPartPr>
            <p14:xfrm>
              <a:off x="2640516" y="4376163"/>
              <a:ext cx="153720" cy="1080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0691D535-7B4F-1645-BDB6-77B7560931F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625036" y="4361182"/>
                <a:ext cx="184320" cy="404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C4403C10-8BC9-5641-B736-88436D89B0C5}"/>
                  </a:ext>
                </a:extLst>
              </p14:cNvPr>
              <p14:cNvContentPartPr/>
              <p14:nvPr/>
            </p14:nvContentPartPr>
            <p14:xfrm>
              <a:off x="3000156" y="4180323"/>
              <a:ext cx="217440" cy="20160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C4403C10-8BC9-5641-B736-88436D89B0C5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84650" y="4164843"/>
                <a:ext cx="248091" cy="23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0F4AFE47-A6BC-FF45-BFCF-335B85A4575F}"/>
                  </a:ext>
                </a:extLst>
              </p14:cNvPr>
              <p14:cNvContentPartPr/>
              <p14:nvPr/>
            </p14:nvContentPartPr>
            <p14:xfrm>
              <a:off x="3243516" y="4180323"/>
              <a:ext cx="148680" cy="22788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0F4AFE47-A6BC-FF45-BFCF-335B85A4575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227998" y="4164843"/>
                <a:ext cx="179354" cy="25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E713F067-89B4-2740-A71A-C679E5913337}"/>
                  </a:ext>
                </a:extLst>
              </p14:cNvPr>
              <p14:cNvContentPartPr/>
              <p14:nvPr/>
            </p14:nvContentPartPr>
            <p14:xfrm>
              <a:off x="3381036" y="4249443"/>
              <a:ext cx="84960" cy="30672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E713F067-89B4-2740-A71A-C679E5913337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365556" y="4233963"/>
                <a:ext cx="115560" cy="33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B0DB1228-9C3D-2C42-9099-152D1CB96725}"/>
                  </a:ext>
                </a:extLst>
              </p14:cNvPr>
              <p14:cNvContentPartPr/>
              <p14:nvPr/>
            </p14:nvContentPartPr>
            <p14:xfrm>
              <a:off x="3529356" y="4238283"/>
              <a:ext cx="116640" cy="21132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B0DB1228-9C3D-2C42-9099-152D1CB96725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513876" y="4222803"/>
                <a:ext cx="147240" cy="24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63" name="Ink 63">
                <a:extLst>
                  <a:ext uri="{FF2B5EF4-FFF2-40B4-BE49-F238E27FC236}">
                    <a16:creationId xmlns:a16="http://schemas.microsoft.com/office/drawing/2014/main" id="{66265707-0D80-B344-89FB-22EBB9A4CF22}"/>
                  </a:ext>
                </a:extLst>
              </p14:cNvPr>
              <p14:cNvContentPartPr/>
              <p14:nvPr/>
            </p14:nvContentPartPr>
            <p14:xfrm>
              <a:off x="3381036" y="4243683"/>
              <a:ext cx="709560" cy="815400"/>
            </p14:xfrm>
          </p:contentPart>
        </mc:Choice>
        <mc:Fallback xmlns="">
          <p:pic>
            <p:nvPicPr>
              <p:cNvPr id="63" name="Ink 63">
                <a:extLst>
                  <a:ext uri="{FF2B5EF4-FFF2-40B4-BE49-F238E27FC236}">
                    <a16:creationId xmlns:a16="http://schemas.microsoft.com/office/drawing/2014/main" id="{66265707-0D80-B344-89FB-22EBB9A4CF22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365916" y="4228563"/>
                <a:ext cx="739800" cy="84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BDDA0466-FF25-A547-9BDE-C57F63A2D7D3}"/>
                  </a:ext>
                </a:extLst>
              </p14:cNvPr>
              <p14:cNvContentPartPr/>
              <p14:nvPr/>
            </p14:nvContentPartPr>
            <p14:xfrm>
              <a:off x="4090236" y="3751563"/>
              <a:ext cx="249120" cy="121752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BDDA0466-FF25-A547-9BDE-C57F63A2D7D3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069716" y="3731043"/>
                <a:ext cx="289800" cy="125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3155D9A3-ECA4-E441-BB95-9118127F20EA}"/>
                  </a:ext>
                </a:extLst>
              </p14:cNvPr>
              <p14:cNvContentPartPr/>
              <p14:nvPr/>
            </p14:nvContentPartPr>
            <p14:xfrm>
              <a:off x="9143916" y="3693243"/>
              <a:ext cx="370800" cy="133920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3155D9A3-ECA4-E441-BB95-9118127F20EA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9123396" y="3673083"/>
                <a:ext cx="411480" cy="137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B32765D9-7071-A44C-B632-5DBF26B8C97C}"/>
                  </a:ext>
                </a:extLst>
              </p14:cNvPr>
              <p14:cNvContentPartPr/>
              <p14:nvPr/>
            </p14:nvContentPartPr>
            <p14:xfrm>
              <a:off x="6773053" y="4656533"/>
              <a:ext cx="2196360" cy="28620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B32765D9-7071-A44C-B632-5DBF26B8C97C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752893" y="4636013"/>
                <a:ext cx="2237040" cy="326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86483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Bayes’ Rule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C43BD33-AAE8-A24E-828D-83E908C3667F}"/>
              </a:ext>
            </a:extLst>
          </p:cNvPr>
          <p:cNvGrpSpPr/>
          <p:nvPr/>
        </p:nvGrpSpPr>
        <p:grpSpPr>
          <a:xfrm>
            <a:off x="2233006" y="1690688"/>
            <a:ext cx="7101000" cy="1862280"/>
            <a:chOff x="2233006" y="1690688"/>
            <a:chExt cx="7101000" cy="186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4" name="Ink 15">
                  <a:extLst>
                    <a:ext uri="{FF2B5EF4-FFF2-40B4-BE49-F238E27FC236}">
                      <a16:creationId xmlns:a16="http://schemas.microsoft.com/office/drawing/2014/main" id="{6EFC820C-E8BB-E94F-938E-A8915BDBD53A}"/>
                    </a:ext>
                  </a:extLst>
                </p14:cNvPr>
                <p14:cNvContentPartPr/>
                <p14:nvPr/>
              </p14:nvContentPartPr>
              <p14:xfrm>
                <a:off x="4910326" y="2637488"/>
                <a:ext cx="286200" cy="232920"/>
              </p14:xfrm>
            </p:contentPart>
          </mc:Choice>
          <mc:Fallback xmlns="">
            <p:pic>
              <p:nvPicPr>
                <p:cNvPr id="14" name="Ink 15">
                  <a:extLst>
                    <a:ext uri="{FF2B5EF4-FFF2-40B4-BE49-F238E27FC236}">
                      <a16:creationId xmlns:a16="http://schemas.microsoft.com/office/drawing/2014/main" id="{6EFC820C-E8BB-E94F-938E-A8915BDBD53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894846" y="2622032"/>
                  <a:ext cx="316800" cy="26347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5" name="Ink 16">
                  <a:extLst>
                    <a:ext uri="{FF2B5EF4-FFF2-40B4-BE49-F238E27FC236}">
                      <a16:creationId xmlns:a16="http://schemas.microsoft.com/office/drawing/2014/main" id="{A20B6049-9AF0-C744-AFBD-E3FB51F03275}"/>
                    </a:ext>
                  </a:extLst>
                </p14:cNvPr>
                <p14:cNvContentPartPr/>
                <p14:nvPr/>
              </p14:nvContentPartPr>
              <p14:xfrm>
                <a:off x="2233006" y="2124128"/>
                <a:ext cx="2264760" cy="1137240"/>
              </p14:xfrm>
            </p:contentPart>
          </mc:Choice>
          <mc:Fallback xmlns="">
            <p:pic>
              <p:nvPicPr>
                <p:cNvPr id="15" name="Ink 16">
                  <a:extLst>
                    <a:ext uri="{FF2B5EF4-FFF2-40B4-BE49-F238E27FC236}">
                      <a16:creationId xmlns:a16="http://schemas.microsoft.com/office/drawing/2014/main" id="{A20B6049-9AF0-C744-AFBD-E3FB51F0327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217526" y="2103608"/>
                  <a:ext cx="2300400" cy="11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0" name="Ink 20">
                  <a:extLst>
                    <a:ext uri="{FF2B5EF4-FFF2-40B4-BE49-F238E27FC236}">
                      <a16:creationId xmlns:a16="http://schemas.microsoft.com/office/drawing/2014/main" id="{09086693-B9C4-EC47-9C3C-B89870A183FA}"/>
                    </a:ext>
                  </a:extLst>
                </p14:cNvPr>
                <p14:cNvContentPartPr/>
                <p14:nvPr/>
              </p14:nvContentPartPr>
              <p14:xfrm>
                <a:off x="5651206" y="1907048"/>
                <a:ext cx="359640" cy="577080"/>
              </p14:xfrm>
            </p:contentPart>
          </mc:Choice>
          <mc:Fallback xmlns="">
            <p:pic>
              <p:nvPicPr>
                <p:cNvPr id="20" name="Ink 20">
                  <a:extLst>
                    <a:ext uri="{FF2B5EF4-FFF2-40B4-BE49-F238E27FC236}">
                      <a16:creationId xmlns:a16="http://schemas.microsoft.com/office/drawing/2014/main" id="{09086693-B9C4-EC47-9C3C-B89870A183F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630686" y="1886528"/>
                  <a:ext cx="400320" cy="61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7" name="Ink 27">
                  <a:extLst>
                    <a:ext uri="{FF2B5EF4-FFF2-40B4-BE49-F238E27FC236}">
                      <a16:creationId xmlns:a16="http://schemas.microsoft.com/office/drawing/2014/main" id="{E1C7478D-9C60-5F4D-AE97-F3344ABBBECF}"/>
                    </a:ext>
                  </a:extLst>
                </p14:cNvPr>
                <p14:cNvContentPartPr/>
                <p14:nvPr/>
              </p14:nvContentPartPr>
              <p14:xfrm>
                <a:off x="6212086" y="1737848"/>
                <a:ext cx="1116720" cy="995040"/>
              </p14:xfrm>
            </p:contentPart>
          </mc:Choice>
          <mc:Fallback xmlns="">
            <p:pic>
              <p:nvPicPr>
                <p:cNvPr id="27" name="Ink 27">
                  <a:extLst>
                    <a:ext uri="{FF2B5EF4-FFF2-40B4-BE49-F238E27FC236}">
                      <a16:creationId xmlns:a16="http://schemas.microsoft.com/office/drawing/2014/main" id="{E1C7478D-9C60-5F4D-AE97-F3344ABBBEC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191566" y="1717335"/>
                  <a:ext cx="1157400" cy="103570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009AC8F3-99B4-264A-B494-18BB525F8EE0}"/>
                    </a:ext>
                  </a:extLst>
                </p14:cNvPr>
                <p14:cNvContentPartPr/>
                <p14:nvPr/>
              </p14:nvContentPartPr>
              <p14:xfrm>
                <a:off x="7392166" y="1690688"/>
                <a:ext cx="206640" cy="8888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009AC8F3-99B4-264A-B494-18BB525F8EE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376686" y="1675208"/>
                  <a:ext cx="237240" cy="9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2" name="Ink 32">
                  <a:extLst>
                    <a:ext uri="{FF2B5EF4-FFF2-40B4-BE49-F238E27FC236}">
                      <a16:creationId xmlns:a16="http://schemas.microsoft.com/office/drawing/2014/main" id="{D53C47D9-BAE1-AA46-B709-3B309B24CE7F}"/>
                    </a:ext>
                  </a:extLst>
                </p14:cNvPr>
                <p14:cNvContentPartPr/>
                <p14:nvPr/>
              </p14:nvContentPartPr>
              <p14:xfrm>
                <a:off x="7746766" y="1859528"/>
                <a:ext cx="413280" cy="523800"/>
              </p14:xfrm>
            </p:contentPart>
          </mc:Choice>
          <mc:Fallback xmlns="">
            <p:pic>
              <p:nvPicPr>
                <p:cNvPr id="32" name="Ink 32">
                  <a:extLst>
                    <a:ext uri="{FF2B5EF4-FFF2-40B4-BE49-F238E27FC236}">
                      <a16:creationId xmlns:a16="http://schemas.microsoft.com/office/drawing/2014/main" id="{D53C47D9-BAE1-AA46-B709-3B309B24CE7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726228" y="1838994"/>
                  <a:ext cx="453995" cy="56450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EFF7D8C9-B5E7-5E4A-B046-2935E433D8E3}"/>
                    </a:ext>
                  </a:extLst>
                </p14:cNvPr>
                <p14:cNvContentPartPr/>
                <p14:nvPr/>
              </p14:nvContentPartPr>
              <p14:xfrm>
                <a:off x="8344726" y="1754408"/>
                <a:ext cx="148680" cy="7459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EFF7D8C9-B5E7-5E4A-B046-2935E433D8E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324156" y="1733888"/>
                  <a:ext cx="189459" cy="78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44" name="Ink 44">
                  <a:extLst>
                    <a:ext uri="{FF2B5EF4-FFF2-40B4-BE49-F238E27FC236}">
                      <a16:creationId xmlns:a16="http://schemas.microsoft.com/office/drawing/2014/main" id="{30312055-DDA6-694D-AE78-72879E311537}"/>
                    </a:ext>
                  </a:extLst>
                </p14:cNvPr>
                <p14:cNvContentPartPr/>
                <p14:nvPr/>
              </p14:nvContentPartPr>
              <p14:xfrm>
                <a:off x="5360326" y="1827848"/>
                <a:ext cx="3973680" cy="1725120"/>
              </p14:xfrm>
            </p:contentPart>
          </mc:Choice>
          <mc:Fallback xmlns="">
            <p:pic>
              <p:nvPicPr>
                <p:cNvPr id="44" name="Ink 44">
                  <a:extLst>
                    <a:ext uri="{FF2B5EF4-FFF2-40B4-BE49-F238E27FC236}">
                      <a16:creationId xmlns:a16="http://schemas.microsoft.com/office/drawing/2014/main" id="{30312055-DDA6-694D-AE78-72879E31153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339808" y="1807332"/>
                  <a:ext cx="4014356" cy="1765792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6CC77612-66DB-A443-89F6-F4B773B36EED}"/>
              </a:ext>
            </a:extLst>
          </p:cNvPr>
          <p:cNvGrpSpPr/>
          <p:nvPr/>
        </p:nvGrpSpPr>
        <p:grpSpPr>
          <a:xfrm>
            <a:off x="772573" y="4074413"/>
            <a:ext cx="9030240" cy="1545480"/>
            <a:chOff x="772573" y="4074413"/>
            <a:chExt cx="9030240" cy="1545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69A187E1-EDF4-044D-8A83-EA7B1FFEAA3E}"/>
                    </a:ext>
                  </a:extLst>
                </p14:cNvPr>
                <p14:cNvContentPartPr/>
                <p14:nvPr/>
              </p14:nvContentPartPr>
              <p14:xfrm>
                <a:off x="772573" y="4862813"/>
                <a:ext cx="1576080" cy="1220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69A187E1-EDF4-044D-8A83-EA7B1FFEAA3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52053" y="4842293"/>
                  <a:ext cx="161676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53" name="Ink 53">
                  <a:extLst>
                    <a:ext uri="{FF2B5EF4-FFF2-40B4-BE49-F238E27FC236}">
                      <a16:creationId xmlns:a16="http://schemas.microsoft.com/office/drawing/2014/main" id="{6655B294-D714-9544-AFA1-716634F27717}"/>
                    </a:ext>
                  </a:extLst>
                </p14:cNvPr>
                <p14:cNvContentPartPr/>
                <p14:nvPr/>
              </p14:nvContentPartPr>
              <p14:xfrm>
                <a:off x="995413" y="4153613"/>
                <a:ext cx="1243080" cy="524160"/>
              </p14:xfrm>
            </p:contentPart>
          </mc:Choice>
          <mc:Fallback xmlns="">
            <p:pic>
              <p:nvPicPr>
                <p:cNvPr id="53" name="Ink 53">
                  <a:extLst>
                    <a:ext uri="{FF2B5EF4-FFF2-40B4-BE49-F238E27FC236}">
                      <a16:creationId xmlns:a16="http://schemas.microsoft.com/office/drawing/2014/main" id="{6655B294-D714-9544-AFA1-716634F2771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74899" y="4133093"/>
                  <a:ext cx="1283748" cy="56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61" name="Ink 61">
                  <a:extLst>
                    <a:ext uri="{FF2B5EF4-FFF2-40B4-BE49-F238E27FC236}">
                      <a16:creationId xmlns:a16="http://schemas.microsoft.com/office/drawing/2014/main" id="{0C29AD1A-7F6D-0247-B7AE-E98FB0B6E867}"/>
                    </a:ext>
                  </a:extLst>
                </p14:cNvPr>
                <p14:cNvContentPartPr/>
                <p14:nvPr/>
              </p14:nvContentPartPr>
              <p14:xfrm>
                <a:off x="2688493" y="4143173"/>
                <a:ext cx="873000" cy="529560"/>
              </p14:xfrm>
            </p:contentPart>
          </mc:Choice>
          <mc:Fallback xmlns="">
            <p:pic>
              <p:nvPicPr>
                <p:cNvPr id="61" name="Ink 61">
                  <a:extLst>
                    <a:ext uri="{FF2B5EF4-FFF2-40B4-BE49-F238E27FC236}">
                      <a16:creationId xmlns:a16="http://schemas.microsoft.com/office/drawing/2014/main" id="{0C29AD1A-7F6D-0247-B7AE-E98FB0B6E86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673007" y="4127682"/>
                  <a:ext cx="908655" cy="56522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03E16B7E-E0D7-3344-9BEF-C7418A98FB1E}"/>
                    </a:ext>
                  </a:extLst>
                </p14:cNvPr>
                <p14:cNvContentPartPr/>
                <p14:nvPr/>
              </p14:nvContentPartPr>
              <p14:xfrm>
                <a:off x="4047853" y="4418213"/>
                <a:ext cx="317160" cy="4554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03E16B7E-E0D7-3344-9BEF-C7418A98FB1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027333" y="4397693"/>
                  <a:ext cx="357840" cy="49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1995" name="Ink 41996">
                  <a:extLst>
                    <a:ext uri="{FF2B5EF4-FFF2-40B4-BE49-F238E27FC236}">
                      <a16:creationId xmlns:a16="http://schemas.microsoft.com/office/drawing/2014/main" id="{31039545-6CF7-764E-B250-2D88FE3CA137}"/>
                    </a:ext>
                  </a:extLst>
                </p14:cNvPr>
                <p14:cNvContentPartPr/>
                <p14:nvPr/>
              </p14:nvContentPartPr>
              <p14:xfrm>
                <a:off x="5910493" y="4156133"/>
                <a:ext cx="1180440" cy="442440"/>
              </p14:xfrm>
            </p:contentPart>
          </mc:Choice>
          <mc:Fallback xmlns="">
            <p:pic>
              <p:nvPicPr>
                <p:cNvPr id="41995" name="Ink 41996">
                  <a:extLst>
                    <a:ext uri="{FF2B5EF4-FFF2-40B4-BE49-F238E27FC236}">
                      <a16:creationId xmlns:a16="http://schemas.microsoft.com/office/drawing/2014/main" id="{31039545-6CF7-764E-B250-2D88FE3CA13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889973" y="4135630"/>
                  <a:ext cx="1221120" cy="48308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1996" name="Ink 41997">
                  <a:extLst>
                    <a:ext uri="{FF2B5EF4-FFF2-40B4-BE49-F238E27FC236}">
                      <a16:creationId xmlns:a16="http://schemas.microsoft.com/office/drawing/2014/main" id="{AE4E4339-DB97-804B-B623-9279C38955DB}"/>
                    </a:ext>
                  </a:extLst>
                </p14:cNvPr>
                <p14:cNvContentPartPr/>
                <p14:nvPr/>
              </p14:nvContentPartPr>
              <p14:xfrm>
                <a:off x="4836253" y="4137773"/>
                <a:ext cx="672480" cy="513720"/>
              </p14:xfrm>
            </p:contentPart>
          </mc:Choice>
          <mc:Fallback xmlns="">
            <p:pic>
              <p:nvPicPr>
                <p:cNvPr id="41996" name="Ink 41997">
                  <a:extLst>
                    <a:ext uri="{FF2B5EF4-FFF2-40B4-BE49-F238E27FC236}">
                      <a16:creationId xmlns:a16="http://schemas.microsoft.com/office/drawing/2014/main" id="{AE4E4339-DB97-804B-B623-9279C38955D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815733" y="4117253"/>
                  <a:ext cx="713160" cy="55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2010" name="Ink 42011">
                  <a:extLst>
                    <a:ext uri="{FF2B5EF4-FFF2-40B4-BE49-F238E27FC236}">
                      <a16:creationId xmlns:a16="http://schemas.microsoft.com/office/drawing/2014/main" id="{C40CFF2E-5465-1C40-9786-D46E7770487F}"/>
                    </a:ext>
                  </a:extLst>
                </p14:cNvPr>
                <p14:cNvContentPartPr/>
                <p14:nvPr/>
              </p14:nvContentPartPr>
              <p14:xfrm>
                <a:off x="9466573" y="4264853"/>
                <a:ext cx="336240" cy="323280"/>
              </p14:xfrm>
            </p:contentPart>
          </mc:Choice>
          <mc:Fallback xmlns="">
            <p:pic>
              <p:nvPicPr>
                <p:cNvPr id="42010" name="Ink 42011">
                  <a:extLst>
                    <a:ext uri="{FF2B5EF4-FFF2-40B4-BE49-F238E27FC236}">
                      <a16:creationId xmlns:a16="http://schemas.microsoft.com/office/drawing/2014/main" id="{C40CFF2E-5465-1C40-9786-D46E7770487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446031" y="4244310"/>
                  <a:ext cx="376964" cy="36400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2011" name="Ink 42012">
                  <a:extLst>
                    <a:ext uri="{FF2B5EF4-FFF2-40B4-BE49-F238E27FC236}">
                      <a16:creationId xmlns:a16="http://schemas.microsoft.com/office/drawing/2014/main" id="{4335E94C-18C7-2747-A3E8-726A82B5BD78}"/>
                    </a:ext>
                  </a:extLst>
                </p14:cNvPr>
                <p14:cNvContentPartPr/>
                <p14:nvPr/>
              </p14:nvContentPartPr>
              <p14:xfrm>
                <a:off x="7704373" y="4074413"/>
                <a:ext cx="1375920" cy="730440"/>
              </p14:xfrm>
            </p:contentPart>
          </mc:Choice>
          <mc:Fallback xmlns="">
            <p:pic>
              <p:nvPicPr>
                <p:cNvPr id="42011" name="Ink 42012">
                  <a:extLst>
                    <a:ext uri="{FF2B5EF4-FFF2-40B4-BE49-F238E27FC236}">
                      <a16:creationId xmlns:a16="http://schemas.microsoft.com/office/drawing/2014/main" id="{4335E94C-18C7-2747-A3E8-726A82B5BD7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683848" y="4053903"/>
                  <a:ext cx="1416611" cy="7711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2020" name="Ink 42020">
                  <a:extLst>
                    <a:ext uri="{FF2B5EF4-FFF2-40B4-BE49-F238E27FC236}">
                      <a16:creationId xmlns:a16="http://schemas.microsoft.com/office/drawing/2014/main" id="{6D705E12-6B7F-BA40-A07E-4B99EB4F8920}"/>
                    </a:ext>
                  </a:extLst>
                </p14:cNvPr>
                <p14:cNvContentPartPr/>
                <p14:nvPr/>
              </p14:nvContentPartPr>
              <p14:xfrm>
                <a:off x="3741133" y="4995293"/>
                <a:ext cx="1630080" cy="624600"/>
              </p14:xfrm>
            </p:contentPart>
          </mc:Choice>
          <mc:Fallback xmlns="">
            <p:pic>
              <p:nvPicPr>
                <p:cNvPr id="42020" name="Ink 42020">
                  <a:extLst>
                    <a:ext uri="{FF2B5EF4-FFF2-40B4-BE49-F238E27FC236}">
                      <a16:creationId xmlns:a16="http://schemas.microsoft.com/office/drawing/2014/main" id="{6D705E12-6B7F-BA40-A07E-4B99EB4F892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720618" y="4974785"/>
                  <a:ext cx="1670751" cy="665257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42022" name="Ink 42021">
                <a:extLst>
                  <a:ext uri="{FF2B5EF4-FFF2-40B4-BE49-F238E27FC236}">
                    <a16:creationId xmlns:a16="http://schemas.microsoft.com/office/drawing/2014/main" id="{8EEC2A0A-63A1-734B-9540-BF2E078729B5}"/>
                  </a:ext>
                </a:extLst>
              </p14:cNvPr>
              <p14:cNvContentPartPr/>
              <p14:nvPr/>
            </p14:nvContentPartPr>
            <p14:xfrm>
              <a:off x="5339173" y="1470893"/>
              <a:ext cx="4313160" cy="1360440"/>
            </p14:xfrm>
          </p:contentPart>
        </mc:Choice>
        <mc:Fallback xmlns="">
          <p:pic>
            <p:nvPicPr>
              <p:cNvPr id="42022" name="Ink 42021">
                <a:extLst>
                  <a:ext uri="{FF2B5EF4-FFF2-40B4-BE49-F238E27FC236}">
                    <a16:creationId xmlns:a16="http://schemas.microsoft.com/office/drawing/2014/main" id="{8EEC2A0A-63A1-734B-9540-BF2E078729B5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318653" y="1450373"/>
                <a:ext cx="4353840" cy="1401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767052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55C95-18C0-6B4B-8D9E-940224E29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 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C6E78-507C-324B-9DEC-3EC353BF10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79426" cy="4351338"/>
          </a:xfrm>
        </p:spPr>
        <p:txBody>
          <a:bodyPr/>
          <a:lstStyle/>
          <a:p>
            <a:r>
              <a:rPr lang="en-US" dirty="0"/>
              <a:t>Compare an observation’s </a:t>
            </a:r>
            <a:r>
              <a:rPr lang="en-US" b="1" dirty="0">
                <a:solidFill>
                  <a:srgbClr val="C00000"/>
                </a:solidFill>
              </a:rPr>
              <a:t>posterior probabilities for each possible class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 marginal probability for the observation is the same across all classes</a:t>
            </a:r>
          </a:p>
          <a:p>
            <a:pPr lvl="1"/>
            <a:r>
              <a:rPr lang="en-US" dirty="0"/>
              <a:t>Therefore, can just compare the numerator.</a:t>
            </a:r>
          </a:p>
          <a:p>
            <a:pPr lvl="1"/>
            <a:endParaRPr lang="en-US" dirty="0"/>
          </a:p>
          <a:p>
            <a:r>
              <a:rPr lang="en-US" dirty="0"/>
              <a:t>The class with the </a:t>
            </a:r>
            <a:r>
              <a:rPr lang="en-US" b="1" dirty="0">
                <a:solidFill>
                  <a:srgbClr val="C00000"/>
                </a:solidFill>
              </a:rPr>
              <a:t>largest posterior numerator </a:t>
            </a:r>
            <a:r>
              <a:rPr lang="en-US" dirty="0"/>
              <a:t>is the predicted class.</a:t>
            </a:r>
          </a:p>
          <a:p>
            <a:endParaRPr lang="en-US" dirty="0"/>
          </a:p>
          <a:p>
            <a:r>
              <a:rPr lang="en-US" b="1" dirty="0">
                <a:solidFill>
                  <a:srgbClr val="C00000"/>
                </a:solidFill>
              </a:rPr>
              <a:t>Probabilistic classifier: </a:t>
            </a:r>
            <a:r>
              <a:rPr lang="en-US" dirty="0"/>
              <a:t>Can predict the likelihood across a set of classes (logistic regression is also a probabilistic classifier)</a:t>
            </a:r>
          </a:p>
        </p:txBody>
      </p:sp>
    </p:spTree>
    <p:extLst>
      <p:ext uri="{BB962C8B-B14F-4D97-AF65-F5344CB8AC3E}">
        <p14:creationId xmlns:p14="http://schemas.microsoft.com/office/powerpoint/2010/main" val="1671405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</a:t>
            </a:r>
            <a:r>
              <a:rPr lang="fr-FR" dirty="0" err="1"/>
              <a:t>ï</a:t>
            </a:r>
            <a:r>
              <a:rPr lang="en-US" dirty="0" err="1"/>
              <a:t>ve</a:t>
            </a:r>
            <a:r>
              <a:rPr lang="en-US" dirty="0"/>
              <a:t> Bayes Classifier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60A8ABDF-1E33-E34A-BD8A-D9949DE3E679}"/>
                  </a:ext>
                </a:extLst>
              </p14:cNvPr>
              <p14:cNvContentPartPr/>
              <p14:nvPr/>
            </p14:nvContentPartPr>
            <p14:xfrm>
              <a:off x="7288290" y="1562466"/>
              <a:ext cx="4313160" cy="136044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60A8ABDF-1E33-E34A-BD8A-D9949DE3E67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67770" y="1541941"/>
                <a:ext cx="4353840" cy="14011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6" name="Ink 26">
                <a:extLst>
                  <a:ext uri="{FF2B5EF4-FFF2-40B4-BE49-F238E27FC236}">
                    <a16:creationId xmlns:a16="http://schemas.microsoft.com/office/drawing/2014/main" id="{4F3C00B9-CB58-314F-BD94-53C17759BEB1}"/>
                  </a:ext>
                </a:extLst>
              </p14:cNvPr>
              <p14:cNvContentPartPr/>
              <p14:nvPr/>
            </p14:nvContentPartPr>
            <p14:xfrm>
              <a:off x="4182123" y="1782261"/>
              <a:ext cx="7101360" cy="1862640"/>
            </p14:xfrm>
          </p:contentPart>
        </mc:Choice>
        <mc:Fallback xmlns="">
          <p:pic>
            <p:nvPicPr>
              <p:cNvPr id="26" name="Ink 26">
                <a:extLst>
                  <a:ext uri="{FF2B5EF4-FFF2-40B4-BE49-F238E27FC236}">
                    <a16:creationId xmlns:a16="http://schemas.microsoft.com/office/drawing/2014/main" id="{4F3C00B9-CB58-314F-BD94-53C17759BEB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66643" y="1766781"/>
                <a:ext cx="7137000" cy="189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6" name="Ink 36">
                <a:extLst>
                  <a:ext uri="{FF2B5EF4-FFF2-40B4-BE49-F238E27FC236}">
                    <a16:creationId xmlns:a16="http://schemas.microsoft.com/office/drawing/2014/main" id="{5B8A474F-F63D-AA4D-ABA2-80A5D1F5F483}"/>
                  </a:ext>
                </a:extLst>
              </p14:cNvPr>
              <p14:cNvContentPartPr/>
              <p14:nvPr/>
            </p14:nvContentPartPr>
            <p14:xfrm>
              <a:off x="2603389" y="2483361"/>
              <a:ext cx="1445040" cy="460440"/>
            </p14:xfrm>
          </p:contentPart>
        </mc:Choice>
        <mc:Fallback xmlns="">
          <p:pic>
            <p:nvPicPr>
              <p:cNvPr id="36" name="Ink 36">
                <a:extLst>
                  <a:ext uri="{FF2B5EF4-FFF2-40B4-BE49-F238E27FC236}">
                    <a16:creationId xmlns:a16="http://schemas.microsoft.com/office/drawing/2014/main" id="{5B8A474F-F63D-AA4D-ABA2-80A5D1F5F48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587909" y="2467893"/>
                <a:ext cx="1475640" cy="4910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3DF2E336-F371-934B-A4A4-DCA1C6CEEA5D}"/>
                  </a:ext>
                </a:extLst>
              </p14:cNvPr>
              <p14:cNvContentPartPr/>
              <p14:nvPr/>
            </p14:nvContentPartPr>
            <p14:xfrm>
              <a:off x="925933" y="2201693"/>
              <a:ext cx="185400" cy="29628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3DF2E336-F371-934B-A4A4-DCA1C6CEEA5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05413" y="2181173"/>
                <a:ext cx="226440" cy="33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2" name="Ink 42">
                <a:extLst>
                  <a:ext uri="{FF2B5EF4-FFF2-40B4-BE49-F238E27FC236}">
                    <a16:creationId xmlns:a16="http://schemas.microsoft.com/office/drawing/2014/main" id="{B5AB134B-F5BC-DC4B-8C01-51519AF7DCE6}"/>
                  </a:ext>
                </a:extLst>
              </p14:cNvPr>
              <p14:cNvContentPartPr/>
              <p14:nvPr/>
            </p14:nvContentPartPr>
            <p14:xfrm>
              <a:off x="846373" y="2677253"/>
              <a:ext cx="1180800" cy="677160"/>
            </p14:xfrm>
          </p:contentPart>
        </mc:Choice>
        <mc:Fallback xmlns="">
          <p:pic>
            <p:nvPicPr>
              <p:cNvPr id="42" name="Ink 42">
                <a:extLst>
                  <a:ext uri="{FF2B5EF4-FFF2-40B4-BE49-F238E27FC236}">
                    <a16:creationId xmlns:a16="http://schemas.microsoft.com/office/drawing/2014/main" id="{B5AB134B-F5BC-DC4B-8C01-51519AF7DCE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26207" y="2657093"/>
                <a:ext cx="1221492" cy="71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CDE1EF89-9509-0D4E-9E2B-56090EAAC85F}"/>
                  </a:ext>
                </a:extLst>
              </p14:cNvPr>
              <p14:cNvContentPartPr/>
              <p14:nvPr/>
            </p14:nvContentPartPr>
            <p14:xfrm>
              <a:off x="3084853" y="3150653"/>
              <a:ext cx="227880" cy="50544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CDE1EF89-9509-0D4E-9E2B-56090EAAC85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064333" y="3130493"/>
                <a:ext cx="268560" cy="54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1994" name="Ink 41994">
                <a:extLst>
                  <a:ext uri="{FF2B5EF4-FFF2-40B4-BE49-F238E27FC236}">
                    <a16:creationId xmlns:a16="http://schemas.microsoft.com/office/drawing/2014/main" id="{D5443EC8-2F26-5B4B-AD9D-75696AAA9B53}"/>
                  </a:ext>
                </a:extLst>
              </p14:cNvPr>
              <p14:cNvContentPartPr/>
              <p14:nvPr/>
            </p14:nvContentPartPr>
            <p14:xfrm>
              <a:off x="2433973" y="3466013"/>
              <a:ext cx="3979800" cy="2019240"/>
            </p14:xfrm>
          </p:contentPart>
        </mc:Choice>
        <mc:Fallback xmlns="">
          <p:pic>
            <p:nvPicPr>
              <p:cNvPr id="41994" name="Ink 41994">
                <a:extLst>
                  <a:ext uri="{FF2B5EF4-FFF2-40B4-BE49-F238E27FC236}">
                    <a16:creationId xmlns:a16="http://schemas.microsoft.com/office/drawing/2014/main" id="{D5443EC8-2F26-5B4B-AD9D-75696AAA9B5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413453" y="3445497"/>
                <a:ext cx="4020480" cy="20599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1998" name="Ink 41998">
                <a:extLst>
                  <a:ext uri="{FF2B5EF4-FFF2-40B4-BE49-F238E27FC236}">
                    <a16:creationId xmlns:a16="http://schemas.microsoft.com/office/drawing/2014/main" id="{438CF7A4-3FFD-1F47-80E2-E453A8EF1F6B}"/>
                  </a:ext>
                </a:extLst>
              </p14:cNvPr>
              <p14:cNvContentPartPr/>
              <p14:nvPr/>
            </p14:nvContentPartPr>
            <p14:xfrm>
              <a:off x="7349773" y="3746453"/>
              <a:ext cx="3948120" cy="1296000"/>
            </p14:xfrm>
          </p:contentPart>
        </mc:Choice>
        <mc:Fallback xmlns="">
          <p:pic>
            <p:nvPicPr>
              <p:cNvPr id="41998" name="Ink 41998">
                <a:extLst>
                  <a:ext uri="{FF2B5EF4-FFF2-40B4-BE49-F238E27FC236}">
                    <a16:creationId xmlns:a16="http://schemas.microsoft.com/office/drawing/2014/main" id="{438CF7A4-3FFD-1F47-80E2-E453A8EF1F6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329613" y="3725939"/>
                <a:ext cx="3988800" cy="13366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2008" name="Ink 42008">
                <a:extLst>
                  <a:ext uri="{FF2B5EF4-FFF2-40B4-BE49-F238E27FC236}">
                    <a16:creationId xmlns:a16="http://schemas.microsoft.com/office/drawing/2014/main" id="{307E9ED1-2BD7-C54A-A270-33F55ACA8B93}"/>
                  </a:ext>
                </a:extLst>
              </p14:cNvPr>
              <p14:cNvContentPartPr/>
              <p14:nvPr/>
            </p14:nvContentPartPr>
            <p14:xfrm>
              <a:off x="8106493" y="4593533"/>
              <a:ext cx="2286720" cy="582120"/>
            </p14:xfrm>
          </p:contentPart>
        </mc:Choice>
        <mc:Fallback xmlns="">
          <p:pic>
            <p:nvPicPr>
              <p:cNvPr id="42008" name="Ink 42008">
                <a:extLst>
                  <a:ext uri="{FF2B5EF4-FFF2-40B4-BE49-F238E27FC236}">
                    <a16:creationId xmlns:a16="http://schemas.microsoft.com/office/drawing/2014/main" id="{307E9ED1-2BD7-C54A-A270-33F55ACA8B9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086330" y="4573000"/>
                <a:ext cx="2327406" cy="6177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2043" name="Ink 42043">
                <a:extLst>
                  <a:ext uri="{FF2B5EF4-FFF2-40B4-BE49-F238E27FC236}">
                    <a16:creationId xmlns:a16="http://schemas.microsoft.com/office/drawing/2014/main" id="{27ABB23F-D980-DB44-8A7B-1AD882BC30E0}"/>
                  </a:ext>
                </a:extLst>
              </p14:cNvPr>
              <p14:cNvContentPartPr/>
              <p14:nvPr/>
            </p14:nvContentPartPr>
            <p14:xfrm>
              <a:off x="3402013" y="5991788"/>
              <a:ext cx="2365920" cy="661680"/>
            </p14:xfrm>
          </p:contentPart>
        </mc:Choice>
        <mc:Fallback xmlns="">
          <p:pic>
            <p:nvPicPr>
              <p:cNvPr id="42043" name="Ink 42043">
                <a:extLst>
                  <a:ext uri="{FF2B5EF4-FFF2-40B4-BE49-F238E27FC236}">
                    <a16:creationId xmlns:a16="http://schemas.microsoft.com/office/drawing/2014/main" id="{27ABB23F-D980-DB44-8A7B-1AD882BC30E0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386891" y="5976668"/>
                <a:ext cx="2396525" cy="69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42045" name="Ink 42044">
                <a:extLst>
                  <a:ext uri="{FF2B5EF4-FFF2-40B4-BE49-F238E27FC236}">
                    <a16:creationId xmlns:a16="http://schemas.microsoft.com/office/drawing/2014/main" id="{6FDE5C1E-F305-DA48-AE89-2D0862A346D0}"/>
                  </a:ext>
                </a:extLst>
              </p14:cNvPr>
              <p14:cNvContentPartPr/>
              <p14:nvPr/>
            </p14:nvContentPartPr>
            <p14:xfrm>
              <a:off x="1893973" y="6113468"/>
              <a:ext cx="640080" cy="344160"/>
            </p14:xfrm>
          </p:contentPart>
        </mc:Choice>
        <mc:Fallback xmlns="">
          <p:pic>
            <p:nvPicPr>
              <p:cNvPr id="42045" name="Ink 42044">
                <a:extLst>
                  <a:ext uri="{FF2B5EF4-FFF2-40B4-BE49-F238E27FC236}">
                    <a16:creationId xmlns:a16="http://schemas.microsoft.com/office/drawing/2014/main" id="{6FDE5C1E-F305-DA48-AE89-2D0862A346D0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878493" y="6097988"/>
                <a:ext cx="670680" cy="37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42058" name="Ink 42058">
                <a:extLst>
                  <a:ext uri="{FF2B5EF4-FFF2-40B4-BE49-F238E27FC236}">
                    <a16:creationId xmlns:a16="http://schemas.microsoft.com/office/drawing/2014/main" id="{A6FB0C7F-699F-4D49-8199-71BBCA9C3C80}"/>
                  </a:ext>
                </a:extLst>
              </p14:cNvPr>
              <p14:cNvContentPartPr/>
              <p14:nvPr/>
            </p14:nvContentPartPr>
            <p14:xfrm>
              <a:off x="2550253" y="6171788"/>
              <a:ext cx="577080" cy="207000"/>
            </p14:xfrm>
          </p:contentPart>
        </mc:Choice>
        <mc:Fallback xmlns="">
          <p:pic>
            <p:nvPicPr>
              <p:cNvPr id="42058" name="Ink 42058">
                <a:extLst>
                  <a:ext uri="{FF2B5EF4-FFF2-40B4-BE49-F238E27FC236}">
                    <a16:creationId xmlns:a16="http://schemas.microsoft.com/office/drawing/2014/main" id="{A6FB0C7F-699F-4D49-8199-71BBCA9C3C80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534773" y="6156281"/>
                <a:ext cx="607680" cy="2376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42062" name="Ink 42062">
                <a:extLst>
                  <a:ext uri="{FF2B5EF4-FFF2-40B4-BE49-F238E27FC236}">
                    <a16:creationId xmlns:a16="http://schemas.microsoft.com/office/drawing/2014/main" id="{469F2EA6-D692-F94D-93E4-49F9C0E3D03C}"/>
                  </a:ext>
                </a:extLst>
              </p14:cNvPr>
              <p14:cNvContentPartPr/>
              <p14:nvPr/>
            </p14:nvContentPartPr>
            <p14:xfrm>
              <a:off x="1528933" y="6214988"/>
              <a:ext cx="143280" cy="175320"/>
            </p14:xfrm>
          </p:contentPart>
        </mc:Choice>
        <mc:Fallback xmlns="">
          <p:pic>
            <p:nvPicPr>
              <p:cNvPr id="42062" name="Ink 42062">
                <a:extLst>
                  <a:ext uri="{FF2B5EF4-FFF2-40B4-BE49-F238E27FC236}">
                    <a16:creationId xmlns:a16="http://schemas.microsoft.com/office/drawing/2014/main" id="{469F2EA6-D692-F94D-93E4-49F9C0E3D03C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508413" y="6194787"/>
                <a:ext cx="183960" cy="2110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42064" name="Ink 42063">
                <a:extLst>
                  <a:ext uri="{FF2B5EF4-FFF2-40B4-BE49-F238E27FC236}">
                    <a16:creationId xmlns:a16="http://schemas.microsoft.com/office/drawing/2014/main" id="{63A5DF0A-81C8-6742-94B6-C199B5E66867}"/>
                  </a:ext>
                </a:extLst>
              </p14:cNvPr>
              <p14:cNvContentPartPr/>
              <p14:nvPr/>
            </p14:nvContentPartPr>
            <p14:xfrm>
              <a:off x="2465653" y="6540413"/>
              <a:ext cx="190800" cy="328320"/>
            </p14:xfrm>
          </p:contentPart>
        </mc:Choice>
        <mc:Fallback xmlns="">
          <p:pic>
            <p:nvPicPr>
              <p:cNvPr id="42064" name="Ink 42063">
                <a:extLst>
                  <a:ext uri="{FF2B5EF4-FFF2-40B4-BE49-F238E27FC236}">
                    <a16:creationId xmlns:a16="http://schemas.microsoft.com/office/drawing/2014/main" id="{63A5DF0A-81C8-6742-94B6-C199B5E66867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2445493" y="6519893"/>
                <a:ext cx="231480" cy="369360"/>
              </a:xfrm>
              <a:prstGeom prst="rect">
                <a:avLst/>
              </a:prstGeom>
            </p:spPr>
          </p:pic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CEDDA191-9F52-2D4A-A5BD-CFC861F85E32}"/>
              </a:ext>
            </a:extLst>
          </p:cNvPr>
          <p:cNvGrpSpPr/>
          <p:nvPr/>
        </p:nvGrpSpPr>
        <p:grpSpPr>
          <a:xfrm>
            <a:off x="3508213" y="2836013"/>
            <a:ext cx="5249880" cy="3288240"/>
            <a:chOff x="3508213" y="2836013"/>
            <a:chExt cx="5249880" cy="3288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2065" name="Ink 42064">
                  <a:extLst>
                    <a:ext uri="{FF2B5EF4-FFF2-40B4-BE49-F238E27FC236}">
                      <a16:creationId xmlns:a16="http://schemas.microsoft.com/office/drawing/2014/main" id="{CFBC97CB-9FCA-E244-99B7-60CBF23919D7}"/>
                    </a:ext>
                  </a:extLst>
                </p14:cNvPr>
                <p14:cNvContentPartPr/>
                <p14:nvPr/>
              </p14:nvContentPartPr>
              <p14:xfrm>
                <a:off x="6429253" y="5553653"/>
                <a:ext cx="21600" cy="211320"/>
              </p14:xfrm>
            </p:contentPart>
          </mc:Choice>
          <mc:Fallback xmlns="">
            <p:pic>
              <p:nvPicPr>
                <p:cNvPr id="42065" name="Ink 42064">
                  <a:extLst>
                    <a:ext uri="{FF2B5EF4-FFF2-40B4-BE49-F238E27FC236}">
                      <a16:creationId xmlns:a16="http://schemas.microsoft.com/office/drawing/2014/main" id="{CFBC97CB-9FCA-E244-99B7-60CBF23919D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408733" y="5533133"/>
                  <a:ext cx="6228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2011" name="Ink 42010">
                  <a:extLst>
                    <a:ext uri="{FF2B5EF4-FFF2-40B4-BE49-F238E27FC236}">
                      <a16:creationId xmlns:a16="http://schemas.microsoft.com/office/drawing/2014/main" id="{373D755D-6AC1-BC48-9D41-5A3CDEB95826}"/>
                    </a:ext>
                  </a:extLst>
                </p14:cNvPr>
                <p14:cNvContentPartPr/>
                <p14:nvPr/>
              </p14:nvContentPartPr>
              <p14:xfrm>
                <a:off x="7482253" y="2836013"/>
                <a:ext cx="53280" cy="74520"/>
              </p14:xfrm>
            </p:contentPart>
          </mc:Choice>
          <mc:Fallback xmlns="">
            <p:pic>
              <p:nvPicPr>
                <p:cNvPr id="42011" name="Ink 42010">
                  <a:extLst>
                    <a:ext uri="{FF2B5EF4-FFF2-40B4-BE49-F238E27FC236}">
                      <a16:creationId xmlns:a16="http://schemas.microsoft.com/office/drawing/2014/main" id="{373D755D-6AC1-BC48-9D41-5A3CDEB9582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466773" y="2820533"/>
                  <a:ext cx="8388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2012" name="Ink 42011">
                  <a:extLst>
                    <a:ext uri="{FF2B5EF4-FFF2-40B4-BE49-F238E27FC236}">
                      <a16:creationId xmlns:a16="http://schemas.microsoft.com/office/drawing/2014/main" id="{2DAD8006-BC96-1E48-92A2-72391E4678EA}"/>
                    </a:ext>
                  </a:extLst>
                </p14:cNvPr>
                <p14:cNvContentPartPr/>
                <p14:nvPr/>
              </p14:nvContentPartPr>
              <p14:xfrm>
                <a:off x="7243933" y="3222293"/>
                <a:ext cx="63720" cy="106200"/>
              </p14:xfrm>
            </p:contentPart>
          </mc:Choice>
          <mc:Fallback xmlns="">
            <p:pic>
              <p:nvPicPr>
                <p:cNvPr id="42012" name="Ink 42011">
                  <a:extLst>
                    <a:ext uri="{FF2B5EF4-FFF2-40B4-BE49-F238E27FC236}">
                      <a16:creationId xmlns:a16="http://schemas.microsoft.com/office/drawing/2014/main" id="{2DAD8006-BC96-1E48-92A2-72391E4678EA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228453" y="3206813"/>
                  <a:ext cx="9432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2013" name="Ink 42012">
                  <a:extLst>
                    <a:ext uri="{FF2B5EF4-FFF2-40B4-BE49-F238E27FC236}">
                      <a16:creationId xmlns:a16="http://schemas.microsoft.com/office/drawing/2014/main" id="{7E0B7DDD-2618-3046-82A2-0918EA361505}"/>
                    </a:ext>
                  </a:extLst>
                </p14:cNvPr>
                <p14:cNvContentPartPr/>
                <p14:nvPr/>
              </p14:nvContentPartPr>
              <p14:xfrm>
                <a:off x="7074733" y="3603533"/>
                <a:ext cx="47880" cy="137880"/>
              </p14:xfrm>
            </p:contentPart>
          </mc:Choice>
          <mc:Fallback xmlns="">
            <p:pic>
              <p:nvPicPr>
                <p:cNvPr id="42013" name="Ink 42012">
                  <a:extLst>
                    <a:ext uri="{FF2B5EF4-FFF2-40B4-BE49-F238E27FC236}">
                      <a16:creationId xmlns:a16="http://schemas.microsoft.com/office/drawing/2014/main" id="{7E0B7DDD-2618-3046-82A2-0918EA361505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059253" y="3588053"/>
                  <a:ext cx="7848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2014" name="Ink 42013">
                  <a:extLst>
                    <a:ext uri="{FF2B5EF4-FFF2-40B4-BE49-F238E27FC236}">
                      <a16:creationId xmlns:a16="http://schemas.microsoft.com/office/drawing/2014/main" id="{B402D298-8065-794F-B6B6-6BBA4A7FF89C}"/>
                    </a:ext>
                  </a:extLst>
                </p14:cNvPr>
                <p14:cNvContentPartPr/>
                <p14:nvPr/>
              </p14:nvContentPartPr>
              <p14:xfrm>
                <a:off x="6990133" y="4100693"/>
                <a:ext cx="63720" cy="169560"/>
              </p14:xfrm>
            </p:contentPart>
          </mc:Choice>
          <mc:Fallback xmlns="">
            <p:pic>
              <p:nvPicPr>
                <p:cNvPr id="42014" name="Ink 42013">
                  <a:extLst>
                    <a:ext uri="{FF2B5EF4-FFF2-40B4-BE49-F238E27FC236}">
                      <a16:creationId xmlns:a16="http://schemas.microsoft.com/office/drawing/2014/main" id="{B402D298-8065-794F-B6B6-6BBA4A7FF89C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974740" y="4085213"/>
                  <a:ext cx="94148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2015" name="Ink 42014">
                  <a:extLst>
                    <a:ext uri="{FF2B5EF4-FFF2-40B4-BE49-F238E27FC236}">
                      <a16:creationId xmlns:a16="http://schemas.microsoft.com/office/drawing/2014/main" id="{94B22A0C-941E-8642-B376-05A46616F8D4}"/>
                    </a:ext>
                  </a:extLst>
                </p14:cNvPr>
                <p14:cNvContentPartPr/>
                <p14:nvPr/>
              </p14:nvContentPartPr>
              <p14:xfrm>
                <a:off x="6783853" y="4483013"/>
                <a:ext cx="84960" cy="274320"/>
              </p14:xfrm>
            </p:contentPart>
          </mc:Choice>
          <mc:Fallback xmlns="">
            <p:pic>
              <p:nvPicPr>
                <p:cNvPr id="42015" name="Ink 42014">
                  <a:extLst>
                    <a:ext uri="{FF2B5EF4-FFF2-40B4-BE49-F238E27FC236}">
                      <a16:creationId xmlns:a16="http://schemas.microsoft.com/office/drawing/2014/main" id="{94B22A0C-941E-8642-B376-05A46616F8D4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768373" y="4467533"/>
                  <a:ext cx="115560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2016" name="Ink 42015">
                  <a:extLst>
                    <a:ext uri="{FF2B5EF4-FFF2-40B4-BE49-F238E27FC236}">
                      <a16:creationId xmlns:a16="http://schemas.microsoft.com/office/drawing/2014/main" id="{AD3A09F1-354A-A042-924A-9DA300278AF5}"/>
                    </a:ext>
                  </a:extLst>
                </p14:cNvPr>
                <p14:cNvContentPartPr/>
                <p14:nvPr/>
              </p14:nvContentPartPr>
              <p14:xfrm>
                <a:off x="6550933" y="4921133"/>
                <a:ext cx="153720" cy="185400"/>
              </p14:xfrm>
            </p:contentPart>
          </mc:Choice>
          <mc:Fallback xmlns="">
            <p:pic>
              <p:nvPicPr>
                <p:cNvPr id="42016" name="Ink 42015">
                  <a:extLst>
                    <a:ext uri="{FF2B5EF4-FFF2-40B4-BE49-F238E27FC236}">
                      <a16:creationId xmlns:a16="http://schemas.microsoft.com/office/drawing/2014/main" id="{AD3A09F1-354A-A042-924A-9DA300278AF5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535489" y="4905683"/>
                  <a:ext cx="184249" cy="2159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2021" name="Ink 42020">
                  <a:extLst>
                    <a:ext uri="{FF2B5EF4-FFF2-40B4-BE49-F238E27FC236}">
                      <a16:creationId xmlns:a16="http://schemas.microsoft.com/office/drawing/2014/main" id="{8412AB33-FD52-DB4C-9640-E58C137948DC}"/>
                    </a:ext>
                  </a:extLst>
                </p14:cNvPr>
                <p14:cNvContentPartPr/>
                <p14:nvPr/>
              </p14:nvContentPartPr>
              <p14:xfrm>
                <a:off x="4370773" y="5667053"/>
                <a:ext cx="317880" cy="37440"/>
              </p14:xfrm>
            </p:contentPart>
          </mc:Choice>
          <mc:Fallback xmlns="">
            <p:pic>
              <p:nvPicPr>
                <p:cNvPr id="42021" name="Ink 42020">
                  <a:extLst>
                    <a:ext uri="{FF2B5EF4-FFF2-40B4-BE49-F238E27FC236}">
                      <a16:creationId xmlns:a16="http://schemas.microsoft.com/office/drawing/2014/main" id="{8412AB33-FD52-DB4C-9640-E58C137948DC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355293" y="5651573"/>
                  <a:ext cx="34848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2025" name="Ink 42027">
                  <a:extLst>
                    <a:ext uri="{FF2B5EF4-FFF2-40B4-BE49-F238E27FC236}">
                      <a16:creationId xmlns:a16="http://schemas.microsoft.com/office/drawing/2014/main" id="{D26ADB7D-41EA-0745-BFEA-D6331C49A7AE}"/>
                    </a:ext>
                  </a:extLst>
                </p14:cNvPr>
                <p14:cNvContentPartPr/>
                <p14:nvPr/>
              </p14:nvContentPartPr>
              <p14:xfrm>
                <a:off x="3508213" y="5672453"/>
                <a:ext cx="635400" cy="232920"/>
              </p14:xfrm>
            </p:contentPart>
          </mc:Choice>
          <mc:Fallback xmlns="">
            <p:pic>
              <p:nvPicPr>
                <p:cNvPr id="42025" name="Ink 42027">
                  <a:extLst>
                    <a:ext uri="{FF2B5EF4-FFF2-40B4-BE49-F238E27FC236}">
                      <a16:creationId xmlns:a16="http://schemas.microsoft.com/office/drawing/2014/main" id="{D26ADB7D-41EA-0745-BFEA-D6331C49A7AE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492733" y="5656973"/>
                  <a:ext cx="66600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2026" name="Ink 42028">
                  <a:extLst>
                    <a:ext uri="{FF2B5EF4-FFF2-40B4-BE49-F238E27FC236}">
                      <a16:creationId xmlns:a16="http://schemas.microsoft.com/office/drawing/2014/main" id="{C0B07C17-0CAB-1E4B-B9F3-26DEC9B5FF06}"/>
                    </a:ext>
                  </a:extLst>
                </p14:cNvPr>
                <p14:cNvContentPartPr/>
                <p14:nvPr/>
              </p14:nvContentPartPr>
              <p14:xfrm>
                <a:off x="5047933" y="5545373"/>
                <a:ext cx="720000" cy="101160"/>
              </p14:xfrm>
            </p:contentPart>
          </mc:Choice>
          <mc:Fallback xmlns="">
            <p:pic>
              <p:nvPicPr>
                <p:cNvPr id="42026" name="Ink 42028">
                  <a:extLst>
                    <a:ext uri="{FF2B5EF4-FFF2-40B4-BE49-F238E27FC236}">
                      <a16:creationId xmlns:a16="http://schemas.microsoft.com/office/drawing/2014/main" id="{C0B07C17-0CAB-1E4B-B9F3-26DEC9B5FF06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032453" y="5529838"/>
                  <a:ext cx="750600" cy="13186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2027" name="Ink 42029">
                  <a:extLst>
                    <a:ext uri="{FF2B5EF4-FFF2-40B4-BE49-F238E27FC236}">
                      <a16:creationId xmlns:a16="http://schemas.microsoft.com/office/drawing/2014/main" id="{ED345DCE-F0DA-BA43-8F9A-04A8199EA6E6}"/>
                    </a:ext>
                  </a:extLst>
                </p14:cNvPr>
                <p14:cNvContentPartPr/>
                <p14:nvPr/>
              </p14:nvContentPartPr>
              <p14:xfrm>
                <a:off x="5995453" y="5243693"/>
                <a:ext cx="492120" cy="238680"/>
              </p14:xfrm>
            </p:contentPart>
          </mc:Choice>
          <mc:Fallback xmlns="">
            <p:pic>
              <p:nvPicPr>
                <p:cNvPr id="42027" name="Ink 42029">
                  <a:extLst>
                    <a:ext uri="{FF2B5EF4-FFF2-40B4-BE49-F238E27FC236}">
                      <a16:creationId xmlns:a16="http://schemas.microsoft.com/office/drawing/2014/main" id="{ED345DCE-F0DA-BA43-8F9A-04A8199EA6E6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979984" y="5228190"/>
                  <a:ext cx="522698" cy="26932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2066" name="Ink 42065">
                  <a:extLst>
                    <a:ext uri="{FF2B5EF4-FFF2-40B4-BE49-F238E27FC236}">
                      <a16:creationId xmlns:a16="http://schemas.microsoft.com/office/drawing/2014/main" id="{92C3EAF0-6CB4-6D4C-8FF7-005D82B0917C}"/>
                    </a:ext>
                  </a:extLst>
                </p14:cNvPr>
                <p14:cNvContentPartPr/>
                <p14:nvPr/>
              </p14:nvContentPartPr>
              <p14:xfrm>
                <a:off x="6355093" y="5500733"/>
                <a:ext cx="185400" cy="280080"/>
              </p14:xfrm>
            </p:contentPart>
          </mc:Choice>
          <mc:Fallback xmlns="">
            <p:pic>
              <p:nvPicPr>
                <p:cNvPr id="42066" name="Ink 42065">
                  <a:extLst>
                    <a:ext uri="{FF2B5EF4-FFF2-40B4-BE49-F238E27FC236}">
                      <a16:creationId xmlns:a16="http://schemas.microsoft.com/office/drawing/2014/main" id="{92C3EAF0-6CB4-6D4C-8FF7-005D82B0917C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334573" y="5480213"/>
                  <a:ext cx="226080" cy="32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2067" name="Ink 42066">
                  <a:extLst>
                    <a:ext uri="{FF2B5EF4-FFF2-40B4-BE49-F238E27FC236}">
                      <a16:creationId xmlns:a16="http://schemas.microsoft.com/office/drawing/2014/main" id="{F1E95C4B-81B3-104E-9837-C25A68C21A69}"/>
                    </a:ext>
                  </a:extLst>
                </p14:cNvPr>
                <p14:cNvContentPartPr/>
                <p14:nvPr/>
              </p14:nvContentPartPr>
              <p14:xfrm>
                <a:off x="6577213" y="5622413"/>
                <a:ext cx="233280" cy="142560"/>
              </p14:xfrm>
            </p:contentPart>
          </mc:Choice>
          <mc:Fallback xmlns="">
            <p:pic>
              <p:nvPicPr>
                <p:cNvPr id="42067" name="Ink 42066">
                  <a:extLst>
                    <a:ext uri="{FF2B5EF4-FFF2-40B4-BE49-F238E27FC236}">
                      <a16:creationId xmlns:a16="http://schemas.microsoft.com/office/drawing/2014/main" id="{F1E95C4B-81B3-104E-9837-C25A68C21A69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556693" y="5601893"/>
                  <a:ext cx="27396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2068" name="Ink 42067">
                  <a:extLst>
                    <a:ext uri="{FF2B5EF4-FFF2-40B4-BE49-F238E27FC236}">
                      <a16:creationId xmlns:a16="http://schemas.microsoft.com/office/drawing/2014/main" id="{39DB737B-0261-2B44-8771-709A3EFCC42F}"/>
                    </a:ext>
                  </a:extLst>
                </p14:cNvPr>
                <p14:cNvContentPartPr/>
                <p14:nvPr/>
              </p14:nvContentPartPr>
              <p14:xfrm>
                <a:off x="6762613" y="5647973"/>
                <a:ext cx="158400" cy="122040"/>
              </p14:xfrm>
            </p:contentPart>
          </mc:Choice>
          <mc:Fallback xmlns="">
            <p:pic>
              <p:nvPicPr>
                <p:cNvPr id="42068" name="Ink 42067">
                  <a:extLst>
                    <a:ext uri="{FF2B5EF4-FFF2-40B4-BE49-F238E27FC236}">
                      <a16:creationId xmlns:a16="http://schemas.microsoft.com/office/drawing/2014/main" id="{39DB737B-0261-2B44-8771-709A3EFCC42F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742140" y="5627453"/>
                  <a:ext cx="198988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2069" name="Ink 42068">
                  <a:extLst>
                    <a:ext uri="{FF2B5EF4-FFF2-40B4-BE49-F238E27FC236}">
                      <a16:creationId xmlns:a16="http://schemas.microsoft.com/office/drawing/2014/main" id="{C2E2BF92-497F-8342-ADDA-13BC2E896FCE}"/>
                    </a:ext>
                  </a:extLst>
                </p14:cNvPr>
                <p14:cNvContentPartPr/>
                <p14:nvPr/>
              </p14:nvContentPartPr>
              <p14:xfrm>
                <a:off x="6968893" y="5690453"/>
                <a:ext cx="116280" cy="243720"/>
              </p14:xfrm>
            </p:contentPart>
          </mc:Choice>
          <mc:Fallback xmlns="">
            <p:pic>
              <p:nvPicPr>
                <p:cNvPr id="42069" name="Ink 42068">
                  <a:extLst>
                    <a:ext uri="{FF2B5EF4-FFF2-40B4-BE49-F238E27FC236}">
                      <a16:creationId xmlns:a16="http://schemas.microsoft.com/office/drawing/2014/main" id="{C2E2BF92-497F-8342-ADDA-13BC2E896FCE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948309" y="5669933"/>
                  <a:ext cx="157086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2070" name="Ink 42069">
                  <a:extLst>
                    <a:ext uri="{FF2B5EF4-FFF2-40B4-BE49-F238E27FC236}">
                      <a16:creationId xmlns:a16="http://schemas.microsoft.com/office/drawing/2014/main" id="{C52B8010-C4A4-5D43-B08B-71CAD3F79F7F}"/>
                    </a:ext>
                  </a:extLst>
                </p14:cNvPr>
                <p14:cNvContentPartPr/>
                <p14:nvPr/>
              </p14:nvContentPartPr>
              <p14:xfrm>
                <a:off x="6963493" y="5632853"/>
                <a:ext cx="111600" cy="142560"/>
              </p14:xfrm>
            </p:contentPart>
          </mc:Choice>
          <mc:Fallback xmlns="">
            <p:pic>
              <p:nvPicPr>
                <p:cNvPr id="42070" name="Ink 42069">
                  <a:extLst>
                    <a:ext uri="{FF2B5EF4-FFF2-40B4-BE49-F238E27FC236}">
                      <a16:creationId xmlns:a16="http://schemas.microsoft.com/office/drawing/2014/main" id="{C52B8010-C4A4-5D43-B08B-71CAD3F79F7F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942973" y="5612333"/>
                  <a:ext cx="15228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42090" name="Ink 42090">
                  <a:extLst>
                    <a:ext uri="{FF2B5EF4-FFF2-40B4-BE49-F238E27FC236}">
                      <a16:creationId xmlns:a16="http://schemas.microsoft.com/office/drawing/2014/main" id="{2370E9D9-E261-2F4A-9613-5F282F9BFDD4}"/>
                    </a:ext>
                  </a:extLst>
                </p14:cNvPr>
                <p14:cNvContentPartPr/>
                <p14:nvPr/>
              </p14:nvContentPartPr>
              <p14:xfrm>
                <a:off x="6640933" y="5753813"/>
                <a:ext cx="2117160" cy="370440"/>
              </p14:xfrm>
            </p:contentPart>
          </mc:Choice>
          <mc:Fallback xmlns="">
            <p:pic>
              <p:nvPicPr>
                <p:cNvPr id="42090" name="Ink 42090">
                  <a:extLst>
                    <a:ext uri="{FF2B5EF4-FFF2-40B4-BE49-F238E27FC236}">
                      <a16:creationId xmlns:a16="http://schemas.microsoft.com/office/drawing/2014/main" id="{2370E9D9-E261-2F4A-9613-5F282F9BFDD4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620413" y="5733273"/>
                  <a:ext cx="2157840" cy="411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42094" name="Ink 42093">
                <a:extLst>
                  <a:ext uri="{FF2B5EF4-FFF2-40B4-BE49-F238E27FC236}">
                    <a16:creationId xmlns:a16="http://schemas.microsoft.com/office/drawing/2014/main" id="{C1689F1C-681E-0444-9F1C-866667DAC304}"/>
                  </a:ext>
                </a:extLst>
              </p14:cNvPr>
              <p14:cNvContentPartPr/>
              <p14:nvPr/>
            </p14:nvContentPartPr>
            <p14:xfrm>
              <a:off x="5471293" y="6130373"/>
              <a:ext cx="79560" cy="401760"/>
            </p14:xfrm>
          </p:contentPart>
        </mc:Choice>
        <mc:Fallback xmlns="">
          <p:pic>
            <p:nvPicPr>
              <p:cNvPr id="42094" name="Ink 42093">
                <a:extLst>
                  <a:ext uri="{FF2B5EF4-FFF2-40B4-BE49-F238E27FC236}">
                    <a16:creationId xmlns:a16="http://schemas.microsoft.com/office/drawing/2014/main" id="{C1689F1C-681E-0444-9F1C-866667DAC304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5451133" y="6109853"/>
                <a:ext cx="120600" cy="44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42095" name="Ink 42094">
                <a:extLst>
                  <a:ext uri="{FF2B5EF4-FFF2-40B4-BE49-F238E27FC236}">
                    <a16:creationId xmlns:a16="http://schemas.microsoft.com/office/drawing/2014/main" id="{973B3F18-6E5A-C041-B30B-B994B99B600E}"/>
                  </a:ext>
                </a:extLst>
              </p14:cNvPr>
              <p14:cNvContentPartPr/>
              <p14:nvPr/>
            </p14:nvContentPartPr>
            <p14:xfrm>
              <a:off x="5810053" y="6156293"/>
              <a:ext cx="116640" cy="555840"/>
            </p14:xfrm>
          </p:contentPart>
        </mc:Choice>
        <mc:Fallback xmlns="">
          <p:pic>
            <p:nvPicPr>
              <p:cNvPr id="42095" name="Ink 42094">
                <a:extLst>
                  <a:ext uri="{FF2B5EF4-FFF2-40B4-BE49-F238E27FC236}">
                    <a16:creationId xmlns:a16="http://schemas.microsoft.com/office/drawing/2014/main" id="{973B3F18-6E5A-C041-B30B-B994B99B600E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5789533" y="6135773"/>
                <a:ext cx="157680" cy="596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93460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41998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42008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4199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C68FC-F6BA-D641-9B8F-5D45A9D47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Popularity of the Naïve Bayes 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E7813-945C-9140-B5A5-BFCAAB0D2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6596270" cy="4873349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Intuitive</a:t>
            </a:r>
          </a:p>
          <a:p>
            <a:endParaRPr lang="en-US" dirty="0"/>
          </a:p>
          <a:p>
            <a:r>
              <a:rPr lang="en-US" dirty="0"/>
              <a:t>Works on </a:t>
            </a:r>
            <a:r>
              <a:rPr lang="en-US" b="1" dirty="0">
                <a:solidFill>
                  <a:srgbClr val="C00000"/>
                </a:solidFill>
              </a:rPr>
              <a:t>small datasets</a:t>
            </a:r>
          </a:p>
          <a:p>
            <a:endParaRPr lang="en-US" dirty="0"/>
          </a:p>
          <a:p>
            <a:r>
              <a:rPr lang="en-US" b="1" dirty="0">
                <a:solidFill>
                  <a:srgbClr val="C00000"/>
                </a:solidFill>
              </a:rPr>
              <a:t>Computationally efficient </a:t>
            </a:r>
            <a:r>
              <a:rPr lang="en-US" dirty="0"/>
              <a:t>for </a:t>
            </a:r>
            <a:br>
              <a:rPr lang="en-US" dirty="0"/>
            </a:br>
            <a:r>
              <a:rPr lang="en-US" dirty="0"/>
              <a:t>both training and prediction</a:t>
            </a:r>
          </a:p>
          <a:p>
            <a:endParaRPr lang="en-US" dirty="0"/>
          </a:p>
          <a:p>
            <a:r>
              <a:rPr lang="en-US" b="1" dirty="0">
                <a:solidFill>
                  <a:srgbClr val="C00000"/>
                </a:solidFill>
              </a:rPr>
              <a:t>Works well </a:t>
            </a:r>
            <a:r>
              <a:rPr lang="en-US" dirty="0"/>
              <a:t>in a variety of settings</a:t>
            </a:r>
          </a:p>
          <a:p>
            <a:pPr lvl="1"/>
            <a:r>
              <a:rPr lang="en-US" dirty="0"/>
              <a:t>Makes very strong assumptions (independence of features), which do not hold in practice, but works well anyway…</a:t>
            </a:r>
          </a:p>
        </p:txBody>
      </p:sp>
    </p:spTree>
    <p:extLst>
      <p:ext uri="{BB962C8B-B14F-4D97-AF65-F5344CB8AC3E}">
        <p14:creationId xmlns:p14="http://schemas.microsoft.com/office/powerpoint/2010/main" val="3415293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54DF4-01C1-3F44-8F42-9E260BC5B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Assumptions (“Naïve”)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CCA39-E082-3241-8B03-B2958B7C13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Each feature and its corresponding likelihood is </a:t>
            </a:r>
            <a:r>
              <a:rPr lang="en-US" sz="3200" b="1" dirty="0">
                <a:solidFill>
                  <a:srgbClr val="C00000"/>
                </a:solidFill>
              </a:rPr>
              <a:t>independent.</a:t>
            </a:r>
          </a:p>
          <a:p>
            <a:endParaRPr lang="en-US" sz="3200" b="1" dirty="0">
              <a:solidFill>
                <a:srgbClr val="C00000"/>
              </a:solidFill>
            </a:endParaRPr>
          </a:p>
          <a:p>
            <a:r>
              <a:rPr lang="en-US" sz="3200" dirty="0"/>
              <a:t>For each feature, we must assume some statistical distribution. (Kernel density estimates.)</a:t>
            </a:r>
          </a:p>
          <a:p>
            <a:pPr lvl="1"/>
            <a:r>
              <a:rPr lang="en-US" sz="2800" b="1" dirty="0">
                <a:solidFill>
                  <a:srgbClr val="C00000"/>
                </a:solidFill>
              </a:rPr>
              <a:t>Gaussian:</a:t>
            </a:r>
            <a:r>
              <a:rPr lang="en-US" sz="2800" dirty="0"/>
              <a:t> Numerical Features</a:t>
            </a:r>
          </a:p>
          <a:p>
            <a:pPr lvl="1"/>
            <a:r>
              <a:rPr lang="en-US" sz="2800" b="1" dirty="0">
                <a:solidFill>
                  <a:srgbClr val="C00000"/>
                </a:solidFill>
              </a:rPr>
              <a:t>Bernoulli: </a:t>
            </a:r>
            <a:r>
              <a:rPr lang="en-US" sz="2800" dirty="0"/>
              <a:t>Categorical Features</a:t>
            </a:r>
            <a:endParaRPr lang="en-US" sz="2800" b="1" dirty="0"/>
          </a:p>
          <a:p>
            <a:pPr lvl="1"/>
            <a:r>
              <a:rPr lang="en-US" sz="2800" b="1" dirty="0">
                <a:solidFill>
                  <a:srgbClr val="C00000"/>
                </a:solidFill>
              </a:rPr>
              <a:t>Multinomial:</a:t>
            </a:r>
            <a:r>
              <a:rPr lang="en-US" sz="2800" dirty="0"/>
              <a:t> Discrete or Count Features</a:t>
            </a:r>
          </a:p>
        </p:txBody>
      </p:sp>
    </p:spTree>
    <p:extLst>
      <p:ext uri="{BB962C8B-B14F-4D97-AF65-F5344CB8AC3E}">
        <p14:creationId xmlns:p14="http://schemas.microsoft.com/office/powerpoint/2010/main" val="2136162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>
          <a:xfrm>
            <a:off x="425885" y="365125"/>
            <a:ext cx="11599101" cy="1325563"/>
          </a:xfrm>
        </p:spPr>
        <p:txBody>
          <a:bodyPr/>
          <a:lstStyle/>
          <a:p>
            <a:r>
              <a:rPr lang="en-US" dirty="0"/>
              <a:t>Na</a:t>
            </a:r>
            <a:r>
              <a:rPr lang="fr-FR" dirty="0" err="1"/>
              <a:t>ï</a:t>
            </a:r>
            <a:r>
              <a:rPr lang="en-US" dirty="0" err="1"/>
              <a:t>ve</a:t>
            </a:r>
            <a:r>
              <a:rPr lang="en-US" dirty="0"/>
              <a:t> Bayes: Statistical Distribution Assumptions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6">
                <a:extLst>
                  <a:ext uri="{FF2B5EF4-FFF2-40B4-BE49-F238E27FC236}">
                    <a16:creationId xmlns:a16="http://schemas.microsoft.com/office/drawing/2014/main" id="{383F8FE4-CA16-9342-B171-4A62CBF0D5DC}"/>
                  </a:ext>
                </a:extLst>
              </p14:cNvPr>
              <p14:cNvContentPartPr/>
              <p14:nvPr/>
            </p14:nvContentPartPr>
            <p14:xfrm>
              <a:off x="2201053" y="1920533"/>
              <a:ext cx="339120" cy="974160"/>
            </p14:xfrm>
          </p:contentPart>
        </mc:Choice>
        <mc:Fallback xmlns="">
          <p:pic>
            <p:nvPicPr>
              <p:cNvPr id="5" name="Ink 6">
                <a:extLst>
                  <a:ext uri="{FF2B5EF4-FFF2-40B4-BE49-F238E27FC236}">
                    <a16:creationId xmlns:a16="http://schemas.microsoft.com/office/drawing/2014/main" id="{383F8FE4-CA16-9342-B171-4A62CBF0D5D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80893" y="1900373"/>
                <a:ext cx="379800" cy="101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6" name="Ink 17">
                <a:extLst>
                  <a:ext uri="{FF2B5EF4-FFF2-40B4-BE49-F238E27FC236}">
                    <a16:creationId xmlns:a16="http://schemas.microsoft.com/office/drawing/2014/main" id="{E770E449-79A5-2B43-9CB6-23E04315E017}"/>
                  </a:ext>
                </a:extLst>
              </p14:cNvPr>
              <p14:cNvContentPartPr/>
              <p14:nvPr/>
            </p14:nvContentPartPr>
            <p14:xfrm>
              <a:off x="3359893" y="2264693"/>
              <a:ext cx="624600" cy="417600"/>
            </p14:xfrm>
          </p:contentPart>
        </mc:Choice>
        <mc:Fallback xmlns="">
          <p:pic>
            <p:nvPicPr>
              <p:cNvPr id="16" name="Ink 17">
                <a:extLst>
                  <a:ext uri="{FF2B5EF4-FFF2-40B4-BE49-F238E27FC236}">
                    <a16:creationId xmlns:a16="http://schemas.microsoft.com/office/drawing/2014/main" id="{E770E449-79A5-2B43-9CB6-23E04315E01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39733" y="2244191"/>
                <a:ext cx="665640" cy="4582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7" name="Ink 18">
                <a:extLst>
                  <a:ext uri="{FF2B5EF4-FFF2-40B4-BE49-F238E27FC236}">
                    <a16:creationId xmlns:a16="http://schemas.microsoft.com/office/drawing/2014/main" id="{E94628C6-B2E0-2D42-95FA-11C26D35E68D}"/>
                  </a:ext>
                </a:extLst>
              </p14:cNvPr>
              <p14:cNvContentPartPr/>
              <p14:nvPr/>
            </p14:nvContentPartPr>
            <p14:xfrm>
              <a:off x="2814853" y="2354693"/>
              <a:ext cx="159120" cy="116640"/>
            </p14:xfrm>
          </p:contentPart>
        </mc:Choice>
        <mc:Fallback xmlns="">
          <p:pic>
            <p:nvPicPr>
              <p:cNvPr id="17" name="Ink 18">
                <a:extLst>
                  <a:ext uri="{FF2B5EF4-FFF2-40B4-BE49-F238E27FC236}">
                    <a16:creationId xmlns:a16="http://schemas.microsoft.com/office/drawing/2014/main" id="{E94628C6-B2E0-2D42-95FA-11C26D35E68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94693" y="2334173"/>
                <a:ext cx="199800" cy="15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D3837D21-1B75-9149-8E39-433F6A4E523F}"/>
                  </a:ext>
                </a:extLst>
              </p14:cNvPr>
              <p14:cNvContentPartPr/>
              <p14:nvPr/>
            </p14:nvContentPartPr>
            <p14:xfrm>
              <a:off x="3994933" y="2701013"/>
              <a:ext cx="249120" cy="43128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D3837D21-1B75-9149-8E39-433F6A4E523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974773" y="2680493"/>
                <a:ext cx="289800" cy="47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5" name="Ink 25">
                <a:extLst>
                  <a:ext uri="{FF2B5EF4-FFF2-40B4-BE49-F238E27FC236}">
                    <a16:creationId xmlns:a16="http://schemas.microsoft.com/office/drawing/2014/main" id="{70D2157C-3B88-F648-91F4-45DD0147326E}"/>
                  </a:ext>
                </a:extLst>
              </p14:cNvPr>
              <p14:cNvContentPartPr/>
              <p14:nvPr/>
            </p14:nvContentPartPr>
            <p14:xfrm>
              <a:off x="4042813" y="2180093"/>
              <a:ext cx="767520" cy="227160"/>
            </p14:xfrm>
          </p:contentPart>
        </mc:Choice>
        <mc:Fallback xmlns="">
          <p:pic>
            <p:nvPicPr>
              <p:cNvPr id="25" name="Ink 25">
                <a:extLst>
                  <a:ext uri="{FF2B5EF4-FFF2-40B4-BE49-F238E27FC236}">
                    <a16:creationId xmlns:a16="http://schemas.microsoft.com/office/drawing/2014/main" id="{70D2157C-3B88-F648-91F4-45DD0147326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022293" y="2159573"/>
                <a:ext cx="808560" cy="26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1" name="Ink 31">
                <a:extLst>
                  <a:ext uri="{FF2B5EF4-FFF2-40B4-BE49-F238E27FC236}">
                    <a16:creationId xmlns:a16="http://schemas.microsoft.com/office/drawing/2014/main" id="{88DFB566-ED4D-0B40-8515-BB533D9FD18B}"/>
                  </a:ext>
                </a:extLst>
              </p14:cNvPr>
              <p14:cNvContentPartPr/>
              <p14:nvPr/>
            </p14:nvContentPartPr>
            <p14:xfrm>
              <a:off x="5027053" y="1751333"/>
              <a:ext cx="1157040" cy="884160"/>
            </p14:xfrm>
          </p:contentPart>
        </mc:Choice>
        <mc:Fallback xmlns="">
          <p:pic>
            <p:nvPicPr>
              <p:cNvPr id="31" name="Ink 31">
                <a:extLst>
                  <a:ext uri="{FF2B5EF4-FFF2-40B4-BE49-F238E27FC236}">
                    <a16:creationId xmlns:a16="http://schemas.microsoft.com/office/drawing/2014/main" id="{88DFB566-ED4D-0B40-8515-BB533D9FD18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006539" y="1730813"/>
                <a:ext cx="1197707" cy="92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8" name="Ink 38">
                <a:extLst>
                  <a:ext uri="{FF2B5EF4-FFF2-40B4-BE49-F238E27FC236}">
                    <a16:creationId xmlns:a16="http://schemas.microsoft.com/office/drawing/2014/main" id="{D32930D1-33C9-E740-9186-2B7942A5D39B}"/>
                  </a:ext>
                </a:extLst>
              </p14:cNvPr>
              <p14:cNvContentPartPr/>
              <p14:nvPr/>
            </p14:nvContentPartPr>
            <p14:xfrm>
              <a:off x="6228013" y="1756733"/>
              <a:ext cx="994680" cy="847080"/>
            </p14:xfrm>
          </p:contentPart>
        </mc:Choice>
        <mc:Fallback xmlns="">
          <p:pic>
            <p:nvPicPr>
              <p:cNvPr id="38" name="Ink 38">
                <a:extLst>
                  <a:ext uri="{FF2B5EF4-FFF2-40B4-BE49-F238E27FC236}">
                    <a16:creationId xmlns:a16="http://schemas.microsoft.com/office/drawing/2014/main" id="{D32930D1-33C9-E740-9186-2B7942A5D39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212893" y="1736213"/>
                <a:ext cx="1030320" cy="88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174817B1-C940-2A4E-92BC-3D2668F888BA}"/>
                  </a:ext>
                </a:extLst>
              </p14:cNvPr>
              <p14:cNvContentPartPr/>
              <p14:nvPr/>
            </p14:nvContentPartPr>
            <p14:xfrm>
              <a:off x="7757293" y="1910093"/>
              <a:ext cx="26640" cy="42840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174817B1-C940-2A4E-92BC-3D2668F888BA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741813" y="1894613"/>
                <a:ext cx="57240" cy="45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69D72233-BBB4-4F49-8CB0-C71B1DFFE316}"/>
                  </a:ext>
                </a:extLst>
              </p14:cNvPr>
              <p14:cNvContentPartPr/>
              <p14:nvPr/>
            </p14:nvContentPartPr>
            <p14:xfrm>
              <a:off x="7709773" y="1857173"/>
              <a:ext cx="254520" cy="24372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69D72233-BBB4-4F49-8CB0-C71B1DFFE316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694271" y="1841693"/>
                <a:ext cx="285163" cy="27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72419CC0-581C-7C49-B0EB-1095F4E7A92B}"/>
                  </a:ext>
                </a:extLst>
              </p14:cNvPr>
              <p14:cNvContentPartPr/>
              <p14:nvPr/>
            </p14:nvContentPartPr>
            <p14:xfrm>
              <a:off x="8016853" y="1838813"/>
              <a:ext cx="169560" cy="54792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72419CC0-581C-7C49-B0EB-1095F4E7A92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001373" y="1823323"/>
                <a:ext cx="200160" cy="5785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6730C8DC-DE40-F949-A886-4FD48BC35F9F}"/>
                  </a:ext>
                </a:extLst>
              </p14:cNvPr>
              <p14:cNvContentPartPr/>
              <p14:nvPr/>
            </p14:nvContentPartPr>
            <p14:xfrm>
              <a:off x="8127733" y="2154173"/>
              <a:ext cx="322560" cy="5025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6730C8DC-DE40-F949-A886-4FD48BC35F9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112253" y="2138693"/>
                <a:ext cx="353160" cy="53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49" name="Ink 49">
                <a:extLst>
                  <a:ext uri="{FF2B5EF4-FFF2-40B4-BE49-F238E27FC236}">
                    <a16:creationId xmlns:a16="http://schemas.microsoft.com/office/drawing/2014/main" id="{6D52EA3A-CB13-1644-B917-012610694413}"/>
                  </a:ext>
                </a:extLst>
              </p14:cNvPr>
              <p14:cNvContentPartPr/>
              <p14:nvPr/>
            </p14:nvContentPartPr>
            <p14:xfrm>
              <a:off x="8439853" y="1798853"/>
              <a:ext cx="624960" cy="931680"/>
            </p14:xfrm>
          </p:contentPart>
        </mc:Choice>
        <mc:Fallback xmlns="">
          <p:pic>
            <p:nvPicPr>
              <p:cNvPr id="49" name="Ink 49">
                <a:extLst>
                  <a:ext uri="{FF2B5EF4-FFF2-40B4-BE49-F238E27FC236}">
                    <a16:creationId xmlns:a16="http://schemas.microsoft.com/office/drawing/2014/main" id="{6D52EA3A-CB13-1644-B917-012610694413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424724" y="1783733"/>
                <a:ext cx="655578" cy="96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D041B3A6-50B0-7448-A5A2-C1E85A5DDF9D}"/>
                  </a:ext>
                </a:extLst>
              </p14:cNvPr>
              <p14:cNvContentPartPr/>
              <p14:nvPr/>
            </p14:nvContentPartPr>
            <p14:xfrm>
              <a:off x="8376493" y="2973893"/>
              <a:ext cx="937080" cy="84168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D041B3A6-50B0-7448-A5A2-C1E85A5DDF9D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355973" y="2953373"/>
                <a:ext cx="977760" cy="88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1064427E-E47B-814C-89F7-AF3857D39810}"/>
                  </a:ext>
                </a:extLst>
              </p14:cNvPr>
              <p14:cNvContentPartPr/>
              <p14:nvPr/>
            </p14:nvContentPartPr>
            <p14:xfrm>
              <a:off x="7656853" y="3868133"/>
              <a:ext cx="317880" cy="43416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1064427E-E47B-814C-89F7-AF3857D39810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641733" y="3852653"/>
                <a:ext cx="348480" cy="46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40788A1C-1CDD-064B-8881-9BCC7A6CD8EA}"/>
                  </a:ext>
                </a:extLst>
              </p14:cNvPr>
              <p14:cNvContentPartPr/>
              <p14:nvPr/>
            </p14:nvContentPartPr>
            <p14:xfrm>
              <a:off x="8016853" y="3915653"/>
              <a:ext cx="32040" cy="33372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40788A1C-1CDD-064B-8881-9BCC7A6CD8EA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001373" y="3900533"/>
                <a:ext cx="62640" cy="36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DE34629B-670D-1B42-A347-52DB1EBD4E54}"/>
                  </a:ext>
                </a:extLst>
              </p14:cNvPr>
              <p14:cNvContentPartPr/>
              <p14:nvPr/>
            </p14:nvContentPartPr>
            <p14:xfrm>
              <a:off x="8048533" y="4143173"/>
              <a:ext cx="254520" cy="10620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DE34629B-670D-1B42-A347-52DB1EBD4E54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033053" y="4128053"/>
                <a:ext cx="284760" cy="13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5F818CE3-2C42-814D-9E75-D9783CB3969B}"/>
                  </a:ext>
                </a:extLst>
              </p14:cNvPr>
              <p14:cNvContentPartPr/>
              <p14:nvPr/>
            </p14:nvContentPartPr>
            <p14:xfrm>
              <a:off x="8371093" y="3859853"/>
              <a:ext cx="32040" cy="42660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5F818CE3-2C42-814D-9E75-D9783CB3969B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355973" y="3844373"/>
                <a:ext cx="62640" cy="45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519BECBB-435F-3440-A21E-95A6A67A7D00}"/>
                  </a:ext>
                </a:extLst>
              </p14:cNvPr>
              <p14:cNvContentPartPr/>
              <p14:nvPr/>
            </p14:nvContentPartPr>
            <p14:xfrm>
              <a:off x="8424013" y="4143893"/>
              <a:ext cx="21600" cy="10044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519BECBB-435F-3440-A21E-95A6A67A7D00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408893" y="4128413"/>
                <a:ext cx="52200" cy="13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BC229791-6E9A-CD41-885C-22776A86775E}"/>
                  </a:ext>
                </a:extLst>
              </p14:cNvPr>
              <p14:cNvContentPartPr/>
              <p14:nvPr/>
            </p14:nvContentPartPr>
            <p14:xfrm>
              <a:off x="8476933" y="3934013"/>
              <a:ext cx="16200" cy="1908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BC229791-6E9A-CD41-885C-22776A86775E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8461813" y="3918533"/>
                <a:ext cx="46800" cy="4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2B8A9256-9834-AE40-A41D-C5C13EAC06DD}"/>
                  </a:ext>
                </a:extLst>
              </p14:cNvPr>
              <p14:cNvContentPartPr/>
              <p14:nvPr/>
            </p14:nvContentPartPr>
            <p14:xfrm>
              <a:off x="8582773" y="3889373"/>
              <a:ext cx="249120" cy="37620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2B8A9256-9834-AE40-A41D-C5C13EAC06DD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8567653" y="3873893"/>
                <a:ext cx="279720" cy="40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DFF2D3AB-5FA5-744F-802E-7F5E5F969BAC}"/>
                  </a:ext>
                </a:extLst>
              </p14:cNvPr>
              <p14:cNvContentPartPr/>
              <p14:nvPr/>
            </p14:nvContentPartPr>
            <p14:xfrm>
              <a:off x="8842333" y="4095653"/>
              <a:ext cx="90360" cy="14328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DFF2D3AB-5FA5-744F-802E-7F5E5F969BAC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8826853" y="4080173"/>
                <a:ext cx="120960" cy="17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28913009-2258-D948-8C98-0893A4CC2C0F}"/>
                  </a:ext>
                </a:extLst>
              </p14:cNvPr>
              <p14:cNvContentPartPr/>
              <p14:nvPr/>
            </p14:nvContentPartPr>
            <p14:xfrm>
              <a:off x="8942773" y="3936173"/>
              <a:ext cx="185400" cy="31860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28913009-2258-D948-8C98-0893A4CC2C0F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8927653" y="3921053"/>
                <a:ext cx="216000" cy="34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B192D156-A01E-E84B-B3B3-43BBE208C61E}"/>
                  </a:ext>
                </a:extLst>
              </p14:cNvPr>
              <p14:cNvContentPartPr/>
              <p14:nvPr/>
            </p14:nvContentPartPr>
            <p14:xfrm>
              <a:off x="9329053" y="3900533"/>
              <a:ext cx="280800" cy="55008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B192D156-A01E-E84B-B3B3-43BBE208C61E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9313933" y="3885053"/>
                <a:ext cx="311400" cy="58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A20B3D9E-1799-9E4C-A88B-5EBBEF232576}"/>
                  </a:ext>
                </a:extLst>
              </p14:cNvPr>
              <p14:cNvContentPartPr/>
              <p14:nvPr/>
            </p14:nvContentPartPr>
            <p14:xfrm>
              <a:off x="9742333" y="4032653"/>
              <a:ext cx="410040" cy="52884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A20B3D9E-1799-9E4C-A88B-5EBBEF232576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9727213" y="4017533"/>
                <a:ext cx="440640" cy="55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41984" name="Ink 41983">
                <a:extLst>
                  <a:ext uri="{FF2B5EF4-FFF2-40B4-BE49-F238E27FC236}">
                    <a16:creationId xmlns:a16="http://schemas.microsoft.com/office/drawing/2014/main" id="{1F401939-7907-B848-9367-5A4741CFD6FD}"/>
                  </a:ext>
                </a:extLst>
              </p14:cNvPr>
              <p14:cNvContentPartPr/>
              <p14:nvPr/>
            </p14:nvContentPartPr>
            <p14:xfrm>
              <a:off x="8238973" y="4497773"/>
              <a:ext cx="185400" cy="328320"/>
            </p14:xfrm>
          </p:contentPart>
        </mc:Choice>
        <mc:Fallback xmlns="">
          <p:pic>
            <p:nvPicPr>
              <p:cNvPr id="41984" name="Ink 41983">
                <a:extLst>
                  <a:ext uri="{FF2B5EF4-FFF2-40B4-BE49-F238E27FC236}">
                    <a16:creationId xmlns:a16="http://schemas.microsoft.com/office/drawing/2014/main" id="{1F401939-7907-B848-9367-5A4741CFD6FD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8223853" y="4482653"/>
                <a:ext cx="216000" cy="35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41985" name="Ink 41984">
                <a:extLst>
                  <a:ext uri="{FF2B5EF4-FFF2-40B4-BE49-F238E27FC236}">
                    <a16:creationId xmlns:a16="http://schemas.microsoft.com/office/drawing/2014/main" id="{1DAEC825-2A96-9443-8EBC-86AC829F0EBA}"/>
                  </a:ext>
                </a:extLst>
              </p14:cNvPr>
              <p14:cNvContentPartPr/>
              <p14:nvPr/>
            </p14:nvContentPartPr>
            <p14:xfrm>
              <a:off x="8524813" y="4698653"/>
              <a:ext cx="53280" cy="296640"/>
            </p14:xfrm>
          </p:contentPart>
        </mc:Choice>
        <mc:Fallback xmlns="">
          <p:pic>
            <p:nvPicPr>
              <p:cNvPr id="41985" name="Ink 41984">
                <a:extLst>
                  <a:ext uri="{FF2B5EF4-FFF2-40B4-BE49-F238E27FC236}">
                    <a16:creationId xmlns:a16="http://schemas.microsoft.com/office/drawing/2014/main" id="{1DAEC825-2A96-9443-8EBC-86AC829F0EBA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8509333" y="4683533"/>
                <a:ext cx="83880" cy="32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41986" name="Ink 41985">
                <a:extLst>
                  <a:ext uri="{FF2B5EF4-FFF2-40B4-BE49-F238E27FC236}">
                    <a16:creationId xmlns:a16="http://schemas.microsoft.com/office/drawing/2014/main" id="{02028FA5-1746-D942-B166-94EA3B0E8E5B}"/>
                  </a:ext>
                </a:extLst>
              </p14:cNvPr>
              <p14:cNvContentPartPr/>
              <p14:nvPr/>
            </p14:nvContentPartPr>
            <p14:xfrm>
              <a:off x="8551093" y="4629893"/>
              <a:ext cx="137880" cy="169560"/>
            </p14:xfrm>
          </p:contentPart>
        </mc:Choice>
        <mc:Fallback xmlns="">
          <p:pic>
            <p:nvPicPr>
              <p:cNvPr id="41986" name="Ink 41985">
                <a:extLst>
                  <a:ext uri="{FF2B5EF4-FFF2-40B4-BE49-F238E27FC236}">
                    <a16:creationId xmlns:a16="http://schemas.microsoft.com/office/drawing/2014/main" id="{02028FA5-1746-D942-B166-94EA3B0E8E5B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8535973" y="4614773"/>
                <a:ext cx="168480" cy="20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41987" name="Ink 41986">
                <a:extLst>
                  <a:ext uri="{FF2B5EF4-FFF2-40B4-BE49-F238E27FC236}">
                    <a16:creationId xmlns:a16="http://schemas.microsoft.com/office/drawing/2014/main" id="{608251F0-55B7-A146-9C9D-3B3B7FDDE512}"/>
                  </a:ext>
                </a:extLst>
              </p14:cNvPr>
              <p14:cNvContentPartPr/>
              <p14:nvPr/>
            </p14:nvContentPartPr>
            <p14:xfrm>
              <a:off x="8741533" y="4582373"/>
              <a:ext cx="190800" cy="193680"/>
            </p14:xfrm>
          </p:contentPart>
        </mc:Choice>
        <mc:Fallback xmlns="">
          <p:pic>
            <p:nvPicPr>
              <p:cNvPr id="41987" name="Ink 41986">
                <a:extLst>
                  <a:ext uri="{FF2B5EF4-FFF2-40B4-BE49-F238E27FC236}">
                    <a16:creationId xmlns:a16="http://schemas.microsoft.com/office/drawing/2014/main" id="{608251F0-55B7-A146-9C9D-3B3B7FDDE512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8726413" y="4567253"/>
                <a:ext cx="221400" cy="22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41989" name="Ink 41988">
                <a:extLst>
                  <a:ext uri="{FF2B5EF4-FFF2-40B4-BE49-F238E27FC236}">
                    <a16:creationId xmlns:a16="http://schemas.microsoft.com/office/drawing/2014/main" id="{1B174903-6DC4-ED4F-A0D2-AB15E47D860B}"/>
                  </a:ext>
                </a:extLst>
              </p14:cNvPr>
              <p14:cNvContentPartPr/>
              <p14:nvPr/>
            </p14:nvContentPartPr>
            <p14:xfrm>
              <a:off x="8948173" y="4661933"/>
              <a:ext cx="84960" cy="79560"/>
            </p14:xfrm>
          </p:contentPart>
        </mc:Choice>
        <mc:Fallback xmlns="">
          <p:pic>
            <p:nvPicPr>
              <p:cNvPr id="41989" name="Ink 41988">
                <a:extLst>
                  <a:ext uri="{FF2B5EF4-FFF2-40B4-BE49-F238E27FC236}">
                    <a16:creationId xmlns:a16="http://schemas.microsoft.com/office/drawing/2014/main" id="{1B174903-6DC4-ED4F-A0D2-AB15E47D860B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8932693" y="4646453"/>
                <a:ext cx="115560" cy="11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41990" name="Ink 41989">
                <a:extLst>
                  <a:ext uri="{FF2B5EF4-FFF2-40B4-BE49-F238E27FC236}">
                    <a16:creationId xmlns:a16="http://schemas.microsoft.com/office/drawing/2014/main" id="{8742AD3B-D6D1-4C4D-87D1-8A45BE240CAF}"/>
                  </a:ext>
                </a:extLst>
              </p14:cNvPr>
              <p14:cNvContentPartPr/>
              <p14:nvPr/>
            </p14:nvContentPartPr>
            <p14:xfrm>
              <a:off x="8974453" y="4402373"/>
              <a:ext cx="10800" cy="26640"/>
            </p14:xfrm>
          </p:contentPart>
        </mc:Choice>
        <mc:Fallback xmlns="">
          <p:pic>
            <p:nvPicPr>
              <p:cNvPr id="41990" name="Ink 41989">
                <a:extLst>
                  <a:ext uri="{FF2B5EF4-FFF2-40B4-BE49-F238E27FC236}">
                    <a16:creationId xmlns:a16="http://schemas.microsoft.com/office/drawing/2014/main" id="{8742AD3B-D6D1-4C4D-87D1-8A45BE240CAF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8959333" y="4387253"/>
                <a:ext cx="41400" cy="5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41991" name="Ink 41990">
                <a:extLst>
                  <a:ext uri="{FF2B5EF4-FFF2-40B4-BE49-F238E27FC236}">
                    <a16:creationId xmlns:a16="http://schemas.microsoft.com/office/drawing/2014/main" id="{4D4D14E8-83DF-884F-B8E6-9AD5BD91C2F6}"/>
                  </a:ext>
                </a:extLst>
              </p14:cNvPr>
              <p14:cNvContentPartPr/>
              <p14:nvPr/>
            </p14:nvContentPartPr>
            <p14:xfrm>
              <a:off x="9159853" y="4609013"/>
              <a:ext cx="111600" cy="116640"/>
            </p14:xfrm>
          </p:contentPart>
        </mc:Choice>
        <mc:Fallback xmlns="">
          <p:pic>
            <p:nvPicPr>
              <p:cNvPr id="41991" name="Ink 41990">
                <a:extLst>
                  <a:ext uri="{FF2B5EF4-FFF2-40B4-BE49-F238E27FC236}">
                    <a16:creationId xmlns:a16="http://schemas.microsoft.com/office/drawing/2014/main" id="{4D4D14E8-83DF-884F-B8E6-9AD5BD91C2F6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9144373" y="4593533"/>
                <a:ext cx="141840" cy="14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41992" name="Ink 41991">
                <a:extLst>
                  <a:ext uri="{FF2B5EF4-FFF2-40B4-BE49-F238E27FC236}">
                    <a16:creationId xmlns:a16="http://schemas.microsoft.com/office/drawing/2014/main" id="{BDFA59EF-ECB8-ED4F-96FC-05E9317691D8}"/>
                  </a:ext>
                </a:extLst>
              </p14:cNvPr>
              <p14:cNvContentPartPr/>
              <p14:nvPr/>
            </p14:nvContentPartPr>
            <p14:xfrm>
              <a:off x="9217813" y="4603613"/>
              <a:ext cx="243720" cy="114480"/>
            </p14:xfrm>
          </p:contentPart>
        </mc:Choice>
        <mc:Fallback xmlns="">
          <p:pic>
            <p:nvPicPr>
              <p:cNvPr id="41992" name="Ink 41991">
                <a:extLst>
                  <a:ext uri="{FF2B5EF4-FFF2-40B4-BE49-F238E27FC236}">
                    <a16:creationId xmlns:a16="http://schemas.microsoft.com/office/drawing/2014/main" id="{BDFA59EF-ECB8-ED4F-96FC-05E9317691D8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9202693" y="4588493"/>
                <a:ext cx="274320" cy="14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41993" name="Ink 41992">
                <a:extLst>
                  <a:ext uri="{FF2B5EF4-FFF2-40B4-BE49-F238E27FC236}">
                    <a16:creationId xmlns:a16="http://schemas.microsoft.com/office/drawing/2014/main" id="{C9CB5F54-CD9B-5744-B49E-555ABC75E9BD}"/>
                  </a:ext>
                </a:extLst>
              </p14:cNvPr>
              <p14:cNvContentPartPr/>
              <p14:nvPr/>
            </p14:nvContentPartPr>
            <p14:xfrm>
              <a:off x="9482413" y="4429373"/>
              <a:ext cx="190440" cy="555480"/>
            </p14:xfrm>
          </p:contentPart>
        </mc:Choice>
        <mc:Fallback xmlns="">
          <p:pic>
            <p:nvPicPr>
              <p:cNvPr id="41993" name="Ink 41992">
                <a:extLst>
                  <a:ext uri="{FF2B5EF4-FFF2-40B4-BE49-F238E27FC236}">
                    <a16:creationId xmlns:a16="http://schemas.microsoft.com/office/drawing/2014/main" id="{C9CB5F54-CD9B-5744-B49E-555ABC75E9BD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9467293" y="4414253"/>
                <a:ext cx="220680" cy="58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41994" name="Ink 41993">
                <a:extLst>
                  <a:ext uri="{FF2B5EF4-FFF2-40B4-BE49-F238E27FC236}">
                    <a16:creationId xmlns:a16="http://schemas.microsoft.com/office/drawing/2014/main" id="{428FEAC2-B77A-0548-A69C-B2B51BEF4E45}"/>
                  </a:ext>
                </a:extLst>
              </p14:cNvPr>
              <p14:cNvContentPartPr/>
              <p14:nvPr/>
            </p14:nvContentPartPr>
            <p14:xfrm>
              <a:off x="10096213" y="4635293"/>
              <a:ext cx="471240" cy="79560"/>
            </p14:xfrm>
          </p:contentPart>
        </mc:Choice>
        <mc:Fallback xmlns="">
          <p:pic>
            <p:nvPicPr>
              <p:cNvPr id="41994" name="Ink 41993">
                <a:extLst>
                  <a:ext uri="{FF2B5EF4-FFF2-40B4-BE49-F238E27FC236}">
                    <a16:creationId xmlns:a16="http://schemas.microsoft.com/office/drawing/2014/main" id="{428FEAC2-B77A-0548-A69C-B2B51BEF4E45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0081093" y="4620173"/>
                <a:ext cx="501840" cy="11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41995" name="Ink 41994">
                <a:extLst>
                  <a:ext uri="{FF2B5EF4-FFF2-40B4-BE49-F238E27FC236}">
                    <a16:creationId xmlns:a16="http://schemas.microsoft.com/office/drawing/2014/main" id="{0C2C4D10-EB2A-D54E-B886-8FA4549397D6}"/>
                  </a:ext>
                </a:extLst>
              </p14:cNvPr>
              <p14:cNvContentPartPr/>
              <p14:nvPr/>
            </p14:nvContentPartPr>
            <p14:xfrm>
              <a:off x="10382053" y="4566533"/>
              <a:ext cx="201600" cy="254520"/>
            </p14:xfrm>
          </p:contentPart>
        </mc:Choice>
        <mc:Fallback xmlns="">
          <p:pic>
            <p:nvPicPr>
              <p:cNvPr id="41995" name="Ink 41994">
                <a:extLst>
                  <a:ext uri="{FF2B5EF4-FFF2-40B4-BE49-F238E27FC236}">
                    <a16:creationId xmlns:a16="http://schemas.microsoft.com/office/drawing/2014/main" id="{0C2C4D10-EB2A-D54E-B886-8FA4549397D6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0366933" y="4551413"/>
                <a:ext cx="231840" cy="28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41996" name="Ink 41995">
                <a:extLst>
                  <a:ext uri="{FF2B5EF4-FFF2-40B4-BE49-F238E27FC236}">
                    <a16:creationId xmlns:a16="http://schemas.microsoft.com/office/drawing/2014/main" id="{36A2E552-4EC7-9847-8A79-C219A3FA10C1}"/>
                  </a:ext>
                </a:extLst>
              </p14:cNvPr>
              <p14:cNvContentPartPr/>
              <p14:nvPr/>
            </p14:nvContentPartPr>
            <p14:xfrm>
              <a:off x="10815853" y="4629893"/>
              <a:ext cx="227880" cy="159120"/>
            </p14:xfrm>
          </p:contentPart>
        </mc:Choice>
        <mc:Fallback xmlns="">
          <p:pic>
            <p:nvPicPr>
              <p:cNvPr id="41996" name="Ink 41995">
                <a:extLst>
                  <a:ext uri="{FF2B5EF4-FFF2-40B4-BE49-F238E27FC236}">
                    <a16:creationId xmlns:a16="http://schemas.microsoft.com/office/drawing/2014/main" id="{36A2E552-4EC7-9847-8A79-C219A3FA10C1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0800733" y="4614773"/>
                <a:ext cx="258480" cy="18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41997" name="Ink 41996">
                <a:extLst>
                  <a:ext uri="{FF2B5EF4-FFF2-40B4-BE49-F238E27FC236}">
                    <a16:creationId xmlns:a16="http://schemas.microsoft.com/office/drawing/2014/main" id="{A11D117D-2181-CD4F-B946-551C173A5739}"/>
                  </a:ext>
                </a:extLst>
              </p14:cNvPr>
              <p14:cNvContentPartPr/>
              <p14:nvPr/>
            </p14:nvContentPartPr>
            <p14:xfrm>
              <a:off x="11049493" y="4672373"/>
              <a:ext cx="169200" cy="127440"/>
            </p14:xfrm>
          </p:contentPart>
        </mc:Choice>
        <mc:Fallback xmlns="">
          <p:pic>
            <p:nvPicPr>
              <p:cNvPr id="41997" name="Ink 41996">
                <a:extLst>
                  <a:ext uri="{FF2B5EF4-FFF2-40B4-BE49-F238E27FC236}">
                    <a16:creationId xmlns:a16="http://schemas.microsoft.com/office/drawing/2014/main" id="{A11D117D-2181-CD4F-B946-551C173A5739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1034013" y="4657253"/>
                <a:ext cx="199440" cy="15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41998" name="Ink 41997">
                <a:extLst>
                  <a:ext uri="{FF2B5EF4-FFF2-40B4-BE49-F238E27FC236}">
                    <a16:creationId xmlns:a16="http://schemas.microsoft.com/office/drawing/2014/main" id="{A40CE022-D49D-1E40-998C-0DCC4B7143BF}"/>
                  </a:ext>
                </a:extLst>
              </p14:cNvPr>
              <p14:cNvContentPartPr/>
              <p14:nvPr/>
            </p14:nvContentPartPr>
            <p14:xfrm>
              <a:off x="11255053" y="4609013"/>
              <a:ext cx="153720" cy="153720"/>
            </p14:xfrm>
          </p:contentPart>
        </mc:Choice>
        <mc:Fallback xmlns="">
          <p:pic>
            <p:nvPicPr>
              <p:cNvPr id="41998" name="Ink 41997">
                <a:extLst>
                  <a:ext uri="{FF2B5EF4-FFF2-40B4-BE49-F238E27FC236}">
                    <a16:creationId xmlns:a16="http://schemas.microsoft.com/office/drawing/2014/main" id="{A40CE022-D49D-1E40-998C-0DCC4B7143BF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1239933" y="4593533"/>
                <a:ext cx="184320" cy="18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41999" name="Ink 41998">
                <a:extLst>
                  <a:ext uri="{FF2B5EF4-FFF2-40B4-BE49-F238E27FC236}">
                    <a16:creationId xmlns:a16="http://schemas.microsoft.com/office/drawing/2014/main" id="{4CD5B29B-D48E-5B42-92BC-F19F0AB99611}"/>
                  </a:ext>
                </a:extLst>
              </p14:cNvPr>
              <p14:cNvContentPartPr/>
              <p14:nvPr/>
            </p14:nvContentPartPr>
            <p14:xfrm>
              <a:off x="11287093" y="4637813"/>
              <a:ext cx="360360" cy="553680"/>
            </p14:xfrm>
          </p:contentPart>
        </mc:Choice>
        <mc:Fallback xmlns="">
          <p:pic>
            <p:nvPicPr>
              <p:cNvPr id="41999" name="Ink 41998">
                <a:extLst>
                  <a:ext uri="{FF2B5EF4-FFF2-40B4-BE49-F238E27FC236}">
                    <a16:creationId xmlns:a16="http://schemas.microsoft.com/office/drawing/2014/main" id="{4CD5B29B-D48E-5B42-92BC-F19F0AB99611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1271613" y="4622333"/>
                <a:ext cx="390600" cy="58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42004" name="Ink 42003">
                <a:extLst>
                  <a:ext uri="{FF2B5EF4-FFF2-40B4-BE49-F238E27FC236}">
                    <a16:creationId xmlns:a16="http://schemas.microsoft.com/office/drawing/2014/main" id="{A706D02B-62B7-A54E-A50A-745C8B8A4095}"/>
                  </a:ext>
                </a:extLst>
              </p14:cNvPr>
              <p14:cNvContentPartPr/>
              <p14:nvPr/>
            </p14:nvContentPartPr>
            <p14:xfrm>
              <a:off x="5482093" y="2767253"/>
              <a:ext cx="751680" cy="746640"/>
            </p14:xfrm>
          </p:contentPart>
        </mc:Choice>
        <mc:Fallback xmlns="">
          <p:pic>
            <p:nvPicPr>
              <p:cNvPr id="42004" name="Ink 42003">
                <a:extLst>
                  <a:ext uri="{FF2B5EF4-FFF2-40B4-BE49-F238E27FC236}">
                    <a16:creationId xmlns:a16="http://schemas.microsoft.com/office/drawing/2014/main" id="{A706D02B-62B7-A54E-A50A-745C8B8A4095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5461573" y="2747093"/>
                <a:ext cx="792720" cy="78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42026" name="Ink 42027">
                <a:extLst>
                  <a:ext uri="{FF2B5EF4-FFF2-40B4-BE49-F238E27FC236}">
                    <a16:creationId xmlns:a16="http://schemas.microsoft.com/office/drawing/2014/main" id="{E0CB22DC-1E5C-3B40-8E65-E637B83F4880}"/>
                  </a:ext>
                </a:extLst>
              </p14:cNvPr>
              <p14:cNvContentPartPr/>
              <p14:nvPr/>
            </p14:nvContentPartPr>
            <p14:xfrm>
              <a:off x="4884133" y="3688133"/>
              <a:ext cx="1163880" cy="671760"/>
            </p14:xfrm>
          </p:contentPart>
        </mc:Choice>
        <mc:Fallback xmlns="">
          <p:pic>
            <p:nvPicPr>
              <p:cNvPr id="42026" name="Ink 42027">
                <a:extLst>
                  <a:ext uri="{FF2B5EF4-FFF2-40B4-BE49-F238E27FC236}">
                    <a16:creationId xmlns:a16="http://schemas.microsoft.com/office/drawing/2014/main" id="{E0CB22DC-1E5C-3B40-8E65-E637B83F4880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4868653" y="3673013"/>
                <a:ext cx="1199520" cy="70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42027" name="Ink 42028">
                <a:extLst>
                  <a:ext uri="{FF2B5EF4-FFF2-40B4-BE49-F238E27FC236}">
                    <a16:creationId xmlns:a16="http://schemas.microsoft.com/office/drawing/2014/main" id="{868FBFDA-C677-8340-A1B8-066526BFC070}"/>
                  </a:ext>
                </a:extLst>
              </p14:cNvPr>
              <p14:cNvContentPartPr/>
              <p14:nvPr/>
            </p14:nvContentPartPr>
            <p14:xfrm>
              <a:off x="2671933" y="3550613"/>
              <a:ext cx="1984320" cy="740520"/>
            </p14:xfrm>
          </p:contentPart>
        </mc:Choice>
        <mc:Fallback xmlns="">
          <p:pic>
            <p:nvPicPr>
              <p:cNvPr id="42027" name="Ink 42028">
                <a:extLst>
                  <a:ext uri="{FF2B5EF4-FFF2-40B4-BE49-F238E27FC236}">
                    <a16:creationId xmlns:a16="http://schemas.microsoft.com/office/drawing/2014/main" id="{868FBFDA-C677-8340-A1B8-066526BFC070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2651773" y="3535133"/>
                <a:ext cx="2019960" cy="77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42032" name="Ink 42032">
                <a:extLst>
                  <a:ext uri="{FF2B5EF4-FFF2-40B4-BE49-F238E27FC236}">
                    <a16:creationId xmlns:a16="http://schemas.microsoft.com/office/drawing/2014/main" id="{9C9C1CF5-4579-8446-80FC-5CB3A89B4F65}"/>
                  </a:ext>
                </a:extLst>
              </p14:cNvPr>
              <p14:cNvContentPartPr/>
              <p14:nvPr/>
            </p14:nvContentPartPr>
            <p14:xfrm>
              <a:off x="2624413" y="4487333"/>
              <a:ext cx="286200" cy="137880"/>
            </p14:xfrm>
          </p:contentPart>
        </mc:Choice>
        <mc:Fallback xmlns="">
          <p:pic>
            <p:nvPicPr>
              <p:cNvPr id="42032" name="Ink 42032">
                <a:extLst>
                  <a:ext uri="{FF2B5EF4-FFF2-40B4-BE49-F238E27FC236}">
                    <a16:creationId xmlns:a16="http://schemas.microsoft.com/office/drawing/2014/main" id="{9C9C1CF5-4579-8446-80FC-5CB3A89B4F65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2609293" y="4471853"/>
                <a:ext cx="316440" cy="16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42042" name="Ink 42042">
                <a:extLst>
                  <a:ext uri="{FF2B5EF4-FFF2-40B4-BE49-F238E27FC236}">
                    <a16:creationId xmlns:a16="http://schemas.microsoft.com/office/drawing/2014/main" id="{121D097A-2FED-B34E-9297-60E3E5CDBFBE}"/>
                  </a:ext>
                </a:extLst>
              </p14:cNvPr>
              <p14:cNvContentPartPr/>
              <p14:nvPr/>
            </p14:nvContentPartPr>
            <p14:xfrm>
              <a:off x="3185293" y="4286813"/>
              <a:ext cx="1757160" cy="481320"/>
            </p14:xfrm>
          </p:contentPart>
        </mc:Choice>
        <mc:Fallback xmlns="">
          <p:pic>
            <p:nvPicPr>
              <p:cNvPr id="42042" name="Ink 42042">
                <a:extLst>
                  <a:ext uri="{FF2B5EF4-FFF2-40B4-BE49-F238E27FC236}">
                    <a16:creationId xmlns:a16="http://schemas.microsoft.com/office/drawing/2014/main" id="{121D097A-2FED-B34E-9297-60E3E5CDBFBE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3170173" y="4271333"/>
                <a:ext cx="1787760" cy="51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42052" name="Ink 42052">
                <a:extLst>
                  <a:ext uri="{FF2B5EF4-FFF2-40B4-BE49-F238E27FC236}">
                    <a16:creationId xmlns:a16="http://schemas.microsoft.com/office/drawing/2014/main" id="{D27A403E-5873-4B4B-AAA8-E92CCFB358E2}"/>
                  </a:ext>
                </a:extLst>
              </p14:cNvPr>
              <p14:cNvContentPartPr/>
              <p14:nvPr/>
            </p14:nvContentPartPr>
            <p14:xfrm>
              <a:off x="5280853" y="4307333"/>
              <a:ext cx="1387080" cy="587520"/>
            </p14:xfrm>
          </p:contentPart>
        </mc:Choice>
        <mc:Fallback xmlns="">
          <p:pic>
            <p:nvPicPr>
              <p:cNvPr id="42052" name="Ink 42052">
                <a:extLst>
                  <a:ext uri="{FF2B5EF4-FFF2-40B4-BE49-F238E27FC236}">
                    <a16:creationId xmlns:a16="http://schemas.microsoft.com/office/drawing/2014/main" id="{D27A403E-5873-4B4B-AAA8-E92CCFB358E2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5265729" y="4291862"/>
                <a:ext cx="1417688" cy="6231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42083" name="Ink 42084">
                <a:extLst>
                  <a:ext uri="{FF2B5EF4-FFF2-40B4-BE49-F238E27FC236}">
                    <a16:creationId xmlns:a16="http://schemas.microsoft.com/office/drawing/2014/main" id="{AB7CAC10-D329-3C4C-887B-E5377135D361}"/>
                  </a:ext>
                </a:extLst>
              </p14:cNvPr>
              <p14:cNvContentPartPr/>
              <p14:nvPr/>
            </p14:nvContentPartPr>
            <p14:xfrm>
              <a:off x="4233253" y="5058653"/>
              <a:ext cx="2360520" cy="397080"/>
            </p14:xfrm>
          </p:contentPart>
        </mc:Choice>
        <mc:Fallback xmlns="">
          <p:pic>
            <p:nvPicPr>
              <p:cNvPr id="42083" name="Ink 42084">
                <a:extLst>
                  <a:ext uri="{FF2B5EF4-FFF2-40B4-BE49-F238E27FC236}">
                    <a16:creationId xmlns:a16="http://schemas.microsoft.com/office/drawing/2014/main" id="{AB7CAC10-D329-3C4C-887B-E5377135D361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4217773" y="5043533"/>
                <a:ext cx="2396160" cy="43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42084" name="Ink 42085">
                <a:extLst>
                  <a:ext uri="{FF2B5EF4-FFF2-40B4-BE49-F238E27FC236}">
                    <a16:creationId xmlns:a16="http://schemas.microsoft.com/office/drawing/2014/main" id="{07088D68-D643-3440-80E1-D0D3EC662746}"/>
                  </a:ext>
                </a:extLst>
              </p14:cNvPr>
              <p14:cNvContentPartPr/>
              <p14:nvPr/>
            </p14:nvContentPartPr>
            <p14:xfrm>
              <a:off x="1973533" y="5058653"/>
              <a:ext cx="1851840" cy="508320"/>
            </p14:xfrm>
          </p:contentPart>
        </mc:Choice>
        <mc:Fallback xmlns="">
          <p:pic>
            <p:nvPicPr>
              <p:cNvPr id="42084" name="Ink 42085">
                <a:extLst>
                  <a:ext uri="{FF2B5EF4-FFF2-40B4-BE49-F238E27FC236}">
                    <a16:creationId xmlns:a16="http://schemas.microsoft.com/office/drawing/2014/main" id="{07088D68-D643-3440-80E1-D0D3EC662746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1958413" y="5043533"/>
                <a:ext cx="1887480" cy="543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16681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Na</a:t>
            </a:r>
            <a:r>
              <a:rPr lang="fr-FR" dirty="0" err="1"/>
              <a:t>ï</a:t>
            </a:r>
            <a:r>
              <a:rPr lang="en-US" dirty="0" err="1"/>
              <a:t>ve</a:t>
            </a:r>
            <a:r>
              <a:rPr lang="en-US" dirty="0"/>
              <a:t> Bayes: Independence Assumptions</a:t>
            </a:r>
          </a:p>
        </p:txBody>
      </p:sp>
      <p:sp>
        <p:nvSpPr>
          <p:cNvPr id="12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2063619"/>
            <a:ext cx="10515600" cy="4351338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  <a:latin typeface="Calibri" charset="0"/>
                <a:sym typeface="Symbol" charset="2"/>
              </a:rPr>
              <a:t>Conditional Independence</a:t>
            </a:r>
            <a:r>
              <a:rPr lang="en-US" dirty="0">
                <a:solidFill>
                  <a:srgbClr val="C00000"/>
                </a:solidFill>
                <a:latin typeface="Calibri" charset="0"/>
                <a:sym typeface="Symbol" charset="2"/>
              </a:rPr>
              <a:t>: </a:t>
            </a:r>
            <a:r>
              <a:rPr lang="en-US" dirty="0">
                <a:latin typeface="Calibri" charset="0"/>
                <a:sym typeface="Symbol" charset="2"/>
              </a:rPr>
              <a:t>Assume the feature probabilities </a:t>
            </a:r>
            <a:r>
              <a:rPr lang="en-US" i="1" dirty="0">
                <a:latin typeface="Calibri" charset="0"/>
                <a:sym typeface="Symbol" charset="2"/>
              </a:rPr>
              <a:t>P</a:t>
            </a:r>
            <a:r>
              <a:rPr lang="en-US" dirty="0">
                <a:latin typeface="Calibri" charset="0"/>
                <a:sym typeface="Symbol" charset="2"/>
              </a:rPr>
              <a:t>(</a:t>
            </a:r>
            <a:r>
              <a:rPr lang="en-US" i="1" dirty="0" err="1">
                <a:latin typeface="Calibri" charset="0"/>
                <a:sym typeface="Symbol" charset="2"/>
              </a:rPr>
              <a:t>x</a:t>
            </a:r>
            <a:r>
              <a:rPr lang="en-US" i="1" baseline="-25000" dirty="0" err="1">
                <a:latin typeface="Calibri" charset="0"/>
                <a:sym typeface="Symbol" charset="2"/>
              </a:rPr>
              <a:t>i</a:t>
            </a:r>
            <a:r>
              <a:rPr lang="en-US" dirty="0" err="1">
                <a:latin typeface="Calibri" charset="0"/>
                <a:sym typeface="Symbol" charset="2"/>
              </a:rPr>
              <a:t>|</a:t>
            </a:r>
            <a:r>
              <a:rPr lang="en-US" i="1" dirty="0" err="1">
                <a:latin typeface="Calibri" charset="0"/>
                <a:sym typeface="Symbol" charset="2"/>
              </a:rPr>
              <a:t>y</a:t>
            </a:r>
            <a:r>
              <a:rPr lang="en-US">
                <a:latin typeface="Calibri" charset="0"/>
                <a:sym typeface="Symbol" charset="2"/>
              </a:rPr>
              <a:t>) </a:t>
            </a:r>
            <a:r>
              <a:rPr lang="en-US" dirty="0">
                <a:latin typeface="Calibri" charset="0"/>
                <a:sym typeface="Symbol" charset="2"/>
              </a:rPr>
              <a:t>are independent given the </a:t>
            </a:r>
            <a:r>
              <a:rPr lang="en-US">
                <a:latin typeface="Calibri" charset="0"/>
                <a:sym typeface="Symbol" charset="2"/>
              </a:rPr>
              <a:t>class </a:t>
            </a:r>
            <a:r>
              <a:rPr lang="en-US" i="1" dirty="0">
                <a:latin typeface="Calibri" charset="0"/>
                <a:sym typeface="Symbol" charset="2"/>
              </a:rPr>
              <a:t>y</a:t>
            </a:r>
            <a:r>
              <a:rPr lang="en-US" i="1">
                <a:latin typeface="Calibri" charset="0"/>
                <a:sym typeface="Symbol" charset="2"/>
              </a:rPr>
              <a:t>.</a:t>
            </a:r>
            <a:endParaRPr lang="en-US" i="1" dirty="0">
              <a:latin typeface="Times New Roman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7">
                <a:extLst>
                  <a:ext uri="{FF2B5EF4-FFF2-40B4-BE49-F238E27FC236}">
                    <a16:creationId xmlns:a16="http://schemas.microsoft.com/office/drawing/2014/main" id="{058F06BF-D018-8C4D-BB73-BB790B7F1868}"/>
                  </a:ext>
                </a:extLst>
              </p14:cNvPr>
              <p14:cNvContentPartPr/>
              <p14:nvPr/>
            </p14:nvContentPartPr>
            <p14:xfrm>
              <a:off x="2370613" y="3180533"/>
              <a:ext cx="1117080" cy="631440"/>
            </p14:xfrm>
          </p:contentPart>
        </mc:Choice>
        <mc:Fallback xmlns="">
          <p:pic>
            <p:nvPicPr>
              <p:cNvPr id="7" name="Ink 7">
                <a:extLst>
                  <a:ext uri="{FF2B5EF4-FFF2-40B4-BE49-F238E27FC236}">
                    <a16:creationId xmlns:a16="http://schemas.microsoft.com/office/drawing/2014/main" id="{058F06BF-D018-8C4D-BB73-BB790B7F186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50093" y="3160361"/>
                <a:ext cx="1152720" cy="667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1" name="Ink 22">
                <a:extLst>
                  <a:ext uri="{FF2B5EF4-FFF2-40B4-BE49-F238E27FC236}">
                    <a16:creationId xmlns:a16="http://schemas.microsoft.com/office/drawing/2014/main" id="{B8121231-3A5D-024F-8E43-5CEA438F2C26}"/>
                  </a:ext>
                </a:extLst>
              </p14:cNvPr>
              <p14:cNvContentPartPr/>
              <p14:nvPr/>
            </p14:nvContentPartPr>
            <p14:xfrm>
              <a:off x="4465813" y="3428933"/>
              <a:ext cx="508680" cy="344160"/>
            </p14:xfrm>
          </p:contentPart>
        </mc:Choice>
        <mc:Fallback xmlns="">
          <p:pic>
            <p:nvPicPr>
              <p:cNvPr id="21" name="Ink 22">
                <a:extLst>
                  <a:ext uri="{FF2B5EF4-FFF2-40B4-BE49-F238E27FC236}">
                    <a16:creationId xmlns:a16="http://schemas.microsoft.com/office/drawing/2014/main" id="{B8121231-3A5D-024F-8E43-5CEA438F2C2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45639" y="3408413"/>
                <a:ext cx="544345" cy="37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2" name="Ink 23">
                <a:extLst>
                  <a:ext uri="{FF2B5EF4-FFF2-40B4-BE49-F238E27FC236}">
                    <a16:creationId xmlns:a16="http://schemas.microsoft.com/office/drawing/2014/main" id="{1949ABCF-0909-C743-93F8-3B8FAC61C1B8}"/>
                  </a:ext>
                </a:extLst>
              </p14:cNvPr>
              <p14:cNvContentPartPr/>
              <p14:nvPr/>
            </p14:nvContentPartPr>
            <p14:xfrm>
              <a:off x="3587413" y="3547733"/>
              <a:ext cx="677880" cy="272880"/>
            </p14:xfrm>
          </p:contentPart>
        </mc:Choice>
        <mc:Fallback xmlns="">
          <p:pic>
            <p:nvPicPr>
              <p:cNvPr id="22" name="Ink 23">
                <a:extLst>
                  <a:ext uri="{FF2B5EF4-FFF2-40B4-BE49-F238E27FC236}">
                    <a16:creationId xmlns:a16="http://schemas.microsoft.com/office/drawing/2014/main" id="{1949ABCF-0909-C743-93F8-3B8FAC61C1B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567242" y="3532273"/>
                <a:ext cx="713539" cy="3084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2394279B-F51B-F74E-9D89-8B0B5E8611C1}"/>
                  </a:ext>
                </a:extLst>
              </p14:cNvPr>
              <p14:cNvContentPartPr/>
              <p14:nvPr/>
            </p14:nvContentPartPr>
            <p14:xfrm>
              <a:off x="5127493" y="3211853"/>
              <a:ext cx="32040" cy="54540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2394279B-F51B-F74E-9D89-8B0B5E8611C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112373" y="3196733"/>
                <a:ext cx="62640" cy="57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9" name="Ink 29">
                <a:extLst>
                  <a:ext uri="{FF2B5EF4-FFF2-40B4-BE49-F238E27FC236}">
                    <a16:creationId xmlns:a16="http://schemas.microsoft.com/office/drawing/2014/main" id="{2A6CECB4-07A2-E84D-B557-EA9559E37EDC}"/>
                  </a:ext>
                </a:extLst>
              </p14:cNvPr>
              <p14:cNvContentPartPr/>
              <p14:nvPr/>
            </p14:nvContentPartPr>
            <p14:xfrm>
              <a:off x="5550853" y="3190613"/>
              <a:ext cx="513720" cy="741240"/>
            </p14:xfrm>
          </p:contentPart>
        </mc:Choice>
        <mc:Fallback xmlns="">
          <p:pic>
            <p:nvPicPr>
              <p:cNvPr id="29" name="Ink 29">
                <a:extLst>
                  <a:ext uri="{FF2B5EF4-FFF2-40B4-BE49-F238E27FC236}">
                    <a16:creationId xmlns:a16="http://schemas.microsoft.com/office/drawing/2014/main" id="{2A6CECB4-07A2-E84D-B557-EA9559E37ED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530333" y="3170453"/>
                <a:ext cx="554400" cy="78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3" name="Ink 33">
                <a:extLst>
                  <a:ext uri="{FF2B5EF4-FFF2-40B4-BE49-F238E27FC236}">
                    <a16:creationId xmlns:a16="http://schemas.microsoft.com/office/drawing/2014/main" id="{1AAF8666-5D2E-9049-B403-954D8412AF45}"/>
                  </a:ext>
                </a:extLst>
              </p14:cNvPr>
              <p14:cNvContentPartPr/>
              <p14:nvPr/>
            </p14:nvContentPartPr>
            <p14:xfrm>
              <a:off x="3212293" y="4365293"/>
              <a:ext cx="269640" cy="175320"/>
            </p14:xfrm>
          </p:contentPart>
        </mc:Choice>
        <mc:Fallback xmlns="">
          <p:pic>
            <p:nvPicPr>
              <p:cNvPr id="33" name="Ink 33">
                <a:extLst>
                  <a:ext uri="{FF2B5EF4-FFF2-40B4-BE49-F238E27FC236}">
                    <a16:creationId xmlns:a16="http://schemas.microsoft.com/office/drawing/2014/main" id="{1AAF8666-5D2E-9049-B403-954D8412AF4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197173" y="4350142"/>
                <a:ext cx="305280" cy="2110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7" name="Ink 37">
                <a:extLst>
                  <a:ext uri="{FF2B5EF4-FFF2-40B4-BE49-F238E27FC236}">
                    <a16:creationId xmlns:a16="http://schemas.microsoft.com/office/drawing/2014/main" id="{EB0D1E08-2AC2-F94C-A819-D0F7DBAC7F79}"/>
                  </a:ext>
                </a:extLst>
              </p14:cNvPr>
              <p14:cNvContentPartPr/>
              <p14:nvPr/>
            </p14:nvContentPartPr>
            <p14:xfrm>
              <a:off x="3794053" y="4217333"/>
              <a:ext cx="291240" cy="470880"/>
            </p14:xfrm>
          </p:contentPart>
        </mc:Choice>
        <mc:Fallback xmlns="">
          <p:pic>
            <p:nvPicPr>
              <p:cNvPr id="37" name="Ink 37">
                <a:extLst>
                  <a:ext uri="{FF2B5EF4-FFF2-40B4-BE49-F238E27FC236}">
                    <a16:creationId xmlns:a16="http://schemas.microsoft.com/office/drawing/2014/main" id="{EB0D1E08-2AC2-F94C-A819-D0F7DBAC7F7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778573" y="4201853"/>
                <a:ext cx="321840" cy="50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26962B7F-4BE0-8447-8491-BA7048986613}"/>
                  </a:ext>
                </a:extLst>
              </p14:cNvPr>
              <p14:cNvContentPartPr/>
              <p14:nvPr/>
            </p14:nvContentPartPr>
            <p14:xfrm>
              <a:off x="5709613" y="4360253"/>
              <a:ext cx="21600" cy="1080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26962B7F-4BE0-8447-8491-BA704898661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689093" y="4339733"/>
                <a:ext cx="62280" cy="5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54" name="Ink 56">
                <a:extLst>
                  <a:ext uri="{FF2B5EF4-FFF2-40B4-BE49-F238E27FC236}">
                    <a16:creationId xmlns:a16="http://schemas.microsoft.com/office/drawing/2014/main" id="{59A03EFA-4597-D74D-B2D4-E6AF2579EFEB}"/>
                  </a:ext>
                </a:extLst>
              </p14:cNvPr>
              <p14:cNvContentPartPr/>
              <p14:nvPr/>
            </p14:nvContentPartPr>
            <p14:xfrm>
              <a:off x="5947573" y="4080173"/>
              <a:ext cx="1137960" cy="629640"/>
            </p14:xfrm>
          </p:contentPart>
        </mc:Choice>
        <mc:Fallback xmlns="">
          <p:pic>
            <p:nvPicPr>
              <p:cNvPr id="54" name="Ink 56">
                <a:extLst>
                  <a:ext uri="{FF2B5EF4-FFF2-40B4-BE49-F238E27FC236}">
                    <a16:creationId xmlns:a16="http://schemas.microsoft.com/office/drawing/2014/main" id="{59A03EFA-4597-D74D-B2D4-E6AF2579EFE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932453" y="4060013"/>
                <a:ext cx="1168560" cy="66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55" name="Ink 57">
                <a:extLst>
                  <a:ext uri="{FF2B5EF4-FFF2-40B4-BE49-F238E27FC236}">
                    <a16:creationId xmlns:a16="http://schemas.microsoft.com/office/drawing/2014/main" id="{E157F028-0236-E84B-9938-AE409157F5F3}"/>
                  </a:ext>
                </a:extLst>
              </p14:cNvPr>
              <p14:cNvContentPartPr/>
              <p14:nvPr/>
            </p14:nvContentPartPr>
            <p14:xfrm>
              <a:off x="4937053" y="4053893"/>
              <a:ext cx="471240" cy="713880"/>
            </p14:xfrm>
          </p:contentPart>
        </mc:Choice>
        <mc:Fallback xmlns="">
          <p:pic>
            <p:nvPicPr>
              <p:cNvPr id="55" name="Ink 57">
                <a:extLst>
                  <a:ext uri="{FF2B5EF4-FFF2-40B4-BE49-F238E27FC236}">
                    <a16:creationId xmlns:a16="http://schemas.microsoft.com/office/drawing/2014/main" id="{E157F028-0236-E84B-9938-AE409157F5F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916533" y="4033383"/>
                <a:ext cx="512280" cy="7495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56" name="Ink 58">
                <a:extLst>
                  <a:ext uri="{FF2B5EF4-FFF2-40B4-BE49-F238E27FC236}">
                    <a16:creationId xmlns:a16="http://schemas.microsoft.com/office/drawing/2014/main" id="{3383BA02-F642-1649-B718-91A2142E694A}"/>
                  </a:ext>
                </a:extLst>
              </p14:cNvPr>
              <p14:cNvContentPartPr/>
              <p14:nvPr/>
            </p14:nvContentPartPr>
            <p14:xfrm>
              <a:off x="4244413" y="4100693"/>
              <a:ext cx="502560" cy="503280"/>
            </p14:xfrm>
          </p:contentPart>
        </mc:Choice>
        <mc:Fallback xmlns="">
          <p:pic>
            <p:nvPicPr>
              <p:cNvPr id="56" name="Ink 58">
                <a:extLst>
                  <a:ext uri="{FF2B5EF4-FFF2-40B4-BE49-F238E27FC236}">
                    <a16:creationId xmlns:a16="http://schemas.microsoft.com/office/drawing/2014/main" id="{3383BA02-F642-1649-B718-91A2142E694A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223893" y="4080519"/>
                <a:ext cx="538200" cy="5389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15F6CB92-CB31-3B49-8013-BF561EFF5175}"/>
                  </a:ext>
                </a:extLst>
              </p14:cNvPr>
              <p14:cNvContentPartPr/>
              <p14:nvPr/>
            </p14:nvContentPartPr>
            <p14:xfrm>
              <a:off x="7878973" y="4434413"/>
              <a:ext cx="21600" cy="3204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15F6CB92-CB31-3B49-8013-BF561EFF517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863853" y="4418933"/>
                <a:ext cx="52200" cy="6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63" name="Ink 41983">
                <a:extLst>
                  <a:ext uri="{FF2B5EF4-FFF2-40B4-BE49-F238E27FC236}">
                    <a16:creationId xmlns:a16="http://schemas.microsoft.com/office/drawing/2014/main" id="{45FF2F5E-592D-B74C-912E-961D27EE3997}"/>
                  </a:ext>
                </a:extLst>
              </p14:cNvPr>
              <p14:cNvContentPartPr/>
              <p14:nvPr/>
            </p14:nvContentPartPr>
            <p14:xfrm>
              <a:off x="7196413" y="4137773"/>
              <a:ext cx="449640" cy="719640"/>
            </p14:xfrm>
          </p:contentPart>
        </mc:Choice>
        <mc:Fallback xmlns="">
          <p:pic>
            <p:nvPicPr>
              <p:cNvPr id="63" name="Ink 41983">
                <a:extLst>
                  <a:ext uri="{FF2B5EF4-FFF2-40B4-BE49-F238E27FC236}">
                    <a16:creationId xmlns:a16="http://schemas.microsoft.com/office/drawing/2014/main" id="{45FF2F5E-592D-B74C-912E-961D27EE399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181293" y="4117603"/>
                <a:ext cx="485280" cy="7552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41990" name="Ink 41990">
                <a:extLst>
                  <a:ext uri="{FF2B5EF4-FFF2-40B4-BE49-F238E27FC236}">
                    <a16:creationId xmlns:a16="http://schemas.microsoft.com/office/drawing/2014/main" id="{6973EDA8-2A17-A24D-AA51-25394F731C5F}"/>
                  </a:ext>
                </a:extLst>
              </p14:cNvPr>
              <p14:cNvContentPartPr/>
              <p14:nvPr/>
            </p14:nvContentPartPr>
            <p14:xfrm>
              <a:off x="8159413" y="4413173"/>
              <a:ext cx="312840" cy="26640"/>
            </p14:xfrm>
          </p:contentPart>
        </mc:Choice>
        <mc:Fallback xmlns="">
          <p:pic>
            <p:nvPicPr>
              <p:cNvPr id="41990" name="Ink 41990">
                <a:extLst>
                  <a:ext uri="{FF2B5EF4-FFF2-40B4-BE49-F238E27FC236}">
                    <a16:creationId xmlns:a16="http://schemas.microsoft.com/office/drawing/2014/main" id="{6973EDA8-2A17-A24D-AA51-25394F731C5F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144276" y="4397693"/>
                <a:ext cx="343475" cy="5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41994" name="Ink 41994">
                <a:extLst>
                  <a:ext uri="{FF2B5EF4-FFF2-40B4-BE49-F238E27FC236}">
                    <a16:creationId xmlns:a16="http://schemas.microsoft.com/office/drawing/2014/main" id="{08A30D60-ED2B-3B44-9721-A9B094523685}"/>
                  </a:ext>
                </a:extLst>
              </p14:cNvPr>
              <p14:cNvContentPartPr/>
              <p14:nvPr/>
            </p14:nvContentPartPr>
            <p14:xfrm>
              <a:off x="8641093" y="4328573"/>
              <a:ext cx="69120" cy="21240"/>
            </p14:xfrm>
          </p:contentPart>
        </mc:Choice>
        <mc:Fallback xmlns="">
          <p:pic>
            <p:nvPicPr>
              <p:cNvPr id="41994" name="Ink 41994">
                <a:extLst>
                  <a:ext uri="{FF2B5EF4-FFF2-40B4-BE49-F238E27FC236}">
                    <a16:creationId xmlns:a16="http://schemas.microsoft.com/office/drawing/2014/main" id="{08A30D60-ED2B-3B44-9721-A9B094523685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625973" y="4313351"/>
                <a:ext cx="99720" cy="513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42005" name="Ink 42005">
                <a:extLst>
                  <a:ext uri="{FF2B5EF4-FFF2-40B4-BE49-F238E27FC236}">
                    <a16:creationId xmlns:a16="http://schemas.microsoft.com/office/drawing/2014/main" id="{98BCB049-D288-EA40-9920-AC832D1205DE}"/>
                  </a:ext>
                </a:extLst>
              </p14:cNvPr>
              <p14:cNvContentPartPr/>
              <p14:nvPr/>
            </p14:nvContentPartPr>
            <p14:xfrm>
              <a:off x="8958613" y="4106813"/>
              <a:ext cx="1635480" cy="888840"/>
            </p14:xfrm>
          </p:contentPart>
        </mc:Choice>
        <mc:Fallback xmlns="">
          <p:pic>
            <p:nvPicPr>
              <p:cNvPr id="42005" name="Ink 42005">
                <a:extLst>
                  <a:ext uri="{FF2B5EF4-FFF2-40B4-BE49-F238E27FC236}">
                    <a16:creationId xmlns:a16="http://schemas.microsoft.com/office/drawing/2014/main" id="{98BCB049-D288-EA40-9920-AC832D1205DE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943493" y="4091333"/>
                <a:ext cx="1671120" cy="924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416146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656</TotalTime>
  <Words>375</Words>
  <Application>Microsoft Macintosh PowerPoint</Application>
  <PresentationFormat>Widescreen</PresentationFormat>
  <Paragraphs>61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Office Theme</vt:lpstr>
      <vt:lpstr>Machine Learning for Computer Systems</vt:lpstr>
      <vt:lpstr>Kernel Density Classification</vt:lpstr>
      <vt:lpstr>Bayes’ Rule</vt:lpstr>
      <vt:lpstr>Naïve Bayes Classifier</vt:lpstr>
      <vt:lpstr>Naïve Bayes Classifier</vt:lpstr>
      <vt:lpstr>Popularity of the Naïve Bayes Classifier</vt:lpstr>
      <vt:lpstr>Important Assumptions (“Naïve”)</vt:lpstr>
      <vt:lpstr>Naïve Bayes: Statistical Distribution Assumptions</vt:lpstr>
      <vt:lpstr>Naïve Bayes: Independence Assumptions</vt:lpstr>
      <vt:lpstr>Naïve Bayes Classifier</vt:lpstr>
      <vt:lpstr>Bayes Classifier:  Advantages and Disadvantages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for Public Policy</dc:title>
  <dc:creator>Nick Feamster</dc:creator>
  <cp:lastModifiedBy>Nick Feamster</cp:lastModifiedBy>
  <cp:revision>28</cp:revision>
  <dcterms:created xsi:type="dcterms:W3CDTF">2020-05-06T03:48:53Z</dcterms:created>
  <dcterms:modified xsi:type="dcterms:W3CDTF">2022-10-25T17:04:31Z</dcterms:modified>
</cp:coreProperties>
</file>