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notesSlides/notesSlide11.xml" ContentType="application/vnd.openxmlformats-officedocument.presentationml.notesSlide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8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1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264" r:id="rId10"/>
    <p:sldId id="265" r:id="rId11"/>
    <p:sldId id="461" r:id="rId12"/>
    <p:sldId id="462" r:id="rId13"/>
    <p:sldId id="463" r:id="rId14"/>
    <p:sldId id="269" r:id="rId15"/>
    <p:sldId id="464" r:id="rId16"/>
    <p:sldId id="259" r:id="rId17"/>
    <p:sldId id="263" r:id="rId18"/>
    <p:sldId id="260" r:id="rId19"/>
    <p:sldId id="261" r:id="rId20"/>
    <p:sldId id="262" r:id="rId21"/>
    <p:sldId id="267" r:id="rId22"/>
    <p:sldId id="268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36.8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339 125 11364,'8'-20'0,"-3"-1"-685,-4-2 0,4 5 0,0-1 559,-2 2 0,-3 11 259,-5 6 502,4 6 1,-11 9-212,8 0 0,-3 1-214,2 4 1,3-4 99,-2 4 0,-3-2 80,2 1 0,0-1-55,5 7 0,-5-6 6,0 6 2,1-1-408,4 6 1,0-1-4,0 0 1,0 6 84,0-1 1,0 7-132,0-2 1,0 8 122,0 2-225,0 7 57,0-4 1,0 2 22,0 0 0,0 0 173,0 5 1,-2-2 57,-3-3 1,3 3 7,-3-3 387,4 10-263,1-4 1,-2 5-136,-3-6 0,4 0 28,-4 0 1,1 4 30,0 1 1,0 0 15,-5-5 1,4 4 153,-5 1 0,5 9-83,-5-4 0,5 1-112,-5-6 1,6 1 6,-6 4 1,5 6-165,-5-6 1,7 6-72,-2-7 0,3 3 125,2-3 1,-5 9 23,0-4 0,1 4-59,4-3 0,-2 6-126,-3 3 0,3 2 217,-3-2 0,-1 4-244,1-4 0,0 4 160,5 1 1,0 5 23,0 0 0,0-5-23,0-4 0,-1-1-2,-4 5 0,3 0 150,-3 0 0,3-1-5,2-4 0,0 4-327,0-4 0,0 4 127,0 1 1,0-2 130,0-2 1,-4 2-11,-1-2 0,0 2-53,5 2 0,-2-4 46,-3-1 0,4 0 7,-4 5 0,1-1-49,0-4 0,2 2 8,-3-6 0,2 6-81,-2-2 1,3 7 95,-3-2 1,4 2 60,1-12 0,-2 9-81,-3 1 0,3-5-16,-2 5 1,0-8 17,-1 4 0,4-6-6,-4 5 1,3-6-77,2 1 1,0-2 58,0-3 0,0 2-276,0 4 1,-5-11 290,0 1 0,1-5-22,4-1 1,0-1 25,0 7 0,0-7-8,0 2 1,0-10-27,0-5 1,0-2 15,0 2 0,0-8 180,0 3 1,4-8-74,1 3 0,0-5 340,-5 5 1,2-6-384,3 1 1,-4 2 93,4-1 0,2-1-81,-2-5 0,0-1-31,-5-3 1,1 1 0,4-7 0,-3 6-126,3-6 0,-4 1-172,-1-5 0,5 4 214,0 1 1,0 0-331,-5-6 218,0 1 0,0 0 94,0-1 0,2-4 95,3 0 1,-4-5 25,4 5 1,-3-6-64,-2 6 317,0-6-525,0 9 142,0-5 0,5 6 143,0 1 1,-1 0-53,-4 0 1,0-1-221,0 1-88,7 0 247,-5-1 1,4 6-14,-6 0 1,2 1-10,3-2 1,-4-1-9,4 7 0,-3-6-143,-2 6 1,5-5 277,0 4 1,0-4-111,-5 4 0,0-6-16,0 2 1,0 1 40,0-1 1,4 1 275,1-2 0,0-2-176,-5 2 1,2 3-23,3-3 238,-4 1-245,6 1 0,-7-5 296,0 4-301,6-4 124,-4-8 1,5 5 34,-7-3 0,0-2-179,0 2 47,0-6-96,0 9-327,0-5 451,0 0-107,0 5 0,0-10-285,0 7 0,1-7-68,4 2 392,-3 3 0,4-4 508,-6 5-567,0-5 1,0 4-48,0-3 45,0-4 23,0 6-94,0-1-242,0-4 441,7 5 0,-5-6-385,2 4 837,5-3-167,-1 4 1,6-1 51,1 0 1,1 2-33,4-2 0,-2-4 61,7 4 1,-1 2 436,5-2-354,7-1-331,-5 3 0,12-5 140,-4 3 1,5-4-207,5-1 0,5 5 9,10 0 1,-2 0 6,6-5-736,1 0 672,4 0 0,1 0-93,-1 0 1,3 0-244,2 0 1,0 0 154,11 0 1,-9 0-58,8 0 0,-2 0-72,7 0 0,1-5 179,-43 3 1,0-1-1,47-3-102,-46 3 0,-1 1 1,1 0-1,-1 0 154,47-7 0,-44 6 1,2 1 3,2-3 1,1 0 0,-2 1 0,-1 0-25,3-1 0,0 0 0,0-1 0,1 0 18,1 4 1,0 0 0,4-2 0,1 1 5,0 0 0,0 1 0,-2 1 0,0 0-111,2-1 0,0 0 1,-2 0-1,1 0 21,1 0 0,0-1-476,3 3 0,1-1 547,0-3 0,0 1 0,1 3 0,-1 0-30,-1 1 1,-1-2 0,-1-1 0,0-1-45,-1 1 1,0-1 0,1 1 0,0 0 56,2 2 1,-1 0 0,-1-3 0,0 1-5,2-1 0,0 1-462,1-1 0,0 1 469,0-2 1,0 1 0,2 2 0,0 1 17,2-3 1,-1 1-1,-3 1 1,-1 0-31,4 1 1,1 0-1,-2-2 1,0-1 135,1 1 0,1-1-115,6 1 1,0-1 4,-8 3 0,0 0 0,5 0 0,1 0 151,-7 0 0,0 0-143,-1 0 0,2 0 0,5 0 0,1 0 0,-3 0 1,-1 0 29,-1 0 0,1 0 1,1 0-1,0 0-46,-4 0 0,0 0 1,2 0-1,1 0 1,2 0 0,0 0 0,0 0 1,1 0 4,2 0 0,-1 0 0,-3 1 0,-1 0-2,-3 2 1,0-1-1,0-1 1,0 0-42,2 1 0,1 1 0,-1-2 0,-1-1 42,0 0 0,-2 0 0,0 0 0,-1 0-44,-2 0 1,-1 0 0,0 0-1,1 0 10,2 0 1,0 0-21,1 0 1,0 0 35,-3 0 0,0 0 0,2 0 0,-1 0 18,-4 0 0,0 0 0,3 0 0,1 0 0,0 0 0,1 0 0,4 0 0,0 0 116,-4 0 0,-1 0 0,0 2 1,-1 1-80,-5-1 0,-1 1 0,2 0 0,0-1-12,3-2 0,0 0 0,1 0 0,0 0-26,-3 0 1,-1 0 0,2 0 0,-2 1 14,-7 2 0,0-1 1,5-1-1,-1 0-15,1 1 0,1 1 1,1-2-1,0 0-3,-5-2 1,1 2-1,2 1 1,-1 0-8,-4 1 0,1-1 1,1 2-1,0-1-9,0 0 0,1-1 0,-1-1 0,0-1-27,-1 3 0,-1-1 0,1 2 0,0-1 1,-3-1 1,0 1 0,0 2 0,0 0 3,-3-3 1,1 0 17,-1 1 1,1-1-14,44-2 1,0 5 19,-3 0 1,-3 0-48,3-5 52,-3 0-34,-8 0 1,-7 0-52,-6 0 318,-7 0-254,3 0 0,-8 0 905,-3 0 0,-8 0-691,-7 0 1,-5 0 191,5 0 0,-12 0-351,-3 0 1,-6-5 557,-3 0-777,-1 0 1,-1 4 791,-3-4-1131,-3 3-234,-7-4-741,0 6 1372,0-7-418,0 5 1,0-6-292,0 3 64,0 4 300,0-12 0,-5 9 351,0-5 0,-5 4 32,5-5 0,-1 2 388,1-2 1,2-1-977,-7 6 1052,7-7 1,-9 4-27,7-7 1,0 6-258,5-1 0,-1 6 352,-4 0-291,3-5-921,-4 1 705,6 0-323,0-5-188,0 11-170,-7-4 1046,5-1-569,-4 6 594,6-12-244,0 11-697,0-11 822,0 5 27,0 0-218,0 1-588,-7 1 731,6 4 0,-6-6-1051,7 3 89,0 3-1604,0-4 2482,7 6 1,-4 6 313,7 4 1,0 3-126,4 2 1,6 4 145,0 1 0,4 1-427,-4-1 1,1-2 38,-2 6 1,-2-6 151,2 2 0,-2 1 41,-3-1 1,1-1-155,0-4 1,-7 0-217,-3-1 1,1 1-25,-1 0 1,0-5-149,-5-1-15,0 1 1,-1 3-47,-4-3 0,1 1 157,-5-6 0,-3 7-27,-7-2 208,2 3 87,-11 1 0,4 6-308,-10 0 1,-12 1-97,-13-2 1,-14 4-44,-16 7 210,40-13 1,-3 2 0,-9-1-1,-2 1 1,-4 3 0,0 0-1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5.2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1 118 9822,'0'-15'-317,"0"0"1,0 1 413,0-1 0,5 5 98,0 0 40,0 7 57,1-10-398,-4 11 1,6-9-130,-3 6 106,-3 0-34,4 5 271,1 0-5,-6 0 0,7 0 171,-3 0-174,-3 0 0,6 2 183,-3 3-88,-3-4-121,11 6 206,-12-1-459,12-4 233,-11 5-89,5-7 1,-3 1 19,1 4-132,0-3-408,-5 4 244,0 1-414,0-6 712,0 6 1,0-7-1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6.4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11741,'8'-6'-2235,"-2"3"2139,-6-7 0,2 7 181,3-2-95,-3 3 1,4 0 219,-6-3-415,0 4-80,7-6-12,-6 7 284,6 0 68,-7 7 0,0 1-32,0 7 0,0-1 58,0 1-331,0 6 293,0-4 0,0 6-105,0-4 1,0-3 104,0 4 1,0-2-48,0 2 1,0-4 29,0 4-4,0-4 0,0-1-4,0-1-4,6 1 1,-4-5-23,3 0 25,3-7 1,-5 3 6,7-6 0,-5 0 18,5 0 1,-5 0 29,4 0 0,1 0-36,5 0 0,-5-5 35,0 1-53,-1-8 0,6 4 2,0-7 0,-5 5-16,-1 1 0,-4 4-8,5-5 118,0 0-105,-2-5-2,5 7 1,-10-5 240,7 3-221,-7 4-13,4-1 12,0 1 0,-4 3-35,7-7-12,-7 7-335,10-4 242,-5 7-20,7 0 102,-1 7 1,1 1 42,0 6 1,0 1-14,-1 0 0,-4-1 13,0 1 0,0 0-15,4 0 1,-4-1 19,0 1 0,0 0 43,4-1 0,-4 1-18,0 0 1,0-2 95,5-3 0,-2 3-115,-4-4 0,4-2 353,-3-2-321,3-3 1,2-2 0,0 0 76,-1 0 1,1 0-44,0 0 0,0-2-1,-1-3 0,1-2-116,0-2 117,-1-4-37,1 4 0,-2-7-95,-3-3 0,3 2 66,-3-2 1,-4-3-11,-1 3 1,-2-6 23,2 6-148,-3-7 129,5 9 1,-7-6-91,0 4 1,-5 2-162,0-2 1,-7 2-435,3 3 1,-5 1 289,0 3 1,-1-2-172,0 8 1,1-1 554,-1 5 1,-6-7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04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44 11592,'0'-14'-1291,"0"5"727,0-4 264,0 12 174,0-6 0,-5 9 175,1 3 1,-1 3-97,5 7 1,0-1 13,0 1 0,-5 0-322,0-1 287,0 1 1,5 0 47,0 0 0,0-6-125,0 1 1,6-5-106,4 5 1,5-7 311,5 2 1,2 3-1,8 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19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16 133 10824,'0'-36'251,"0"7"0,0 1 5,0 8-1125,0 7 329,-7 7 161,5 12 0,-4 3 356,6 5 1,0 8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9.55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0 529 23207,'0'-14'-4237,"0"-1"1,0 0 2698,0 0 1,0 6 1296,0-1 291,0 0-899,0-5 574,0 1 1,0 4-32,0 0-559,0 0 1,2-4 1027,3-1-17,-4 0 0,6 0 479,-7 1-570,0 6 110,6-5 1,-2 4 209,5-5 1,-4-1-52,5 0 0,-5 5 113,5 1 0,-5-1 98,4-5-258,1 0-149,-2 1 0,4-1 95,-7 0 0,6 1 15,-1-1 0,-2 0-188,2 1 139,0-1-154,-2 0 0,3 5 637,-6 1-582,7-1 1,-9 2-199,7 3 661,-7 3-161,10 2 260,-11 0 1,6 0-171,-3 0 1,1 8-394,4 7 1,3 0-121,-3 4 0,3 4-119,2 2 643,6 2-757,-5 3 0,7-1 57,-3 1 1,-2-1-244,6 0 1,-4 1-514,4-1 973,-6 1 41,4-1 0,-3-5-37,1 1-55,6-1 146,-10-1 1,1 3-917,-8-6 238,1 0-23,-2-6 581,5 1 0,-4 0 1,5-1-1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56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16 324 28131,'0'-9'-4716,"-7"-4"1,5 10 2212,-2-7 1774,2 7 315,2-4-815,0 1 369,0 4 470,0-4-1811,6 6 3186,-4 0 0,6 0 725,-3 0 23,-3 0-1141,11 6 1,-10 1 324,7 3 380,-7 3-725,10-5 1,-11 7-315,3-1 0,1 1-1069,-1 0 0,5-1 69,-5 1 0,5 5-736,-5-1 35,-1 1 1348,3 1 1,-5-3-354,3 6 1,1-1 179,-1 2 0,0 3 189,-5-4 0,0-1-417,0 1-221,0 1 393,0 4 1,0-4 178,0-1 0,0 1-24,0 4 1,0 1 92,0-1 1,0 2-65,0 3 0,-2-1 87,-3 6 1,4-4 52,-4 4 1,3-5-82,2 5 1,-5-4 135,0 4 1,0-7-54,5 3 1,0-4 37,0-2 0,0 5 4,0 1 0,0-1-26,0-5 1,0 1 5,0-1 0,2 2 25,3 4 227,-3-4-202,4 5 0,-4-7 29,3 0 0,-4 2-13,4 4 0,2-4 51,-2 3 0,1-3 188,-1-2 75,-3 1-338,4 6 1,-1-5-28,0 3 1,2 2 34,-2-2 1,-4 7-60,4-2 1,-3-1-46,-2 1 1,0 0-137,0 5 1,0 0 28,0 1 0,0-1 29,0 0 1,0 0 40,0 0 1,0 5-17,0 0 1,5 0-10,-1-5 0,1 0 90,-5 0 0,5 5 44,0 0 0,0-1 12,-5-9 0,2 3-22,3-3 170,-4 4-130,6-6 1,-7 4-80,0-6 0,1 1 17,4-2 0,-3 3 34,3 8 1,-2-6-58,2 0 50,-3-6 22,4 9 1,-4-4-134,3 6 0,-2-5 121,7 0 1,-5 0 79,4 5 1,-4-1-99,5-4 127,-7 4-72,11-6 0,-8 7-42,4 0 1,3 5 48,-3 0 1,-2-1 43,2-9 1,-1 3-42,6-3 1,0 4 78,0 1 0,-1-1 8,1-4 0,0 3-27,-1-3 1,6 9 71,0 1 0,4 0 69,-4-5 0,4 2-138,-4 3 1,6-4 59,-2 4 1,4-3 240,2-2 0,-1 0-200,0 0 0,-1 0 55,-3 0-3,2 1-159,-4-1 1,2-3-275,-1 3 1,-4-8 48,4 8 1,-4-5-133,4 0 1,-4 4-25,5-4 144,-1-3 39,-1 6 1,3-6 108,-6 3 0,6 4-88,-2-4 0,2 3 64,-1 2 1,1 1-78,-6-1 0,4 0 45,-4 0 1,-1-7-79,-4-2 1,0-4-89,-1-2 0,1 5 42,0 1 1,0-1 14,-1-5 1,1 2 17,0 4 1,1-3 0,4 8 1,-4-8 216,3 3 1,3-3-78,-3 3 0,6-3 304,-6 7-346,8-6 114,-11 3 1,7-7 42,-4 1 1,-1 1-82,7 3 1,-2-3-4,1 3 1,2-3 154,-6-1-182,6-1-70,-3 7 0,5-5 125,-4 4 0,4-4 6,-4-2 0,4 0-9,2 1 1,-1-1 188,0 1-36,1-1-163,-1-6 1,1 5 116,-1-4 0,2-1 14,3 1 0,-3-6 95,4 2 0,1 1 177,-2-1 69,0-1-341,-4-4 1,1 0 95,3 0 0,-3-1-44,3 1 1,-3 0-17,-1-1 0,-1 1-78,0 0 0,6-1-72,-1 1 0,2-5 114,-2 0 1,2 0-11,3 4 0,4-1-52,-4-3 0,-1 2 4,1-8 319,0 8-260,5-11 1,5 11-4,0-7 1,0 5-46,-5-5 0,0 1-87,0-1 0,5-3 301,0 2-123,0 5-124,-5-8 1,5 6-116,0-7 0,5 0 20,-5 0 1,7 0-2,-2 0 0,1 0 64,-1 0-65,10 0-80,-10 0 0,6-2 20,-6-3 0,-5 2-48,5-7 0,0 5-60,5-4 1,0 0-4,-1 0 0,1-5-40,0 5 1,0 1 40,-1-2 0,-4 5 12,0-5 1,0 0-65,5-4 0,0 4 78,0 0 1,-1 0 23,1-5 1,0 4-12,0-4 0,1 9 6,4-9 1,-4 4-1,4-4 0,-2-1-92,2-4-926,-4 4 1017,6-6 1,-6 3-30,4-1 1,-2-1-37,6 1 1,-4 2 120,5-6 0,-7 4-209,1-4 220,-2 6-57,4-10 0,-4 5 4,2-6 1,-2-1-31,-3 1 0,-2 0 143,3-1 1,-10-4-230,5 0 1,0-1-233,-1 6 0,6-7 126,5-3 0,-10 3 88,0 2 1,-7 1 37,-3-1 1,2 1 140,3-6 0,-8 4-235,3-4 0,-8 0-77,3-5 0,-5 0 287,5 0 0,-1 1-160,1 4 0,2-3-165,-7 2-36,7-2 696,-3-2 1,-1 5-530,-2 0 0,1-1 243,-2-4 0,2-1-76,-2-4 0,-3 3-42,3-3-571,-3-3 523,-1 6 0,1-11 69,3 3 0,-3 1-9,4 0 0,-4 4-7,-2-5 0,0 0-116,1-5-12,-1 0 150,-6 7 1,5-5 53,-4 3 0,2-3 13,-1-2 1,1 5-190,-6 0 0,6 5 175,-2-5 1,-1-5-502,2-4 0,-6-1 59,6 5 0,-6 0 97,6 1 1,-6-1 272,6 0 1,-7 5-40,1 0 1,3 0 48,-3-4 0,6-6 42,-6 0 1,6 0 53,-5 6 0,-1 1-106,-4 3 1,4-7 62,1 7 56,0 0 1,-6 4 0,-1-1-52,-3-3 1,6-6-45,-6 6 1,7-5 28,-8 10 0,0-5-244,0 5 264,1-6 292,5 2 0,-2 0-217,-3-1 0,3 1-32,-3-1 0,-2-6 8,2 6 1,-6-5-110,6 10 414,-6-6-268,9 9 0,-7-8-33,4 10 1,1-3 2,-6 8 1,5-9-73,-5-1 1,2 0-41,-3 5 0,0 0-90,5 0 0,-5 5 116,1-1 1,1 1-69,-1-5 0,5 5 130,-5 0 0,1 5-43,-1-6 0,-2 6-3,7-5 0,-5 5 37,5-6 1,-5 6 36,5-5 1,-5 1-16,4-1 0,-4 1 72,5 4 113,-7 3-170,10-5 1,-9 2 3,5 0 1,-4-1 76,5 6 0,-7 0-77,2-1 1,2 1 18,-2-1 0,1 1 23,-1 0 0,-3-1 17,3 1 1,1-1-43,-1 1 0,0 1-196,-5 4 0,2-4 163,3 3 0,-4-1-179,4 2 0,-2-4 163,2 4 0,-3 1-74,3-2 1,-4 2 72,-1-1 1,5-2 95,0 6 1,0-1-140,-5 1 1,5 2 148,0-6 0,0 6-39,-5-2 0,2-1-24,2 1 1,-2-4-53,3 4 44,-3 1 1,-1 4-122,4 0 294,-3-6-151,4 5 106,-6-5-93,0 6 1,0 0-36,0 0 1,0 6 61,0-1-99,0 0 0,0-5 165,0 1-278,0-1 1,0 0 226,0 1-298,0-1 179,0 7 1,0-5 83,0 3 21,0-3-59,0-2 9,0 0-49,0 1 0,0 4 44,0 0-435,0 7 59,0-4 242,0 1-24,0 4-4,0-4 34,0-1-5,0 5 24,-6-4 679,4 6 1,-4-2 1348,6-3-2636,0 4 376,-7-6-9,5 7 327,-4 0 0,-1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7.25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177 89 15370,'8'-8'-2410,"5"1"2120,-5 7 169,0 0 179,5 0 308,-11 0-31,4 0-26,-6 7-885,0-6 271,0 6 5,-6-7 166,-2 0 0,-7 0 183,0 0 0,-1 0-142,-4 0 1,4-2 107,-3-3 0,2 2-64,2-7 1,1 7 441,-1-2 0,5-2 189,0 3 58,1-8-687,1 4 49,1 0-18,7 1-350,0 1 0,7 4 417,2-3 1,9 4-69,2 1 0,4 0 229,-4 0-137,6 6 126,-10-4 0,6 9 67,-8-6-29,1 6 122,0-2 1,-5 0-432,-1 1-53,-5-6-37,2 9-236,-12-12 0,-3 11-301,-5-7 268,-1-1 331,0-4 0,1 0 129,-1 0 114,0 0 16,1 0-5,-1 0 263,7-6 1,1-2-341,7-7 1,0 5-155,0 0 1,7 6-35,3-6 1,7 6 237,3 0 0,0 2-76,-6 2 3,8 0-7,-6 0 1,5 0-192,-6 0 706,-7 0-159,5 0 1,-11 6-384,3 4 0,-4-2-359,-1 2-503,0 0 207,-6 5-34,-2-7 189,-14 5-366,6-5 494,-12 7 1,7-2 260,-3-3-551,-4 3 552,5-12 1,-7 11 210,1-7 0,0 6 1,-1-3-1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8.48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15370,'8'0'-978,"0"-2"518,-3-3 1,-2 3-184,7-2 342,-7 2 58,4 2 632,-1 0-215,-4 0 0,6 0-20,-3 0 3,-3 0 145,4 0 0,-1 2 64,0 2 1,2 0-233,-2 6 1,-4-1-93,4 6 0,3 1-227,2 4-342,-3-4 419,6 12 1,-5-5-42,7 6 1,1 6 2,3-1 0,-1 7 41,7-2 0,-5 3-62,4 2 0,-4-1 56,4-4 224,-6 4-71,10-12 1,-12 9-108,4-5 0,-4-1 88,-1-5 1,0-4-66,-1-1 89,1-6 153,-7 4-152,-1-8-107,-1 1 3,-4-7-75,4-1 966,-6-7-616,0-7-1044,0 6 80,-6-12 159,4 4 260,-11-5 199,11-1 10,-11 7 1,12-5-742,-4 3 38,3 3 764,2-6-312,-6 5 270,4-7 63,-4 1 1,1-1 11,0 0-253,0 7 239,5-5 1,0 10-86,0-7 0,0 5 46,0-5 1,0 5 260,0-4-620,0 5 325,0-9 0,0 10 119,0-7 0,0 5-225,0-4 341,0 5-117,0-9 7,0 12 195,0-12-97,0 11 0,0-6 301,0 3-357,0 3-20,0-4-72,0-1-7,0 6-47,6-6 211,-4 7 0,6 2 699,-3 3-375,-3-4 270,4 12-535,1-5 0,-4 7 369,7 0-153,-7-7-127,4 5-208,-1-5-325,-4 7 1,6 0 237,-3-1-78,-4 1 86,6 0 0,-5 4 128,3 1-220,-4-1 124,6 3 0,-6-6-103,4 4 1,-3 3 106,3 1 1,-2-3-88,2-1 0,-3-2 96,2 1 0,-2-2-128,-2 2 0,0-2 108,0-3-107,0-5 39,0 4 187,0-12 564,0 6-959,-6-7 1017,4 0-420,-11-7 1,10 6 6,-7-4 0,5-2 167,-5 2 57,0 0-206,2-1 0,-5 3 7,3-7 1,2 6 346,-2 0-927,1-5 1,-6 6 151,0-7 1,5 7-114,1-2 1,4 4 382,-5 1-438,7-7-170,-11 5 525,13-4-763,-6 6 706,1 0-111,4 0-2309,-4 0 2242,6 6 1,6-4 0,2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14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236 206 9185,'7'-8'-943,"-6"-5"882,4 3 1,2 2-39,-2-2 1,1 5 122,-1-4 299,-3-1-403,11-5 1,-12 0 92,4 1-88,-3 5 149,-2-4 0,-5 5 59,0-6 1,-6 4-9,1 0 1,2 5-97,-2-5 1,-1 7 11,-9-2 0,4 3-26,-4 2 1,4 0 110,1 0 1,-5 4-183,1 5 1,-1 3 4,5 12 0,1-4 10,-1 5 0,2-1-10,3 5 1,4 1-21,6-1 1,-5-4 28,0-1 0,0-4-3,5 4 1,7-7 227,2-3-203,-2 1 49,6-13 1,-5 9 12,7-6 1,-1 0 3,1-5 0,0-2-14,0-3 0,-1-3 44,1-7-214,0 1 61,-1-1 0,-4-5 35,0 1 1,0-1-22,4 6 0,-4-4 104,0 3 0,-7-3-177,2 8 242,-3-3-307,-2 5 19,0 1 309,0 7 1,1 13-51,4 7 0,-3 0 1,3-1 0,-2-1 138,2 2 1,-2-2-103,7 6 0,-2-4 373,2 4-197,3-6-42,2 10 0,3-5-61,6 6 0,1 2-86,4 4 1,-1-4 7,-3 3 1,2-3 187,-2-2-499,-4-6 119,-6 5 0,-4-7-28,-6 4 1,0-2 78,-5-4 0,-7-2-10,-2 2 1,-11-7 41,-4-3 121,-4-5-102,-8 9 0,3-12 16,-6 4 1,0-3 16,-5-2 1,-2-2 67,-3-3-310,10-3 237,-10-6 1,19-3-224,1-2 0,4 1 100,6-7 0,9 6-298,0-6 1,7 7-141,3-1 1,2-3-87,3 3 0,9-6 98,11 6 0,4-3 468,5 3 28,4 2 1,13-17 0,1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52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0 207 9193,'7'-15'-387,"-5"0"82,11 1 0,-5 5 303,6 4 1,-4 4 211,0 1 0,0 6-250,5 4 59,-1 3-44,-6 2 1,5-5 43,-3 0 1,-2-1-31,2 6 1,-7-5 23,2 0-64,-3-7 222,-2 3 0,0-17-397,0-4 1,0-4-4,0-1 0,0 4 107,0-4 1,0 2-231,0-1 1,0 2 72,0-2 0,7 2-68,2 3 230,-2 5 37,6-4 0,0 10 106,7-7 1,1 7-13,-2-2 0,-2-3 0,4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88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118 30 9193,'10'0'-159,"0"0"-125,-7-7 694,4 6 54,-7-12-817,0 11 56,0-4 11,-7 6 275,-1 0 1,-7 0-17,0 0 0,6 0 42,-1 0 0,0 6-69,-5 4 0,6-2-5,-1 2 1,5-2 70,-5 2 1,5 3-6,-5-3 25,7 3-59,-3-5 0,6 5-46,0-3 22,0 3 1,1 2 18,4-1 1,-2-6 14,7-3 1,-2-1 8,2 1 0,3-4 13,-3 4 0,3-3 3,2-2 1,-5-5-27,-1 0 1,-4-7 76,5 3 1,-5 2 74,5 2-195,-7-3-54,4 6 122,-1-4 13,-4 6-8,4 0 7,1 0 5,-6 0 0,8 2-164,-5 2-130,-2-2 1,10 6 108,-8-3 1,8-3 158,-2 3 0,3 3 1,1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38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74 690 14171,'10'-15'-871,"0"0"1,-7 0 11,2 1 806,3-1 422,-6 0-370,4 7-294,-6-5 205,0 11 0,-1-4-205,-4 6 0,1 0 390,-5 0 0,4 0 270,-5 0 1,5 2-99,-5 2-222,0 5 82,2-1 1,-3 6-167,6 1 1,-5 0 80,5 4 0,-5 3-347,6-3 1,-1 3-322,5-3-229,0-3 562,0 6 1,1-8 162,4 1 1,-2 0 14,7-1 1,2-5 379,7-4 0,-1-4 224,7-1 164,-1-6-421,-1-3 0,5-12-29,-4-3 0,-2-6-56,-3-4 1,-2-10-133,-3-10 1,-1-5-87,-3-4 1,-3-3-346,-7-2 1,0-3 24,0 8 1,-5-1 59,0 5 0,-5 15 26,5 10 169,-6 9 33,9 17 1,-4 3 315,6 10 0,0 5-109,0 10 1,0 2-80,0 8 0,6 4 433,4 0-25,-4 14-381,7-9 1,-3 13 138,10-3 1,-4 4-218,4 5 0,-2-4-401,1 0 1,-2-2 644,2 2-632,-2-3 220,-9-14 0,-2 3-221,-6-11-360,7 4 191,-5-17 272,4-1-104,-6-9 1,7-19 438,2-6 1,11-8 0,3-2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53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15 14171,'14'0'-1987,"-5"-6"2025,4 4 1,-4-4 1033,11 6 1,-4 6-701,4 4 1,1 5-484,-1 4 0,-1-2 340,-4 2-1258,0 4 668,0-7 0,-6 4-1100,1-10 923,-7 3 171,4-11 0,-7 2-225,0-8 556,-7-11 1,-7-8-1,-9-6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69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58 14171,'0'-15'-2704,"0"1"1511,0-1 629,7 7 0,1 3 1318,6 10 1,-2 3-429,3 7 1,-4 4-805,9 1 384,-4 6-148,5-3 0,-4 6 164,2 1 1,2-3 131,-1-2 1,1 4 98,-1 1-288,-4-8 0,5 19 0,-6-10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1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1 234 18086,'15'0'0,"4"0"0,1 0 0,-1-4-327,-4-1 0,0-2 213,0 2 0,4 4 211,1-4 0,1-2 1,-1 2 1,-4-6-572,3 1-80,-2-3 270,-2-2 1,-1 1-13,1-1 0,-2 0 76,-3 0 1,-4 1-147,-6-1 0,-1 0-55,-4 1 1,-5 4 298,-10 0 0,4 7 155,-4-2 1,2 5 100,-1 5 0,3-2-186,-4 7 1,9 5-67,1 4-94,0 1 260,2 1 1,1-3-90,7 6 0,0-4-318,0 5 1,0-8-51,0 3 1,2 1-61,3-1 1,-2 0 193,7-6 0,5-1 427,4-3 0,2 2 158,-1-8 0,-2 1 82,6-5 0,1 0 105,4 0 0,-4-1-76,-1-4 1,-1-3-139,2-7 1,1 0-74,-7 1 1,-4-1-210,-5 0 0,-5 5-125,5 1 0,-6 5-86,6-1 55,-6 4 0,4 2 39,-3 4 0,-2 2 67,7 3 1,-5 3-469,4-4 519,-5 5 3,9 0 1,-12 1-164,4 0 1,2-6 49,-2 1 0,1-5-128,-1 5 0,-2-7 156,7 2 1,-5-3 319,5-2 0,-5 0 61,5 0 1,-1-2-434,6-3 0,0-3 98,-1-7 1,3 1-79,2-1 1,-1-5 217,7 1-126,-7-14 0,10 2 0,-6-13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3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18431,'15'6'-472,"-7"3"1,5 7 123,-3 4 1,3 9 229,1 10 1,1 5-460,0 5 0,-1 2 249,1 3 0,0 3-101,0-3 1,-6-8 0,1-2 0,-7-12-329,2-2 0,-3-2 182,-2-9 0,-2 1-671,-3-6 1213,4-5 0,-12 4 1,5-5-1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53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501 58 28685,'-9'-15'-5168,"1"2"3869,3 3 0,-3-1 1201,-6 6 0,-3 2 1335,-2 8 1,-9 3-944,-6 7 1,-7-1-331,2 1 1,-4-2-296,-1-3 0,-5 3 220,0-3 0,0 3 0,5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4.92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383 603 14251,'-10'-14'-1938,"0"-1"1337,7-6-98,-4 4-310,1-4 121,4 6 987,-11 1 0,5 4 81,-7 0 0,0 7-154,1-2 0,-1 3 156,0 2 1,-1 0 191,-4 0 1,4 2 52,-4 3 1,2 3-177,-1 7 0,3 1-56,-4 4 1,4-2-60,1 6 1,0-4-160,1 4 1,0 1-136,5 4 0,-3-4-230,7-1 0,0-6 45,5 2 1,2-4-531,3-1 458,3-1 399,13-6 0,2-1 138,7-7 0,6-2 36,3-3 0,3-8 1,2-6 1,0-7 108,0 1 362,1-9-437,-1-4 0,-2-7 46,-3-4 0,-3-4-281,-6-5 0,-3-3-155,-2-3 1,-5 4-319,-11-4-391,-2 10 697,-7 10 0,-7 10-35,-2 9 1,-5 6 136,0 9 1,-1 4 312,0 6 0,2 1 67,4 4 0,-5 3 339,5 7-464,-4 6 177,-2 2 0,0 6-6,0 1 1,6 1-208,-1 3 1,7-1-141,-2 6 0,-2-5-180,2 6 1,0 2 24,5 2 0,7 7 0,3-10-383,3-1 395,8 1 0,0 2-224,4-4 0,3-5-40,-4-9 1,4 1 17,1-7 1,1-6 283,-1-8 1,0-3 267,1-2 1,-1-13 0,1-3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33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15 74 11115,'-8'0'884,"1"1"-958,7 4 0,0-2-98,0 7-76,0 0 0,0 5-35,0-1 117,0 1 250,0 0 0,7-5-152,2-1 0,4-1 90,2 2 0,0-3-143,0-7 0,4 0 465,1 0-351,-1 0 4,3 0 1,0-5-33,8 0 1,-7-8 68,-4-2 1,3 1-169,-3-6 1,1 2 67,-6-2 0,-5 4-185,-4-4 25,-4 4 1,-2 3 1,-4 3 1,-4-1 148,-5 6 0,-6 0 166,1 5 1,-6 5-74,5 0 348,-6 13-200,10-8 0,-10 11 61,6-6 1,1 1-86,4 3 1,2-2-2,3 2-147,-3 4-55,11-6 1,-4 9-30,6-7 0,1 1-34,4-5 0,5-1-25,10 1 1,3 0-625,6-1 413,0-5 217,7 4 0,-3-12-432,6 4 1,-1-5 622,1-5 1,3-9 0,-4-9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6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74 8558,'0'-14'0,"0"-1"-120,0 0 1,-5 6-678,0-1 1121,0 6-134,5-2-101,-6 12 0,3-2 6,-7 6 1,5-1-76,-5 6 0,5 0 6,-5-1 0,2 1-20,-2 0 1,-3 0 0,4-1 1,2 1 5,2 0 0,-1-6 17,1 1 1,0-5-26,5 5 3,-7 0 1,6 4 125,-4 1 0,8-5 27,2 0-68,6 0 0,-2 4-85,5 1 1,-4-5 15,0-1-117,-7 1 171,4 5-89,-7 0 0,-7-6-79,-3 1 1,-4-6-346,-6 0 167,4-2 64,-12-2 0,10 0-286,-7 0 0,6-6 490,-6-4 0,7-3 0,-3-2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96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162 74 10394,'8'-12'-536,"-3"-2"120,-3-4 121,-2 10 505,0-6 94,0 13-408,0-6 1,-7 7 223,-3 0 0,2 7-126,-2 3 1,0 3 82,-4 1 0,-1 1 23,0 0 0,1 0-14,-1-1 0,2 1-20,3 0 1,-1-1 79,6 1-260,-7 0-30,11-1 0,-6 1-113,7 0 0,0-5 122,0-1 0,2 0-277,3 0 35,9-2 347,9-1-481,7-4 300,-1 5 0,5-7 14,1 0-48,6-7 442,-4 5-161,1-11 0,4-1 1,-4-9-1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51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0 192 10393,'15'-15'-373,"-7"7"1,5 2 715,-3 6 1,-2 0-30,2 0 1,0 0-552,5 0 0,-1 0-74,1 0 110,6 0 91,-4 0 0,5 0 78,-2 0 189,-4 0-156,12 0 1,-11-2-14,2-3 1,-1 2-20,2-7 1,-6 0-138,1-4 1,-2-1 65,-8 0 0,0 0-218,-5 1 1,-2 1 74,-3 3 1,-4-2-58,-11 8 160,4-8 162,-12 10 0,7-4-5,-4 6 0,-3 2-11,4 2 1,1 5 113,-1 5 1,6 1-97,-2 0 221,4-1-144,1 1 1,5 5 43,0-1 1,7 6-145,-2-6 0,4 8-60,1-11 1,1 5-1,4-6 219,3 0-131,7-1 1,1-1 1,4-3 0,3 1 39,6-6 0,1 0-170,-1-5 0,-5 0 139,1 0 1,-1-6-76,6-4 0,-1-3 52,1-2 1,-6-4-163,1-1 1,-7 0 136,1 6 0,-2-1-83,-3 0-12,-6 1 21,5 5 125,-11 3 0,5 8-81,-7 2 0,0 5 197,0 5-279,6 1 125,-4 0 1,4-1 22,-6 1 0,5-5 86,0 0 57,0 0-115,2 4 293,-6 1-220,6-7-141,-1-1 1,-2-7 181,5 0 1,1-2-426,5-3 1,0 2-52,-1-7-197,1 0 279,0-4 1,6-1 44,3 0 0,4 0 81,2 1 0,4-1 116,0 0 1,7 1 0,-3-1-1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75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17269,'8'8'-1791,"5"-1"1014,-5-1 111,0 9 1,1 8 893,-5 6 1,5 9-47,5 6 1,-1 6-419,-3 9 1,3-2 68,-3-3 1,-2 2-480,2-7 1,-7-2 295,2-8 1,-3-8-401,-2-6 0,0-7-41,0 1 1,-7-7 183,-3-2 768,-9-7 0,-4 4 0,-6-7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89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89 17269,'15'-15'-245,"0"1"1,1-1-426,4 0 0,-2 5 1,6 1 1777,1 5-637,10-2 0,3 7-313,6 4 0,0-3-615,0 3 0,2 1-17,3-1 621,-3 0 0,11-5 0,-5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16 221 7969,'0'-14'138,"0"-1"0,-2 0 1,-1 1 404,-2-1 5,0 7-259,5-5 1,0 4 150,0-5 1,0-1 673,0 0-557,0 1 138,0-1-323,0 0 1,0 5 310,0 1-348,0 5-453,0-2 114,0 19 0,0-2-158,0 14 1,5 1-41,0 8 1,0 4-109,-5 6 0,1 7 74,4 2 0,-2 6-107,7 5 0,-5 0 126,5 9 1,0 1 167,4 14 0,-1-10-132,-3 5 1,3-12 33,-3-8 1,-2-14 45,2-4 1,-7-23-180,2-2 385,-3-13 1,-1-7 65,4-10 0,-3-3 78,3-2 1,-2-6-171,2-4 0,-2-4 61,7-5 1,-5-4-132,5-6 0,0 5 60,4-1 1,-1 1-189,-3-5 0,3 2 74,-3 3 1,-3 7 164,-3 8 0,3 6-139,-2-2 1,1 11-123,-1 4 67,-3 3 0,9 9-118,-6 2 1,7 6 33,-2 5 1,3-2 114,1 6 0,1-1-115,0 2 0,4 1 69,1-7 0,-1 1 89,-4-5 0,5 4-5,-1 1 0,3-6 67,-3-4 1,-2-6-52,2 0 0,4 3 154,2-2 1,-3 0 161,3-5 0,-1-7-92,6-3 0,-2-9 210,-4-6 0,2-2-137,-6-3 1,-1-1-146,-4-3 0,0-9-137,-1-6 0,-5 0-222,-4 5 1,-4-5 46,-1 0 0,0-5-327,0 5 0,-6 0-296,-4 5 1,-3 7 286,-2 2 1,0 6-839,1 5 334,-1 2 540,0 14 1,1 2 448,-1 6 0,0 6 0,0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250 322 7893,'15'0'0,"-6"-1"346,1-4 0,0-3-69,5-7 1,-1 0-75,1 1 0,0-1 110,0 0 0,-7-4 111,-3-1 0,1-5-215,-1 6 0,0-2-42,-5 1 1,-7 4-109,-2-4 0,-9 4 118,-2 1 0,-6 5-237,1 0 1,-2 7 21,-3-2 1,1 5-203,-1 5 0,1 5 102,0 10 1,4 2-9,1 8 0,7-1-94,3 1 0,-1 6 59,5 3 1,4-3-41,1-2 0,3-3 2,2-2 1,2-4 150,3-1 1,3-6-31,6 2 1,1-10 120,0-5 1,0-4-23,-1-1 0,3 0 75,2 0 0,-1-6-37,7-4 0,-6-3-53,6-2 0,-6-4 94,6-1 1,-7-6-80,1 1 1,3 3 52,-3-3 1,-4 7 15,-5-1 0,-7 2 348,2 2-432,3 7 16,-6-5 0,4 13-21,-6 0 0,-5 7 61,0 7 0,-1 3-214,1 2 1,3-2 55,-3 2 1,4-2-275,1-3 71,0 1 149,0 0 150,0-1 256,0-5-126,0-3 0,6-12-125,4-4 0,3-5 81,2-4 0,5 2-39,-1-2 1,1-3 62,-6 3 1,6-6-27,0 6 1,-1-1 75,-4 5 1,-2 6-101,-3-1 0,3 7 6,-3-2 1,-2 5-55,2 5 0,-7 3 55,2 6 1,1 6-171,-1 0 1,0 1 97,-5-2 0,0-2-4,0 2 0,0-7 49,0-2 0,0-6-7,0 6 96,0-6-60,0 2 0,5-17-57,0-4 1,6-5-7,-1 1 0,0-4 38,5-7 0,-4 6-23,9-1 1,-4 1 39,-1-5 0,1 4-1,4 1 1,-4 6 6,4-2 0,-6 9 131,-4 1 0,3 7-165,-3-2 0,1 5 37,-1 5 0,3 3-24,-3 6 1,-2 8 24,2 2 0,-2 6 3,2 4 1,1-2 18,-6 8 0,0-3-3,-5 2 1,0 2-88,0-6 0,0-1-86,0-5 1,0-4-646,0-1 320,0-12-504,0 1 454,0-13 478,7-13 0,1-4 0,7-12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8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1 102 7893,'0'-15'-108,"0"1"0,0-1 41,0 0 1401,0 0-895,7 1 0,-4 6-226,7 3 1,-2 5 4,2 5 1,3 11 15,-4 13 0,3 9-160,-2 11 1,1 3 123,-6 7 1,0 1-224,-5 4 0,-2 1 39,-3 4 1,2-2-237,-7-3 0,0-4-110,-4 4 1,4-5-300,0-6 0,5-4 227,-5-9 0,7-6-616,-2-10 1020,-3-2 0,7-14 0,-6-2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0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1 9159,'-8'13'644,"-7"-4"1,-3 5-294,-11-5 0,1 4 172,-11 2 1,-1 0-742,-4 0 0,0-1 205,0 1 1,5-2-680,0-3 1,6-2 473,-1-3 1,4-4-802,6 4 1019,3-3 0,-1 5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5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2176 0 7953,'14'7'596,"1"-5"-497,-7 11 1,-1-10 1117,-7 7-498,-7-1-366,-8 6 0,-22 0 734,-17 0-696,-23 6 0,-21-3-434,40-6 1,-1 0 0,-6-2 0,-1 0 234,-4 2 1,-2 0 0,-3-2 0,0 0-107,-1 2 0,0 0 0,-1-2 0,0-2-31,5 2 0,2 0 0,3-2 1,2 0-218,10 0 0,2-1 0,2-2 0,1 0 237,-38 5 0,8-5-222,6 4 1,9-1 47,11 2 0,3-2 11,7-3 0,3-3 14,7 3 1,6-2 638,13 2 0,6-3-783,-1 3 518,7-4-1597,-4-1 0,20 7 0,3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2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7911,'5'-10'0,"0"0"0,0 0 0,-5 1 1095,0-1 1,0 5 194,0-5-652,6 7-405,-4-4-345,5 7-2783,-7 0 2363,0 7 0,0 1 532,0 7 0,-7-1 0,-1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7916,'15'2'0,"-1"2"0,-4-2 322,0 3 0,1-2 481,9 2 1,-4-2-366,4 7 1,-4-5-177,-1 5 0,1-5-1210,4 5 749,-4-7 199,5 3 0,-6 1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9.9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441 676 7900,'10'-6'0,"0"-4"0,-2-3 509,2-2 0,1 5-106,-6 1 1,2 4 265,-3-5-125,-2 7-148,5-10 0,-7 9-175,0-5 0,0 4-5,0-5 1,-2 5-169,-3-5 0,-3 5 73,-7-5 0,-4 6-75,-1-6 1,-6 5-66,1-5 1,-2 7-251,-3-2 1,1 3 109,-1 2 1,-4 0-107,0 0 1,-5 8 7,4 7 0,3 1 85,7 9 0,-1 4-4,6 6 1,2 5 91,9 0 1,2-3 29,7 2 0,2-1-34,3 1 0,8 4 9,6-4 0,9-8-21,2-2 1,-6-9-4,5-1 0,-2-4 283,2-5 1,-1-5-77,-4-10 0,-1-5 148,-3-9 1,1-1-94,3-9 0,-2-2 299,-8-9 0,3-7-121,2 3 0,-2-8-10,2 3 0,-2-7-114,-3 2 0,1-9-101,0-6 1,-7-3-267,-3-1 0,1 6 100,-1 3 1,0 7-210,-5 8 1,-5 8 93,0 16 1,-1 11 35,1 9-27,3 3 0,-4 4-108,6 3 0,-2 3 111,-3 7 1,2 4-52,-7 1 0,2 12 332,-2 3 1,-3 2-67,3 7 0,2-1 160,-2 11 1,7-2-92,-2 2 0,-1 3 0,1-3 1,0 3-201,5 2 0,1-2-234,4-3 0,-1-3 42,5-7 1,-1-7-283,2-2 1,2-11-435,-7-4 245,6-11-430,-9-2 1166,4-14 0,1-1 0,1-6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7967,'0'-23'469,"0"0"0,0 5-157,0-2 1,0 6-147,0 4 197,6 0 500,-4 2-128,4 1 100,1 7-353,1 0-381,0 0 0,4 2 56,-8 3 0,3 3-115,-2 7 0,-3 1 111,2 4 1,-2 3-127,-2 6 0,0 0 93,0 1 0,0 4-526,0 0 0,0 7 105,0-2 0,-2 4-33,-2 1 1,0 0 126,-6 0 1,6 0 77,-6 0 1,2 0 108,-2 1 0,2-3-96,3-3 0,3-3 378,-3-6 0,4-1-77,1 0 0,-5-6-32,0-3-63,0-4 0,7-3 362,2-3-255,-2-3 0,11-7 165,-3 0 1,3-2-53,2-3 0,6-3 117,3-7 0,9 5-129,1 1 1,9-1-75,1-5 0,0 0-471,5 1 0,-8 4 87,-2 0 1,-6 5-51,1-5 1,0 7-131,-4-2 1,-4 4-418,-11 1 1,-1 0-577,1 0 0,-5 1 129,0 4 1204,-7-3 0,10 17 0,-5-2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2117 0 7854,'15'0'83,"0"0"1,-6 0 171,1 0 1,-5 0-85,5 0-134,-7 0 282,4 0 12,-7 7-146,-7-5 1,-4 9 72,-14-6 1,-8 5-47,-16-5 0,-11 6 31,-13-1 0,-14 3-402,-11 2 0,44-8 0,-1 0 163,-4 1 1,0-1 0,-3-2-1,0 0 2,-4 0 1,0 0 0,-2-1 0,2 1-15,2 3 1,0-1-1,1-2 1,0 0 56,9 0 1,1 0 0,-1-1 0,2 0-181,-46 6 1,1 1 360,14-6 1,1 0-87,19-5 0,5 5 160,9 0 0,5 0 90,5-5 149,10 0-155,14 0-21,8 0-3258,7 0 1,0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486 617 7663,'8'0'730,"-1"0"541,-7 0 1,-2-4-1185,-3-1 1,-3-2 79,-7 2 1,1 4-170,-1-4 0,-5-2 36,1 2 1,-7 0-125,1 5 0,-8 2-31,-1 3 0,-2 3-40,2 7 1,3 6 12,-3 3 0,3 6 158,1 4 1,6-1-69,-1 6 0,12-5-12,-2 6 1,10-8 25,1 2 1,2 1 17,2-6 0,6 2-123,4-11 1,5-1 72,5-4 0,-4-7-46,3-3 1,-1-3 104,2-2 1,-4-2 26,4-3 0,1-9 0,0-11 1,1-3 309,-1-1 0,3-2 261,-4-3 0,5-9-271,-6-6 1,7-2 83,-1 2 0,-2-9-54,1-11 0,-4-4-129,4-6 0,-6 4-341,2-3 1,-4 9-179,-1 5 1,-7 12-232,-3 8 359,-3 6 59,-2 22 80,0 3 1,-2 20-278,-3 2 1,2 11 104,-7 4 0,0 11 271,-5 4 1,1 10-88,-1 5 0,0 5 18,1 4 1,-1-2-166,0 3 0,5-2 42,1 1 1,0-1-144,0 7 1,-3-9-30,7-1 0,0-8-162,5-12 0,2-3 83,3-7 0,-2-7-60,7-8 0,0-1 141,5-8 0,4 0 304,1-5 0,6-6 0,-3-3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5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74 250 7840,'-8'0'-503,"0"-5"1892,3 0-516,3 0-116,-4 5-350,-1-6-170,6 4 0,-11-3-179,7 10 1,-1 3 101,1 7 0,3 1-121,-3 4 0,4 3 99,1 6 0,0 6-352,0-1 1,0 2 82,0-2 0,0-3-69,0 3 0,0-2 199,0-3 1,5-6 8,0-4 0,1-4 214,-1-5 1,-2-4-73,7-6 1,-5 0 175,5 0 0,-2-1-59,2-4 0,3-3-123,-3-7 1,3-6-175,1-4 1,6-2 100,0-3 1,-1 1-205,-4-1 0,0 6 70,-1-1 0,-1 7-26,-3-1 1,2 2 68,-8 3-486,1 6 210,-5-6 1,5 19-37,0 0 1,5 8 123,-5 7 1,5 3 78,-5 6 0,6-1 38,-1-4 0,-2 4-62,2-3 1,-2-4 106,2-1 104,3-4 105,-5-1 0,2-7 45,0-3 1,-6-4 147,6-1 1,-5-6 36,5-4 0,-5-8-108,5-2 0,-5-6-39,4 2 0,0-4-75,0-1 1,4-1-155,-3 1 1,-2-7 110,2-3 1,-7 1-509,2-1 0,-3 0 66,-2-5 0,0 6-68,0 4 0,-5 8-692,0 1 757,-6 7 1,3-1-698,-7 9 1,5 3 427,0 7 0,0 2 586,-4 3 0,-1 3 0,0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6:48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59 8077,'0'-14'1262,"0"-1"0,0 5-621,0 0-438,0 7 1362,0-4-1380,-6 21 1,4-3-210,-3 13 1,2-4-88,-2 5 1,3-1 94,-3 5 1,2 7-83,-2 4 0,4-1 102,-4 5 0,3-2-126,2 12 0,0 0 77,0 5 0,0-2-135,0-3 0,2 3 89,3-3 1,-4-3 56,4-2 0,-3-10-59,-2-5 1,0-1-3,0 1 0,0-9 73,0-1-92,0-6 351,0-3-192,0-7 363,0-1 2720,0-7-2943,0-14 0,0 10-138,0-11 0,0 8 112,0-2 0,1 4-184,4-5 40,3 0 0,12-5-87,0 1 1,-1 1 141,-4 3 0,6-3-35,4 3 0,4-3-24,5-2 1,-1 5 57,6 1 1,0 0-124,5 0 1,1-3 61,-1 7 0,-2-5-25,-3 6 1,4-1-7,-4 5 1,-5-5-9,-4 0 1,-3 0-59,-7 5-26,6 0-181,-9 0 1,-1 0-155,-6 0-582,-7 0-309,3 0 0,-19 6 0,-3 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4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15 10894,'-8'0'401,"-5"0"1,9 0-225,-5 0 1,-1-1-68,-5-4 1,-5 3-78,1-3 22,-7 4 0,4 1-29,-2 0 0,-5 0-215,-1 0 1,2 1-163,-1 4 0,0-3 172,4 3 0,-3 1-90,-1-1 0,4 5 64,1-5 1,6 5-465,-2-6 0,4 6 28,1-5 0,6 2-648,-1-2 1289,7-4 0,-11 6 0,13-1 0,-6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8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0 7983,'0'8'-2066,"0"1"3545,0-4-390,0-4 3224,0 6-4074,-7-7 0,-1 0-216,-7 0 0,-1 0 149,-4 0 0,4 0-363,-3 0 1,-3-2-70,3-3 0,-1 4-205,5-4 0,-4 3-53,-1 2 0,5 0-146,6 0-1199,-1 0 673,2 0 304,1 0 886,7 7 0,0 1 0,7 6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500 721 8032,'8'-7'-172,"-1"6"407,-1-6 107,-4 1 1,4 4-24,-6-11-331,-6 5 0,-2-7 134,-7 0 1,0 6-125,1-1 0,-8 0 127,-2-5 1,1 2-129,-1 3 1,4-3-25,-4 4 0,4 0 82,-5 0 1,3 5-105,-3-1 1,-3 5 113,4 5 0,1 3-29,-2 7 0,6 6-66,-6 4 0,7 8-119,-1 1 1,2 7 118,3-2 1,1 3 6,3 2 0,3-1-17,7-4 1,0 2-13,0-7 1,2-1-11,3-9 0,-2 1 33,7-10 17,0 3 1,0-17 182,-1 4 99,1-3 1,5-9-103,0-3 1,1-9 114,3-6 0,-1-9 49,7-5 0,-1-5-119,6-5 1,1-4-36,3-5 0,-1-3-135,6-3 1,-5-9-294,6-10 0,-9 3 123,-2 1 0,-1 6-10,-9 4 1,-4 7 48,-5 13 1,-7 13-241,2 17 219,-3 2-21,-2 9 75,0 2-541,0 6 569,-7 13 0,4 1-53,-7 11 1,5 3 33,-5-4 0,5 10 94,-4 6 1,5 2 51,-1 2 1,-1 10-103,1 0 1,0 6-180,5-6 0,0 5 133,0 5 0,0 1-257,0 4 1,0-6-18,0-9 0,-5-5-57,0-10 1,-1 1 117,1-11 0,2 0-199,-7-14 460,7 3 0,-17-10 0,4 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30 8061,'13'-2'0,"-3"-3"0,3 4 116,-3-4 0,-3 2 379,-3-2 182,5 3-211,-1-4-156,0 6 184,5 0-383,-11 0 0,4 6 65,-6 4 1,0 5-144,0 4 1,0 4-17,0 6 0,-1 1-80,-4-1 1,-8 12-86,-7 3 1,-1 5 81,1 0 1,2-1-38,-6 5 0,1 0 69,-2 1 0,4-4-39,6-6 0,1-4 41,-1-1 0,0-8-3,1-2 1,5-1 69,5-8 0,2-6 15,2-4 0,0-5 128,0 5 0,2-7-96,2 2 1,5-3 134,5-2 0,3 0-88,2 0 1,-1 0-73,7 0 0,-1-7-1,6-3 1,-3-3-13,-2-2 1,1 1-127,-6-1 1,-1 0-205,-4 1-627,0-1 389,-1 0-1175,-6 7 867,-1 2 832,-7 6 0,-7 0 0,-1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0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1 7956,'0'8'364,"0"-2"-2,0 1 0,-6-5 268,-9 4-283,-8 1 1,-14 1 87,-8 7-304,-12-1 1,-23-2-193,-13 2 0,40-10 1,-2-1 106,-3 4 1,-1 1-1,3-3 1,1-1 33,-2 1 0,1 0 0,-42 7-13,10-7 1,6 1 14,9-1 1,12-3-130,7 3 1,14-4 41,5-1 0,6 2 143,4 3-227,4-4 276,6 6 397,7-7-667,2 0-4569,6 0 4013,6 6 639,-4-4 0,4 11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368 683 7912,'6'-8'531,"-4"0"-162,3 3 795,-4 3-338,-1-11-623,0 5 1,0-7 18,0 1 1,-6 4-282,-4 0 0,-3 2 13,-2-2 0,-1-1-41,-4 6 0,4 0 183,-4 5 1,-1-5 4,1 0 0,-6 2-597,2 8 0,1 4 257,-2 11 0,6 3 103,-6 6 0,7 6 81,-1-1 0,4 5 82,5-5 1,-1 1-30,6-6 0,0 4 16,5-4 0,0 2-25,0-11 1,2-2 17,3-9 1,3 3 40,6-7 0,1 0 7,0-5 1,0-2 156,-1-3 0,6-8-122,-1-6 1,3-9 318,-3-2 0,2-6-126,4-8 1,1-6-117,-6-4 0,4-5-147,-4-5 0,-1-9-379,-4-10 1,-2-2 35,-3 1 0,-3 8 176,-7 12 0,0 13-23,0 17 103,0 9 0,0 12-328,0 13 0,0 12 59,0 7 1,0 8 199,0-3 0,0 5 8,0 6 1,0 2 353,0 7 1,0 0-247,0 1 0,4 4-27,1 0 1,0 4-52,-5-4 1,0 2-238,0-2 1,5-3 5,0 3 1,2-5-65,-3-5 0,0-3 43,5-7 350,-5-6 0,9 5 0,-5-5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5.5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1 184 7849,'0'9'-17,"0"1"0,0-5-23,0 5 1,0-5 205,0 5 128,0-1 1,0 6-17,0 0 0,0-1-123,0 1 1,0 0-241,0 0 0,4-6 9,1 1 1,2-2 84,-2 2 1,-4-2 226,4-3-2,4-3 0,-6 4-116,7-6 0,-6-1-43,6-4 0,0 2 56,5-7 1,-1-5-20,1-5 1,-5-6-98,0 2 1,3-4-16,2-1 1,3-6-112,-9 1 0,3 1 150,-2 9 1,1-2-30,-6 6 1,0 1-82,-5 4 119,6 7-189,-4-5 0,4 13 93,-6 0 1,0 8 41,0 11 1,2-1 84,3 7 0,-2 1 129,7 8 0,-5-1-74,5 6 1,-5 0 92,4 5 1,1 2-145,5 3 1,-5 5 2,0 10 1,4 8-193,6 6 1,-1-5-1,-4-4 1,-2-2 67,-3 2 1,1-6 28,-6-9 1,0-5-130,-5-10 0,-1-9 95,-4-11 1,-3 1 27,-7-5 0,0 1 31,0-11 0,-6 5-26,-3-5 0,-2 0 241,1-5 1,-3 0-226,4 0 1,-4-2 201,-1-3 0,-1-3-15,1-7 1,1-4-13,4-1 0,-3-6-8,8 1 0,1-2 126,8-3 0,4-1-186,6-3 1,0-4 47,0-6 0,6 0-248,4 0 1,10-7 76,4-3 0,5-3 117,6-2 1,-3 2-85,8 3 0,-3 5-15,2 10 1,2 3 11,-7 7 0,1 6-8,-6 3 1,-1 11-640,-4 4 1,-2-2-85,-8 2-642,-5 0 476,-3 5-146,-6 0 0,-2 5 1023,-2 0 0,-11 7 0,-8-4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7.9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8915,'8'0'2165,"-2"0"-1647,-6 0-791,7 0-387,-6 0-1284,6-6 1944,-7 4 0,0-11 0,0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1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295 645 8127,'15'-1'-95,"-1"-4"1,-1 2 175,-3-7 0,2 5 33,-7-5 0,1 5 394,-1-5-306,-3 7-64,4-10 1,-6 10-143,0-7 1,0 5 101,0-5 0,-6 5-94,-4-4 0,2 4 61,-2-5 0,-5 5 25,-4-5 0,-1 5-116,5-4 0,-4 5 62,-1-1 0,-4-1-94,4 1 1,-5 0-6,6 5 0,-1 0 38,6 0 0,-6 7 20,0 2 0,1 6-91,4 5 0,5 1 26,0 3 0,6 4 59,-6-3 0,7 2-84,-2 3 0,3-6 63,2 1 0,2-6 56,3 6-3,3-7 1,6 1 100,1-9 0,0-3-88,-1-7 1,3 0 104,2 0 1,-1-8 38,7-7 1,-6-1-80,6-9 1,-1-1 89,6-8 1,-6 3-94,1-4 0,-2-2-76,1-2 1,2-9-13,-6-1 1,0-6-128,-6 1 1,1-8 63,0-2 0,-7 7-133,-3 8 0,-4 10 51,-1 4 108,0 11 1,-1 9-196,-4 10 0,3 5 106,-3 5 0,-1 0 30,1 10 0,-2-2 68,2 11 1,4 2 82,-4 9 0,-2 2-51,2 7 0,-4 2 6,4 3 1,-5-1-42,5 5 1,-5 0-8,5 1 1,-4 1 17,4-6 0,-5 7-93,5-2 1,-5-4-304,5-1 0,-5-5 101,6-5 1,-1-9-366,5-11 295,-7 4-98,5-13 475,-4 3 0,12-19 0,3-2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74 8127,'8'0'65,"-1"0"1,-6 0 54,4 0 0,-3 1 43,3 4 0,-3-1-9,-2 5 0,0-4-73,0 5 0,4 0-155,1 5 1,0-1-168,-5 1 228,0 0 0,0-1-101,0 1 0,0-5 90,0 0 1,0-5 403,0 4-310,7-5-70,-6 2 0,8-8 46,-5-2 0,3-5 22,3-5 1,8-3-121,-4-2 0,4 1 36,-3-7 1,0 6 21,0-6 0,-1 7-21,1-1 0,0 2 135,-1 3 1,-5 4-111,-5 0-251,5 7 241,-8-4 1,6 9-10,-7 3 1,0 3 25,0 7 0,0 4-7,0 1 1,0 6 157,0-2 1,0 6-108,0 4 1,-5-1 65,0 6 1,0 5-89,5 5 0,0 2-5,0-2 0,0 1-22,0 4 0,0-3-16,0-7 1,0 0 14,0 0 1,0-11-9,0-4 0,-5-9-32,0-1 9,-6-2 0,3-4 4,-7-3 0,-6-4 11,-4-6 0,-4-1 100,-5-4 0,-4 1-205,-6-5 0,0-1-199,0-5 0,0 0 54,-1 1 1,8 1-206,3 3 0,-2-3 21,1 3 1,-4-1-130,5 1 568,0 3 0,4 1 0,1-3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9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868 15 8127,'14'0'449,"1"0"1,-2-2-409,-3-2 0,-2 2 337,-3-3 132,-4 3-64,6 2-208,-20 0 0,-5 0 6,-16 0 1,-4 0-7,-6 0 0,-7 0-28,-2 0 0,-11 5-55,-5 0 1,2 0-214,-1-5 1,6 5 11,-2 0 0,3 0-208,3-5 1,7 5 190,7 0 1,13-1 69,11-4-1126,4 0 1,8 2-173,3 3 565,3-3 1,9 4 335,3-6 1,3 5 389,1 0 0,1 6 0,0-2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6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501 808 8105,'8'-7'731,"3"4"7,-6-7-304,0 7-205,-5-10 0,-2 5-162,-2-7 0,-6 0 48,-10 1 0,2-1-138,-6 0 1,-1 2 4,-4 3 0,-6-3-69,1 3 1,0 4-161,4 1 0,-4 3 114,0 2 0,0 2 2,4 3 0,6 10 132,-1 9 0,7 4-167,-1 1 1,4 6 69,5-1 1,-1 5-29,6-5 0,0 7 98,5-2 1,6-3 9,4-1 1,3-9 65,2-2 0,5-6-84,-1 2 1,2-10 220,-1-6 1,-2-2-121,6-2 1,1-8 68,4-7 1,1-8 9,-1-11 0,2-5 106,4-10 1,-4-5-66,3-10 1,-3-3-113,-2-6 1,1-7-178,-1-3 1,-6-11-3,-3-4 0,-6 10-56,-4 5 1,-3 21 12,-7 13 467,0 10-387,0 22 1,-2 6-121,-3 16 0,3 5-37,-3 9 1,2 4-167,-2 6 0,-1 12 243,-4 3 1,-3 10 191,3 0 0,2 3 23,-2 2 0,2 0-127,-2 0 1,-1 8-137,6 6 0,0 1 206,5 4 0,0-3-217,0-1 1,0-7-13,0-4 0,0-15-755,0-9 700,0-13 1,2-11 272,11-15 0,1-8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0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8019,'6'-8'128,"-4"-6"0,4 11 387,-6-7-15,7 7-43,-5-3-353,4 6 0,-1 1 27,0 4 0,0 3 44,-5 7 1,1 1-135,4 4 1,-3-2 90,3 6 0,-4-4-162,-1 5 1,0-3-17,0 3 1,2 1-31,3-6 0,-3-1 117,3-4 1,-4 0-31,-1-1 0,0-4 233,0 0 14,7-7 261,-6 10-373,6-11 1,-2-2 115,0-10 1,4-5-109,-4-4 0,7 1-187,-2-7 0,1 1 66,-1-6 0,3 1-188,-3 0 1,-2 6-204,2 3 1,-7 4 7,2 1-52,3 7 0,-1 3 104,2 10 1,3 10 113,-7 9 0,6 9 38,-1 1 1,-2 7-1,2-2 0,0 4 35,4 1 0,-4-5 14,0 0 0,0-8 208,4-1 0,1-8-64,0-7 1,1-2 78,4-3 1,-4-4-103,4-6 0,3-1 129,1-4 1,-1-10 107,1-9 0,-1-6 119,2-4 0,-4-3-178,-6-8 1,-1 1-89,1 0 1,0 0-48,0 0 1,-7 2-127,-3 2 1,-4 4 2,-1 7 0,0 6 98,0 4-1397,0 2 1000,-6 9 0,-2 2-627,-7 6 982,0 6 0,-6 2 0,-2 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8.5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309 191 7811,'0'-14'-722,"0"-1"482,0 0 240,0 1 0,0-1 698,-7 0 55,6 1 87,-6-1-88,7 0 309,0 0-514,0 1 0,0 4 243,0 0-697,0 7 0,2-4 128,3 7 0,-2 0-117,7 0 0,-7 7-30,2 3 0,-2 4-92,2 6 1,-3 4-21,3 11 0,-5 2-251,-5 7 0,-3 5-195,-7 0 1,0 9 197,0 0 0,-4 3 147,-1 7 1,-6-4 34,2 5 0,-4-7 218,-1 1 1,4-10-85,1-9 1,6-3-46,-2-12 1,5 2 89,5-11 0,2-2 19,3-9 89,4-2-149,-6-7 0,9 0 90,3 0 0,-2 0-99,7 0 1,0-2 226,4-3 0,8 2-20,2-7 1,10 1-7,6-6 1,0 0-140,0 1 1,2-4 11,-3 3 0,-3-6-281,-2 11 1,2-7 103,-1 8 1,-8 1-786,-7-2 604,3 6 1,-7-4-1111,4 3-24,-10 4 489,-4-6 1,-7 7 429,-4 0 0,-4 0 474,-5 0 0,-7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30 117 8007,'14'-23'355,"-6"2"189,-3 6 0,-1 2 126,0 3-149,-2-3-382,5 12 1,-6-11 48,4 7 1,-3 2-186,3 8 1,-4 5 117,-1 9 1,0 6-216,0 9 0,0 4 4,0 6 1,-1 6-40,-4 4 1,-2 8 60,-3 2 1,-3 8-73,4 1 0,0 6-243,0 4 0,4 7 306,-5-7 1,7-4-114,-2-11 1,3-6 62,2 2 1,2-7-16,3-8 1,-4-3-17,4-17 1,2 2-184,-2-11 188,6-1 0,-8-6-358,7-3 285,-7-3 0,9-9 264,-7-3 0,6 0-401,-1-9 0,3-4 363,2-12 0,-1 1 0,8-7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191 221 8007,'2'-25'0,"3"1"0,-3 6 184,4-4-230,-6 8 1,5 4 523,0 0-69,0 7 14,-5-10 280,0 11-951,0-4 170,0 19 1,0 3 96,0 13 0,0 6 16,0-1 0,0 7-40,0-2 1,-5 8-41,0 2 0,-5 0 44,5-4 0,-1-3 5,1-3 1,3 4-74,-3-4 1,4-3 86,1-2 0,6-9-218,4-6 0,3-2 115,2-3 1,6-6-118,4-3 1,2-3 67,3-2 1,-6-13 15,1-7 1,-1-8 143,6-6 1,-8-3 152,-2-7 0,-4-7 2,-1-3 0,-7 2-129,-3-2 1,-3 5-166,-2-5 0,-8 7 116,-7-2 1,-1 4-182,-9 6 0,-4 5 113,-6 9 1,-4 1-11,5 9 0,-5-1-90,4 11 1,1 0 26,5 5 0,-1 2-123,1 3 1,1 3 47,4 7 0,2 4 213,8 1 0,-1 12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5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 1 7912,'0'8'441,"-6"-1"1,-2-7-127,-7 0 0,5 5-98,0-1 1,1 3-103,-6-2 1,-1-2 0,-4 7 1,4-5-75,-4 5 0,2-5-27,-2 4 0,3-4-344,-8 5 0,5-7-455,-4 2 1,6-3 343,-2-2 1,-1 0 439,2 0 0,-1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1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8044,'6'-8'-152,"-2"-3"-43,5 6 0,-4-5 675,5 5 0,0 0-194,5 5 1,1 0 59,4 0 1,7 9-157,8 5 1,5 7-59,0 9 0,2 6-61,2 3 0,-5 10-101,1 5 0,-8 10 70,3 4 1,-6 4-335,-5 2 1,-9 4 189,-10 0 1,-3 4 46,-2-9 0,-7-2-49,-3-12 0,-9-6 54,-6 1 0,-1-1-53,2 0 0,-4-7-118,3-7 0,-2-6-272,-3 1 0,1-4-173,-1-6 1,6-3 667,-1-6 0,6 3 0,-6-3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6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7944,'8'0'2371,"-2"-6"-1939,1 4 1,-4-4-166,7 6 0,-5-2-82,5-3 1,-6 3-432,6-2 0,-2 0 261,2-1 1,3 4-614,-3-4 1,-2 2 235,2-2-738,0 3 417,5-4 683,-1 6 0,-6-7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7944,'0'8'120,"0"1"333,0-4 99,0-4 57,6 6-355,3-7 1,0 0 187,1 0-947,0 0 475,5 0 1,-1 0-673,1 0 702,0 0 0,0-7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1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941 177 7974,'15'-23'0,"0"-3"100,-1 6 0,-1 1 256,-3 4 0,-2 5 126,-3 1 0,-3 4 287,3-5-83,-4 7-210,-1-10-28,0 11-224,-6-11 0,-4 11-233,-10-3 1,3 4-46,-8 1 0,-4 1-72,-6 4 1,-6-2 7,2 7 1,-5 0-156,-5 5 0,-1 4-39,-4 1 0,-2 4 91,7-4 1,-6 6 76,1-1 0,8-2 54,2 1 0,8-4 19,-3 4 0,11-6 26,-1 2 1,9-4 3,0-1-34,11-7 1,2 0 4,7-3 1,2-3 70,3 3 1,-2-4-54,7-1 0,-1 0 161,6 0 0,0 0-37,0 0 0,1-1-39,3-4 0,4 3 21,7-3 1,-1 3 20,1 2 0,-1 0-15,0 0 1,6 0-19,-1 0 0,0 0-69,-4 0 1,2 5 57,-2 0 0,2 7-124,-7-3 1,1 5 61,-2 0 0,-4 1-4,-10 0 0,1 4 23,-6 1 0,-2 1-6,-7-1 1,-5-2-58,-5 6 1,-8 1 50,-2 4 1,-5 5-46,-6 1 0,-1-1 37,-3-5 0,-3 1 47,3-1 1,-2 1-31,1-1 1,-2-5-3,3 1 0,1 4 18,-1 6 0,6-6 5,-1-4 1,5-1 101,4 5 1,-1-1-107,6-3 0,3-2 122,7-4 0,-2-7 6,7 2 179,0-2-210,5 2 0,0-4 20,0 0 1,7-5-1,3 5 0,3-5 116,2 4 1,-1-4-3,1 5 0,5-7-135,-1 2 1,7 2 146,-1-2 0,3 0-24,1-5 0,2 4 20,3 1 0,-3 0-75,4-5 1,-3 0 25,3 0 1,-4-1-182,3-4 1,2 3-228,-2-3 0,-1-1-423,-9 1 0,2 0 59,-6 5 72,6 0 0,-10 0 168,4 0 0,-4 0-720,-1 0 1,-5 6 450,0 4 0,-7 3 609,2 2 0,-3 6 0,-2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1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30 9405,'0'-8'1907,"0"1"-1164,0 7-552,0-6 32,-6 4-160,4-4-377,-4 6 287,6 0 0,-5 6 9,0 4 1,-5 0-47,5 5 0,-5-4-182,5 9 0,-1-2 71,1 1 0,2-1-38,-7 7 0,7-6 2,-2 6 0,3-7-15,2 1 1,0-2 65,0-3 0,0 1 54,0 0 0,0-5-217,0-1 1,7-5 70,2 1 1,4-9-168,2-1 1,1-11 62,4 1 1,-2-11 355,7-3 0,-1-7 0,5-8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3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60 7923,'-9'-8'860,"3"-5"0,6 9-40,0-6-463,0 7 1,0-5-29,0 3-560,0 4-450,0-6 1,5 9-234,0 3 0,6-2 510,-1 7 0,1-1 404,-1 6 0,10 0 0,-4-1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7923,'10'0'747,"0"0"-333,-7 0 1,9-2-73,-8-3 0,3 3-74,-2-3 0,-4 2 197,4-2-616,4 4 0,-3-7 206,4 3-585,-4 3 0,-1-6-479,0 3-635,0 3 815,2-4 829,-6 6 0,6 0 0,-1 6 0,3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7923,'7'8'545,"-5"-1"0,6-7 77,-3 0 158,-4 0-613,6 0-405,-1 0-286,-4 0 0,6 0 349,-3 0 1,-2-5-222,7 0 1,-5-2 56,5 2 339,-7-3 0,10-7 0,-5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7923,'0'15'-134,"2"-2"460,3-3 1,-4 3-61,4-4 1,-3 4 137,-2 2 1,0 5-408,0-1 0,5 6-583,0-6 1,6 6 585,-1-5 0,3 6 0,2-3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7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16 779 11001,'-5'-14'738,"0"-1"1,0-1-534,5-4 1,0-3 29,0-6 1,0-6-212,0 1 1,6-7 86,4 2 1,2 2-291,-2-3 0,3 3 108,-4-2 0,0 4-102,0 11 0,-4 3-219,5 6 49,-7 0 1,5 7-33,-3 3 1,-3 5-255,3 5 1,3 3 238,2 7 1,3 6 106,2 4 0,4 2 202,1 3 0,4-6-139,-4 1 0,0-6 278,-6 6 1,6-7 26,-1 1 1,1-7 63,-5-2 1,-1-5 56,1 4 1,0-5 163,0 1 0,-1-10 88,1-5 1,1-5-154,4-4 0,-4-1-59,4-9 1,-2 2-70,1-7 0,-2 1-339,2-1 1,-2-3-18,-3-8 0,-4 3-76,0 3 1,-7-2-125,2 7 0,-3 6-938,-2 8 1317,0 4 0,0 8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7906,'0'10'0,"0"-1"254,0-5-128,0 9 1,0-4 256,0 11 0,0 3-79,0 6 0,-5 7-283,0 3 0,-2 4 62,2 1 0,4 0-323,-4 0 0,2 0-34,-2 0 0,3-6-171,-3-4 1,-1-4-126,1-6-143,0-3 713,5-12 0,-7-3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7906,'8'-52'0,"5"3"8,-3 9 1,3 11 82,2 9 1,-5 9 432,-1 1 1,1 7-179,5-2 1,0 3-134,-1 2 0,6 0-185,0 0 1,4 2 120,-4 3 0,4-2-197,-4 7 1,4 0-53,-4 5 1,-2-1-171,-8 1 1,1 1 161,-6 4 0,5 3-88,-5 6 0,-4 1 70,-11-1 0,1 7 111,-11 3 0,-3-1-12,-1 1 1,-4-2 8,-1 3 0,-2 0-22,-4-5 0,9 4 15,-3-5 0,7-4 66,-2-6 0,11 1-50,-2 4 0,10-1 172,0-4 0,10 2-107,5-6 1,10 1-52,4-1 0,4-4 166,1 4 1,1-4 227,-1-1 0,1-5-192,-1-1 0,-6-5-84,-4 1 0,3 1-463,-3-1 200,1 0-871,-5-5 433,-7 0-745,-2 0 1323,-6 0 0,0 6 0,0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7881,'8'0'1035,"-1"0"-727,-7 0 100,0 6-236,6-4 0,-4 11-216,3-3 1,-4-2-25,-1 2 1,0-5-99,0 5 133,0-1-245,0 6 92,0 0 1,2-7 39,3-3 0,-2-3-572,7-2 1,-4 0 717,9 0 0,3-14 0,12-2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8407,'0'-8'2155,"-1"-4"-941,-4 8-1058,3-1-1467,-4 5 821,6-7-109,0 5 599,0-4 0,0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9225,'0'-9'2289,"0"3"-2218,6 6 1,2 0 95,7 0 0,0-2-485,-1-3 0,3 4 46,2-4 1,-2 3-205,2 2 0,3 0 155,-3 0 1,2 0-179,-1 0 0,-4 2 499,4 3 0,3 3 0,0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8027,'6'8'0,"-4"-1"438,11-1 0,-5-4 143,7 3 0,-1-3 67,1-2 0,1 0-404,4 0 1,-2-2-347,7-3 0,-6 2-136,6-7 0,-1 7 283,6-2 0,-1-2-970,0 2 1,1-1 247,-1 1 677,7 3 0,-5-11 0,5 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956 45 8022,'29'-7'0,"-6"1"-243,-3-4 0,-2 2 23,1 3 1177,-9 3-319,3-4-95,-13 6-472,0 0 1,-8 0-1,-7 0 0,-7 2 17,-13 2 1,-4 0-120,-10 5 0,-5 1 17,-10 5 1,-2 1 109,-8 4 0,2-4-372,4 4 0,-9-4 212,3-1 1,2 4 44,4 1 0,7-2-1,3-8 0,14 3-194,14-3 144,7-4-57,15 1 1,3-6-41,10 4 0,3-3 124,7 3 1,1 1 104,4-1 0,3 5 44,6-5 1,2 6 44,3-1 1,-1-2-1,6 2 1,1-5 21,4 5 0,0-5-130,0 5 1,0-6 15,0 6 0,-5 0-132,0 5 0,-6-1 73,1 1 0,-9 1-113,-6 4 0,-7-2 65,-2 7 0,-7-1-205,2 5 1,-12 2 9,-7 4 0,-8-4 101,-7 3 0,-5-3 165,-1-1 1,-5-1-115,0 0 0,0 1 139,0-1 0,0 1-64,5-1 0,-4 0 53,5 1 1,-1-1-39,6 1 1,0-1 82,-1 0 0,2 2-58,4 4 0,-2-3 92,6 8 1,-3-8-50,9 2 1,-3-4 7,12-6 0,1-2 155,4-8 1,0 1-58,0 0 1,1-6 153,4 1 1,3-6-46,7 0 0,0 3 18,-1-2 0,6 5 31,0-5 0,6 1 98,-2-1 0,4-3-131,1 3 0,1-4-61,-1-1 1,1 0-583,-1 0 1,5 0 239,1 0 1,4-5-742,-5 0 0,0-6 301,-4 1 1,-3-1-293,-2 1 1,1-2 192,-6 8 1,-1-3-417,-4 2 1060,0 4 0,-1-13 0,1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8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1221 30 8040,'8'0'-186,"5"-6"73,-11 4 1445,11-5-379,-12 1-866,6 4 0,-9-4 34,-3 6 0,-11 0 26,-13 0 1,-9 1-61,-11 4 0,-5 2-155,-10 3 1,1 3 135,-11-4 1,-1 6-357,-8 5 0,3-4 128,6 4 0,6-4 70,-1-1 1,9-1-31,1 1 0,8-5 75,12 0 0,10-5-7,9 4 0,4-4-65,1 5 65,7-7 1,3 4-138,10-7 206,-4 6-27,13 3 1,-6 5-52,6 1 0,1 0 169,0-1 1,1 6-103,4 0 0,3-1 69,6-4 0,0 4-89,1 1 1,-1 1-4,1-1 1,-6-2-18,1 6 1,-3-1-154,3 2 0,-4 2 108,-6-2 0,-7 3-138,-3 1 0,-3 5 170,-2 1 0,-4 1-43,-6-2 1,-6 0 136,-13 10 1,-1-8-117,1 8 0,-2-9 97,-3-1 1,1-1 3,-6 1 0,6-5 11,-1 1 0,3-2 55,1-9 0,1 7-53,0-1 1,6-4 152,3-1 0,4-4-102,1-1 0,5-1 49,0 1 1,7-5-20,-2 0 0,4-1 137,1 6 1,1-5-146,4 0 0,3-2 7,7 2 1,0 1 71,-1-6 0,9 5 4,7-5 1,-1 0 45,5-5 1,6 0-43,4 0 0,1 0-115,9 0 1,-1 0-125,1 0 0,1-5-252,-6 0 1,-2-5-113,-7 5 1,-6-5-356,-10 5 0,-2 0-498,-8 5 1251,1 0 0,0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29 8166,'8'-9'719,"-3"-1"-723,-3 7 2208,-2-4-2028,0 20 1,-2-3-98,-3 10 0,2 2-195,-7 3 0,5-2 107,-5 1 1,6 1-72,-6 4 1,7 1-88,-2-1 0,-2-1-114,2-4 0,0 4 97,5-4 0,0-2-3,0-3 1,0-7-117,0-2-6,0-1 125,7-1 0,1-3-121,7-10 1,1-9-57,4-11 1,-4-2-230,4-3 0,1-6 590,-2-3 0,1-3 0,-5-3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6823,'14'8'0,"1"-1"0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89 7925,'-9'-7'1977,"3"4"-1224,6-7-969,0 7 1,2-9 230,2 7 1,0-1-183,6 1 1,-6 2 121,6-7-1486,-6 7 921,9-4 610,-5 7 0,0-6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9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8879,'8'0'1486,"-1"0"-1340,-7 0 15,6 0 1,-2-5-617,5 0 1,-4 1 3,5 4 1,-5-2 450,5-3 0,0-3 0,4-7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1.1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7342,'7'14'-149,"-6"1"0,6 0 927,-7 0 1,0-1-315,0 1 0,0 1-104,0 4 0,0 1-569,0 4 1,0 1 224,0-7 0,1 3-895,4-3 1,-3-3 878,3 4 0,10-4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3.4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8104,'0'-9'501,"0"-1"0,0 5 118,0-5 1,0 5-215,0-5 1,0 1-145,0-6 0,0 0-72,0 1 1,0-3-1,0-2 1,1-3-99,4-2 0,-3-9 75,3 4 0,-3-6-439,-2 1 0,0 3 176,0-3 1,0 3-158,0 1 1,0 8 4,0 2 1,0 9-276,0 1 197,0 6 1,1 0-171,4 8 1,-2 11 235,7 10 0,0 2 80,5 3 0,1-1 54,4 1 0,-4-1-99,3 0 0,-2-1 252,-2-3 1,-2-4 48,-4-6 0,4-1 32,-3 1 0,3-2 72,2-3 0,-5-4 449,0-6-401,-1 0 0,6-6 58,0-4 0,-2-5 209,-3-4 1,3-4-158,-3-6 1,1-1-247,-1 1 0,1-2-181,-6-4 1,2 4-306,-2-3 1,-4 3-733,4 2 0,-3 6 1127,-2 3 0,0 4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7779,'0'-15'857,"7"7"1,-5 0 238,2 3-345,-2 4-643,-2-6 1,0 18-80,0 4 1,0 5 133,0-1 1,0-1-155,0 7 0,0-1-289,0 6 0,0-6 160,0 1 1,0-6-173,0 6 1,0-7 102,0 1 1,0-2-122,0-3 1,0 3-4,0 2 0,0-7-429,0 3 408,0-4 1,0-1-101,0 0 111,0-7-624,0 3 947,0-19 0,5 2 0,0-14 0,6 7 0,-3-9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3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30 7779,'14'0'-1259,"1"-1"944,0-4 0,-5 3 604,-1-3 1,-4 2 284,5-2-185,-7 3-117,4-4 605,-7 6 0,-5 1-786,0 4 0,-5-1-42,5 5 0,-4 1-9,4 5 1,-5 0-111,5-1 0,-6 1 67,1 0 1,2 1-75,-2 4 1,5-4 11,-5 4 1,5-4 93,-5-1 1,7-1-181,-2 1 150,4 0 1,1-1-5,0 1 0,0-5 40,0 0-16,0-7 1,6 4 39,4-7 1,-2 0-49,2 0 0,0 0-101,4 0 0,1 0 102,0 0 1,-5 0-366,-1 0 0,1-2-20,5-3 0,0 3-679,-1-3 649,1-3 403,0 7 0,6-12 0,2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6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7821,'7'-8'28,"-4"-1"57,7 5 0,-5 2 170,4-3 1,-4 3-93,5 2-356,0 0 111,5 0-242,-1 0-802,1 0 1126,-7 0 0,5 7 0,-5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7865,'5'-10'1006,"0"0"-798,0 7 1,-5-5 122,0 3-226,6 3 1,1-6-161,3 3 1,-2 4-28,-3-4-541,-4 3-781,13 2 882,-6 0 522,0 0 0,5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7854,'15'6'0,"-5"1"325,0 3 0,-5 1 59,4-6 1,-4 7-33,5-3 0,-5 6-378,5 5 0,-2-4 121,2 4 1,1 1-577,-6-2 0,2 6 294,-2-5 0,-4 6-1110,4-2 1297,3 4 0,0-5 0,7-2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30 8020,'0'-8'1679,"0"-5"-1193,0 11-403,0-4 47,7 6 1,-5 8-140,3 7 1,-4 7-2,-1 13 0,0 2 3,0 7 0,0 2 32,0 3 1,0-3-315,0 3 1,-5-3-155,0-2 0,-1 0 196,1 0 0,3-8-257,-3-7 0,4-1 171,1-8 0,0-1 333,0-4 0,0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6.1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30 8020,'0'-15'909,"0"7"-757,0 1 1,-5 9-119,0 3 1,-5 8 6,5 6 1,-4 8-107,4-3 0,-5 4 105,5 1 0,-5-1-99,5-4 1,-1 3 14,1-8 1,3 6 77,-3-6 1,-1 1-80,1-5 0,0-1 105,5 1-76,0 0 118,0-1-47,7-5 0,2 2 34,11-6 0,-2 0 9,6-5 1,1 0-169,4 0 0,1 0 117,-1 0 0,1 0-208,-1 0 0,0 0 65,1 0 1,-3 0-441,-2 0 0,-4 1 536,-6 4 0,6 4 0,2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0 8086,'8'0'1178,"-1"0"-1161,-7 0 1,0 7 212,0 3 0,-7 7 39,-3 3 0,-3 11-174,-2-1 1,-6 9 107,-3 0 1,-4 10-97,-1 5 1,-1 8 71,1 2 0,1 6-361,3-2 1,-1-1-2,7 2 0,-1-9-47,5-1 0,2-3 96,4-12 0,0 2-66,5-12 1,2-2 130,-3-7 0,3 1-117,2-6 1,0-1 35,0-4 0,2 0 81,3-1 1,-2-1-196,7-3 0,-2 3-94,2-3 0,8-3-119,-3-2 1,3-4 476,-4-1 0,7 0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9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8048,'0'-15'1297,"0"7"-1050,0 1-78,7 7 1,1 7-41,7 2 1,-5 6-248,-1 5 0,0-2-53,0 6 0,4-4 163,-3 4 1,2-4-128,-2 4 1,1-6 5,-6 2 1,6-5 93,-1-6 93,-3 5 0,1-13 142,-3 4 0,-2-3-178,7-2 0,-7-2 20,2-3 0,1-10 65,-1-9 0,7-1-48,-2-4 1,-2 3 55,2-8 0,-1 3-35,6 1 1,0 1 5,-1-1 1,-4 3-38,0 2 1,-7 4 55,2 6-36,3 7-41,-6-5 1,5 13-308,-7 0 1,0 7 83,0 7 0,0 3 218,0 2 1,0 4-72,0 6 1,0 2 209,0 4 0,0-3 6,0 8 1,4-1-90,1 5 1,7 2-34,-2 3 1,4 3 29,6 7 1,-4-5-103,4-1 1,-4-5 86,-1 1 0,-5-5-142,-1-5 0,-5-3 51,1-7 0,-5-1 4,-5-3 1,-3-4 85,-7-6 0,-2-1 12,-2 1 0,-4 0-22,-6-1 1,4-5 14,1-4 1,-3-4 22,-7-1 1,3-1-39,-3-4 0,3-4-48,1-5 0,6-6 61,-1 1 1,7-8-229,-1 3 0,9-4-15,5-1 0,4 4-35,1 1 1,0 1 67,0-2 0,6-1-199,4 7 1,8-3-125,1 3 0,6 4 139,-5 0 1,4 2 52,-4 8 0,4-4 38,-4 4 1,1 0-175,-1 5 1,-4 0 413,3 0 0,-2 0 0,-2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7910,'0'-8'142,"1"2"-142,4 6 849,-3-7-94,5 5-212,-7-4-120,0 6 1,0 11-507,0 4 1,0 3 5,0-3 1,0-1 125,0 1 1,0 0-294,0 0 0,0-1-97,0 1-145,0 0 0,1-1 0,4 1 0,-2-7-205,7-3 1,0-3 348,5-2 1,-1 0 341,1 0 0,0-7 0,6-8 0,2-7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6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7632,'8'0'833,"-2"0"-1394,-6 0 366,0 7 195,0-6 0,0 12 0,0-4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7967,'6'-8'-37,"-4"0"-230,3 3 1442,-4 3 184,-1-4-1261,0 26 0,0-7-175,0 16 1,0-3 116,0 4 0,0-1-58,0 0 0,0 1-314,0-1 0,0 1 180,0-1 0,0-1-306,0-4 0,0-1-186,0-3-566,0-4 597,0 5 613,7-13 0,1-1 0,7-7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7967,'8'0'33,"5"0"799,-12 0 257,6 0-797,-7 6-61,-7 2 1,1 7-365,-4 0 0,-1 0-32,6-1 1,0-4-9,5 0 1,-5-5 36,0 4 1,0-4-325,5 5 42,0-7-598,0 4 753,7-7 0,1-2-100,7-3 1,-1-1 362,1-4 0,6-9 0,2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8058,'8'0'1014,"-2"0"846,-6 0-640,0-7-938,7 5 0,1-4-50,7 6 1,1 0-687,4 0 0,4-2 351,10-3 0,4 4-736,6-4 1,2 1 172,3 0 0,0 0 666,10-5 0,-4 5 0,10-2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309 103 8019,'14'-6'0,"-4"-3"843,0-5-85,0-1 115,5 0-154,-7 7-62,-2-5-252,-6 11-189,0-4-46,0-1 1,-6 6-103,-4-4 1,-3 3-376,-2 2 0,-1 0 153,-4 0 0,2 0-289,-6 0 0,-1 8 190,-4 7 0,1 1-40,4 9 1,-4-1 33,3 6 1,4 1 111,2 3 0,2 4 183,2 6 1,2 0-85,4 0 0,2 0 78,7 0 1,0 0-85,0 0 0,0 0 42,0 1 1,5-1-27,0 0 1,5-7-225,-5-2 1,-1-4 9,-4-2 1,0-1-143,0-4 1,0-2-449,0-8 325,0-6 517,0-1 0,-6-1 0,-2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15 8023,'8'0'-1493,"-2"0"2683,-6-6-741,0 4 0,-1-4-166,-4 6 0,-10 1-217,-9 4 1,-4-1 41,-2 5 1,-1-4-137,-3 5 1,3-5-110,-3 5 1,4-5-343,6 4 1,-2-5 478,6 1 0,1 3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8023,'8'0'-293,"-2"0"455,1 0-118,-6 0 647,6 0 0,-7 6-335,0 4 0,0 8-311,0 2 0,0 6-7,0-2 1,-5 4-250,0 1 1,0 1 159,5-1 1,-5 1-125,0-1 0,1-1-387,4-4 0,0 2 234,0-6 1,0-1-961,0-4 1288,0 0 0,0-7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 8023,'0'15'-119,"-7"-7"584,5 5-259,-4-12 1,1 8 301,0-5-268,-6-2 1,2 9-242,-5-6 0,4 2 73,0-2 0,0-2 141,-4 7 1,1-5-785,3 5 294,-3-7 1,9 8 101,-5-6 1,5 2-69,0-2 76,2-4 122,2 6 35,6-1 1,3-4 0,5 3 1,3-4 3,2-1 0,-2 0-285,2 0 0,-3 0 89,-1 0 1,0 0-709,0 0 468,6 0 441,-5-6 0,12 4 0,-5-4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4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88 7991,'14'-14'596,"-1"-3"-373,-3-2 1,2 7-88,-8-2 334,1 9 605,-5-2-484,0 7-833,-6 13 1,3 4 154,-7 12 0,0 7 4,-5 3 0,-4 4 116,-1 1 1,2 0-166,8 0 1,-3 5-40,3 0 1,2 2 19,-2-2 1,7 1 4,-2 4 1,4-3 81,1-7 1,6-5-175,4 0 0,8-8 84,2-1 0,1-7-133,-2-9 0,3 1-125,2 0 1,2-7 411,-6-3 0,12-4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8033,'0'8'197,"5"0"-8,0-3 12,0-3 0,-3 4 743,3-6-891,-4 0 1,7 0 144,-3 0-291,-3 0 0,6-2 126,-3-2 0,-2 0 58,7-5 1,0 0-5,5 0 0,-1-5-170,1 5 0,1-3 28,4 2 0,-4-1 15,4 6 1,-4-5-16,-1 5 0,0 1-146,-1 4 0,1 1 113,0 4 1,-1 2 63,1 2 1,-5 9-114,0-3 0,-6 5 78,6-1 1,-6-1-142,0 7 1,3-6-35,-2 6 1,5-2-151,-5 1 1,1-3 100,-1-6 283,-3 6 0,11-4 0,-5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0 8033,'0'15'87,"0"-1"0,0-4 142,0 0 1,-5-5-176,0 5 1,-1 0 195,1 4 0,-3 1 187,-7 0 1,0 4-321,1 1 1,-6 6 83,1-2 1,-6 4-120,5 2 0,1-6-216,4 1 1,-4-6-323,-1 6 1,5-7 60,6 1-987,-1-2 366,2-3 1016,1 1 0,7 0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7945,'0'8'-420,"0"-1"0,0-6 588,0 4 1,0-1 447,0 5 1,0 1-462,0 5 1,0 0 39,0-1 0,0 1-436,0 0 1,0-1 86,0 1-431,0 0-68,0-1-21,0 1 674,0-7 0,7-1 0,1-7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6922,'-15'-15'0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7945,'10'0'-83,"0"0"1,0 5-196,5 0 0,-1 6 1059,1-1 0,1 3-284,4 2 0,-2 6-382,6 3 0,-1 6 80,2 4 1,6 4-198,-7 6 0,7 6 50,-6 4 1,-4 3-30,-1 2 1,-11-2 15,-4-3 0,-3-5-160,-2-10 1,-7-3-43,-2-6 1,-9-2 93,-2-4 1,-6-3-134,1-6 1,-2-2 45,-3-3 0,1 1-323,-1-6 0,8 0-4,2-5 487,4 0 0,-6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2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8137,'15'0'961,"0"0"-776,-1 0 0,3 6 55,2 4 1,6 11-51,9 9 0,-1 7 73,6 12 0,0 5-15,5 10 0,-1 3-342,-4 6 1,2 4 246,-7-3 1,-1 2-232,-9-7 0,-7-2 109,-8 1 1,-5-6-312,1 2 1,-12-12 89,-8-7 0,-1-3-60,-8-8 0,-1 1-91,-4-6 1,4-5-201,1 1 0,-1-7 53,-4 2 0,1-4 150,3-1 0,-1-7 338,7-3 0,-1-4 0,5-1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7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9681,'10'0'535,"0"0"0,-5 0-435,4 0 0,-4 0 109,5 0 0,0 0-176,5 0 0,-1 0-42,1 0 1,0 0-56,-1 0 0,1 0-47,0 0 0,-5 0 29,-1 0-185,1 0 220,5 0 37,0 7 0,-7 1 35,-3 6 1,-4 3-7,-1 2 0,-6-2-27,-4 2 1,-3 2-1,-2-1 1,-1 5 6,-4-6 1,4 6 12,-4-6 1,9-1 143,1-8 0,2 3-84,-2-3 0,-1-2 244,6 2-270,0-7 0,7 4 291,2-7 0,6 0-48,10 0 1,3-2-119,6-3 0,2-1-351,3-4 0,4-3 113,6 3 1,0 2-627,0-2 1,-1 5 346,-4-5 0,3 7-1610,-2-2 1956,-4 10 0,6 10 0,-4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3.6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513 0 9100,'9'0'-326,"-3"0"1,-6 2 648,0 3-197,0-3 0,-3 6 100,-7-3 0,-1 4 205,-14 11 1,-4 4-369,-5 11 1,-7 4-12,1 10 1,3 5-145,-2 10 0,0 1 42,-6 4 1,8 1-49,3-7 0,9 1 140,5-5 0,1-2-131,4-3 1,2-8-12,8-7 1,4-5 22,-4 5 1,5-4-185,5 4 0,-2-6 71,7 1 0,4-5-186,6-4 0,6 1 222,-1-7 0,4 6-502,5-5 1,2-1 655,3-4 0,10 0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0 647 7903,'8'0'1638,"1"0"-510,-4 0-36,-4 0-589,6 0 1,-6-5 54,4 0-337,-3-6 1,4 1-44,-6-10 1,5 4 13,0-4 1,0-3-116,-5-1 1,5-5 88,0-6 0,5 3-217,-5-8 0,6 6-108,-1-5 0,1 6-36,-1-1 1,3 5-47,-3 4 1,-4 4-47,-1 6-280,4 7 333,-1 1 1,6 19-223,1 3 1,-5 9 143,0 1 0,-1 2-18,6 3 1,-2-1 129,-3 1 0,3-8 121,-3-2 1,-4-4 7,-1-1 0,2-5 369,-2 0 691,6-7-768,-3 3 0,7-12 54,0-4 0,-1-5-32,1-4 1,5-4 134,-1-6 0,1-6-20,-5 1 1,4-2-125,1 2 0,-1 3-116,-4-4 0,0 4-203,0 2 1,-2 6-228,-4 3 228,-2 11-149,-7 2 1,0 9 46,0 3 0,5 4-516,0 11 1,1 8 257,-1 6 1,-2 7 85,7-2 0,-5-1 55,5 1 1,-7-6 127,2 1 1,2-3-126,-2-2 1,4-6-187,-4-3 71,7 3 1,-6-12 145,4 4 0,8-10-352,-3 0 621,3-4 0,3-14 0,2-3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74 7903,'15'-6'621,"0"-4"1,-5 2-149,-1-2 1,-4 2 954,5-2-516,-7 4 20,4-1-362,-7 5-479,0-4 0,-7 6-50,-2 0 0,-6 0-252,-5 0 1,-3 5-168,-6 0 1,0 6 169,-1-1 0,2 3-279,4 2 1,-4-1 133,4 1 1,1 0 73,-2-1 0,7 3 114,-1 2 1,7-2 69,3 2 1,5-2 11,-1-3 1,5 3 29,5 2 1,5-2 144,10 2 0,3-2-94,6-3 0,7 6 175,3-1 1,-1 1-58,1-5 0,-5-1-19,5 1 0,-8 0-90,-1 0 1,-7-1-41,-9 1 0,-1 0 28,-3-1 1,-3 1-14,-7 0 0,-12-2-99,-2-3 1,-11 3 48,1-4 1,-6 0-158,-4 0 1,1-5 27,-6 1 0,5-4-554,-5-1 1,4-1 199,-4-4 0,6-5 551,-1-10 0,10-3 0,2-6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15 7903,'26'0'0,"3"0"0,-1 0 245,-3 0 0,-12-2 243,1-3 183,-2 4-47,-4-6 199,-2 7-500,-6 0-106,-13 0 0,4 2-158,-11 3 0,2 3 47,-2 7 0,-1-1-66,-3 1 0,-4 1 98,3 4 0,-1 3-484,2 6 0,-2 1 71,6-1 1,0-4-71,6-1 0,-1 1 110,0 4 1,2 0-17,4 1 0,2-1 166,7 1 0,2-6-17,3 1 0,4-8 90,11 3 0,3-4-79,6-1 1,1-2 107,-1-3 1,0-3-122,1-7 1,-1 0-102,1 0 1,-1-2 10,0-3 1,-6-3-219,-3-7 1,-4 0-665,-1 1 1076,-7-1 0,-1 0 0,-7 1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1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7903,'8'-7'196,"0"5"166,-3-2 1,-1-3-160,5 2 1,-4-5 12,5 5 1,-2-1 104,2 1 1,3 3-92,-3-3 1,3-1-202,2 1 0,4 0 81,1 5 1,-1-5-52,-4 0 0,0-1-79,0 1 0,4 3-410,1-3 1,-1-1-447,-4 1 1,0-5 408,-1 5 0,1-1 467,0 1 0,0-3 0,-1-7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7913,'8'-31'0,"5"-3"273,-3 9 93,3 4 0,1 1 420,1 11 1,1 2-43,4 7-401,-4 0-172,12 7 0,-3 7 22,9 11 0,4 9-89,6 5 1,0 5 230,0 5-1239,0 4 1007,0 6 1,-5 8-258,0 6 111,-6 0 0,1 16-141,-9-1 0,-6 2-597,-9 8 1,-6-4 287,-14 0 0,-8-13 224,-17-12 1,-4-6-652,-10 6 0,-10-2 920,-9 2 0,-2 1 0,-2-3 0,35-32 0,0 2 0,-1 1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5.1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339 500 7840,'15'0'171,"-7"0"198,5 0-54,-12-6-381,6-2 1,-2-2 270,0 0 332,0 7-378,-5-10 1,0 9 86,0-5-51,-7 5 0,-1-7-243,-7 6 1,1-5 7,-1 5 0,0-5-5,0 6 1,1-3-76,-1 2 1,-5 3 140,1-2 0,-2 2-96,1 2 0,4 0 62,-4 0 0,2 0-47,-2 0 0,4 6 74,-3 4 1,2 8-166,3 2 1,0 6 52,5-2 0,-3 4-48,7 2 1,-4-1 36,4 0 1,0-4 51,5-1 0,0-1 38,0 2 1,5 1-41,0-7 1,6 1 10,-1-5 1,1-5 1,-1-1 0,8-5 9,-3 1 0,3-4 4,-4-1 0,1 0 3,0 0 0,-1-6 133,1-4 1,0-8-89,0-2 0,1-6 216,3 2 0,-2-4-71,2-1 0,-1-7 118,2-4 0,-4 1-34,4-5 1,-4 3-40,-1-8 1,-5 5-38,0 5 0,-6-4 89,6 4 1,-7 3-328,2 2 0,-3 8 93,-2 1 0,0 7-180,0-1 119,-7 3 1,4 2-59,-7 5 0,6 2-77,-6 7 59,6-6-104,-2 4 14,-1-5 1,6 14-32,-4 3 0,3 4 111,2 6 1,0 3 136,0 6 1,2 9-103,3 6 0,-4 0 18,4 5 1,2 3-13,-2 2 0,1-3-20,-1-2 0,-3-3 5,3-2 0,-4-2 17,-1-3 0,2-3-554,3-6 149,-4-7 486,6-2 0,0-7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45 118 7889,'0'-15'200,"0"0"1,0 1 257,0-1 186,0 0-319,0 1 0,0 4 465,0 0-477,0 7 327,0-4-628,0 20 1,0-1 6,0 12 0,0 1-169,0 4 0,0 2 86,0 3 0,0 2-30,0 4 1,0 2 8,0-3 0,-5-1-44,0 1 1,0 0 17,5 5 0,-2-6 105,-3-4 0,4-3-72,-4-1 1,2-3 41,-2-2 0,3 1-39,-3-6 1,3-6 52,2-4 19,0 0 40,0-2 21,0-1 286,7-7 1,1-2-148,7-3 0,0 2 154,-1-7 0,8 5-70,2-5 0,4 0-195,1-4 0,5-1 10,1 0 0,6 2-160,-2 4 0,-3-3-18,-2 7 1,2-5-303,-2 5 0,1 1-29,-6 4 0,-5 0 173,1 0 1,-7 0-660,2 0 1,-4 6 898,-1 4 0,-1 3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5.4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1984 74 7882,'30'-2'-1,"-1"-3"1,-1-1 211,-4-4-104,-2-3 1,-9 10 920,-3-7-356,-4 7-11,-6-4-276,0 7 0,-6-2 5,-4-3-239,-10 4 10,-3-6 1,-9 7 160,-8 0-61,-5 0-87,-21 7 1,-7 1-75,-10 7-370,-4-1 1,-3 1 326,-3 0 0,42-7 0,-1 0-101,-4 2 1,0 0 0,-5-2-1,1 2-37,-2 2 0,1 0 1,0-3-1,1 0 16,4 1 1,0 0 0,-1-2 0,1 0 39,4-1 0,1 1 0,-1-1 0,1 0 25,-37 8 1,11-2 137,18-3 0,7-2-22,8-3 0,3-3 69,7 3-241,0-4-232,17-1-16,3 0 213,7 0-974,7 0 1,11 0 570,4 0 0,-2 0-70,-3 0 0,0 0 94,5 0 0,-1 0 44,1 0 0,0 5 426,-1 0 0,1 0 0,0-5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6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339 464 7815,'8'0'1718,"-1"0"-1329,-7 0 174,6 0 135,-4 0-294,4-7 64,-6-1-416,0-6 1,-1-1 116,-4 0 1,2 2-192,-7 3 1,0-3-105,-5 3 0,-1 2-163,-4-1 1,2 4 132,-6-5 0,1 7-24,-1-2 0,-4 3-11,3 2 0,2 8 32,-1 7 0,6 1-39,-2 9 0,4 1 77,1 8 1,2-1-105,3 6 1,4-5 105,6 6 1,6-8-13,4 2 0,3-7-29,2-3 0,6-6-88,4 2 0,-2-11 191,1-4 0,-4-3-83,4-2 0,-4-8 198,4-7 0,-4-1-67,4-9 1,-4-4 394,5-5 0,-8-7-3,3 2 1,-4-4 153,-1-1 0,0-2-233,-1-3 1,-4-1-125,0-4 1,-7-2-223,2 7 0,-3 5 84,-2 5 1,0 13-50,0 1 1,0 12 126,0 3-326,-7 7 1,4 3-101,-7 10 1,5 5-55,-4 4 0,4 6 135,-5 9 1,7 4 108,-2 6 0,1 0 100,0 0 1,2 0-92,-3 0 0,3 0 116,2 0 1,2-1-111,3-4 0,-2 2-469,7-7 0,1-1 155,9-9 0,-4-4 415,4-10 0,3 3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30 368 7815,'0'8'2232,"0"-1"-1143,0-20-571,0 3-134,-6-5 104,4 2-440,-5 12 28,7-6 46,0 7-157,-6 0 0,4 2-25,-3 3 0,4 3 14,1 7 1,0 4-271,0 1 1,0 4 124,0-4 1,0 6-216,0-1 1,1-3 93,4 3 0,-1-7-25,5 1 1,1-2 172,5-2 1,-5-2 14,-1-4 1,1-2 209,5-7-134,0 0 0,-1-7 64,1-2 1,0-6-39,-1-5 0,1 2 262,0-6 0,-2 6-42,-3-2 0,3-1-44,-3 1 0,1 6-227,-1 4 1,1 5 119,-6-5 1,7 7-41,-3-2 0,4 3 24,2 2 1,-5 7-14,0 3 1,0 3 8,4 2 0,1-6-4,0 1 0,-6-2 31,1 2 0,0 2 15,5-8 1,-1 1 161,1-5 0,0 0-52,0 0 0,4-6 131,1-4 0,-1-8-66,-4-2 1,0-6-180,-1 2 1,-1-9 76,-3-1 1,-2-2-150,-3 2 0,-3 3-41,3-4 0,-5 1-181,-5 5 1,2-2-113,-7 11 0,2-1-358,-2 1 1,3 9-1328,7-4 2051,-6 10 0,4-8 0,-4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7821,'1'-8'1934,"4"3"-864,-3-3-827,11-1 0,-5-4-199,7 4 0,0-3 90,-1 7 1,6-6-95,-1 1 0,6 2-535,-5-2 1,4 5 371,-4-5 0,4 7-878,-4-2 0,-1-1 61,-4 1 940,0 0 0,-1 18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7821,'13'2'696,"-4"3"0,5-3-340,-5 2 0,11-2 30,4-2 0,6 0-288,4 0 0,0 0 99,10 0 1,2-2-603,8-2 0,3-5 227,-3-5 178,3-1 0,2-6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4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530 662 7819,'14'0'302,"1"0"1,-5 0 16,0 0 1,-5-2 101,4-2 0,-4 2-25,5-3 1,-7 2 146,2-2-334,-3 3 0,3-11-1,0 3 1,0 2-176,-5-2 0,-7 1-15,-3-6 0,-3 0-114,-2 1 0,-1-1-6,-3 0 1,-4 0-200,-7 1 0,-1-1 192,-3 0 1,1 6-18,-6-1 1,0 5-114,-5-5 1,1 7 94,4-2 1,-2 3 80,7 2 1,1 2-32,9 3 0,-1 5-144,11 9 1,-3-1 57,12 7 1,0-6 36,5 6 1,2-1 68,3 6 1,3-1-43,7 0 1,0-6 100,-1-3 1,6-1-67,-1-4 0,3 3 170,-3-8 0,-1-4-57,7-1 1,-2-3 71,1-2 1,4 0 10,-4 0 0,-1-8 193,2-7 1,-1-1 213,6-9 0,-6 1-195,1-6 0,-2-1 14,1-3 0,2 1-44,-6-6 1,4-2-211,-4-8 1,-1 0-82,-4-9 0,0 2-202,0-8 1,-6 10 96,1 5 0,-7 15-338,2 5-446,-3 16 644,-2 0 1,0 19-206,0 4 1,0 5 145,0 4 1,0 11 115,0 9 0,0 5 39,0 5 1,0-2 12,0 7 0,0-5-181,0 5 1,2 0-170,2 5 0,3-7 480,3-3 0,3-5 0,-3-5 0,9 4 0,4-6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0 10971,'0'15'311,"0"6"1,0 4-298,0 9 1,-2 4-239,-3 6 1,2 6 222,-7 4 0,0 2-373,-4-2 0,-1 1 200,0-6 1,6-6 17,-1-9 1,2-5 111,-2-4 0,-2-4 25,7-6-1,1-7 0,5-2 46,4-6 1,-2 0 84,7 0 0,6-6-60,9-4 1,3-3-68,1-2 0,1 1 46,-1-1 0,5 0-328,1 1 0,-3-1-131,-7 0 0,-2 7-712,-4 3 773,-3-3 0,6 8-349,-8 0 717,-5 6 0,-3 16 0,-6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1720 1 7866,'23'0'0,"3"0"0,-7 0 0,-1 1 143,-8 4 1,2-1 71,-7 5 0,-4-4 227,-11 5 1,-8 0-137,-16 5 1,-12-1 45,-12 1 0,-14 5-193,-12-1 0,-10 2-294,43-11 0,-1 0 0,0-1 0,-1 0 129,-3 3 0,0 0 0,-1 0 0,1-1 69,-3 2 0,0-1 1,2 0-1,0-1-272,-2-1 1,0-1-1,8-1 1,1 1 163,-2 0 0,1 1 0,-35 5-151,7-5 0,12 1 90,9-6 1,13 0 106,16-5 1,6 0-242,8 0 974,1 0-1124,6 0 653,1 0 0,9 5-794,3 0 1,-2 0 261,7-5 0,-1 0-158,6 0 1,5 1-11,-1 4 0,1-3 113,-5 3 1,4 1 323,1-1 0,4 5 0,-4-5 0,6 6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368 712 7845,'15'0'-149,"0"0"0,-5 0 463,-1 0 0,-4-1 498,5-4 1,-5 3 56,5-3-610,-7 4 1,5 1 208,-3 0-244,-3-7 1,-2 4-229,-10-7 1,-5 7 40,-4-2 1,-4-2 8,-7 3 1,1-1-96,0 5 0,-2 0-149,-4 0 1,4 0-52,-3 0 1,3 6 131,2 4 0,4 5 27,1 4 1,6 4 20,-2 7 1,5-1-263,6 0 1,2-1 94,7-3 1,3 2 28,7-2 1,1 1 39,14-2 0,-1-2 6,6-8 0,4-5 108,0-5 1,1-2-52,-6-2 1,-1-6 230,-4-4 1,4-10 115,-3-4 0,-2-6 152,1-4 0,-6-4-91,2-6 0,1-8 81,-2-7 0,1-1-140,-5-9 1,-5-4-189,-1-6 0,-5-6-357,1 2 1,-4 11 222,-1 9 1,-1 15-101,-4 14 1,1 14 94,-5 6 0,0 10-28,0 4 0,-3 9 30,7 10 1,-5 4 17,6 6 1,-6 2 30,5 4 0,-2 7 184,2 7 1,4 7-288,-4-2 1,5-2 80,5 2 0,3 0-425,7 4 0,-1 0 184,1-4 1,6 1-459,4-6 1,-2-7 347,1-7 1,1-1 403,4-5 0,-6-9 0,-3-15 0,2-3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0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74 7845,'-9'0'729,"-2"1"-604,6 4 0,0-1 49,5 5 0,-5 1 218,0 5 0,1 0-97,4-1 1,0 7-236,0 4 1,4 3 60,1 1 1,7-4-109,-2-1 1,3-1-241,1 1 0,1-4 202,0-10 1,-1 1-100,1-6 0,0 0 10,0-5 1,-1-2-32,1-2 0,0-9 202,-1-7 0,1-6 136,0 1 0,-1-7-35,1-3 1,-5-4 168,0 5 0,-2 0-52,2 4 1,1 2-101,-6 4 0,0 3 163,-5 6-23,0 7-403,0 1 37,0 27 0,0-1-22,0 21 0,0 5 158,0 9 0,2 5-29,2 5 0,0-2-104,6 6 1,-1 1-16,6 5 0,-5 4-28,0 0 0,-5-6 87,4-8 1,-5-5 212,0-5 1,-4-10-78,-4-10 1,-5-5-57,-5-4 1,-3-9-22,-2-6 1,1-2 17,-7 2 0,1-4 158,-6-6 1,-4-6-71,0-4 0,-2-9-70,2-6 1,4-9-39,1-5 1,6-9-154,8-1 0,7-8 17,3-2 1,5-6-3,5-9 0,5 7 4,9 4 1,4 2-183,7 3 1,-1 12 61,1 7 0,4 12 76,0 8 0,0 4-179,-4 5 0,-1 4 53,1 6 1,-6 0-330,1 0 1,-7 1 57,1 4 1,-2-1-464,-3 5 985,-6-5 0,-1 9 0,-7-5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7883,'0'-10'1030,"0"0"0,0 5 172,0-5 527,7 1-664,-6 0 215,6-4-707,-7 12-2067,0-6 1,0 1 0,0-3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280 633 7807,'0'-8'-430,"2"-1"1180,3 5-446,-4 2 1,6-6 646,-7 3-70,0 3-509,0-11 1,0 10-45,0-7 0,0 5-112,0-5 0,0 6-117,0-6 0,-2 2 105,-3-2 0,-1-3-244,-4 3 0,-3 2 150,3-2-128,-3 0 1,-3-3-96,-4 3 0,9 2-126,-4 3 1,-1 4-30,-4-4 0,0 5 107,6 5 0,-1 3-31,0 6 1,1 8 79,-1 2 0,2 4 88,3 1 1,-1 1-12,6-1 1,0 1 2,5-1 0,0 0-24,0 1 1,0-7 4,0-4 1,2-2-482,2-3 407,5 1 0,5-7 152,1-3 0,0-3-115,-1-2 1,1-7 46,0-3 1,4-8 58,1-1 0,1-7 171,-1 1 1,-2-9-79,6-5 0,-4-4 129,4-1 0,-4-7 8,4-3 0,-6-3 74,2-1 0,-4-1-306,-1 0 1,-7 7 160,-3 3 1,2 6-328,-2 9 1,-1 6-86,-4 13 70,0 7 43,-6 2-70,4 6 0,-6 5-18,3 0 1,4 11 161,-4-1 1,-2 9 129,2 1 1,-5 4-84,6 5 1,-6 4 240,5 6 0,0 5-88,5 0 1,0 6-135,0-1 0,0-3-140,0-2 1,0-3-229,0-2 1,2-5 170,2 0 1,-2-11-422,3 1-1002,3-9 773,0 1 829,7-6 0,6-7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6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162 229 8937,'0'-8'1377,"0"1"-779,7 14-526,-5 1 44,11 7-240,-12-1-15,12 1 1,-9-7 16,5-3-167,-5-3 228,9-2 1,-10-7-41,7-3 1,-5-3 37,4-1 1,0-6 48,0 0 1,4-6 16,-3 2 1,3-4-7,2-1 1,-2 4 119,-3 1 0,1 10-44,-6 0-289,7 2 219,-4 4 1,2 13 32,-1 10 1,-5 9-24,1 1 1,1 7-4,-1 3 1,0 6 63,-5-2 1,2 3 125,2 2 1,-2 0 58,3 1 0,2 4-75,-3 0 0,6-2 21,-5-8 0,5 4-35,-5-4 1,5-3-247,-5-2 1,-1-8 77,-4-1 0,5-7 28,0 1 1,-2-9-10,-7-5 1,0 1-14,-5-1 0,-6 0 73,-5-5 0,-1 0-51,1 0 0,-4 0-91,-10 0 1,3 0 103,-4 0 1,-1 0-495,2 0 0,0-5-45,4 0 1,1-4-248,0 4 0,6-5 241,3 5 1,4-2-162,1 3 0,5 2-23,0-3 686,7-3 0,-3 6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0 7927,'7'8'1216,"-6"-1"-547,6 0 0,-7-4 145,0 7 0,-15-7-335,-9 2 1,-14 3-139,-16 2 0,-6-2-159,-14 2 0,-12-2-217,-7 2 1,-7-2 101,49-5 1,-1-1-1,-47-1-23,6 4 1,1 2-127,14-2 0,-2 0 76,11-5 0,4 0-200,21 0 0,-2 0-141,12 0 1,1-2 159,8-3 1,9 3-107,6-2 0,5 2-120,-4 2-57,5 0-2199,-2 0 0,12 5 2669,4 0 0,10 6 0,3-3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9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441 691 7894,'0'-10'-181,"0"1"-442,0-1 377,0-5 1968,0 7-403,0-5-572,0 11-531,0-11-54,-6 11 0,-2-6 17,-7 3-18,-6 4 1,-2-6-104,-7 7 1,1 0 102,0 0 1,-2 2-160,-4 3 0,4 5 70,-3 9 0,3-3-76,1 4 0,8 1-63,2-1 0,4 4-20,1-4 1,7 5 59,3-6 1,3 6-134,2-6 0,2 6-169,3-6 1,8 1 125,6-5 1,8-1-22,-3 1 0,4-2 18,1-3 0,1-4-202,-1-6 0,4-1 57,-4-4 1,4-5 338,-9-10 1,-1-2-152,2-8 0,-7-11 651,1-3 1,-1-10-70,2 0 0,-4-9 142,4-6 0,-4-12-602,-1-3 0,-2-2 61,-3 12 0,-4 6 245,-6 14-231,0 3 0,-1 22 73,-4 9 1,1 10-83,-5 10 1,4 7-177,-5 3 0,5 3 83,-5 1 0,0 9-48,-4 7 1,4 6 347,0 8 1,7 1-213,-2 4 0,3 4-28,2 5 1,2 6-15,3 0 0,3 1-138,7-1 0,1-4 17,4 4 1,-2 0-191,6-6 1,-6-7-203,2-12 1,-4-13-158,-1-1-121,-1-7 1,3-10 812,2-3 0,-2-10 0,10-16 0,-4-10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3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103 104 7905,'0'-15'0,"-1"2"724,-4 3-18,3-3-254,-4 11 157,6-4 200,0 6-638,-7 0 0,6 6 5,-4 4 0,-2 3 68,2 2 1,-6 5-254,1-1 0,2 7-120,-2-1 1,5 3 45,-5 1 0,7 2 2,-2 3 0,4-3-31,1 4 0,0-4 59,0-2 1,0 0 71,0 1 0,0-7-96,0-4 35,0-2-72,0-3 1,1-6 146,4-3 0,-3-5-5,3-5 1,3-3-29,2-6 1,-2-6 2,2 0 1,-2-6-140,2 2 0,3-2 126,-4 1 1,0-1-15,0 6 0,-4-4 8,5 4 0,-5-4 14,5 4 17,-7 1 1,5 6 28,-3 3-126,-3 3 1,6 7-3,-3 0 1,1 7-64,4 3 1,3 3 120,-3 1 0,3 3-32,2 2 1,-1-2-3,1 2 1,0 2 107,0-1 0,-1-5-65,1-5 0,-5-2 85,0 1 0,-1 3 102,6-7-128,0 0 1,-1-5-53,1 0 0,1-7 33,4-3 0,-4-3-2,4-1 0,-4-8-6,-1-2 0,0-2 112,-1 1 1,-5-3-25,-5 4 0,3-4-34,-2-1 1,0 4 23,-5 1 1,-7 6 129,-3-2 1,-3 2-190,-1-1 1,-1 7 54,0-2 1,1 4-544,-1 0 0,5 2 223,0 3 0,1 3-1790,-6-3 1070,0 4 951,0 1 0,1 6 0,-1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8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1 7734,'-8'7'94,"-5"-6"338,4 6 142,-5-1 1,-1-3-143,0 7 0,-4-5-28,-1 5 0,-4-2-428,4 2 1,-6 1 92,1-6 0,-1 5-322,2-5 1,-2 0 192,6-5 0,0 0-1910,6 0 1970,6 0 0,-6-7 0,6-1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9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7800,'-15'14'1067,"1"1"1,-1-5-545,0 0 0,0-2-139,1 2 0,-3 3-343,-2-4 0,1 3 106,-7-2 0,6 3 19,-6-3 1,1 3-224,-6 1 1,1-4-383,0 0 0,4-5-511,1 5-1207,6-7 590,-4 3 1567,14-12 0,2-9 0,6-8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8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1 7952,'-15'0'0,"0"0"135,7 0 0,-5 0 285,3 0 1,2 0-78,-2 0 0,-1 1 94,-9 4 1,2-3-322,-6 3 0,4-4 84,-4-1 1,-2 5-164,-9 0 1,4 0 64,-3-5 1,3 5-18,2 0 0,4 0-142,1-5 0,6 5-116,-2-1 1,4 1 179,1-5 0,5 0-131,0 0-1085,7 0-1021,-3 0 1414,19 0 816,-4 0 0,13 0 0,-8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9.9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221 163 10138,'0'-15'542,"0"0"0,0 1-366,0-1 0,0 5-55,0 0 1,0 0-147,0-4 1,5 4-4,0 0 1,2 2-76,-2-2 0,-2 2-311,7 3 296,-1 3 1,6-4-71,0 6 0,0 6 55,-1 4 1,6 10 54,-1 4 1,3 6 11,-3 4 1,-2 5-27,2 10 0,-7 3 112,-3 7 0,-5-5-70,1 0 0,-7 0 11,-8 5 0,-1-2 4,-14-3 0,1-8 2,-6-7 1,-6-7-75,-3 3 1,2-6-137,-3-4 1,8-4 127,-2-6 1,2-2-28,3-4 0,1 3-233,4-7 148,3 0 567,12-5-194,3 0 92,6-7 0,5 4 45,0-7 1,6 5 28,-1-5 0,8 2 19,1-2 1,8-3-114,-3 4 0,4-5 159,1 0 1,6 4-21,-1 0 0,2 2-328,-2-2 1,-1-1 109,6 6 0,-5 0-357,5 5 1,-6 0 17,1 0 1,-3 0-147,-1 0 0,-7 0-55,-4 0 1,-2 0-388,-3 0 1,-1-2 787,-3-3 0,3-3 0,-5-6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4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162 192 7960,'15'-21'0,"0"-1"171,0-2 1,-6 1 111,1 3 1,0 9 85,5-4 0,-6 4-44,1-4 0,-5 7 592,5 3-428,-7-3 17,4 6-197,-7-4 1,-7 19-99,-3 6 0,1 8-64,-6 2 0,2 7-194,-12 3 0,6 4-121,-6 1 0,2 6 100,-1 4 0,-2 2-56,6-2 0,1 8 51,4-3 1,0 9-320,0 1 0,7-4 165,3-1 1,4-4-265,1-1 1,0-8 122,0-7 0,6-7-10,4-7 0,3-7 29,2-4 0,-5-9-91,-1-5-170,1-4 221,5-1 389,0 0 0,-1-6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2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7849,'0'8'-420,"0"-1"0,0 0 1249,0 2 1,5 4-373,0 2 0,5 6-291,-5 4 0,6-2-101,-1 1 1,1-4-172,-1 4 1,3-11 86,-3 2 1,-2-4 121,2 4 1,-5-7-58,5-3 1,-6-5 25,6-5 0,0-3-80,5-7 0,-5-4 75,-1-1 1,0-11 11,0 2 1,3-5-36,-7-1 1,4 4-102,-4-3 0,2 3 151,-2 1 1,-4 3-8,4 2-232,-3 4 185,-2 6 1,2 9-204,3 6 0,-2 13 153,7 11 1,-2 11 174,2 4 1,3 5-59,-4 5 1,4-2 165,2 7 0,-5-5-20,0 5 1,-5 0-115,4 5 0,-4-7-182,5-3 1,-7-3 135,2-2 0,-3-5-186,-2 0 1,-7-8 52,-2-1 0,0-7-47,0-9 0,-6-4-6,-5 0 1,-4-7-123,4 2 0,-4-3-197,4-2 1,-4 0 158,4 0 1,-4-7-497,4-3 1,0-8 748,6-1 0,-1-14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8682,'-5'10'899,"0"-1"1,0 1-780,5 5 0,-2 1 62,-3 4 0,4-2-85,-4 6 1,3-4 7,2 4 1,0-6-222,0 2 1,0-4-9,0-1 0,0 0-250,0-1 1,7-5-517,3-4 0,3-4 49,1-1 841,1-6 0,13-9 0,3-8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8082,'-8'0'276,"2"0"1,1 1-214,0 4 83,0-3-1027,5 11 642,0-5 1,0 7 238,0-1 0,6 1 0,3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5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16 8054,'2'-8'243,"3"3"-289,-3 3 0,4 4 635,-6 3 0,0 3-202,0 6 0,5 8-288,0 2 1,0 6 34,-5 4 1,0-2-214,0 8 1,0-1-48,0 5 1,-2-5-83,-3 0 0,4-8 23,-4-1 1,-2-2 65,2-9 1,0-4-281,5-5 215,-6-7 1,4 2 41,-3-10 1,5-3 40,5-7 0,-1-6-148,5-4 0,1-2 185,5-3 1,0 1 209,-1-1 1,1 6 156,0-1 1,-1 6 18,1-6-21,0 7-147,-1-3 1,-4 13 194,0 3-211,-7 3 0,4 9-67,-7 3 1,0 3 93,0 1 0,-2 3-11,-3 2 0,2-1 34,-7 7 1,2-6-94,-2 6 1,-3-7 100,3 2 1,2 1-61,-2-2 1,6 1 34,-6-5-30,6-1-6,-2 1-30,6 0 1,6-7-15,4-3 1,5-4-371,5-1 0,-2-4 137,6-1 0,2-12-147,8 3 1,-3-4 104,4 3 1,1-3-649,-2 3 0,0-3 832,-4 9 0,-1-5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59 118 8130,'-10'0'355,"1"0"1,4 0 8,-5 0 1,7-2 768,-2-3 629,-3 4-719,6-6 21,-5 7-104,7 0-888,0-6 1,7 4-228,3-3 0,3 3-46,2 2 0,-1-5-290,1 1 0,1-3-681,4 2 0,3 4 528,6-4 1,-4-2-127,-1 2 0,6-5 235,4 5 0,5-1-523,-5 1 1058,7 3 0,-10-11 0,5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4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236 265 8130,'23'-14'0,"-2"-1"-22,-6 0 1,-5 1 4,0-1 0,-2 0 769,1 1 0,0 0-230,-4 5 1,-4-4-190,4 3 0,-5-3-94,-5-2 1,2 0-139,-7 1 0,-1 4 54,-9 0 0,-1 0 6,-4-4 1,-1 5-13,7 4 1,-7 4-127,1 1 0,-1 0-198,1 0 1,4 1 111,6 4 1,1 4-131,-1 5 1,0 7 72,1 4 1,5 8 13,5 1 1,2 8 131,2 2 1,0 1-10,0 4 0,0 1 48,0-1 0,5 7-66,0-2 1,5-4-90,-6-1 0,6-8 110,-5-2 1,0-6-290,-5 1 1,5-9-93,0-6-622,0-2-29,-5-3 350,0-5 1,0-5 75,0-8 586,0-5 0,0-5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15 8130,'8'-1'656,"-3"-4"-147,3 3-35,-6-4 1,3 6-163,-10 0 1,-3 1 198,-7 4 1,-6-2-98,-4 7 1,-7 0-169,-3 5 0,-5-1-146,0 1 1,-2-5-194,-2 0 1,5-2 26,-1 2 0,13 1-162,-3-6 0,11 0-2321,-1-5 1400,10 0 1149,4 0 0,6 6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8130,'8'10'362,"-3"0"0,-3 0-255,-2 5 0,0-1 88,0 1 1,0 6 441,0 4 1,0 2-178,0 3 0,0 1-339,0 3 0,0-3-52,0 4 0,0 0-193,0 0 1,1-3-530,4-7 0,-3 1 211,3-6-652,3-1 750,0-4 1,7-7-553,0-3 1,-2-12 895,-4-7 0,4-7 0,-4-9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0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24 8128,'0'-9'71,"7"-4"704,-6 12 0,4 1-208,-10 10 0,2 4 20,-7 6 0,0-2-177,-4 6 0,-1 1-156,0 4 1,1-4-385,-1-1 1,2-4 162,3 4 0,-3-4-72,3 4 1,4-11-354,1 2-68,-3-3 1,6-3 177,-3 1 0,5-7-58,5 2 1,3-5-57,7-5 0,4 2-8,1-7 0,6 5-47,-1-4 1,-2-1 41,1-5 1,-4 5-7,4 1 0,-1 0 149,1 0 0,3-4 266,-8 3 0,7 3 0,-3-12 0,7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87 8128,'0'-19'161,"0"-1"0,5 12 767,0-7-583,0 4 0,-7 3 213,-3 3 1,2 5-116,-7 5 1,5 4-205,-5 11 1,1 4 1,-6 11 1,0-1 27,1 10 1,-1 2-261,0 8 1,2 3 92,3-3 0,-1 5-319,6 4 0,-5 3 55,5 2 1,0-4-75,5-10 1,2-4-315,3-5 0,3-3 224,7-3 1,1-9-141,4-11 0,3-4 115,6-5 1,0 1 7,1-6 1,-1 0 37,1-5 0,-6-7-157,1-2 1,-3-4 118,3-2 0,-4 0 343,-6 0 0,0-6 0,6 5 0,2-5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7877,'15'0'-1169,"0"0"2155,-7 0 0,0-1 405,-3-4-587,-3 3-26,4-4-492,-6 6-344,7 6 0,1 2-23,7 7 0,-6-5 6,1 0 0,0-1 46,5 6 1,-1 2 162,1 2 1,5-3-45,-1 4 0,1-4-46,-5-1 0,1 0-259,3-1 1,-2 0-96,2-5 168,-2 4 0,-3-11 75,1 3 1,0 1-181,0-1 119,-1 0 1,1-10-362,0 0 185,-1-6 1,1 5 52,0-4 1,-5-3-549,-1 3 405,-5-3 1,2-2-75,-6 0 0,0 1 468,0-1 0,-2 0 0,-2 1 0,-5-1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545 44 7877,'4'-10'139,"1"1"0,0 4 146,-5-5 1,2 7 197,3-2 160,-4 3-214,6 2-43,-7 7 0,-7 6-78,-2 6 1,-6 7-43,-5-1 1,-3 4-117,-6 6 0,0-3-130,-1 7 0,-4 1 111,0 4 0,-7 0-101,2 0 0,1-2-363,-1-2 1,6-4 207,-1-7 0,3 0-399,1 1 0,8-9 217,2-6 1,10-6-970,5-4 77,4-3 474,1 5 1,8-7 724,7 0 0,12-7 0,11-1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7877,'7'-14'1405,"-5"6"-1025,4 1 1,-6 9 103,0 3 0,0 4-210,0 11 1,2 3-61,3 6 1,-4 1-145,4-1 0,-3 2 123,-2 3 0,0-3-187,0 4 1,5-4-128,0-2 0,4-1-190,-4-4 0,5 2-4,-5-6 1,5-5-267,-5-5 1,6-7-413,-1 2 0,3-4 415,2-1 1,-1-3 577,1-7 0,0-6 0,0-13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9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44 103 7877,'-1'-15'344,"-4"1"0,3-1 206,-3 0 171,-3 1 762,0-1-528,0 7-1270,1 1-1067,7 7-482,0 7 1864,0-6 0,7 13 0,1-6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4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53 7940,'0'-15'529,"0"0"1,6 2 191,4 3 0,5 10-236,4 10 1,9 11-17,6 9 1,7 11-183,-2 8 1,2 8 17,-2 2 0,2 6-129,-7 8 0,-6 1-261,-8-1 1,-5 1 221,-6-1 0,-4 6-195,-10-1 1,-4 1-674,-11-6 1,2 1 439,-7-1 1,-4-1-549,-5-3 0,-1-4 366,6-6 1,-5-7-232,-1-3 0,-10 0-72,1-5 776,-4-3 0,7-9 0,-3 4 0,-6 4 0,-6-1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0.5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44 118 7801,'0'-8'5422,"0"0"-3220,0 3-1603,0 3 0,0-6 674,0 3-290,0 4 472,0-6-1107,0 1-684,0 4 1,0-6 181,0 3-2655,-6 3 1262,4-11 0,-6 10-2035,3-7 3582,3 7 0,-11-10 0,5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309 897 8061,'8'-14'-338,"-3"-1"85,3 0 648,-6 7 338,5-5 1,-7 10 112,0-7-589,0 7 64,0-4-307,-7 7 0,-1 0-39,-7 0 0,-1 0-36,-4 0 0,4 7-29,-4 2 1,2 4 43,-1 2 1,1 1 27,-7 4 1,7-2-69,-1 7 0,2-6 91,3 6 0,-4-3-145,3 3 1,-3 1 133,8-6 0,4 1-45,1-1 1,-2-4 37,2 3 9,0-2 1,7-4-8,3-3 1,-2 1 7,7-6 0,1 0-84,9-5 0,-4 0 79,4 0 1,1-2-3,-1-3 1,4-3-10,-4-6 0,6-3-12,-1-2 0,-3-3 27,3-2 0,-5-9 0,4 4 0,-6-4 7,2 4 1,-4-6 8,-1 1 0,-2-7 44,-3 2 0,-4 0-57,-6-5 1,0 5 30,0-5 0,-6-5-20,-4 4 0,-8-2-45,-2 3 1,1 0 44,4 0 0,0 0-109,0 0 1,1-1 113,-1 1 0,7 7-4,3 3 0,3 2 153,2 3 0,0 6-40,0 4 169,0 2-209,0 9 49,7 2 1,-5 12-82,2 4 0,3 5 0,-2 4 1,5 6 206,-5 9 1,4 4-119,-4 6 0,5 5-86,-5 0 0,5 8 37,-5 2 1,0-5-73,-5 4 1,0-2 80,0 3 0,1-1-159,4 1 1,-3-5-5,3 0 0,-4-8-132,-1-2 1,0-2 31,0-7 0,2-1-504,3-5-213,-4-6 282,6-2-41,-7-12 335,0-9 1,2-9 302,2-5 0,5-1 0,5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9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309 199 9657,'8'8'-92,"5"5"42,-11-5 1,9 2 126,-6 0-246,0-7 112,2 10 1,-1-10 169,4 7-93,3-7 1,-10 4-2,7-7 18,0 0 0,5-2-5,-1-3 1,1-5 20,0-9 1,0 1-39,-1-7 0,3 2 37,2-1 0,-3-4-28,4 4 0,-5 1 17,-5-2 0,3 9 246,-4 1-288,-2 1 8,0 5 0,-7 3 52,0 6 0,0 6 7,0 9 1,0 5 206,0-1 1,0 9-133,0 1 1,0 1 67,0 4 1,0 4-104,0 1 1,0-1-52,0 1 0,0-2 10,0 2 0,4 4 2,1-4 0,5-3-22,-5-2 0,2-3-139,-3-1 0,-2-1 46,3 1 0,-3-3 78,-2-2 1,-7 1-87,-3-6 1,-4-1 67,-6-4 1,-3 0-50,-6-1 1,-7-4 91,-3 0 0,-4-7 2,-1 2 1,-5-3-185,0-2 0,2 0-222,7 0 1,0-2-38,5-3 1,8-1 131,7-4 0,4-3-566,1 3 1,0 2-9,1-2 828,-1 0 0,0-5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1632 1 8080,'8'6'-545,"5"-4"381,-3 3 1,-2-2 1402,2 2-783,-7-3 1,2 9-32,-10-6 0,-6 0-65,-14-5 1,-7 5 74,-17 0 1,-17 0-235,-12-5 0,-12 1-314,39 2 0,-1-1 0,-1-1 1,-1 0 115,-10 1 1,0 1-1,1-2 1,0-1 52,0 0 1,-1 0-1,2 0 1,0 0-170,2 0 0,2 0 1,7 0-1,1 0-55,-38 0 1,9 0-96,21 0 0,4 0 87,15 0 0,4 0-273,11 0-17,9 0 173,8 0 0,7 2 327,0 3-364,0-4 0,2 8 45,3-5 0,-2-2 9,7 3 1,0-3-142,5-2 1,-1 5 416,1-1 0,0 1 0,-1-5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309 602 7927,'9'0'441,"4"0"-216,-5-7 0,2 5 425,-1-2-157,-5 2 354,2 2-758,-6-7 0,-1 4 36,-4-7 0,-4 7-171,-5-2 1,-1-1-97,0 1 1,1-5 97,-1 5 1,-1-2-7,-4 3 1,4 2-7,-4-3 0,2 3-106,-1 2 0,2 0 30,-2 0 1,1 7-65,-2 3 1,4 3 126,-4 2 1,9 4 43,1 1 1,0 6 153,-5-2 0,7 4-102,3 2 1,4-4 21,1 3 1,0-3-52,0 8 0,1-4 11,4-6 1,2 3-50,3-8 1,3-1 0,-4-8 1,4 1 35,2-6 1,0-2-20,0-7 1,4-1 153,1-10 0,6 0-94,-2-14 1,4 1 285,2-11 0,1-2-91,3-8 1,-1-2-90,6-2 1,-7-10-141,3 5 0,1-11-114,-2 1 1,-1-4-129,-9-2 1,-3 9-117,-6 6 0,-7 13 234,-3 12 49,-3 16 0,-7 7 130,0 15 0,-7 10-156,3 5 1,-4 7 249,-2-1 1,0 9 86,1 5 1,-1 5 273,0 5 0,0-3-241,1 3 0,-1 3 32,0 2 0,6-1-416,-1 0 1,6 0 66,0 1 1,2-5-387,2-10 0,2 2 201,2-7 1,0-6-478,6-9 1,-1-9 168,6-5 0,0 2-1,-1-3 1,1-4 537,0-4 0,6-14 0,2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1 265 7959,'8'-15'0,"3"1"167,-6-1 0,2 2 66,-3 3 1074,-2 3-498,5 1-385,-7 4 0,0 7-194,0 10 1,0 8-104,0-4 0,0 7 109,0-1 1,0 3-227,0 1 1,0-4 12,0-1 1,0-1-145,0 1 1,0 3-10,0-8 0,0 1-26,0-5 0,0-1 63,0 1-167,0-7 214,0-1 11,6-7 1,2-7-74,7-3 1,0-8 80,-1-1 0,1-7-118,0 1 1,0-3 32,-1-1 0,1 4 26,0 1 1,-2 6 87,-4-2 1,3 4 233,-7 1-53,6 7-163,-3 2 1,5 12 90,-3 4 1,2 8-47,-7 2 0,4 4 114,-4-4 0,2 4-106,-2-4 0,-2 4 2,7-4 0,-7-1-13,2-4 0,-2-5-5,2 0 1,-3-5 13,3 4 1,3-5 4,2 1 1,-1-5-85,6-5 1,-7-3 62,12-7 0,-7-5-83,7 1 1,-2-8 71,1 3 0,-1-5-104,7-6 0,-7 4 23,1-3 0,-3-2-169,-1 2 0,-5-5-5,0 4 1,-7 1 108,2 5 0,-5 1-524,-5 3 381,-3 4 1,-12 13-72,1 3 1,-3 3-225,3 2 0,3 2-828,-4 3 1368,4 3 0,-6 7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8170,'7'9'-15,"-5"-3"1,11-1-35,-4 0 0,0 5-150,0-5 0,-4 4 199,5-4 0,0 7 0,5-4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2.41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89 8067,'1'-15'1512,"4"1"0,-3 4-966,3 0 0,-4 5 173,-1-5 59,0 7-414,7-10 132,-6 12-468,6-6 0,-7 14 96,0 2 1,0 6-97,0 5 1,-5 4-119,0 10 0,-5 4-96,5 6 1,-4 7 25,4 3 1,-2 1-73,2-1 1,4 3 122,-4-3 1,2-2 81,-2 2 0,3-8-46,-3-2 0,-1-6 31,1-9 1,-5-1-141,5-4-65,-6-2-2,9-14 162,-5-2-13,7-6 205,0-6 0,2 4-104,3-3 0,3 2 177,7-2 1,6 3-33,4-3 1,2-1-99,3 1 0,1-5-35,3 5 0,4-1 11,6 1 0,5 3-56,0-3 1,11-1 34,-1 1 0,11 0 137,4 5 0,9-5-400,5 0 0,4 0 457,-9 5 0,7 0-4,-2 0 1,7 0 115,-12 0 0,0 0-167,-9 0 1,-2 0-44,-4 0 0,2-1 169,-6-4 0,-2 2-116,-8-7 0,2 2-155,-7-2 0,-2-2 72,-8 7 0,-3-1-111,-7 1 0,-6 3 58,-3-3 1,-4 4 300,-1 1-273,-7 0-173,-1 0 379,-7 0 90,0 6-76,0-4-211,0 5-445,6-7 20,-4 0 1310,4 0-1007,1 0 54,-5 0 0,6-2-128,-3-3 126,-4 3 1,11-6 18,-7 3 1,6 4 1,-8-11 1,7 7 0,-5-4-125,5 4 1,-5-7-195,4 2 0,-4-3 56,5-1 0,-5-1-199,5 0 0,-5-6-951,5-3 0,-1-9 124,6-1 1284,0-7 0,6 3 0,2-6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09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190 808 7812,'0'-9'1168,"0"-1"-771,0 7 351,0-10-423,0 11 0,0-6 1055,0 3-475,0 3-54,7-4-171,-6 6-51,6-7-213,-7 6-336,0-6 0,-2 2 268,-3 0-484,-3 0 1,-7 5-86,1 0 0,-1 0-313,0 0 1,2 2 151,3 3 1,-3 5-238,4 9 0,-5-1 155,0 7 1,1-1 87,3 6 0,-2 4 138,8 0 0,-3 7 11,2-2 0,3-3 206,-2-2 0,7 2-71,2-1 1,6-3 112,-1-7 1,0-4-46,4-6 0,-2-7 97,8-3 0,2-5 96,3-5 0,3-10-96,1-9 0,2-11 197,3-4 0,2-10-84,4-5 1,0-9 32,-5-6 1,4-4-227,-5-6 1,5-7 104,-4-8 0,-21 46 0,-1 0-88,7-40 1,-10 0-159,-5 14 0,-4 2 108,-1 18 0,-5 9-96,1 20 0,-8 11 84,2 9 0,2 3-36,-2 2 1,1 7-81,-6 2 0,0 6 35,0 5 0,1 9 269,-1 10 1,0 4-122,1 1 0,-1 6-19,0 4 1,2 8-35,3 2 1,-1-5-15,6-5 1,0 0-19,5 4 1,0-2-29,0-7 0,2-2-158,3-12 1,4-3 223,11-7 0,-2-4 63,7-6 1,-1-7-17,5-3 0,1-4 193,-1-1 0,7-1-8,3-4 1,-1 0-118,1-10 0,-5 4-7,6-9 1,-3-1-5,2 1 1,-3-1-110,-6 2 0,-6 2 97,1-2 0,-9 1-16,-1-2 0,-5 9 3,-6-4 1,-2 4 11,3-4 0,-5 5-165,-5 0 0,-3 7 90,-7-2 0,-4 3-131,-1 2 0,-5 0 92,6 0 1,-6 12-129,6 3 1,-6 4 30,6 1 1,-1-2-4,5 6 0,1-1-4,-1 2 1,7 1 49,3-7 1,3 6 166,2-6 0,2 6-97,3-5 1,5-1 148,9-4 1,4-5-40,7-1 0,-1-5 163,0 1 1,1-4-57,-1-1 0,0-6-78,1-4 0,-2-5-81,-4-4 1,2 1 57,-6-7 0,-1 7-27,-4-1 1,-2-3 6,-3 3 1,1-1 361,-6 5-311,7 7 0,-9-3-112,7 6 0,-5 0-2,5 5 0,-1 7-124,6 2 1,0 11 114,-1 5 0,1 2 11,0 3 1,0 1-88,-1 3 0,-1-3 62,-3 3 1,2-4 247,-8-6 0,3-3-73,-2-6 0,-3-5 319,2 0 258,-2-7 282,-2 4-803,-6-21 0,4 3-292,-3-13 1,3-1-77,2-4 1,2-1 157,3 1 1,-2-1-408,7 1 0,-5 0 194,5-1 0,-1 6-484,6-1 1,-5 7 28,0-1 0,0 2-166,4 3 0,-4 1 192,0 3 650,0 3 0,4 1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2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0 7844,'10'8'1542,"-1"-3"-999,-5 3 1,4-4 240,-3 5-573,-4 1 0,6 5 565,-7 0-691,-7-1 1,-1 1-453,-6 0-575,-1-7 1,0 3 588,0-6 1,1-2 352,-1-7 0,0-5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3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14 7759,'0'-8'-159,"0"3"92,0 10 0,-1 3-116,-4 7 1,3 1 182,-3 4 0,-9 3 0,-3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1 131 7879,'15'5'0,"-1"0"0,1 0 788,0-5-420,-1 0 0,1 5 144,0 0 0,0 1-68,-1-1 0,-4-3-157,0 3 1,-5-2-236,5 2 0,-6-4 260,6 4-125,-7-3 0,4 0 242,-7 2-360,0-2-123,0 5-118,7-14 0,-6-1 24,4-7 0,-3 0-37,-2 1 0,5-1-364,0 0 1,4 1 233,-4-1 1,2 5-259,-2 0 1,-2 2-234,7-2 304,-7-3 0,5 12-272,-3-4 102,-3 3 672,11 2 0,-5 0 0,7 2 0,-1 3 0,1-2 0,0 7 0,-1-5 0,1 4 0,5-5 0,-1 1 0,6 1 92,-6-1 0,6 0 14,-6-5 0,6 0 550,-5 0 1,4 0-135,-4 0 1,-6 0 62,-4 0 0,0-5 207,5 0-470,-7-6 0,-2 3-152,-6-7 1,0 5 43,0 0 1,-1 7-278,-4-2 0,-3 2-18,-7-2 1,-1 3-97,-4-3 0,2 5 15,-6 5 1,6 3-107,-2 7 1,-1 2-3,1 2 0,1-3 70,4 4 1,2-4 99,3-1 1,-1 0-85,6-1 218,-7 1 1,11 0 103,-4 0 74,3-7 1,9-2-211,2-6 1,9 0-25,2 0 1,5 0-58,-6 0 1,6-1 86,-6-4 0,6 1 3,-6-5 0,6 5-19,-6 0 1,1 2 49,-5 2 0,-1 0-102,1 0-366,0 0-92,-1 6-323,1 3 126,-7-1-90,-1-2 805,-1-6 0,-4 0 0,5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21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1 177 7879,'6'-52'-38,"4"3"1,1 16 364,-1 9 550,-3 12-513,-7 6 1,0 7-203,0 4 1,0 3 33,0 7 0,0 5-157,0-1 0,0 9-54,0 1 1,0 2 105,0 9 0,0-1-204,0 5 0,0 2 56,0 3 0,0-2-211,0 7 1,0 0 30,0 5 1,0-1-104,0 1 0,5-2-345,0-3 0,-1 0 261,-4-10 1,0-5 423,0-14 0,0-4 0,0-6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4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1 191 7973,'8'-22'0,"5"-1"536,-3 3 1,3 4-116,2-4 0,-1 1 147,1 4 1,0-3-159,0 8 1,-1 2-279,1-2 1,0 7 315,-1-2-316,1 3 31,0 2 1,-1 5-48,1 0 0,-5 7-210,0-3 1,-5 9 111,4 2 1,-5 4-442,1-4 0,1 5 192,-1-6 1,0 6-193,-5-6 0,0 6 0,0-6 1,5 1-191,0-5 1,0-1-265,-5 1-231,0-7 1108,0-1 0,0-7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60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7973,'0'-28'73,"0"4"0,2 2 904,3 8-133,-4-1-14,6 7-511,-7 1 0,0 19-262,0 2 1,0 4-509,0-3 1,0 5 8,0-1 1,0 1-222,0-5 1,-5 1 156,0 4 1,0-4 140,5 3 0,0 3 365,0-3 0,0 7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6.1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7973,'9'6'-141,"-3"-4"0,-4 5 1319,3-7-339,-4 6-346,6 2 1,-2 7-273,0 0 0,0-6-175,-5 1 1,4 0-93,1 5 0,5 4 91,-5 1 0,5-1-3,-5-4 0,6 0 75,-1 0 0,-2-6-222,2 1 24,0-7 1,4 4-9,1-7 1,-2-2 74,-3-3 1,3-3-111,-3-6 0,3-3 27,2-2 0,-2 2 99,-4-2 1,3 1-27,-7-2 0,5 9-5,-5-4 4,-1 4-119,3-4-207,-5 7 290,4 1 1,-1 9-12,0 3 1,1 3 67,-1 7 0,2-6 12,3 1 1,3-2 138,-3 2 1,3 2-62,1-8 0,1 6 50,0-5 1,-1 5-65,1-5 1,1 0 140,4-5 1,-4 0-1,4 0 1,-4-7-85,-1-3 1,0-4-161,-1-6 0,1-1 74,0-4 0,-7-1-267,-3 7 1,-3-6-33,-2 6 0,-2-1-25,-3 5 0,-3 2 138,-7 3 0,0-1 26,1 6 0,-1 0 13,0 5 1,-1 5 8,-4 0 0,4 11 202,-4-1 0,9 5-64,1-1 1,5 2 259,-4 4 0,5 3-119,-1-4 0,4 4 124,1 1 0,6 1-97,4-1 1,3 1-121,2-1 1,4-1-154,1-4 0,5-3-327,-6-6 1,7 0-464,-1 0 1,3-7 70,1-3 781,0-4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14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103 603 7908,'0'-15'301,"0"5"279,0 1-290,0 5 0,-1-2-245,-4 6 121,3 0 0,-6 0-16,3 0 165,4 0-371,-12 6 0,6 3-72,-3 5 1,-1 1-106,6 0 0,-2-2 86,2-4 0,4 5-54,-4-5 0,2-1-13,-2 2 180,3 0 0,-4 0-11,6 0 0,1-7-10,4 2 1,3-4-177,7-1 0,6 0 113,4 0 0,2-1 107,3-4 0,-1-3 80,1-7 0,1 0-131,3 1 1,-8 4 200,4 0 0,-11 0-61,1-4 0,-4 4 153,-1 0-158,-7 0-69,-2 2-44,-6 2 1,-6 6-332,-4 0 266,-3 0 1,-2 0-100,1 0 0,4 0 294,0 0 1,5-2-232,-5-3 748,7 3-286,-3-11-47,6 5 1,8-7 95,6 1 1,3-6 212,7 1 1,2-6-133,9 5 0,-3-11 42,8 2 0,4-5-273,5-1 1,0 3 23,-5-7 1,5 1-204,0-1 1,-5 3 70,-5 6 0,-11 3-18,1 2-64,-9 4 150,-6 13-379,-7 1 1,-7 14 102,0 3 0,-2 4-128,-3 6 1,-3 3 85,-6 6 0,-1 12 110,0 3 1,-1 10-1,-4 0 0,4 3-164,-4 2 1,4 11 19,1 4 1,2 7-325,3-2 0,4 10 305,6 0 1,6 0-186,4-5 1,10-11 389,4-9 1,9-12-76,1-8 0,6-9 297,-6-16 1,0-1-157,-5-13 1,1 5 93,-1-5 1,-1 0 39,-3-5 0,1-7-24,-7-3 0,6-4 189,-6-6 1,6-3-294,-6-6 1,-4-1-150,-5 1 0,-7-2 92,2-3 1,-10 3-109,-5-4 0,-11-1 78,-8 2 1,-7 5-526,-8 4 1,-8 7-175,-7-1-1,-2 9 701,-7 5 0,-7 3 0,-7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9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353 192 7818,'0'-15'265,"0"7"1,0-5 125,0 3 0,-5-3 494,0-2 1,1 5-174,4 0 0,-5 1-303,0-6 1,-7 5-155,3 0 0,-1 2-21,-5-2 1,4-3-153,-9 4 0,2 2-91,-2 2 0,-1 4-151,-3 1 0,-2 1-323,6 4 1,-5 8 242,6 7 1,-1 11-252,6-2 0,-1 9 161,0-4 1,7 2 49,3-2 1,3-3 53,2 4 0,0-6 183,0-5 0,7 3-32,3-8 1,-2-4 66,2-5 1,0-7 238,4 2 1,3-4-131,2-1 0,-2-6 139,2-4 0,-3-8-93,-1-1 1,0-6-11,0 5 1,-2-4-111,-4 4 0,4-1-19,-3 2 0,-3 7 23,-2-3 1,1 9-94,-1-4 1,7 7-38,-3-2 0,0 5 41,0 5 1,0 5 45,0 9 1,4-1-13,-3 7 1,3-2-25,2 1 1,0 2-49,-1-6 1,3 1-125,2-1 1,-1-9-44,7 4 0,-1-5-211,6-1 0,-1-2 7,0-7 0,2-7 118,4-2 1,-4-6-185,3-5 1,-3 2 532,-1-6 0,-1-1 0,0-4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3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88 809 7819,'0'-15'0,"0"0"0,0 0 547,0 1 1,0 4-144,0 0 0,-1 7 869,-4-2-489,3-3-344,-4 6 1,4-3-182,-3 10 1,2 3-169,-7 7 0,7 6 35,-2 4 1,-2 1-99,2-2 1,-4 7-27,4-6 0,-2 6 61,2-6 1,4-4-381,-4-2 0,3 3-237,2-3-65,0 1 325,0-6 0,7-5-87,2-4 1,6-5-328,5-5 1,1-5 258,3-10 0,4-3 14,-3-6 0,1-2 161,-2-3 0,4-4-152,-3-6 0,2-7 426,3-3 0,-6-3 0,1-1 0,-7-1 0,1 0 0,-4-3 0,-5 3 0,1 4-119,-6 10 1,5 3 118,-5 3 0,1-2 426,-1 7 1,-3 6-15,3 8-21,-4-3 1,-1 7 562,0-4 465,0 11-974,0 2 1,-1 9-193,-4 3 0,3 9 22,-3 11 1,4 6-43,1 8 1,0 2-173,0 13 0,0 0 115,0 5 1,0 1-142,0 4 1,5-6-286,0 1 1,6 0-387,-1-5 0,-2 1 188,2-1 1,-2-5-288,2-9 1,-2-6-161,-3-10 1,-4-2-179,4-8 1073,-3-6 0,-2-1 0,7-14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6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15 175 7843,'-6'-14'0,"4"-7"0,-5 9 671,7-3 0,0 4-67,0-4 0,0 6 13,0-1 0,5 5-275,0-5 0,8 7-209,2-2 0,1-2 28,9 2 1,-1-1-139,6 1 0,4 3 43,0-3 1,2 2 105,-1-2 0,-4 4-326,3-4 0,-5 10 93,-4 4 1,3 6-269,-4 5 1,-4-2 80,-6 6 0,-1 1-50,-8 4 0,0 5 141,-5 1 1,0-6 25,0-4 1,0-3-96,0 3 1,-6-1-97,-4-9 1,2 1-288,-2-11 1,5 0 185,-5-5 0,5-1 423,-5-4 0,1-16 0,-6-11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7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8510,'0'-8'2346,"0"1"-2212,0 7-717,0 13 1,0-1 277,0 12 1,0-4-317,0 4 1,0 1 123,0 4 0,6 2-462,4 3 959,-4-3 0,14 12 0,-4-5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0 131 7843,'7'8'1119,"-1"1"-701,4-5 0,3 0 64,-3 6 1,3 1-85,2 9 1,1-2-75,4 6 0,-2 0-209,6 6 0,-1-6-131,2 1 0,-3-7 66,-2 1 1,-4-2 118,4-3 1,-9-5-18,-1-4-153,0-4 0,3-7-49,-3-4 1,1-5 83,-6-4 1,5-4-72,-5-7 1,5-1-122,-5-3 0,4 3-325,-4-3 0,2 3-284,-2 1 1,-4 2 349,4 4 0,2-2-86,-2 6 0,0 6 50,-5 4 1,1 6-75,4 0 0,-2 4 527,7 4 0,-5 6 0,5 10 0,6 3 0,7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3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177 103 7845,'8'0'-890,"0"-5"1084,-3 0 1,-4-1 1666,4 1-553,4 3-886,-8-11 1,6 10-277,-7-7 1,0 5 4,0-5 1,0 6-249,0-6 1,-2 6 53,-3 0 0,2-3-47,-7 2 0,0 0-122,-4 5 1,-1 2-380,0 3 1,-4 3 208,-1 7 1,0 1-75,6 4 0,-1-4 299,0 3 1,6 3-36,-1-3 0,6 1 320,0-5 0,-3-1 58,2 1 0,0-5 52,5 0 1,2-7-148,3 2 0,3-4-22,7-1 0,4 0-22,1 0 0,4-5 16,-4 1 0,6-8-163,-1 2 0,-4 2 85,-2-2 1,3 5-78,-3-4 0,1 4-74,-5-5 1,-1 7-138,1-2 1,-5 2-107,-1-2-21,1 3 430,5-11 0,0 11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6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60 60 7854,'0'-15'6,"0"0"905,0 1-217,6 5-624,-4 3 1,4 14 190,-6 7 0,0 6-21,0 8 0,-4 6-153,-1-1 0,0 7 99,5-2 0,0 4-221,0 1 0,0 0 106,0 0 1,-5 5-199,0 0 0,-2 0 22,3-5 1,2 0-551,-3 0 0,2 5 43,-2 0 0,3-2-805,-3-7 1417,4 2 0,-6-11 0,-1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8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1 221 7943,'6'-30'86,"4"1"1,8 1 616,1 4 0,6-4-207,-5 3 1,4 9-49,-4 1 1,4 10-95,-4 0 0,-1-1-246,-4 1 1,0 0 3,-1 5 1,-4 5-136,0 0 0,0 6 27,5-1 0,-6-2-171,1 2 0,-2 5-211,2 4 0,2 1 195,-8-5 1,6 4-90,-5 1 1,0 1 51,-5-1 0,0-4 82,0 4 0,5-4-32,0-1 0,0-1-138,-5 1 1,0 0-396,0-1-457,0-5 729,0 4 1,-2-12 430,-3 4 0,4-10 0,-6-3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9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7943,'15'-49'0,"0"0"0,-5 7 391,-1 7 1,-5 6 287,1 5 159,-4 2-103,-1 14-1129,0 2 0,0 17 259,0 4 1,-1 3-714,-4-4 0,1 1 205,-5 0 643,5 0 0,-9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0.52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7953,'10'15'557,"-1"0"0,1-1-194,5 1 0,-5 0-143,-1-1 1,1 1 105,5 0 1,0 4 122,-1 1 0,-1 5-487,-3-6 1,3 7 82,-3-1 0,-3-4-123,-2-1 1,-4-4 133,-1-1 1,0-1-382,0 1-34,0-7 90,0 5 140,0-11 0,5 3 44,0-10 0,6 2-23,-1-7 0,3-5 92,2-4 0,0-3 30,-1 3 0,1 1-37,0-7 0,-2 1 48,-3-6 0,1 3-70,-6 2 1,1-1-3,-1 6 0,-3-4-36,3 4 0,-10 1-5,-5 4 0,-3 2-54,-2 3 0,-4-1 99,-1 6 1,-1 0 17,1 5 0,4 0-58,-4 0 0,4 0 149,1 0 1,6 5-50,-1 0 284,7 6-253,-4-3 1,7 2 338,0 0-269,7-7 0,1 9-54,6-8 1,6 1-21,0-5 0,1 0 31,-2 0 1,4 0 68,7 0 1,-1 0-84,1 0 1,-1 2 0,0 3 0,1-2 32,-1 7 0,1 0 83,-1 4 0,-5 3-56,1 2 0,-2-2-24,1 2 0,-2 3-97,-8-3 1,-1 1-57,-3-6 0,2 1-224,-8 0 1,3-5-115,-2-1 0,-4-4-355,4 5 0,-3-5-320,-2 5 0,-2-7 1069,-3 2 0,-3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05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456 175 7861,'-8'-29'5,"-3"5"164,6-1 1,-5 7 321,5-2 1,-1 4 755,1 1-780,3 7 0,-11 0-80,3 3 0,-3 4-109,-1-4 1,-3 10-156,-2 4 0,-4 6-4,-7 5 1,1 3-78,0 6 1,-1 5 158,1 1 0,-1 12-126,1 2 1,6 2-274,4 2 1,2 3 100,2 8 0,7 6-410,3 3 0,4 6 65,1-6 0,6 1-19,4 4 1,-2-6 165,2-8 1,-5-9-9,5-16 0,-7-4-340,2-11-73,-3 4-201,-2-12 298,0-1 1,-7-10 618,-3-10 0,-3-10 0,-2-8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8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7957,'0'-15'0,"0"-4"0,0-1 0,0 0 688,0 6 0,2-1-192,3 0 1,3 6 258,7-1 1,-1 2-300,1-2 0,6-2-169,4 7 1,4-4-47,5 4 0,4-5-14,6 5 1,2-2-130,3 3 1,-2-3 91,7-3 0,-8-1-539,-2 6 1,-2-5 223,-7 5 1,-6 0-754,-4 5 171,-7 0 301,3 0 0,-13 7 119,-3 3 0,-4 3 13,-1 1 1,0 1 295,0 0 0,0 1-99,0 4 1,0-4 134,0 4 0,-1-4-49,-4-1 0,3-5 713,-3-1-346,4 1-12,1 5 1,0-5 204,0-1-229,0-5-261,6 2 1,2-6-139,7 0 1,0 0 66,0 0 1,-1-5 56,1 0 0,5-6 199,-1 1 1,1-3-101,-6-2 1,1 1-95,0-1 0,-5 0-191,-1 1-433,1-1-517,-2 0 558,5 7-122,-11 2-58,5 6 569,-7 0 0,0 6-37,0 4 1,-5-2 13,0 2 57,0 0 1,5-1 160,0 1 1,0-5-305,0 5 1,5-5 83,0 5 1,6-7-24,-1 2 0,3-4 25,2-1 1,-1 0 28,1 0 1,5 0 31,-1 0 0,7-4 142,-1-1 0,1-7-60,-1 2 1,1-1 239,-7 1 1,3-1 148,-3 6 0,-3-7-169,4 3 0,-4 2 358,-1 2-338,0 4 1,0-4-257,-1 0 1,-4 0 54,0 5 1,-5 0-63,4 0 0,0 1 69,0 4-256,5-3 159,-6 5 1,1-7 30,1 0 1,-5 0 54,5 0 1,-5 0-33,5 0 46,-7 0-1,10 0-149,-11 0 1,9-2 12,-6-3-285,0 3 69,-5-4 193,0-1-245,0 6 272,0-6 1,-7 9 143,-2 3 1,0-2-89,0 7 1,0 0 96,0 4 0,-3 1-41,7 0 0,-5-1 9,6 1 1,-6 0 75,5-1 0,0 1-49,5 0 1,0 0 38,0-1 1,7 1-66,2 0 0,6-1-204,5 1 1,2-5-9,8 0 1,6-7-28,3 2 0,5-5 61,5-5 0,-3-8-20,3-7 1,1-11-205,-1 2 1,0-10-170,-4-1 334,-8-9 1,6-3 0,-6-7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0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250 0 7589,'0'15'461,"0"0"0,0 8-84,0 6 0,0 9-218,0 11 0,-5 9-130,0 11 1,-1 3-232,1 1 1,-2 6 250,-3-1 0,-1-4-348,6-6 0,-6-7-51,1-3 1,-3-2-226,-2-12 0,0-3 242,1-12 1,-1-6 332,0-3 0,1-6 0,-1-4 0,0-3 0,-6-20 0,-2-4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3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8009,'0'-23'70,"5"2"164,0 6 0,5-4 147,-5-1 0,6 1-103,-1 4 1,-2 5 154,2 0 0,0 2-147,4-2 1,1-1-60,0 6 1,4-5-40,1 5 1,4-1-165,-4 1 1,5 3 102,-6-3 0,6 4-145,-6 1 1,2 0-317,-1 0 0,-4 6 235,4 4 1,-5 0-257,-5 4 0,3-2 133,-4 7 0,0-1-9,0 2 1,-5 1-51,1 4 1,1 3 47,-1-4 0,0 2 48,-5-1 0,0 1-20,0-7 1,0 1-97,0-5-1,0-1-412,-7 1 435,6-7 0,-11-3 279,7-10 0,-6-9 0,3-9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30 8009,'0'-10'228,"0"1"-100,7 5 1,-4-2 575,7 6-770,-7 0 0,5 0 16,-3 0 0,-3 2-367,3 2 1,-3 5 180,-2 5 0,0 1-263,0 0 0,0 1 499,0 4 0,-7-4 0,-1 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3.03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1 103 8070,'14'10'0,"1"0"0,-2 0 166,-3 5 1,3-1 67,-3 1 0,-2 6 343,2 4 1,-2 2-344,2 3 1,-2-2-265,-3-4 1,-4 2-161,4-6 1,-1-1 50,1-4 281,-4 0-57,6-7 0,-6-1 119,4-7 0,-1 0-159,5 0 0,-4-2-2,5-3 1,-2-5 7,2-9 1,3 1 13,-3-7 0,3 6-198,2-6 1,-6 1 56,1-6 0,-2 1-150,2-1 1,-3 1 34,-7 0 1,0 1-52,0 3 1,-2-1 15,-3 7 1,-3-1 170,-7 5 0,-4 7-19,-1 3 0,-1 4 20,1 1 0,4 0-1,-4 0 1,4 1-32,1 4 1,1-2 69,-1 7 0,5-5-95,0 5 191,7 0 0,-3 4 188,6 1 42,6-7 0,2 4-210,7-7 1,1-1-59,4-4 1,-2 5 18,6 0 0,1 0 25,4-5 1,-3 0 120,4 0 1,-2 0-80,11 0 0,-5 0 96,5 0 0,-6 0-131,1 0 0,-3 2 10,-1 3 1,-1 4-36,0 11 1,-6-2 2,-3 7 1,-4-6-277,-1 6 1,-5-3 88,-1 3 1,-5 1-114,1-6 1,-4-1 43,-1-4 0,0 0-402,0-1 1,-5-4 8,0 0 578,-6-7 0,-4 10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1 176 10263,'0'-8'1885,"0"2"-1479,0 6 1,0 11-486,0 4 0,0 4-310,0 1 1,0-4 229,0 4 0,0 1-94,0-1 1,0 4 69,0-4 1,0 0-153,0-6 1,5 1 146,0 0 1,6-1 137,-1 1 0,3-7 64,2-3 1,6 2-57,3-3 1,4 1 67,2-5 0,4-6-84,0-4 1,5-3-6,-4-2 0,-3 1 10,-7-1 1,1 5-14,-6 0 0,-2 5 53,-9-4-8,-2 5-221,-1-2 143,-4 6 623,5 0-465,-1 0 1,2-2-34,7-3 0,0 2 22,-1-7 1,-1 5 104,-3-4 1,3-1-101,-3-5 0,-3 0 115,-2 1 1,-4-6-59,-1 0 1,0-4-244,0 4 0,0-4-155,0 4 0,-6-1-324,-4 1 0,-2 4 251,3-4 0,-4 4 361,3 1 0,-3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1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7795,'9'2'1953,"1"2"-992,-7-2-248,11 5 33,-13-7-2381,12 0 848,-11 0 290,4 0 0,1 0 1,1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56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0 162 7800,'0'-15'0,"0"1"558,0-1 1,0 5 206,0 0-32,0 7-602,0-3 1,5 7-53,0 4 0,1 3-16,-1 7 0,-3 1 59,3 4 1,-3-2-187,-2 6 0,0-4 121,0 4 0,0-6-183,0 2 0,0-4-128,0-1 191,0 0 288,0-1 348,0-5-313,0-3-195,6-19 1,-3-3 17,7-14 0,5 1 35,4 0 1,8-1-229,-3 1 0,4-6 66,1 1 1,1 1-451,-1 9 0,-1 3-7,-4 6 1,2 7-189,-6 3 1,0 3-217,-6 2 0,1 9 515,0 5 1,-5 7 389,-1 9 0,1 6 0,5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7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7831,'9'19'-816,"1"1"591,0-7 1,0 0 748,0-3 1,-5-2-106,4 2 0,-4-7 266,5 2-95,-7-3 1201,4-2-2574,-7-7 685,0 6 1,0-8-1866,0 4 1963,0 4 0,6-12 0,3 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0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205 102 7879,'8'-22'0,"-2"11"802,-6-4 1,5 4-246,0-4 1,0 5 173,-5 0-555,0 7 0,-2-2-72,-3 10 0,2 3-90,-7 7 0,-1 6 81,-9 4 0,4 9-93,-4 5 1,-1 4 65,2 1 1,-1 5-429,5 0 1,1 6 54,-1-1 0,2 7-56,3-3 0,-1 3 111,6-12 1,1-2 104,9-8 1,0 1 0,10-11 1,1-3 8,9-11 1,7-7-239,-2-3 0,2-3 75,-2-2 0,-2 0-573,-4 0 871,4-7 0,-12-8 0,5-7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2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9821,'10'0'1108,"0"0"1,1 0-742,9 0 1,4 0-749,10 0 1,6-5-204,9 0 0,5-1-561,9 1 1,-1 2 1144,7-7 0,-1 0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76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89 104 7784,'0'-15'2476,"0"0"-2281,-6 1 1,2-1 103,-6 0 1,6 5 424,-6 1 1,5 5-774,-5-1 0,5 4 19,-5 1-1884,7 0 994,-10 0 920,11 6 0,-4 9 0,6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5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44 112 7814,'-4'-10'213,"-1"0"0,-2 1 21,2-6 1,4 5 1102,-4 0-887,3 1 1,0-5 128,-2 5 1,2 0 172,-3 5-646,3 2 35,2 8 1,0 9-60,0 10 1,0 2-26,0-2 1,2 8-168,3 1 0,3 0-311,7-4 1,-5-1 254,-1 0 1,1-1-189,5-3 0,0 1 125,-1-7 0,1-1 176,0-8 1,4 2-57,1-7 0,-1-1 165,-4-4 1,5-6-138,-1-4 0,1-3 32,-5-2 1,-6-4-91,1-1 0,-2-4 86,2 4 1,2-4 169,-7 4-204,-1 0 42,3 6 0,-4 5-13,7 5 1,-5 2 9,5 2 0,-5 6-53,4 4 1,1 3 65,5 2 1,-5 0 94,0-1 1,-1-1-106,6-3 0,0 2 283,-1-7 0,1 0-89,0-5 0,0 0 143,-1 0 1,6-2-82,-1-3 1,1 0 10,-5-10 0,-2 4-353,-3-9 0,3-3 122,-4-1 0,-2 1-391,-2-1 0,-3 4 189,-2-4 1,-2 4-434,-3-5 0,-3 7 261,-7-1 0,0 4-259,1 5 1,-3 2 179,-2 3 0,2 4 462,-2-4 0,3 3 0,1 2 0,5 5 0,0 0 0,0 13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1 294 7858,'10'10'-352,"0"0"1,-6-7 425,6 2 0,0 1 404,5-1 0,-1 0-3,1-5 1,0 0-203,0 0 1,6 0 151,3 0 0,4-1-59,1-4 1,2-2 3,4-3 0,-3-3-105,8 3 0,-1-3-35,5-1 1,0-1-19,0 0 1,-6-1-246,-4-4 0,-3 4-17,-2-4 0,-1-1-89,-3 2 1,-9-6-33,-6 6 149,-7-1 0,-3 5-467,-10 1 0,-8 5 220,-1 4 1,-7-1-77,1 1 1,-8 0 61,-1 5 0,0 7 128,4 2 0,1 5 25,0 0 1,-1 6 14,1-1 1,6 3 9,3-3 1,4-1 10,1 7 1,7-1 194,3 6 1,4-3-53,1-2 1,6 3 63,4-4 0,10-1-72,4 2 1,-1-9-37,1-1 1,-1-2-143,2-8 1,3-1-196,-4-4 1,4 0-207,1 0 1,1-6 193,-1-4 0,0-3 32,1-2 1,-2 1 311,-4-1 0,2-1 0,-6-4 0,-1 4 0,3-12 0,0 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03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44 7883,'0'-14'787,"6"-1"-79,-4 7-428,11 1 0,-10 9 208,7 3 1,-7 3-189,2 7 0,2 4-252,-2 1 0,1 1 24,-1-1 1,-3-4-246,3 3 44,3-2 1,-7-2-384,4-1 0,-1-4-1560,1 0 1182,-4-7 890,6 4 0,-7-7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1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7909,'10'0'0,"0"0"0,-5 0-144,5 0 0,-6 0-268,6 0 0,-5 0 174,5 0 1,-5 5 115,5 0 1,-5 8 121,4 1 0,-4 1 0,5 5 0,-7 2 0,4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09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117 831 7959,'14'0'-302,"1"-2"-376,0-3 1298,0-3 0,-1-2 316,1 0-128,-7 7 159,5-4-886,-11 7 0,4 2 52,-6 3 1,-5 8 39,1 7 1,-8 6-6,2-2 0,-1 4-82,1 1 1,-1 6 38,6-1 1,0 5-113,5-4 0,1 5-87,4 0 1,4 2 48,5 2 1,7 0-13,4 0 1,3 0 71,1 1 0,1-1-164,-1 0 1,0-5-81,1 0 0,-7-5-61,-4 6 1,-2-1 113,-3 5 1,-6-7-71,-3-2 1,-10-4-115,-4-2 1,-11-6 67,-4-3 1,-6-11 231,-4-4 1,0-5-87,-11-5 1,9-4-118,-8-11 1,5-9-9,0-11 1,3-5-151,7-9 0,3 3 195,6-13 1,2 6 10,13-11 1,2 4 146,8-9 0,6 4-302,14-8 0,1-4 570,13-1 0,5-4-183,-20 43 1,1 0-1,2 0 1,0 0 185,-2-1 0,-1 2 1,25-39 123,-5 3 0,-5 4 140,0 2 1,-8 14-134,-1 10 0,-7 12 345,-9 12 66,-5 10-451,4 9 0,-12 7-342,4 4 0,-3 8 97,-2 7 0,0 11-63,0-2 1,0 12-215,0 3 0,0 7-93,0 8 0,-5 1 82,0 4 0,-5-4-47,5 4 0,-6-8 190,1-3 0,2-7-26,-2-2 1,5-6 84,-5-9 0,7-6-125,-2-3 282,4-4 0,1-9-60,0-7 1,6-2 89,4-8 0,10-5-202,4-4 0,1-6-95,4 6 1,-3-7 34,8 1 1,-3 2 78,-1-1 0,-1 4-3,1-4 0,-3 6-22,-2-2 0,-6 9 435,-9 1-62,3 7-169,-4-4 1,0 7-192,1 0 0,-7 7-278,2 2 133,3 4 120,1 2 37,5 0 0,1-7-28,0-3 1,-1-3 207,1-2 1,0-4-135,0-6 1,-1 1-33,1-11 0,4-4-60,1-6 0,1-2-149,-1-13 1,-2-2-2,6-12 0,-6-6 51,2-4 0,-9 2 75,-1-1 1,-7 2-26,2 3 0,-3 9 82,-2 20 37,0-1 224,0 19 0,0 3 149,0 13 1,0 13-286,0 11 0,0 4-12,0 2 1,0 6 103,0 3 1,0 10-107,0 5 0,5-2-77,0 2 1,5 0 9,-6 4 0,3 8-26,-2 2 0,-2-2-61,7-3 1,-7-1-168,2 2 0,2-15-259,-2 0 1,-1-13 200,-4-2 1,-1-7-710,-4-3 645,3-13 0,-9 1 358,6-17 0,-6-3 0,2-13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0 133 8018,'10'-10'172,"0"1"1,0 4 67,4-5 0,1 5-14,0-5 1,-4 5 70,4-4 0,-4 5 81,9-1 1,-2 2-348,1-2 0,-1 4 147,7-4 0,-6 1-282,6 0 1,-5 2 114,4-3 0,-6 3-409,2 2 1,1-5-97,-2 1 1,1-1-221,-5 5 1,-5 0 220,-1 0 493,-5-7 0,9 5 0,-5-4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6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265 15 8057,'15'0'-484,"0"0"2113,-1 0-537,-5-6-486,-3 4-735,-6-4 1,-1 6-51,-4 0 0,1 5 47,-5 0 0,-1 6 209,-5-1 0,0 3-356,1 2 1,-1-1 69,0 1 0,1 0 25,-1-1 1,2 1 65,3 0 1,-1-5 114,6-1 0,-5 1 112,5 5 1,0 0-79,5-1 0,0 1-3,0 0 0,7-1-13,2 1 1,6 0-58,5-1 0,-2 1 99,6 0 0,1 4 87,4 1 0,-6 0-73,-3-6 1,-4 1 117,-1 0 0,-2-1-131,-4 1 1,-2 0 0,-7 0 0,-3-1-177,-7 1 0,-2 0 124,-12-1 1,-2 1-224,-8 0 1,1-5-192,-6-1 0,1-4-683,-1 5 1091,-4-7 0,6 10 0,-7-4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7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9046,'8'0'-632,"-1"2"632,-7 3 0,0-3 0,0 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8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8126,'9'-14'0,"-4"-1"0,-4 0 1787,-1 1-962,7-1-305,-6 0 0,6 5 56,-7 1-123,0 5-805,0-2 384,6 6 0,-4 2-19,3 2 1,-3 0 95,-2 5 1,4 1-566,1 5 1,0 5-25,-5-1 1,0 6-110,0-6 0,0 6 113,0-6 0,0 6-144,0-6 1,0 1 1,0-5 0,0-1 618,0 1 0,-6 6 0,-2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59 8535,'8'-8'716,"-1"0"403,-7 3-308,0 3-161,0-4-238,0-1 22,0 6 4,0-6-255,0 0 182,0 6 78,0-6-482,6 7 0,-4 7-351,3 3 1,-4 8 255,-1 1 1,0 7 74,0-1 0,-1 3 37,-4 1 0,-2 2 46,-3 3 1,-3 2-27,4 3 0,-9 4-22,-2-4 1,-1-1-108,1 1 1,2-2 94,-6 3 0,6-6-123,-2-10 0,4 4 39,1-3 0,7-4 67,3-2 1,-2 3-1,3-3 1,-1 1-76,5-5 73,0-1 1,0-4-19,0 0 13,0-7-586,0 4 145,0-20 0,5 8 186,-1-10 1,3 9-512,-2-4 0,-2 2 826,7-2 0,0-3 0,4 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3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471 133 7767,'0'-14'983,"0"-1"-653,0 0-127,-7 7 0,-1 1-103,-7 7 1,-1 2 48,-4 3 1,1 5 24,-11 9 1,4 4-25,-8 7 0,-4 6-11,-1 3 0,2 3-111,-2 2 1,7 7 24,3 3 0,1 10-36,9 4 1,1 4-66,8 2 0,3-6-76,7 1 1,9-2-28,5 1 0,3-7-26,7-7 1,7-7 7,8 2 1,2-7 147,-2-7 1,9-3-327,-4-12 1,10 0 113,0-6 0,9-1-72,6-3 1,-2-5-33,1-10 1,-1-10 325,2-9 1,1-5 128,-6-6 0,0 3 311,-6-8 0,-5 0-31,-4-9 0,1-4-103,-1-5 1,-8-3-134,-11-3 1,-8-9 14,-7-10 0,-7-7-339,-3 2 0,-16 3 38,-9 11 0,-6 9 11,-3 6 0,-6 4-30,1 10 0,-7 5 30,2 10 0,-8 7 246,-2 4 0,-5 2-187,5 3 0,0 6-184,5 3 1,0 3 63,-1 2 0,3 7-233,3 2 1,3 4 27,6 2 0,8 5-26,2-1 1,10 12 404,5-1 0,4 2 0,7-2 0,2-1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11592,'0'-8'768,"0"2"-1689,0 6 1,0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279 116 8136,'0'-15'574,"0"1"-269,0-1 0,0 0 138,0 1-638,0 5 221,0-4-56,0 12 55,0-12 0,-2 11 130,-3-3 1,2 8-2,-7 2 1,5 12 24,-5-3 1,2 11-23,-2-1 0,-3 11-196,3 4 0,-3 3 67,-1 2 98,-1 7-918,0 1 751,1 7 0,-1 5 20,0-1 0,0 1 80,1-5 0,-1-2-453,0-3 232,7 3 1,-3-13 57,6 0 0,-2-1 65,2-9 1,4 0 16,-4-4 0,5-7 5,5-4 0,1-2 380,4-3 0,3 1-333,-3 0 0,3-7 72,2-3 0,-1 1-203,1-1 0,0 5-170,0-5 1,-6 0-46,1-5 1,-5 0 100,5 0 1,0 0 214,4 0 0,1-7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88 206 8097,'0'-15'0,"-1"1"-607,-4-1 0,3 5-92,-3 0 2422,4 7-1057,-6-10 0,4 12-121,-7-4 0,5 5-352,-5 5 0,5 3-60,-4 6 1,4 8-139,-5 2 1,7 4 117,-2 1 1,3 1-189,2-1 1,2 0 55,3 1 0,-2-1-60,7 1 0,-1-7-14,6-4 0,0-3-36,0-1 1,1-7 136,3-3 0,-2-3-13,2-2 0,3-8-170,-3-7 81,1 0 1,-2-14 78,-3-1-183,2-5 0,-15-5 101,3 1 1,-3 0-124,-2-5 1,-2 1-9,-3 4 1,-3 3-92,-7 7 0,-4 6 18,-1 3 0,-1 6 86,1 4 1,4 3-138,-4 7 1,2 2 131,-1 3 1,2 5 219,-2 9 0,2-2 0,3 10 0,-1-4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1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8097,'8'0'-480,"5"0"480,-11 0 0,10 2 765,-8 3 1,3 3-370,-2 7 0,-4-1-326,4 1 1,2 0 147,-2-1-230,0 1 0,-4 0-24,4-1 1,-3-4 120,3 0-163,3-7 0,0 4 65,7-7 0,0 0-168,-1 0 1,1-2 24,0-3 1,1-3 15,4-7 0,-4 1 80,3-1 0,-2-5-23,-2 1 0,-1-1-144,1 6 0,0-3 89,-1-2 0,-4 2-170,0-2 0,-7 2-7,2 3 315,-3 6 0,-2-12 0,0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4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8222,'9'2'-154,"-5"3"1,3-2 738,-2 7 1,1 1-368,-1 9 0,-3 3 3,3 6 0,-2 7-228,2 3 0,-2 4 112,7 1 0,-2 5-335,2 0 1,3 5-77,-3-5 1,-4-5-76,-1-5 1,2-8 49,-2-2 1,0 1 330,-5-6 0,6-2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8222,'10'-10'-258,"-1"0"1,-4 7 707,5-2 0,0 4-99,5 1 0,-1-5-71,1 0 0,6 0-174,4 5 0,2 2-214,3 2 1,1-2-33,3 3 0,-3 1-277,3-1 0,2 2-222,-1-2 1,-1-4 129,-5 4 509,1-3 0,-1-2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8222,'0'15'-95,"5"0"-47,0 0 1,5 4 260,-6 1 1,1 6-85,-5-2 0,5 6 435,0 4 0,0-1-210,-5 6 0,5-3-384,0 8 1,6-8-46,-1 8 0,3-5-279,2 0 1,0 2 94,-1-6 0,1-1-671,0-5 577,-7-6 447,-2-8 0,-6-9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0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8168,'9'-13'0,"1"4"0,0-3-210,5 7 0,1 0 280,4 5 1,-2 0 466,6 0 1,1 7-303,4 3 0,0 9-75,1 6 0,-1-2-186,1 1 25,-1 1 0,-6 7 96,-3-2 0,-11 2-11,-4-7 0,-3 3 170,-2 1-417,-7 0 133,-7-6 1,-4-1-556,-7-8 418,1 1 1,-6-5-152,1 0 1,1-7-159,4 2 1,-3-4-104,8-1 0,-6-1 579,6-4 0,-7-3 0,3-7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8168,'28'0'0,"-3"0"0,1 0 31,-7 0 1,1 0 191,-5 0 1,-2 2-4,-4 3 0,0-2 23,-5 7 1,-2 0-84,3 4 1,2 3-61,-3 2 1,1-2-235,-5 2 0,2-3-350,3-1 338,-3 0-110,4 0 150,-6-7 1,2-2 66,3-6 0,3 0-68,6 0 1,1-6 13,0-4 1,4-3 82,1-2 1,0 0 10,-6 1 1,6-6-243,0 1 0,-1-6 76,-4 5 1,-5-4-280,-1 4 0,0-1 444,0 2 0,11-4 0,-4-7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5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8420,'8'0'775,"4"1"-552,-7 4 1,1 8-125,-1 7 0,-3 6 39,3-1 0,-2 10-207,2 10 0,-4 0 15,4 9 1,-1-2 180,1 2 0,-2 5-656,7 0 0,-5-7 231,4 2 0,-5-13-907,0-7 1205,-2-9 0,-8-4 0,-3-6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8252,'0'-14'0,"0"-1"0,0 0 0,0 1 1467,0-1-417,0 0-663,7 7 1,1 2-278,7 6 1,4 0-181,1 0 0,11 6-146,-2 4 1,4 3 212,-4 2 0,2-1-833,4 1 1,0-5 835,5 0 0,9-1 0,-4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30 8227,'-14'-10'0,"-1"1"-266,7 5 144,-5-2 1,9 6 199,-5 0 738,5 0-435,-9 6 1,12 9 75,-4 9-345,-3 4 71,6 2 0,-6 6-34,3 3 1,3 3 1,-4 7-124,6 0 1,-5 8 106,0 2 0,-5 0-282,5 5 0,-1-4 105,1-1 1,3-5-392,-3 0 1,2-14 171,-2 0 1,3-9-270,-2-7 0,0 2-234,-1-6-79,4-7 844,-6 0 0,7-11 0,0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8227,'30'-8'0,"-7"-5"0,-4 3 0,1 2-113,-5-2 166,3 7 0,-15-4 1378,7 7-1043,-7-6 1,2 4-190,-10-3 0,2 3-116,-7 2 0,0 0 83,-5 0 0,-4 2-172,-1 3 1,-4 3 97,4 7 1,-4 0-209,4-1 1,-5 3 10,6 2 1,-1-2-62,6 2 1,-6 2-3,0-1 1,6 0-9,4-6 0,2 3 147,-2 2 0,3-2-21,7 2 1,2-4 57,3-5 0,8 1-48,7-6 1,6 0 92,-2-5 1,4 0-126,1 0 0,2-2 1,4-3 0,-4-3-114,3-7 1,-5 1 95,-4-1 1,1-5-32,-6 1 0,-1-1 53,-4 6 0,-2 4 183,-3 0-277,-4 7 10,1-10 1,-6 13 79,4 0 1,-3 6 196,-2 9 0,0 1-38,0 4 1,0-2-38,0 6 0,0-6 30,0 2-83,0 3 1,5-7 108,0 4 1,6-9-96,-1-1 1,3-7 23,2 2 0,0-3-11,-1-2 0,6-2-60,-1-3 0,1-3-10,-5-7 1,-1 1-10,1-1 1,5 0 21,-1 0 1,1 6 14,-5-1 81,-1 0 0,1-3-83,0 3 1,-6 4 67,1 6-50,-6 0 0,7 8 211,-6 7 1,1 1 33,-1 8 1,-1 6 10,5 4 1,-4 7-214,5-2 0,-7 8 62,2 2 0,2 0-77,-2-4 1,0-6 66,-5 0 1,-2-8-50,-3-2 1,-1-6 26,-4-8 0,-3-2-109,3-3 0,-8-4-39,-2-6 1,1 0-165,4 0 0,-5-6-172,1-4 0,-1-10 187,5-4 0,2 1-30,4-1 0,-3-6 105,7-4 1,0-2 302,5 2 1,7 1-129,3-6 1,9 1 197,6-1 1,4-2-9,6 7 1,2-5-59,7 4 0,0 1 69,0 5 1,0 6-50,1 3 0,-1 5-199,0 6 1,-3-3 68,-7 7 0,-1 0-178,-14 5 55,7 0-306,-9 0 132,4 0 221,-13 0 1,-3 0-83,-10 0 1,-3-1 58,-7-4 1,0 3 14,1-3 0,-6 4-18,1 1 0,-8 0-138,3 0 0,1 1 87,-1 4 1,4-1 0,-5 5 1,9-4 57,1 5 0,1-2-42,4 2 0,2 3 90,-2-3 1,7-2-84,-2 2 0,5-5 165,5 5 1,5-2-78,9 2 1,-1 1-35,7-6 1,1 0-56,8-5 0,-1 0-4,6 0 1,-5 0 178,5 0 1,-1-2-134,1-3 1,2-3 123,-7-7 0,1 1-79,-6-1 1,-1 0 130,-4 1 0,2-1-68,-6 0 0,-7 0 19,-8 1 39,3 6-128,-6-5 6,4 11-28,-12-5-26,4 7 0,-4 2-13,6 3 0,0-2 182,0 7 1,0 0-76,0 4 1,1 1 206,4 0 1,-2 1-43,7 4 1,-2-4 389,2 4-474,3-4 1,-5-1-19,7-1 1,-5 1-414,0 0 0,-1-5 187,6-1 0,-2-4-227,-3 5 1,3-7-115,-3 2 1,3-3 460,2-2 0,6 0 0,2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30 8325,'19'-7'0,"1"-2"0,-1 2-353,-4 2 0,6 4 467,4 1 0,3 6 679,1 4 1,2 14-327,3 6 1,2 9 245,3 0 1,2 10-349,-7 5 0,1 8-136,-6 2 0,1 11-420,-1-1 0,-13-3 303,-6-2 0,-7-2-247,-3 2 1,-8-1-95,-6-9 1,-9-2 31,-12-8 1,3-3-154,-8 3 0,1 0-299,-5-5 0,5 2-433,0-12 0,0 0 1082,-5-4 0,3-1 0,0 0 0,-3 1 0,-2-1 0,-3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 7821,'-8'14'-974,"-5"1"1,10 0 941,-7-1 0,5-4 124,-5 0 1,7-5 381,-2 5-219,-3-7-41,0 10-40,-7-5 1,5 2-85,1 0 0,4-5 122,-5 4 3,7-5 1,-10 9 0,11-10 196,-3 7 145,3-7 8,-4 4 395,4-7 4695,-4 0-5727,19 0-310,-3-7 1,16 5 232,-7-2 1,1 2-349,-5 2 0,4 0 171,1 0 1,4 0-57,-4 0 0,6 0 68,-2 0 0,-2 0 84,-3 0 0,3 6 68,-3 4 1,1-2 33,-6 2 0,-4-5-32,0 5 1,-7 0-18,2 4 0,-3 1 125,-2 0 1,-2 4-96,-3 1 0,-3 6 84,-7-1 0,-4 2-102,-1 3 1,-4-1 0,4 1 0,1-3 150,4-2 0,-5 1 190,1-6 0,4-1-109,5-4 0,2 0-131,-2-1 1,4 1 145,6 0 1,0-6-61,0 1 0,1-5-22,4 5 1,5-7 216,10 2 1,-2-3 303,6-2 0,-4 0-198,4 0 1,-1 0-151,1 0 0,3-2-158,-8-3 0,7 2 142,-1-7 1,1 0-766,-2-4 0,3-1-71,-8 0 1,7 2-1081,-1 3 1759,-4-3 0,7 5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28 7760,'-15'-5'2322,"1"0"-2039,-1 0 1,0 0-794,0 1 1,-1 0 620,-3 9 0,1 3 751,-7 7 0,1 6-578,-6 4 0,-1 9-158,-3 5 1,3 10-224,-3 5 1,-2 11-126,1 9 1,6 8 104,4 11 1,14-5-42,1 0 1,9-3-276,5-11 1,11 1 109,10-12 1,9-5-68,5-9 1,4-4 140,1-1 1,6-6 64,4-4 0,5-9 143,5-6 1,-1-9-149,11-5 0,-4-3 223,9-2 0,1-13-88,-2-7 1,5-9 485,-4-11 0,4-4-65,-5-10 0,-1-4 284,-8-1 1,1-7-78,-6-7 0,-7-1-160,-8 1 1,-17-7-424,-7-3 1,-14 1 78,-6-1 1,-13 8-583,-12 1 1,-6 9 226,-18 11 1,-3 5-84,-12 10 1,-11 9-25,-4 11 0,-9 9-274,0 5 0,-9 5-1745,-1 5 2411,-6 3 0,49 2 0,0 1 0,-3 1 0,0 1 0,0 0 0,0 2 0,-1-1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2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368 835 7746,'10'-7'352,"0"-3"-220,-7-3 0,8-1-44,-6-1-226,0 0 123,2 0 1,-6 1 479,4-1-265,-3 0 1,-2-4-206,0-1 1,-8-1-240,-7 1 0,-1 4 79,-9-4 0,1 4 117,-6 1 1,-1 6-42,-3-1 1,3 6 50,-3 0 0,3 4-84,1 4 1,6 6 18,-1 10 0,7-2-11,-1 6 0,7 6 43,2 4 1,7 5 15,-2-4 1,4-1 98,1-5 0,0-6-106,0-3 1,4-4 162,1-1 0,7-2-83,-2-3 0,3-4 111,1-6 0,1-2 2,0-2 0,4-6 54,1-10 0,4 2-15,-4-6 0,5-1 159,-6-4 0,6-7 88,-6-3 1,6-1-99,-6-4 0,1-3-135,-5-12 1,-1-4 4,1-1 1,-7-5-125,-3 6 1,-3-1 34,-2 5 1,-7 10-338,-3 10 127,-3 9-67,-1 22 1,1 5-357,3 13 1,2 6 244,3 14 0,3 5 104,-3 5 0,4 9 72,1 5 0,0 3-2,0 2 1,1-1 12,4 1 0,-3-2 6,3-3 1,-2 2-113,2-7 0,1-2-105,4-8 0,3-8-458,-3-6 770,3-7 0,2 3 0,-1-6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 88 7812,'5'-14'0,"0"-1"694,6 0 1,-8 1 285,7-1-470,-6 7-302,9 1 0,-7 14-112,4 2 0,-4 6 29,-6 5 0,5 3-157,0 6 0,0 5-73,-5 1 0,-5 5 140,0 0 0,-4 0-95,4 0 0,-7 1-6,2-7 0,2 7-47,-2-2 0,1-3 10,-6-2 0,2-3-47,3-1 1,-1-3 84,6-2 0,-2-4 222,2-6-130,4-1 0,-4-1 106,10-3 1,-2-3-96,7-7 1,0 0 101,4 0 1,8 0 47,2 0 1,-1-5-60,1 0 0,6-6-131,4 1 0,0-3-176,-4-2 1,-1 2-292,1 3 1,-6-1-49,1 6 1,-6-5-328,6 5 1,-2 0 843,1 5 0,-3 0 0,-6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1660 1 7776,'20'0'224,"-1"0"1,1 0 316,-5 0 0,-6 5 175,1 0-202,-7 0-34,4-5 1,-15 5-99,-7-1 0,-19 3-21,-15-2 1,-13 1-154,-7 4 1,-11 3-123,-8-3 1,-8 3-233,42-6 0,0 1 0,-4 1 0,0 1 91,-3 0 0,-1 0 0,1 1 0,0-1-102,2 0 0,0 0 0,0-1 0,1 0 102,-2 3 0,2 0 1,4-3-1,2 0-610,-41 11 0,14-4 300,25-1 1,12-5-968,13 0 901,6-1 1,15 1-94,3 0 1,14 0 523,6 4 0,10 1 0,-2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9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339 426 8917,'-7'-9'889,"-1"3"-503,-7 6 0,1 0-148,-1 0 0,-6 0-297,-4 0 0,2 1-40,-1 4 0,1 4-45,-1 5 0,-3 3 99,8 2 1,-6 4 54,6 6 1,-1-1-251,5-3 1,7 2 52,3-2 0,4 1-202,1-1 332,0 2 0,1-10 108,4 2 0,-1-9-46,5-5 1,1-3 102,5-2 0,4-4-224,1-5 0,1-3 76,-1-12 0,-4-1 49,4-4 0,-2-6-7,1 1 1,-2-12 162,2 2 0,-4-5-116,-5 0 0,1-3-115,-6-7 1,0 2 15,-5 3 0,-2 5 0,-3 10 0,-3 5 232,-6 9-176,-8 4 0,6 13-8,-4 3 0,6 10-14,4 5 0,-1 9 23,6 6 1,0 7 18,5 3 1,0 7 91,0 2 1,0 0-154,0 5 1,0-3-6,0-2 1,6-1-348,4-4 1,-2 3 158,2-3 1,1-8-138,9-1 1,-4-6-63,4 1 427,3-4 0,0-6 0,6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7689,'10'0'717,"0"0"188,-7 0 1,6-2-242,-5-3-273,-2 3-173,5-4-113,-7 6 0,0 6-126,0 4 1,-5-2 55,0 2 0,-2 0-47,2 5 0,4-6-237,-4 1 1,-2-5-570,2 5 561,0 0 1,5 0-138,0-1 194,0-5 500,0 2 0,2-17-213,3-4 1,-2-3 96,7 3 0,-5 6-13,5-1 0,-5 2 78,4-2-267,1-3 1,5 9 86,0-5 1,-1 5-181,1-1 1,0 4 61,-1 1 0,1 5-54,0 0 1,-5 4 130,-1-4 1,1 2-33,5-2 1,-5-4 426,0 4-116,-1-3-58,6-2 1,0 0-104,-1 0 1,-4-2-100,0-3 0,-7-3-52,2-6 1,2-1-426,-2 0-949,0 0 1041,-5-6 0,0 5-198,0-4 1,0 4-223,0 1 758,0 7 0,-7-5 0,-1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7685,'10'13'420,"-1"-3"1,-5-2 490,1-3 1,1-2 159,-1 7 93,0 0-1198,1 5 1,-2-1 107,6 1-524,-7 0 1,5-2 338,-3-3 1,-3 3-516,2-4-278,-2-2 6,5 6 0,-4-11 898,7 3 0,-1-10 0,6-3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0 7685,'-10'0'1971,"0"0"-1370,7 7 0,-5-5-1339,3 2 0,3 0 738,-3 1 0,4 3 0,1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9134,'6'-8'2681,"-4"2"-1499,5 6-598,-1 0-266,-4 0 0,6 0 92,-3 0 0,-2 0-145,7 0 1,-5 0-157,5 0 1,-1 5-273,6 0 1,0-1-441,0-4 1,-1 5 29,1 0 1,5 2-731,-1-2 0,1-4 471,-6 4 832,1 3 0,6 1 0,2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7744,'6'9'0,"-4"-1"764,3-3 1131,-3-4-1141,4 12 0,-3-11-312,7 3 1,-5 1-572,5-1 0,0 0 154,4-5 1,-2 0-976,2 0 0,-2 0 210,7 0 740,4 0 0,0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3.1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1250 16 8123,'28'0'0,"-4"-2"1463,-4-3-1098,-4 3-698,-8-4 1,-1 7 351,-7 4 0,-13 2 641,-7 3 1,-7 3-345,-8-3 1,-9 4 94,-10 6 0,-11-4-311,-9 4 1,-1-4-243,-8-1 1,0 0 192,-5-1 0,-1-4 104,1 0 1,8-5-279,7 5 0,12-7-35,12 2 0,5-4-183,5-1 95,10 7 203,14-6 1,10 6 145,10-7 0,-2 2-115,7 3 0,0-4 390,4 4 0,3 3-317,2 2 0,-1-2 92,7 2 0,4-2-133,5 2 1,6 3-4,-6-3 1,5-2-20,-5 2 0,6-5-11,-6 5 0,5-2-133,-5 1 1,1 5 91,-6-5 1,1 0-111,-1 0 1,-6 1 87,-4 5 0,-4 0-36,-5-1 0,-4 3 49,-6 2 0,-1-1 12,-4 7 0,-10-6 35,-9 6 0,-6-1-9,-4 6 0,-4-1 109,-6 0 0,0 2-114,0 4 0,-2 1 37,-3 3 0,2 8-17,-7-3 0,7 4-27,-2-4 0,8 0-41,2 0 1,3 0-14,2 0 0,3-6 97,16-4 1,-2-3 93,13-2 1,-1-1 241,5-3 1,0-4-151,0-6 0,6-1 161,4 1 1,5 0-122,4-1 1,-1 1 386,7 0 1,1-2-152,8-3 1,4 1-92,6-6 1,0 5-227,0-5 0,2 0 26,3-5 1,3 0-369,7 0 0,-5 0 194,0 0 1,-7-5-808,2 0 1,0-5 425,-5 5 1,-3 0-1245,-12 5 0,-4 2 67,-1 3 1555,-6 3 0,4 13 0,-8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45 162 7642,'0'-15'288,"0"0"384,0 1-241,0-1-234,0 0 99,0 1-7,0-1 0,-2 2 611,-3 3-555,4-3 41,-12 5-88,11 0 88,-11 1-443,11 7 1,-4 2 4,6 3 0,0 8-65,0 6 0,0 2-12,0-1 1,2 1-81,2 4 0,0 1-134,5-6 1,-4-1 141,5-4 0,-5-1-72,5 1 0,-5 0 54,5 0 1,-7-6-820,2 1 1038,3-7 0,7 4 0,7-7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10077,'0'8'2122,"0"-2"-2875,0-6 0,7 7 0,1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8786,'9'0'-67,"-1"0"-83,-3 0 1,-2 0-628,7 0 434,-7 0-412,10 0 755,-11 0 0,11 0 0,-5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4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7658,'10'0'0,"0"0"0,-6 0 578,6 0 0,-5 0-157,5 0 1,0 0-312,4 0 0,-4 0-348,0 0 0,0 0-1084,5 0 1322,-7 0 0,11-7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10020,'0'15'-558,"5"4"190,0 1 0,4 6 368,-4-2 0,13 11 0,-1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4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7744,'10'0'777,"0"0"-657,-7 0-160,10 0 1,-6 7 567,2 3 1,4 4-198,-3 6 1,2 3-194,-2 6 1,3 6-84,-4-1 0,-2 12-121,-2-2 1,1 8-1,-1-3 1,0 6-257,-5-1 0,0-3 40,0-2 1,0-5-249,0-5 0,0 2-63,0-7 0,0-1-8,0-8 601,0-4 0,-6-7 0,-3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8771,'8'1'52,"-3"4"0,-3-2 285,-2 7 1,0 0 9,0 5 0,0 1 4,0 4 1,-5-2-634,0 6 0,-11 5 159,1 6 1,-4 4-59,-1-5 0,2 1 112,-7-6 1,7 5-222,-1 0 1,3-1 59,1-8 0,2 1-25,3-7 1,3 1 109,7-5 0,7-1 72,3 1 1,11-7 70,8-3 1,4-3 157,11-2 1,-1 0 21,11 0 1,-1-5-83,6 0 1,-5-5-738,0 5 641,-7-6 0,11 9 0,-6-4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6.6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7756,'23'0'523,"-3"0"799,-4-6-1199,-8 4 0,-3-4 49,-10 6 0,-5 0 52,-9 0 1,-6 0-23,-9 0 0,-4-5-170,-6 0 0,3 0-336,-3 5 1,4-2 303,-9-3 0,3 4 0,2-6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8.0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87 118 7827,'-15'0'567,"0"0"0,6-5 18,-1 0-657,7 0 405,-4-1-140,7-2 0,2-2-274,3 0 0,3 5 88,6-5 1,3 5 20,2-4 1,-1 4 76,7-5 1,-6 7-168,6-2 1,-2 2 23,1-2 0,-1 3-39,-3-3 0,-4 3 57,4 2 1,-1 2-109,-4 3 1,3 3 15,-8 7 0,-4 6 63,-1 4 0,-3 2-36,-2 3 0,-7 6 43,-3 3 0,-9 2-43,-6-2 0,-2 7 81,-3-7 1,-4 5 4,0-10 0,-1 1-1,6-6 0,-4-1 112,4-4 1,3-4-24,11-10-86,0 3 0,7-10 54,3 7 0,7-7-34,8 2 0,6-3 192,13-2 1,7 4-37,4 1 0,9 0-11,4-5 1,6 0-29,5 0 0,8 0 3,6 0 0,1-1-506,-6-4 1,-6 3 247,-3-3 0,-7-1-1554,-8 1 1669,-7 0 0,-12 10 0,-4 0 0,-7-2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7838,'8'0'2794,"-1"0"-3040,-7 0 1,-13 0-1,-4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6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7793,'5'-9'0,"1"-1"832,3-2-482,0-1 0,-1 4 433,-3-1-520,4 6 0,-8-4 486,4 3-110,-3 4-557,-2-6-60,0 20 1,-5-1 5,0 12 1,-7 1 100,3 4 0,-4 2-144,-2 3 1,0 4-246,1 6 0,-1 2 130,0 3 0,0 3-171,1 7 1,-1 0 138,0 0 1,7-6-147,3 1 1,4-6 76,1 1 0,0-5 53,0-5 1,1-3 61,4-7 0,3-6-10,7-3 0,5 1-215,-1-1 0,6-2 68,-6-9 1,3 3 267,-3-7 1,-3 0-89,4-5 1,-8 0-327,-3 0 0,-1-2 419,2-3 0,3-3 0,-4-7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7793,'9'0'1169,"4"0"-1093,-5 0 130,7 0 302,-1 0 1,-4 0-253,0 0 0,-5 6-238,4 4 0,-5-2 6,1 2 0,1 0-138,-1 5 0,2-2-24,-2-4 0,-4 4 93,4-3 0,2-2-34,-3 2 0,1-5-122,-5 5-166,7-7-3,1 4 137,0-7 0,4-7 110,-7-3 1,1-3-15,-1-1 1,-3-1 104,3 0 1,-4-4-59,-1-1 0,5 0 227,0 6-165,0-1 1,-3 2 260,2 3-111,-2 4 1,11 6 77,-3 0 0,-2 8-23,2 6 1,0 8 92,4 7 0,6 2 27,0 3 1,-2 2-75,-9 4 0,4 2-47,-3-3 0,-2 4-17,2 1 0,-7-2-124,2-3 1,-3-3 16,-2-6 0,-2-1-102,-3 1 1,2-3-255,-7-2 0,1-4 166,-6-6 1,5-1-562,0 1 267,0 0-338,-4 0 24,-1-7 286,7-2 0,0-6 460,3 0 0,3-6 0,-4-2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7788,'0'-8'691,"2"-3"-81,3 6-521,-4 0 0,7 12 63,-3 2 0,-3 4-111,3 2 1,1 5 19,-1-1 1,5 6-159,-5-6 0,5 6-14,-5-6 1,5 1 150,-6-5 0,3-2-768,-2-3 325,-3 3 403,4-12 0,1 6 0,1-7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8821,'8'0'439,"-2"0"-234,-6 0 0,0 7-853,0 2 1,5 0 160,0 0 487,0 1 0,-5 11 0,0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1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7776,'8'-7'214,"4"4"170,-7-7 1,1 7-155,-1-2 0,-2 4 205,7 1-186,-7 0 0,9 6 64,-7 4 1,0 5-294,-5 4 1,0 4 99,0 6 0,0 6-167,0-1 0,1 5-101,4-5 1,-3 7-171,3-1 0,-4 0 138,-1 0 1,2 0-126,3-5 1,-3-1-422,2-5 1,3-1 296,-2-3 0,5-9 429,-5-6 0,6-7 0,-3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4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8570,'8'0'752,"-1"2"-388,-7 3 1,0-2-107,0 7 0,0 0-126,0 4 1,0 1 71,0 0 1,-5 1-255,0 4 1,-5-2-57,5 6 1,0-4-121,5 4 0,0-6 92,0 2 0,0-4-83,0-1 0,0-5-129,0 0 1,2-7 113,3 2 1,5-4-141,9-1 1,4-1 96,6-4 0,1-8 275,-1-7 0,7 1 0,2 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7765,'14'0'0,"1"0"0,0 0 1953,-1 0-1254,1 0 0,0 0-384,0 0-260,-1 0 0,1 0-960,0 0 1,-1 0 562,1 0 1,1 0 341,4 0 0,3-7 0,6-1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2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603 191 7831,'5'-14'0,"0"-3"0,-2-2 150,5 2 0,-6-4 120,3 6 0,-3 1 0,-2-1 347,0 0 1,-7 5-284,-3 1 0,-4 4-155,-6-5 0,-5 7-89,-9-2 1,-3 3 81,-7 2 1,-2 13-172,-3 7 1,3 8 95,-3 6 0,5 10-114,5 10 1,-2 3-36,7 2 0,1 0-60,8-1 1,9 1 34,6 0 0,7-3-111,-2 2 1,4-10-1,1 1 0,0-5 106,0-10 1,0 2-99,0-2 0,1-9 59,4-1 0,-3-1-322,3-3 0,-2-2-467,2-8-115,-4 3 1025,12-5 0,-4 0 0,5-1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1 9010,'-10'0'894,"0"0"1,0 0-534,-5 0 0,-6 0-2,-3 0 1,-4 0-327,-1 0 0,-7 0-280,-4 0 0,4 1-584,2 4 1,3-3 562,2 3 1,4-4-587,1-1 854,6 0 0,-3 7 0,6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6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7777,'0'15'830,"0"0"0,0 0-221,0-1-374,6 1 0,-4 0-68,3-1 1,-2 8 12,2 2 0,-3-1-172,3 1 0,1 1-274,-1 4 0,0-4-376,-5-1 0,5-4 404,0 4 1,0-6-1035,-5 2 1272,0-4 0,6-1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9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9850,'0'10'495,"0"-1"1,-5-4-143,0 5 1,-6 0-430,1 5 1,-3-1 137,-2 1 0,1 5-361,-1-1 0,2 1 61,3-5 1,-3-1-472,3 1 498,4 6 1,-1-4-173,7 2 376,0-9 1,7 1-141,2-6 0,4 0 241,2-5 0,5-1-2,-1-4 1,7 3-233,-1-3 1,1-3-141,-1-2 0,1 2-685,-7-2 965,7 7 0,-3-10 0,7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1 7859,'15'0'2783,"0"0"-1175,-1 0-1046,-5 0 0,-4 0-186,-10 0 0,-4 6-256,-5 4 0,-7 5 70,-4 4 1,2 6-384,-1 9 0,-1 1-8,-4 9 1,-2-2-198,-4 12 0,11-5 100,-1 5 0,3-2-208,2 2 0,7 2-19,8-7 1,3-2 184,2-8 1,2 2-36,3-7 0,10 1 122,9-6 0,-1-5-92,2 1 0,-1-12 0,5 2 1,1-5-329,-1-1 673,1 4 0,-1-11 0,0 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7791,'14'0'494,"1"0"1,0 0-226,-1 0 1,1 0-49,0 0 0,-1 0-134,1 0 0,5 0 107,-1 0 0,6 5-344,-6 0 1,6 6 66,-5-1 1,1 1-165,-2-1 0,-1 3-104,7-3 1,-7-2-120,1 2 0,-2-5-173,-3 5-47,1-7 690,0 4 0,6-1 0,2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 0 7791,'0'15'528,"0"-1"0,-5 1 76,0 0 0,-7 1-169,3 4 0,-6-2-184,-5 6 0,2 1-241,-6 4 0,-1 1-310,-4-1 1,0-1 124,-1-4 1,1 2-113,-1-6 0,3-1-1346,2-4 1633,4 0 0,6 0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0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7815,'8'0'2709,"-1"-7"-2297,-7 6-100,0-6-279,0 20 1,0-3 95,0 10 1,0-2-158,0 1 1,0-2-126,0 2 0,2-2-139,2-3 1,-2 1-136,3 0 0,2-1 427,-3 1 0,14 0 0,-1-1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2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7815,'8'0'1106,"-1"0"-1398,-7 0-260,0 6 552,0-4 0,-7 11 0,-1-5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7876,'15'-2'349,"-1"-3"0,1 3 503,0-2 0,-1 2-374,1 2 0,5 0-132,-1 0 1,6 6-74,-6 4 0,7 10-59,-1 4 0,4 7-223,6 9 1,-4 5 87,3 14 0,2 6-57,-2 4 1,-1 8-188,-9 1 1,-2 2-35,-8-1 0,-6-11-145,-3 1 0,-6-9 131,-9-6 1,-1-5-49,-14-10 1,1-3-112,-6-6 0,2-7-158,4-4 1,-4-7-79,4-3 1,2-5-827,3 1 1434,2-4 0,3-1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8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7857,'15'-8'1047,"-1"3"-627,1 3 1,0-3 211,-1 0-357,8 0-116,1 12 0,1 8 160,1 9 37,-1 4-184,5 8 1,1 10-141,-1 12 10,-6 1 0,-2 15-235,-6-1 1,-7 2 374,-3 9 1,-5-4-470,-5-2 1,-5-1 128,-9-14 0,-4-1-119,-6-8 1,-1 7 98,1-7 0,-1 0-374,1-10 0,0 0-26,-1 0 1,1-2-756,-1-2 1333,8 2 0,-1-13 0,3 7 0,-4 2 0,-4-1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7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7775,'25'1'-175,"-1"4"1,1 3-218,4 7 0,4 0 240,-4-1 1,4 1 0,-10 0 83,0 0 1,3-1 74,-7 1 1,1-5 39,-5-1 77,-1-5 1,-4 4 267,0-3-208,-7-4-298,4 6 114,-7-7 0,-7-7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8.3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45 7808,'15'-7'825,"0"-1"1,-6 0 77,1 3-49,-6-3-429,2 6-36,-6-4-364,0 6 0,-5 1-179,0 4 1,-6-3-75,1 3 0,2-4 31,-2-1 0,0 0-139,-4 0 0,-1 0 108,0 0 1,0 0 92,1 0 0,-1 0 131,0 0 1,6 0-174,-1 0 309,0 0 0,0 0 150,0 0-226,7 0 1,-2-5 9,10 1 1,-2-1 77,7 5 1,2 0 8,7 0 0,-2 0-47,2 0 1,-3 0-91,-1 0 1,-5 1 14,0 4 0,-2-2-10,2 7 1,1-5-4,-6 5 1,0-5-1,-5 5 1,0-5-107,0 4 1,0-4 103,0 5 0,-2-5-380,-3 5 1,-1-5-69,-4 4-404,-3-5 0,10 7 836,-7-6 0,0 6 0,-5-2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294 808 9067,'-1'-15'396,"-4"0"0,2 5-407,-7 1 1,2-1 36,-2-5 0,-3 0-18,3 1 1,-8-4-187,-2 3 0,1-6-10,4 11 0,-1-5 121,-4 10 1,4-4-124,-4 4 1,4 0-1,1 5 0,2 1 101,3 4 0,-1 4-12,6 5 0,-5 6-7,5-1 1,0 1 86,5-5 0,0 1-20,0 4 173,7-4 1,1 5 11,7-6 22,0-7 0,-1-1-92,1-7 0,0 0 86,-1 0 0,1-7-12,0-3 1,-1-8 86,1-1 0,5-7-85,-1 1 0,1-4 127,-5-6 0,1-2-109,4-7 0,-4-7-32,3-3 1,-1-5-109,2-4 0,-9 2 65,4-2 0,-10 10-161,0 9 1,-3 7 74,-2 7 1,0 12 37,0 4 0,-2 9-161,-3 0 1,2 10-223,-7 4 1,5 5-6,-5 0 1,5 9 125,-4 7 1,4 2 110,-5 12 0,5-3-11,-5 8 1,7 2-92,-2-2 1,2 5 72,-2-5 0,3 0 11,-3-5 0,4-2-27,1-3 1,0 2-2,0-6 1,0-8-225,0-7 224,6-4 0,2-8 151,7-3 0,-5-3-87,0-2 0,0-3 138,4-7 1,-1 0 92,-3-10 1,3-1 94,-3 2 1,3-6-114,2 6 1,-1-8 94,1 3 1,0 3 286,-1 1 1,-5 4 174,-4 1 98,3 0-537,-7 7 0,8 2-269,-5 6 84,-2 0 1,5 11-173,-7 4 0,4 4 134,1 1 1,2 1-94,-2 4 1,1-2-39,4-4 1,3-3-58,-3 4 1,1-4 45,-1-1 1,3-5 86,-3 0 1,-2-7 50,2 2 0,0-3-34,5-2 0,-6-2 138,1-3 0,0-3-16,5-7 0,-6 0-28,1 1 0,0-6-43,5 1 0,-5-6 13,-1 5 0,0-4 51,0 4 0,0 2-6,-5 9 156,-2-5-271,5 6 0,-7 2-132,0 6 0,0 8 174,0 12 0,4 4 27,1 10 0,2-1 17,-2 6 1,-2 0-3,7 6 0,-7-1 73,2 0 1,2 0-61,-3 0 0,1 0 120,-5 0 1,-1-6-51,-4-4 0,-3-5-135,-7-4 1,-5 1-111,1-6 1,-7-1-276,1-4 0,-8-2-476,-1-3 1,-7 1 399,2-6 1,2 0-537,-3-5 989,8 0 0,-11-7 0,6-1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6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1102 30 7824,'-19'0'541,"-1"0"1,-1-2-272,1-2 1,-9 2 611,-10-3 0,-17-2-197,-7 3 1,-8-1-27,-2 5 0,-1 0-500,1 0 0,-4 0-460,4 0 0,4 0-794,15 0 1,4 6 652,5 4 0,8 3-313,3 2 0,4-1-130,6 1 885,2 6 0,8-4 0,-1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339 234 9926,'-10'0'1902,"0"0"-1680,1 0 0,-11 0-56,0 0 1,-4 1-14,4 4 0,-6 2-128,2 3 1,-4 8 78,-2-4 0,6 6-371,-1 0 0,7-2 16,-1 6 0,4-4-136,5 4 0,4-6 172,6 2 1,0-4-60,0-1 0,6-5-175,4-1 0,5-5 138,4 1 0,-1-4 10,7-1 0,4-6 96,6-4 0,4-3 397,-5-2 1,2 0 11,-2 1 1,-3-8 158,4-2 0,-4-4-162,-2-1 0,-1-7 32,-4-3 1,-2 1-54,-8-1 0,-6 1-40,-3-1 0,-3 5-76,-2 9 0,-7 4 46,-2 6 0,-4 7-156,-2 3 0,-3 5 161,3 5 1,-8 8 0,9 7 0,1 6 16,3-1 0,2 4 157,-2 5 1,-2-1-142,7 6 0,-1 0 17,1 5 1,3 0-204,-2 1 0,2-1 114,2 0 0,2-7-608,2-2 1,0-4-23,5-2 1,-4-6-266,5-3 0,0-11 206,5-4 1,-6-3 612,1-2 0,0-7 0,5-1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6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7824,'0'-10'591,"0"0"-259,0 0 1,0 0 1158,0 1-431,0 5-418,0-2-692,0 19-44,0-3 0,0 16 71,0-7 1,0 1-304,0-5-71,0-1 0,0 1 145,0 0 0,0-5-482,0-1 238,7 1 39,-6-2 0,12-1 278,-4-7 0,5-2 72,1-3 1,-5-3 170,0-6 0,-6-1 162,6 0 1,-5 0-155,5 1 1,-7-1 585,2 0-459,3 1 1,-4 1-105,5 3 1,-4 3-40,5 7 1,-5 0-7,5 0 1,0 7-96,4 3 1,1 3 64,0 1 0,-1-4-143,1 0 94,0 0 0,-1 3 253,1-3 0,0-4-84,0-6 0,-1 0-93,1 0 1,0 0 98,-1 0 0,-1-6 125,-3-4 1,2-3-317,-7-2 1,4 0 95,-4 1 1,0-3-528,-5-2 0,0 2 221,0-2 0,-1 2-684,-4 3 1,-4 1 938,-5 3 0,-1-10 0,0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3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60 7790,'14'-13'-1421,"1"3"2673,-7-3-711,5 11 0,-9-9 415,5 6-925,-5 0 280,2 5-157,-6 0 1,-1 5-133,-4 0 1,1 5 54,-5-6 1,-1 8-192,-5-2 1,5-2 60,1 2 0,-1-2-144,-5 2 1,0 1 67,1-6 0,-1 5 141,0-5 1,5 1-75,1-1 0,-1-3 34,-5 3 1,5-4 113,1-1-12,5 0 281,-2 0-270,6-6 0,6-1 155,4-3 1,0-1-7,5 6 0,-4-2-36,9 3 1,-4 2-134,-1-3 1,-1 2 65,1-2 0,0 3-197,-1-3 0,1 5 104,0 5 0,-5-1 51,-1 5 0,-4-4-227,5 5-474,-7 0 561,4 5 0,-9-2 33,-3-4 0,-3 0 14,-6-5 1,-1-2-3,0 3-14,0-3 0,1-4 44,-1-3 0,5 2-7,0-7 1,7 5 23,-2-5 1,4 1-10,1-6 1,0 5 102,0 0 1,1 2-118,4-2 1,-2-3 155,7 3 1,0 2-73,5-2 1,-1 7-129,1-2 0,0 4 76,0 1-108,-1 0 1,1 1 34,0 4 0,-6-2-151,1 7 1,-6 0-123,0 5 216,-2-1 0,-2 1 84,0 0 0,-2-2-57,-2-3 0,-5 3 146,-5-3 1,4-4-53,0-1 0,0-3-10,-4-2-59,-1 0 1,0 0-13,0 0 0,6-2-42,-1-3 0,7-3 63,-2-7 77,3 1 1,2-1-83,0 0 1,2 0 356,3 1-136,3-1 0,6 2 49,1 3 0,0 4-88,0 6 1,4 0-20,1 0 0,-1 0-181,-4 0 1,-2 6 162,-3 4 0,1 3-208,-6 2 1,0-1 52,-5 1 1,0 0-95,0 0 1,-1-1-115,-4 1 1,-4-5-194,-5-1 1,-3 1 83,-2 5 0,1-7 351,-7-3 0,1 3 0,-6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559 118 8525,'5'-20'0,"0"1"0,-2 1 1364,-1 1 0,3 3-999,0-1 1,-7 7-695,-8 3 328,-3 3 1,4 4-276,-1 3 1,-2 3 240,-7 7 1,2-2-68,-2-3 0,-2 7 70,1-2 1,-1 3-23,1-3 0,2 0 94,-6-1 1,6 1-22,-2 0 0,-1-1-19,1 1 1,1 0 69,4-1 0,5 1-118,0 0 1,7-5 186,-2-1 0,5 1 153,5 5 1,5-5-173,9 0 0,4-1-25,7 6 1,-1 1-46,1 4 1,-3-9 14,-2 4 0,-4-3-134,-6 2 0,-2 1 97,-3 0 1,1-1-149,-6 1 1,-3-5 68,-12 0 1,-2-1-7,-12 6 1,-2-5-65,-9 0 1,3-5-176,-7 4 0,4-5-26,-4 1 1,1-4-273,-1-1 0,3 0 13,7 0 0,4 0 581,1 0 0,6-6 0,-3-2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4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177 118 8129,'6'-22'0,"-4"6"0,5-10 1543,-7 6-473,0 1-800,0 11-31,0 1-59,-7 14 0,-1 2-162,-7 11 0,-1 5 119,-4 9 0,4 8-121,-4 7 0,4 7 69,1-2 1,1 4-48,-1 6 0,2 3-127,3 7-1566,4-1 1471,6 1 1,6-3-164,4-2 1,3-7 136,2-13 0,-1-8 9,1-17 60,0-2 0,-1-4-454,1-4 339,0 4 1,-1-16-98,1 3 490,0-3-666,0 4 529,-1-4 0,8 4 0,0-6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0 236 8235,'2'-39'795,"3"0"1,-2 1-267,7-1 0,-7 9 68,2 11-121,-3 3-361,-2 7 261,0 3-1049,0 6 545,0 13 1,0 2-120,0 9 1,0 6 207,0-1-35,0 0 85,0 7 0,-2-1-283,-3-1 425,3 7-161,-4-4 1,6 4-324,0 3 44,0-10 217,0 9 1,0-9-128,0 1 1,0 2 38,0-8 1,5 3-288,0-13 1,6 1-27,-1-6-226,-3-5 268,6-3 429,-5-6 0,6 0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30 162 8109,'-8'-23'1242,"2"2"-692,6 6 0,-5 0 1075,0 1-1155,0-1 0,5 5 107,0 0-162,0 7-1268,0-3 1,7 6 612,2 0 0,9 0-378,2 0 1,6 0 157,-2 0 0,6-2-134,4-3 1,2 3 27,3-3 1,4 2 565,-4-2 0,3 4 0,3-6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8130,'20'-30'0,"0"1"322,-1 6 1,2 3 523,4 11 0,4 4-402,6 10 1,2 11-213,7 13 1,5 15-106,0 15 0,7 3-185,-2 12 0,-5-4 102,-5 8 0,-3-3-15,-12-1 1,2-2-114,-11-4 1,-7-4 148,-8-10 1,-10-10-158,-5-10 0,-10-1-185,-4 1 0,-6-9-209,-4-1 0,-3-1-1341,-7-3 851,6-1 445,-5-10 531,12 4 0,-9-7 0,9 4 0,8-5 0,8-3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8254,'0'-23'0,"1"-2"0,4 11 0,-3-4 2494,3 8-1637,3 3 1,-5 1-441,7 6 0,0 0-1178,5 0 0,-1 1 405,1 4 0,0-3-96,-1 3 0,6-4 38,0-1 1,6 2 16,-2 3 1,-2-3 5,-3 2 1,2-2-282,-1-2 0,0 0 672,-6 0 0,-6 7 0,5 1 0,-4 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7818,'-8'0'1165,"2"0"-962,6 0 0,13 0-420,6 0 217,7 0 0,10 0 0,2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5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808 146 8267,'-8'-31'33,"3"-3"1,-1 9-34,1 1 713,-6 6 0,2 10-336,-5 3 1,1 11-419,3 9 1,-3 6 300,3 9-226,3 6 86,-6 1 0,7 12 121,-4 0-209,3 13 93,1-8 0,3 18 125,-7-3-332,7 9 1,-4-1 220,7 6 0,0 5 0,2 9 18,0-47 1,1 1 90,-2 42-411,5-39 0,1 0 1,0 40 414,3 4-914,-3-47 1,-1 0 770,-5 38 1,11 6 107,-7-7-336,0 1-10,-5-1 1,-2-3 233,-3-7 1,-10-1-3,-9-13 0,-6-2-204,-4-8 1,-3-1-43,-8-8-400,1-5 518,-6-17 0,4 2-220,-3-11-75,3-2 432,2-12 0,7 0-557,2 0 209,-2-7 883,6 6 0,0-12-1034,6 3 537,7-3-321,4 5-747,7-5 434,7 4 1,8-4-22,7 3 1,8 2-166,11 3 0,4-3 670,6 0-106,0-5 1,6-2 0,3-8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15 148 8140,'-8'0'-599,"1"-2"1475,7-3-275,0 4 429,0-6-540,0 1-129,0 4-284,0-11 103,0 11 0,0-6-144,0 3-120,0 3 257,0-11 0,0 10-129,0-7-133,0 7 272,0-10-300,0 5 96,7 0 0,1-4 108,7 7-406,0-6 217,-1 9 0,6-4 66,-1 6 0,8 0-65,-3 0 1,4 6-68,1 4-41,1 3 185,-1 8 1,-6 2 167,-4 7-198,-2-1 101,-2 0 1,-1 1 0,1-1 1,-2 1-66,-3-1 92,-4 0-62,1 1 0,-6-6 10,4 1 1,2-7 1,-2 1 1,1-2-149,-1-3 1,-3-4 75,3 0 1,3-2-511,2 2 0,-2-2 33,2-3 1,1-3-164,9 3 1,-2-4 686,6-1 0,1 0 0,4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353 74 8140,'0'-12'138,"0"-2"0,0 7 551,0-8 29,0 4-365,0 3-189,0 1 1,-7 7-108,-3 0 1,-3 2 170,-1 3 1,-1 8 206,0 6 0,-6 12-94,-3-1-438,2 9 87,-5-8 0,10 11 186,-2-2 0,-3 0 28,3 0 0,-2-4-865,1-7 0,9-1-723,-4-4 399,3 4 0,-1-12-189,4 4 709,2-10 1,9-4 464,3-6 0,3-6 0,6-2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0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250 102 8156,'9'-14'0,"-4"-1"0,1 0 652,-1 0 79,0 1-486,-5-1 0,-2 7-147,-3 3 0,0 5-8,-9 5-15,2 3 23,-9 13 1,5 2-230,-4 7 0,2 5 69,-6 5 0,6 2 42,-2 2 0,-1 5 216,1 0-350,1 7 74,4-4 1,5 5-226,0-3 148,7-3 96,-3-7 1,6 0-328,0 0 174,6-6 1,-4-9 28,11-8 56,-5-6 1,12 0-138,-1-1-237,7 1 146,-9-7 357,10 5 0,3-5 0,7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7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29 118 8482,'0'-30'822,"5"6"-707,0-1 1,2 12-180,-2-2 43,-4 11 871,6-3-2041,-7 7 711,-7 0 409,6 7 17,-6-6 0,2 7-22,0-3 0,-1-3-41,1 3 348,3-4-68,-4 6-365,-1-5 341,6 11-186,-6-12 240,7 12-220,0-4 86,0-1-343,0 5-14,0-5 261,0 0-55,0-1 41,0-1 1,0-3 176,0 7 125,0-7 1,0 6-191,0-4 89,7-4-138,-6 6 17,6-7 1,-6 0 98,4 0-119,-3 0 64,4 0 0,1 0-25,-5 0-53,4 0-23,1 0 1,-4 0 160,7 0-57,-7 0 1,10 0 36,-3 0-83,-4 0 0,3 0 34,-5 0-42,5 0 17,-1 0-67,5 0 0,-10-2-103,7-3 0,-5 4 168,5-4-226,-7 3 190,10 2 1,-10 0-2,7 0 171,-7 0-187,10 0-131,-4 0 139,-1 0 0,3-2 0,-4-1-306,1-2 310,-5 0 1,5 5 0,-4-1-252,0-4 63,1 3 1,-3-6-366,3 3 414,-4 3-40,6-11 18,-7 12 373,0-6 169,0 1-131,-7 4-110,6-4 60,-6 6 976,7 0-1293,-6 0 281,4 0-1103,-4 0 0,6-7 0,0-1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8.4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6658,'0'-8'170,"0"1"0,0 6 366,0-4-275,0 3 816,0-4-1072,7 19 0,-6-8 84,4 9 1,2-2-115,-2 2 0,4 1 13,-4 0 1,7-1 36,-3 1 0,3 0-4,-2 0 1,8-1-24,-4 1 0,4 0 17,-3-1-522,0 1 297,6 0 1,-3-2-842,6-3 1051,-6 3 0,17-5 0,-4 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1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8204,'6'-23'-38,"3"2"-147,-1 6 0,5 2-186,-3 3 1239,3 4 0,1 14-419,1 7 0,5 6-65,-1 8-291,7 7-47,-9-5 1,4 14 33,-6-1 1,4 1 57,1 9 14,-7-6-83,0 9 1,-6 0 94,2 7-1040,4 6 722,-11-16 0,5 8-132,-7-13 1,-2-2 19,-3-8 1,-3 1-205,-7-11 0,-6-3-2,-4-11-414,-2 0 473,-3-1 0,1-6-257,0-3 856,6-3 0,-5-15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8286,'0'-15'0,"0"1"244,0-1-5,7 0-274,-6 7 204,6 2 1,-7 17-114,0 4 0,0 4-22,0 1-203,0-4 86,6 12 1,-3-5 93,7 6-146,-6-6 130,9 5 0,-10-12-6,7 4 9,-1 3-12,0-7 0,4 5 131,-4-6 0,0-7-97,0-3 0,-4 2 102,5-2-125,-7-1 13,4-4 1,-2-1 2,0-4-1,0-3 41,-5 0-63,6-6 27,-4 6 0,4-1 24,-6-1-26,0 0 1,2 0-35,3 0 32,-3 7-106,11-3 102,-5 6 1,6 0 16,1 0 1,-5 4-18,0 1 25,0 7-30,4-4 0,-1 2-4,-3 0 235,3-7-112,-5 3 1,2-6 80,0 0-175,0 0 82,-2 0-52,5 0 0,-6-6 2,2-4 0,-1-3-218,-3-2-34,-3 1 239,5-1-378,-7 0 202,0-6 0,0 5 36,0-4-403,0-3 296,0 7 0,-2-5-120,-3 6 1,-3 2-200,-7 3 1,0-3 517,1 3 0,-7-3 0,-2-2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2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177 111 8200,'0'-21'495,"7"5"1,-6-5 303,4 6-191,-3 0-681,-2 1 16,-7 5 1,-1 16 1,-6 6 47,-1 16 1,-5-1 300,1 11-216,-1 7 56,-1 0 0,6 11 177,0-3-400,1 10-120,6-4 1,-1 12-151,5-4 299,2-2 1,4 6 0,2-7-383,6-3 238,3-5-273,9-19 58,-6-2 223,12-13 1,-10 3-38,6-7 1,-4-1-82,4-8 1,2 3 49,9-3 265,-4-4 0,5 8 0,-7-6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30 118 8251,'5'-20'0,"-1"0"0,1 1 1035,2-2-250,-5 4-418,11 3-719,-12 7 327,6 14 1,-7 1 0,-2 8 46,-3 4 0,2 1 226,-7 3-117,0 4-4,2 2 0,-3 2-168,6 7-90,0-6 172,-2 10 0,6-6-83,-4 7 1,3 0 105,2 0 0,0 1-234,0-1 0,0-2-40,0-3-61,0 4 267,7-12 0,-4-2-32,7-9 0,0-4-12,4-1 1,3-7-59,2-3-32,-2-3 101,4-2 1,-5 0-701,4 0 350,-4-7 200,12-1 1,-10-7 186,6 0 0,1-6 0,4-2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8168,'0'-15'0,"0"1"-252,0-1 0,0 5-234,0 0 1064,0 7 1,2-3-1,2 6-303,-2 0-278,5 0 177,-1 6-164,2-4 1,7 6-49,0-3 1,4-4-105,1 4 0,6 2-49,-1-2 49,-4 0 119,7-5 0,-7 0-520,3 0 274,4 0 0,-7 0 1,5 0-284,-1 0 1,-7 0 551,1 0 0,4 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8217,'8'-15'124,"4"0"-62,-7 0 0,6 2 1261,-1 4-537,-4-4-10,7 11-493,-4-5-156,5 7-375,1 0 213,-7 0 275,-1 0-1343,-1 0 463,-4 0-43,11 0 1,-5 5 339,7 0 1,0 5-911,-1-5 1253,1 6 0,6-9 0,2 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221 147 8271,'14'-15'159,"-6"7"0,4-5 82,-7 3 1,5 2 23,-5-2-181,-1 7-226,-4-10 33,0 11 208,0-4-707,0-1 373,-6 6 0,-2-7 60,-7 3 138,0 3 7,1-11 0,-1 10 323,0-7-147,1 7 0,-1-4 125,0 7-288,0 0 0,1 0-26,-1 0 92,0 0-26,1 0 0,-1 7 25,0 2 1,5 9-3,1 2 1,4 1 51,-5-1 1,7-2-79,-2 6 1,3-4 140,2 4 0,2-6-126,3 2 206,3 3-193,7-7 0,-6 1-32,1-8 1,0-4-3,5 5 0,-1-7-167,1 2 1,0-3 55,-1-2 1,-4-7-118,0-3 0,-5-3 106,5-1 1,-2-6 55,2 1 0,-2-1 104,-3 5 0,-4 1 250,4-1 0,2 5-94,-2 0-33,0 7 1,-4-4-182,4 7 47,-3 0 30,4 0 1,-1 2-150,0 3 1,2 3-32,-2 7-74,-4 0 0,11-1 111,-7 1 0,4 0-113,-4-1 0,5 1-42,-5 0 0,6-5-651,-1-1 233,3 1 1,2 3 644,0-3 0,-1-3 0,1-7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2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73 8158,'20'-23'67,"0"3"1,-1 6 0,-4 4 0,4 5 643,1 10 0,11 6-220,-1 14 1,4 7-314,0 17 1,-1 10 18,6 10 1,-6 3-340,1 1 1,-5 2 299,-4 4 0,-4-4-130,-6 3 0,-2-6 62,-3-8 1,-4-2-155,-6-13 1,-6-5 60,-4-5 0,-8-1 84,-2 1 0,-6-3-387,2-7 0,-9-3-140,-1 4 0,-2-9-337,1 8 0,3-7 309,-7 2 474,6-6 0,-1 10 0,6-4 0,-2 1 0,6-6 0,1-6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177 794 8304,'0'8'-1657,"0"-1"1419,0-7 669,0 6 54,0-4-290,0 4 411,0 1-260,0-5 1583,0 4-1960,6-6 93,-4 0-738,4 0 544,-6-6 1,0-3-249,0-5 152,0-1 0,-6 0 131,4 1 55,-11-1 1,5 0 62,-7 1 1,5-1 183,1 0 0,0 0-241,0 1-1,-4 6 51,4-5 1,0 11 9,-1-3 0,5 3 18,-5 2 0,2 7-6,-2 3 0,2 4 11,3 6-198,3-4 150,-4 12 1,1-10-36,0 7 1,0-3-12,5 3 0,0 1-112,0-6 151,0 6 1,5-10 191,0 4-2,6-11-185,-2-2 1,5-7 0,1 0 1,0 0-51,-1 0 0,3-7-99,2-2 1,-1-4 142,7-2-210,-7-6 104,3-2 0,-1-8 118,-1-4 0,6-2-57,-6-7 1,1 0 94,-5 0 1,-1-5-154,1 0 275,0-7-187,-7 4 1,-2-2 78,-6 0 1,0 7 141,0-2 1,0 5-81,0 4 1,-1 6 125,-4 10 0,3 2 426,-3 8-305,4-1-304,1 7-139,0 1-232,0 20 1,0-3 217,0 10 0,0 3 92,0 1 0,0 9 5,0 1 1,0 5 95,0-4 0,0 5-169,0 0 1,0-3 63,0 2 1,0-1-61,0 1 1,1 4-66,4-4 1,-3-3-139,3-2 1,1 2 101,-1-2-329,7 1 263,-4-6 1,2-5-30,-1 1 0,-1-7-354,2 1 614,3-2 0,-4-2 0,5-1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118 177 8304,'7'-15'-359,"-4"-4"-186,7-1 1,-5 2 1243,5 8-218,-7-3-102,4 12-101,-1-12-207,-4 11-155,4-11 71,-6 11 0,0-11 1,-5 10 86,0-7 1,-4 5 108,4-5 0,-7 7-100,3-2-154,-5 4 103,6 1 0,-5 0-96,3 0 1,-3 1 100,-1 4 1,4 3-26,0 7 1,5 0 21,-5-1 1,6 6 151,-6 0-166,6 6-22,-2-10 1,6 12-5,0-4 0,0-1-5,0 2 0,0-7 7,0 1 1,2-2-69,2-3 90,-2 1-7,11-7 1,-10-1 59,7-7-73,0 0 14,5 0-175,-1 0 76,1-7 1,0-1 72,-1-7-287,1-6 282,0-2 1,0-1-23,-1-1 189,1 1-175,-7 1 0,5-3 238,-3 6 0,-3 0 54,-3 6 31,-2 6-250,-2-5-65,7 11 13,-6-5 0,6 9 204,-7 3-354,0 10 199,6 1 1,-2 7-86,5-4 0,-4-1 35,5 7 0,-5-6-99,5 6 0,0-7 15,4 1 0,6 3-387,-1-3 458,8 1-262,-11-5 1,12-1-381,-4 1 0,6 0 662,4-1 0,-3 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3.43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221 0 8053,'-2'16'101,"-3"4"0,-1 4-63,-4 11 1,-8 9 0,3 11-3,-1 7-65,-7 5 1,7 9-336,-4 2 1,-1 8 398,1 8 0,2 4 53,8-5 1,-1 0-158,6-5 0,0 0 104,5 0 0,2 4 146,3-4 1,3 2-130,7-12 0,-1 6 383,1-6-370,0 7-13,-1-10 1,-4-2 20,0-9 0,-2 1 155,2-1 0,3 5 35,-3-6 1,3-4 198,2-5-838,-7-6 505,5 9 1,-7-12-235,4 4 1,1-8 71,-6-2 0,5-6 190,-5 1 0,0 1-141,-5-6 0,2 2-100,3-11 0,-4-1 78,4-4 0,-3 0 442,-2-1-247,0 1-171,0-7 204,0-1-2427,0-7 476,0-13 1729,0 9 0,6-15 0,2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4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8266,'1'-9'-577,"4"5"1044,-3-5-262,11 8 1,-5-6-73,7 7 1,1 0-56,4 0 0,4 0-223,10 0 214,4 0-9,6 0 0,7 0 24,3 0 0,9 0-26,6 0 0,4 0-209,6 0 0,9-1 142,10-4 0,-47 4 1,1 0-192,1-1 1,2-1 0,1 0 0,0 0 158,5 0 0,1 1 0,0-3 0,2 0 34,2 2 1,0 1 0,-2-3-1,-1 0-23,1 3 0,0-1 1,0-2-1,1 1-706,3 1 0,1 1 759,1-1 0,0 1-25,1 2 1,-1 0 0,-1-2 0,1-1 19,-4 0 1,0 1 0,1-1 0,0 1-162,1 2 0,1 0 0,0-2 1,-1-1 191,1 1 0,-1-1 0,-2 0 0,-1 1 82,-6 2 1,0 0 0,-3 0 0,0-1 38,1-2 0,-1 1 0,-1 1 0,-1 0-108,1-1 1,-2-1 0,-1 2 0,-2 1-34,38 0 0,0-5 191,0 0-403,-13 0 266,4-2 1,-24 4-2,4-7 0,-8 5 279,3-4 0,-14 5-320,0-1 1,-5-1 708,-5 1 1,1-1-907,-12 1 1046,1 3-816,-5-5 267,-1 7-405,1 0-313,-7 0 371,-1 0-474,-7 0 0,-12 0 383,-2 0 0,-6-4-91,1-1 1,2 0 49,-2 5 1,-3-5-19,3 0 0,-2-2 185,1 3 1,4 2-132,-4-3 0,4-2 151,1 3-138,0-8 1,1 6 506,-1-4-189,7 3-4,-5 1 0,9 2 365,-5-5-284,5 5-179,-2-9 1,6 10 30,0-7-326,0 7 317,0-4-210,6 7 1,-2-1 67,5-4 1,-4 3-119,5-3 1,-5 4 140,5 1-266,-7 0 105,10 0 0,-5 0 85,7 0 1,0 5 20,-1 0 0,1 1 17,0-1 1,-5-2-4,-1 7 1,1-5 10,5 5 0,-5-5-19,-1 4 1,-5-4-19,1 5 68,3 0 1,-7 5 37,4-1-78,-10 1 78,-9 6 0,-9 1 170,-7 2 0,-1 4-278,-3-4 0,-2 4-144,-3 1 1,-3 1 243,2-1-1021,4-6 629,-6 5 0,11-12-1073,-3 4 1404,3-4 0,1 5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5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1 279 8373,'0'-14'-826,"0"-1"1560,0 0-279,0 1-289,0-1 5,0 0-12,6 1-61,3-1 0,5 0-14,1 0 0,-5 1-35,0-1 0,1 5 46,9 0 1,-4 1-214,4-6-50,-4 0 153,-1 7 1,-1-3 0,1 6 0,0-5-23,-1 5 2,1 0 1,0 5 29,-1 0 0,1 7-17,0 2 0,-5 5-62,-1 0 1,1 6 78,5-1 1,0 8-73,-1-3 1,1-1 7,0 1 0,4-4-119,1 5 0,-2-3 30,-8 3 1,3-4-218,-3-6 1,1 4 126,-1 1 248,-4 0 0,1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 8502,'0'-14'745,"0"6"-790,7 1 1,-4 9 41,7 3 0,-5 3 178,4 6 0,-4 3-135,5 2 1,0-1 240,5 7-577,-1-1 230,1 6 1,0-6-36,-1 1 1,1-6-231,0 6 0,-2-7 96,-3 1 0,3-2-534,-4-3 769,-2-5 0,13 4 0,-4-5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9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16 8453,'-8'0'-450,"-5"-7"0,5 5 450,-7-2 783,0 2-448,0 8 0,1 7-41,-1 7 0,-5 6-43,1-1 0,-6 2-269,6 3 1,-6-1 109,6 1 0,-1 4-430,5 0 0,1 2 214,-1-1 1,2-6-169,3 0 1,4-1-114,6-8 1,0 4 404,0-4 0,6-1 0,2-4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7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29 118 8381,'0'-15'-906,"0"1"936,0-1 0,0 0 273,0 1 1,5 4 602,0 0-133,0 7-544,-5-10-35,0 11-268,0-4 129,0 19 1,-5-2-60,0 14 1,-4-1 229,4 5-295,0 1 25,5 6 1,-5-4-94,0 8 0,0-6 85,5 5 1,0-1-93,0 1 1,5 2 153,0-7-85,6 0 68,-3-4 1,7 2-74,0-2 1,1 1-13,4-12 0,-4 1-29,4-5 0,-4-6-146,-1 1 1,1-6 5,4 0 0,-4-2 107,4-2 0,-2-6-288,1-4 0,-3 2 442,4-2 0,-4-7 0,-1-5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8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8535,'0'-9'-1668,"0"1"1283,0 3 1375,0 4-211,0-6-164,0 1-151,0 4-328,0-4 1,0 17-61,0 4 1,0 8-43,0-4 0,0 7-186,0-1 0,0 3 68,0 1 1,2 0 72,3 1 1,-2 4-81,7 0 1,0-1 99,4-9 0,1 3-210,0-8-11,0 7 130,-1-16 0,1 8-10,0-13 1,1 0-100,4-5 0,-4 0-244,3 0 0,-2-7 435,-2-2 0,-1-11 0,1-3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1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8512,'0'-15'397,"0"5"-67,0 0 0,0 5 260,0-4-410,0 5 71,0-9 1,0 10-794,0-7 300,13 7 0,-3-4 1,17 2-233,-2 1 1,4-6 139,6 5 1,-3-5-492,8 5 825,-8-6 0,17-4 0,-3-8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33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45 9480,'23'-6'869,"3"-3"101,-6-5 1,1 5-2161,-1 5 618,3 2 1,6 15 342,0 7 0,7 6 693,3 3 0,4 7-269,1 3-111,0 4-157,0 7 0,-6-4-79,-4 3 1,-5 2-75,-4-2 0,-10 6-219,-10-1 0,-7-3 133,-8-2 309,-13-3 0,-14 4 0,-7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7813,'2'-8'-1044,"3"3"1383,-3 4 16,4 1-219,-6 6 0,0 2 135,0 7 0,0 5-159,0-1 0,-5 7 8,0-1 0,-4 3-91,4 1 1,-5 0 30,5 1 0,-6-1-97,1 1 0,2-6 57,-2 1 1,7-3-130,-2 3 129,-4 3-60,8-12 1,-6 5-17,7-6 0,0-5 38,0 0 1,7-7-10,3 2 0,4-4 20,6-1-316,-4 0 148,12-6 1,-5 3-119,6-7 1,-4 0 70,-1-5 0,1 1-47,4-1 0,-4 0 131,-1 0 1,-6 1 46,2-1 1,-9 5 90,-1 1 0,0-1 0,4-5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8190,'0'-10'-440,"0"1"0,0 4 1134,0-5 429,0 7 1,6-6-553,4 5 0,10 0-268,4-5 1,6 5-266,4-1 0,3-3-32,8-2 1,0 2-356,4-2 1,-3-1 136,3-9 1,2 2-450,-2-6 661,0-1 0,-5-4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5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1351 8085,'0'8'-724,"0"-1"979,7-14 0,-6-6-54,4-6 1,-1-14 30,0-1 1,5-9-77,5-6 0,8-14 132,2-11-1565,4-9 1299,1 1 0,1-4 60,-1 2 0,-6 8 3,-3 12 1,-6 15-147,-4 19 1,-2 14 205,-3 11-522,-3 10 247,4 3 0,-1 15 70,0 7 0,6 6 716,-1 8 0,8 0-666,2 0 0,-1 2-23,-4 3 0,0-4-134,0 4 1,-1-5 35,1-4 1,0-5 24,-1-5 0,-2-7 128,2-4 141,-2-9 0,14-11-145,-6-14 1,1-15 97,-2-14 1,-1-3-77,7-12 1,-1-3-7,6-11 0,1-4-204,3-6 0,-3 1 287,3-6 1,-2 3 8,-3 11 1,-6 17 14,-4 18 0,-7 19 163,-2 11 1,-1 13-588,6 11 173,6 13 72,2 9 1,8 12 72,4 0 0,-4 9 39,3 0 0,2 1-239,-2 5 1,-1-4-66,-9-1 1,-3-8 199,-6-7 1,-2-8-293,-3-12 104,-3-9 0,-3-12 596,1-13 0,13-8-190,2-16 0,13-10-408,6-10 0,5-10 116,5-4 0,3-12-80,-22 36 1,-1 0 0,-2 1-1,-2-1 219,0 0 0,-1 0 1,15-30 131,-4 16 1,-6 18-31,-4 16 0,-4 12 189,-6 8 0,-1 13-290,1 6 1,6 10 51,4-1 0,-4 4-503,-2 1 247,-2 7 52,-2-5 1,2 10-52,-2-7 1,2 1 39,-13-6 1,6-6 188,-5-4 0,2 1-220,-2-5 62,-4-4-18,6-11 0,-1-1 545,4-4 0,10-5-217,4-10 1,4-4-29,1-11 0,7-2-53,3-7-430,4 0 178,-6 0 0,4 1 122,-6 4 1,4 5-18,-5 9 0,0 10 25,-4 11 0,-6 4-45,1 4 1,-1 10 144,6 5 0,4 7-25,0-1 1,5 4-10,-4 5 1,6-2 5,-2 2 1,7-5 116,-2-4 1,-4-6-31,-10-9 0,-1-3 6,1-7 1,-3 0-171,-2 0 0,-2-7 85,-4-3 0,-1-9-169,7-6-62,-7-3 194,10-1 0,-7 0-293,3-1 1,4 2 7,-3 4 1,-3 3-4,3 6 1,-5 2 115,4 3-294,-6 4 194,10 6 1,-5 1-13,6 4 1,-6 3-306,-4 7 535,-2 0 0,4 6 0,2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1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30 162 8575,'0'-30'0,"0"1"-246,0 0 1,0 6-49,0 3 850,0 10 841,0-3-771,0 12-632,0-6 119,0 7 45,0 0-234,-6 0 72,4 0 1,-4 7 27,6 2 1,-5 4 30,0 2 1,0 6-7,5 4 0,0 4-25,0 6 0,0-3 38,0 7 0,0 6-140,0 3 0,0 8 124,0-2 1,0 5-148,0 4 0,0 9 60,0 7 1,0 11-285,0-2 0,1 5 355,4 0 1,-1 2-1,5 3 1,1-4 259,5-5 1,0-3-88,-1-3 0,1 2-274,0-6 0,-5-7 156,-1-9 1,0-2-149,0-3 1,3 6 107,-7 0 1,4-7-27,-4-8 1,0-3 42,-5-2 1,5 3-10,0-3 1,0 2 209,-5-12 1,0 6-297,0-6 0,0 5 103,0-5 1,0-1-66,0-8-86,0 2 81,6-10 0,-4 9 1,3-7 1,-3 1-1,-2-5 0,0-6-161,0 1-48,6 7 1,-4-1 187,3 4 0,-4-9-41,-1-1 288,0-7-304,0 10 326,0-11 36,0 4-350,0-6 1058,0 0-440,0-6-208,0 4-84,0-4 0,2 6-103,3 0 21,-3-7-256,4 5-68,-6-4 317,0 6-243,0-7 11,7 6 1,-1-7-38,4 3 1,3 3 16,-3-3 46,9-3 24,-2 6 0,10-9 39,-2 6 1,9-2-4,5 3 1,4 0-4,1-6 1,5 7-9,0-2 1,10-1-94,-5 1 0,11 0 89,-6 5 0,3 0-3,-3 0 1,9 0 67,1 0 0,4-2-138,-9-3 0,8 4 128,1-4 0,3 3-42,7 2 0,-6 0 41,1 0 1,2 0-20,-2 0 0,11-5 319,-6 0-1654,7 1 1332,-9 4 1,3-5 18,-1 0 0,4 0-239,1 5 1,3 0 238,-7 0 1,2 0-118,2 0 1,5 0 114,0 0 0,2 0-141,-2 0 0,-3 5 32,3 0 0,2 0 9,-2-5 1,-6 0 77,-9 0 1,-3 0 6,-1 0 1,4 0 25,0 0 1,1 0 27,-6 0 0,-1 0-33,-3 0 1,1 0-20,-6 0 1,-1 0 25,-4 0 1,-2 0-5,-3 0 0,0 0 102,-10 0 1,4 0-138,-9 0 1,-3 0 643,-2 0 0,0 0-637,-4 0 1,-3 0 269,-7 0 0,-4 0-316,4 0 0,-4 0 28,-1 0 0,0 0-68,-1 0 78,1 0-18,0 0 0,-2-2 286,-3-3-260,3 3 0,-10-4 58,7 6-42,-7 0-221,4 0 229,-1 0-235,-4 0 229,4 0-444,-6 0-715,0 0 795,-6 0 0,3 0-174,-7 0 0,0-5-150,-5 0 0,-6-1 156,-4 1 1,3 1 114,-3-5 1,1 4 311,-6-5 1,1 5-76,-1-5 1,1 0 43,0-4 0,-1 1 105,1 3 1,6-3 312,3 3 0,-1-3-59,2-2 1,-1 5 116,5 1 1,2-1-88,3-5 1,2 2 418,3 3-188,4-3-156,-6 5-266,7 0 0,2 0 125,3 3 137,-4 3-17,12-4-97,-4 6-509,5 0 169,1 0 0,0 0-84,-1 0 0,1 4-265,0 1 0,-1 7 208,1-2 0,5 1 186,-1-1 0,6 3 27,-6-3 0,6 3-20,-5 1 1,1 3 59,-2 2 0,-2-2-26,2 2 1,-2 3 2,-3-3 0,1 1-31,0-6 0,-5 1-27,-1 0 23,-5 6 17,2-5-2,-6 6 1,0-8-98,0 1 93,-6 6 0,-3-9 1,-5 2-225,-1-1 125,-6 1 0,4 0 1,-4 1-96,0 0 1,5-1 105,-4 1-656,-3-7 436,7 5 0,-12-6-746,4 3 0,1 1 414,-2-6 0,1 5 646,-6-5 0,1 13 0,0-2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2.5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0 265 8547,'8'-8'1513,"-1"-5"-1244,-7 11-342,0-4 0,0 4 124,0-3 323,0 4-180,7-6 0,-4 6-84,7-4 0,-6 1 447,6-5-393,-6 5-51,9-2 0,-10-1 102,7-3 1,-2 2-15,2-1 0,3-1 26,-3-5 0,3 0 92,1 1-426,-6 5 67,6-4 0,-6 5 99,6-6 0,-4 0-173,0 5 1,-5-3 131,5 7 1,-5-4-135,4 4-273,-5 0 0,4 5 140,-3 0 0,-2 0-62,7 0 1,-5 6 252,4 4 1,3 3 201,7 2 0,-1 6-119,7 4 1,-5-3-23,4 3 0,-4-1-193,4 6 0,-1-1-200,2 1 1,1-3-352,-7-2 385,1 3 150,1-6 0,-9 6 206,2-3 0,4 3 0,5-6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3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0 177 8240,'0'-15'0,"0"1"233,0-1 1,2 0 17,3 1 0,-4-1 239,4 0 0,-3 0-81,-2 1 0,5 4-126,0 0 1,0 5 152,-5-5-64,0 7-189,0-3-309,0 6 1,0 1-94,0 4 1,0 5 164,0 10 1,0 2-84,0 8-1,0-1 32,0 1 0,0 4 21,0 0 1,0 5-29,0-4 0,0 4 12,0-5 1,0-4 51,0-6 0,1-1 4,4 1 1,-3-2 163,3-8 1,1-4-149,-1 0 1,2-7 220,-2 2 1,1-10-111,4-5 0,3-4-49,-3-6 0,-2-3 74,2-6 71,-1 0-125,6 6 1,-5-3-17,0 6 0,-2-5-12,2 6 1,1-1-207,-6 6 24,0 5-55,2-4 1,-4 12 113,7-4 1,-2 10 42,2 4 0,3 5 14,-4 0 0,0 1-6,0 0 0,1-1 138,5 1 1,-5-5-90,-1 0 0,1-7 229,5 2 1,0-4-57,-1-1 1,-4 0 102,0 0 1,0-1-34,4-4 1,0-3-131,-5-7 1,3 0-58,-7 1 1,1-6-13,-1 0 0,-3 1-306,3 4 0,-4 0 112,-1 1 1,-1-1-1096,-4 0 627,3 7-732,-11-5 383,11 11-168,-11-4 1133,5 6 0,-7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8354,'10'-16'309,"0"-4"0,-2 4 62,2-4 256,-4 4 1,-1 6 418,0 0 98,0 7-983,-5-4 1,0 9-296,0 3 0,-5-2 217,0 7 1,-5 5-151,5 4 1,-5 7 74,6-1 0,-6 7 121,5 3 0,-5 6-239,5-2 0,0-2-66,5 3 0,0-6-42,0 5 0,0-1 26,0 1 1,0-3 194,0-7 0,7-1-67,3-4 0,3-2 26,1-8 1,6-1-579,0-3 282,6-3-12,-3-7 1,6 0-91,0 0 1,1-2-23,-1-3 0,-4-3-876,-1-7 1334,1 1 0,-3-1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3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60 8354,'0'-10'683,"0"0"0,4 5-94,1-5 1,0 6 550,-5-6-520,7 6-124,-6-2-574,6 6 1,-9 2 151,-3 2 1,4 5-152,-4 5 88,-3 1-144,6 0 0,-9 6-179,6 3 1,-2-1 78,2 2 0,4-6-151,-4 6 1,3-5-24,2 4 88,0-6 120,7 3 0,-4-1-37,7-1 0,4 1 39,6-5 0,1-5-192,-1-1 0,1-5-204,4 0-54,2-2 293,-10-2 0,9 0 354,-7 0 0,8-6 0,-5-3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5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8380,'0'-10'-144,"0"1"816,6-1-461,3-5 0,0 5 1460,1 1-1121,0 5 0,5-4-418,-1 3 1,1 4-63,0-4 0,-1 3-234,1 2 0,5 0-21,-1 0 1,3 0-365,-3 0 1,-1 0-343,7 0 1,-7-2 406,1-3 0,2 2-544,-1-7 1028,0 7 0,1-16 0,2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15 8380,'14'0'0,"1"-4"0,0-1 789,-1 0-395,1 5 1,0 1 28,0 4 0,1 3 85,4 7 1,-4 5-201,3-1 0,3 7-27,-3-1 0,1 9-225,-5 5 1,-2-1 73,-4 1 0,-2 0-114,-7 6 0,-8-1-225,-7 0 1,-6-2-369,-9-3 0,-5 2-35,-5-6 1,-2-1 611,-2-5 0,-7 1 0,-1-1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8489,'0'-14'-1834,"0"-1"1267,0 0 1890,0 7-478,0 2-189,0 6-437,0 0 1,0 6-90,0 4 1,0 3 142,0 2 1,0 6-221,0 4 1,0 2-1,0 3 0,0 1-79,0 3 1,5-3 36,0 3 1,1-3 3,-1-1 1,2 2-24,3-2 0,3 3-174,-4-9 1,5-3 40,0-1 0,6-4 62,-1-1 1,6-7-263,-6-3 4,8-3 156,-11-2 1,10 0-203,-6 0 1,-1-7 133,-4-3 0,0-3 249,-1-2 0,8-12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75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0 192 9363,'0'-15'2930,"0"7"-2416,0-5 1,7 9-163,3-5 0,3 4-1,2-5 0,1 5-425,3-5 0,4 5 129,7-5 0,-1 2-914,1-1 0,-1-3 98,0 7 0,6-6-1020,-1 1 1799,0 3 1,-4-12 0,-1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37.5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1955 8312,'0'-9'-373,"0"-1"1,0 5-55,0-5 1034,6 7-307,-4-10 1,4 9 41,-6-5-205,0 5 1,2-7 176,3 6-51,-3 0 2,4-1-141,1 4 0,-6-6 136,4 3-322,3 3 101,-6-4-197,11-1 252,-11 6-76,11-12 1,-12 9 22,4-6 1,2 6 1,-2-6 0,1 5-5,-1-5 0,-2 0 203,7-4-188,-7-1-20,10 0 1,-9 0 144,6 1 0,-6-3-93,6-2 1,-6 2-9,0-2 1,3 1 58,-2-2-237,6 4 78,-9-5 0,4 1 62,-6 1 0,5-3-13,0 3 1,0 2 24,-5-2 0,5-2-10,0 1 1,0-5-73,-5 6 0,0-2 78,0 1 0,5 2 4,0-6 1,0 6-21,-5-2 0,4-1 8,1 1 0,0-4 11,-5 4 1,2-4 0,3 4 0,-4-1-76,4 1 0,2 2 61,-2-6 0,1 6-68,-1-2 73,-3 4 2,4-5 1,-1 4 2,0-2 1,5-3-44,-5 3 1,5-2-2,-5 1 1,4 4 31,-4-4-83,7 4 64,-11 1 1,11-1-39,-7-4 0,4 4 39,-4-4 0,7 4-23,-2 1 0,-2 0 24,2 1-73,-1-1 57,6 0 0,-2-4-38,-3-1 0,3 1-3,-3 4 1,3 0 19,2 0 1,-1-1-8,1-4 0,5 3 34,-1-8 1,1 7-23,-6-2 1,1 2 147,0-1 0,0 3-111,-1-4 0,1-1 9,0 1 0,-1 1 16,1 4 0,0 0 16,-1 0 1,1 2-71,0 4 1,-1-4-3,1 3 0,5-2-201,-1 2-29,1-3 239,-5 5 1,-1-2-32,1 1 1,0 4-22,-1-5 35,1 7 0,0-9-35,0 7 129,-1-6-96,1 9 0,-5-4-4,0 6 117,-1-7-94,6 6 0,0-8 25,-1 5 0,-4 2-24,0-3 0,0 3-28,5 2 1,-1 0 25,1 0 1,0 0-2,-1 0 1,6 0-18,0 0 0,-1 0-2,-4 0 1,0 0 1,-1 0 1,1 0-4,0 0 0,-1 5 39,1 0-29,0 7 1,-1-6 41,1 4-38,0 3 12,-7-5 0,5 5-1,-3-3 0,-2 3 54,2-3 0,-2 3 7,2 2 1,1-1-49,-6 1 154,7 0-151,-11 6 0,11-5 140,-7 4 1,4-4-116,-4-1 1,5 0 1,-5-1 0,1 1 46,-1 0-169,-3-1 117,5 1 0,-3 0 16,1 0 1,5 1-15,-5 3 0,5-2-10,-5 2 1,5 3 0,-6-3 1,8 6-32,-2-6 0,-2 3 5,2-3 1,-5-1-92,4 7 0,0-6 104,0 6 1,3-7-110,-7 1 94,6 4 4,-9-7 0,9 11-7,-6-8 0,5 1-4,-5-5 1,5 1 7,-6 3 1,6-2 2,-5 2 0,5-2 10,-5-3 1,5 1 8,-5 0 0,4-1-15,-4 1 0,2 0-57,-2 0 0,-2 1 18,7 4 1,-5-7-10,4 6 1,-4-6 84,5 7 1,-5-4 1,5-1 0,-2 0-11,2-1 1,3 3 93,-3 2 1,3-2 50,1 2 0,1-3-76,0-1 0,0 0-60,-1 0 1,1-1-26,0 1 0,-1 0-11,1-1 1,0-4-23,-1 0 0,1 0-25,0 4 1,0 1 14,-1 0 1,1 0-14,0-1 1,-1 1 54,1 0-29,0-1 9,-1 1 0,1-2 108,0-3 1,1 3-97,4-3 0,-9 1 6,4-1 1,-4 1 14,4-6-58,0 7 59,-7-11 308,5 6-308,-5-7 0,7 0-221,-1 0 1,-4 0 72,0 0 1,0 5-79,5 0 1,-1 0 46,1-5-67,0 0 81,-7 0 1,5 0-178,-3 0 1,-2 0-765,2 0 219,-7 0 0,0 0 849,-13 0 0,-19-7 0,-17-1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8411,'0'-15'-792,"0"0"3153,0 7-1507,0-5 1,0 10 458,0-7-310,7 7-724,-6-10 1,6 9-14,-7-5 1,6 5-157,4-1 0,3 4 105,2 1 1,6 0 101,4 0 0,9 0-98,5 0 1,10 0-118,5 0 0,11-2 86,9-3 0,1 4-221,8-4 1,-6-2 260,1 2 0,2-4 47,-1 4 1,-1-5-182,-4 5 0,-7-2 112,-4 2 1,-2 4-104,-2-4 90,6 3-113,-11 2 1,5 0-48,-10 0 1,-2 0 249,7 0-398,0 0 228,-2 7 1,-6-6 34,-7 4-194,0-3 31,-1-2 0,2 0 89,-5 0 0,-6 0 10,-4 0 1,-7-5 176,1 0 0,-7 0-188,-3 5-206,-5-6 139,2 4-322,-6-4 178,0-1 1,-1 5-253,-4-2 0,1 2 90,-5 2 0,-3-5-76,-7 0 1,1-1-358,-7 1 0,2 3 215,-1-3 1,-4-1 18,4 1 0,-4-2 266,-2 2 1,1 2 130,0-7 0,-1 5-45,1-4 0,4 4 191,1-5 1,1 7 92,-2-2-77,-2-3-31,10-1 1,-4 0 570,6-1-131,1 6-148,-1-9 0,7 10-133,3-7 152,3 7-234,2-3-49,0 6-35,7 0 0,-4 0-312,7 0 262,0 0 1,4 0-10,1 0 1,0 4 80,0 1 1,4 5-11,1-5 1,1 6 43,-1-1 0,2-2 181,8 2 0,-1 0-235,1 5 0,-1-1 20,0 1 1,2 5-89,4-1 0,-4 3 124,3-3 0,-3-3-289,-2 4 253,-6-4-91,-1 6 1,-9-6-29,-4 4 0,3-4-4,-7-1 0,0-1-86,-5 1 0,-7-5 90,-3 0 338,-3 6-291,-1-6 1,-3 9 267,-2-9 1,1 3-83,-7 2 0,1 0 28,-6-1 1,1 1-121,-1 0 0,-4-2-90,0-3 1,-5 3-95,4-4 0,3 5-364,7 0 1,-1-1-22,7-3 0,-1 3-289,5-3 1,5 1-703,1-1 0,5 3 78,-1-3 1416,4 3 0,7 8 0,3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16 111 18408,'18'-11'-1472,"-4"-4"1,4-3 181,-8 3 0,-3 1 2407,-2-1-324,-4 7-427,-1-5-1121,0 11 269,0 2-93,0 8 0,-5 7 738,0 0 1,-1 1-18,1 4 0,2-2 168,-7 6 0,5 1 28,-5 4 37,7 7-193,-4 1 1,2 3-5,1-1 1,-1 5-72,5 5 0,-5 11-51,0-1 0,0 5 41,5 0 0,0 4-174,0 11 1,0 2 194,0 7 1,0-4-52,0-1 1,2-6 150,2 1 0,-2-3 122,3-1 1,2-6-91,-3 1 1,8-5 193,-2 4 0,1 6-173,-1 4 0,3 1 111,-3-6 1,3 7 42,2 3 0,3 7-132,-4-2 0,4 2-455,-8-11 1,-3-8-2,-3-7 1,3 0-104,-2-5 0,0 1 205,-5-11-306,0 0 236,0-5 1,0 5-65,0 0 1,0 0 163,0-5 1,-2-5-118,-3 1 0,4-3 244,-4 2 1,1 2-244,0-6 0,2-1 155,-3-5 0,-2-1-4,3-4 27,-1 4 0,5-11 237,0 2 230,0-9-269,0-3-102,0-7 68,0 0 429,0-7-223,0 5-98,0-4-149,0 6 651,0 0-613,0-7-91,0 6 96,0-6-443,0 7 77,0 0 262,0-6-347,0 4 175,0-11 1,1 10 26,4-7 0,-2 5-103,7-5 0,-5 7-16,5-2 1,0-3 0,6 0 46,4-7 0,-2 5 35,6 0 0,-3 1 20,9-6 1,-2 0-4,11 0 1,0 1 163,5-1 1,0-1-164,0-4 1,7 4 223,3-4 42,3 4-205,-5 1 0,7 0-9,0 1 1,1-1 2,9 0 0,-6 6 2,6-1 1,-5 5 33,4-5-1259,8 7 1225,-1-10 1,11 11-148,-3-3 1,-1-1-61,1 1 0,6 0 208,4 5 1,0-5 20,-5 0 1,5 0 6,0 5 1,5-5-19,-5 0 0,0 0-268,-4 5 1,0 0 264,5 0 0,-5 0 14,4 0 1,-8-1 23,-1-4 0,-6 3-29,5-3 0,1 4 1,4 1 1,-6 0-7,-4 0 0,2 0-105,-2 0 0,9 0 108,-9 0 0,9 1 1,-14 4 1,9-3 43,-4 3 0,1-4 96,-6-1 0,-7 0 13,-8 0 1,0 0 365,-9 0 1,4 0-411,-4 0 1,-1 0 141,-9 0 0,2 0-161,-7 0 1,0 0 634,-4 0-856,-1 0 309,1 0 0,-1 0-148,0 0 1,-1 2-30,-3 3 1,1-3-7,-7 3 1,8-4 49,-3-1 140,-3 0-160,1 0 1,-9 2 9,-4 3 1,4-4 1,-3 4 1,-2-3 2,2-2-18,-7 0 1,11 0-27,-5 0 1,0 0-13,0 0 1,-1 1-8,2 4 0,3-3 39,-3 3 1,5-3 110,4-2-132,-2 6 63,4-4 1,0 6 12,4-3 0,-4-4 14,-1 4 1,1-3 14,-2-2 1,1 2-28,-5 2 46,-1-2-77,1 5 1,0-7-37,-1 0 0,-4 0 116,0 0 102,0 0-118,5 0 0,-1 0 112,1 0 0,-5 0-127,0 0-34,-1 0 0,6 0-3,0 0 0,-1 5-105,1-1 0,-5 1 72,0-5 1,-5 0-22,4 0 1,-4 0-219,5 0 113,-7 0 1,6 0-284,-4 0-89,-4 0-612,6 0 525,-7 0-6353,0 0 3960,-7 0 1476,6 0 548,-13 0 931,0 0 0,-16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0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2102 8074,'0'-10'-1654,"0"1"1894,6 5-84,-4-9 1,4 10-136,-6-7 1,0 5-13,0-4 0,5 4 107,0-5-76,0 7 6,-5-10 0,0 9 36,0-6 1,5 1 0,0-6 0,0 5-31,-5 0 1,1 1 6,4-6 0,-3 0 12,3 0-5,3 1-40,-6-1 1,6 0 19,-3 1 0,-2-1-20,7 0 1,-5 1-14,4-1 0,-4 0 5,5 0 0,-2 1-9,2-1 0,3 0-66,-3 1 1,-2-1 81,2 0 0,0-1-50,4-4 17,1 4 1,0-5-10,-1 6 0,1 0 44,0 1 0,0-1 5,-1 0 1,6 1 104,-1-1 0,1 3-113,-5-2 0,4 7 6,1-7 0,0 2 9,-6-3 0,6 1-63,-1-1 1,6 0 40,-5 1 0,1 4-5,-2 0 1,-2 0-25,2-4 1,-1 4-17,2 0 1,-4 2 9,4-2 1,-4-3 3,-1 3 1,-2-3 36,-3-2-21,3 7-3,-5-5 1,7 5 0,-1-7 1,1 1 4,0-1-8,-1 0 6,1 0 0,-3-1 3,2-4 8,-2 4-11,2-5 0,-1 6 128,-3 1-126,10-1 1,-4 5 0,4 0-1,-4-1 1,-1-1 14,0 3-147,6-4 134,-5 11 0,10-10-27,-6 8 1,4-6-8,-4 5 1,4-5 21,-4 5 0,1-1-7,-1 1 1,-4 1 52,4-5 1,-4 5 13,-1-1 1,0-1 46,-1 1-78,1 0 34,6 5-45,-5 0-10,6 0 1,-8 0-2,1 0 0,0 0 7,-1 0 1,-4 0-9,0 0 0,-5 0-3,5 0-62,0 0 66,-2 0-18,5 0 10,-5 0 3,7 0 3,-1 0-17,1 0 16,0 0-10,-1 0 1,1 0-2,0 0 1,1 0 8,4 0 0,-4 0-1,4 0 1,-4 0 7,-1 0 0,4 0-9,1 0 0,4 0 52,-4 0 0,1-1-25,-1-4 1,-2 3 5,6-3 1,-4 2 28,4-2 0,-4 2 9,5-7 0,-6 7 68,6-2 1,-7-3-99,1-2 0,-1 2 2,2-2 0,-2 5 13,6-5 1,-6 2-89,2-2 0,1-3 44,-1 3 1,6 2-8,-2-2 1,-1 2 46,2-2-82,-7-3 48,9 5 1,-4-7 12,7 1 1,-6 4 0,1 0 1,-6 0 71,6-4 1,-6-1-62,6 0 78,-7 0-92,3 1 0,-1-1 0,1 0 143,2 1-133,-5-1 1,3 0 21,-6 1 1,4-6 5,1 0 0,-1 1-54,-4 4 1,0 5 37,0 0 1,-1 2-143,1-1 0,1-5 96,4 5 0,-4 2-7,4 2 1,-4-1-11,-1 1 0,0-2-17,-1 2 0,1 4 19,0-4 0,-1 2 6,1-2 0,0 3 8,-1-3 0,6 3 1,0 2 1,-1 0 2,-4 0 1,1 0-2,4 0 1,-2 0-1,6 0 0,-4 0 26,4 0 0,-1 0 3,2 0 0,1 0 101,-7 0 0,6 5-111,-5 0 0,4 0 124,-4-5 0,4 0-64,-4 0 0,1 0 12,-1 0 1,-4 0-11,4 0 1,-3 0 0,3 0 1,-4 0-11,4 0 0,1 0-11,-1 0 1,4 0-74,-4 0 1,6-5-4,-1 0 1,2 0 181,3 5 0,-6-4-118,1-1 1,-2-2 233,1 2-45,10-3-138,-16 0 1,15-5 27,-13 3 1,4 2-17,-4-2 1,6 0 3,-2-4 0,-1 4 45,2 0-159,-7 0 101,9 2 0,-9-5-196,7 3 0,-7 4-5,1 1 1,-2-2-314,-2 2 309,-1-6-520,1 9 100,-7-4-493,-1 6 109,-7 0 1,-2-5-370,-3 0 1273,-10 0 0,-14-2 0,-9-1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1.5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0 309 9655,'7'-8'-309,"-5"-6"53,4 6 296,-6-6 0,5 4 419,0 0 0,0 5-100,-5-5 1,0 5 178,0-4-313,0 5 139,6-9-107,-4 5 1,6-7 3,-3 1 1,-2-1 35,7 0 1,-2 1 194,2-1-784,3 7 259,-5-5 0,7 5 48,0-7 1,-1 2-212,1 3 1,0-1-22,-1 6 0,1-5 50,0 5 0,0 0 107,-1 5 1,1 0-21,0 0 1,-1 0 22,1 0 1,0 2 42,-1 3 1,-4-2 12,0 7 1,-5-1 11,5 6 0,-5-2-18,4-3 1,-4 3-256,5-3 167,-7 3 1,10 2-1,-3-1-327,3 1 236,2 0 1,0-1 0,-1 1-109,1 0 0,5 0-151,-1-1 0,1-4 445,-5 0 0,6 0 0,2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2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89 8276,'-7'-15'-188,"6"7"1,-6-5 851,7 3 127,-6 4-319,4-7 0,-9 10 36,6-7-2,-7 6-156,11-2-306,-12 6 53,11 0-107,-5 0 0,7 6 141,0 4 0,0-2 108,0 2 0,2 0-53,3 5 36,3 6-98,7-5 0,4 10 71,1-6 1,4 5 2,-4-6 1,6 2 58,-1-1 1,2-4 140,3 4 0,-6 1-330,1-1 0,-7-1 162,1-4 0,3-5-271,-3 0 1,-4-2-166,-5 2 43,-7 3 0,4-10 140,-7 7 0,-2-7-10,-3 2 0,-5 1 142,-9-1 1,-4 7-88,-7-2 0,-4-2 236,0 2-17,-7-1-181,3-1 0,-6 6 150,0-5 0,7 4-171,2 2 1,6 0 5,4 0 1,3-1 122,2 1-404,10 0 287,-9-1 0,15-4-13,-5 0-55,5-7-584,-2 4 237,6-7-664,6 0 297,-4 0-1066,4 0-918,-6 0 2715,0 0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0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8535,'8'-2'-650,"-3"-3"1814,3 4-863,0-6 1,7 7-66,0 0 1,-1 0 6,1 0 1,5 0-48,-1 0 0,8 0 8,-3 0 0,5 0 5,6 0 0,1 0 86,3 0 1,8 2-70,-3 3 1,10-4-4,0 4 1,8-3-189,2-2 1,8 0-19,1 0 1,4 0 62,11 0 1,2-5-217,8 0 1,-45 2-1,0 1 177,-2 2 1,1 0 0,5 0 0,0 0 11,2 0 0,0 0 1,-3-2-1,1-1-61,1 1 1,1-1-1,-2 1 1,1-1 40,0 3 0,1 0 1,1 0-1,-1 0-62,3 0 1,-1 0 0,-2 0-1,-1 0-14,1 0 1,0 0 0,1 0 0,-1 0 51,0 0 1,0 0-1,1 0 1,1 0-62,5 0 0,0 0 0,-4 0 1,0 0 64,4 1 1,0-2 0,-1-1 0,-1 0-33,3-1 0,-1 1 0,-2-1 0,-1 1 16,1 1 0,0 2 0,-6-1 0,-1 0-3,2 0 0,0 0 1,-2 0-1,-1 0 40,0 0 0,0 0 1,2 0-1,0 0 78,-1 0 0,-1 0 1,-5 0-1,-1 0-21,43 0 1,-9-2-108,-11-3 1,-4 4 62,-1-4 1,-12 3 9,-2 2 0,-13-5 21,-7 0 0,-5-1 98,-4 1 240,-4 3-324,-6-4 0,-7 4 884,-3-3-1175,-3 3 337,-2-4 1,-7 6-455,-3 0 1,0 0 107,-4 0 0,2 0-86,-7 0 1,-4 0 47,-2 0 0,-1-5 2,2 0 1,-4 0-29,3 5 0,-2-5 12,-3 0 1,1-1 86,-1 1 0,1 2 9,0-7 0,-1 5 222,1-5 1,4 2-122,1-2 1,4-3 267,-4 3 1,1 2-79,-2-2 0,4 2 322,6-2 0,6-3 228,-1 4 92,7-4-438,-4-2 0,9 2 59,3 3 0,-2 3-450,7 7 1,-1 0 90,6 0 1,2 0-195,2 0 0,-1 2 61,7 3 0,-1 3 6,5 7 0,1-4 161,-1 4 0,1-4-18,-1 9 1,5-4 12,1-1 0,4 5 215,-5-1 0,5 6 8,-4-6 0,-1 6-156,-5-6 0,-6 3-186,-3-3 0,-5-2 179,-6 2 1,-2-2-280,-7-3 0,-2 1 18,-3 0 1,0-1 21,-9 1 1,1 0 87,-12-1 0,6 3-17,-6 2 0,1-1-459,-6 7 1,1-7 167,-1 1 0,6-1-343,-1 2 0,7-4 267,-1 4 1,4-4-647,5-1 1,-1 0 212,6-1 0,0 1-567,5 0 1415,7-1 0,7 1 0,9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05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148 74 11248,'0'-10'-1671,"0"1"1347,0 5 400,0-9 1,0 10 117,0-7 160,0 7-130,0-4 95,0 1-496,0 4 338,0-4 20,0 6 1,0 1 40,0 4 1,0-2 83,0 7-127,0 0 0,0 10-62,0-1 0,0 3 7,0-3 0,0-1-4,0 7 1,-5-1-31,0 5 1,0 1 17,5-1 0,-5 7 16,0 3 1,-1 5 26,1 5 0,2-1-35,-7 6 0,6 0 168,0 4 0,-3 0-148,2-5 0,-1 0 19,1-4 1,3-4 40,-3 4 1,-1-3-23,1-2 1,-2-1 19,2-4 0,4 5-10,-4 0 1,3-5 2,2 5 0,-5-3-20,0 3 0,0-3-143,5 3 0,0-3 200,0 8 1,0-3 232,0-2 1,5 7-133,0 3 0,0-6-110,-5-3 0,5-3-134,0-8 1,0 7 117,-5-2 0,0-1-195,0 1 1,0-6 102,0 1 1,0-1-70,0 1 1,0-1 33,0 6 1,-5-2-69,0 3 1,0 2 71,5-3 1,-5 4-37,0 1 0,0-3 18,5 3 0,0-5-21,0 5 0,0 0 150,0-5 0,0-1-99,0 1 0,0-1-92,0 1 0,0 2 63,0-7 1,0 2 20,0-2 1,-4-3 31,-1 4 0,0-4 10,5-2 0,0 2-2,0 3 1,0-3-30,0 4 0,0 1-147,0-2 1,0 2 100,0-2 1,0-3-23,0 4 0,0-9 47,0-2 1,0-1 7,0 2 0,0 1-126,0-7 1,0 6 3,0-6 1,0 6-18,0-6 0,1 3 86,4-3 0,-3-2 31,3 2 0,-4-7-27,-1-3 0,5-4-101,0 5-10,0-7 6,-5 4 58,0-7-195,0 0 203,7 6-147,-6-4 1,6 6 48,-7-3-34,0-3-23,0 4 90,0 1-261,0-6 203,0 6 154,0 0-207,0-6 5,0 6 114,6-1-7,-4-4-38,5 4 16,-7-6-7330,0 0 6360,-7 0 1,4-1-1536,-7-4 2601,7 3 0,-17-17 0,4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545 0 8136,'14'0'22,"-4"0"102,0 0 193,-7 0 1,5 0 579,-3 0-286,-3 0-250,5 0-66,-7 0 0,-2 2 139,-3 3 1,-3-4-212,-7 4 0,0 2 17,1-2 1,-1 5-115,0-5 0,-4 4 66,-1-4 1,-1 5-89,1-5 1,2 6-38,-6-1 0,1 2-289,-2-3 0,-1 4 208,7-3 0,-6 2 68,6-3 0,-6 8-49,6-7 0,-6 6 58,5-6 1,1 1 207,4-1 0,-4 3-123,-1-3 1,0-2-227,6 2 0,-1-7 288,0 2 306,1 3-538,5-6-227,3 4-160,6-6-374,0 0 263,6 0 1,-4-1-477,3-4-334,-3 3 1330,-2-11 0,6-2 0,2-7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4.4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868 59 10087,'0'-10'-2145,"0"0"2062,0 7 663,0-10 0,0 10 24,0-7-147,0 7-385,0-4 71,0 7 1,-2 0 485,-3 0-338,4 0 0,-13 2-10,5 3 0,-4 1-97,-2 4 0,0 8 2,1-3 1,-6 4 51,0 1 1,-6-4 4,2 4 0,-4 1 126,-1-1 1,-6 6-202,1-2 1,-5-2 34,4-3 1,-4-1 8,5 2 1,-2-4-144,2 4 0,3-4 51,-4-1 0,9-1-227,2 1 0,4 5 79,-4-1 1,4 1-134,-4-5 0,6-1 197,-2 1 1,4-2 2,1-3 404,0 3-378,1-5 1,1 2 1,3 0 1,2-7 82,3 2-9,3-4-27,-5-1-199,7 0-1939,0 0 0,7 0 1,1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5.1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0 412 10657,'8'-6'-494,"0"2"547,-3-6 132,-3 7 86,4-3 206,1-1-445,-5 6 51,11-13 1,-10 13 64,7-4 1,-5 3 110,4 2 1,1 0 10,5 0-21,0-6 0,1 4-5,4-3 1,-2 4-51,6 1 1,1 0-4,4 0 0,0 0-168,1 0 1,4-5 19,0 0 0,5-2 41,-4 2 0,6 2-46,-2-7 0,0 5 49,5-4 0,-5 4-2,5-5 1,2 7 64,-2-2 1,0-2 4,5 2 1,-3-5-17,-2 6 0,-5-6-5,1 5 1,-3-5 103,2 5 0,-3-5-104,-6 5 0,-3-6 47,-2 1 1,6-1 3,-7 1 0,6-3-11,-11 3 0,3 2 43,-3-2 1,-2 2-9,2-2 0,-2-1-25,-3 6 0,1-5 28,0 5 1,-1-5-258,1 5 1,0-1 147,-1 1 1,1 3-66,0-2 1,4-3 128,1 2-97,0 0 0,-6 0-13,1 0 1,-5 1-16,0 4 1,-5 0-314,4 0 304,-5 0-262,9 0 1,-10 0-117,7 0-173,-7 0 57,4 0-123,-1 0 163,-4 0-291,4 0-653,-6 0-3053,0 0 3618,0 6 167,-6-4 600,-2 11 0,-7-5 0,0 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6.0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15760,'15'0'-1248,"-7"-6"0,0 4 1629,-3-3-770,-3 3 168,4 2 439,-6 0 0,0 7-214,0 3 1,0 3-27,0 2 0,0 1-226,0 4 1,0 2 176,0 8 1,0 6-117,0 3 0,2 3 222,3 2 1,-2 7-93,7 3 1,-5 8-172,5 2 1,-7-1 230,2-4 1,-2-2 373,2-3 0,-3 7-116,3-7 1,-4 0 26,-1-10 0,-1 0-72,-4 0 0,3 5-16,-3 0 1,2 0-68,-2-5 0,3 2 13,-3 3 1,4 3-22,1 7 1,5-1-40,0 1 1,4-2 20,-4-3 1,5 7 16,-5-7 1,5 1 26,-5-6 1,6-3 88,-1 3 1,-2 0-19,2-5 0,-7-2-117,2-7 1,2-4 20,-2 3 0,-1-3-21,-4-1 1,2-3-15,3-2 1,-3 3-128,2-4 0,0 9 149,1 1 0,-4 2-338,4-2 1,2 5 105,-2 10 0,4-8 133,-4 3 0,5-3 33,-5 3 1,5-4-3,-5-1 0,4-7-42,-4 3 0,5-4 6,-5-2 1,2-4 77,-2-1-41,-4-6 0,6 3-92,-7-6 0,0 0 91,0-1 1,0-4-77,0 0 0,0 0 19,0 4 1,0-4-14,0 0 1,0 0 17,0 5 0,0-6 2,0 1 0,0-5-66,0 5 83,0 0 0,0-1 18,0 1 1,0-5-35,0 5 63,0-7 1,0 5-134,0-3 37,0-3 1,0 6 21,0-3-5,0-3-266,0 4 165,0-6-4108,0 0 1,-2-5 3416,-3 0 812,4 0 0,-13-1 0,6-2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2176 59 8378,'10'-13'-232,"0"4"1,-7-4-46,2 3 1835,-4 3-1060,-1 1 1,-3 6-289,-7 0 1,-1 8 32,-14 7 0,-6 1 31,-8 8 1,-8 1-104,-2 4 1,-8 2-138,-2 4 0,-6 2-155,-9 7 1,-4 7 304,-1 3 0,-4-4-467,5-1 0,-6-3 407,6-2 0,-5-1-62,4-4 0,1-3 18,4-7 1,-4 1 12,-1-1 1,-4-1-179,5-4 1,6 4 170,8-3 0,9-1-21,1 5 1,13-7 41,2 7 0,6-3 174,4 4 1,6-8-183,3-2 1,9-4 364,1-1 0,5-2-236,-5-3 378,7 3-237,-10-11 41,11 4 67,-4-6-191,-1 0-118,6 0 152,-12 0-328,4 0 1,-5 5 67,-1 0 0,5 0-177,0-5 0,6 0 131,-6 0 1,5 0-315,-5 0-229,7 0 158,-4 0-1234,1 0 704,4 0-129,-4 0 0,7 0 1030,4 0 0,10-7 0,8-1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177 104 8518,'0'-15'0,"0"0"0,0 1 70,0-1 209,0 7-1,0-5 70,0 11 233,0-11-164,0 11 1,0-4-514,0 6 188,-6 6 1,2-1-107,-5 10 40,5-4 1,-9 17 118,3-3 1,2 4-18,-2 5 1,6 6-30,-6 9 1,5 4 31,-5 11 0,5 5-152,-5 9 0,2 5-204,-2 11 1,-1 2 207,8-45 0,1 1 0,-3 0 1,0 0 102,3 2 1,-1 0-1,-2-2 1,1-1 92,1 1 1,1-1 0,-3 45 43,5-8 1,0 7 169,0 3 1,1-8-55,4-2 1,2-9-197,3-1 1,1-8 167,-6-1 0,2-12-50,-3 2 0,-2-4-211,3 4 1,-3 2 63,-2 2 1,4-2-15,1 2 1,5-2-14,-5-2 0,5-1-21,-5 1 1,5-7-33,-6-3 1,1-4 62,-5-6 1,0-8-56,0-7 1,0-11 711,0 2-666,0-10 374,0 1 129,0-6 84,0 0-269,0-6-379,0 4 236,0-4-280,0 6-291,0 0-569,0-7-141,0 6-728,0-6 218,0 1 1,0 2-36,0-6-909,0 7 2472,0-10 0,7 5 0,1-7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8415,'7'-22'0,"-4"0"1325,7 8-263,-7-1-196,4 7-194,-1 1-320,-4 7 1,4 7-433,-6 3 79,0 9 0,0 6 168,0 9 1,5-1-33,0 6 0,0 0 73,-5 5 1,0 0 0,0 0 0,5 0-191,0 1 0,0-1-36,-5 0 1,0 0-33,0 0 0,0-2 159,0-2 0,0-9-868,0-7 1,0-1-62,0 2 1,0-4-1501,0-7 415,0-5 1905,0-3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618 177 8386,'8'-23'488,"3"2"-342,-6 6 1,5-1-854,-5-4 1,0 4 1068,-5-4 0,0 9 1443,0 1 1,0 5-728,0-5 1,-7 7-509,-2-2 0,-6 3-16,-5 2 1,-3 0-120,-6 0 1,0 2-317,-1 3 1,-1-2-51,-3 7 0,1-5-140,-6 5 1,2-5 165,-3 4 1,3 0-111,2 0 0,6 3-521,0-7 0,-4 4 261,8-4 1,1 5-210,9-5 0,1 0-223,-1-5-352,0 0-186,7 0-559,1 0 1191,7 0 1,0 2-104,0 3 1,7-2 715,3 7 0,9-1 0,4 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8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8221,'15'0'-64,"-5"0"919,-1 0 0,-4 0-260,5 0 1,-5 0-268,5 0 0,-2-2-117,2-3 0,3 4 15,-3-4 0,3 2-64,1-2 0,3 1 87,2-5 0,-2 4-115,2-5 1,-2 2 107,-3-2 0,1-3-458,0 3 0,-6-3 71,1-2-375,-6 1 0,2-1 168,-6 0 0,-6 7-45,-4 3 0,-3-1 147,-2 1 0,-6 0 118,-4 5 0,2 1 79,-1 4 1,1 3-90,-2 7 1,-1 0 223,7 0 1,-1 1 61,5 3 1,2 4 110,4 7 1,2-2-187,7-4 0,0 4-42,0-4 1,2 4-190,3 1 0,4-4 112,11-1 0,-4-6-111,4 2 0,-2-5 136,1-5 0,-2-4-4,2-6 1,3 0-17,-3 0 0,2-6 160,-1-4 0,-4-5-15,4-5 0,1 2 273,-1-6 1,4-1-52,-4-4 0,0 6-168,-6 4 1,-1 2-10,-3 3 123,3-1-372,-5 7 1,5 3 24,-3 10 0,-2 4-187,-3 11 1,-3-2 110,3 7 0,1-3-60,-1 3 1,0 1-146,-5-6 223,0 6 1,0-10-71,0 4 0,0-9 19,0-1 693,0-7-162,0 4-348,0-27 1,0 7 38,0-16 1,7 3 20,2-4 1,3 6 172,-2-1 0,8 1-91,-4-6 1,4 1 149,-3-1 0,1 9-53,4 7 1,-9 0-234,4 10 1,-3-1 78,2 5 0,1 6 22,0 4 0,-2 10-20,-4 4 1,3 4-149,-7 1 0,5-4-122,-5-1 0,1-1 56,-1 2 1,-3-3-328,2-2 0,-2-4-62,-2 4 0,2-5-966,3-5 910,-4 3 577,12-12 0,-4 12 0,5-5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189 177 8314,'10'-10'0,"0"1"0,-5-1 2130,5-5-533,-7 7-875,4-5 1,-7 10-56,0-7-615,0 7 0,-7-4-339,-3 7 1,-3 5 255,-2 0 1,1 6-26,-1-1 1,-1 3 89,-4 2 1,4 0-654,-4-1 1,4-1 179,1-3 1,5 3-391,1-3 601,-1 3 0,0 2 220,0-1 1,7-4 245,-2 0-174,10 0 0,10 5 2,9-1 0,4-4-55,1 0 1,1-2 318,-1 2 1,-1 1-43,-4-6 0,2 7-46,-6-3 1,0 0-223,-6 0 0,-1-4-8,-3 5 1,-3-5-131,-7 5 1,0-5 111,0 4 1,-2-5-98,-3 1 1,-5 1 69,-9-1 0,1 0-199,-7-5 1,7 0-143,-1 0 1,-2 0-160,1 0 0,0 0 178,6 0 1,4 0-170,0 0 479,7-7-95,-4-1 1,9-6 180,3-1 0,8 0-65,6 0 0,13 1 118,-3-1 0,4 0 172,-4 1 0,5-6 168,1 0 0,-1 1 4,-5 4 1,-1 2 173,-3 3 0,-4-1-51,-7 6 0,-4 0 344,0 5-878,-7 0 268,4 0-516,-7 0 0,-5 2 159,0 3 1,-5 3-38,5 6 0,-1 1-91,1 0 1,3 1 136,-3 4 0,4-4-49,1 4 0,0 1 76,0-1 0,1 1 24,4-2 0,3-2 7,7 2 0,0-2 47,0-3 0,1-5 34,3-5 0,-2-2 9,2-2 1,-1 0 4,2 0 0,-4-6 143,4-4 1,-4-10-364,-1-4 0,-7-4 116,-3-2 1,-3-1-416,-2-3 0,0 3 191,0-3 0,-12 3 13,-2 1 0,-6 3 32,0 2 1,-1 4 35,-3 6 0,-4 0-38,3 1 0,4 6-12,2 3 0,2-2-353,2 2 216,1 0 285,6 12 1,1 1-89,7 7 1,2-1 310,3 1 0,3 0-16,6 0 1,3-1 61,2 1 0,-1 5-115,7-1 0,-6 1-19,6-6 1,-2 1 63,1 0 0,4 0-14,-3-1 0,-4 1-64,-2 0 0,3-1 1,-3 1 0,-4-5 7,-5 0-45,-7-7-9,10 3 20,-11-6 1,3 0 6,-10 0 0,3-1-17,-3-4 0,-3-2-7,-2-2 0,4-4 174,1 3 0,-2-3-154,2-2 1,0 0 236,5 1 1,0-1-102,0 0 0,5-4-69,0-1 0,12 0-77,-3 6 0,11-6 13,-1 0 1,4-1 38,1 2 0,7 2-17,4-2 1,-3 1-315,2-2 0,-1 5 64,1 1 1,-3 1-714,-7 8 0,-1 0 385,-3 5 1,-4 0-1437,-6 0 1940,-1 6 0,1 3 0,0 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1308 15 8326,'44'0'359,"-6"0"1,-4-1 577,-9-4 1,-4 3 673,-6-3-1124,-7 4 1,-3 1-237,-10 0 0,0 0 8,-10 0 1,-6 0 88,-18 0 1,-8 0 131,-17 0 0,-11 0 203,-14 0 0,0 0-376,-9 0 1,5 0 24,-5 0 0,45 0 0,-1 0-213,0 0 1,1 0 0,0 0 0,1 1 139,-36 4 0,8-3 30,6 3 0,11 1-30,14-1 0,8 5 12,16-5 256,11 0 17,7 1-107,7-4 718,0 4-605,7-6-69,-6 0-564,6 0 1,-6 0 101,4 0-114,-3 0-200,5 0-351,-7 0-1812,0 0 0,-7 0 1,-1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45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1 207 8358,'8'-15'-123,"0"5"25,-3 0 1,-3 5 249,3-4 1,-4 4 184,-1-5 1,0 5 280,0-5 25,0 7 21,0-10-173,0 5 1,0-2-98,0 0 33,-6 7 164,4-4-592,-5 7 75,7 0-472,0 0 296,0 7 0,0 1 32,0 7 1,0 4-68,0 1 0,0 6 101,0-1 1,0 2 57,0 3 1,0 1 61,0 3 0,5 2 207,0 3 1,0 4-170,-5-4 1,5 3 21,0 2 1,0-1 35,-5-4 1,5 3-62,0-2 1,0-3-72,-5 2 0,4-4 3,1 4 0,2-6-120,-2 1 1,-4-3 117,4-2 1,2 1-34,-2-1 0,5-4 28,-6-1 0,8-4 3,-2 4 0,-2-6 283,2 2-222,-7-4-81,10-1 119,-11 0-258,4-7 152,-6-2-48,0-6-223,0 0 239,0-6-672,0 4-41,0-4 71,0 6-3949,0 0 4910,-6 0 21,4 0 739,-5 0 489,7 0 2890,0 0-4292,0-7 50,0 5 1,2-4-170,3 6 1,-2 0-91,7 0 1,1-5 148,9 0 0,-2-2-182,7 3 0,1 2 38,8-3 1,-1 2-81,6-2 1,5 3 53,5-3 0,6 2 58,-1-2 1,4 4-39,0-4 1,6-2-25,0 2 1,4 0 2,-4 5 1,6-5 47,-1 1 1,8-1 27,1 5 0,0-5-231,-4 0 0,6 0 367,3 5 0,9 0-40,1 0 0,1 0-35,0 0 0,-3 0-27,7 0 1,-47 0 0,1 0-12,2 0 1,0 0 0,-3 0-1,1 0-88,46 0 0,1 0 78,-45 0 0,0 0 0,-2 0 1,1 0-255,0 0 0,1 0 0,2 0 0,-1 0 240,1 0 1,1 0 0,2 0 0,1 0-55,4 0 0,0 0 1,-4 0-1,1 0 33,2 0 1,1 0-1,-3 0 1,-1 2 0,-1 0 1,-1 0-1,0-1 1,-1 0-3,2 1 1,-1 1 0,-4 0-1,0 1 4,2-2 0,1 0 0,-3 2 0,0-1-25,-1 0 0,1-1 0,3-1 0,1-1 24,5 3 0,1-1 1,-6 2-1,0-1 82,3-1 0,1 1 1,-4 2-1,1 0-47,2-3 1,1 1-1,1 2 1,1 1 35,4-1 0,1 0 1,-2 1-1,0 1-324,2 0 0,-1 1 0,0-1 0,0 0 262,1 1 0,-1-1 0,0 0 0,0 1 5,3-1 0,0 0 1,-6-2-1,-1 0-3,0 0 1,-1 0-1,-2-1 1,-1 2-198,-1 1 0,0 0 0,-1-1 0,1-2 192,0 1 1,0 0-1,-3-1 1,-1 0 37,-1 1 0,0 0 0,-2 1 0,0-1-45,0-2 1,-1-1 0,1 3 0,-1 0 88,1-2 1,-1-1 0,45 5-56,-3-3 0,-8 0 15,-1 5 0,-6-5 4,5 1 0,-6-4-5,1-1 0,-7 5-16,-3 0 1,-4 0 305,5-5 1,-14 0-341,-1 0 1,-8 0 532,-7 0 0,2 0-555,-7 0 1,0 0 343,-4 0 0,-7 0-326,-4 0 0,2 0 199,-1 0 0,0 0-216,-6 0 108,1 0-81,0 0 126,-1 0 0,-4 0-92,0 0 370,-7 0-307,4-7 0,-6 6 27,4-4-117,-3 3 1,6 2-1,-3 0-221,-3 0 280,11 0-387,-5 0 230,7 0 0,-1 0 33,1 0 0,-5 0 41,0 0 0,-6 0-3,6 0 1,-5 0 34,5 0 1,-5 0-43,5 0 245,-7 0-137,10 0 233,-11 0-153,11 0 220,-12 0-327,6 0 1,-7-1 114,0-4-322,0 3 285,0-4-299,0-1 192,0-1 0,0-7-94,0 1 0,0-1 76,0 0 0,-2-4-5,-3-1 0,4-5 23,-4 6 1,-2-9 13,2-1 0,0-1-37,5-4 0,-4-4 1,-1-1 1,-2-3 15,2-2 0,4-2-5,-4-3 0,3 2-66,2-7 1,-5 5-31,0-5 0,0 6-151,5-1 0,0 4 211,0 1 1,0 4 42,0 1 0,0 5-90,0-5 1,0 11 16,0-1 1,0 2-168,0-2 0,0 6 95,0 4 1,0 2-118,0 2 0,0 1 28,0-1 0,0 5-141,0 0 167,0 7 0,0-5-125,0 3-240,0 4 219,0-6-287,0 7 172,-6 0 111,4 0 1,-11 0 197,3 0 0,2 2 8,-2 3 1,1-4-42,-6 4 1,-6-3 102,-4-2 1,-4 5 165,-6-1 0,-2 1-73,-7-5 0,-4 0 95,-5 0 0,2 0-87,-13 0 0,7 0 3,-7 0 1,-6 0-46,2 0 0,-8 0-142,8 0 0,-4 0 167,-2 0 1,-9 0 0,0 0 0,-2 0-13,7 0 0,-3 0-24,-2 0 0,-8 2 52,3 3 1,-6-3-395,1 2 1,-3-2 373,45-2 1,-1 0 0,-2 0 0,0 0 11,1 0 1,-1 0 0,-3 0 0,1 0 1,2 0 1,0 0-1,-3 0 1,0 0 6,1 0 0,-1 0 0,-2 0 1,-1 0 2,1 0 1,0 0-1,-1 0 1,-1 0-4,5 0 1,0 0 0,-3 0-1,0 0-13,-2 0 1,0 0-1,-1 0 1,-1 0-10,0 0 0,-1 0 1,-1 0-1,1-2-205,3 0 0,0 0 0,-3 1 1,0 0 217,3-2 0,0 1 0,-5 1 1,-1 0-8,4 1 1,-1 0-1,-3 0 1,0 0-3,3 0 0,1 0 0,-3 0 1,1 0 7,-1 0 0,0 0 1,-5 0-1,0 0-3,0 1 0,0-2 1,-1-1-1,1-1-29,5 1 1,0 0 0,0-1 0,0 1 27,0 1 1,0 2 0,-2-1 0,0 0-16,2 0 0,0 0 1,1-2-1,1-1 11,5 0 1,0 1 0,0-1-1,0 1-11,1 2 1,-1 0 0,1-2 0,0-1-138,1 1 0,1-1 0,1 0 0,1 1 149,2 2 0,1 0 0,-47-5 10,0 0 1,3 1 1,2 4 0,0 0-3,10 0 0,1 0 22,-1 0 1,3 0-51,1 0 1,3 0 31,12 0 1,-1 0-69,1 0 0,3-5 31,-2 0 0,9 0 290,5 5 1,3 0-217,2 0 1,6 0 440,4 0 1,10 0-240,4 0 1,4 0 686,1 0-582,7-7 70,1 6-180,7-6-2,0 7-592,0 0 349,-6 0 1,3 0-50,-7 0 80,6 0 0,-7-1 237,6-4-167,-6 3 55,3-5-274,-7 7 0,0 0 96,0 0-112,1 0 0,-1 0 82,0 0 1,1-4-10,-1-1 1,0 0 20,1 5 0,-1 0-14,0 0 1,0 0 35,1 0 1,4 0 117,0 0 1,5 0-26,-5 0 1,6 0-69,-6 0 0,5 0 61,-5 0 1,5 0-52,-5 0 1,5 0 248,-4 0-240,-1 0 1,-5 0 9,0 0 1,6 0-59,-1 0 0,0 0-4,-5 0 0,1 0-4,-1 0 1,0 0 47,1 0 1,-1 0 34,0 0 1,5 0-47,1 0 0,-1 5 17,-5 0 0,5-1-15,0-4 1,6 0 7,-6 0 1,5 0 6,-5 0-24,7 0 1,-5 0-115,3 0 134,3 0-552,-4 0 153,6 0-4695,0 0 2824,0 7 1592,0-5 0,-2 6-1052,-3-3 1691,3-4 0,-11 12 0,5-4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60 8438,'0'-10'-125,"0"0"1267,0 7-638,0-10 1,0 9-17,0-5-187,0 5 30,0-2-523,0 6 103,0 0 1,-7 5 68,-2 0 0,0 6-301,0-1 252,-1 3 1,-5 2-52,0-1 1,6 1 35,-1 0 1,2-1 41,-2 1 0,-3-2-53,3-3 1,3 3 69,3-3 1,-3-2-373,2 2 352,0-7 1,4 5 161,-4-3 52,3-3 141,-4 4 0,7-6-206,4 0 1,-2-5-43,7 0 1,-5-6 14,5 1 0,0-3 25,4-2 1,1 1-46,0-1 0,-5 0 131,-1 1-250,1-1 1,5 0-21,0 1 1,-6 4-131,1 0 1,-5 7 134,5-2 0,-5 3-103,5 2 153,-1 0 1,1 0-42,0 0 0,-7 2 84,2 3 0,2-2-107,-2 7 151,-1 0 1,-4 4-33,0 1 0,0 0 19,0-1 1,0 3-27,0 2 0,0-2 2,0 2 1,0 2-47,0-1 0,0 1 29,0-1 1,0-4-78,0 4 0,0 1 72,0-1 1,0-1-379,0-4 0,0 0 103,0-1 1,0 1-1180,0 0 1453,0-1 0,0 8 0,0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10011,'0'-8'3704,"0"2"-3121,0-1-433,0 5 0,6-9-147,4 6 0,5-1-140,4 1 1,4 1 198,6-5 1,7 4-1128,4-5 1,9 5 137,4-5 0,6 7-1175,5-2 1863,3-3 0,6 6 1,1-4-1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8409,'6'8'-707,"-4"5"0,9-10 1244,-6 7 0,0-5-138,-5 5 0,2-7 768,3 2-761,-4-4 1,6 1 540,-7 3 76,6-3-2,-4 4-811,5-12 0,-6-3-83,4-5 0,-3-1-118,3 0 0,1-6 120,-1-3 0,5-4-284,-5-2 1,1 1 109,-1 0 1,-1-1-24,5 1 1,-5-1-7,1 1 1,-4 6-29,-1 4 1,5 2-116,0 2-91,0 7 1,-4 2-342,4 6 1,-1 6 265,5 4 1,1 5 10,5 4 1,5 4 191,-1 7 1,1-1 43,-6 0 1,3 1-52,2-1 1,-7-1 330,2-3 1,-2 1-84,3-7 0,-1 1 468,1-5 327,0-1-610,-1 1 0,1-7 279,0-3 0,-5-3 152,-1-2-165,1-7 1,5-6-52,0-7 1,-6-1-157,1 2 1,-2-4-65,2-7 1,2 1-195,-7 0 1,1-1-198,-1 1 1,-3 4 124,2 1 1,-2 4-793,-2-4 584,0 6 0,-2-2-2364,-2 10 76,2 4 2521,-5 6 0,7 6 0,0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45 735 8028,'6'8'777,"4"-3"-568,3 3 337,-5-6-267,5 5 1,-9-7 340,5 0-56,-5 6 157,2-4 422,-6 4-836,0-6 1,0-1-79,0-4 1,0 2-182,0-7 1,-1-7 129,-4-7 1,1-1-133,-5-4 1,0 1-27,0-11 1,-4 0-112,3-5 1,-2 0 76,3 0 0,-3 1 33,7 4 0,-5 3 442,6 7-313,-1 6-439,5 1 1,0 16 165,0 6 0,6 8-212,4 12 0,5 7 25,4 8 0,-1 6-120,7-2 0,-2 3 149,1 2 1,2-6 24,-6-4 1,4 2 303,-4-2 0,1-4-129,-1-6 0,-2-7 333,6-3 0,-6-1-118,2-8 1,-4 0 309,-1-5 1,0-6-154,-1-4 1,1-5-3,0-4 1,-2-4-157,-4-7 1,3 1-62,-7 0 1,5-7-74,-5-4 0,-1 0 112,-4 0 1,0-4-172,0 0 0,-6 0 76,-4-5 0,-3 5-101,-2 5 0,1 3 38,-1 6 0,-3 3-248,3 2 1,-1 9-707,11 6-549,-6 7 558,2-4 334,1 14 0,2 1-114,6 7 1,6-1 69,4 1 704,3 6 0,8 2 0,2 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1000 7716,'8'8'915,"-1"-1"1,-6-7-329,4 0 0,-3 1 305,3 4-351,-3-3-205,-2 4-97,0-12 1,0-2-76,0-7 0,0-1 35,0-4 1,-5-3-80,0-6 0,-7-2-149,2-4 0,2-2 55,-1-7 0,0-2-72,0-3 0,-3 3 98,7-3 1,0 10 28,5 5 1,0 8 35,0 1-208,0 14-89,0-2 0,8 14-270,7 4 0,0 10-7,4 9 1,4 4 179,2 2 0,3 1 65,1 3 0,-5-8 28,1 4 0,-5-6 315,4 1 0,-4-4-110,4-7 1,-6 0 90,2-5 1,1 3 118,-1-7 1,-1 0 226,-4-5 0,0-7-170,-1-3 1,-4-4 81,0-6 0,-7 0-374,2-9 1,-3 1 89,-2-11 1,-7-2-574,-3-8 0,-9-5 171,-6-9 1,-3 2-9,-1-3 1,5 6-33,-1 4 1,2 0-120,-1 10 0,7 9-1118,8 16 757,5 9 836,4 3 0,8 21 0,7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8887,'0'-14'438,"0"-1"-1160,0 7 99,0-5 1195,0 11-294,0-11-122,0 11-23,6 2-84,-4 15 0,9 3 80,-6 7-59,7-1 1,-4 7 32,7 3 1,1 4-112,3 6 1,-2-5 35,2 0 1,-2-4 8,-3 4 1,1-6 43,0 1 1,0-10 24,-1-4 1,-4-5 415,0-6-45,0 5-75,-2-13 0,3-1-76,-6-10 1,0-9-115,-5-6 1,0-2-115,0-3 0,0-6 87,0-3 1,0-5-131,0-5 0,-5 0-47,0-10 1,-5 4-241,6-9 0,-6 0 88,5 5 1,-5 5-148,5 15 0,0 10-815,5 9 796,-6 4 1,4 9-676,-3 7 0,5 4 360,5 10 0,5 4 116,9 12 1,-1 1 508,7 3 0,-1 4 0,6 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8303,'8'0'1769,"-1"0"-1593,-1 0 0,-2 0-29,5 0 0,0-2 15,0-3 0,4 4-166,-3-4 132,3-3 1,2 5-211,0-7 0,-6 0 75,1-5 0,-5 5 103,5 1 0,-7-1-96,2-5 0,-3 5-247,-2 1 211,0 5 1,-7-2-117,-3 6 1,2 0-76,-2 0 1,1 1 92,-6 4 0,2-1 101,3 5 1,-1 3-57,6 7 1,-5-2 206,5 2 0,0-2-9,5-3 0,0 6 43,0 0 0,0-1-85,0-4 0,2 0 133,3-1 0,-2 1-90,7 0 0,4-2-39,6-4 0,5-2-58,-6-7 1,9 0 56,1 0 0,1 0-262,4 0 1,-3-7-19,-2-2 0,-4-6-29,-1-5 0,-1 4 87,2-4 0,-4 2-150,-6-1 0,-1 3 183,1-4 0,-5-1-19,0 1 0,-5 2 207,4 8 0,-5-3-133,1 4 300,-4 2 0,-1-1 285,0 3-3,0 3-162,0-4-108,0 6-179,0 0 0,-5 1 22,0 4 1,-4-1 90,4 5-105,-7 1 0,6 5-155,-4 0 0,-1-1 102,6 1 0,0 5-95,5-1 0,0 1 56,0-6 0,0 1-5,0 0 1,0 4-19,0 1 1,1 0 42,4-6 0,3 1-21,7 0 0,5-1 10,-1 1 0,6-7-232,-6-3 1,8-3-81,-3-2 1,9 0-87,1 0 0,0-7-28,-4-3 1,-2-3-658,-4-1 1089,10-8 0,-9-7 0,11-8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8042,'0'-9'40,"0"3"567,0 25 1,5 1-493,0 19 0,7 2-95,-3 8 1,4 0-122,2 10 1,-2-4 110,-3 9 0,3 1-183,-3-1 1,3 0 41,2-5 0,-6-12 35,1-3 1,-6-10-143,0 1 1,-2-11-472,-2-4-107,0-4 492,0-8 0,-2-3 321,-2-10 1,-3-5 2,-3-9 0,-1 1 46,6-7 0,-5 1 41,5-5 1,0 4 117,5 1 0,0-1 60,0-4 0,5 1 228,0 3 1,6-1 108,-1 7 1,-2-1-172,2 5 1,0 6-26,5-1 1,-1 6-146,1 0 1,-5 2-215,0 2 1,0 0-78,4 0 1,1 0-116,0 0 1,-6 6 177,1 4 0,-2-2-70,2 2 0,-2-5-41,-3 5 0,-1-5 62,5 5 0,-5-1 38,1 6 0,1 0-8,-1 0 0,5-1-37,-5 1 0,4 0 31,-4-1 1,5 6-5,-5 0 1,5-1 42,-5-4 1,5 0-15,-6-1 0,6 1-52,-5 0 1,0-6 41,-5 1 52,7-7-37,-6 4-13,12-7 0,-6-2-44,3-3 0,3 2-7,-4-7 1,0-4-83,0-6 0,-4-1 68,5 1 1,-7 2-67,2-6 0,-3 1 80,-2-2 1,0-1-112,0 7 1,-2-6 76,-3 6 0,-3-1 44,-6 5 1,-3-4-72,-2-1 0,1 5-1,-7 6 0,1 5 17,-6-1 1,6 4 10,-1 1 1,7 0-59,-1 0 0,2 1 53,3 4 1,-1 4-72,0 5 1,7 1 42,3 0 0,4 1 62,1 4 0,0-4-24,0 4 0,1-6 60,4-4 1,-2 3-58,7-3 0,0 1 14,5-1 1,1 2 43,4-8 1,-4 1-52,4-5 1,2 0 147,3 0 0,-2 0-85,1 0 1,1 0 209,4 0 0,1 5-10,-1 0 0,0 0 9,1-5 1,-1 2-31,1 3 0,-6-2-58,1 7 1,-6-5 99,6 4 0,-11-1-109,6 2 0,-14 3 6,4-3 0,-2-2-18,-3 2-195,0-7 0,-6 9 121,-4-7 0,1 0-14,-5-5 1,-1-2-23,-5-3 1,0 2 51,1-7 0,-1 0-146,0-4 1,1-6 116,-1 0 0,7-4 42,3 4 0,3-1-41,2 1 1,0 2 5,0-6 0,2 4-97,3-4 1,5 4-161,9-4 1,-1 6-241,7-2 0,-1 4 204,6 1 0,-1 5-673,0 1 1,2 5 927,4-1 0,2 10 0,7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8036,'0'-23'0,"5"2"462,0 6-375,6 0-173,-9 7 1835,5-5-1121,-7 11 0,0-2-647,0 8-92,6 5 73,-4 5 0,4 8-42,-6 2 27,7 10 1,-5-1-147,2 6 0,-2 0 80,-2 6 1,0-1-101,0 0 0,0-2 6,0-3 0,0 2-328,0-6 1,5 4 169,0-5 0,0-1-100,-5-9 1,6-3 50,4-6 0,-2-5 420,2 0 0,0-7 0,5 2 0,1-5 0,3-5 0,-2-3 0,2-7 0,-2 0 0,-3 1 0,-4-1 302,0 0 1,-7 6 82,2-1 1039,3 6-918,-6-9 0,3 12-64,-10-4 1,-3 2-272,-7-2 0,-4 3 99,-1-3 1,-6 4-483,1 1 1,2 0 161,-1 0 1,-1 0-202,-4 0 0,1 0-83,4 0 1,-2 0-266,6 0 0,-4-2 106,4-3 1,-5 3 492,6-3 0,-1-3 0,6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412 133 8111,'0'-21'749,"0"8"197,0-7 0,-5 12-572,0-7 0,-6 4-289,1-4 0,-3 7 54,-2 3 0,-6-2-118,-4 3 1,-2-1-175,-3 5 0,1 6-103,0 4 0,4 3-190,1 2 1,1-1 220,-2 1 0,4 0-221,6 0 1,1-1 40,-1 1 0,2 0-727,3-1 1132,3 8 0,7-6 0,0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8043,'8'0'176,"6"1"45,-5 4 0,-2-1-183,-2 5-44,3 1 0,-6 0-425,2 0 256,-2 0 0,3 4 66,0 1 0,0-5-43,-5 0 443,0-7-246,0 10-28,0-12 1,-2 4-37,-3-10 1,2-3 126,-7-6 1,7-1 2,-2 0 1,3 1 144,2-1 0,0 0-113,0 0 1,0 1 274,0-1-493,0 0 1,7 6 99,3-1 0,-2 6-28,2 0 1,0 8 75,4 6 0,1 3-160,0 2 1,3 1 107,-4 4 1,8-4-205,-13 4 0,8 1-45,-8-1 1,3-1-76,-2-4 0,3 0-17,-3-1 1,1-4 319,-1 0 0,9 0 0,-2 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8019,'7'8'582,"-6"5"1,11-5-82,-7 7 1,1 6-365,-1 4 1,-2 2-295,7 3 0,-5 6-363,5 3 1,-5 5 278,5 5 0,-5-3 10,4 3 0,0-5 150,0-5 0,3 2-206,-7-7 0,0-6-373,-5-8-113,0-11 675,0-2 98,0-27 0,-7 1 0,-3-21 0,-3 1 0,-2-5 0,1 0 0,-1 0 0,5-5 0,0 0 0,7-2 0,-2 2 0,4 4-21,1-4 0,0-4 187,0 0 1,0 7 163,0 2 1,1 11 153,4 4 1,3 6 16,7 8 0,5 7-136,-1 3 0,7 7-316,-1 7 0,-2 3 70,1 12 0,-1 1-153,2 4 0,-4 1 69,-6-1 0,-1 0-58,1 1 1,-7-6-5,-3 1 0,-3-7-110,-2 1 1,-7-2-73,-3-3 0,-3 1 140,-1 0 0,-3-5-180,-2-1 1,1-4 59,-7 5 1,7-7-241,-1 2 0,-3-3 77,3-2 1,-2 0 351,1 0 0,4-13 0,-6-3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0 265 8019,'15'0'462,"0"0"1,-5 0-191,-1 0 1,-5 2-470,1 3 90,3-3 58,0 11 1,0-5 48,-3 7 0,-3-6-1,-2 1 27,0 0 0,0 0 2,0 0 1,0-6 377,0 6-302,0-7 1,1 4 292,4-7-281,-3 0 1,6-2-222,-3-3 0,-2-4-83,7-11 0,-2 2-232,2-6 0,1-1 129,-6-4 0,7-1-84,-3 1 1,0-5-37,0-1 1,-4 6-185,5 4 595,-7 7 0,10-9 0,-4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8182,'13'-6'-52,"-4"-4"1,4 2-118,-3-2 1,3 2 297,2-2 0,-5-1 315,0 6 1,-5 0-309,4 5-41,-5 0 1,7 1 223,-6 4 0,0 8-127,-5 7 0,0 8 128,0 1 0,0 2-191,0 8 0,0 1-17,0 4 1,-5 1-158,0 4 1,-5-3-374,5 3 0,0 2 89,5-2 1,-4 0-218,-1-5 1,0-2-92,5-3 1,5 2 161,0-6 1,6 4 474,-1-5 0,3-1 0,2-9 0,6 4 0,2-5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60 8104,'-10'-2'985,"0"-3"1,6-2-967,-6-2 1,0-3-417,-5 7 1,-6-4 923,-4 4 1,-9 0-178,-5 5 1,-5 0-1118,-5 0 1,-2 6 766,-3 4 0,-3 10 0,5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8365,'0'-10'2683,"0"0"-2110,0 7-378,0-4 0,0 6-121,0-4-1337,0 3 865,0-4 1,2 6 397,3 0 0,-4-7 0,6-1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0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1 104 8644,'8'-7'165,"-3"-3"1,1 2 936,-1-2-754,0 1-310,-5-6 1,0 5-1553,0 0 1513,0 7 1,7-10 0,1 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8564,'15'0'0,"0"-5"-203,0 0 0,-6-1-1095,1 1 1175,-7 3 0,6-9 123,-5 6 0,5 0 0,5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3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45 10640,'29'-5'-313,"1"0"0,-8-5 140,-2 5 1,-4 0 291,-1 5 1,-5 0-229,0 0-563,-7 0 648,3 0 0,1-6 0,1-2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47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10071,'16'-1'-52,"4"-4"0,-9 2 184,4-7 161,-4 6 1,-1-4-272,0 3-53,-7 4 1,4-12-1,-7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6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45 11196,'21'-7'-27,"0"4"30,4-7 1,-4 5 681,-6-5-491,0 7-295,-1-4 0,-4 7-429,0 0 566,-7 7 1,10-5 0,-5 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7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10893,'38'0'0,"-2"0"-38,-7 0 1,-6-5-717,-3 1 2355,-4-1-1121,-8 5 1,-3 0-473,-10 0 1,-10 0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7.259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38 10500,'8'-14'-214,"-3"-1"-37,3 7 260,-6 8 0,5 8 83,-7 7 0,0 4 1,0 1 0,4 8-16,1 1 0,0 2 35,-5 8-166,0 0 78,0 6 1,0 5-89,0 4 0,-5 8 99,0 2 1,1 11-71,4-2 0,0 9-1262,0-3 1251,0 5 109,0-2 0,0 6-180,0 1 0,0-8-21,0-2 1,1 1 259,4-2 0,-2 5-134,7-4 1,-7-1 5,2-4 0,2-1 19,-2 1 1,0 4 0,-5 0 0,0 1 1,0-6 1,1 1 2,4-1 0,-3 4 233,3-4 0,-4 4-165,-1-8 1,0-2-69,0 1 15,0-6 10,0 4 1,0-9 8,0-3 1,0 3-41,0-3 1,0 3-22,0 2 1,0-5-95,0 0 1,0-7 131,0 2 1,0 2-41,0-2 28,0 0 581,0-5 0,0 0-446,0 0 1,0-5 109,0 0 1,5-6-192,0 1 1,0-3 3,-5-1 27,0-7-57,0 4 0,0-9 38,0 7 1,-2-6-17,-2 6 0,2-2-38,-3 1 0,3 4-12,2-3 0,0 2-8,0 3 1,0 1 13,0 3 1,2-1-6,3 6 0,3 0 66,7 5 0,-5-1 101,-1-4 0,1 2-256,5-7 0,-7 0 116,-3-4 1,1-7-26,-1-4 1,0-1 25,-5 2 1,0-4-13,0 4 1,0-4-13,0-1 1,0-1-14,0 1 0,0 0-12,0-1 0,0 1-15,0 0 1,0 0-61,0-1 1,-5 1 112,0 0-10,1-7-32,4 5 14,0-11-2303,0 4 1,0-6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8.1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7979,'0'-8'-133,"0"1"205,0 1 0,0 2-79,0-5 1,1 5 66,4-1 0,-3 2-12,3-2-26,-4 4 1,1-11 92,3 7 67,-3 0-347,11 5 314,-12-6-141,12 4 0,-9-4-124,5 6 116,1 0 41,5 0 1,0 0 181,-1 0-128,1 0 0,0 0 133,-1 0 1,1-2-120,0-3 1,1 4 22,4-4 0,-2-2-49,6 2 0,-1-5-2,1 6 0,4-6-49,-3 5 1,3-5 77,1 5 1,5-6-167,1 1-74,5 3 122,-9-6 1,12 10-2,-4-7 0,10 5 40,5-4 1,3 4-4,2-5 1,0 2 17,-1-2-706,8-3 685,-6 5 0,6-2 64,-8 0 0,6 0-38,0-4 0,-2 4 46,-8 0 1,1 0-13,-6-5 192,7 1-219,-11 6 0,11-5 42,-7 3 0,-5-3 7,-5-2 1,1 2-20,4 3 1,0-3 389,0 3 0,0-1-437,0 1 0,-5-3 52,0 3 1,-1 2-67,1-2 1,-3 2 43,-7-2 1,-1 2-53,-3 3 37,3 4-34,-12-13-77,5 13 1,-6-6 57,-1 7-33,-5-6 46,-3 4-14,-6-4-1395,0 6 1,0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0 559 8059,'15'0'-1545,"0"0"1400,-1 0 454,-6 0 1,4-2 68,-7-3-152,0 3-30,1-4 0,-3 6 65,7 0-36,0 0-99,5-7-37,-1 6 0,3-6 31,2 7 0,4 0-29,7 0 1,-1-1-114,0-4 0,7 3 200,4-3-352,2 3 92,9-4 1,3 3-9,9-7-28,-2 0 9,11-5 0,-5 2 236,6 4 0,-4-9-110,-1 3 1,-2-3 0,7 3 1,-8 5 21,9 1-1024,-10-1 1016,7-5 1,-4 0 94,7 1-92,-7 6-3,-2-6 1,-3 6-169,-3-6 180,10-1 3,-15 0 0,11 0 11,-6 1 1,-1-6-3,1 1 1,3-1 4,-3 5 1,2 1 53,-12-1-139,0 0 85,-5 1 1,-2 0 397,-3 5 1,-3-3-407,-6 7 1,-1-1 362,0 1-384,-6 3 1,-2-4-1,-6 4-120,0-3 131,-7 4 316,-1-6-1134,-7 7 660,0 7-2,0-6-58,0 6 1,-5-6-172,0 4 172,0-3 1,0 6-174,0-3 0,0-2 176,5 7-734,-6-7 905,4 10 0,-5-4 0,7 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8572,'0'15'-65,"0"-7"0,0 5 169,0-3 0,0-2-109,0 2 1,0 4 126,0 6 1,0 6-141,0-1 1,4 11 300,1 8-464,7 13-42,-11 10 0,13 14 167,-5 8 0,3 5-65,-7-43 0,0 1 0,1 3 0,1 1 162,-2 3 1,-1 0-833,0-4 0,-1 1 814,4 5 0,-1 0 0,-4-8 0,-1-1 53,4 2 1,0 0-1,-3 1 1,-1 1-127,2 0 1,-1 1 0,1-3 0,1-1 162,-2-1 1,1-1-1,2 46 296,-5-9 5,0 0-299,6 7 0,-4-5 146,3 3 1,-4-5-98,-1-5 0,2 5-200,3 0 1,-4 1 99,4 4 0,-1-2 35,1 2 0,1-3-18,4 3 1,1-5-14,-6-4 0,5-9 167,-5-7 0,0-5-123,-5 0 0,0-9 276,0-5 1,0-10-233,0-4 0,5-4 630,0-2 0,-1 0-627,-4 1 597,0-7-673,7 4 1,-4-4 96,7 7-272,-7-1 60,10 1 1,-6-1 96,3 0 0,1 6-36,-6-1 1,2-5-266,-3-4 281,-2-7-73,5 10 0,-7-12-11,0 3 0,5-7 26,-1-2 1,1-5-16,-5 4 25,0 1 108,0 5-107,0 0 0,5-1 175,0 1 0,2 0-90,-2-1 1,-4 6-74,4 0 1,-2-1 39,2-4 1,-3 0-9,3-1 0,-4-4-56,-1 0-9,0-7-1123,0 4 1127,0-1 1,2-3-80,3 7 1,-3-5-12,3 5 1,-4-5-49,-1 5 1,0-5-142,0 4 1,0-4-159,0 5 1,0-5-174,0 5-326,0-7 0,0 5-52,0-3 1007,0-3 0,7 4 0,1-6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0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500 206 8483,'-8'0'999,"1"0"0,6-1-753,-4-4 1,2 3-14,-7-3 1,5-1-80,-5 1 1,5-5 32,-5 5 0,1-6-138,-6 1 1,-5 2 55,1-2 0,-7 0-244,1-4 0,-3 0 99,-1 5 1,-5-4-74,-1 3 0,-1-2-298,2 3 1,8-3 212,-3 7 1,9-5-702,0 6 7,4-1-237,8 5 610,1 0 0,9 0 519,3 0 0,3 6 0,7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1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573 132 8584,'0'-14'3,"0"-1"0,5 0 206,0 1 1,0 4 806,-5 0-799,0 0 1,-6 2-1,-4 3 0,-10-1 44,-4 1 1,-1 0-156,-4 5 0,3-5-235,-9 0 1,3 0 66,-3 5 0,4 0-17,-3 0 1,3 0-16,2 0 1,-1 0-169,1 0 1,1 0 48,4 0 0,2 0-70,8 0 1,-1 0-78,0 0-221,0 7-94,1-6 383,6 12 1,1-9-31,7 5 0,0-4 322,0 5 0,7 0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13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7458,'0'-9'960,"0"3"174,0 6-805,0 20-154,0-9-43,6 23 1,-4-4-137,3 9 1,1 12 63,-1 7 0,2 21-102,-3 14 1,-2-41 0,0 2-823,2 2 0,2 1 824,-1 7 1,-1 1 31,0-2 0,0 1 0,2 9 0,0 1 17,-4-5 1,1-1 0,2 0-1,0-2-172,-3-6 0,0-2 0,3-2 1,0-1 239,-2-1 0,-1 0 0,1 0 1,-1-1-8,-2-1 0,0-1 0,1 3 1,0-2 141,4 46 0,-5-46 0,1-1-133,2 3 1,-1 0 0,0 4 0,-1 0 91,2 3 0,-1 1 1,0 2-1,0 1-96,2-2 1,1 1 0,0 2 0,0 0-168,2 3 0,1-1 1,-1 4-1,1 0 164,-1 2 0,0-1 0,1 0 0,-1-2-76,0-4 1,1-2-1,-2-5 1,1-2 3,-2-4 0,0 0 0,3 40-33,-3-15 0,-4-12 128,4-13 1,-3-5 756,-2 4 0,0-2-790,0-2 0,0 0 344,0-10 0,0-4-330,0-6 1,0-1 741,0-9-1011,6 1 371,-4-5 1,6-1-339,-3 1 147,-3 0 0,9-1-186,-6 1 1,2 0 12,-3 0 1,0-6 43,5 1-24,-5 0 81,2 5 1,-4-7 328,3-3-204,-4-4-3563,6-1 3523,-7-6 0,7-9 0,1-8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0 912 8007,'0'8'0,"0"0"-453,0-3 432,0-3-42,0 4 167,7-6 1,-4 0 104,7 0-68,-7 0-75,10 0 1,-5-1 58,7-4 9,0 3-105,6-11 0,2 10-108,6-7 1,7 0 95,3-4 0,10-1-125,5 0 1,10-4 13,5-1-734,9-6 839,4 3 1,6-11 138,0-1 1,2-4-41,3 5 74,-3-7-146,-37 25 1,2 1 0,38-21 24,-42 21 1,1 1-1,-3 0 1,1 0 7,1 2 0,1-1 0,3 0 0,1 0-2,3 3 0,0 1 1,-6-3-1,0-1-7,1 3 0,0 1 0,-4-2 0,-1 0-243,49-8 232,-47 11 0,0-1 6,45-12 1,-6 2-126,-7-1 1,-8-1 140,-6 1 131,-4 4-175,-6-12 1,-15 12 94,-10-4 1,-9 4 168,-11 1 0,1 0 60,0 1-24,-7-1-175,-1 7 123,-7-5-176,0 11-924,0-4 432,-7 19 0,-1-3 155,-7 9 0,4-3-87,-4-1 0,4 0-51,-9 0-285,-3 6 280,7-5 1,-12 5 378,4-6 0,-11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3.98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941 104 19060,'8'0'-1879,"-1"-7"1,-6 5 1355,4-3 387,-3 4 94,4 1 836,-6-7-1660,0 6 843,-6-6 0,-4 5 381,-10-2-70,-2 2 392,-8-5-162,-6 1-148,5 4 1,-13-9-315,0 6 905,0 0-720,-13-2 0,5 6-179,-7-4 1,0-2 103,0 3 0,0-1-228,1 5 0,7 0 234,7 0-337,0 0 130,13 0 0,0 0-39,6 0 0,7 5-307,-1-1 1,9 3-559,5-2-344,3-4 996,2 13 1,0-6 0,0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5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74 132 8255,'-10'0'0,"0"0"-112,7 0 0,-8-1 68,6-4 676,0 3 93,5-4-254,-7 6-300,6 0 335,-6-7-297,1 6 19,4-6 98,-5 0-67,7 6-357,0-12-49,0 5 1,0-2 87,0 0 1,0 5-116,0-5-76,7 7 277,1-3 1,7 1-162,0 0 0,4-5 66,1 5 0,6 0 36,-2 5 1,3 0 9,-3 0-178,4 0 183,-5 0 0,0 2-127,-4 3 0,-3-2 105,-1 7 1,-2-5-63,-3 4 1,-3-4 21,-7 5 194,0 0-151,0-2 1,-7 4 41,-3-8 0,-8 8 5,-1-2 0,-7-2-67,1 2 0,2-5 9,-1 4 0,6-1-10,-2 2 0,4-2 37,1-3 0,7-1-42,3 5 0,3-4 101,2 5 1,2-5 159,3 5 0,10-5-172,9 5 1,4-1 111,1 6 1,1-2-55,-1-3 1,-4 3 26,-1-3 1,-6 1-71,2-1 28,-11 3 27,4-11-30,-11 11 1,3-7-11,-10 4 0,-8 2-98,-7-8 1,-6 3-65,2-2 0,-9-4-231,-1 4 0,0-3 26,4-2 0,6 0-279,-1 0 1,7 0 588,-1 0 0,-4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6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8279,'0'-14'-1776,"0"-1"2820,0 7-481,0 1-382,0 1 1,6 4-112,4-3 0,3 3 128,2 2 0,-1 5-89,1 0 1,0 0 146,-1-5 0,1 5-60,0 0 1,0 0 94,-1-5-376,1 6 82,0-4 0,-2 6-193,-4-3 275,-2-3-76,-7 11 1,0-10-2,0 7 0,0-5-44,0 5 1,-7-2-5,-2 1 0,-3 5 3,2-5 0,-3 4 39,4 2 0,0-5-3,0 0 1,5 0 106,-1 4 196,-3 1-266,7 0 180,-6-1-90,14-6 1,1 4-90,7-7 1,1 0 14,3-5 0,6 0-248,9 0 0,-1-5 98,6 0 0,0-7-596,5 3 0,-1-4 700,-4-2 0,4-6 0,-6-2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8396,'-8'-1'-311,"3"-4"1,-1 2 352,1-7 1,0 5 84,5-5 873,-7 7-243,6-10-951,-12 11 111,11-4 84,-5 6-1301,7 0 1315,13 0-203,-3 0 147,11 0 1,-1 0-12,0 0 1,6 1 16,-2 4 0,-1-2 115,2 7 0,-1-5-94,6 5 0,-3-2 72,-2 2 1,3 3-75,-4-3 1,-3 3-3,-1 1 0,-4 1 20,-1 0 0,-2-5-2,-3-1 1,-4 1 46,-6 5-21,0 0 0,-6-1 31,-4 1 0,-5-5-32,-4 0 0,-3-5 9,-2 4 1,1-4-11,3 5-49,4-7 55,-5 10-126,6-11 38,1 5 1,5-6 67,4 4-15,4-3 122,1 4-129,6-6 0,3 5 331,5 0-253,1 0 1,-2-3-11,-3 2-89,3-2 1,-12 6-36,4-3-56,-3-3-111,-2 11 1,-2-7-192,-3 4 1,-3 2-85,-6-7 510,-1 6 0,-6-9 0,-2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8452,'0'-10'0,"0"0"-828,7 1 776,-6 0 449,12-4-234,-4 12 118,5-6-218,1 7-51,0 7 1,-2-4 19,-4 7 1,0-7 3,-4 2 0,-2 1-117,7-1 0,-7 2 70,2-2 0,-4-2-88,-1 7 0,0-5 10,0 5 29,0-1 0,-5 6-3,1 0 0,-8-1 2,2 1 1,2 0 34,-2 0 0,5-1-34,-4 1 115,-1 6 0,0-5-75,0 4 1,7-4 178,-2-1 1,4 0 47,1 0-43,0-1 0,0 1-42,0 0 1,1-7 187,4-3 1,3 1-149,7-1 0,1 0 21,4-5 1,1 0-137,4 0 0,2-5 88,-2 0 0,3-6-390,1 1 1,0 2-233,1-2 0,-2 2 487,-4-2 0,4-3 0,-5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8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8547,'-10'-7'-227,"0"-3"-340,7 4 1305,-4-7-169,7 11-131,0-11-621,0 12 1,7-6 86,3 7 0,3 0-22,1 0 1,6 0 168,-1 0 1,8 0-6,-3 0 1,4 0 21,1 0 1,1 0-43,-1 0 1,-1 0-92,-4 0 1,2 5 95,-6 0-119,0 0 108,-6 1 1,-1-2-39,-3 5 0,-2-4-104,-3 5 0,-3-5 90,3 5 0,-4-5-18,-1 4 1,0 1 50,0 5 0,-4-5-24,-1 0 0,-5-1 3,5 6 1,-6-5-17,1 0 53,3-1-42,-6 0 35,12 4 1,-13-5 1,13 2 41,-4-1 1,5-5 4,5 1 0,-2-2 196,7 2 9,6-4-242,1 6 0,5-7 204,-2 0 1,-4 2-151,4 2 1,1-2 109,-1 3-44,-1-3-358,-4 4 337,-7-4-79,-1 11 1,-7-10-17,0 7 1,-7 0-34,-3 4 0,-9-1-20,-6-3 0,-7 3-37,-3-3 1,-4 8-5,5 2 1,-5-1-63,4-4 0,-4 0-124,5-1 1,1-1-239,9-3 0,-2 2 493,6-7 0,0 6 0,6-3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8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8563,'-6'-15'0,"4"1"-1383,-3-1 1369,4 0 0,1 1 881,0-1 0,0 5 139,0 0-582,0 7-166,0-3 167,0 6-108,0 0 0,5 6-461,0 4 0,-1 3 88,-4 2 1,0 1 141,0 4 1,2-3-14,3 8 1,-3-1 5,2 6 1,-2-1-18,-2 1 1,2 1 21,3 3 0,-4 4-28,4 6 1,-2 0-14,2 0 0,-1 0-117,5 0 142,-5 0-28,2 7 0,-4-5 182,3 3 1,-4-4-126,4-1 1,-3 0 10,-2 1 1,5-3 7,0-3 231,0-3-264,1 0 0,-3-3-10,7 6 1,-5-6 0,5 1 0,-7-3-126,2-2 1,2 1 135,-2-1 1,4-1-52,-4-4 0,0-2 40,-5-8 0,0 1 42,0 0 72,0-1 42,0 1 99,0-7 377,0-1 60,0-7 639,0 0-757,0-7-715,0 6 182,0-12 1,0 9-273,0-5-137,0 5 204,0-9 2,0 12-95,0-6 1,0 5-238,0-3 222,0 4 142,0-6-107,0 7 105,0 0-225,0-6-344,0 4-74,0-4 1,0 4-405,0-3-1172,0 3 687,0-4-15,0 6 317,0 0 1289,0-7 0,-6 6 0,-3-6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4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1721 8448,'0'-9'1427,"0"1"-537,0 3-214,0 4-329,0-12 1,0 9 80,0-5-145,0 5-170,0-2 1,1 1-105,4 0 1,3 0 278,7 5-413,0 0 163,-1 0 1,9-5 140,7 0-3,-1 0-66,13 5 1,-2 0 61,9 0 1,-2-5-6,7 1 0,-5-1-38,5 5 1,-7-5 74,2 0 1,-3-2-147,-2 2 0,-5 4 112,0-4 1,-6 3-122,1 2 1,-3 0 57,-1 0 0,-7 0-31,-4 0 1,-2 0 129,-3 0-36,-6 0 106,5 0 41,-11 0 183,5 0-363,-14 0-96,5 0 1,-4-1 51,6-4 0,-2 3-28,-3-3 1,4 2-207,-4-2 70,3 3-98,-4-11 275,4 12-324,-4-6 170,6 7-1130,0 0 1503,-7 0-278,5-6 10,-4 4 39,6-5-63,0 7 0,-2 0-3,-3 0 1,4-1 11,-4-4-6,-3 3-8,6-4 0,-6 1 29,3 0 0,-2-7-32,-2 3 1,-4-4 89,3-2 0,-3-6-127,-2-4 1,0-3-87,1-1 1,-1-7 62,0-3 1,-1-4-165,-4-1 0,4-5 167,-4 0 0,4-1-3,1 1 1,2 3 211,3-3 1,-1 5-135,6 5 0,-5 1 39,5 4 0,0 3-37,5-3 1,0 7 21,0 3 0,0-1-72,0-4 1,0 0-33,0-1 0,2-4-64,3 0 1,-2-1 109,7 6 0,-7 4-93,2 1 84,3-1 6,-6 3 0,6-1 11,-3 3 1,-3 4 9,3-4-5,-4 4 1,1-1-7,3-2 2,-4 9-3,6-10 1,-7 12-21,0-6 1,0 4 26,0 0-96,0 0 0,0 0 77,0 1-179,0 5 1,0-4 108,0 3-23,0 4 4,0-6 1,0 5-94,0-2 24,0 2 0,2-5 85,2 7 1,-2-1-567,3-4-72,-3 3-372,-2-4 309,0 6-2902,0 0 2549,0 6 573,0-4-141,0 4-3,0 1 695,-7 1 0,5 7 0,-4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86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736 104 9908,'8'-7'-283,"-2"4"122,-6-7 0,5 0 73,0-4 1,0 4 181,-5 0 0,0 5 358,0-5-683,0 7 127,0-4-121,0 1 32,0 4 266,0-4 7,0 6 250,-6 0-280,-3 0 90,-5 0 0,-1 0 41,0 0 0,-4 0-19,-1 0 0,-6 5-71,2 0 0,-4 1 68,-2-1 0,-4-3-162,0 2 1,-5 0 89,4 1 0,-4-4-5,5 4 1,-5-2 132,4 2 1,3-3-150,7 3 1,-1-3 235,6-2 377,-6 0-405,10 0 0,0 0 97,6 0-53,7 0-212,-4 0 0,9 0-156,3 0 107,-4 0-374,6 0-5,-1 0 66,-4 0 239,4 0-497,-6 0-2287,0 0 2380,-6 0 1,3 0-76,-7 0 1,0 4-4,-5 1 0,1 5 487,-1-5 1,-6 6 0,-2-2-1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27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45 19068,'9'-7'-2623,"-3"5"3475,-6-4-2169,0-1 922,0 6 1,0-7 227,0 3 1,-2 3 410,-2-3-173,2 4 63,-11 1 0,5 0 35,-7 0 0,0 0-193,1 0 0,-6 0 546,0 0 0,1 0 858,4 0-365,0 0-828,1 0 0,-1 4-70,0 1 0,6 0-458,-1-5 1,0 0 79,-5 0 1,1 5 62,-1 0 0,5 0-260,0-5 0,2 2-524,-2 2-135,-3-2 1032,5 5 1,-7-1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83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280 30 11792,'15'-7'-1631,"0"5"2635,-1-11-376,-6 12-154,-1-6-245,-7 7 314,0 0-322,-7 0 0,-1 5-94,-6 0 0,-1 6 184,0-1-466,0-3 190,7 6 1,-5-7-180,3 4 0,-1 3 125,1-3 0,-3-2-106,3 2 46,-3-7 54,5 10 1,-5-9 81,3 5 1,2 0-59,-2 0 0,5 3 3,-4-7 1,4 1-26,-5-1 0,2-2 64,-2 7 0,2-7-255,3 2 1,3-1 132,-3 1 1,2-4-582,-2 4-249,3-3-38,-4-2 444,6 0-346,0 0 178,-7 0 445,6 0 0,-7 0 263,3 0 1,-3 0-1,-7 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1.39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30 148 10423,'-8'-12'-316,"3"-2"1,2 1 141,-2 3 0,3 0 27,-3-5 1,4 1 839,1-1-287,0 7-117,0-5 1,0 9-54,0-5-201,0 5-101,0-2 443,0 6-753,0 0 267,0 6 1,5-1 40,0 10 1,-1-2 50,-4 11 1,0-4 37,0 5 0,0 4-5,0 5 1,2 2 151,3-1 1,-3 2-83,2 7 0,3 0-81,-2 0 0,1 5 131,-1 0 1,-1 10-76,5-5 1,-4 2 88,5-7 1,-7-4 24,2 4 1,2 0 101,-2-5 0,0 2-99,-5-12 0,0 1-165,0-6 93,0 7-60,0-5 0,0 0-77,0-6 1,0-6 222,0 6-298,0-1 167,0-1 0,0 3 27,0-6-304,0-1-13,0-10-199,0 4 99,0-12-257,0 6 133,0-7 1,0-2-149,0-3 1,0-5-30,0-9 633,6-4 1,-4-6 0,4-1-1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2.4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750 59 16795,'0'-15'-5351,"0"7"5120,0-5 0,-2 6 386,-3-2 0,2 2 422,-7 7 1,0 0 525,-4 0-425,-1 0-361,0 0 0,-6 2-357,-4 3 1,-2 3 406,-3 6 1,-4 6-206,0 0 1,-5-1 377,4-4-874,-6 0 101,10-1 0,-5 1 52,7 0 0,0-1-44,-1 1 1,6 0 55,-1 0 1,7-6 52,-1 1 178,2 0 0,8 3-371,-1-3 97,6 3 1,-2-10 164,6 7-584,0-7 10,-7 4 438,6-1-396,-6-4 559,1 4 0,2-6 195,-5 0 0,4 0 32,-5 0 0,5-1-512,-5-4 1,5 3 479,-4-3 1,-1-3 0,-5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4.95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2455 89 13835,'20'-15'-826,"0"1"1,-1-1 481,-4 0 281,-7 7 508,-1-5-658,-7 12 247,0-6 1,-2 12-117,-3 0 1,-8 6-6,-7-1 1,-12 8 292,-2 2 0,-9 6-30,-6-2 1,-5 4-86,-10 1 0,-4 2-142,-11 4 0,-4 2-58,37-15 1,-1 0 0,-4 3-1,-2 1 230,-6 1 0,0 0-887,4 1 0,-1 1 811,-6 0 1,1 1 0,9-2 0,2 1-99,-2-2 1,1 0-1,1-1 1,2-1-79,1-3 1,1 0 0,-38 20 153,1-3 1,8-3-4,6-6 214,-9 6-204,16-5 0,-15 5 35,13-7 1,2-1 9,8-4 1,-1 4-18,6-4 0,6-1 298,9 2 0,3-7-304,2 1 0,1-2 1851,3-3-1944,4 1 1,8 0 387,3-1-607,4-5 103,6-3 1,0-4-312,0 3-100,6-4 598,2 6 0,7-9-167,0-3 47,0 4 1,-1-7-327,1 3 291,0-4 0,-2 0-10,-3-1 135,3 0-91,-5-5 0,5-1-646,-3-4 444,3 4 0,-7-7 0,6 4 60,-3-6 1,0 2 22,0-1 0,3 4 33,-7-4 1,6 4 101,-1-4 0,-4 6 230,-1-2 1,2-1 104,-2 1 459,0 1 79,1 4-241,-4 0-585,4 7 0,-7 3 397,-4 10 0,2-2-213,-7 7 0,5 0-26,-5 5 0,2 4-46,-2 1 1,-8 4 77,3-4 1,-1 4-35,6-4 1,-3 1 33,4-1 1,-5-2-29,0 6 0,1-6-452,3 2 269,3 3 52,1-7 0,4 7-31,-3-3 0,5-9-9,5 4 1,3-4 133,7 4 1,1-5 233,4-1-264,3-5 5,6 2 0,2-6-490,4 0 1,-3 0 294,7 0 0,1 0-445,4 0 1,0-5 693,0 0 1,0-6-1,0 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5.94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89 17518,'0'-15'-1891,"6"1"1,-4-1 343,3 0 1720,3 7 0,-6 0 169,3 3 237,-4 3-614,-1-4-379,0 6-48,0 6 1,-1 3 645,-4 5 1,1 1-81,-5 0 1,0-1 111,0 1-187,-4 0 12,4-1 1,-5 1 93,-1 0 265,0 0-183,1-1 0,-1-4 51,0 0 0,0 0-106,1 4 1,-1 1-196,0 0 1,2-5 286,3-1-258,-3 1 0,12 5-205,-4 0 1,3-6-52,2 1 1,2-5 162,3 5 1,8-2 163,6 2 0,8 3 33,-3-3 0,9-2 96,1 2 0,2-1-81,-2 6 1,-3-5 43,4 0 0,-4 0 203,-2 4 0,-4 1 302,-1 0-467,-6-1 1,-3 1-474,-10 0-96,-4-1 0,-7 0 72,-4-5 0,-10 3 80,-4-7 0,-9 0 70,-1-5 0,-2 0 156,2 0 1,-2 0-344,-4 0 1,0-2-36,5-3 0,-1-3 447,2-7 0,3 0 1,-5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16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1 147 17544,'21'-23'-2665,"-9"-3"1600,2 6 0,-2 2 1682,2 9 427,1-4-646,-7 4 0,5 1-292,-3 3 0,-2 4 60,2 1 0,0-5-367,5 0 1,-6 0 447,1 5 1,0 0 207,5 0 1,-1 0-47,1 0 0,0 0-360,0 0 0,4 0-28,1 0 1,1 0-28,-1 0 1,-2 0-362,6 0 0,-6 0 73,2 0 1,1 0-11,-2 0 1,1 0-80,-5 0 341,-1 0 1,1 7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6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8438,'2'-9'633,"3"5"-525,-4 2 1,8 2-316,-4 0 0,-2 2 183,7 2 0,-1 5-137,6 5 0,1 3 99,4 2 1,-2-2-167,6 2 0,-4 2-166,5-1 1,-1 4-97,5-4 490,-6 0 0,5 1 0,-5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87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11227,'0'-8'-560,"0"1"527,0 7 0,-1 2 138,-4 3 212,3 3-170,-11 7 0,5-1-338,-7 1 0,0 1 41,1 4 0,-1-4-83,0 4 0,-3-2 122,4 2 1,-4-4-342,8 3 1,-2-2-233,3-3 0,-3 1 659,7 0 1,0 0-1,5-1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3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74 148 8565,'7'-23'0,"1"-5"-373,7 4 1,-2 2-102,-3 3 1298,-4 9-102,-6-3-309,0 11-541,0-4 327,0 6-97,0 0 0,0 6 7,0 4 1,0 3 56,0 2 0,-5 1-70,0 4 1,-4-2-200,4 6 0,-5-4-13,5 4-231,-6-6 204,9 4 1,-5-6 21,7 4 0,-4-9 39,-1 4 1,0-4 23,5 4 98,0-1-76,0 1 1,5-5 28,0 0 1,6-7 16,-1 2 1,9-3 155,6-2 1,-2 4-147,1 1 1,1 0 70,4-5 1,2 2-43,3 3 150,-2-4-172,-3 6 0,-1 0 30,-4 2 56,-3 4-50,7 2-65,-11 0 1,2-1-2,-9 1 0,-4 0-4,-6 0 0,-1-6-33,-4 1 0,-5-2-15,-9 2 1,-4-2-73,-7-3 0,-1-2-237,-3 7 0,1-6 163,-6 0-579,0-2 487,1-2 1,-3 0-256,7 0 1,0-2 547,4-2 0,-5-11 0,-3-8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52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12307,'22'-29'-1125,"3"1"999,-10 3 1,1 4 518,-11 6-213,6 1 0,-3 4 0,7 0-39,0 7 0,0-4-324,-1 7 1,1 0-91,0 0 0,-1 0 385,1 0-36,0 0-131,-1 0 0,1 5 1,0 0-339,0-2 0,-1 4 446,1-2 0,6 6 1,2-3-1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91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28 20710,'8'-6'-3013,"5"4"3353,-11-4-2056,4 6 1813,1-7 1,-4 5-444,7-2-224,0 8 514,5 5 0,-1 5-391,1 1 0,-5 0 141,0-1 1,-1 1-80,6 0 0,1-1 662,4 1-272,-4 0 1,6 0 0,-8-1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10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30 17198,'-4'-10'-1643,"-1"0"0,-7 7 2225,2-2 0,-3 3 392,-1 2 0,-3 2-803,-2 3 1,1 3-518,-7 7 1,6-1-779,-6 1 576,1 6 130,1-4 1,2 4-42,6-7-598,-6 8 518,11-6 1,-10 5-691,10-6 1148,4 0 1,-7-7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6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88 20191,'8'-14'-1711,"5"5"0,-10-4 896,7 4 1,-7 0-127,2 0 589,-3 5 554,5-2 1,-1 4 566,4-3-125,3 4-1231,-5-6 724,0 7 0,5 0 186,-3 0 0,3 2 298,2 3 0,1-4-206,4 4 0,-2 3 190,6 2-679,-6-3 260,3 6 1,-1-7-6,0 4-146,-1 3-119,-4-5 0,0 7-470,-1 0-250,1-1 548,-7 1 0,0 0-370,-3 0-122,-3-1 300,4-6 0,-12 5-424,-4-3 249,-9 3 478,2-5 1,-9 4 81,6-7 1,-4 5 90,4-6 0,-4 6 64,4-5 0,2 2 290,9-2-185,-5-4 0,13 7 37,-4-3 1,5-3-49,5 3 1,10-4 333,9-1 0,5 5 300,6 0-104,2 7-327,1-11 0,3 11-49,-7-7 1,5 6-90,-5-1 1,-6-2 328,-8 2 0,-5-5-473,-6 5 0,-2-6-435,-7 6-837,0-6 734,-13 9 0,-4-10 301,-12 7-325,-7-1 147,-1 0-778,-14 4 856,5-5 0,-9 2 154,6-1 156,-13 1-55,14 5 0,-14 5-898,13-1 1,2 6 872,8-6 0,3 3 0,6-3 0,1 6 0,0 2 0,-1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3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8259,'0'-15'0,"0"1"841,0 6-141,0 1-161,0 0 470,0-1-409,0 0 39,0-5 126,0 11-352,0-11-239,0 12 1,2-11 204,3 7-604,-3 0 267,11 5 1,-10 0 10,7 0-272,0 0 1,4 0-58,1 0 1,3 2-8,-3 3 0,3-2 85,-9 7 0,4-5-4,2 5 157,0 0 0,-2 4-1,-3 1 1,-4-5-1,-6 0 1,5-1-19,0 6 88,0 0-43,-5 6 0,-5-3-37,0 6 1,-6-4 31,1 5 0,-3-3 7,-2 3 1,0 3 25,1-4 1,-1-1 8,0 2 0,6-7 4,-1 1 0,5-3 251,-5-1-270,7 0 301,-4 0-18,7-7 67,0-2-184,0-6-88,0 0 0,7-1-28,3-4 0,8 1-111,1-5 1,1 4 41,-6-5 0,6 5-19,0-5 1,4 5-7,-4-4 0,4 4-150,-4-5 0,4 2-439,-4-2 1,-1-3 236,-4 3 1,0 3-721,0 3 0,-1-3 1113,1 2 0,6-6 0,2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1 101 8260,'13'-19'493,"-3"-1"0,1 6 377,-6 4-271,0 0 1,-5 0 231,0 0-605,0 7 0,0-2-7,0 10 0,0 3-162,0 7 1,0 1 84,0 4 1,0 3-134,0 6 1,0 1-301,0-1 0,0 0 200,0 1 0,5-1-266,0 1 0,1-3-173,-1-2 0,-3-2-312,3-4 0,1-7-394,-1 2-198,0-2 1434,-5-4 0,-13-8 0,-3-8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1 148 8260,'0'-21'-129,"2"4"-65,3-2 0,-2 2 1276,7 3 0,-1-1-396,6 0 0,-5 2-231,0 3 0,1 4-240,9 6 0,-2 0-158,6 0 1,1 1 106,4 4 0,7 3 46,3 7 0,-1 5 13,1-1 0,-1 8-154,1-3 0,-3-1-181,-7 1 0,-6-4 54,-3 4 1,-6-6-74,-4 2 0,-3-4 114,-7-1 1,-7 0 61,-3-1 1,-9 1-19,-6 0 1,-8-2-20,-1-3 0,-7 3 14,2-3-369,-3 3 210,4-5 0,-3 5-678,7-3 1,0-2 390,4 2 0,7-5-1929,4 4 2353,9-5 0,3 2 0,7-6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2.9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221 89 8345,'0'-15'198,"7"1"502,-6-1-276,6 0 1,-14 2-116,-2 3 1,0 4 45,0 6 0,-1 0-87,-5 0 1,1 0-33,-1 0 0,-5 0 156,1 0-335,-1 6 4,5 3 0,1 10 66,-1 1 0,2 4-216,3-4 0,2 6-161,3-1 215,3 2 8,-4 3 0,7-6-68,4 1 1,-1-6 40,5 6 0,-4-7 50,5 1 0,2-2 12,7-3 0,-3-5 2,12 4 0,-10-12-74,7 4 1,-2-3-4,1-2 1,4 0-36,-4 0 1,4-7 90,1-3 0,-1-3-68,-3-1 1,-4-6 71,-6 0 1,-1 1 0,1 4 1,-7 0-15,-3 1 1,-3-1-3,-2 0 103,0 1 23,0-1-82,-7 7 0,4-4-17,-7 7 1,5 1-189,-5 4 185,7 0-114,-10 0-76,12 6 0,-6-3 134,7 7 14,0 0 1,0 5-32,0-1 1,7 1-1,2 0 0,-1-5-18,2-1 1,0 0 24,5 0 0,-1-1 139,1-3 0,0-3-46,0 3 0,-6-3 13,1-2 0,-5-2-104,5-3 0,-7-3 3,2-7 0,-5 0-3,-5 1 0,0-3-8,-9-2 0,2 2 8,-7-2 0,2 4 21,2 5 1,-4-3-61,-1 4 1,1 0-35,4 0 0,0 5-175,1-1 1,-1 4-32,0 1 27,0 0 0,7 1 266,3 4 1,4-1-285,1 5 418,0-5 69,13 9-254,-3-12 1,11 8 377,-6-5-107,6-2-74,2 5 1,1-7 269,1 0 0,-2 0 139,1 0-41,4 0-238,-5 0 1,4 1 56,-2 4-361,-4-3 92,0 4 1,-4-1 47,2 0 1,-7 2-14,-2-3 0,-7 0-236,2 6 0,1-6-107,-1 6 102,0-6 0,-7 2-8,-2-6 304,2 7 1,-6-6-50,3 4 299,3-3 87,-4-9-331,6-1 1,1-5 314,4 3-305,3-3 0,12 7 66,0-4 1,-1 3-120,-4 7 1,0 0-131,-1 0 1,1 0 199,0 0-260,6 0 62,-5 0 1,1 5 27,-8 0 0,1 2-166,5-3 0,-5 0-24,-1 6 0,0-6-300,0 6 52,4-6 0,-9 4-419,6-3 306,-1-4 0,1 6 70,0-7 0,-5 0 512,5 0 0,-1-7 0,6-1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8345,'15'-10'7,"0"0"324,-7 7-247,5-10 128,-11 11 0,6-4-504,-3 6 259,-4 0 1,6 1 43,-7 4 0,5-1 27,0 5 0,0 1-107,-5 5 0,4 0 134,1-1 1,0 6-93,-5-1 0,5 1 8,0-5 0,2 3 121,-3-4-60,-2 11 1,5-15 14,-7 9 0,1-9 339,4-5-217,-3 3-81,4-6 0,-4 4-17,3-6 0,-4-6 4,4-4 0,-1-3 97,1-2 1,-4 1-76,4-1 0,-3 0 99,-2 0-106,0 1 35,0 6-150,0-5 56,0 4-10,0-5 109,0 6-697,0 1 336,0 7 0,1 0 70,4 0 1,-3 7 94,3 2 1,3 4 61,2 2 0,3 1-69,2 4 0,-1-4 62,1 4 0,1-4 31,4-1 0,-4-5 14,4 0 0,-2-7 19,1 2 0,-2-4 84,2-1 0,-7-5-84,-2 1 0,-2-13 21,1 3 1,-2-6-121,-7 0 0,-7 2 4,-2-6 1,-11 6-233,-4-2 286,-4-3-149,-2 14 1,1-11-236,0 10 0,-1 4-233,1 1 1,-4-2 230,4 2 1,-4 0 31,9 5-149,2 0 45,1 7 436,6-5 0,7 11 0,2-5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89 8441,'10'-15'411,"0"0"1,-7 1-24,2-1 0,-4 5 31,-1 0 3,7 7-249,-6-3-149,6 6 1,-7 6-148,0 4 1,0 5 138,0 4 0,0 4-62,0 6 0,0 6 189,0-1-386,0 7 296,0-4 1,0 7-235,0 1 0,7-1 46,2 0 1,0-2-118,0-3 0,-4 2 66,5-6-537,0-1 457,5-5 1,-2-1-113,-4-3 0,4-9-594,-3-6 413,3-7 559,2 3 0,6-12 0,2-2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0 236 8441,'15'-15'-330,"-5"-5"-497,-1 1 1076,1-1 0,0 7 1548,0 3-726,-7-3-128,4 12-812,-7-6-31,0 7 17,0 7 1,0-4-21,0 7-41,0 0-251,0 4 281,0 1-132,6 0 0,-3-2 3,7-3 1,-5-4-249,5-6 69,0 7 0,9-6 56,1 4 0,0-3 8,-6-2 1,3-5-44,2 0 1,-1-6-105,7 1 0,-7-5 85,1-5 0,-2 4-116,-3-3 1,-1-3-16,-3 3 0,-3-6 351,-7 6 0,0-8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1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8441,'15'0'-1672,"-5"-1"1771,-1-4 1,-4 3 2184,5-3-1769,-7 4 0,6 1-212,-5 0 0,-2 8-15,3 7 0,-2 1 0,2 8 0,-3-1-168,3 2 1,-4 7 166,-1-2 1,0 4-564,0 0 0,0 4-123,0 6 1,0-5-482,0 0 0,0-6 351,0 1 0,0-4-1024,0-6 653,-6-2 900,-2-8 0,-7-6 0,0-14 0,0-10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1 132 8441,'14'-22'-23,"1"2"1,-5 4 66,0 1 1,0 0 271,4 1 462,-6 5-410,5 3 1,-4 1-59,5 0 0,1 0-23,0 5 1,-1 2-136,1 3 1,0-2-4,0 7 1,-1-5-168,1 4 1,0 3 74,-1 8 0,1-3-213,0 8 1,3-5 67,-4 4 1,4-1-89,-8 1 1,2-1-51,-3-3 1,-2-4 85,-7 4 0,0 1-262,0-1 1,0-6 49,0-4 0,-7-5 22,-2 5 1,-6-7 165,-5 2 164,4-3 0,-12-9 0,5-1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5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8566,'18'-20'0,"-4"1"0,3 4 581,-12 5-357,6 7-108,-9-3 0,4 7-401,-6 4-726,0 3 741,0 14 1,0-1-120,0 3 0,0-1 389,0-3 0,7 3 0,1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5.12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116 133 9825,'10'5'111,"0"0"1,-5 0 251,5-5-337,-7 6 44,10-4 1,-10 9 32,7-6 0,-5 5-245,5-5 1,-5 7 196,4-3 0,-1 6-128,2 5 0,2-4-168,-7 4 0,6-4 143,-1-1 1,-2-1-72,2 1-68,0 0 205,4-7 0,-4 0 141,0-3-77,0-3 0,0 4 1,-2-8 27,-2-2 1,-1-10-146,-5-5 1,-2-7-128,-2 1 0,-6-3 172,-10-1 1,2 0 44,-6-1 1,-1 6 145,-4-1 1,1 2-185,4-1 0,-4 3 149,3 6 1,4 2-60,1 3 62,-2-3-38,5 11 0,1-4-94,6 6 0,5 2-54,-5 2 1,7 0 54,-2 5-43,10 1 0,8 5 201,7 0 1,1-6-150,-1 1 0,-2-2 175,6 2 0,-4-3-16,4-7 0,-4 5 157,4 0 1,1-1-116,4-4 1,-1 0 41,-4 0 1,4 5-81,-3 0 0,1 0-73,-2-5 0,-2 5-173,-8 0 215,-6 6-32,6-9 0,-8 6-261,4-3 1,-4-2-231,-6 7-286,0-7 498,0 11 319,0-13-194,-6 6 0,4-9 62,-3-3 0,4-3 23,1-7 0,1 1-74,4-1 1,8 0 285,7 0 0,6 6 196,-1-1 0,4 2 117,5-2 0,-1-2-140,6 8 0,-5-1 66,6 5 1,-8 1-365,3 4 1,-1 3-160,-5 7 0,2 5-449,-11-1 0,-1 6 307,-4-6 1,-2 6-546,-3-6 322,-3 8-203,-7-11 1,-4 12 580,-5-4 1,-8 4-1,-12 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6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102 257 8235,'2'-16'220,"2"-4"1,-2 4 756,3-4-317,-3 4-213,4 1 0,-4 5 53,3 1-492,-4 5 0,-2-2-2,-4 6 0,1 6-186,-5 4 1,4 3 13,-5 2 1,2 0 55,-2-1 0,-1 6 48,6 0-108,-7-1 37,11 2 1,-8-4 37,5 2 0,2-2 67,-3-3 0,3 1 34,2 0-19,0-1 354,0 1-59,0-7-277,7-1 1,1-9 35,7-3 1,1-4-78,4-11 0,-4 2 50,4-7 0,-4 6 0,-1-6 1,-6 7 7,1-1 0,-6-2-8,0 1 0,-2 0-59,-2 6 0,-2-1-16,-2 0 0,-5 1-82,-5-1 0,-1 7 133,0 3 0,-1-2-149,-4 2 1,4 0 71,-4 5 0,9 0-215,1 0 240,0 0-73,2 0 1,0 0-162,3 0 239,4 7 1,-4 0 130,10 2 0,-2 0-197,7-5 495,6-2-239,0 5 0,7-6 144,-3 4 0,3-3-159,6 3 0,-5-2 119,1 2 1,-1-4-70,6 4 0,-6 2-58,1-2 0,-6 1-45,6-1 0,-7-3-135,2 3 1,-4 1-83,-1-1 156,-1 7 1,-1-9-321,-3 7 188,-3-7-3,-7 3 0,1-1-4,4 0 112,-3 0 0,6-5 21,-3 0 1,-2 0 111,7 0 0,0-1 29,4-4 1,1 1-134,0-5 0,4 4 172,1-5 1,6 7-80,-9-10 1,10 9 121,-2-6 0,-2 7-137,1-2 1,-6-1 1,2 1 0,-4 0-35,-1 5 0,-1 0-7,1 0 0,-5-5-128,0 0 1,-5 0 111,4 5-140,-5-6 0,2 2 87,-6-5 1,0 4-155,0-5 0,0 5-26,0-5 0,-1 0-28,-4-4 1,1 1 169,-5 3 0,-1-2-52,-5 8 170,0-8 0,1 6-123,-1-4 210,0 3-171,1 7 1,4 2 101,0 3-59,7 3-27,-4 7 1,7-1 8,0 1 0,0 1-5,0 4 0,2-2-9,3 6 0,-2-4-8,7 5-6,0-7 17,4 3 0,6-7 139,0 1 1,-1-5-2,-4 0 0,4-7-27,1 2 0,5-3-61,-6-2-2,7-7-4,-9-1 1,10-7 67,-2 0 1,3-4 115,1-1 1,-1-6 33,-4 2 1,4-4-103,-3-2 1,-4 8 51,-2 2 1,-4 4-62,-5 1 1,-2 7 136,-3 3-222,-3-3 1,4 8-130,-6 0 0,0 1 85,0 9 1,0 0-149,0 5 0,0 1 102,0 4 0,0-4-173,0 4 1,5-2-49,0 1 0,5-3-154,-5 4 0,6-4-222,-1-1 1,-2 0-51,2-1 0,0 1 686,4 0 0,8 0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7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192 705 8311,'8'-15'-195,"0"2"-129,-3 3 1,-3-3 1121,3 3 0,-4 2 45,-1-2-456,0 0 0,0 1 108,0-1 1,-1 5-236,-4-5 1,-2 5-4,-3-5 1,-3 7-358,3-2 99,-9 4-90,2 1 0,-4 0-101,7 0 1,-1 1 117,0 4 0,0 2-106,1 2 0,-1 5-65,0-5-188,7 11 218,2-4 0,6 5-61,0-6 1,0 0 153,0 0 0,5-1 131,-1 1 1,8-5-136,-2 0 1,3-2 12,1 2 1,1 1 2,0-6 1,1 0-13,4-5 0,-4 0 9,4 0 314,-4 0-265,-1 0 0,-1-5 27,1 0 1,0-5 6,0 5 0,-6-1 193,1 1 0,-7 2 37,2-7 170,3 7-296,-6-4 26,5 0-123,-7 6-15,0-6 18,0 7 48,0 0 35,6 0 0,-3 2-63,7 3 0,-5-4 261,5 4 1,0-3-1,4-2 0,1-2 16,0-3 1,6 2-119,4-7 0,2 1 32,3-6 0,-1-1 71,1-4 1,4-3-43,0-6-282,7-1 178,-10-6 0,11-1-109,-2-7 1,-6 0-249,-5 0 0,-6-1 157,-8 1 0,-2 5-127,-3 0 0,-4 6 104,-6-1 1,-6 5-133,-4 4 1,-3 1 232,-2 9 0,-4-1-68,-1 11 0,0 0 95,6 5-81,-8-7-2,6 6 1,-12-4-1,4 10 1,1-2 70,-1 7 0,1 4 6,-2 6 1,2 8-62,4 1 318,9 0-287,-10 14 0,14-5 82,-4 6 0,5-2-72,10-3 0,3 2-135,7-7 0,1 6 150,4-6 0,3 0-101,6-4 0,2-8 25,3-2 0,2 1-14,3-1 0,4-7-83,-4-8 0,2-4 44,-2-1 1,9-1 145,-4-4 1,-2-5-95,-3-9 0,-1-4 247,1-7 1,2-4-40,-7 0 1,5-9-122,-4-1 0,-3 0-73,-7-5 0,-1-2-143,-9 2 0,-4 5 179,-11 5 1,-1 11-33,-4-1 0,-3 9 161,-7 1-131,-6 9-16,5 3 0,-7 7 54,3 0 1,4 2 4,-4 3 1,4 5 21,1 9 0,0 4-12,1 7 215,6-1-98,1 0 0,2 2-14,0 4 1,0-3 153,5 8 0,7-8-54,3 3 0,4 1-114,6-2 0,4 0-69,11-4 1,1-3-10,3-2 0,2-6-502,-7-9 1,5 2 118,-5-8 0,-4 1-157,-6-5 0,-7-1 495,-3-4 0,1-3 0,-7-7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1.8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74 8250,'8'-6'250,"4"2"81,-7-5 0,1 4 771,-1-5 1,-3 5 160,3-5-1047,-4 7-157,-1-10 0,-1 11-27,-4-3 0,0 4-107,-10 1 1,4 0-367,-9 0 0,2 0-62,-1 0 0,2 5 215,-2-1 1,2 6-95,3-5 1,-1 5 89,0-5 1,5 5 234,1-5 0,4 4 53,-5-4 176,7 7 1,-4-9-111,7 7 1,2-7 87,3 2 0,3 1 131,6-1 0,3 5 23,2-5 0,3 6 108,2-1-334,4-3 35,-12 6 1,10-10-150,-6 7 1,0-2 17,-6 2-87,1 3 1,-2-5 174,-3 7-335,-4-7 322,-6 5-207,0-5 1,-8 7 46,-7 0 1,1-2-136,-6-4 0,-1 5 121,1-5 0,1 0-411,4 0 1,0-4-469,1 5-280,-1-7 1276,0 10 0,7-11 0,2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0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8250,'15'0'1589,"0"0"-1398,-1 0 1,-4 2-46,0 3 1,-7 3 73,2 6 0,-3 8 0,-2 2 1,-5 4-1,0 1 1,-5 7-40,5 3 0,-5 4-188,6 1 0,-1 2-325,5 3 0,0-4 119,0 4 1,0 0-57,0-4 1,6-5-145,4-10 1,1-7-1097,-1-4 997,3-9 1,-11-5 511,3-10 0,-4-16 0,-1-10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1 177 8250,'0'-21'0,"1"3"-3,4-7 3,3 7 0,7-3 0,1 6 799,4 1 1,-2 1-235,7 3 0,-1-2-487,5 8 0,1-1 1,-1 5-118,7 6 43,-5-4 1,3 11 56,-9-3 0,1 3-200,-6 1 1,-6 1-193,-4 0 1,-7 0 184,2-1 1,-3 1-88,-2 0 1,-8-1 67,-7 1 0,-1-5 84,-9 0 0,-4-2-101,-5 2 1,-1 3-151,6-4 0,0 0 120,-1 0 1,6-5-89,-1 1 0,7-4-439,-1-1 190,2 0 549,9 0 0,8-6 0,8-2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6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8250,'44'-23'-215,"0"3"1,-7 3 348,-2-3 42,-11 4 264,4-6 386,-12 8-215,5-1-502,-12 7-49,-3 1-322,-12 7 333,-3 7 1,-5 1-147,-1 7 1,5-1 92,0 1 0,1 0-97,-6-1 1,2 3 17,3 2 0,2-2 78,3 2 0,3-2-84,-3-3 0,4-4 120,1 0 90,0 0 1,1 3-110,4-3 0,4-4-2,5-6 1,6 0 37,-1 0 0,3 0 117,-3 0 0,-2-5 9,2 0-113,-2-6-37,4 9 0,-10-6 88,4 3-125,-4 4 1,2-8-19,-3 4 116,-3 4-292,-1-6 14,-4 7-233,4-6-691,-6 4 61,0-11 1,5 10 1033,0-7 0,7 0 0,-4-4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 8564,'0'-14'1056,"0"5"-252,0-4-672,0 12-268,0-6 266,0 14 0,0 1 26,0 7 1,0 7-60,0 8 0,0 6 2,0 8 0,0 2-101,0 3 0,1-2-264,4 7 0,-2-2 94,7 2 1,0 2-237,5-7 0,-1-2-219,1-8 0,-2-10-86,-3-9-566,-3-4 1279,-7-7 0,0-9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8364,'9'-7'98,"4"4"62,-3-7 1,-2 2 167,1-2 0,-4-1 470,5 6 1,0-5-312,5 5 0,1-6-212,4 1 1,-2 2-251,6-2 1,-4 5 127,4-5 1,-1 7-299,2-2 1,1 3-36,-7 2 1,1 0-33,-5 0 1,-1 2 90,1 3 0,0 3-145,-1 7 1,-4 1 107,0 4 1,-5-2 48,5 6 1,-7-6 59,2 2 1,-4 1 15,-1-2 1,0 1-101,0-5 234,0-1-141,0-5 0,-1 4-491,-4-4 1,3 0-430,-3 0 341,-3-5 1,5 2 618,-7-6 0,0 0 0,-4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8364,'0'-15'-1434,"0"5"1566,0 0 1,2 7-20,3-2-560,-4 10 286,6 3-30,-7 7 1,5 6 190,0 4 0,6 3 0,4 1 0,8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8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104 544 8364,'8'-6'945,"-2"4"0,-6-6-591,0 3-305,0 3 375,0-4-473,-6 6 129,-2 0-147,-7 0 0,5 5-65,0 0 0,1 6 78,-6-1 1,5 3-205,0 2 1,5-1-155,-4 1 211,5 0 92,-2-1 0,6 1 63,0 0 1,0-5 45,0-1 1,0-4-4,0 5 0,6-7-68,4 2 236,3-3-84,2-2 1,0 0-18,-1 0 1,1 0 123,0 0-60,-1-7 1,1 4-72,0-7 0,-5 7 19,-1-2 1,-4 2-39,5-2 13,-7 3-29,10-4 0,-9 6-7,6 0 0,-6 0 0,6 0 1,-5 0-15,5 0 1,0 0 213,4 0 0,3-5-112,2 0 1,-1-1 98,7 1 0,-1-4-56,6-5 0,1-1-22,3 0 0,4-6-42,6-3 1,0-6-10,0-4 1,-5-5-136,0-10-946,1-4 1069,-3-5 1,-8 4-232,-9 0 0,-10 13 50,-5 2 1,-7 8-29,-8 6 0,-1 6 44,-14 9 0,6 3 39,-6 7 1,1 0-70,-6 0 0,6 7-146,-1 3 0,3 4 692,-3 6 0,-3 3-417,4 6 0,3 2 178,1 4 1,9-3-92,1 7 0,6 1 67,0 4 1,4-2-32,4-3 1,6 4-49,10-4 0,3-3-49,6-2 0,7-4-98,3-6 0,5 2-226,5-6 1,-3-5-1130,3-6 1432,3-5 0,7 2 0,8-6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1 528 9978,'8'0'2247,"0"0"-1737,-3 0 144,-4 0-298,12 6 1,-9-4 292,6 3-266,-1-4-243,6-1 83,0-6 1,-1-2-19,1-7 1,0-6-100,0-4 1,4-3-273,1-1 1,-1-9 103,-4-6-410,0 0 347,-1-6 0,0 1-47,-5 0 0,3 6-184,-7 9 0,0 9-180,-5 6 147,0 9 1,0 5-511,0 10 1,0 5 303,0 9 1,-5 6 579,0 9 1,-5 4 102,5 6 0,0 0 84,5 0 1,0 7-238,0 3 0,0-4 90,0-1 1,0 2-9,0-2 1,0-5 68,0-5 1,2-6 79,3 1 0,3-6-141,7-9 0,-1 1 466,1-10-230,0-4 1,-1-1 65,1-10 0,0-3-179,-1-6 0,1-1-25,0 0 0,-5 0 35,-1 1 0,0-3 136,0-2-369,4 2 0,-11-4 138,3 7 1,-2 4-321,2 0 27,-3 7 0,4-5-548,-6 3 194,0 3 231,0-5 0,0 9 175,0 3 0,7 3-1,3 7 1,-2-5 246,2-1 0,-1 0-186,6 0 1,0 3 581,0-7-224,-1 0-4,1 1 1,0-4 232,-1 3 1,1-9-228,0 0 1,-5-8-136,-1 2 0,-5-4-31,0-6 1,-2 2-176,-2-6 1,-2 1-341,-2-2 0,-6 2 218,-10 4 0,2 2-272,-6-2 1,4 4-11,-4 5-433,6-3 523,-10 12 1,12-6-124,-4 7 1,4 0-634,1 0 1169,0 0 0,2 7 0,3 2 0,4-2 0,19 13 0,3-4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9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58 119 8287,'29'-15'208,"-1"0"167,-4 0 0,-2 6 647,-8-1-447,1 7-232,-7-10 0,4 9 233,-8-6-65,1 7-120,-5-3-136,0-1-319,-6 5 0,-2-4-102,-7 6 0,0 0 96,1 0 0,-1 6-171,0 4 0,1 3 83,-1 2 0,-5 0-39,1-1 0,4 1-47,5 0 1,2 4-71,-2 1 0,2 0 96,3-6 0,3 1 28,-2 0 1,4 1-10,4 4 0,6-4-168,10 4 1,3-9-117,6-1 0,2-2 78,3 2 1,2-4-102,4-6 506,2 0 0,-4 0 0,-1-6 0,-3-4 0,-3-3 0,-1-8 0,-1-2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74 8287,'-6'-15'-47,"4"5"241,-3 1 0,4 4 782,1-5-613,0 7 1,-5-6 84,0 5-49,0 2-297,-2-5 1,1 14-127,-4 3 1,-1-2 97,6 2 1,-5 4-327,5 6 1,-5 1 106,5-1 1,0-4-193,5 4 1,0-4 146,0-1 0,0-1 22,0 1 0,0 0 111,0 0 0,5-6-10,0 1 1,7-7 21,-3 2 0,4-3 124,2-2 1,0 0 101,0 0 41,-1-7-191,8-1 107,-6-6 0,5-1-104,-6 0 1,-5 5-44,-1 1 0,-4 4-27,5-5 16,-7 7 0,4-6-140,-7 5-378,0 2 82,0-5 1,2 7 179,2 0 0,-2 2-763,3 3 438,-3-3 601,4 4 0,2-6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0 8475,'0'15'-812,"0"0"1,0-1 856,0 1 1,0 6 541,0 4 0,0 4 0,-1 6 193,-4 4 0,3 8-279,-3 2-655,4 13 147,1-1 1,0 6-2,0-4 0,1 3-179,4-3 1,-2 1-154,7-5 0,-2-12 180,2-3 1,2-11-110,-7-4 0,-1-6-611,-4-8 337,0-7 0,-1-3-28,-4-10 571,-10-10 0,-8-8 0,-6-6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8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0 104 8454,'10'-15'-68,"0"0"0,-1 0-137,6 1 1,-2 4 633,-3 0 0,8 5 633,-3-5 1,3 7-311,-4-2-122,8 4-275,-6 1 0,7 0-163,-4 0 1,-1 0 31,7 0 1,-7 1-292,1 4 1,-2-2 13,-3 7 1,0 0 34,-5 5-1,3 1-101,-7 4 1,4-4-175,-4 4 0,0 1 88,-5-2 1,0 6-94,0-5 0,-1 4-38,-4-4 0,1 4 114,-5-4 0,4-1-206,-5-4 0,7 0-645,-2-1 436,-3 1 1,4-7-123,-5-3 760,5-3 0,-9-9 0,5-1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58 8454,'8'-15'0,"4"5"238,-7 1 1,1 5 1141,-1 0-1630,-3-5 302,4 8 1,-6-4-975,0 10 0,0 3 308,0 7 1,0 6 613,0 3 0,0 4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133 177 8422,'6'-9'-393,"-4"1"936,3 3 0,-2 4 101,2-4-367,-3 3 1,4 4-218,-6 3 1,0 3-46,0 7 1,0-1 16,0 1 0,-5 0-126,0-1 1,0 1 78,5 0 1,0 0-166,0-1 0,0 1 93,0 0 1,0-6 33,0 1 452,0-6-391,0 2-169,0-6 1,0-6 47,0-4 0,-1-8-188,-4-2 1,2-6 117,-7 2 1,0-4-112,-5-2 1,1 1 246,-1 0-88,0-1 24,7 7 1,-5 2 85,3 6 1,2 2 21,-2 4 481,7-5-324,-4 13 280,7-6-245,0 7 1,12 7-12,3 3 0,4 3 92,1 1 1,-4 1-72,4 0 0,1-2-21,-1-3 1,4 3 38,-4-4 0,-1 5-147,-4 0 1,0 1 14,-1 0 1,6-6-15,0 1 0,-1 0-145,-4 5 0,-5-5 102,-1-1 1,1 0-325,5 0 201,0 4 1,-6-11 17,1 3-43,-7-3 107,11-2 0,-13-2 41,4-3 0,-2 2 56,2-7 270,-3 7-305,4-10 170,1 11-80,-5-5 0,6 7 8,-3 0 1,-2 0-58,7 0 0,-2 2-164,2 3 1,3-2 105,-3 7 0,-2 0-7,2 5 0,-1-2-56,6-4 1,-2 4-20,-3-3 1,1-2-290,-6 2-67,7-6 1,-4 2-620,6-6 0,-4 0 1,0 0 1024,0-6 0,5-3 0,-1-5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16 8370,'10'0'158,"0"0"1,-5-2 857,4-3-386,-5 4 237,2-6-439,1 7-401,-6 0 132,6 0-389,-7 0 233,0 0 1,-5 2-72,0 3 1,-6-2 16,1 7-132,-3-1 72,-2 0 1,0 4 18,1-4 0,-1 0-236,0 0 0,1 0 60,-1 0 176,0 4 1,5-6 159,1 3 0,5 3-95,-1-3 1,4-2 392,1 2-164,6-1 35,9 6 1,8 0 136,6-1 0,6 3-105,-1 2 1,2-2 142,-2 2 1,-3-1 76,3 2-38,-3-4-158,-1 5 0,-7-6-31,-4 0 244,-2 0-716,-9-1 0,-3-6 173,-10-3 0,-10-3 20,-9-2 1,-11 0-16,-4 0 0,-8 0-183,-2 0 0,-5 0-304,5 0 1,0 0-509,5 0 0,0 0 1027,0 0 0,-7 0 0,-1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1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44 559 8492,'-8'-6'84,"3"-4"138,-3 3 421,7-6-333,-6 12 1,5-11 660,-2 7-148,2-6 195,-5 9-684,7-4 0,2 4 17,3-3 0,3 4-115,7-4 0,-1 3-17,1 2 0,2 0-34,2 0 1,4 0 107,6 0 0,2 0-192,4 0 0,2 0 114,7 0 0,7 0-141,3 0 0,-2 0 72,2 0 1,0 0-85,5 0 0,1 0 79,4 0 1,-2 0-19,7 0 1,-6 0 109,6 0 1,6 0-49,8 0 1,4-2-1346,1-2 1312,0 2-63,7-11 1,-45 11 0,1 2-11,3-2 1,0-1 0,0 0 0,0 0-174,-3 0 1,1 1-1,1-1 1,1 1 105,0 2 0,0 0 0,3 0 1,-1 0 101,-2 0 1,0 0-232,-3 0 0,-1 0 81,1 0 1,-1 0-1,42 0-55,6 0 1,-48 0-1,1 0 73,0 0 0,1 0 0,1 0 1,0 0 20,45 0 0,-45-2 0,0-1 35,1 1 1,0-1-1,2 0 1,1 1 10,-3 2 1,-1 0 0,2-2 0,0-1-3,-1 1 1,0-1-1,-2 1 1,0 0 83,2 1 0,0 2 1,2-2-1,1 0-42,-3-2 0,-1 1 0,3 1 0,0 0 105,42-4 1,1 4-183,-1 1 1,-46 0-1,-1 0 109,42 0 1,4-2-197,-14-3 0,2 4 57,-2-4 1,0 3-90,-9 2 0,-2 0 69,-9 0 1,-2 0-4,3 0 0,1-5-16,-1 0 0,-6 0 29,-4 5 0,-6 0 63,1 0-28,3 0 637,-6 0 1,4-4-628,-6-1 0,0 0 336,1 5 1,-3-2-338,-3-3 1,2 4 277,-7-4-72,1 3-178,-6 2 0,-1-2 48,-4-2 0,-3 2 14,-6-3 0,5 3-53,-1 2 0,-4 0 55,-5 0-181,0 0 89,4 0-27,1 0 50,-7 0-29,-1 0 2,-7 0 321,0 0-334,6 0-12,-4 0 45,4 0-59,-6 0-173,0 0 54,7 0-249,-5 0 378,4 0 0,-4 0-39,3 0 49,-4 0 104,12 0 1,-9 0 113,5 0-231,1 0 9,-2 0 1,6 0 130,-5 0 0,6 0-98,5 0 0,-2 0 7,6 0 0,1 0 32,4 0-159,7 0 113,1 0 1,9 0-24,3 0 0,-3 0-12,3 0 1,2 0 5,-2 0 1,0 0 8,-5 0 0,-5 0 112,0 0 0,-6 5-70,1 0 0,-3 0 8,-2-5 1,1 0-23,-1 0 0,-1 0 1,-4 0 1,3 0 16,-8 0 1,1 0 4,-5 0 1,-1 0 37,1 0 0,0 0-21,-1 0-40,-6 0 9,6 0 159,-13 0 39,6 0-166,-7 0-124,0 0-169,-7 0 1,4-2-93,-7-2 0,0 2 115,-4-3 0,-3-2-9,-2 3 1,1-3-55,-7 2 0,2 2-99,-1-7 0,-4 7 12,4-2-37,-11-3 239,4 6 1,-5-6-109,7 3 0,0 3-96,-1-3 1,-4-1 68,0 1 0,-1-5-65,6 5 5,-1 0 171,1-1 0,5 4-15,-1-3 1,7-1-217,-2 1 100,4-6 407,1 9 106,7-11 1,2 10-53,6-7 345,0 7-248,0-11-131,0 13 0,0-7 425,0 3-32,0 3-363,0-11 1,5 10 86,0-7-73,-1 7 33,-4-4-155,0 1 173,0-3-305,0 1 243,0-5-244,0 12 98,0-6-203,0 7 228,7 0-114,1 0 89,7 0 0,-5 0-77,-1 0 0,6 2 5,5 3 0,4-2 37,-4 7 0,8-2-5,1 2 0,7 3 318,8-3-289,0 3 33,7 8 0,-6-5 15,4 4 0,2-4-29,-2-1 0,-2 4 10,-7 1 0,-4-2-167,-7-8 170,-6 3-15,-2-5 1,-11 0 191,0-3-183,-7-3-245,4-2 1,-14 0-61,-3 0 406,-3 6-143,-2-4 1,-6 9 74,-3-6 1,-6 7 169,-4-3 0,1 4-178,-6 2 0,0 0-38,-5 0 0,1 1-32,4 3 1,-2-2-3,7 2 0,-5 3-130,5-3 0,-1 6 150,6-6 1,1 1-41,4-5 1,-3-2 48,8-3 1,4 1-4,5-6 1,5 1 56,-4-1-85,5-3 16,-2 4 20,6-6-2082,0 0 1969,6 0 1,-4-1-24,3-4 1,-3 2-195,-2-7 184,0 0 0,1-6 30,4-4 0,-3 4-50,3-4 1,-4-3-9,-1-1 1,0-6 88,0-4 1,0 1-29,0-6 0,0 5 461,0-5 0,0 1-180,0-1 0,0 3 226,0 7 0,0 1 98,0 3-110,7-2-113,-6 10-68,12-4 0,-11 11 242,3 0-142,3 7-335,-6-3 0,6 6-337,-3 0 186,-3 6 74,4-4 0,-4 11 5,3-3 1,-4 3 50,4 1 0,-3 1 112,-2 0 1,0 6-146,0 4 424,0 2-350,0-4 1,0 5 56,0-4 0,0 4 123,0 2 1,-2-1-52,-3 0 0,4-4 100,-4-1-75,3 1-84,2 4 0,0-4 68,0-1-235,0 1 156,0-2 0,0-2-20,0-6 0,0-1 27,0 1 180,0-7-7,0-1 81,0-7 1,0-2 37,0-3-723,0-3 221,0-7 90,0 1 1,0-1-708,0 0 0,-5 1-482,0-1 507,0 0 0,0 0 77,1 1-1768,-1 6 603,5-5 1831,-7 11 0,-1-11 0,-7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4.8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59 29406,'8'-15'-3020,"5"7"0,-10-3-951,7 6 4640,-7-7-1030,4 11 1,-6-6-1332,4 7 2544,-3 0-443,5 0 1,-7 7-1457,0 3 0,0 4 323,0 6 683,0-4-538,-7 12 1,4-5 406,-7 6 1,5 6 192,-5-1 1,5 8-838,-4 2 0,0 4-979,0 11 1905,-4-4-185,11 17 1,-5-3 34,7 9 1,0 5 120,0 10 1,0-1-434,0 6 1,7-5 448,3 5-1034,3-7 1034,1 4 1,-1-10 13,-3-7 1,2 1-46,-7-11 0,6 4 228,-1 2 1,-4-7-148,-1-4 0,2-2-45,-2-2 0,1 6-42,-1 4 0,-3-3-30,3 3 0,-4-5 2,-1 4 0,0 1-8,0 4 1,0 1-23,0-1 0,0 1-21,0-1 0,0 7 171,0 4 0,0-4-77,0-2 1,0-9 276,0-6-442,0-2 223,0 4 1,-5-11 440,1 0 0,-3-5-449,2 0 0,2-2 539,-7 7 1,5-10-412,-5 5-417,7-6 369,-3 7 0,1 1-293,0 3 1,-2-2 345,2 2 1,2-5-403,-7 5 0,5 0 26,-4 5-182,5-7 311,-2-1 1,1-12-19,0 0 1,0-6 10,5 1 0,-5-3 56,0-2 1,-1 1 10,1-1 1,3 1-9,-3-1 1,-1 0-30,1 1 0,-2-2 127,2-4 1,4 7-107,-4-6 0,3 6-116,2-7 114,0 4 68,0 1 1,0-1 3,0-3 1,0 1-121,0-7 17,0 1 316,0-5-22,0-7-212,0-2 233,0-6 1377,0 0-1708,0-6-240,0 4-205,0-4 137,0 6-2156,0 0 0,-6-7 1,-2-1-1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5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30 8476,'8'0'0,"0"-2"-1020,-3-3 1188,-3 4 331,4-6 0,-4 2 426,3 0-281,-4 1-214,6 4 25,-7 0 181,0 0 0,-2 4-685,-3 1 0,4 2 88,-4-2 0,-2-2 69,2 7 1,-1-7 156,1 2-116,-3 3 1,-7-5-1,0 7 0,1-7 26,-1 2 0,0 2-1,1-2 1,-1 0 5,0-5 1,1 5-175,-1-1 1,0 3 146,0-2 0,6-3-115,-1 2 0,0 3 14,-5-2 1,1 0-18,-1-5 1,0 5 118,1 0 25,-1-1-105,0-4 0,0 5 140,1 0-108,-1 0 1,0-5 25,1 0 1,-1 0 81,0 0-280,7 0-79,-5 0-497,5 0-181,0 0-690,1 0 236,7 0-2979,0 0 3490,0-6 766,0 4 0,-6-11 0,-3 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6.4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604 59 20182,'0'-8'-3815,"0"-5"1,0 9 1347,0-5 2844,0 5 1,-5-4 915,0 3-380,-7 4 1,4-6-284,-6 7 457,-1 0-971,0 0 0,0 7 359,1 2 1,-1 3-47,0-2 0,-4 3-36,-1-4 0,-1 6-203,1 5 0,4-4-581,-4 4 1,-1-4 297,2-1 1,-6-1-145,5 1 0,-4 0 43,4 0 0,-4-1 239,4 1 1,-4 0 42,4-1 1,1-4 6,4 0 0,0-2 25,0 2 1,1-2 144,-1-3 0,5-3 170,0 2-227,7 5-819,-3-8 912,-1 6-421,5-7 697,-4 0 0,6 0-326,0 0-208,6 0-614,-4 0 1015,5 0-1214,-7 0-488,0 0 933,0 6 0,0 3 0,0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7.2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15 27893,'9'0'-1489,"-3"-1"-831,-6-4-1479,7 3 3385,-6-4 1,7 6 795,-3 0 1,-3 1-503,3 4 0,-2 3-170,2 7 0,-3 1-531,3 4 1,1 3 149,-1 6 1,0 2 180,-5 4 1,0 2 686,0 7 0,0 2-366,0 3 1,0 8-441,0 7 1,-2 8-241,-3 1-849,4 1 1635,-6 12 1,7-9-75,0 6 0,0-4 35,0 4 0,0-11 159,0 1 0,0-2 12,0 2-3,0-6-25,0 5 0,0-12 332,0 4-55,0-3-740,0-3 845,0-5-353,0 4 1,-1-10 89,-4 7 249,3 0-128,-5 5 1,3 4-101,-1 1 0,0 6 307,5-1 1,0 3 68,0 1 0,0 11-200,0-1 1,0 5 72,0-10 1,5 6-126,0-6 1,1-1-272,-1-9 0,-3-9 176,3-10 1,-4-5-163,-1-4 1,0 2 278,0-3 0,0-3-459,0-2 1,-5-3 276,0-1 1,-1 4-72,1 0 0,3 6 183,-3-6-503,-3 0 255,7 2 1,-11 2-125,7 6 0,0-2 195,5-2 1,-5 2-5,1-3 1,-1 4-53,5 1-100,0-7 99,0-1 0,0-11 85,0-1 0,0-1 4,0 2 1,0-4 124,0-6 0,0 1-91,0 3 0,0-2-154,0 2 0,0-1 41,0 2 1,0-4-80,0 4 1,0 1 187,0-1 1,0 4-12,0-4 1,0 6-64,0-2 1,1 4-17,4 2 0,-3-1-150,3 0 0,1-1 167,-1-3 0,5 1-164,-5-7 142,0 8-36,-5-11 0,0 0 2,0-6 1,5 0-56,0 5-100,-1-7 0,-4 0-46,0-3-7,0-4 165,0 6-336,0-7 25,0 0 218,0 6 0,0-2 30,0 6-28,0-7-13,0 10 135,0-5 1,0 2-3,0 0 1,0-5 65,0 4 0,0-4-164,0 5-170,0-7 0,0 5-219,0-3-67,0-3 483,0 5-633,0-7-4016,0 0 3366,-6 0 0,4-7 1355,-3-3 0,-3-9 0,0-4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1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1 927 20098,'5'-10'-3030,"0"0"1,-1 5 2782,-4-4 1,2 4 168,3-5 489,-3 7-101,4-10-147,-6 4-52,7 1-664,-6-5 1,7 7 858,-3-4 0,-1-2-524,5 8 918,1-8-424,5 10 1,0-9-128,-1 6 0,8-6 171,2 1 1,5 2 135,6-2 0,2 0 380,7-5-435,7 1 64,-5-1 0,11-1-268,-3-4 1,3 2-113,2-6 0,-2 1 221,-3-2 0,1-2-76,-6 2-827,13-3 579,-14 5 0,17-3 112,-6 7 0,0-6-10,4 6 0,3-3 131,-3 3-303,8 2 105,-11-4 1,7 6 34,-3 1 0,-1-1 64,1 0 0,-2-1 311,-13-4-785,0 4 400,-5-5 105,0 6-19,-6 0 0,-9-4-325,-9-1-59,-4 7 427,-1 0 1,0 5-237,-1-7-184,-5 7 6,4-5 655,-12 11-528,6-4-960,-7 6-539,0 0 1,-5 2 1363,0 2 0,-2-2-50,3 3 78,2 3 1,-10-5 164,8 7-64,-1-7 1,0 6-572,0-4 598,0-4 1,3 7-1597,-3-3 1343,4-3 1,-6 6-703,7-3 758,0-3 1,-5 6-426,0-3 849,1-4 538,4 6-1392,0-7 2023,0 6-1834,0-4 104,0 4 429,0-6 940,0 7-1206,0-5 1,1 6-519,4-3 1653,-3-4-1139,4 6 0,-1-5 1509,0 2-462,0-2-318,2 5 0,-6-6-641,4 4 0,-2-3 1250,2 3-283,-3-4-663,4 6 1,-4-4-380,3 7-186,-3-7 471,4 10-388,1-5 526,-6 7-511,6 6 1,-2-4 291,0 2-340,-1-2 400,3 4 0,-5 2-19,3 6-97,-4 0-156,-1 1-149,0 6 411,0-5 0,0 13-64,0 0-88,0 7 119,0 7 1,2 8 203,3 2-1357,-4 4 1210,12 2 0,-9 6 125,5 3 65,-5 4-92,9-6 0,-12-2 34,4-11 1,-1 4-30,1-3 0,-4-6 159,4-4 0,-3 0-158,-2-5 318,0 3-353,0 8 1,0-4 74,0 3 1,5 1 88,-1-1 0,3 4-182,-2-4 0,-2 1 131,7-1 0,0 3-167,4 6 1,1 6 94,0-1 1,-2-6 51,-3-8 1,1-9 13,-6-1 1,5-7-20,-5 2 1,0-8-30,-5-2 1,0 2-10,0 8 1,0 2-169,0 3 1,-2-4 520,-3-5 0,4-1-583,-4 0-67,3 6 215,2 3 0,0-1-40,0-3 1,0 3-28,0 2 1,0 8-1,0 2 0,2 0 60,3-6-163,-4 1 202,6-7 0,-2-3 65,-1-9 1,1-4-41,-5-7 1,5 0-191,0 1 0,0-1 94,-5 1-376,0-1 231,0 0 0,0-1 347,0-3 1,0 2-270,0-2 1,0-2 65,0 1 0,0-4 1,0 4 1,0-4-74,0 4 1,0-4 24,0 4 1,0-6-118,0 2 124,0 3 36,0-7-18,0 5 125,0-6-8,0 0 1,0-5-3,0-1 19,0-5-72,0 2-66,0-6 99,0 7-330,0-6 223,0 6-167,0 0 0,5-4 80,0 7 1,1-2 8,-1 2 63,-3 3 1,6-5-6,-3 6 1,-3-4 35,3 0 0,-2-7 278,2 2-236,-4 3 0,6-4-119,-7 5-94,0-5 1,2 4 113,2-3 0,-2-2-292,3 7 270,-3-7 0,-2 10-106,0-3 119,0 3 1,4 2-36,1-1 0,0 1 183,-5 0-22,7 0 0,-6-1-106,4 1 60,-3 0 0,-2-6-103,0 1 50,0 0 1,0 0 4,0 0 394,0-7-223,0 3 0,0-4 103,0 3 242,0-3-162,0 4-114,0-6-2285,0 0-15,0-6 477,0 4-339,0-5 670,0 7-1,0 0 327,-7 0 960,6 0 0,-12 0 0,11 0 0,-11 7 0,5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2485 30 8473,'0'-9'770,"0"-4"-432,0 12 1,-6-6-97,-4 7 0,-10 0 138,-4 0 1,-6 0-124,-4 0 1,-4 7-128,-6 2 0,-1 5 97,-4 0 0,3 1-42,-3 0 0,-2-1-48,2 1 1,0 1-176,5 4 1,0-4 170,0 4 0,-5-4-179,0-1 0,0 0 65,5-1 1,0 1 7,0 0 0,-7 4-62,-3 1-54,3 0 139,-6-6 1,5 1-15,-7 0 1,2-1-9,3 1 1,4 0 0,5-1 1,1 1 49,0 0 228,7 0-144,7-1 1,4-4 14,7 0 1,4-7 566,5 2-518,0 3 0,-4-1 10,-1 2-291,7-2 52,-5 0 0,4-4 88,-5 7 0,-1-7 0,0 2 1,1 1-65,-1-1 1,0 5-159,1-5 1,-6 0 201,0-5 1,-4 5 234,4 0 0,-1 0-20,1-5 1,4 4-109,-3 1 1,2 0 64,3-5-116,-1 7-39,7-6 0,-5 8 43,3-5 0,2 0-5,-2 6 0,2-6-136,-2 6 1,-3-5-31,3 5 172,3-7-66,-6 10 0,5-9-109,-6 5 123,-1-5 0,0 7-6,0-6 0,1 5-84,-1-5 1,2 1-5,3-1 1,-3-3 25,3 3-25,-3 3 1,-1-7 60,-1 4 0,5-1 2,0 0 0,5-2-166,-4 3 127,-1-3 0,-3-1-510,3 4 174,-3-3 1,10 4-896,-7-6 218,6 0-299,-2 0-1345,6 0 2358,0 0 1,13-19-1,3-6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21.3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2000 44 15494,'8'-8'-1868,"0"0"589,-3 3 916,-3 3 1,4-6-303,-6 3 318,0 4-287,0-6 99,0 7 551,0 0 0,0 7-145,0 2 0,-6 4 259,-4 2 1,-5 0-17,-4 0 1,-1-1 175,-9 1 1,1 6-90,-11 4 0,-9-1 56,-10 6 1,-11-3 361,-14 13-2846,-7-8 2384,36-11 1,-1 1 0,1-4 0,0 1-47,-5 3 1,0 0 0,5 0 0,0 0-223,-2 1 0,0-1 1,3-3-1,1 1 89,3 0 0,0-1 0,-41 14-88,7 1 0,11-5 533,-1-4-371,15 3 59,-5-12 0,12 5 131,-3-6 1,5 0 726,10-1 1,5 1-666,9 0 1,-1-1 512,7 1-968,5 0 343,8-7 1,6 5-710,0-3 366,0 3 1,2 2-150,2-1 0,0-1-134,6-3 178,-1 3 207,6-11 1,0 9 234,-1-6-24,-5 0 112,4-5 300,-5 0-510,0 0-747,5 0 605,-11-7 0,-2 6 0,-8-6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59 104 8167,'-5'-10'88,"1"0"343,-1 7 154,5-10-68,-7 11-259,5-11 0,-6 12 236,3-4-61,4 3 59,-6 2 25,1 0-494,4-6 36,-4 4-116,6-5-37,0 7 1,1-5 91,4 1 0,3-1-117,7 5 0,0-5 82,-1 0 1,3 0 30,2 5 1,-2 0-102,2 0 0,2 0 56,-1 0 1,0 6-2,-6 4 1,1 3 48,0 2 0,-2 0 1,-3-1 0,1 3 9,-6 2 1,0-2 0,-5 2 0,0 3-22,0-3 1,-7 6-1,-3-6 1,-3 6-184,-1-6 0,-1 3 114,0-3 1,1-3 133,-1 4 0,0-8-92,1-3 0,-1 1-3,0 5 1,5-2 74,1-3 0,4 1 143,-5-6 0,7 2-192,-2-3 341,3-2-45,2 5 103,0-7-236,0 0 0,7 0 1,2 0 449,4 0-356,2 0 1,5 0 0,1 0 122,2 0 1,0-2-76,1-3-328,4 3 196,-5-4 0,1 1-135,1 0 0,-7-5-281,1 5 1,-2-1-97,-3 1 0,1 3 26,0-3-1850,-7 4 82,5-6 2099,-11 6 0,-2-6 0,-8 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148 206 8168,'14'-19'112,"1"-1"0,0-4 285,-1 4 1,0 1 373,-5 4 487,4 0-525,-4 0 66,-1 1-371,-2-1-185,-6 7 0,-1 0-206,-4 3 1,-3 3 48,-7-3 1,0 4-35,0 1 1,1 0-9,-1 0 1,-1 5-236,-4-1 0,4 6-5,-4-5 1,4 7-188,1-3 0,0 0-119,1 0 279,6 1 51,-5-2 0,9 5 173,-6-3 0,7 3 9,-2 2 1,4-5 183,1 0 0,8-1-160,7 6 126,-1 0-55,14 6 1,-7-5 40,4 4 1,3-2 140,-4 1 0,4-2-215,1 2 1,-4 3 36,-1-3 1,-11 1-252,2-5 1,-5-1 38,0 1 0,-4 0-113,-6-1 0,-2-4 134,-2 0 1,-11-2 23,-10 2 0,-1-4-24,2-6 1,-4 0 17,3 0 0,-2 0-118,-3 0 0,7 0-38,4 0 449,2-6-135,3-2 34,6-7 1,1-1 68,7-4 0,0 2-134,0-6 0,12 4 12,2-4 1,6 1 6,-1-2 0,4-3 28,7 4 1,-4-4-151,3-1 1,-8 4 107,9 1 1,-11 7-463,1 3 1,-9 1-573,-1 8-533,-6-7 233,2 11 350,-6 1 0,-2 8 916,-2 7 0,2 6 0,-5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8196,'0'-8'761,"2"-3"-157,3 6 98,-4 0 71,6 5-263,-7-7-312,6 6 1,-2-4 172,5 10-353,1 3 0,5 6 59,0 1 1,-1 0-140,1 0-535,0-1 1,-1 1 319,1 0 1,0-2-533,-1-3 315,1 3 16,0-5 1,0 0-989,-1-3 1466,-6 3 0,12-6 0,-4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 8196,'-8'0'735,"2"0"0,4 0-467,-3 0 0,-1 1-50,-4 4 0,-8 3-102,3 7 1,-4 1-218,-1 4 1,2-4 115,-7 4 0,7 1-171,-1-1 0,-2 4-89,1-4 1,2 0-1234,8-6 1478,-3 1 0,5 0 0,-7-1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8201,'0'-8'2241,"0"1"-1239,0 7-498,0-6-376,0 4 1,5-6 105,0 3 1,2 3-32,-2-2 0,-2-3-188,7 2 0,0-5 169,4 5 1,6-4-264,-1 4 0,6-5-64,-5 5 1,4 0-8,-4 5 1,4 0 112,-4 0 0,-1 0-85,-4 0 0,0 7 116,-1 2 1,-1 5-28,-3 0 0,-3 1-54,-7 0 66,0 6 91,0-5 0,-2 10 2,-3-6 0,-3 6-10,-7-1 1,6-4 132,-1-2 0,0 3-142,-5-3 0,6 1 11,-1-5 1,6-1 209,0 1-132,-5 0 265,8-1-292,-6-6-54,7-1 1,7-7 83,3 0 0,4 0-142,6 0 1,-2-2-151,6-3 1,1-3 172,4-6-985,1-1 653,6 0 1,-5 1-245,3-1 1,-5 0-315,-4 0 1,-4 2 55,-6 4 0,1-3 808,4 7 0,-4-6 0,5 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250 162 8335,'2'-15'0,"3"1"526,-4-1 0,8 0 42,-4 0 454,-4 1-383,6-1-379,-7 0-122,-7 1 1,4 6-49,-7 3 0,2 1-142,-2-1 0,-3 4 72,3-4 1,-3 3-133,-2 2 0,1 0-59,-1 0 1,0 0 55,1 0 1,-1 2-154,0 3 1,1-2 74,-1 7 1,0-5 47,1 5 1,0-6 76,5 6 0,2 0-6,7 5 1,0-1 284,0 1 1,2 0-104,3 0 0,8-1 348,6 1-216,7 6 14,-9-4 0,11 5 39,-4-2 1,-1 1-90,1 4 1,1 1-33,4-7 0,-6 8 140,-3-3-401,-4-3 111,-8 1 0,4-3-143,-7 1 1,-1-1 125,-4-4 0,-8-5-45,-6 0 0,-8-2 78,-7 2-294,0-4 118,-1-6 0,1 0 130,-1 0-239,1 0 98,0-6 0,6 2 87,3-5 1,4-3-13,1-7 1,7 1 225,3-7 0,3 5-138,2-4 1,9 4 231,5-4 1,3-1-2,7-4 1,1 0-10,4-1-197,0 1 0,1-1 0,-2 6-30,-4-1 0,2 7-4,-6-1 1,-1 7-344,-4 3-739,0 5 570,-7-2 2,-2 6-642,-6 0 1,0 1 14,0 4 1132,0 3 0,0 7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8349,'10'0'215,"0"0"826,-1 0-213,6 7-418,0-5 1,0 9-133,-1-6 0,1 5-160,0-5 1,-6 6 160,1-1-686,0 3 334,5 2 0,-2-6-77,-3 1 0,3 0-315,-3 5 0,-4-6 27,-1 1 0,3-6-374,2 0 1,-2-2 811,2-2 0,0 7 0,4 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 8751,'-14'0'1218,"-6"5"-620,0-1-182,-6 8-148,10-4 1,-12 8-223,4 4 1,-4-4-343,-2 4 1,1 1-438,0-1 1,6 4 415,3-4 1,1 4-988,4-4 1304,-3 0 0,16-6 0,-4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8470,'10'-10'240,"-1"0"1,-5 5 858,1-5-327,3 7 283,-7-4-691,6 7 0,-2 7-65,0 3 0,0 5 169,-5 4-126,0 4-137,6 6 0,-4 1 155,3-1 0,-4 7-138,-1 3 1,0 4-138,0 1 0,0 0 326,0 0-790,0-6 329,0 4 0,0-9 52,0 6 1,0-11-168,0 1 0,0-9-84,0-1 167,0-2-81,0-9 185,0-2 12,0-6-699,0 0-145,0-6-1091,0 4 251,0-11 1650,0 11 0,-6-11 0,-2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7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1 280 8227,'0'-21'93,"0"-2"0,0-5 839,0 4-745,0-4 0,0 11 650,0-2-294,0 3 250,0-6-310,0 6 0,1-5-16,4 6-377,-3 7 61,4 1 90,1 1-299,1 4 0,7-4 24,-1 6 1,1 5 20,0-1 0,1 8 61,4-2 0,-2 3 62,6 1-155,1 1 95,-3 0 0,0 0-13,-8-1 0,1-4 81,0 0 16,-1 0-265,1-2 91,-7 5 1,-1-10-710,-7 7 315,0-7-337,0 4 344,-7-1-158,6-4-304,-12 4 536,4 1 353,-5-5 0,-1 11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29 280 7266,'0'-8'-1163,"0"1"1132,0 7 121,7-6 161,-5 4 467,4-4-514,-6-1 554,0 5-150,0-4 362,0-1-467,0 6 21,0-6-300,0 1-40,0 4 189,0-5 167,0 7-296,7 0 0,-6 7 242,6-5-303,-7 17 0,0-7 184,0 12-338,6 1 169,-4 11 0,5-4-36,-7 7 1,0 1-135,0 4 0,4 0 376,1 0-368,0 0 41,-5 0 0,0 0-20,0 0 1,-5-6 53,0-4 1,-1 0-193,1-4 1,2 1 48,-7-11 0,7 1 118,-2-2 40,-3-2-433,6 4 84,-11-13 122,11 5-109,-4-11 167,6 4 214,0-6-169,0-6-34,0 4-737,0-11 366,0 5 166,0-7-349,0 1 303,0-8 1,0 1-73,0-3-440,-7-4 422,6-2 1,-6-1-399,7-3 249,0-4 339,0 7 0,0-6 65,0 3 123,0 3-310,0-12 321,0 6-69,0-1 0,0-4-256,0 2 681,0 4-291,0-6 0,5 6-18,0-3 0,1 3 74,-1 6 0,2 6 446,3-1-329,3 7-120,-5-3 1,2 8 461,-1 3-314,1-3-23,-2 12 240,5-12 21,-4 11-120,5-11-29,1 5-141,0 0 0,-1-4-81,1 7 41,0 0-10,0-1 1,1 4-133,3-3-139,-2 4 227,11 1 0,-12 1-191,3 4 71,4-3-36,0 11-80,0 2 55,5 1 0,-12 7 115,4-4-199,-4-2 170,-1 10 0,-7-9 121,-3 7-113,-4-7-8,-1 10 0,0-10 51,0 6 1,-6-1 4,-4 2 0,-3 1-20,-2-7 15,1 7-38,-1-9 1,-5 6-169,1-4-41,-1-2 213,5 4-262,1-13 98,-1 5 1,5-5 132,0 7-180,7-7 134,-10 5-11,12-11-57,-6 4 34,7-6 704,0 0-485,7 7 1,2-4-89,11 7 1,-2 0-31,6 4 0,-4 3 53,4 2-239,-6-2 89,10 10 0,-10-9-89,7 7 174,-7-7-15,3 10 1,-6-12 2,-1 3-48,-6-2-1,6-2 46,-13-1-42,12 1-115,-11-7-3,4 5 137,-6-11-124,0 4 103,0-6 326,0 0-183,7 0 0,-5-1 153,2-4-257,5-3-6,-1-1 155,6-4-131,1 5 0,0-6 52,0-1-181,6 0 141,-5-6 1,10 5 56,-6-4-297,-1-3 104,3 7 1,-6-5-224,4 6 129,-4-6-41,-8 4-87,5-4 54,-5 6 108,1 1 33,-3-1-4,-12 7 10,-3-5 0,-5 11-4,-1-3 0,-1 4 80,-4 1 1,2 0-4,-6 0 1,1 0 116,-2 0 45,-3 6-163,12 2 0,-10 7 225,6 0-231,1 6 29,11-5 0,-4 7 173,7-3-182,0-4 153,5 12 0,2-12 182,3 4 1,5 1-91,9-1 222,-2-1-214,10-4 0,-4-5 185,7-1-300,-1-5 19,0 2 1,1-6-40,-1 0 43,1 0 38,-7 0-83,4-6 21,-4-2 1,0-7-29,-3 0 1,-1-4-26,-4-1 0,3-6 65,-8 1-262,3 4 60,1-7 0,-5 12-95,-4-4-43,-4 4 250,-1 1 0,5 6-141,0-1-32,0 6 100,-5-2-373,0 6-151,0 0 344,6 6 78,3 3 1,0 5 44,1 1 0,0 5-13,5-1 0,-2 6 32,-3-6 1,-2 1 94,-3-5 1,-4 4 102,4 1 59,-3-1-227,-2-4 0,-2-2 226,-3-3 27,-9 3-227,-3-5 1,-11 2-16,4 0 1,-4-7 70,-1 2-1308,-1-3 832,7-2 1,-3 0-301,7 0 1,-1 0 228,5 0 1,6-7-265,-1-3 532,7 4 0,-4-7-587,7 5 412,7-7 1,2-2-125,11-2 15,3 9 345,6-10 0,2 12 183,4-6-68,-4 5 40,11-4 1,-4 10 34,6-7-7,-7 7 0,6-3 637,-6 6-505,1-7 1,-9 5 46,-9-3 1149,-4 4-399,-1 1 169,0 0 387,-7 0 467,-2 0-1570,-19 6 0,8 3-108,-9 5 1,9-4-240,0 0 0,3 0 80,2 4-383,0 1 296,0-7 189,-6 5-563,4-5 287,-4 1 1,6-1 22,0-3-35,6-4 20,-4 6 0,11-7 65,-3 0-1,-4 0 19,7-7 0,-5-1-58,7-7 89,0 1-21,-1-1 0,1 0-306,0 1 123,0-8-171,-1 0 1,1-1-262,0 3 0,-2-1 68,-4 1-811,5 1 802,-6 4 0,2 0-1300,-1 1 926,-5 5 888,9 3 0,-5-7 0,7-4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8414,'13'-15'-245,"-3"0"566,3 1 1,-11 4 203,3 0-114,-4 7-57,-1-4-171,0 7-193,0 0 0,0 7 248,0 3 375,0 3-302,0 8 1,0 2 97,0 6 124,-6 7-211,4 2 1,-4 6-393,6 0 148,0 6-24,-7 3 1,5-1-401,-2-3 201,2 3 115,2-6 1,0 0-545,0-7 278,0-7 78,0 4 0,2-13-149,2-3 0,0-2-104,5 1-452,1-9 517,5 10 1,-5-14-1155,0 4 1560,-1 3 0,13-11 0,0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8383,'9'-7'0,"1"-3"0,-6 2 526,0-2 889,-2 7-978,-2-3-215,0 6 0,0 11 172,0 4 0,0 14-119,0 0 1,0 11-77,0-1 1,0 3 197,0 2-631,0 7 267,0-5 0,0 14-64,0-6-279,0 7 239,0-9 0,5 0-986,0-3 524,0-3 342,-5-9 0,0-1-1142,0-6 555,0-7 408,0-2 0,-2-13-740,-3-3 497,-3-3 613,-7-9 0,-6-8 0,-2-8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8329,'0'-21'16,"0"5"0,0-6 913,0 8 231,7-7 0,-4 6-563,7 0 1,-5 2-10,5 8 0,-6 0-79,6 5-582,0 0 158,5 0 0,-4 0-358,4 0 225,-4 7 88,11-6 1,-6 11-17,4-7 113,-4 6-297,12-9 0,-10 9-570,6-6 402,-6 0 188,3-5-790,0 0 595,-4 0 1,4 0-218,-6 0-343,-1 0 135,-5 0-610,4 0 662,-5 0 226,0 0-46,5 0 528,-11 0 0,4 7 0,7 1 0,4 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8295,'15'0'1974,"0"0"-1171,-1 0-281,-5 7-261,-3 1 1,-6 6-112,0 1 0,-2 0-150,-2 0 1,2-1-425,-3 1 1,-2 0 291,3-1 1,-6 1-914,5 0 582,0-7-285,-2 5-246,6-5 994,-6 0 0,1 5 0,-2-4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1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15 8309,'8'-2'1015,"-3"-3"-672,-3 4 154,-2-6 0,0 7-487,-7 0 0,4 0-205,-7 0 1,5 5 263,-4 0-288,-1 6 128,2-2 1,-5 0 202,3 1 51,3 0-111,-6 5 1,7-6 425,-4 1-82,-3-7-316,11 11 251,-11-6-189,5 6-144,0-5 1,0 2 50,3-6 0,3 1 163,-3-1-312,3-3 46,2 5 429,0-1-285,0 2-43,0 0 0,0 5 160,0-3 0,7-2-6,3 2 315,3-7-277,2 11 1,-6-8-96,1 4 0,0 3-13,5-3 1,-6-2 165,1 2-416,-6 0 78,2-2-4,1 5 150,-6-5-62,6 7-29,-7-7 69,-7 5-314,-1-12 265,-7 6 1,-1-7 24,-4 0-869,-2 0 551,-8 0 1,6 0-293,-1 0 1,1 0-384,-6 0 1,2 0 202,4 0 0,-2 0-1005,6 0 1736,1 0 0,4 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397 133 8427,'-10'-15'0,"1"1"0,4-3 174,-5-2 0,0 3-38,-5-4 0,-1 8 340,-3 3 0,1 5 240,-7 0-565,7 2-189,-3 2 203,0 0 0,4 8-288,-2 7 140,-4-1-44,7 14 191,-6 2-41,14 1 1,-3 11 98,6-3 0,0 5 81,5 5 0,2-1-88,2 6-308,5 0 96,5 11 1,8 2 8,2 6 0,-1-6 92,1-3 1,-4-4-400,4-1-72,-6-7 276,-3-1 0,-3-13-372,-8-4 252,1-3 0,-6-8-699,-4-4 624,3-2 1,-16-4-190,4-3-8,-4-4 318,-4-6 1,4-1-65,-6-4 0,1-3 26,-1-7 0,-3-6 65,8-4 129,-7-9-144,9 3 1,-2-5 544,9 6 1,3 1 141,7 0 1,0 1 427,0 3 0,0 4-393,0 6 786,7-6-202,1 11-660,7-16 1,4 21-191,1-9 1,0 9-114,-6 0-193,1 3 261,0 2-492,-1 0 242,1 0 1,0 0 109,-1 0-305,1 7 0,0-1 40,0 4-304,-1 3 243,1-5 1,-5 2-111,0 0 76,-1 0 220,0 4 1,2-4-77,-6 0 68,6 0 1,-7 5-35,5-1 72,-5 1 1,9 0-80,-3-1 1,-2 1 18,1 0 1,-5-1-5,1 1-209,3 0-46,-7 0-77,6 6 25,-7-5 212,7 5 92,-6-13-43,6 6-50,-7-13 220,0 6-270,0-7-34,0 0-409,0-7 349,0-1 0,0-8-45,0-4-452,0-3 420,0-6 0,0-1-162,0 1 500,6-7-196,-4 5 0,11-7 731,-3 4-279,3 3-233,-5 2 572,5 1-438,-11 12 0,9-6 32,-6 8-142,6 6 0,-7 1-79,5 7 0,-4 0-362,5 0 1,-5 5-250,5 0 377,0 6 0,4-3 301,1 7 0,6 0 0,2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7447,'8'0'-123,"-1"0"975,-7 0-15,0 0-138,6 0 49,-4-7-294,4 6 46,-6-6 128,0 7-178,7 0-94,-5-7 31,4 6-217,-6-6-128,0 7 183,0-6 1,0 3-140,0-7 172,0 6-9,0-2-257,0-1 1,5-1 276,0-6-393,0-1 93,-5 0 1,5 5 243,0 1-666,6-1 236,-9-5 96,11 0-983,-5 1 741,0-1 1,5 7-1013,-3 3 650,-3 3 306,6 2 1,-5 0-710,6 0 412,1 0-86,0 7 802,-7 1 0,5 7 0,-5-1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8325,'8'-7'691,"4"-1"-182,-7-7 1,5 5 263,-6 1 1,1 4-60,-5-5-573,0 7 280,0-4-1125,0 7 295,0 0 84,-6 0 226,4 7 0,-11-4-98,3 7 67,4 0 136,-7 4 1,9 6-35,-5-1 0,0 6-120,0-5 180,2 6-33,1-3 1,2 4 41,-5-2-41,5 3 20,-2-12 1,6 5 266,0-6-274,0 0 13,0-1 646,0 1-312,0-7-115,0 5-55,6-11-109,2 4 0,2-11 131,0 1-342,0-14 119,-2 8 1,5-13 217,-3 3-313,3-3 83,-5-6 0,5 0-618,-3-1 309,-3-6 168,-1 5 0,-4-3-267,3 9 109,-4-2 103,6 10-154,-7-4-106,0 6 238,-7 7-108,-1 2 95,-7 6 1,1 0-40,-1 0 256,7 6-102,-5 2 0,6 7 81,-3 0 1,-1 0-114,6-1 0,-5 1 221,5 0 98,0-7-334,5 5 680,0-5-243,0 0-95,0 5 487,0-11-427,7 4 1,1-1 114,7 0-54,0 0-89,-1-5 0,3 0-30,2 0 36,4 7-75,0-6 1,5 11-151,-4-7-73,-3 6 224,7-3-222,-5 7 56,0 0 0,-2-6 136,-6 1-215,0 0-10,-7 5 178,5-1-258,-12 1 104,6-7 0,-7 0-54,0-3 138,0-3 15,0 5 1,-2-7 168,-3 0-200,4 0 20,-6-7 0,7 4 96,0-7-95,0 0 84,0-5 1,0-1 156,0-4 0,7 4-196,3-3 330,3 2-146,1-4 1,1 5-182,0-4 87,-1 10-47,1-3 0,0 12-250,0-4 296,-1 3-131,1 2 1,0 7-161,-1 2 0,1 4 153,0 2-355,-1 0 12,-5 0 228,4-1-185,-12 1 123,6 0 1,-7-6 64,0 1 45,0-7-78,0 4 312,0-7 27,0 0-247,6 0 243,-4-7-77,5-1 1,-3-6-84,1-1 66,7 0-57,-4-6 1,5 0 251,-3-4-257,3-3 24,-5 12 0,7-10 23,-1 6-33,1 1-13,-7 4 1,5 7 138,-3 3-129,3 3 10,-5 2 292,5 7-288,-4 8 0,4 8 60,-4 6 68,5 0-109,-6 1 1,1-1 49,1 1-253,-6-1 103,2-6 0,-1 5 140,0-4-772,6-3 454,-9 1 0,4-3-1510,-6 1 1736,7 6 0,-5-3 0,4 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353 132 8199,'8'-21'871,"5"5"0,-11-5-870,3 6 0,1 0 272,-1 0 195,0 7 1,-6 2-120,-4 6 0,1-5 38,-5 0 0,4 0-145,-5 5 1,0 0-52,-5 0 0,-1 7-5,-4 2-14,4-2-121,-12 6 0,10-5-73,-6 7 1,1 4 16,-1 1 0,-3 5-166,8-6 0,-6 7 115,6-1-226,-1 9 153,5-3 1,2 5-3,4-7 0,-3 1 91,7-1 1,0 1 16,5-1 1,2-1-37,3-4 228,3-2-84,7-8 0,4 1-22,1 0 0,6-7 130,-1-3 0,-1-4-18,5-1 0,-2 0-112,7 0 0,-1-6 118,1-4 1,-3-3-45,3-2 0,2-4 84,-2-1 1,-4-4-74,-6 4 1,-6-1-28,2 1 0,-4 5 34,-1 1-212,-7-1 220,-1 7-232,-7 0-310,0 1 194,0 7-15,-7 0 0,5 2-28,-2 3 1,2-2 92,2 7 1,0-5-88,0 4 37,0 1 212,0 5-112,0-7 1,0 5 16,0-3 1,2-4 157,2-1 0,5 2-7,5-2 0,1 0-46,0-5 1,-1 0 107,1 0 16,0 0-133,-1 0 1,1-7 3,0-3 0,-2 2-11,-3-2 0,-4 1 3,-6-6 1,5 5-233,0 0 231,0 1-269,-12-6 1,-1 0-5,-6 0 1,-3 7-21,-2 3 1,2 2 107,-2-2-124,2 4-25,3-6 114,-1 7-57,0 0 184,1 0 343,5 0-116,3 0 410,6 0-201,0 0-411,6 0 117,3-6-56,5 4-168,1-5 173,0 7 0,4 0-24,1 0 0,4 0-23,-4 0 0,6 0 0,-1 0 1,-4 5-14,-2 0 0,3 7-18,-3-3 1,1 0 41,-5 0 0,-2 1-50,-4 5 0,3-5-58,-7-1-198,6 1 262,-9 5-181,4-7 136,-6-1 144,0-7-185,0 0 418,-6 0-115,4 0-25,-4-7 0,6-1 40,0-7 0,1 1 8,4-1 0,-2-5 240,7 1 0,-2-1-10,2 5-343,3 7 46,-5-5 0,7 7 99,0-4-520,0 3 230,-7 7 1,5 0-56,-3 0 0,3 2 143,1 3 0,1 3-144,0 7 0,-1 4-31,1 1 0,-5-1-35,0-4 1,-2 0 83,2 0 1,1-1-1,-6 1 0,6-2-228,-1-3 0,-2 1 95,2-6 1,-5 2-164,5-2 1,0-4-46,4 4 0,-4-3-706,0-2 781,0-7 0,5-1 0,-2-7-124,-4 1 1,4-3 504,-3-2 0,-3 2 0,-1-10 0,-1 5 0,0-2 0,0 3 0,2 6 0,-6-1 78,4-4 0,-3 9-57,-2-4 0,5 8 352,0-2 3,-1 5-111,-4-2-68,7 6 56,-5 0 36,4 0-118,1 6 1,-6-2 415,4 5-221,-3-5 334,-2 9-365,0-5 1,0 2-82,0-1 0,0-4 118,0 5-220,0-7 1,0 10 33,0-3 1,0-2-106,0 2 1,0-5 52,0 5 1,0 0-3,0 4 1,0 1-38,0 0-89,0 0 0,1-1 61,4 1 1,-3 0 129,3-1-338,3 1 290,-6 0-21,4-7-221,1 5-30,-6-11 164,12 4-34,-4-6 18,5 0 1,1-2-75,0-2 0,-1-5 92,1-5-294,0-1 269,0-6 0,-1 3-31,1-7 0,-2 6-5,-3-6 0,1 7 23,-6-1-78,0 2 61,-5 3 0,0-1-194,0 0 195,0 1-14,-7-1 1,-1 7-191,-6 3 0,-1-2 25,0 2 0,-1 0-93,-4 5 0,4 2 116,-4 3 1,4-2-136,1 7 151,1 0 1,1 5 28,3-1 1,-2-4 113,7 0-65,1-7-128,-3 10 1,5-10 55,-3 7 236,4-6-249,1 2 27,0-6-166,0 0-59,6 0 166,-4 0-140,11 0-81,-11 0-298,4 0 73,1 0 636,-6 0 0,6 0 0,-7-6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8199,'0'-15'314,"0"0"39,0 1 1,5 4-118,0 0 1038,0 7-261,-5-10-830,0 11 0,0-3-577,0 10 0,0 5 391,0 10 1,0 2 161,0 8 45,0 6-124,0 1 1,0 7-22,0 1 1,-5-1-94,0 0 1,0 0 111,5 0-528,0 0 261,0 0 1,0 0-488,0 0 394,0-6 142,0 4 0,5-16-760,0 4 443,6-11 111,-9 3 0,9-12-176,-6-1 1,7-5 521,-3 0 0,4 5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8199,'8'0'2549,"5"0"-1921,-11-7-753,11 6 0,-11-4 104,3 10 0,-4 3 133,-1 7 0,2 4-254,3 1 1,-4 1 74,4-1 1,-1-4 33,0 3 1,-2-2 195,3-2 0,1-1-178,-1 1 0,2-2 165,-2-3 0,-2-4 155,7-6 0,-5 0 264,5 0-442,-1 0-10,0-6 0,2-4-131,-6-10 0,6 2 148,-1-6 0,-2-5-908,2-6 389,-7 1 194,10 5-1130,-11-1 822,11 1 1,-11 4 13,3 1 0,1 6-462,-1-2 947,0 4 0,1 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74 8227,'0'-14'2156,"2"-1"-1440,3 0-604,-3 7 178,4-5-565,-6 11 281,0-4 0,0 14 208,0 7 1,-1 1 34,-4 8 1,3 8-262,-3 7 0,3 5 59,2 5-356,0-3 224,0 11 0,0-5-124,0 7 0,0 0 56,0-1 1,5 0 134,0-5-674,7-2 458,-11-7 1,7-5-195,-3 1 1,-3-14 68,3-2 1,-5-8-219,-5-6 1,-3-3 154,-7-7 0,0-3 422,1-7 0,-1-7 0,0-12 0,1 0 0,-1-1 0,7-1 71,3-3 0,3 3 140,2-3 0,0 3 1236,0 1-657,7 1-348,1 6 0,7-3 280,-1 6 1,1-4-190,0 4 1,-1 2-25,1 8 1,0-1 29,0 6-567,-1 0 76,7 5 0,-4 0 95,2 0 1,-2 7-127,-3 2 0,1 4-113,0 2 1,-2 5 103,-3-1 0,3 3-161,-3-3 1,-2-2 37,2 2 1,-6-1 45,6 2 0,-6-4 67,0 4 0,3 1-2,-2-2 0,0 3-60,-5-3 1,5-2-131,0 2 0,-1-2-551,-4-3 1,0 1 310,0 0 1,0-6-1196,0 1 829,0-7 360,0 4 0,-1-7-31,-4 0 0,3-7 36,-3-2 435,4-11 0,-6-9 0,-1-9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8220,'7'-23'429,"-4"1"1,5 8 550,-1-1-53,-2 0 714,-5 7-1739,0 2-847,0 6 1,-5 6 79,0 4 1,0 5 387,5 4 0,-2-1-93,-3 7 0,4-6 230,-4 6 0,3-1 340,2 6 0,7-1 0,1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7.3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103 147 7965,'8'0'396,"-1"2"-156,-7 3 1,0-2-148,0 7 1,0-1 10,0 6 1,0 0 175,0 0 0,5 1-177,0 3 0,1-2 9,-1 2 1,-3 3-65,2-3 1,3 1 23,-2-5 0,5-6-277,-5 1 107,6 0 65,-9-2 97,11-1 1,-7-9-40,4-3 1,2-3-12,-8-7 0,3-6 10,-2-4-175,-4-2 79,6-3 0,-9 1 9,-3 0 0,2-1 88,-7 1 0,1-1-14,-6 1 0,-5 6-13,1 3 1,-1 4-12,5 1 1,-4 2-56,-1 4 0,1 2-99,4 7 0,0 0 109,1 0 1,4 2-2,0 3 0,7 3 53,-2 6 0,3 1-48,2 0 0,0 0 278,0-1 28,7 1-204,1-7 1,7 5 149,-1-3 0,1 1-166,0-1 311,-1 3-298,1-11 1,6 6 70,4-3 263,-4-3-316,7 11 0,-5-12-92,6 4 117,0 3-17,7-6 1,-5 6-93,4-3 0,-9 2 46,-2 2 0,-6 3-98,2-7 0,-4 5 124,-1-6-322,-7 1-11,-1-5 87,-7 7-253,0-5 430,0 4 0,0-8-55,0-2 0,-2-5-23,-3-5 0,3-1 77,-2 0 0,4-4 126,4-1 0,0-1 28,5 1 0,1 4 243,5-4 1,5 6-47,-1 4 1,6-2 74,-6 7 0,6 1-202,-6 4 0,8 6-66,-3 4 1,-1 9-172,1 6 182,-6-4-43,4 7 0,-6-5 10,4 6 0,-9 1-120,4-1 0,-4-4-142,4-1 0,-2-6-938,-3 2 569,3-4 47,-12-1-667,12-1 0,-9 1 34,5 0 1100,-5-7 0,2 5 0,-6-5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29 111 8122,'0'-14'345,"0"-1"1,-4 0 536,-1 1 1,0-1 645,5 0-536,0 7-1254,0-5 324,0 11-129,0 2 0,-5 10 76,0 10 1,0-4 70,5 4 1,0 3-14,0 1 0,0-1-524,0 1 0,0-1-360,0 2 0,5 1 337,0-6 0,5 4-396,-5-4 0,4-1 356,-4-4 1,7-2-241,-2-3 760,-4 3 0,14-11 0,-4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95 8122,'0'-14'205,"0"-6"161,0 0 1,2 6-9,3 4 47,-4 7 178,6-4-407,-7 1 1,0 6-125,0 0 0,0 8 33,0 11 1,0 3 91,0 2 1,0 6-161,0-1 0,0 0 175,0 6 1,0-4-911,0-2 0,0 0-33,0 1 1,0 1 750,0 3 0,6-3 0,3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1 897 8079,'6'-8'4024,"-4"-5"-3736,4 11 0,-6-6-302,0 3 524,0 4 397,0-6-668,0 1 0,0-3-42,0-5 1,7-3-174,3-2 0,-1-6 112,6-9 1,-2-4 23,12-6 1,-4-11-28,8-4 1,-2-15-169,7 1 0,-3-4-93,-2 4 0,-4 7 69,-1 8 0,-7 12-85,-3 12 188,-6 16-314,-8 5 144,0 19-498,0 2 396,0 13 1,5-3 236,0 7 0,5 6 149,-5 8 1,5-1-106,-5 1 1,1 2 93,-1 8 1,-3-4-32,3 4 1,1-3-123,-1-2 0,0 0-444,-5 1 0,5-3 72,0-3 0,0-5-343,-5-9 0,5-4-500,-1-6-394,1-7 1092,-5-1 1,0-9 86,0-3 0,0-3-357,0-7 793,-6 0 0,-2-6 0,-2 0 0,0-3 0,0-4-38,2 11 0,0-9-54,3 7 0,3-3 368,-3 3 0,4 3 349,1-4 1,0 9 442,0 1 788,0 0-642,0-5-358,0 7-742,0 2 0,-2 6 16,-3 0 0,-3 0-59,-7 0 1,-1 0-25,-4 0 1,-2 4-303,-8 1 0,1 2-142,-1-2 1,1-4-370,0 4 1,1 2-226,3-2 0,4 0-154,6-5 249,1 0 896,6 0 0,1 6 0,7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59 8130,'0'-8'-1304,"2"0"1773,2 3-149,-2 4 519,5-6 539,-7 0-327,0 6-87,0-12-513,0 11-151,0-4-91,-7 6 1,-1 0-38,-7 0 1,1 6 66,-1 4 1,0 5-252,0 4 0,-4-1-12,-1 7 0,6-6-45,4 6 1,2-2 0,-2 1 0,-2 2-129,7-6 0,1 4 195,4-4 1,1 0 67,4-6 1,5-1-51,9-3 1,4 2-66,7-8 0,1 1-140,3-5 0,4-1 162,6-4 1,0-3-124,0-7 1,0-1-108,0-4 1,-1 4-368,-4-4 0,-3 4 60,-7 1 1,0 0-286,1 1 0,-7 4 849,-4 0 0,-2-6 0,-3-7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83 8087,'7'-23'410,"-1"2"-67,4 6 1,-3 5-57,-7 0 230,0 7-362,-7 16 1,4 5 131,-7 16 0,0-1 37,-4 1 0,4 4-134,0 6 1,5 0 88,-5 0 0,7 0-184,-2 0 0,3 2-149,2 3 1,0-2-84,0 7 0,2-8-404,3-2 1,-2-1 217,7-9 0,-7 0-182,2-4 1,2-12-1284,-2-4 1788,0-9 0,-5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8124,'16'-11'1180,"4"-4"0,-4-8-518,4 4 1,-5-1-160,-6 6 1,3 4 67,-7 0-107,6 7-368,-3-4 0,7 5-281,0-2 1,-1 2 176,1-3 0,0 3 144,0 2 1,4 0-2,1 0 0,-1 2-85,-4 3 1,0-2-41,-1 7 1,1-5 11,0 5-261,-7 0 143,5 4 0,-11-2 78,3 2 0,1-2-181,-1 7 0,0-2 2,-5-3 1,2 6 85,2 0 1,-2 4-197,3-4 1,-3 1-69,-2-1 1,0-4-77,0 3 1,0 3-78,0-3 1,0 1-242,0-5 0,0-6-643,0 1 1412,0-7 0,6 4 0,2-7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8124,'0'-15'0,"0"5"2859,0 0-1059,6 0-637,-4-4-577,4 6-2420,-6 1 1270,0 7 1,0 2 28,0 3 0,0 3-256,0 6 1,0 1 265,0 0 1,2 0-55,3-1 1,-2 1 578,7 0 0,0 6 0,5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0 236 8191,'8'-8'1790,"-1"1"-628,-1 7-869,-4 0 1,5 2-48,-7 3 0,0 3-333,0 7 0,1 0 45,4-1 1,-3 1 1,3 0 1,-4-1 265,-1 1 41,0 0 80,7-1 393,-6 1-378,12-7 1,-6-8-194,3-10 1,1-7-249,-6-3 82,7-6-80,-11-4 1,12-2-164,-3-7 0,-2 6 110,2-1 0,-5 3-103,5 1 1,-7 6-74,2-1-841,3 14 274,-6-9-230,4 18 0,-4-4 487,3 6 1,-4 2 12,4 2 0,3 5 603,2 5 0,8 6 0,2 0 0,-1-1 0,-4-4 0,5 0 0,-1-1 0,3-1 0,-3-3 0,-3-2 0,4-3 0,-4-3 279,-1 3 0,0-4 234,0-1 0,-6-1 250,1-4 1,-7 2 392,2-7 265,3 0-906,-6-5 1,5 1 48,-7-1 1,0 5-84,0 0 1,0 5-162,0-4 1,-5 4 25,0-5-100,-7 7-62,4-4 0,-2 7-334,1 0 0,-1 0-16,-5 0 0,2 2-230,3 3 0,-3 3 298,3 6-731,-3 1 542,-1 0 0,1 4-96,3 1 1,-2 0 68,7-6 0,-4 3 173,4 2 1,0-2 53,5 2 0,0-7 170,0-3 1,0 1-74,0 5 0,1-7 235,4-3 1,-1-3-98,5-2 0,1 0 0,5 0-370,0 0 264,-1 0-52,1-7 1,0 5 10,-1-2-12,-5 2 1,4 2-69,-4 0 41,-2 0 7,6 0 1,-6 2 11,2 2-244,4-2 246,-11 11-68,11-11 1,-10 6-147,7-3 0,-5-4 103,5 4 1,0-3-168,4-2 1,1 0 102,0 0-784,0 0 569,6 0 1,-5-7-1069,4-2 1475,3-4 0,-1-9 0,8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8437,'8'-6'1440,"3"3"-628,-6-7-629,7 7 4,-11-4 0,6 15-168,-7 7 1,1 6 137,4 9 0,-3 5-271,3 5 1,1 2 13,-1 2 1,5 2 213,-5 3 1,0 2-55,-5 3 1,5-4-246,0-6 3,-1 0 121,3-6 1,-5 3 15,3-7 0,-2-1-168,2-9 0,-4 2-475,4-6 1,-3 0 290,-2-6 1,0-4-912,0 0 1308,0-7 0,-7 4 0,-1-7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8337,'15'-6'457,"0"-4"1,-1-5 169,1-4 0,-5 2 480,0-2 0,-1 4-677,6 5 0,-5-3-188,0 4 1,0 0-113,4 0 1,1 5-155,0-1 1,-6 4-145,1 1 0,0 0 161,5 0 1,-1 0-1,1 0 0,0 1 28,0 4 1,-1 3-223,1 7 1,-2 0-14,-3 0 0,3 4 29,-3 1 1,1 4 82,-1-4 1,1 6-146,-6-2 1,5-1 48,-5 2 0,5-2-146,-5 1 1,0 2-15,-5-6 1,0 0-232,0-6-348,6 1 367,-4-7-84,4-1 233,-6-7 1,-5-2 420,0-3 0,-13-16 0,2-10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8280,'10'-13'247,"0"3"1,-5 2 865,5 3-1978,-7 3 479,3-4 1,-4 7-203,3 4 1,-3 8 201,2 7 1,3 6 385,-2-2 0,6 4 0,-3 2 0,7-1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2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8251,'6'9'686,"-4"-1"-1116,3-3 149,3-4 487,-6 12 0,4-4-96,-6 5 0,0 1-67,0 0 1,0-1-19,0 1 0,2 0 8,3-1 1,-4 6 14,4 0 1,2-1 3,-2-4 1,4 0 209,-4-1 0,7-1-135,-2-3 1,3 2 80,1-7-129,-5-1 58,10-4 0,-9 0 20,10 0 1,-6-6-95,-4-4 1,3-8 2,-3-1 1,-4-6 108,-1 5-607,-3-6 287,-2 10 0,0-7-138,0 3 0,-7 4 108,-2-3 0,-4 2-88,-2 3 1,-5 4-38,1 0 1,-6 7 7,6-2 0,-1 3 123,5 2 1,1 0 6,-1 0 1,5 2 97,0 3 0,7-2 164,-2 7 0,3-5 355,2 4 0,0-4-250,0 5 0,2-5 100,3 5 0,-2-5-31,7 5 1,5-6-145,4 6 0,1-7-21,-5 2 1,4 4-34,1 0 0,6 0-12,-2 0 0,-1-4-30,2 5 0,-2-5-146,1 5-70,4 0 180,-12-2 1,7 3-52,-3-6 1,-9 5 168,4-5-20,-4 6-73,-3-9 276,-1 4-256,0-6-38,-6 0 0,6-6 14,-7-4 0,0-3-227,0-2 1,0 1 79,0-1 0,5-5-32,0 1 1,1-8 169,-1 3 1,1 3 165,4 1 0,3-1-8,-3 1 1,-2 2 205,2 9 0,-5 2-137,5 7-176,0 0 1,4 7-34,1 2 1,-2 11 115,-3 4 1,3 3-91,-3-3 47,3 4-100,-5-5 1,5 4-152,-3-2 0,-2 1-20,2-6 1,-5 4-277,5-4 0,-2 4 92,1-4-1275,-2 0 711,0 1 918,1 2 0,0 6 0,-2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0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16 983 7988,'0'14'0,"0"1"637,0-7-446,0 5 1,-2-10 628,-3 7 136,3-7 347,-4 11 259,6-13-1049,0 6 0,0-9-50,0-3 1,0-10-137,0-9 0,0-5-84,0-6 1,0-7-95,0-7 1,0-12-116,0 3 1,5-13 74,0-2 0,6-7-383,-1-8 0,3 6-385,2 4-464,-1 9 1005,1 17 1,-2 11 169,-3 16-219,3 11 0,-10 20-219,7 14 0,0 8 44,5 6 105,-1 3 304,1 8 0,0-1-126,-1 0 0,1 5 385,0 0 0,-2-2-290,-3-8 1,3 2-130,-3-7 0,1 1 58,-1-6 0,3-8 8,-3-6 1,-2-2 153,2-8 0,-5-2-82,4-8 0,1-4 120,5-11 1,0-5-168,-1-9 1,1-3 6,0-7 1,-1-7-138,1-3 0,1-3 148,4-2 0,-2-5-157,6 1-618,-6 5 850,-3 8 1,-3 19 142,-8 6 1,3 9-276,-2 6 1,-4 7-151,4 13 0,-3 6 121,-2 13-133,0 7 100,0 2 1,2 8 46,3 3 0,-2-4 24,7 4 0,-7-3 139,2-2 0,1-1-395,-1-4 0,2 3-218,-2-2 1,-2-4 36,7-2 1,0-8-171,4-2 1,1 1 76,0 4 1,-1-6-578,1-3 1139,0-4 0,6-1 0,2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236 148 7988,'14'-25'0,"1"1"0,-2 1 2134,-3-1-606,-4 2-306,-6 8-1080,0 5 1,-6 3-369,-4 6 1,-5 0 179,-4 0 1,3 6-53,-4 4 0,-1 5 14,1 5 1,-1-2 125,1 6 1,4-4-166,-4 4 1,4-1-16,1 2 1,1 2 87,-1-2 1,2-2 103,3 1 1,3-6-19,7 2 96,0-4-76,0-1 1,12-7-209,3-3 1,4-4 92,1-1 0,1-6-152,4-4 1,1-8 97,-7-1 1,6-6 53,-6 5 1,1-1 266,-5 2 1,-2 7-109,-3-3 1,1 4 298,-6-4-188,0 7 37,-5 2-196,6 6 0,-4 1 14,3 4 1,-4 3-18,-1 7 0,0 1 132,0 4-438,0-4 179,7 12 0,-4-12-137,7 4 0,-5 1 118,5-1 1,-2 4-485,2-4 0,3-2-23,-3-8 0,3 1-250,1-6 1,1 5 188,0-5 665,-1 0 0,8-5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8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72 307 8471,'8'0'2137,"-1"7"-1757,-7 2 0,0 11-93,0 5 1,-2 4 93,-3 5 1,4-1-234,-4 6 0,3 5 92,2 5 1,2 7-237,3-2 0,3 1-126,7-1 0,-1-5-143,1-10 1,0-3 4,-1-6 0,-4-9-760,0-6 679,-7-7 0,4-10-177,-7-3 1,0-5-94,0-9 0,-7-4 161,-3-7 1,-4-5-6,-6-5 228,4-2 57,-5-2 0,6-2 226,0-3-142,0 3 179,1-4 0,4 4 81,0-3 1,5 3-14,-5-3 1,7-1 155,-2 1 1,10 1 770,5 9-505,3-3-347,2 11 0,6-4 227,3 11 0,4 3-127,2 6 1,-6 5 325,1 0 1,-1 7-216,6-2 1,-6 5-173,1 5 1,-7 3-132,1 7 1,-7 4-146,-3 1 1,0 6 70,0-1 1,-2-2-96,-7 1 1,-5 1-127,0 4 0,-6-6 77,1-4 1,-8 3-35,-2-3 1,-1 1-155,1-5 1,2-2-187,-6-4 0,6 3-33,-2-7 1,4 5-1173,1-6-129,1 1 1782,-1-5 0,7-13 0,1-3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8105,'15'-16'196,"-1"-4"0,-4 4 961,0-4-361,-7 4 57,4 1-990,-7 7 220,0 2 0,-5 7 197,0 4 1,-5-2-44,5 7 1,-5 0-178,5 5 1,-4-1 7,4 1 1,-2 0-180,2 0 0,4 4-184,-4 1 0,-2-1-398,2-4 0,0 0-945,5-1 829,0 1 85,0 0 724,0 0 0,7-1 0,1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8105,'15'0'0,"-5"-2"2394,-1-3-1681,-5 3 0,4-4-357,-3 6 1,-4 6-252,4 4 1,-3 3-185,-2 2 0,0 1 57,0 4 1,5-4-207,0 4 1,0 1-1493,-5-1 1720,0-1 0,6 3 0,2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26.4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1 371 8252,'14'0'-1110,"1"0"972,0 0 1,-5 4 488,-1-1 208,-5 1-87,9-10 17,-12 4-178,6-4-43,-1 6 15,-4 0 490,5 0-589,-7 6 0,0-3 137,0 7-71,0 0-68,0 11 1,0-4-40,0 2 74,0 4-1,0 0-174,0 6 37,0 7 1,0-3 122,0 6 1,-5 0-21,0 5 1,0 2 64,5 3-32,0 3-90,0 7 0,0 2-148,0 2-949,0-2 1130,0 11-217,0-12 59,0 18 0,0-14 109,0 10 0,0-6-17,0 1 1,0 4 55,0 1 0,0-6 21,0 6 0,0-4 192,0 4-620,0-1 372,6 1 0,-4-2-25,3-4 59,-3 11-897,4-11 872,-4 12 1,4 0 1,-1 0 109,0 3-358,0 4 222,2-5 1,-6 6 45,4 0-166,3 0 76,-6-6 0,6-2-185,-3-7-26,-3 8 202,4 0 1,-4 6-111,3-4 120,-4-3-6,6 0-192,-7 2 163,6 12 1,-4-5 117,3-1 1,-3-2-161,-2-7 1,0 7-10,0 3 243,0-1-99,0 6 0,4-4-88,1 3 54,0-3 188,-5 5 1,0-13-4,0-4-169,0-3 71,7-1 0,-6 2-138,4-2 96,3 3-8,1-17 0,0 5 301,1-6 1,-5 3-577,5-3 101,-7 3 465,4-16 1,-2 6-686,-1-3 132,1-3 275,-5-2 1,5-3-331,0-7-16,0 7 164,-5-10 1078,7 5-1056,-6-7 1,6 1 7,-7-1 1,1 0-13,4 1 1,-3-2-30,3-4 189,-4 4-58,-1-12 0,5 10 70,0-6-142,0 0 31,-5-6-61,0 1 41,0-7 21,0 5 78,0-11-123,0 4-104,7-6 1,-6-1 78,4-4-17,-3 3-19,-2-4-255,6 6 150,-4 0 0,11 0 71,-3 0-203,3 0 229,8 0 0,-3-2-97,7-3 300,-1 3-219,6-4 1,6 1 139,3 0-154,3-6 36,9 9 1,-4-11 181,7 3-184,0 4-568,5-7 883,-7 4-149,5-5 0,-5 4-15,7 0 1,5 0-107,0-4 1,4 4 20,-4 0 97,6 7-79,-3-4 0,10 6-8,6-4-1474,-6 3 1483,16-4 1,-10 6-167,10 0-32,-3 0 189,-36 0 0,0 0-219,38-7 135,-39 6 1,1 0 0,38-7 78,6 3 1,0 2-151,-47-2 0,1 0 0,-2 3 0,1 1 66,47-4 183,-44 1 1,0 0-40,44 2 1,-41-3-1,0-1 43,-3 3 1,0 1-105,3-4 0,0 1 18,-5 4 0,1 0 1,4-3-1,2 0 98,-3 1 0,0 1-619,5 2 1,1-2 536,-3-4 1,1-1-22,2 6 1,0 1 10,-3-4 1,0 1 0,0 3 0,1 0-121,1 0 0,0 0 1,4 0-1,1 0 107,3 0 0,-1 0 0,0 0 0,0 0 4,-4 0 1,-1 0-261,0 0 0,-2 0 260,-2 0 1,0 0 0,-2 0 0,0 0 137,-2 0 0,-2 0-303,-2 0 1,-1 0 169,39 0 1,4-2-31,0-3 36,6 4 1,-15-6 0,7 7-79,-12 0 1,1 0 761,-2 0-797,4-6 106,-1 4 0,-6-4-33,-6 6 30,-7 0-13,10 0 1,-8 0-26,-1 0 27,1 0-13,-12 0 1,1 0 273,-4 0 1,0 0-264,-5 0 44,3 0-37,-16 6 0,5-4 745,-7 3 0,1-4-746,-1-1 1,-6 0 1282,-3 0-1283,2 7 427,-5-6 1,4 6-207,-6-7-211,-1 7 15,1-6 213,0 6-187,-7-7 4,5 6-75,-5-4 78,0 4 20,-1-6 21,-7 0-12,0-6 1,-5-2 4,0-7 1,0 0 8,5 1-291,0-8 236,0-1 0,-5-6-48,0 0 0,-1-7-19,1-3 0,2-10 2,-7-5 0,5-5 38,-5-5 0,5-3-56,-4-6 1,5-2-99,-1-4 1,-1 2 337,1-6 0,0-2-174,5-8 0,0 3 14,0-3 1,0-3-192,0-2 1,0 47 0,0-1 192,0-2 1,0 0 0,-2 1 0,-1 0-17,1-3 1,-1-1-1,-2 3 1,0-1 9,3-4 0,0 0 0,-4-1 1,0-1-242,1-5 0,0 0 0,-1 4 1,-1 0 152,0 3 0,0 0 0,0 3 1,0 0 145,3 2 1,-1 0 0,-2 1-1,1 0-118,1-4 1,0 1 108,-1 3 0,-1 0-280,-1-5 1,1 0-1,0 2 1,-1-1 119,1-4 1,0 0 0,-3-3 0,0 0-116,0 1 1,0-1 0,1 0 0,0 1 271,4 6 1,1 1 0,-3-2 0,1 0 1,0-1 1,2 0 0,0 1 0,0 0-144,-1 2 1,0 0 0,2 3-1,1 1 188,-8-46 1,7 0 3,0 47 0,1-1 0,1 2 0,0-1 19,1-47 1,0 5 168,0 10 0,0-4-361,0 4 1,0-2 74,0 2 1,0 3-426,0 6 0,5 2 164,0 4 0,5-3 294,-5 8 0,5-1-125,-5 5-213,-1 7 459,3-5 1,-4 11-571,7-3 542,-7 10-258,10 3 0,-9 6 922,5 1-733,-5 6 418,9 2-417,-12 6-14,6 1-74,-1 5-470,-4-4 65,5 12 214,-7-6-4006,0 7 4140,0 13-35,0-9 89,-7 15 0,5-16 120,-2 7 1,-5-7-151,0 2 1,0 2 90,0-2 0,-1 5 71,-5-6 121,0 1-128,1-5 1,-1 5 236,0 0-371,1 0 34,-8-5 1,4 0 259,-6 0-259,6 7 25,-10-6-53,5 6 27,-6-7 0,0 0 26,-1 0-228,1 0 194,-7 0 1,-2 0-33,-6 0 1,0 0-5,0 0 1,-8 0-156,-7 0 179,0 0-17,-6 0 1,-1 0 75,-2 0-782,-4 0 727,-8 0 1,5-5 9,-4 0 1,-2 0-25,-2 5 110,-11-6-103,43 5 1,0 0 0,-49-7 8,49 5 0,-1 1 0,0 1 0,-1-1 3,0-3 0,-1 0 0,-5 2 0,0 1 156,-2-3 0,0 0-159,1 4 1,0-1-235,-5-5 0,0 1 1,3 4-1,0 2 358,-2-2 1,0-1-745,2 2 0,0 1 657,-7-4 1,1 1 0,6 2 0,1 0 12,-4-1 1,-2 0 0,2 0 0,-1 2-219,-2 0 1,-1 0 0,-1 0 0,-2 0 182,-4 0 1,0 0 0,5 0 0,0 0-13,0 0 0,0 0 0,5 0 0,1 2-50,2 0 0,-1 0 0,0 0 0,1 0 23,-4 2 1,1 1 0,3-2-1,1-1 31,0 3 0,1 0 0,1-2 1,-1-1-61,0 3 0,0 0 1,-2-3-1,-2-1 52,-3 1 0,-1 1 1,4 0-1,1 1-8,-2-2 1,0 0 0,4 1 0,1-1-8,0-1 1,0-2 144,1 1 1,1 0-135,3 4 0,1-1 1,0-2-1,2 0 203,-45 3-104,47-2 0,1-2-68,-40 0 0,-3 5 140,9 0 0,4 0 66,7-5 0,6 0 41,3 0-172,4 0 373,7 0-475,3 0 60,12 6 0,4-4 1376,9 3-1427,-2-4 528,10-1 0,-9 0-412,7 0-144,6 0 128,-1 0 135,6 0-215,0 0 52,2 0 3,6 0-65,-7 0 12,5 0-8338,-4 0 8297,-1 0 0,-1 0 0,-6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1.21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74 23412,'7'-15'-1364,"3"0"0,-4 5 0,1 2 0,-3 0 418,1 0 290,0 5-100,-5-4 1,0 9 127,0 3-138,0-4 344,0 12-393,0-4 1,0 5 1205,0 1-372,0 0-27,0-1 515,0 1-201,0 0 1,0 4-155,0 1 278,0 6-185,0-3 0,-5 6-113,0 1 0,1-1 93,4 1 1,0 7-184,0 7 180,0 0-39,0 7 1,-2 0-245,-3 2 16,3 5 1,-4 0-131,6 1 186,0 0-574,0 0 580,0 6-208,0-4 72,-7 4 0,6-6 172,-4 0 1,3-2 21,2-3 0,0 4 147,0 1 1,0-5-188,0 5 0,0-4-121,0 4 0,0 2 104,0 2-1,0-9 13,0 10 1,5-7 30,0 7 0,5 6-28,-5-1 0,4-2-866,-4 1 618,7 1 229,-4 4 1,7 7 47,-1 4-53,1-4-2,-7 6 1,5-3-140,-3 11 73,3 2-1347,-5 0 1080,5-1 279,-4 0 1,0-5-64,1 3-20,-7 3 79,11-6 1,-11 0-463,7-7 684,-7-6-82,10 3 1,-11-2-915,2 1 772,5-8 39,-8 1 0,11-6 505,-7 2-137,6 11-318,-9-11 119,11 12-112,-12-6 1,8 4 68,-5 0-417,-2 7 155,5-16 0,-7 9 183,0-9-201,0 3 165,0 8 0,0-5 247,0 3-259,0-9 0,0 3 0,1-5 743,4 6-763,-3 7 26,11-11 239,-12 3-97,6-13 1,-7-2-51,0-3 630,6 3-656,-4-18 1,5 8 235,-7-12 1,5-3-351,-1-7 0,1 1 840,-5-6-1010,0-7 945,0 0-892,0-12 504,7 6-320,-5-7-662,4 0 262,1 0 198,-6 0 25,6-7-1658,-7-1 857,0-13 968,0 5 0,6-19 0,2 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2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7071 148 6660,'7'-8'1065,"-6"1"-1150,6 7 285,-7 0-387,0-6 323,0 4-61,-7-5-8,6 7 1,-12 0 66,3 0 0,-8-1-1,-2-4 0,-6 3 67,2-3-88,-4 4-46,-8 1 1,2 0-41,-10 0 68,3 0 0,-16-7 1,-1 6-97,-5-4 97,-8 3-1105,4-5 774,-13 6 291,-1-6 1,-7 7-144,-1 0-37,1-6 143,-7 4 1,-1-6-34,45 5 1,-1 1 28,-3 1 1,1 0-12,-44-5 0,44 3 0,0 1 266,-44-3-256,48 2 0,-1 1 24,-1 2 1,1 0 0,-2-2 0,0-1 7,1 1 0,1-1 0,-2 1 0,0 0-175,-45 2 1,47 0 0,-1 0 196,-2 0 0,0 0 0,-1-3 0,-1 1 7,-3-1 1,0 1-166,1-1 1,-1 1-100,-3 1 0,0 2 0,-2-1 1,0 0 91,-4 0 0,-1 0-746,-4 0 0,-1 0 861,3 0 0,0 0 0,-4 0 1,0 0-141,6 0 1,0 0 139,-2 0 0,-1 0-9,5 0 1,0 0 0,-7 0 0,-1 0-5,4 0 1,0 0-1,2 0 1,1 0 37,4 0 0,1 0 0,0 0 0,0 0 7,-1 0 0,0 0 1,-3 0-1,0 0-31,4 0 0,-1 0 158,0 0 0,1 0-72,7 0 1,1 0 0,-3 0-1,1 0 97,3 0 0,1 0-24,-5 0 1,1 0-76,-41 0 1,2 0 93,13 0-77,-1 0-58,3 6 1,-3-4-7,11 3 0,1 1 186,8-1 0,9 5-201,-4-5 1,12 5 92,2-5-392,8 6 280,7-9 1,6 6 787,-1-3-774,8-4 1027,-5 6 1,8-7-880,-1 0 992,0 0-1068,0 0 0,6 0 248,-1 0-250,7 0 283,-4 0 40,1 0-47,4 0 59,-5-7 74,7 6 231,0-6-666,0 1-42,0 4-1787,0-4 1637,0-1 171,0 5 288,0-4-239,0-1 330,0 6-209,0-6-254,0 1-48,0 4 903,0-4-784,-6 6-85,4 0-54,-4 0 75,-1 0-7,6 0-62,-6 0-19,0 0 98,6 0-371,-6 0 318,1 0-210,4 0-1038,-4 0 707,6 6-938,0-4 524,0 4 1,-7-6-1,-1 0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8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7849,'0'-8'-2,"0"-5"146,0 12-347,0-13 182,0 13-78,0-6 0,7 7 66,3 0 1,4 5-114,6 0 1,3 2 127,6-2 1,1-2-36,-1 7 0,7-6 55,3 6 1,8-6-16,2 0 1,7-2 121,-2-2 0,3 0-45,2 0 1,1 0-28,4 0 1,-4 0-15,4 0 1,5-5-6,4 0 0,1-1-231,4 1 1,4 3 208,1-3 1,7 2 118,8-2 0,-5 4-348,-42-2 0,1 1 0,47 0 287,-47 2 0,-1 0 0,4-1 0,0 0-33,1-1 0,1-1 0,0 3 0,0-1 19,-1-2 1,1 1-791,1 1 0,-1 0 761,-1-2 0,0 0 0,6 2 1,1 0 2,-2-1 0,1-1 0,3 2 1,0-1-204,-6 0 0,0-1 0,4 2 0,1-1 107,0-3 0,0 0 0,5 3 0,1-1 130,-2-1 0,1-2-42,1 1 1,0 1-149,-3 0 1,-1-1 0,2-1 0,1-1 220,4 2 1,1 0 0,0 2 0,0 0-51,5 0 1,-1 1 0,0 1 0,-1 0 1,-1 1 1,0 0-1,2 1 1,1 0-14,4 1 0,1 1 1,1 0-1,-1 0 4,0 2 1,-1 0 0,0 1 0,-3 0-4,-8-4 0,-2 1 0,1 0 1,-1 0-11,1 0 1,0-1-1,-1-1 1,-1 0-48,0 1 1,-1 1 0,-2-2-1,-1-1 34,-6 0 0,-1 0 0,0 0 0,0 0-11,-1 0 0,-1 0 0,-2 0 0,-2 0 528,41 0 0,-6 0-426,-14 0 0,-6-5-68,-3 0 1,-5 1 388,-5 4 1,-4-5-455,-6 0 1,-8 0 543,-6 5 0,-3 0-1001,-7 0 942,0 0-1182,-12 6 662,-2 3 81,-6 5 0,-6 1 0,-2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9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0 442 7605,'0'-8'-174,"0"-6"1,0 11 52,0-7-176,0 7 101,0-10 141,7 11 1,-4-6 88,7 3 0,-5 4 27,4-4 0,1 3 178,5 2 1,0-5-115,-1 0 1,6 0 115,0 5 0,6-1-142,-2-4 0,6 3-11,4-3 0,3 4-99,8 1 135,-1 0-52,0 0 1,5 0-151,0 0 0,1 0 46,-1 0 0,4-2 17,5-3 0,1 4 55,0-4 0,0-2 6,0 2 0,9-5-38,1 6 1,8-3-188,-4 2 1,2 4 72,9-4 1,4-2 81,5 2 0,0-6 4,-5 1 1,7 2-161,3-2 1,-43 5-1,1 0 202,0-2 1,1-1 0,3 1-1,0 0-206,-1-1 1,0 1 0,1 2 0,1 0 295,5 0 1,0 0 0,1 3 0,0 0-36,4-3 0,0 0 0,1 3 0,0 1-45,-3-2 1,-1 1-1,3 0 1,0 2-44,-2 0 0,-1 0 0,6-2 1,1-1-8,-1 1 0,-1-1 0,0 0 1,-1 1-250,-1 2 1,0 0 0,1 0 0,0 0 267,4 0 0,0 0 0,1 0 0,0 0-72,1 0 0,0 0 0,-1 0 0,0 0 97,-3 1 1,-1-2-1,0-1 1,1-1-18,-1 1 0,1-1 0,1 1 0,0 0 85,-1 2 1,-1 0 0,-3-3-1,-1 1-27,-5-1 1,-1 1-1,0-1 1,0 1-62,1 2 0,-1 0 1,1-2-1,0-1 1,-5 1 0,-1-1 1,-2 0-1,-2 1 2,44 2 1,-8-5 174,-2 0 1,-3-1-162,-12 1 0,-2 3-10,-13-3 1,-4-1 292,0 1 0,-8 0-462,-2 5 1,-6-5 673,-9 0 0,0 0-650,1 5 0,-7-1 744,-4-4-663,4 3 0,-7-4 287,4 6-289,-10 0 22,-4 0 191,-6 0-1044,0 0 543,-6 0 0,-2 0-38,-7 0 1,-1 5 69,-4 0 1,2 4 308,-6-4 0,-1 7 0,-4-4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1 471 7907,'14'-37'-683,"1"-6"469,-7 6 1,4-2 85,-8-1 0,1 8 128,-5-3 0,5 6-75,0 4 0,0-2-16,-5 2 1,-5 2 90,0-1 0,-6-1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7907,'0'-15'-535,"0"-5"-67,0 1 1,0-1 601,0 5 0,6 1 0,3-1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7968,'8'-6'834,"-1"4"-595,-1-11-55,-4 11 0,6-9-518,-3 6 218,-3 0-255,4 5 291,-6 0 1,0 2 106,0 3 0,2-2 50,3 7 0,-4 0-64,4 4 1,-3 1 137,-2 0 0,0 4-49,0 1 0,2 4-14,3-4 1,-4 6 37,4-1 1,-3 2 3,-2 3 0,5 1 12,0 3-68,-1-3-8,-4 5 1,0-2-33,0 1 1,5-1 52,0-5 0,0 1 9,-5-1 1,0 1 16,0-1 1,5 0 7,0 1 1,5-1-37,-5 1 0,4 4-5,-4 0 0,7 0-39,-2-4 1,-2 6-96,1 3 1,-4-1-9,5 1 0,-7-5 77,2 5 1,-1 0 66,1 6-39,-4-8-27,6 6 0,-7-11 140,0 7 0,0-1-24,0 1 0,0-1-15,0-4 0,0-1 28,0 6-100,0 0 23,0 5 1,0 0-145,0 0 0,0-4 109,0-1 1,0 3-107,0 2 0,0 4 29,0-9 485,0 10-256,0-3 0,0 9-121,0-6 1,0 5-27,0-5 1,0 2 48,0-2 0,0 1 7,0 4 1,0 3-143,0-3 0,0-1 104,0 0 0,0 1-135,0 5 0,0-5 28,0 0 0,0-5 31,0 5 1,0-2 78,0 2 0,0-2 136,0-3 0,0-1-66,0 5 0,0 1-30,0 5 0,0 0 39,0 0 1,0-5-45,0 0 1,0 4-142,0 6 1,0 0 90,0-5 0,0 1-192,0 4 0,0-4-61,0 4 7,0-4 197,0-1 0,0 0-16,0 0 0,0 3-12,0-4 1,0 3 49,0-12 1,0 6 162,0-1 1,0-3 21,0-2 1,0-2-18,0 2 1,0-1-166,0 6 1,1-7-25,4 2 0,-3-3-264,3-2 164,3 6 41,-6 3 1,6-1-152,-3-3 1,-4-3 106,4-2 0,2 0 17,-2 0 1,1-2 164,-1-2 1,-2-3 53,7-3 0,-7-1 150,2 6 1,2-6-85,-2 1 1,0-3 82,-5-1 0,4-4-197,1 3 0,0-8-35,-5 9 1,0-9-111,0 4 1,5-3 99,0 3 0,2 1-76,-2-6 0,-4 4-8,4-4 1,-2 1 3,2-1 0,-2-2 30,7 6 1,-6-6-1,0 2 0,0-9 73,1-1 19,-4 0 29,6 4-68,-7 1 5,0 0 1,0-5-11,0-1 1,5-4 0,0 5 1,-1-5 7,-4 5 8,0-7-64,0 10-2,0-11 0,2 9-5,3-6 33,-3 0 4,4-5 228,-6 0-2140,0 0 1,0-7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6.7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15230,'10'-1'-1789,"-1"-4"1,-4 3 1542,5-3 0,-5 2-246,5-2 216,-7 3 58,10-4-105,-11 6 217,4 0-478,1 0 225,-5 0 190,4 0 88,-6 0 258,0 0-17,7 0 40,-6 0-265,6 0 80,-7 0 121,0 0 0,1 5 5,4 0-31,-3-1-69,4-4 141,-6 7 13,7-5-15,-5 11-9,4-5-110,-6 0 1,0 5 353,0-3-324,0 3-5,0 2 1,2-1 69,3 1 0,-4 5 5,4-1 1,-3 9-168,-2 1 138,6 1 21,-4 12-295,5-4 114,-1 6 0,-3 2 74,7 3 0,-5-4-141,5 4 1,-5 2 152,5-2 1,-6 5-17,6-5 1,-6 0 183,0-5-177,5 0-10,-8 0 1,11 5 239,-7 0-29,-1 0-175,3-5 1,-4 2 40,7 3 1,-5 2 60,5 3-335,-7-4 231,4 1 1,-3 1 271,1 7-277,0 6-9,-5-4 0,5 2 286,0-9-361,0 10 82,-5-10 0,0 11-150,0-6 1,0 6 126,0 4 1,5-1-7,0 6 1,0-4-19,-5 9 0,0-11-31,0-4 1,0 3-95,0 1 1,0-2 119,0-3 1,0 3-75,0-3 0,0 8 60,0-3 21,0-2-10,0 6 0,0-6 48,0 8 0,0 1 5,0 3 0,0-2-200,0 2 0,5-3 181,-1-1 1,6 1-71,-5 3 0,2-9 50,-2-1 0,-4 1-32,4 0 0,-2-1-3,2 6 0,-3-11-37,3 6 63,3 0-45,-6-3 1,6 3-5,-3 0 0,-4-7-6,4 1 1,-2-2-3,2-2 0,-3 1-170,3 4-8,-3-4 192,4 6 1,-4-3 213,3 1 0,1 1-75,-1-1 1,2-9 155,-3 4 0,0-3 36,6 3 1,-6-1 50,6 1 0,-6 0-323,0 0 0,0-7-64,1-3 1,-4-3 16,4-2 0,-3-7-93,-2-2 0,0-6-37,0-4 1,0 2 218,0-2 0,-5-2-99,0 1 0,0-6 30,5 2 0,0-4 30,0-1 0,-2 0 21,-2-1 283,2-6-109,-5-1-111,7-7-469,0 0-473,0-7 461,-6 6-885,4-6 269,-4 1-897,6 4 944,0-4 341,0 6 590,0 0 0,-7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8387,'0'-15'0,"0"0"369,0 1 0,5-1-87,0 0 0,0 5-154,-5 1-33,0 5 1,0-1-188,0 10 1,0 5 298,0 10-255,0-4 88,0 12 1,0-5-41,0 6 0,-5 1 89,0-1 1,-2 5-78,2 1-192,4 5 223,-6-9 0,7 10-269,0-6 321,0 5-11,0-2-388,0 6 194,0 0 1,2 0 52,3 0-562,3 0 397,7-6 1,-1 3-805,1-7 481,0-6 267,-1-7 1,1-8 277,0-3 0,0-10 0,-1-8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2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8377,'0'-14'0,"1"-1"219,4 0 1,-3 1 1140,3-1-594,3 0-153,-7 7-936,6 1 276,-7 14 0,0 3 79,0 9 0,0 6-18,0 9 1,-5-1 352,0 6-436,0 0 82,-1 5 0,4-1-222,-3-4 1,2 3-105,-2-2 0,3 2-186,-3 2 0,-1-6 207,1-4 0,0 2-101,5-2 1,-5-1 392,0-9 0,0 4 0,5-5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29 8928,'0'-8'1275,"0"2"-1242,0 6 117,0 0-313,0-7 363,0 6-240,0-6 42,-6 7 0,2 0-45,-5 0 1,4 2 81,-5 3 0,0-2-79,-5 7 1,1-1 70,-1 6 0,-5-5-63,1 0 0,-2 4 49,1 6 1,4 0-17,-4-6 0,4 1 13,1 0 0,5-1-7,0 1 1,7 0 171,-2 0-150,4-7-4,1 5 1,1-10 73,4 7 0,3-5-53,7 5 0,5-7 243,-1 2-204,1-4 26,1-1 0,-3 0 15,6 0 1,-6 0-32,2 0 1,1 2-20,-1 3 1,1-3-189,-1 2 191,-4-2-16,5 5 1,-6-6-164,0 4 1,-6 2 30,1-2 0,-6 1-80,0-1 0,-2-2 118,-2 7-266,0-7 115,-6 10 0,-3-9-79,-5 5 1,-6-4-250,0 5 0,-1-5-304,2 5 0,-3-5 240,-2 5 1,-4-2 573,4 2 0,-4-4 0,-2-6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8571,'29'-28'0,"1"4"0,-1 4 483,1 11 0,1 0-2,3 5 0,-1 2-471,6-3 0,-6 3 87,1 2-666,3 0 461,1 0 1,1 0 43,0 0 1,-4 0-20,4 0 1,-5 0-51,5 0 0,-6 0-295,1 0 0,-3 0-921,-1 0 1349,-1 0 0,7-13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368 104 8572,'0'-15'0,"-1"0"-15,-4 0 183,3 1 1,-6 1-7,3 3 1,2-2 13,-7 8 0,0-1-234,-4 5 242,-1 0-46,0 0 1,-4 5-81,-1-1 1,-4 8 110,4-2 1,-1 8-78,1 1 1,4 6 33,-4-6 1,4 8-159,1-3 1,0 4 77,1 1 1,-1 1-117,0-1 0,6 0 98,-1 1 1,7-1-143,-2 1 0,3-6 10,2 1 0,2-3 80,3 3 1,3-4-12,6-6 1,3 0 57,2-1 1,-1-1 20,7-3 1,-1-3-22,6-7 1,-1 0 12,0 0 0,1-2-17,-1-3 0,1-3 4,-1-7 0,-1-1-43,-4-4 1,2 4 18,-6-4 1,-5 4-9,-5 1 0,-7 1-39,2-1 0,-5 2-138,-5 3 1,-3-1 73,-7 6 0,0-5-26,1 5 1,-1 0 164,0 5 0,-4 0-93,-1 0 1,-1 2 175,1 3 1,-1 3-160,-4 7 1,-1-1 188,7 1 1,-6 1-133,6 4 0,-1-4 27,5 4 1,2-2-80,3 1 1,2-2-198,3 2 1,4-2-385,-4-3 385,10 1 0,3 0 240,7-1 0,6 1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0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60 103 8488,'-8'-9'104,"3"-1"1,1 5 763,0-5-576,2 7 1,-6-9-328,3 8 1,3-3 4,-3 2 24,4 3 1,-1-6 325,-3 3-373,3 4 134,-4-6 0,8 2-21,2 0 1,0 1-89,6 4 1,-4 0 72,9 0 1,-7 0-160,12 0 1,-7 0 62,6 0 1,-2 0-84,-3 0 0,3 4 124,2 1 1,-2 7-30,2-2 0,-3 4-1,-1 6 0,-5-2 11,0 6 0,-2 1-100,2 4 0,-4 1 104,-6-1 1,-1 2-43,-4 3 0,-3-1 45,-7 6 1,0-6-10,0 1 1,-1-3 6,-3-1 1,2-1 1,-2 0 1,2-6 22,3-3 0,-1-5 31,0-6 146,7 4-166,1-11 377,7 5 1,0-9-34,0-3 0,2 2-22,3-7 1,3 5-161,7-5 1,1 2 19,4-2 1,3-1 102,6 6 0,5-6-99,1 1 0,1 2-231,-2-2 0,-3 5 127,3-5 0,2 7-730,-2-2 1,2-2-45,-1 3 0,-4-1-342,3 5 0,2 0 373,-2 0 1,2 1 648,-2 4 0,4 3 0,6 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73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74 9329,'0'16'-278,"0"4"1,0-4 15,0 4 0,0 1 178,0-1 0,0-1 75,0-4 1,5 0 287,0-1 1,6 1-115,-1 0 0,3-2 112,2-3 1,1-2-157,3-3 0,-2-4-2,2 4 0,3-3-37,-3-2 0,2-7-186,-1-3 0,-2-3-101,7-1 1,-8-3 78,3-2 1,-4 2-149,-1-2 0,-2-2 31,-3 1 0,1-5-62,-6 6 1,0-1-50,-5 6 0,0-1 137,0 0 1,-5 5 133,0 1 1,-4 4-1,4-5 1,-5 5 289,5-5 1,-2 7-17,3-2 674,2 3-210,-5 2-294,7 0 1,0 2-73,0 3 0,0 3-73,0 7 1,0 4-38,0 1 1,2 6 23,3-1 0,-3 2-70,2 3 1,-2-1 11,-2 1 1,0 4-147,0 0 1,0 7-24,0-2 1,0-1-121,0 1 0,0-2-30,0 3 0,0 1-246,0-7 1,0 5 123,0-5 1,0-1-68,0-9 0,0 4-1211,0-3 1574,0-4 0,0 0 0,0-6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8452,'0'-9'-555,"0"-1"1,0 5 1046,0-5 1427,0 7-1208,0-10-99,0 11-662,0-4 1,6 1 105,4 0 0,-2 0 40,2 5 0,0 0 7,5 0 0,1 0-68,4 0 0,-2-5-124,6 0 0,-4 0 72,4 5 0,-1 0-25,1 0 0,4 2 74,-3 3 0,-2-2-142,1 7 1,-6 0 92,2 4 1,-4 3-234,-1 2 1,-2-1 28,-3 7 0,1-6 172,-6 6 1,0-1 13,-5 6 1,0-1 11,0 0 0,-2 1 70,-3-1 1,2 1-105,-7-1 1,5 0-54,-4 1 0,0-6-21,0 1 0,-3-6-181,7 6 0,-5-2 146,6 1 0,-6-2-99,5-8 0,-2-4-284,2 0-354,4 0 903,-6-2 0,7-2 0,-6-6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8274,'7'-21'0,"-5"3"247,2-7 1,0 7 436,1-2 0,-4 4-87,4 1-618,3 7 1,-4 2-17,5 6 1,1 0 155,5 0 0,1 0-350,4 0 0,3 0-8,6 0 1,2 0-167,3 0 1,4 0 27,6 0 1,2 0-308,3 0 1,3-2-152,7-3 835,0-3 0,6-13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1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500 133 8274,'0'-17'-696,"0"-2"363,0 2 1,0-4-144,0 6 1202,-6 1 1,3 4-349,-7 0 0,-5 7-280,-4-2 0,-6 3-109,5 2 1,-6 0-5,2 0 1,-4 2-6,-1 3 0,1 3 47,3 7 0,-1-1-63,7 1 1,-3 5 72,3-1 1,7 6-97,-2-6 0,2 1 59,-2-5 1,0-1 33,5 1 0,0 0-31,5 0 1,2-1 5,-3 1-15,3 0 1,2-1 6,0 1 0,2 0 3,3-1 1,5 1 0,9 0 1,-1 0 117,7-1 1,-6 3-80,6 2 0,-2-1 6,1 7 0,2-6-31,-6 6 0,5-6 4,-6 6 1,-1-2-106,-8 1 0,1-1 111,-6-3 0,0-4-121,-5 4 1,-6-6 93,-4-4 1,-8-3-6,-2-7 0,-8 0-18,-1 0 1,0 0 5,-6 0 0,4-2 13,2-3 1,0-3 4,-1-7 1,7 1 110,4-1 1,7-1 191,2-4 0,7 4 78,-2-4 0,4-1-123,1 1 1,6-1 42,4 1 0,8 2 24,2-6 0,6-1-94,-2-4 1,4 4-71,1 1 0,2-1-153,4-4 1,-6 5-54,0-1 1,-1 7 116,-8-1 1,-1 2-589,-4 2 1,-2 6 5,-3-1-412,3 7 0,-11-6 44,3 5 1,-5 2 874,-5-3 0,-10-3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6.482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74 118 11553,'-15'-6'-471,"1"-4"1,1 2-952,3-2 2415,-3 7 138,11-10-755,-4 11 0,6-6-97,0 3-208,0 3 0,1-6-57,4 3 1,-2 3 85,7-2-75,-7-5 0,11 8 158,-5-4 0,6 2-192,5-2 0,-2 3 80,6-3 1,1 4 144,4 1 0,-5 0-84,1 0 1,-1 0 20,6 0 0,-1 4-215,1 1 1,-6 7 113,1-2 0,-7 1-80,1-1 0,-4 3-227,-5-3 193,3 3 1,-12 1-146,4 1 0,-5-2 41,-5-3 1,-3 3 85,-6-3 0,-1 3 6,0 2 1,-4-6-111,-1 1 1,0 0-107,6 5 167,-1-1 0,2 1 1,3 0 91,4 0 1,7-2 299,4-4 0,3 4-137,7-3 1,6-2 224,4 2 1,-2-2-95,1 2 0,-1 3-273,1-3 0,-2-3 73,-8-3-50,-5 5 35,4-8 1,-18 6-10,0-7 1,-12 5-346,-2 0 1,-12 1 6,1-1 0,-2-3-460,2 3 1,-4 1 137,0-1 0,-1 5-1225,6-5 1819,0 6 0,-1-9 0,1 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141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1 74 12262,'14'0'0,"-4"-5"-59,0 0 0,-2-7 317,2 3 270,3 2 128,-5-6-426,0 11 37,-1-4-15,-1 6-248,-4-7-103,4 6 461,-6-6-466,7 7 1,-4 0-22,7 0 0,-5 5 103,5 0 1,-5 5-170,4-5 0,1 4 197,5-4 1,0 7 67,-1-3 0,1 0 98,0 0 0,-1-4-104,1 5 0,-5-2-46,0 2 0,-2 3-265,2-3 0,-2-2 157,-3 2 0,-4 0-192,4 4 0,-3-2-28,-2 3 1,-7-4 202,-2 9 1,-9 1-19,-2-2 0,-1 3-9,1-3 1,-1 2 81,-4 4 0,4-4 51,7-6 1,-4 5 23,3-1 1,-3-1 383,8-8-185,4 3 525,-1-5-521,7 0 0,7-1 124,2-7 0,6-2-38,5-3 0,3-1-85,6-4 0,5-1-47,1 6 1,5-5-21,0 5 1,-3-5-676,2 5 0,-6-1 326,1 1 0,-3 3-925,-1-3 1,-7 4 477,-4 1 1,-2 1-1880,-3 4 2488,-6 3 0,5 14 1,-4 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8282,'0'-8'542,"0"2"-498,0 6 264,0 0-300,0 6 0,0 2 0,0 7 0,0 5 23,0-1 0,-4 7-94,-1-1 1,0 3-6,5 1 1,0 5-41,0 1 0,0-6-210,0-5 0,1-4 318,4 5 0,3-8 0,7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8.3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 8425,'0'-15'0,"0"0"0,0 0 1085,0 1-437,6-1-218,-4 7 0,4-5-207,-6 11 189,0-4-59,7 6-788,1-7 329,7 5 1,-5-4 69,-1 6 130,1 0 0,5 0 29,0 0 1,-1 0-7,1 0 0,0 0-151,-1 0 0,1 5 89,0 0 1,-2 6-275,-3-1 0,1 0 122,-6 4 1,2-5-101,-3 10 0,-2-6-5,3 7 0,-5-2 94,-5 1 0,2-2 50,-7 2 1,0 3-3,-4-3 1,-6 6 126,0-6 0,1 6-108,4-6 0,0 1 66,1-5 0,-1 3-37,0-4 0,5 4 162,1-8 1,5-2 109,-1 2-66,-3-7-29,7 4 253,-6-7-77,7 0 1,7 0-78,2 0 0,6 0-51,5 0 1,3-2-60,6-3 1,0 4-110,1-4 1,4 2-12,0-2 1,12 1-235,-2-5 0,4 5-79,-4-1 0,0-3-414,0-1 1,3 2-557,-3 2 1,2-1 1248,-12 1 0,7-7 0,-3 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8471,'0'-21'36,"0"0"1,0-4 383,0 6-10,0 2 535,0 3-452,0 5-437,0 3-31,0 6 1,0 6-449,0 4 1,0 5 410,0 5 1,0-3 131,0 8 1,0-1 120,0 6 0,0-1-194,0 1 0,0-1 40,0 0 0,0 6-37,0-1 1,5 5 34,0-4 1,0-1 30,-5-5 1,1 6-258,4-1 1,-3-5 112,3-4 0,1-7-52,-1 1-19,0-2 106,2-3-208,-6-5 0,6-5-206,-7-8-287,0 2-288,0-11-643,0 11 1625,0-4 0,0 6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191 147 8456,'0'-21'-249,"2"3"-62,3-7 1,-4 7 1450,4-1-626,-3 3 0,-2 6 96,0 0-834,0 7-54,-7-4 1,-1 7 179,-7 0 1,6 7 73,-1 3 0,2 3 97,-2 1 0,-3 7 43,3 4 0,3-2-79,3 1 1,-3 4-45,2 2 0,-5 2-8,5-7 1,1 2 29,4 3 1,0-2-82,0-4 1,0 2 105,0-6 1,1 4-96,4-4 0,5 0 63,9-6 0,1-1-43,9-3 0,-1-3 45,11-7 0,-4-2 11,4-3 1,-2-5 62,3-9 0,2-4 183,-3-7 0,-8 1-92,-1 0 1,-12-1-55,-4 1 1,-5-1-215,-9 1 1,-2 0 118,-3-1 0,-10 2-276,-9 4 1,-6-4-62,-4 4 0,-2 4-91,-3 5 0,-3 2 116,2 8 1,-2 1-124,-2 4 0,0 3-623,0 7 1032,6-1 0,-4 19 0,4-5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8341,'0'-14'1228,"0"-1"-217,0 0 40,7 1-869,-6-1-444,12 0 24,-4 1 1,5 4 152,1 0 1,0 7 174,-1-2 0,8 3 35,2 2 1,4 0-63,1 0 0,1 2-37,-1 3 0,2 3-4,3 7 0,-8-1 29,4 1 1,-6-5 8,1 0 1,-4-1-56,-6 6 1,-7-5-187,-3 0 0,-4-5-145,-1 4 0,0-4 104,0 5 0,-4-5 139,-1 5 0,-7-5-32,2 4 0,-3-4 8,-1 5 0,-6-2-113,0 2 104,1 3 1,4-5 17,1 7 1,4-7-46,0-3 203,7 3 0,-4-4-211,7 5 409,0-5 1,2 7-107,3-6 0,-2 1 206,7-1 1,0-3-56,4 3 1,3 1 52,2-1 1,-3 5 87,4-5-259,-4 6 0,-1-2-235,0 5 1,-2-4 147,-3 0 1,-2 0-354,-3 4 85,-4 1 1,4 0-31,-10 0 1,-4-2-5,-11-4 1,2 3-162,-7-7 0,-4 5-154,-5-6 0,-2 1 197,2-5 0,-2 0-1238,-4 0 1560,-2 0 0,4-6 0,-6-2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8429,'8'0'719,"5"0"-434,-11 0 1,6 0 252,-3 0-88,-3 0-249,4 0-234,1 0 0,-6 6 109,4 4 0,-3 3-144,-2 2 1,5-1 28,0 1 0,0 1-122,-5 4 1,1-4 128,4 4 0,-3-2-23,3 1 0,1-7 53,-1 3 0,7-4-46,-3 4 0,5-7 37,0-3 1,1-4 9,0-1 0,1 0 63,4 0 1,-2-8-50,6-6 0,-6-6 30,2-5 0,-2-7 34,1 2 0,-3-4 6,4 0 0,-9 3-65,-1-4 0,-6 6 1,0 5 0,-2 2 40,-2 8 0,0 4 59,0 0-286,0 7 1,-2-2 118,-2 10 0,2 5 359,-3 9 1,-2 4-111,3 6 1,-3 1 122,2-1 0,4 6-5,-4-1 0,1 7-137,-1-2 1,4 3-4,-4 2 0,3 1 29,2-1 1,0 0-134,0 0 1,0-7 97,0-2 0,0-9-145,0-2 0,0-1 90,0 2 1,2-9-434,3-6-47,-4-7-59,6 10-261,-7-11-34,0 4 0,-2-6-486,-3 0 0,2 0 1203,-7 0 0,1-6 0,-6-2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0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1 530 8300,'0'-15'990,"0"1"0,2-1 716,2 0-657,-2 0-56,5 1-608,-1-1 18,-4 0-211,11 7 1,-5 2 205,7 6-206,6 0 1,2 0 76,6 0 0,2 0 16,4 0 0,4 0 36,10 0 1,3-5-66,7 0 1,1-2-154,4 2 0,3 2 26,6-7 0,1 2-81,-1-2 1,-6-1 117,-3 6 0,1-1-36,-1 1 0,-2 3-218,-8-3 0,-3 4 82,-7 1 0,0 0-200,0 0 0,-7 0 80,-2 0 0,-4 0-251,-2 0 1,4 0 144,-4 0 1,-1 0-72,-8 0 1,-9 0 81,4 0-86,-4 0 34,-3 0 0,-1-2-572,-7-3-673,0 3 525,0-4 222,0 6 0,-2 0 173,-3 0 0,2-2-38,-7-3 0,5 2 168,-4-7 0,-1 5 158,-5-4 1,-4 4 101,-1-5 0,0 2 66,6-2 0,-1-3 222,0 3 1,1-3-161,-1-2 0,0 1 475,0-1 0,1-2-51,-1-2 409,0 3 1,2-6-216,3 8 0,4-1 446,6 0-175,0 7-307,0-5 1,6 11-328,4-3 0,3 4 43,2 1 1,0 6-191,-1 4 1,6 3 32,0 2 1,4 0-211,-4-1 0,1 8 67,-1 2 0,-4 4-45,3 1 0,-2 2 78,-3 4 1,1-4 29,0 3 1,-7-3 24,-3-2 1,1-1 8,-1-3 1,-1 2-98,-9-2 0,-3-4 31,-7-1 0,-1-4-132,-4-1 1,2-1-70,-6 1 0,-1 0-338,-4-1 0,-6-4-171,1 0 0,0-2 761,4 2 0,-6 3 0,-1-5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1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1 668 8481,'6'8'679,"-4"-1"0,6-7-125,-3 0 204,-4 0-247,6 0 65,-7 0-463,0 0 97,0-7 0,0-2-159,0-11 0,0 2-29,0-7 0,2-1-14,3-8 0,-4-4 50,4-6 1,3-1-132,2-4 0,3 3 58,2-3 1,-1 3 85,1 2 1,-5 13-122,0 7 200,-7 12-734,4 6 1,-3 9 258,1 7 0,5 3 153,-5 16 1,7-3 138,-3 9 0,4-4 8,2-2 1,-5 0-4,0 1 1,-2-7-88,2-4 0,-2-2 179,-3-3 0,-2-1-76,7-3 791,-7-3-527,4-7 1,-3-7-66,1-3 1,5-9-178,-5-6 1,5-3-140,-5-1 1,1-5 67,-1-1 1,-2-5 108,7 0 1,-6 5 143,0 0 1,3 4-186,-2 2 380,0 6-484,-5 2 1,0 14-296,0 7 0,5 7 248,0 7 0,6 9 113,-1 7 0,-2 1 18,2 8 1,0-5-16,4 5 1,-4-6-124,0 1 1,-5-3 16,5-1 1,-6-2-204,6-4 0,-6 2 107,0-6 1,3-1-280,-2-4 1,6 0-78,-1-1 1,-2-5-539,2-4 1124,0 3 0,11-7 0,2 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103 118 8355,'5'-10'429,"0"0"0,5 1 156,-6-6 0,6 0-141,-5 0 1,2 6 125,-2-1-304,-4 7 1,6-6-643,-7 5 9,0 2 231,0-5 1,-7 9 65,-3 3 1,2-2-180,-2 7 1,1 1-3,-6 9 0,0-4 70,1 4 0,0 1-36,5-1 1,-3 1 149,7-1 1,-4-2-10,4 6 0,-5-6 32,5 2 0,0-4 101,5-1 0,0-1 384,0 1-295,0-7 0,2-1 268,3-7-246,3 0 1,6-7-236,1-3 1,-5-4 129,0-6 0,-2 4 12,2-4 0,1 4-58,-6 1-20,0 0-42,1 1 60,-4-1 0,10 5-167,-8 0 1,3 7 162,-2-2 0,-2 4-34,7 1 0,0 5 20,4-1 0,-4 8-6,0-2 0,0-2-14,5 2 0,-1-2-2,1 2 1,0 1-136,-1-6 1,1 5 80,0-5 0,4 0-442,1-5 0,0 4 206,-6 1 1,6 0-293,-1-5 1,6-6 606,-5-4 0,6-3 0,-3-2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8471,'0'-10'305,"0"0"19,0 7 1,1-8-768,4 6 300,-3 0 1,4 6 82,-6 4 0,7 5 45,3 10 0,-2-2-66,2 6 0,-1 1 17,6 4 0,0 0-3,-1 1 1,4-6-43,-3 1 0,8-7-180,-8 1 1,3-2-137,-4-3 295,1-5 1,0-3-413,-1-6 542,-5 0 0,4-20 0,-5-4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15 8355,'-9'-8'925,"-4"1"-724,12 7 0,-11 2-196,7 3 1,-6 3 79,1 7 1,2 1-298,-2 3 1,0 4-180,-4 7 1,-3 1-690,-2 3 1080,2 4 0,-17-1 0,3-1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3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8252,'0'-9'1743,"7"3"-1787,-5 6 63,4 0 0,-6 8 246,0 7-235,7 6 60,-6 8 1,7 2-182,-3 4 79,-3-4 1,9 10 52,-6-7 0,5 7-94,-5-2 0,5-3-329,-5-2 1,5-8 176,-6-1 1,3-7-529,-2 1 88,-3-9 238,4-3 0,-8-20-66,-2-7 473,-11-6 0,-2-10 0,-4-2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8252,'0'-21'0,"0"0"238,0-4 0,0-1 14,0 7 0,5-1 328,0 5 0,7 2-194,-3 4 0,5 2-266,0 7 1,1 0-164,0 0 0,1 0 99,4 0 1,-4 2-34,4 3 0,-4-2 117,-1 7 1,4-5-508,1 4 1,-6 1 126,-4 5 0,-2 0-123,2-1 1,-3 1 47,-7 0 0,0-6 193,0 1 0,0 0 31,0 5 1,-7-5 16,-3-1 1,-3-4-61,-1 5 1,-6-7 53,0 2 0,1 2-372,4-2 360,0 0 1,1-5 120,-1 0 0,5 0-105,0 0 218,7 0-97,-3 0 0,7-7-90,4-3 1,3-3 240,7-2 1,6 1-128,4-1 0,1 0 156,-2 1 1,4-1-117,-3 0 1,1 1 240,-2-1 0,-1 2-86,-3 3 1,-9 2-138,4 3 0,-9 3 49,4-3-303,-6 4 71,2 1 0,-6 1 78,0 4 0,0-1-68,0 5 53,0 1 0,0 5-76,0 0 0,0-1 129,0 1 1,0 0 0,0-1 0,2-4 103,3 0 0,-2-2 23,7 2 4,-1 3 1,6-11-66,0 3 1,-5-4-59,-1-1 0,1-1 35,5-4 0,0-4-84,-1-5 1,-4-3 76,0-2 1,-7 2-337,2-2 0,-3 1-26,-2-2 0,0 4-256,0-4 216,-7 4 1,-1 1 75,-7 1 1,1 5-84,-1 5 0,0 2 23,1 2 1,-1 0-351,0 0 366,0 0-14,1 6 518,-1 3-194,7 5 526,1 1-419,7 0 0,2-7 84,3-3 0,-2-2-46,7 2 0,1-3 26,9 3 1,-2-4 25,6-1 1,-4 0-36,5 0 0,-3 0 105,3 0 1,3-5-110,-4 0 0,-1-4-58,2 4 1,-3-5 16,3 5 0,-4-5-146,-6 5 0,-5-5 244,-1 6-411,-5-8-122,2 4-110,-6 0 226,0 1 1,-1 7-147,-4 0 0,1 0-97,-5 0 0,4 7 130,-5 3 1,5-2 141,-5 2 0,5-1-295,-4 6 490,5 0 1,-7-1-49,6 1 0,0-5 95,5 0 0,0-5-56,0 4 1,0-4 285,0 5 219,0-7-321,0 4 0,7-7-225,2 0 0,4 0 79,2 0 0,1 0-162,4 0 1,-4 0 21,4 0 0,-4 0 10,-1 0 60,0-7 1,-2 4-16,-3-7 0,1 5-13,-6-4 0,0 4 13,-5-5 1,0 5-179,0-5 1,-2 2 48,-3-2 1,2-3-76,-7 3 1,0-1 108,-4 1 1,-3-3-113,-2 3 0,2 2 51,-2-2 1,3 5 42,1-4 1,0 5-166,0-1 54,1-3-181,-1 7 284,0-6 1,6 14-110,-1 2 1,6 0 36,0 0 191,2 1 0,2 5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8503,'2'-15'26,"3"0"-278,-3 1-163,11 6 743,-12 1-201,6 7 0,-7 2 151,0 3 1,0 4-189,0 11 0,0 3 109,0 6 1,0 7-78,0 3 1,5-1-283,0 1 1,4 4 11,-4 1 1,5 3-69,-5-8 0,2-1-438,-3 1 1,-2-6 653,3 1 0,3-3 0,0-2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1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0 397 8134,'10'-16'-46,"0"-4"1,-5 9 803,5-4-302,-7 10-551,3-2 0,-6 14 121,0 3 1,2 9 62,3 6 1,-3 4 65,2 6 1,-2-4 101,-2 3 1,5 2-88,0-2 0,1 7 141,-1-2 1,-1 4-28,5 1 0,-4 0-64,5 0 1,-5 0-134,5 0 0,-2 5 74,2 0 0,1 0 41,-6-5 0,5 0-41,-5 0 0,0-1-152,-5-4 0,0 2 97,0-7 0,5 7 40,0-2 1,-1 4-248,-4 1 0,0-5 139,0 0 1,0 0 220,0 5 1,2 5-115,3 0 0,-3 2-189,2-2 1,0-3 139,1 3 1,-4 6-16,4-1 1,-3 0-155,-2-10 0,1 2 93,4 3 1,-3-5 261,3 0 1,-3-6-122,-2-9 1,0 0-184,0 1 0,0-7 39,0-4 1,0 3-10,0-3 1,0 7 110,0-1 0,0-2 124,0 1 0,0-6-215,0 2 0,4-2-138,1 1 0,0-7 155,-5 2 1,2-4 95,3 0 86,-4 3-120,6-11 148,-7 4-52,0-6-312,0 0-435,6 0 396,-4 7 32,11 1 1,-11 7 112,3-1 0,-2-4-217,2 0 120,-4 0 1,11 4 18,-7 1 1,0 0-20,-5 0 1,1-1 37,4 1 0,-3 0-4,3-1 1,-4 1 224,-1 0 0,5 4-145,0 1 0,0 0 179,-5-6 1,2-1-120,3-3 1,-4 3 182,4-3 54,-3 3-53,-2 2-173,0-1-46,0-5 0,0-1-73,0-3 133,0-4-349,0 6 180,0-7 533,0 0 1,6 0-557,4 0 1,-2 0-12,2 0 0,2 0 94,7 0 0,-1 0-29,7 0 1,1 0 113,8 0 1,-1-5-86,6 0 0,5 0 13,5 5 1,7-5-57,-3 0 0,11-4-4,5 4 1,4-2 14,6 2 1,-3 2-176,8-7 0,-4 5 239,8-5 1,-10 6-55,6-6 1,-8 6 32,-2 0 1,-1 2-34,1 2 1,-7 0 80,-4 0 0,3 0-50,-3 0 1,3 0-47,-2 0 0,-4 0 1,4 0 1,-4 0-8,-1 0 0,6 0-40,4 0 1,-6 2 68,-4 2 0,0-2-11,-5 3 0,3 2-6,2-3 1,-7 1 24,-3-5 1,-1 0 37,1 0 1,-4 0 9,4 0 0,-10 0 197,-4 0 0,-4 0-8,-2 0 0,-4 0-207,-1 0-25,-6 0 0,3 0-26,-6 0 46,-7 0-15,5 0-91,-11 0-55,11-6 0,-11 4-40,11-4 389,-12 6-245,6 0 478,-7 0 503,0 0-915,0-7 1,0-1-130,0-7 0,0 1 89,0-1 1,0-6-58,0-4 0,0-8 77,0-1 1,0-8 148,0-2 1,-2-2-74,-3-8 1,4-5-34,-4-5 1,-2-1-76,2 1 0,-4-3-126,4-6 0,-5-5 60,5-1 1,0-1-89,5 2 0,0 3 190,0-4 0,0-6-28,0 2 1,0-7-312,0 7 1,7-2 63,2 2 1,0-1 482,0 11 1,-4 4-58,5 15 0,-7 4-146,2 6 0,2 1 1,-2 4 0,0-2-33,-5 7 0,0-2-118,0 2 0,0-2 188,0-4 1,4 3-151,1 3 1,0 3 159,-5-4 1,2-2-307,3-2 0,-2-9 108,7-1 0,-5-6-158,5 1 1,-2-2-4,2 2 0,1 10 79,-6 10 0,0 9 760,-5 6-281,6 3 12,-4 7-190,4 3-415,-6 6 193,0 0-397,0-7 211,0 6 68,0-6 220,0 7-179,0-6 406,0 4-133,0-11-121,0 11 1,0-6-273,0 3-388,0 4-34,0-6 529,-6 7 1,-2 0 71,-7 0 0,-1 0-71,-4 0 1,-3 2 261,-6 3 0,-4-4-79,-6 4 0,-3 2 184,-17-2 1,-3 6 6,-12-1 1,-7-2-330,-8 2 1,-7-2 275,42-3 1,0 0-1,1 1 1,0-1-85,-3-2 0,-1-1 0,0 1 0,-2 1 25,-4-2 0,-1 0 0,6-1 0,0 0-18,-3 2 0,0-1 0,3-1 1,1 0 73,1-2 0,0 2 1,-2 1-1,0 0-39,1 1 0,1-1 0,1 3 0,0 0-7,1-2 1,1-1-1,-45 8 71,5-5 0,6 5-120,-1-6 0,9 8 139,-4-2 1,1-2-43,4 2 1,0-1-145,4 6 0,14-5 129,6 0 0,6-2-167,4 2 0,-3 1 157,3-6 0,3 0 384,12-5 0,4 5-206,1 0 1,6 0 124,-2-5 0,4 0 49,1 0-238,0 0 0,1 0-136,-1 0 97,0 0 1,1 0-161,-1 0-29,0 0 50,1 0 1,4 0 39,0 0 2,7 0-439,-4 0 144,7 0-1669,0 0 1144,-6 0 204,4 0 335,-5 0 0,6 0-980,-4 0 292,3 0 931,-11 0 0,5 6 0,-7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2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9204,'9'0'-108,"-3"0"-46,-6 0 149,0 0 0,0 8 190,0 7-163,0 6 90,-6 15 1,-1 3 333,-3 10-343,-3 10 1,12 15-222,-4 9 0,3 12 217,2-45 0,0 2 0,1 6 0,0 0-41,0 6 0,3 0 0,1-2 0,3 0-179,1-1 1,1 0-1,0-1 1,0 0 118,-2-1 1,-1-1 0,-1 0 0,1-1 67,-3-3 0,1-1 0,7 42-326,-7-17 1,0-4 284,-5-5 1,0 1 186,0-7 1,0 1 35,0-5 1,0 0 282,0 0 0,0-2-56,0-3 0,0-4-532,0-6 0,0 5 296,0 0 1,0-1-320,0-9 1,0 0 188,0-10 1,0 3-74,0-13 1,0 1-260,0-6 86,0-5 322,0-3 1,0-8-60,0-2 421,0 2-817,0-5 0,0 1 119,0-4 0,0 0-398,0-4 1,0 1 262,0-12 1,0 5-886,0-4 0,0 4 1171,0-4 0,0-7 0,0-7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3454 15 8557,'8'-8'190,"-1"1"198,-7 7-1219,0 0 978,-7 0 0,-2 0 304,-11 0 0,-4 0 130,-11 0-351,-2 7 1,-9-4 198,-3 7 1,-11-2-107,-14 2 0,-8 1-524,-11-6 0,-5 7 332,45-7 0,-1-1 1,-2 0-1,-1 1-120,-4 0 1,-1-1 0,0-1-1,0-1-8,-2 3 1,1 0 0,1-3 0,1-1-28,5 2 0,0-1 0,-2-1 0,0 0 104,1-1 1,1 0 0,-3 0 0,-1 0-13,1 0 0,0 0 0,2 0 0,0 0 2,5 0 1,1 0 0,0 0 0,1 0 13,-48 0 1,46 0 0,1 0 17,-42 0 1,8 0 82,16 0 0,12 5-153,-2 0 1,10 6 16,0-1 1,5-4-69,5-1 1,-2 2 68,7-2 0,-5 5-41,4-6 0,1 1 354,5-5 0,-1 2-305,1 3 1,-1-4 161,1 4 1,0-3-169,-1-2 0,7 0 44,4 0 64,2 0-2,3 0-105,6 0-219,1 0-217,7 0-697,7 0 164,-6 0 218,6 0-552,-7 0 1021,0 0 0,6 0 1,2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148 118 8482,'7'-21'-839,"-1"5"2393,4-4-373,-4 4-1169,1 1 1,-5 5 103,2 1-116,-2 5 130,-2-2-132,0 6 89,0 0-308,-6 0-71,4 0 250,-5 6 0,2 2 192,1 7 0,-3 0-117,2 0 1,2-1 174,-7 1 0,5 5-116,-5-1 1,5 7 21,-4-1 0,1-2 22,-2 1 0,-3-1-25,3 2 1,2 4-142,-2 0 0,2 1 125,-2 4 0,-2 2-162,8-2 1,-3 5 71,2-4 0,4-1-92,-4-5 1,3-1 107,2-3 0,0 1 56,0-7 1,0 1-9,0-5 0,2-2 14,3-3 0,-2 1-1,7-6 0,-1 0 124,6-5 0,0 0-54,-1 0 1,3 0-56,2 0 1,-1-2-172,7-3 0,-1-3 111,6-7 1,-1 1-133,1-1 1,-6 0 44,1 1 0,-7-1 37,1 0 1,-3 1-21,-1-1 1,-2 0-2,-3 0 0,1 1 39,-6-1 1,0 0-11,-5 1 0,0-1-133,0 0 1,-6 2 80,-4 3 1,-3-3-115,-2 4 1,0 2 53,1 2 1,-1 2-179,0-2 0,-1 3 204,-4-3 1,4 5-18,-4 5 0,4 3 160,1 7 0,-4-3-160,-1 2 1,1-2 279,4 7 0,2 3-149,3-3 0,-1 2 172,6-1 1,0-2-17,5 6 0,0-6-43,0 2 0,0-4-102,0-1 1,2-2 47,2-3-636,-2 3 174,11-11-781,-11 4 600,4-6 561,-6 0 0,0-6 0,0-3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2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294 103 8577,'15'-6'-89,"0"-4"1,-5 2-217,-1-2 276,1 0 1,0-4 1422,0-1-374,-7 7-842,4-5-390,-7 11-45,0-5 0,0 9 166,0 3 1,-2-2 202,-3 7-130,-3 0 1,-7 5 17,1-1 0,-6 1-37,0 0 0,1-6 19,4 1 0,-5 0 19,1 5 1,-7-1-2,1 1 1,4 0-2,1 0 0,-1-1-11,2 1 1,-1 0 14,5-1 1,1-4 9,-1 0 1,5 0-15,0 4 1,7 1 181,-2 0 1,3-5-98,2-1 1,7 1 142,3 5 0,5 0-32,4-1 0,4 6-33,6 0 1,1 4-124,-1-4 0,1 9 66,-1-4 1,0 6-117,1-7 1,-2 4 45,-4 1 0,-3-4-174,-6-1 1,-7-6 49,-3 2 0,-3-4-237,-2-1 1,-2 0 224,-3-1 0,-5-1 36,-9-3 1,1 2 157,-7-8 1,6 1-98,-6-5 1,2-1 39,-1-4 0,-2 2-68,6-7 1,-4 0 194,4-5 0,2-1-4,8-4 1,-3 2 161,3-6 1,4 1-188,1-2 0,3-2 133,2 2 0,7-3-135,3-1 0,4 0 5,6-1 0,3 1-61,6-1 0,2-1 56,3-3 1,-2 8 31,2-3 0,-3 4-119,-2 1 0,-1 1-179,-3 3 1,-4 4-9,-7-4-515,-5 4-1170,-3 1 1358,-6 0 1,-13 6-718,-7-1 1,-7 7 1185,-8-2 0,-2-3 0,-7-1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5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677 59 8343,'-8'0'-1306,"1"0"1252,7 0 284,0 0-255,-7 0 236,6 0-128,-6 0 253,7 0 302,0 0-216,0-7 384,0 6-407,0-6 1,2 7 119,3 0 18,-4 0-258,13-6 1,-11 4-244,7-3 0,-6 3 137,6 2-205,0-6 0,5 4 134,-1-3 0,-4 4-151,0 1 0,0-5-69,5 0 1,-6 0 119,1 5 0,0 0-90,5 0 0,1 0 130,4 0 1,-4 2-163,4 3 1,-4-2 30,-1 7 0,-1-5 25,1 4 1,-5-4-23,0 5 0,-7-5-10,2 5 0,1-5 88,-1 4 0,0 1 4,-5 5 1,-2-5-62,-2 0 1,-5-1 33,-5 6 0,-6-2-147,0-3 0,-1 3 55,2-3 1,1 1 43,-7-1 1,7 1 60,-1-6 1,2 2-61,3-2 1,4-4 92,0 4 0,5-3-138,-5-2 264,7 0-125,-4 0 0,9 0 164,3 0 1,3 2-19,7 2 0,1 0 70,4 6 0,1-6-54,4 6 1,2-5 91,-2 5 1,3 0-247,1 4 0,-1 1 98,-4 0 1,2 0-127,-6-1 0,0-1 99,-6-3 0,-1 3-251,-3-3 195,-3 3 0,-2 2-22,-1-1 0,0 0-10,-9-5 1,2 4 12,-7-3 0,-5 2 193,-5-3 1,-11 3-105,2-7 1,-15 0-184,0-5 1,-15 0 91,0 0 0,-14 0-1000,-1 0 1,-14 0-980,0 0 1961,-10 0 0,8 5 0,-6-1 0,-4 0 0,48-3 0,0-1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8678,'13'-17'105,"-3"-2"1,3 3-780,-3-4 1,-4 8 165,-1 3 1,-2 4 1997,2-5-442,-3 7-142,4-4-426,-6 7-227,0 0-95,7 7 1,0 1-24,2 7 0,3-1-151,-7 1 0,1 0 149,-1-1 0,-3 3-76,3 2 0,-4-1 3,-1 7 0,0-6-152,0 6 1,0-2 102,0 1 1,-5 4-27,0-3 1,-4 1-59,4-2 1,-5 4 97,5-4 1,-1 3-32,1-3 0,1 2 41,-5-6 162,5-1-4,-2-4 327,6-7 293,0-1-505,0-7 1,0-2-418,0-3 0,5 2 204,0-7 1,6 2-200,-1-2 0,5-1 76,4 6 0,-3-5-75,4 5 1,-2-6 62,2 1 0,-4 3-38,4 2 1,-4-1-69,-1 1 1,4-5 35,1 5 1,-6-1-801,-4 1 254,0 3 92,5-4 0,-5 4-257,-1-3-710,-5 4 739,2-6 792,-6 1 0,0-3 0,0-5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44 103 8541,'0'-15'157,"0"1"1,0-1 579,0 0-453,0 1 1,-1 1 311,-4 3-525,3 3 1,-9 9 117,6 3 1,0 3 118,5 7 0,-5 1-8,0 4 1,0 2-19,5 8 1,0 4 17,0 0 1,0 6-117,0-6 1,0 7-23,0-2 0,0 3 135,0 2 1,0 1-310,0-1 0,0-2 71,0-3 1,0 4-150,0-4 0,0-1-43,0 1 0,0-7-19,0 3 1,5-6-36,0-4 0,0-3 66,-5-2-898,6-4 352,-4 6-1107,4-14 927,-6-2 847,0-6 0,-6-6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0CCA-3D85-9B4E-BD44-D18E9B9EFF4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D219-2092-C64C-B9AD-83159E08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5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7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2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4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1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5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FD6-56FD-7543-9DED-B69FA113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933A-7278-8345-8AB3-FCA64A63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345B-073F-7549-A9BC-A7EB6DD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4A24-B686-D440-91FC-D0230376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FEF-E166-A04D-864F-690E065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137-3F7F-314C-AED2-BE8C1C1B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B6E2-2C93-A34F-9569-6BA34759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35F3-1DBE-4F42-A4C3-ECD7D46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19A-68BA-F24D-9BEF-F01788E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966-DA10-2F4F-8D8C-6C5EED4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C328-7C1F-DC4C-9278-9C822FEB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D95A-B2C4-3A45-978C-72713D71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6B15-E201-F141-BCDE-7A24FD0A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10FF-32E5-8E43-8D45-F5573BE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A065-6F4A-A942-85AA-3FDF48B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B7E2-4FC9-6643-9C0F-85709E79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556A-C9BC-9E48-84A3-215E08D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5952-0173-4145-B337-12529EA1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784-9F76-0D44-B9FC-7D66F56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C5-ADFA-D24D-A762-F38D0EE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7D5-CFA7-DA4B-984F-8DCA38A6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E693-0819-824B-9B1C-9870CAE2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952A-0CCE-8E47-9F9D-B2F5E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DF78-ECE5-7946-8614-F09E5E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13A8-4C3D-024E-9FC9-BE7EB6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9E34-4A5A-4A47-AEB4-49B499E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C42-D805-C142-84A8-EBFE3CE7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76CA-7EC5-9541-9AF1-E9D72A0F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ADC-6832-4D44-95E8-63C0776A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A933-1E2B-D945-9A93-D4DFA9C7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8F28E-3D4A-804E-94F9-CAED63B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1536-9861-4A41-B25B-C0A454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651-5E38-804D-94ED-4C91B524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901D-E2CA-794F-9D06-A98F9279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23B5-B9C5-534E-9081-B8D0EB70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D4AD-868B-FD4B-B54C-9860706BF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C9E9-BB9B-2544-8549-18653C7E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90D92-50FE-8740-A2F7-8D66C1DF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883EC-112C-ED49-979D-FB71BA2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08C3-4DF6-F14C-A97F-1C32603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6182C-28A5-C44F-8E56-D6AFBB9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135D-BA10-9A45-8E85-0C50F83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107A-891B-6E46-A176-B2DBAE7B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64A2-9D2B-3547-9BE5-0916AB1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1D40-FD63-1A45-96D6-72B6A6D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1CB4-C73E-B844-885D-BD45EC51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89E-6C6D-7641-B308-18CF7D5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FCF8-DA73-6945-937E-143DEB1F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79D3-0422-D044-9316-AFA39854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ACE-3E32-8E4A-915C-EE35E67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F39E-5C8B-2C4A-BED4-368D323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3B22-E80F-3246-A180-2585BC4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381-3758-DD48-8779-3C61549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DA22-A047-A243-9A47-2D50D339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713A-AE84-284C-8926-92DE17D1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F8EE-3DD3-6542-9A56-219D55A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87CE-7B40-1B45-BFBF-2476ED1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AA70-A740-504C-B870-B07B21E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6040C-1742-914E-A891-7676F09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1F2-ED69-2A44-8C23-A19F1A44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6CE-AF36-4F46-9CA8-38BF0348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5A3-3086-B642-BAD1-682D009A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9216-F237-B141-9204-8B05E2BA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117" Type="http://schemas.openxmlformats.org/officeDocument/2006/relationships/image" Target="../media/image472.png"/><Relationship Id="rId21" Type="http://schemas.openxmlformats.org/officeDocument/2006/relationships/image" Target="../media/image431.png"/><Relationship Id="rId42" Type="http://schemas.openxmlformats.org/officeDocument/2006/relationships/customXml" Target="../ink/ink438.xml"/><Relationship Id="rId47" Type="http://schemas.openxmlformats.org/officeDocument/2006/relationships/image" Target="../media/image444.png"/><Relationship Id="rId63" Type="http://schemas.openxmlformats.org/officeDocument/2006/relationships/image" Target="../media/image452.png"/><Relationship Id="rId68" Type="http://schemas.openxmlformats.org/officeDocument/2006/relationships/customXml" Target="../ink/ink451.xml"/><Relationship Id="rId84" Type="http://schemas.openxmlformats.org/officeDocument/2006/relationships/customXml" Target="../ink/ink459.xml"/><Relationship Id="rId89" Type="http://schemas.openxmlformats.org/officeDocument/2006/relationships/image" Target="../media/image458.png"/><Relationship Id="rId112" Type="http://schemas.openxmlformats.org/officeDocument/2006/relationships/customXml" Target="../ink/ink473.xml"/><Relationship Id="rId107" Type="http://schemas.openxmlformats.org/officeDocument/2006/relationships/image" Target="../media/image467.png"/><Relationship Id="rId32" Type="http://schemas.openxmlformats.org/officeDocument/2006/relationships/customXml" Target="../ink/ink433.xml"/><Relationship Id="rId37" Type="http://schemas.openxmlformats.org/officeDocument/2006/relationships/image" Target="../media/image439.png"/><Relationship Id="rId53" Type="http://schemas.openxmlformats.org/officeDocument/2006/relationships/image" Target="../media/image447.png"/><Relationship Id="rId58" Type="http://schemas.openxmlformats.org/officeDocument/2006/relationships/customXml" Target="../ink/ink446.xml"/><Relationship Id="rId74" Type="http://schemas.openxmlformats.org/officeDocument/2006/relationships/customXml" Target="../ink/ink454.xml"/><Relationship Id="rId79" Type="http://schemas.openxmlformats.org/officeDocument/2006/relationships/image" Target="../media/image429.png"/><Relationship Id="rId102" Type="http://schemas.openxmlformats.org/officeDocument/2006/relationships/customXml" Target="../ink/ink468.xml"/><Relationship Id="rId5" Type="http://schemas.openxmlformats.org/officeDocument/2006/relationships/customXml" Target="../ink/ink426.xml"/><Relationship Id="rId90" Type="http://schemas.openxmlformats.org/officeDocument/2006/relationships/customXml" Target="../ink/ink462.xml"/><Relationship Id="rId95" Type="http://schemas.openxmlformats.org/officeDocument/2006/relationships/image" Target="../media/image461.png"/><Relationship Id="rId22" Type="http://schemas.openxmlformats.org/officeDocument/2006/relationships/customXml" Target="../ink/ink428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1.xml"/><Relationship Id="rId64" Type="http://schemas.openxmlformats.org/officeDocument/2006/relationships/customXml" Target="../ink/ink449.xml"/><Relationship Id="rId69" Type="http://schemas.openxmlformats.org/officeDocument/2006/relationships/image" Target="../media/image424.png"/><Relationship Id="rId113" Type="http://schemas.openxmlformats.org/officeDocument/2006/relationships/image" Target="../media/image470.png"/><Relationship Id="rId80" Type="http://schemas.openxmlformats.org/officeDocument/2006/relationships/customXml" Target="../ink/ink457.xml"/><Relationship Id="rId85" Type="http://schemas.openxmlformats.org/officeDocument/2006/relationships/image" Target="../media/image456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50.png"/><Relationship Id="rId67" Type="http://schemas.openxmlformats.org/officeDocument/2006/relationships/image" Target="../media/image423.png"/><Relationship Id="rId103" Type="http://schemas.openxmlformats.org/officeDocument/2006/relationships/image" Target="../media/image465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20" Type="http://schemas.openxmlformats.org/officeDocument/2006/relationships/customXml" Target="../ink/ink427.xml"/><Relationship Id="rId41" Type="http://schemas.openxmlformats.org/officeDocument/2006/relationships/image" Target="../media/image441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27.png"/><Relationship Id="rId83" Type="http://schemas.openxmlformats.org/officeDocument/2006/relationships/image" Target="../media/image455.png"/><Relationship Id="rId88" Type="http://schemas.openxmlformats.org/officeDocument/2006/relationships/customXml" Target="../ink/ink461.xml"/><Relationship Id="rId91" Type="http://schemas.openxmlformats.org/officeDocument/2006/relationships/image" Target="../media/image459.png"/><Relationship Id="rId96" Type="http://schemas.openxmlformats.org/officeDocument/2006/relationships/customXml" Target="../ink/ink465.xml"/><Relationship Id="rId111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23" Type="http://schemas.openxmlformats.org/officeDocument/2006/relationships/image" Target="../media/image432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5.png"/><Relationship Id="rId57" Type="http://schemas.openxmlformats.org/officeDocument/2006/relationships/image" Target="../media/image44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31" Type="http://schemas.openxmlformats.org/officeDocument/2006/relationships/image" Target="../media/image436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53.png"/><Relationship Id="rId73" Type="http://schemas.openxmlformats.org/officeDocument/2006/relationships/image" Target="../media/image426.png"/><Relationship Id="rId78" Type="http://schemas.openxmlformats.org/officeDocument/2006/relationships/customXml" Target="../ink/ink456.xml"/><Relationship Id="rId81" Type="http://schemas.openxmlformats.org/officeDocument/2006/relationships/image" Target="../media/image454.png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4" Type="http://schemas.openxmlformats.org/officeDocument/2006/relationships/image" Target="../media/image422.png"/><Relationship Id="rId39" Type="http://schemas.openxmlformats.org/officeDocument/2006/relationships/image" Target="../media/image440.png"/><Relationship Id="rId109" Type="http://schemas.openxmlformats.org/officeDocument/2006/relationships/image" Target="../media/image468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8.png"/><Relationship Id="rId76" Type="http://schemas.openxmlformats.org/officeDocument/2006/relationships/customXml" Target="../ink/ink455.xml"/><Relationship Id="rId97" Type="http://schemas.openxmlformats.org/officeDocument/2006/relationships/image" Target="../media/image462.png"/><Relationship Id="rId104" Type="http://schemas.openxmlformats.org/officeDocument/2006/relationships/customXml" Target="../ink/ink469.xml"/><Relationship Id="rId71" Type="http://schemas.openxmlformats.org/officeDocument/2006/relationships/image" Target="../media/image425.png"/><Relationship Id="rId92" Type="http://schemas.openxmlformats.org/officeDocument/2006/relationships/customXml" Target="../ink/ink463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435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43.png"/><Relationship Id="rId66" Type="http://schemas.openxmlformats.org/officeDocument/2006/relationships/customXml" Target="../ink/ink450.xml"/><Relationship Id="rId87" Type="http://schemas.openxmlformats.org/officeDocument/2006/relationships/image" Target="../media/image457.png"/><Relationship Id="rId110" Type="http://schemas.openxmlformats.org/officeDocument/2006/relationships/customXml" Target="../ink/ink472.xml"/><Relationship Id="rId115" Type="http://schemas.openxmlformats.org/officeDocument/2006/relationships/image" Target="../media/image471.png"/><Relationship Id="rId61" Type="http://schemas.openxmlformats.org/officeDocument/2006/relationships/image" Target="../media/image451.png"/><Relationship Id="rId82" Type="http://schemas.openxmlformats.org/officeDocument/2006/relationships/customXml" Target="../ink/ink458.xml"/><Relationship Id="rId19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8.png"/><Relationship Id="rId56" Type="http://schemas.openxmlformats.org/officeDocument/2006/relationships/customXml" Target="../ink/ink445.xml"/><Relationship Id="rId77" Type="http://schemas.openxmlformats.org/officeDocument/2006/relationships/image" Target="../media/image428.png"/><Relationship Id="rId100" Type="http://schemas.openxmlformats.org/officeDocument/2006/relationships/customXml" Target="../ink/ink467.xml"/><Relationship Id="rId105" Type="http://schemas.openxmlformats.org/officeDocument/2006/relationships/image" Target="../media/image466.png"/><Relationship Id="rId51" Type="http://schemas.openxmlformats.org/officeDocument/2006/relationships/image" Target="../media/image446.png"/><Relationship Id="rId72" Type="http://schemas.openxmlformats.org/officeDocument/2006/relationships/customXml" Target="../ink/ink453.xml"/><Relationship Id="rId93" Type="http://schemas.openxmlformats.org/officeDocument/2006/relationships/image" Target="../media/image460.png"/><Relationship Id="rId98" Type="http://schemas.openxmlformats.org/officeDocument/2006/relationships/customXml" Target="../ink/ink466.xml"/><Relationship Id="rId3" Type="http://schemas.openxmlformats.org/officeDocument/2006/relationships/customXml" Target="../ink/ink42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99" Type="http://schemas.openxmlformats.org/officeDocument/2006/relationships/customXml" Target="../ink/ink625.xml"/><Relationship Id="rId21" Type="http://schemas.openxmlformats.org/officeDocument/2006/relationships/customXml" Target="../ink/ink485.xml"/><Relationship Id="rId63" Type="http://schemas.openxmlformats.org/officeDocument/2006/relationships/customXml" Target="../ink/ink506.xml"/><Relationship Id="rId159" Type="http://schemas.openxmlformats.org/officeDocument/2006/relationships/customXml" Target="../ink/ink555.xml"/><Relationship Id="rId324" Type="http://schemas.openxmlformats.org/officeDocument/2006/relationships/image" Target="../media/image631.png"/><Relationship Id="rId366" Type="http://schemas.openxmlformats.org/officeDocument/2006/relationships/customXml" Target="../ink/ink659.xml"/><Relationship Id="rId170" Type="http://schemas.openxmlformats.org/officeDocument/2006/relationships/image" Target="../media/image554.png"/><Relationship Id="rId226" Type="http://schemas.openxmlformats.org/officeDocument/2006/relationships/image" Target="../media/image582.png"/><Relationship Id="rId268" Type="http://schemas.openxmlformats.org/officeDocument/2006/relationships/image" Target="../media/image603.png"/><Relationship Id="rId32" Type="http://schemas.openxmlformats.org/officeDocument/2006/relationships/image" Target="../media/image487.png"/><Relationship Id="rId74" Type="http://schemas.openxmlformats.org/officeDocument/2006/relationships/image" Target="../media/image507.png"/><Relationship Id="rId128" Type="http://schemas.openxmlformats.org/officeDocument/2006/relationships/image" Target="../media/image533.png"/><Relationship Id="rId335" Type="http://schemas.openxmlformats.org/officeDocument/2006/relationships/customXml" Target="../ink/ink643.xml"/><Relationship Id="rId377" Type="http://schemas.openxmlformats.org/officeDocument/2006/relationships/image" Target="../media/image657.png"/><Relationship Id="rId5" Type="http://schemas.openxmlformats.org/officeDocument/2006/relationships/customXml" Target="../ink/ink477.xml"/><Relationship Id="rId181" Type="http://schemas.openxmlformats.org/officeDocument/2006/relationships/customXml" Target="../ink/ink566.xml"/><Relationship Id="rId237" Type="http://schemas.openxmlformats.org/officeDocument/2006/relationships/customXml" Target="../ink/ink594.xml"/><Relationship Id="rId402" Type="http://schemas.openxmlformats.org/officeDocument/2006/relationships/image" Target="../media/image669.png"/><Relationship Id="rId279" Type="http://schemas.openxmlformats.org/officeDocument/2006/relationships/customXml" Target="../ink/ink615.xml"/><Relationship Id="rId43" Type="http://schemas.openxmlformats.org/officeDocument/2006/relationships/customXml" Target="../ink/ink496.xml"/><Relationship Id="rId139" Type="http://schemas.openxmlformats.org/officeDocument/2006/relationships/customXml" Target="../ink/ink545.xml"/><Relationship Id="rId290" Type="http://schemas.openxmlformats.org/officeDocument/2006/relationships/image" Target="../media/image614.png"/><Relationship Id="rId304" Type="http://schemas.openxmlformats.org/officeDocument/2006/relationships/image" Target="../media/image621.png"/><Relationship Id="rId346" Type="http://schemas.openxmlformats.org/officeDocument/2006/relationships/image" Target="../media/image642.png"/><Relationship Id="rId388" Type="http://schemas.openxmlformats.org/officeDocument/2006/relationships/customXml" Target="../ink/ink670.xml"/><Relationship Id="rId85" Type="http://schemas.openxmlformats.org/officeDocument/2006/relationships/image" Target="../media/image512.png"/><Relationship Id="rId150" Type="http://schemas.openxmlformats.org/officeDocument/2006/relationships/image" Target="../media/image544.png"/><Relationship Id="rId192" Type="http://schemas.openxmlformats.org/officeDocument/2006/relationships/image" Target="../media/image565.png"/><Relationship Id="rId206" Type="http://schemas.openxmlformats.org/officeDocument/2006/relationships/image" Target="../media/image572.png"/><Relationship Id="rId413" Type="http://schemas.openxmlformats.org/officeDocument/2006/relationships/customXml" Target="../ink/ink683.xml"/><Relationship Id="rId248" Type="http://schemas.openxmlformats.org/officeDocument/2006/relationships/image" Target="../media/image593.png"/><Relationship Id="rId12" Type="http://schemas.openxmlformats.org/officeDocument/2006/relationships/image" Target="../media/image477.png"/><Relationship Id="rId108" Type="http://schemas.openxmlformats.org/officeDocument/2006/relationships/image" Target="../media/image523.png"/><Relationship Id="rId315" Type="http://schemas.openxmlformats.org/officeDocument/2006/relationships/customXml" Target="../ink/ink633.xml"/><Relationship Id="rId357" Type="http://schemas.openxmlformats.org/officeDocument/2006/relationships/image" Target="../media/image647.png"/><Relationship Id="rId54" Type="http://schemas.openxmlformats.org/officeDocument/2006/relationships/image" Target="../media/image497.png"/><Relationship Id="rId96" Type="http://schemas.openxmlformats.org/officeDocument/2006/relationships/customXml" Target="../ink/ink523.xml"/><Relationship Id="rId161" Type="http://schemas.openxmlformats.org/officeDocument/2006/relationships/customXml" Target="../ink/ink556.xml"/><Relationship Id="rId217" Type="http://schemas.openxmlformats.org/officeDocument/2006/relationships/customXml" Target="../ink/ink584.xml"/><Relationship Id="rId399" Type="http://schemas.openxmlformats.org/officeDocument/2006/relationships/image" Target="../media/image668.png"/><Relationship Id="rId259" Type="http://schemas.openxmlformats.org/officeDocument/2006/relationships/customXml" Target="../ink/ink605.xml"/><Relationship Id="rId23" Type="http://schemas.openxmlformats.org/officeDocument/2006/relationships/customXml" Target="../ink/ink486.xml"/><Relationship Id="rId119" Type="http://schemas.openxmlformats.org/officeDocument/2006/relationships/customXml" Target="../ink/ink535.xml"/><Relationship Id="rId270" Type="http://schemas.openxmlformats.org/officeDocument/2006/relationships/image" Target="../media/image604.png"/><Relationship Id="rId326" Type="http://schemas.openxmlformats.org/officeDocument/2006/relationships/image" Target="../media/image632.png"/><Relationship Id="rId65" Type="http://schemas.openxmlformats.org/officeDocument/2006/relationships/customXml" Target="../ink/ink507.xml"/><Relationship Id="rId130" Type="http://schemas.openxmlformats.org/officeDocument/2006/relationships/image" Target="../media/image534.png"/><Relationship Id="rId368" Type="http://schemas.openxmlformats.org/officeDocument/2006/relationships/customXml" Target="../ink/ink660.xml"/><Relationship Id="rId172" Type="http://schemas.openxmlformats.org/officeDocument/2006/relationships/image" Target="../media/image555.png"/><Relationship Id="rId228" Type="http://schemas.openxmlformats.org/officeDocument/2006/relationships/image" Target="../media/image583.png"/><Relationship Id="rId281" Type="http://schemas.openxmlformats.org/officeDocument/2006/relationships/customXml" Target="../ink/ink616.xml"/><Relationship Id="rId337" Type="http://schemas.openxmlformats.org/officeDocument/2006/relationships/customXml" Target="../ink/ink644.xml"/><Relationship Id="rId34" Type="http://schemas.openxmlformats.org/officeDocument/2006/relationships/image" Target="../media/image488.png"/><Relationship Id="rId76" Type="http://schemas.openxmlformats.org/officeDocument/2006/relationships/image" Target="../media/image508.png"/><Relationship Id="rId141" Type="http://schemas.openxmlformats.org/officeDocument/2006/relationships/customXml" Target="../ink/ink546.xml"/><Relationship Id="rId379" Type="http://schemas.openxmlformats.org/officeDocument/2006/relationships/image" Target="../media/image658.png"/><Relationship Id="rId7" Type="http://schemas.openxmlformats.org/officeDocument/2006/relationships/customXml" Target="../ink/ink478.xml"/><Relationship Id="rId183" Type="http://schemas.openxmlformats.org/officeDocument/2006/relationships/customXml" Target="../ink/ink567.xml"/><Relationship Id="rId239" Type="http://schemas.openxmlformats.org/officeDocument/2006/relationships/customXml" Target="../ink/ink595.xml"/><Relationship Id="rId390" Type="http://schemas.openxmlformats.org/officeDocument/2006/relationships/customXml" Target="../ink/ink671.xml"/><Relationship Id="rId404" Type="http://schemas.openxmlformats.org/officeDocument/2006/relationships/image" Target="../media/image670.png"/><Relationship Id="rId250" Type="http://schemas.openxmlformats.org/officeDocument/2006/relationships/image" Target="../media/image594.png"/><Relationship Id="rId292" Type="http://schemas.openxmlformats.org/officeDocument/2006/relationships/image" Target="../media/image615.png"/><Relationship Id="rId306" Type="http://schemas.openxmlformats.org/officeDocument/2006/relationships/image" Target="../media/image622.png"/><Relationship Id="rId45" Type="http://schemas.openxmlformats.org/officeDocument/2006/relationships/customXml" Target="../ink/ink497.xml"/><Relationship Id="rId87" Type="http://schemas.openxmlformats.org/officeDocument/2006/relationships/image" Target="../media/image513.png"/><Relationship Id="rId110" Type="http://schemas.openxmlformats.org/officeDocument/2006/relationships/image" Target="../media/image524.png"/><Relationship Id="rId348" Type="http://schemas.openxmlformats.org/officeDocument/2006/relationships/image" Target="../media/image643.png"/><Relationship Id="rId152" Type="http://schemas.openxmlformats.org/officeDocument/2006/relationships/image" Target="../media/image545.png"/><Relationship Id="rId194" Type="http://schemas.openxmlformats.org/officeDocument/2006/relationships/image" Target="../media/image566.png"/><Relationship Id="rId208" Type="http://schemas.openxmlformats.org/officeDocument/2006/relationships/image" Target="../media/image573.png"/><Relationship Id="rId415" Type="http://schemas.openxmlformats.org/officeDocument/2006/relationships/customXml" Target="../ink/ink684.xml"/><Relationship Id="rId261" Type="http://schemas.openxmlformats.org/officeDocument/2006/relationships/customXml" Target="../ink/ink606.xml"/><Relationship Id="rId14" Type="http://schemas.openxmlformats.org/officeDocument/2006/relationships/image" Target="../media/image478.png"/><Relationship Id="rId56" Type="http://schemas.openxmlformats.org/officeDocument/2006/relationships/image" Target="../media/image498.png"/><Relationship Id="rId317" Type="http://schemas.openxmlformats.org/officeDocument/2006/relationships/customXml" Target="../ink/ink634.xml"/><Relationship Id="rId359" Type="http://schemas.openxmlformats.org/officeDocument/2006/relationships/image" Target="../media/image648.png"/><Relationship Id="rId98" Type="http://schemas.openxmlformats.org/officeDocument/2006/relationships/customXml" Target="../ink/ink524.xml"/><Relationship Id="rId121" Type="http://schemas.openxmlformats.org/officeDocument/2006/relationships/customXml" Target="../ink/ink536.xml"/><Relationship Id="rId163" Type="http://schemas.openxmlformats.org/officeDocument/2006/relationships/customXml" Target="../ink/ink557.xml"/><Relationship Id="rId219" Type="http://schemas.openxmlformats.org/officeDocument/2006/relationships/customXml" Target="../ink/ink585.xml"/><Relationship Id="rId370" Type="http://schemas.openxmlformats.org/officeDocument/2006/relationships/customXml" Target="../ink/ink661.xml"/><Relationship Id="rId230" Type="http://schemas.openxmlformats.org/officeDocument/2006/relationships/image" Target="../media/image584.png"/><Relationship Id="rId25" Type="http://schemas.openxmlformats.org/officeDocument/2006/relationships/customXml" Target="../ink/ink487.xml"/><Relationship Id="rId67" Type="http://schemas.openxmlformats.org/officeDocument/2006/relationships/customXml" Target="../ink/ink508.xml"/><Relationship Id="rId272" Type="http://schemas.openxmlformats.org/officeDocument/2006/relationships/image" Target="../media/image605.png"/><Relationship Id="rId328" Type="http://schemas.openxmlformats.org/officeDocument/2006/relationships/image" Target="../media/image633.png"/><Relationship Id="rId132" Type="http://schemas.openxmlformats.org/officeDocument/2006/relationships/image" Target="../media/image535.png"/><Relationship Id="rId174" Type="http://schemas.openxmlformats.org/officeDocument/2006/relationships/image" Target="../media/image556.png"/><Relationship Id="rId381" Type="http://schemas.openxmlformats.org/officeDocument/2006/relationships/image" Target="../media/image659.png"/><Relationship Id="rId241" Type="http://schemas.openxmlformats.org/officeDocument/2006/relationships/customXml" Target="../ink/ink596.xml"/><Relationship Id="rId36" Type="http://schemas.openxmlformats.org/officeDocument/2006/relationships/image" Target="../media/image489.png"/><Relationship Id="rId283" Type="http://schemas.openxmlformats.org/officeDocument/2006/relationships/customXml" Target="../ink/ink617.xml"/><Relationship Id="rId339" Type="http://schemas.openxmlformats.org/officeDocument/2006/relationships/customXml" Target="../ink/ink645.xml"/><Relationship Id="rId78" Type="http://schemas.openxmlformats.org/officeDocument/2006/relationships/image" Target="../media/image509.png"/><Relationship Id="rId101" Type="http://schemas.openxmlformats.org/officeDocument/2006/relationships/image" Target="../media/image520.png"/><Relationship Id="rId143" Type="http://schemas.openxmlformats.org/officeDocument/2006/relationships/customXml" Target="../ink/ink547.xml"/><Relationship Id="rId185" Type="http://schemas.openxmlformats.org/officeDocument/2006/relationships/customXml" Target="../ink/ink568.xml"/><Relationship Id="rId350" Type="http://schemas.openxmlformats.org/officeDocument/2006/relationships/image" Target="../media/image644.png"/><Relationship Id="rId406" Type="http://schemas.openxmlformats.org/officeDocument/2006/relationships/image" Target="../media/image671.png"/><Relationship Id="rId9" Type="http://schemas.openxmlformats.org/officeDocument/2006/relationships/customXml" Target="../ink/ink479.xml"/><Relationship Id="rId210" Type="http://schemas.openxmlformats.org/officeDocument/2006/relationships/image" Target="../media/image574.png"/><Relationship Id="rId392" Type="http://schemas.openxmlformats.org/officeDocument/2006/relationships/customXml" Target="../ink/ink672.xml"/><Relationship Id="rId252" Type="http://schemas.openxmlformats.org/officeDocument/2006/relationships/image" Target="../media/image595.png"/><Relationship Id="rId294" Type="http://schemas.openxmlformats.org/officeDocument/2006/relationships/image" Target="../media/image616.png"/><Relationship Id="rId308" Type="http://schemas.openxmlformats.org/officeDocument/2006/relationships/image" Target="../media/image623.png"/><Relationship Id="rId47" Type="http://schemas.openxmlformats.org/officeDocument/2006/relationships/customXml" Target="../ink/ink498.xml"/><Relationship Id="rId89" Type="http://schemas.openxmlformats.org/officeDocument/2006/relationships/image" Target="../media/image514.png"/><Relationship Id="rId112" Type="http://schemas.openxmlformats.org/officeDocument/2006/relationships/image" Target="../media/image525.png"/><Relationship Id="rId154" Type="http://schemas.openxmlformats.org/officeDocument/2006/relationships/image" Target="../media/image546.png"/><Relationship Id="rId361" Type="http://schemas.openxmlformats.org/officeDocument/2006/relationships/image" Target="../media/image649.png"/><Relationship Id="rId196" Type="http://schemas.openxmlformats.org/officeDocument/2006/relationships/image" Target="../media/image567.png"/><Relationship Id="rId417" Type="http://schemas.openxmlformats.org/officeDocument/2006/relationships/customXml" Target="../ink/ink685.xml"/><Relationship Id="rId16" Type="http://schemas.openxmlformats.org/officeDocument/2006/relationships/image" Target="../media/image479.png"/><Relationship Id="rId221" Type="http://schemas.openxmlformats.org/officeDocument/2006/relationships/customXml" Target="../ink/ink586.xml"/><Relationship Id="rId263" Type="http://schemas.openxmlformats.org/officeDocument/2006/relationships/customXml" Target="../ink/ink607.xml"/><Relationship Id="rId319" Type="http://schemas.openxmlformats.org/officeDocument/2006/relationships/customXml" Target="../ink/ink635.xml"/><Relationship Id="rId58" Type="http://schemas.openxmlformats.org/officeDocument/2006/relationships/image" Target="../media/image499.png"/><Relationship Id="rId123" Type="http://schemas.openxmlformats.org/officeDocument/2006/relationships/customXml" Target="../ink/ink537.xml"/><Relationship Id="rId330" Type="http://schemas.openxmlformats.org/officeDocument/2006/relationships/image" Target="../media/image634.png"/><Relationship Id="rId165" Type="http://schemas.openxmlformats.org/officeDocument/2006/relationships/customXml" Target="../ink/ink558.xml"/><Relationship Id="rId372" Type="http://schemas.openxmlformats.org/officeDocument/2006/relationships/customXml" Target="../ink/ink662.xml"/><Relationship Id="rId232" Type="http://schemas.openxmlformats.org/officeDocument/2006/relationships/image" Target="../media/image585.png"/><Relationship Id="rId274" Type="http://schemas.openxmlformats.org/officeDocument/2006/relationships/image" Target="../media/image606.png"/><Relationship Id="rId27" Type="http://schemas.openxmlformats.org/officeDocument/2006/relationships/customXml" Target="../ink/ink488.xml"/><Relationship Id="rId69" Type="http://schemas.openxmlformats.org/officeDocument/2006/relationships/customXml" Target="../ink/ink509.xml"/><Relationship Id="rId134" Type="http://schemas.openxmlformats.org/officeDocument/2006/relationships/image" Target="../media/image536.png"/><Relationship Id="rId80" Type="http://schemas.openxmlformats.org/officeDocument/2006/relationships/customXml" Target="../ink/ink515.xml"/><Relationship Id="rId176" Type="http://schemas.openxmlformats.org/officeDocument/2006/relationships/image" Target="../media/image557.png"/><Relationship Id="rId341" Type="http://schemas.openxmlformats.org/officeDocument/2006/relationships/customXml" Target="../ink/ink646.xml"/><Relationship Id="rId383" Type="http://schemas.openxmlformats.org/officeDocument/2006/relationships/image" Target="../media/image660.png"/><Relationship Id="rId201" Type="http://schemas.openxmlformats.org/officeDocument/2006/relationships/customXml" Target="../ink/ink576.xml"/><Relationship Id="rId222" Type="http://schemas.openxmlformats.org/officeDocument/2006/relationships/image" Target="../media/image580.png"/><Relationship Id="rId243" Type="http://schemas.openxmlformats.org/officeDocument/2006/relationships/customXml" Target="../ink/ink597.xml"/><Relationship Id="rId264" Type="http://schemas.openxmlformats.org/officeDocument/2006/relationships/image" Target="../media/image601.png"/><Relationship Id="rId285" Type="http://schemas.openxmlformats.org/officeDocument/2006/relationships/customXml" Target="../ink/ink618.xml"/><Relationship Id="rId17" Type="http://schemas.openxmlformats.org/officeDocument/2006/relationships/customXml" Target="../ink/ink483.xml"/><Relationship Id="rId38" Type="http://schemas.openxmlformats.org/officeDocument/2006/relationships/image" Target="../media/image490.png"/><Relationship Id="rId59" Type="http://schemas.openxmlformats.org/officeDocument/2006/relationships/customXml" Target="../ink/ink504.xml"/><Relationship Id="rId103" Type="http://schemas.openxmlformats.org/officeDocument/2006/relationships/customXml" Target="../ink/ink527.xml"/><Relationship Id="rId124" Type="http://schemas.openxmlformats.org/officeDocument/2006/relationships/image" Target="../media/image531.png"/><Relationship Id="rId310" Type="http://schemas.openxmlformats.org/officeDocument/2006/relationships/image" Target="../media/image624.png"/><Relationship Id="rId70" Type="http://schemas.openxmlformats.org/officeDocument/2006/relationships/image" Target="../media/image505.png"/><Relationship Id="rId91" Type="http://schemas.openxmlformats.org/officeDocument/2006/relationships/image" Target="../media/image515.png"/><Relationship Id="rId145" Type="http://schemas.openxmlformats.org/officeDocument/2006/relationships/customXml" Target="../ink/ink548.xml"/><Relationship Id="rId166" Type="http://schemas.openxmlformats.org/officeDocument/2006/relationships/image" Target="../media/image552.png"/><Relationship Id="rId187" Type="http://schemas.openxmlformats.org/officeDocument/2006/relationships/customXml" Target="../ink/ink569.xml"/><Relationship Id="rId331" Type="http://schemas.openxmlformats.org/officeDocument/2006/relationships/customXml" Target="../ink/ink641.xml"/><Relationship Id="rId352" Type="http://schemas.openxmlformats.org/officeDocument/2006/relationships/image" Target="../media/image645.png"/><Relationship Id="rId373" Type="http://schemas.openxmlformats.org/officeDocument/2006/relationships/image" Target="../media/image655.png"/><Relationship Id="rId394" Type="http://schemas.openxmlformats.org/officeDocument/2006/relationships/customXml" Target="../ink/ink673.xml"/><Relationship Id="rId408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5.png"/><Relationship Id="rId233" Type="http://schemas.openxmlformats.org/officeDocument/2006/relationships/customXml" Target="../ink/ink592.xml"/><Relationship Id="rId254" Type="http://schemas.openxmlformats.org/officeDocument/2006/relationships/image" Target="../media/image596.png"/><Relationship Id="rId28" Type="http://schemas.openxmlformats.org/officeDocument/2006/relationships/image" Target="../media/image485.png"/><Relationship Id="rId49" Type="http://schemas.openxmlformats.org/officeDocument/2006/relationships/customXml" Target="../ink/ink499.xml"/><Relationship Id="rId114" Type="http://schemas.openxmlformats.org/officeDocument/2006/relationships/image" Target="../media/image526.png"/><Relationship Id="rId275" Type="http://schemas.openxmlformats.org/officeDocument/2006/relationships/customXml" Target="../ink/ink613.xml"/><Relationship Id="rId296" Type="http://schemas.openxmlformats.org/officeDocument/2006/relationships/image" Target="../media/image617.png"/><Relationship Id="rId300" Type="http://schemas.openxmlformats.org/officeDocument/2006/relationships/image" Target="../media/image619.png"/><Relationship Id="rId60" Type="http://schemas.openxmlformats.org/officeDocument/2006/relationships/image" Target="../media/image500.png"/><Relationship Id="rId81" Type="http://schemas.openxmlformats.org/officeDocument/2006/relationships/image" Target="../media/image510.png"/><Relationship Id="rId135" Type="http://schemas.openxmlformats.org/officeDocument/2006/relationships/customXml" Target="../ink/ink543.xml"/><Relationship Id="rId156" Type="http://schemas.openxmlformats.org/officeDocument/2006/relationships/image" Target="../media/image547.png"/><Relationship Id="rId177" Type="http://schemas.openxmlformats.org/officeDocument/2006/relationships/customXml" Target="../ink/ink564.xml"/><Relationship Id="rId198" Type="http://schemas.openxmlformats.org/officeDocument/2006/relationships/image" Target="../media/image568.png"/><Relationship Id="rId321" Type="http://schemas.openxmlformats.org/officeDocument/2006/relationships/customXml" Target="../ink/ink636.xml"/><Relationship Id="rId342" Type="http://schemas.openxmlformats.org/officeDocument/2006/relationships/image" Target="../media/image640.png"/><Relationship Id="rId363" Type="http://schemas.openxmlformats.org/officeDocument/2006/relationships/image" Target="../media/image650.png"/><Relationship Id="rId384" Type="http://schemas.openxmlformats.org/officeDocument/2006/relationships/customXml" Target="../ink/ink668.xml"/><Relationship Id="rId202" Type="http://schemas.openxmlformats.org/officeDocument/2006/relationships/image" Target="../media/image570.png"/><Relationship Id="rId223" Type="http://schemas.openxmlformats.org/officeDocument/2006/relationships/customXml" Target="../ink/ink587.xml"/><Relationship Id="rId244" Type="http://schemas.openxmlformats.org/officeDocument/2006/relationships/image" Target="../media/image591.png"/><Relationship Id="rId18" Type="http://schemas.openxmlformats.org/officeDocument/2006/relationships/image" Target="../media/image480.png"/><Relationship Id="rId39" Type="http://schemas.openxmlformats.org/officeDocument/2006/relationships/customXml" Target="../ink/ink494.xml"/><Relationship Id="rId265" Type="http://schemas.openxmlformats.org/officeDocument/2006/relationships/customXml" Target="../ink/ink608.xml"/><Relationship Id="rId286" Type="http://schemas.openxmlformats.org/officeDocument/2006/relationships/image" Target="../media/image612.png"/><Relationship Id="rId50" Type="http://schemas.openxmlformats.org/officeDocument/2006/relationships/image" Target="../media/image467.png"/><Relationship Id="rId104" Type="http://schemas.openxmlformats.org/officeDocument/2006/relationships/image" Target="../media/image521.png"/><Relationship Id="rId125" Type="http://schemas.openxmlformats.org/officeDocument/2006/relationships/customXml" Target="../ink/ink538.xml"/><Relationship Id="rId146" Type="http://schemas.openxmlformats.org/officeDocument/2006/relationships/image" Target="../media/image542.png"/><Relationship Id="rId167" Type="http://schemas.openxmlformats.org/officeDocument/2006/relationships/customXml" Target="../ink/ink559.xml"/><Relationship Id="rId188" Type="http://schemas.openxmlformats.org/officeDocument/2006/relationships/image" Target="../media/image563.png"/><Relationship Id="rId311" Type="http://schemas.openxmlformats.org/officeDocument/2006/relationships/customXml" Target="../ink/ink631.xml"/><Relationship Id="rId332" Type="http://schemas.openxmlformats.org/officeDocument/2006/relationships/image" Target="../media/image635.png"/><Relationship Id="rId353" Type="http://schemas.openxmlformats.org/officeDocument/2006/relationships/customXml" Target="../ink/ink652.xml"/><Relationship Id="rId374" Type="http://schemas.openxmlformats.org/officeDocument/2006/relationships/customXml" Target="../ink/ink663.xml"/><Relationship Id="rId395" Type="http://schemas.openxmlformats.org/officeDocument/2006/relationships/image" Target="../media/image666.png"/><Relationship Id="rId409" Type="http://schemas.openxmlformats.org/officeDocument/2006/relationships/customXml" Target="../ink/ink681.xml"/><Relationship Id="rId71" Type="http://schemas.openxmlformats.org/officeDocument/2006/relationships/customXml" Target="../ink/ink510.xml"/><Relationship Id="rId92" Type="http://schemas.openxmlformats.org/officeDocument/2006/relationships/customXml" Target="../ink/ink521.xml"/><Relationship Id="rId213" Type="http://schemas.openxmlformats.org/officeDocument/2006/relationships/customXml" Target="../ink/ink582.xml"/><Relationship Id="rId234" Type="http://schemas.openxmlformats.org/officeDocument/2006/relationships/image" Target="../media/image58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9.xml"/><Relationship Id="rId255" Type="http://schemas.openxmlformats.org/officeDocument/2006/relationships/customXml" Target="../ink/ink603.xml"/><Relationship Id="rId276" Type="http://schemas.openxmlformats.org/officeDocument/2006/relationships/image" Target="../media/image607.png"/><Relationship Id="rId297" Type="http://schemas.openxmlformats.org/officeDocument/2006/relationships/customXml" Target="../ink/ink624.xml"/><Relationship Id="rId40" Type="http://schemas.openxmlformats.org/officeDocument/2006/relationships/image" Target="../media/image491.png"/><Relationship Id="rId115" Type="http://schemas.openxmlformats.org/officeDocument/2006/relationships/customXml" Target="../ink/ink533.xml"/><Relationship Id="rId136" Type="http://schemas.openxmlformats.org/officeDocument/2006/relationships/image" Target="../media/image537.png"/><Relationship Id="rId157" Type="http://schemas.openxmlformats.org/officeDocument/2006/relationships/customXml" Target="../ink/ink554.xml"/><Relationship Id="rId178" Type="http://schemas.openxmlformats.org/officeDocument/2006/relationships/image" Target="../media/image558.png"/><Relationship Id="rId301" Type="http://schemas.openxmlformats.org/officeDocument/2006/relationships/customXml" Target="../ink/ink626.xml"/><Relationship Id="rId322" Type="http://schemas.openxmlformats.org/officeDocument/2006/relationships/image" Target="../media/image630.png"/><Relationship Id="rId343" Type="http://schemas.openxmlformats.org/officeDocument/2006/relationships/customXml" Target="../ink/ink647.xml"/><Relationship Id="rId364" Type="http://schemas.openxmlformats.org/officeDocument/2006/relationships/customXml" Target="../ink/ink658.xml"/><Relationship Id="rId61" Type="http://schemas.openxmlformats.org/officeDocument/2006/relationships/customXml" Target="../ink/ink505.xml"/><Relationship Id="rId82" Type="http://schemas.openxmlformats.org/officeDocument/2006/relationships/customXml" Target="../ink/ink51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385" Type="http://schemas.openxmlformats.org/officeDocument/2006/relationships/image" Target="../media/image661.png"/><Relationship Id="rId19" Type="http://schemas.openxmlformats.org/officeDocument/2006/relationships/customXml" Target="../ink/ink484.xml"/><Relationship Id="rId224" Type="http://schemas.openxmlformats.org/officeDocument/2006/relationships/image" Target="../media/image581.png"/><Relationship Id="rId245" Type="http://schemas.openxmlformats.org/officeDocument/2006/relationships/customXml" Target="../ink/ink598.xml"/><Relationship Id="rId266" Type="http://schemas.openxmlformats.org/officeDocument/2006/relationships/image" Target="../media/image602.png"/><Relationship Id="rId287" Type="http://schemas.openxmlformats.org/officeDocument/2006/relationships/customXml" Target="../ink/ink619.xml"/><Relationship Id="rId410" Type="http://schemas.openxmlformats.org/officeDocument/2006/relationships/image" Target="../media/image673.png"/><Relationship Id="rId30" Type="http://schemas.openxmlformats.org/officeDocument/2006/relationships/image" Target="../media/image486.png"/><Relationship Id="rId105" Type="http://schemas.openxmlformats.org/officeDocument/2006/relationships/customXml" Target="../ink/ink528.xml"/><Relationship Id="rId126" Type="http://schemas.openxmlformats.org/officeDocument/2006/relationships/image" Target="../media/image532.png"/><Relationship Id="rId147" Type="http://schemas.openxmlformats.org/officeDocument/2006/relationships/customXml" Target="../ink/ink549.xml"/><Relationship Id="rId168" Type="http://schemas.openxmlformats.org/officeDocument/2006/relationships/image" Target="../media/image553.png"/><Relationship Id="rId312" Type="http://schemas.openxmlformats.org/officeDocument/2006/relationships/image" Target="../media/image625.png"/><Relationship Id="rId333" Type="http://schemas.openxmlformats.org/officeDocument/2006/relationships/customXml" Target="../ink/ink642.xml"/><Relationship Id="rId354" Type="http://schemas.openxmlformats.org/officeDocument/2006/relationships/customXml" Target="../ink/ink653.xml"/><Relationship Id="rId51" Type="http://schemas.openxmlformats.org/officeDocument/2006/relationships/customXml" Target="../ink/ink500.xml"/><Relationship Id="rId72" Type="http://schemas.openxmlformats.org/officeDocument/2006/relationships/image" Target="../media/image506.png"/><Relationship Id="rId93" Type="http://schemas.openxmlformats.org/officeDocument/2006/relationships/image" Target="../media/image516.png"/><Relationship Id="rId189" Type="http://schemas.openxmlformats.org/officeDocument/2006/relationships/customXml" Target="../ink/ink570.xml"/><Relationship Id="rId375" Type="http://schemas.openxmlformats.org/officeDocument/2006/relationships/image" Target="../media/image656.png"/><Relationship Id="rId396" Type="http://schemas.openxmlformats.org/officeDocument/2006/relationships/customXml" Target="../ink/ink674.xml"/><Relationship Id="rId3" Type="http://schemas.openxmlformats.org/officeDocument/2006/relationships/customXml" Target="../ink/ink476.xml"/><Relationship Id="rId214" Type="http://schemas.openxmlformats.org/officeDocument/2006/relationships/image" Target="../media/image576.png"/><Relationship Id="rId235" Type="http://schemas.openxmlformats.org/officeDocument/2006/relationships/customXml" Target="../ink/ink593.xml"/><Relationship Id="rId256" Type="http://schemas.openxmlformats.org/officeDocument/2006/relationships/image" Target="../media/image597.png"/><Relationship Id="rId277" Type="http://schemas.openxmlformats.org/officeDocument/2006/relationships/customXml" Target="../ink/ink614.xml"/><Relationship Id="rId298" Type="http://schemas.openxmlformats.org/officeDocument/2006/relationships/image" Target="../media/image618.png"/><Relationship Id="rId400" Type="http://schemas.openxmlformats.org/officeDocument/2006/relationships/customXml" Target="../ink/ink676.xml"/><Relationship Id="rId116" Type="http://schemas.openxmlformats.org/officeDocument/2006/relationships/image" Target="../media/image527.png"/><Relationship Id="rId137" Type="http://schemas.openxmlformats.org/officeDocument/2006/relationships/customXml" Target="../ink/ink544.xml"/><Relationship Id="rId158" Type="http://schemas.openxmlformats.org/officeDocument/2006/relationships/image" Target="../media/image548.png"/><Relationship Id="rId302" Type="http://schemas.openxmlformats.org/officeDocument/2006/relationships/image" Target="../media/image620.png"/><Relationship Id="rId323" Type="http://schemas.openxmlformats.org/officeDocument/2006/relationships/customXml" Target="../ink/ink637.xml"/><Relationship Id="rId344" Type="http://schemas.openxmlformats.org/officeDocument/2006/relationships/image" Target="../media/image641.png"/><Relationship Id="rId20" Type="http://schemas.openxmlformats.org/officeDocument/2006/relationships/image" Target="../media/image481.png"/><Relationship Id="rId41" Type="http://schemas.openxmlformats.org/officeDocument/2006/relationships/customXml" Target="../ink/ink495.xml"/><Relationship Id="rId62" Type="http://schemas.openxmlformats.org/officeDocument/2006/relationships/image" Target="../media/image501.png"/><Relationship Id="rId83" Type="http://schemas.openxmlformats.org/officeDocument/2006/relationships/image" Target="../media/image511.png"/><Relationship Id="rId179" Type="http://schemas.openxmlformats.org/officeDocument/2006/relationships/customXml" Target="../ink/ink565.xml"/><Relationship Id="rId365" Type="http://schemas.openxmlformats.org/officeDocument/2006/relationships/image" Target="../media/image651.png"/><Relationship Id="rId386" Type="http://schemas.openxmlformats.org/officeDocument/2006/relationships/customXml" Target="../ink/ink669.xml"/><Relationship Id="rId190" Type="http://schemas.openxmlformats.org/officeDocument/2006/relationships/image" Target="../media/image564.png"/><Relationship Id="rId204" Type="http://schemas.openxmlformats.org/officeDocument/2006/relationships/image" Target="../media/image571.png"/><Relationship Id="rId225" Type="http://schemas.openxmlformats.org/officeDocument/2006/relationships/customXml" Target="../ink/ink588.xml"/><Relationship Id="rId246" Type="http://schemas.openxmlformats.org/officeDocument/2006/relationships/image" Target="../media/image592.png"/><Relationship Id="rId267" Type="http://schemas.openxmlformats.org/officeDocument/2006/relationships/customXml" Target="../ink/ink609.xml"/><Relationship Id="rId288" Type="http://schemas.openxmlformats.org/officeDocument/2006/relationships/image" Target="../media/image613.png"/><Relationship Id="rId411" Type="http://schemas.openxmlformats.org/officeDocument/2006/relationships/customXml" Target="../ink/ink682.xml"/><Relationship Id="rId106" Type="http://schemas.openxmlformats.org/officeDocument/2006/relationships/image" Target="../media/image522.png"/><Relationship Id="rId127" Type="http://schemas.openxmlformats.org/officeDocument/2006/relationships/customXml" Target="../ink/ink539.xml"/><Relationship Id="rId313" Type="http://schemas.openxmlformats.org/officeDocument/2006/relationships/customXml" Target="../ink/ink632.xml"/><Relationship Id="rId10" Type="http://schemas.openxmlformats.org/officeDocument/2006/relationships/image" Target="../media/image476.png"/><Relationship Id="rId31" Type="http://schemas.openxmlformats.org/officeDocument/2006/relationships/customXml" Target="../ink/ink490.xml"/><Relationship Id="rId52" Type="http://schemas.openxmlformats.org/officeDocument/2006/relationships/image" Target="../media/image496.png"/><Relationship Id="rId73" Type="http://schemas.openxmlformats.org/officeDocument/2006/relationships/customXml" Target="../ink/ink511.xml"/><Relationship Id="rId94" Type="http://schemas.openxmlformats.org/officeDocument/2006/relationships/customXml" Target="../ink/ink522.xml"/><Relationship Id="rId148" Type="http://schemas.openxmlformats.org/officeDocument/2006/relationships/image" Target="../media/image543.png"/><Relationship Id="rId169" Type="http://schemas.openxmlformats.org/officeDocument/2006/relationships/customXml" Target="../ink/ink560.xml"/><Relationship Id="rId334" Type="http://schemas.openxmlformats.org/officeDocument/2006/relationships/image" Target="../media/image636.png"/><Relationship Id="rId355" Type="http://schemas.openxmlformats.org/officeDocument/2006/relationships/image" Target="../media/image646.png"/><Relationship Id="rId376" Type="http://schemas.openxmlformats.org/officeDocument/2006/relationships/customXml" Target="../ink/ink664.xml"/><Relationship Id="rId397" Type="http://schemas.openxmlformats.org/officeDocument/2006/relationships/image" Target="../media/image667.png"/><Relationship Id="rId4" Type="http://schemas.openxmlformats.org/officeDocument/2006/relationships/image" Target="../media/image473.png"/><Relationship Id="rId180" Type="http://schemas.openxmlformats.org/officeDocument/2006/relationships/image" Target="../media/image559.png"/><Relationship Id="rId215" Type="http://schemas.openxmlformats.org/officeDocument/2006/relationships/customXml" Target="../ink/ink583.xml"/><Relationship Id="rId236" Type="http://schemas.openxmlformats.org/officeDocument/2006/relationships/image" Target="../media/image587.png"/><Relationship Id="rId257" Type="http://schemas.openxmlformats.org/officeDocument/2006/relationships/customXml" Target="../ink/ink604.xml"/><Relationship Id="rId278" Type="http://schemas.openxmlformats.org/officeDocument/2006/relationships/image" Target="../media/image608.png"/><Relationship Id="rId401" Type="http://schemas.openxmlformats.org/officeDocument/2006/relationships/customXml" Target="../ink/ink677.xml"/><Relationship Id="rId303" Type="http://schemas.openxmlformats.org/officeDocument/2006/relationships/customXml" Target="../ink/ink627.xml"/><Relationship Id="rId42" Type="http://schemas.openxmlformats.org/officeDocument/2006/relationships/image" Target="../media/image492.png"/><Relationship Id="rId84" Type="http://schemas.openxmlformats.org/officeDocument/2006/relationships/customXml" Target="../ink/ink517.xml"/><Relationship Id="rId138" Type="http://schemas.openxmlformats.org/officeDocument/2006/relationships/image" Target="../media/image538.png"/><Relationship Id="rId345" Type="http://schemas.openxmlformats.org/officeDocument/2006/relationships/customXml" Target="../ink/ink648.xml"/><Relationship Id="rId387" Type="http://schemas.openxmlformats.org/officeDocument/2006/relationships/image" Target="../media/image662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customXml" Target="../ink/ink599.xml"/><Relationship Id="rId412" Type="http://schemas.openxmlformats.org/officeDocument/2006/relationships/image" Target="../media/image674.png"/><Relationship Id="rId107" Type="http://schemas.openxmlformats.org/officeDocument/2006/relationships/customXml" Target="../ink/ink529.xml"/><Relationship Id="rId289" Type="http://schemas.openxmlformats.org/officeDocument/2006/relationships/customXml" Target="../ink/ink620.xml"/><Relationship Id="rId11" Type="http://schemas.openxmlformats.org/officeDocument/2006/relationships/customXml" Target="../ink/ink480.xml"/><Relationship Id="rId53" Type="http://schemas.openxmlformats.org/officeDocument/2006/relationships/customXml" Target="../ink/ink501.xml"/><Relationship Id="rId149" Type="http://schemas.openxmlformats.org/officeDocument/2006/relationships/customXml" Target="../ink/ink550.xml"/><Relationship Id="rId314" Type="http://schemas.openxmlformats.org/officeDocument/2006/relationships/image" Target="../media/image626.png"/><Relationship Id="rId356" Type="http://schemas.openxmlformats.org/officeDocument/2006/relationships/customXml" Target="../ink/ink654.xml"/><Relationship Id="rId398" Type="http://schemas.openxmlformats.org/officeDocument/2006/relationships/customXml" Target="../ink/ink675.xml"/><Relationship Id="rId95" Type="http://schemas.openxmlformats.org/officeDocument/2006/relationships/image" Target="../media/image517.png"/><Relationship Id="rId160" Type="http://schemas.openxmlformats.org/officeDocument/2006/relationships/image" Target="../media/image549.png"/><Relationship Id="rId216" Type="http://schemas.openxmlformats.org/officeDocument/2006/relationships/image" Target="../media/image577.png"/><Relationship Id="rId258" Type="http://schemas.openxmlformats.org/officeDocument/2006/relationships/image" Target="../media/image598.png"/><Relationship Id="rId22" Type="http://schemas.openxmlformats.org/officeDocument/2006/relationships/image" Target="../media/image482.png"/><Relationship Id="rId64" Type="http://schemas.openxmlformats.org/officeDocument/2006/relationships/image" Target="../media/image502.png"/><Relationship Id="rId118" Type="http://schemas.openxmlformats.org/officeDocument/2006/relationships/image" Target="../media/image528.png"/><Relationship Id="rId325" Type="http://schemas.openxmlformats.org/officeDocument/2006/relationships/customXml" Target="../ink/ink638.xml"/><Relationship Id="rId367" Type="http://schemas.openxmlformats.org/officeDocument/2006/relationships/image" Target="../media/image652.png"/><Relationship Id="rId171" Type="http://schemas.openxmlformats.org/officeDocument/2006/relationships/customXml" Target="../ink/ink561.xml"/><Relationship Id="rId227" Type="http://schemas.openxmlformats.org/officeDocument/2006/relationships/customXml" Target="../ink/ink589.xml"/><Relationship Id="rId269" Type="http://schemas.openxmlformats.org/officeDocument/2006/relationships/customXml" Target="../ink/ink610.xml"/><Relationship Id="rId33" Type="http://schemas.openxmlformats.org/officeDocument/2006/relationships/customXml" Target="../ink/ink491.xml"/><Relationship Id="rId129" Type="http://schemas.openxmlformats.org/officeDocument/2006/relationships/customXml" Target="../ink/ink540.xml"/><Relationship Id="rId280" Type="http://schemas.openxmlformats.org/officeDocument/2006/relationships/image" Target="../media/image609.png"/><Relationship Id="rId336" Type="http://schemas.openxmlformats.org/officeDocument/2006/relationships/image" Target="../media/image637.png"/><Relationship Id="rId75" Type="http://schemas.openxmlformats.org/officeDocument/2006/relationships/customXml" Target="../ink/ink512.xml"/><Relationship Id="rId140" Type="http://schemas.openxmlformats.org/officeDocument/2006/relationships/image" Target="../media/image539.png"/><Relationship Id="rId182" Type="http://schemas.openxmlformats.org/officeDocument/2006/relationships/image" Target="../media/image560.png"/><Relationship Id="rId378" Type="http://schemas.openxmlformats.org/officeDocument/2006/relationships/customXml" Target="../ink/ink665.xml"/><Relationship Id="rId403" Type="http://schemas.openxmlformats.org/officeDocument/2006/relationships/customXml" Target="../ink/ink678.xml"/><Relationship Id="rId6" Type="http://schemas.openxmlformats.org/officeDocument/2006/relationships/image" Target="../media/image474.png"/><Relationship Id="rId238" Type="http://schemas.openxmlformats.org/officeDocument/2006/relationships/image" Target="../media/image588.png"/><Relationship Id="rId291" Type="http://schemas.openxmlformats.org/officeDocument/2006/relationships/customXml" Target="../ink/ink621.xml"/><Relationship Id="rId305" Type="http://schemas.openxmlformats.org/officeDocument/2006/relationships/customXml" Target="../ink/ink628.xml"/><Relationship Id="rId347" Type="http://schemas.openxmlformats.org/officeDocument/2006/relationships/customXml" Target="../ink/ink649.xml"/><Relationship Id="rId44" Type="http://schemas.openxmlformats.org/officeDocument/2006/relationships/image" Target="../media/image493.png"/><Relationship Id="rId86" Type="http://schemas.openxmlformats.org/officeDocument/2006/relationships/customXml" Target="../ink/ink518.xml"/><Relationship Id="rId151" Type="http://schemas.openxmlformats.org/officeDocument/2006/relationships/customXml" Target="../ink/ink551.xml"/><Relationship Id="rId389" Type="http://schemas.openxmlformats.org/officeDocument/2006/relationships/image" Target="../media/image66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0.xml"/><Relationship Id="rId414" Type="http://schemas.openxmlformats.org/officeDocument/2006/relationships/image" Target="../media/image675.png"/><Relationship Id="rId13" Type="http://schemas.openxmlformats.org/officeDocument/2006/relationships/customXml" Target="../ink/ink481.xml"/><Relationship Id="rId109" Type="http://schemas.openxmlformats.org/officeDocument/2006/relationships/customXml" Target="../ink/ink530.xml"/><Relationship Id="rId260" Type="http://schemas.openxmlformats.org/officeDocument/2006/relationships/image" Target="../media/image599.png"/><Relationship Id="rId316" Type="http://schemas.openxmlformats.org/officeDocument/2006/relationships/image" Target="../media/image627.png"/><Relationship Id="rId55" Type="http://schemas.openxmlformats.org/officeDocument/2006/relationships/customXml" Target="../ink/ink502.xml"/><Relationship Id="rId97" Type="http://schemas.openxmlformats.org/officeDocument/2006/relationships/image" Target="../media/image518.png"/><Relationship Id="rId120" Type="http://schemas.openxmlformats.org/officeDocument/2006/relationships/image" Target="../media/image529.png"/><Relationship Id="rId358" Type="http://schemas.openxmlformats.org/officeDocument/2006/relationships/customXml" Target="../ink/ink655.xml"/><Relationship Id="rId162" Type="http://schemas.openxmlformats.org/officeDocument/2006/relationships/image" Target="../media/image550.png"/><Relationship Id="rId218" Type="http://schemas.openxmlformats.org/officeDocument/2006/relationships/image" Target="../media/image578.png"/><Relationship Id="rId271" Type="http://schemas.openxmlformats.org/officeDocument/2006/relationships/customXml" Target="../ink/ink611.xml"/><Relationship Id="rId24" Type="http://schemas.openxmlformats.org/officeDocument/2006/relationships/image" Target="../media/image483.png"/><Relationship Id="rId66" Type="http://schemas.openxmlformats.org/officeDocument/2006/relationships/image" Target="../media/image503.png"/><Relationship Id="rId131" Type="http://schemas.openxmlformats.org/officeDocument/2006/relationships/customXml" Target="../ink/ink541.xml"/><Relationship Id="rId327" Type="http://schemas.openxmlformats.org/officeDocument/2006/relationships/customXml" Target="../ink/ink639.xml"/><Relationship Id="rId369" Type="http://schemas.openxmlformats.org/officeDocument/2006/relationships/image" Target="../media/image653.png"/><Relationship Id="rId173" Type="http://schemas.openxmlformats.org/officeDocument/2006/relationships/customXml" Target="../ink/ink562.xml"/><Relationship Id="rId229" Type="http://schemas.openxmlformats.org/officeDocument/2006/relationships/customXml" Target="../ink/ink590.xml"/><Relationship Id="rId380" Type="http://schemas.openxmlformats.org/officeDocument/2006/relationships/customXml" Target="../ink/ink666.xml"/><Relationship Id="rId240" Type="http://schemas.openxmlformats.org/officeDocument/2006/relationships/image" Target="../media/image589.png"/><Relationship Id="rId35" Type="http://schemas.openxmlformats.org/officeDocument/2006/relationships/customXml" Target="../ink/ink492.xml"/><Relationship Id="rId77" Type="http://schemas.openxmlformats.org/officeDocument/2006/relationships/customXml" Target="../ink/ink513.xml"/><Relationship Id="rId100" Type="http://schemas.openxmlformats.org/officeDocument/2006/relationships/customXml" Target="../ink/ink525.xml"/><Relationship Id="rId282" Type="http://schemas.openxmlformats.org/officeDocument/2006/relationships/image" Target="../media/image610.png"/><Relationship Id="rId338" Type="http://schemas.openxmlformats.org/officeDocument/2006/relationships/image" Target="../media/image638.png"/><Relationship Id="rId8" Type="http://schemas.openxmlformats.org/officeDocument/2006/relationships/image" Target="../media/image475.png"/><Relationship Id="rId142" Type="http://schemas.openxmlformats.org/officeDocument/2006/relationships/image" Target="../media/image540.png"/><Relationship Id="rId184" Type="http://schemas.openxmlformats.org/officeDocument/2006/relationships/image" Target="../media/image561.png"/><Relationship Id="rId391" Type="http://schemas.openxmlformats.org/officeDocument/2006/relationships/image" Target="../media/image664.png"/><Relationship Id="rId405" Type="http://schemas.openxmlformats.org/officeDocument/2006/relationships/customXml" Target="../ink/ink679.xml"/><Relationship Id="rId251" Type="http://schemas.openxmlformats.org/officeDocument/2006/relationships/customXml" Target="../ink/ink601.xml"/><Relationship Id="rId46" Type="http://schemas.openxmlformats.org/officeDocument/2006/relationships/image" Target="../media/image494.png"/><Relationship Id="rId293" Type="http://schemas.openxmlformats.org/officeDocument/2006/relationships/customXml" Target="../ink/ink622.xml"/><Relationship Id="rId307" Type="http://schemas.openxmlformats.org/officeDocument/2006/relationships/customXml" Target="../ink/ink629.xml"/><Relationship Id="rId349" Type="http://schemas.openxmlformats.org/officeDocument/2006/relationships/customXml" Target="../ink/ink650.xml"/><Relationship Id="rId88" Type="http://schemas.openxmlformats.org/officeDocument/2006/relationships/customXml" Target="../ink/ink519.xml"/><Relationship Id="rId111" Type="http://schemas.openxmlformats.org/officeDocument/2006/relationships/customXml" Target="../ink/ink531.xml"/><Relationship Id="rId153" Type="http://schemas.openxmlformats.org/officeDocument/2006/relationships/customXml" Target="../ink/ink552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360" Type="http://schemas.openxmlformats.org/officeDocument/2006/relationships/customXml" Target="../ink/ink656.xml"/><Relationship Id="rId416" Type="http://schemas.openxmlformats.org/officeDocument/2006/relationships/image" Target="../media/image676.png"/><Relationship Id="rId220" Type="http://schemas.openxmlformats.org/officeDocument/2006/relationships/image" Target="../media/image579.png"/><Relationship Id="rId15" Type="http://schemas.openxmlformats.org/officeDocument/2006/relationships/customXml" Target="../ink/ink482.xml"/><Relationship Id="rId57" Type="http://schemas.openxmlformats.org/officeDocument/2006/relationships/customXml" Target="../ink/ink503.xml"/><Relationship Id="rId262" Type="http://schemas.openxmlformats.org/officeDocument/2006/relationships/image" Target="../media/image600.png"/><Relationship Id="rId318" Type="http://schemas.openxmlformats.org/officeDocument/2006/relationships/image" Target="../media/image628.png"/><Relationship Id="rId99" Type="http://schemas.openxmlformats.org/officeDocument/2006/relationships/image" Target="../media/image519.png"/><Relationship Id="rId122" Type="http://schemas.openxmlformats.org/officeDocument/2006/relationships/image" Target="../media/image530.png"/><Relationship Id="rId164" Type="http://schemas.openxmlformats.org/officeDocument/2006/relationships/image" Target="../media/image551.png"/><Relationship Id="rId371" Type="http://schemas.openxmlformats.org/officeDocument/2006/relationships/image" Target="../media/image654.png"/><Relationship Id="rId26" Type="http://schemas.openxmlformats.org/officeDocument/2006/relationships/image" Target="../media/image484.png"/><Relationship Id="rId231" Type="http://schemas.openxmlformats.org/officeDocument/2006/relationships/customXml" Target="../ink/ink591.xml"/><Relationship Id="rId273" Type="http://schemas.openxmlformats.org/officeDocument/2006/relationships/customXml" Target="../ink/ink612.xml"/><Relationship Id="rId329" Type="http://schemas.openxmlformats.org/officeDocument/2006/relationships/customXml" Target="../ink/ink640.xml"/><Relationship Id="rId68" Type="http://schemas.openxmlformats.org/officeDocument/2006/relationships/image" Target="../media/image504.png"/><Relationship Id="rId133" Type="http://schemas.openxmlformats.org/officeDocument/2006/relationships/customXml" Target="../ink/ink542.xml"/><Relationship Id="rId175" Type="http://schemas.openxmlformats.org/officeDocument/2006/relationships/customXml" Target="../ink/ink563.xml"/><Relationship Id="rId340" Type="http://schemas.openxmlformats.org/officeDocument/2006/relationships/image" Target="../media/image639.png"/><Relationship Id="rId200" Type="http://schemas.openxmlformats.org/officeDocument/2006/relationships/image" Target="../media/image569.png"/><Relationship Id="rId382" Type="http://schemas.openxmlformats.org/officeDocument/2006/relationships/customXml" Target="../ink/ink667.xml"/><Relationship Id="rId242" Type="http://schemas.openxmlformats.org/officeDocument/2006/relationships/image" Target="../media/image590.png"/><Relationship Id="rId284" Type="http://schemas.openxmlformats.org/officeDocument/2006/relationships/image" Target="../media/image611.png"/><Relationship Id="rId37" Type="http://schemas.openxmlformats.org/officeDocument/2006/relationships/customXml" Target="../ink/ink493.xml"/><Relationship Id="rId79" Type="http://schemas.openxmlformats.org/officeDocument/2006/relationships/customXml" Target="../ink/ink514.xml"/><Relationship Id="rId102" Type="http://schemas.openxmlformats.org/officeDocument/2006/relationships/customXml" Target="../ink/ink526.xml"/><Relationship Id="rId144" Type="http://schemas.openxmlformats.org/officeDocument/2006/relationships/image" Target="../media/image541.png"/><Relationship Id="rId90" Type="http://schemas.openxmlformats.org/officeDocument/2006/relationships/customXml" Target="../ink/ink520.xml"/><Relationship Id="rId186" Type="http://schemas.openxmlformats.org/officeDocument/2006/relationships/image" Target="../media/image562.png"/><Relationship Id="rId351" Type="http://schemas.openxmlformats.org/officeDocument/2006/relationships/customXml" Target="../ink/ink651.xml"/><Relationship Id="rId393" Type="http://schemas.openxmlformats.org/officeDocument/2006/relationships/image" Target="../media/image665.png"/><Relationship Id="rId407" Type="http://schemas.openxmlformats.org/officeDocument/2006/relationships/customXml" Target="../ink/ink680.xml"/><Relationship Id="rId211" Type="http://schemas.openxmlformats.org/officeDocument/2006/relationships/customXml" Target="../ink/ink581.xml"/><Relationship Id="rId253" Type="http://schemas.openxmlformats.org/officeDocument/2006/relationships/customXml" Target="../ink/ink602.xml"/><Relationship Id="rId295" Type="http://schemas.openxmlformats.org/officeDocument/2006/relationships/customXml" Target="../ink/ink623.xml"/><Relationship Id="rId309" Type="http://schemas.openxmlformats.org/officeDocument/2006/relationships/customXml" Target="../ink/ink630.xml"/><Relationship Id="rId48" Type="http://schemas.openxmlformats.org/officeDocument/2006/relationships/image" Target="../media/image495.png"/><Relationship Id="rId113" Type="http://schemas.openxmlformats.org/officeDocument/2006/relationships/customXml" Target="../ink/ink532.xml"/><Relationship Id="rId320" Type="http://schemas.openxmlformats.org/officeDocument/2006/relationships/image" Target="../media/image629.png"/><Relationship Id="rId155" Type="http://schemas.openxmlformats.org/officeDocument/2006/relationships/customXml" Target="../ink/ink553.xml"/><Relationship Id="rId197" Type="http://schemas.openxmlformats.org/officeDocument/2006/relationships/customXml" Target="../ink/ink574.xml"/><Relationship Id="rId362" Type="http://schemas.openxmlformats.org/officeDocument/2006/relationships/customXml" Target="../ink/ink657.xml"/><Relationship Id="rId418" Type="http://schemas.openxmlformats.org/officeDocument/2006/relationships/image" Target="../media/image6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customXml" Target="../ink/ink695.xml"/><Relationship Id="rId42" Type="http://schemas.openxmlformats.org/officeDocument/2006/relationships/image" Target="../media/image201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3310.png"/><Relationship Id="rId84" Type="http://schemas.openxmlformats.org/officeDocument/2006/relationships/image" Target="../media/image4110.png"/><Relationship Id="rId89" Type="http://schemas.openxmlformats.org/officeDocument/2006/relationships/customXml" Target="../ink/ink729.xml"/><Relationship Id="rId16" Type="http://schemas.openxmlformats.org/officeDocument/2006/relationships/image" Target="../media/image711.png"/><Relationship Id="rId11" Type="http://schemas.openxmlformats.org/officeDocument/2006/relationships/customXml" Target="../ink/ink690.xml"/><Relationship Id="rId32" Type="http://schemas.openxmlformats.org/officeDocument/2006/relationships/image" Target="../media/image1510.png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2810.png"/><Relationship Id="rId74" Type="http://schemas.openxmlformats.org/officeDocument/2006/relationships/image" Target="../media/image3610.png"/><Relationship Id="rId79" Type="http://schemas.openxmlformats.org/officeDocument/2006/relationships/customXml" Target="../ink/ink724.xml"/><Relationship Id="rId102" Type="http://schemas.openxmlformats.org/officeDocument/2006/relationships/image" Target="../media/image5010.png"/><Relationship Id="rId5" Type="http://schemas.openxmlformats.org/officeDocument/2006/relationships/customXml" Target="../ink/ink687.xml"/><Relationship Id="rId90" Type="http://schemas.openxmlformats.org/officeDocument/2006/relationships/image" Target="../media/image4410.png"/><Relationship Id="rId95" Type="http://schemas.openxmlformats.org/officeDocument/2006/relationships/customXml" Target="../ink/ink732.xml"/><Relationship Id="rId22" Type="http://schemas.openxmlformats.org/officeDocument/2006/relationships/image" Target="../media/image1010.png"/><Relationship Id="rId27" Type="http://schemas.openxmlformats.org/officeDocument/2006/relationships/customXml" Target="../ink/ink698.xml"/><Relationship Id="rId43" Type="http://schemas.openxmlformats.org/officeDocument/2006/relationships/customXml" Target="../ink/ink706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719.xml"/><Relationship Id="rId80" Type="http://schemas.openxmlformats.org/officeDocument/2006/relationships/image" Target="../media/image3910.png"/><Relationship Id="rId85" Type="http://schemas.openxmlformats.org/officeDocument/2006/relationships/customXml" Target="../ink/ink727.xml"/><Relationship Id="rId12" Type="http://schemas.openxmlformats.org/officeDocument/2006/relationships/image" Target="../media/image5100.png"/><Relationship Id="rId17" Type="http://schemas.openxmlformats.org/officeDocument/2006/relationships/customXml" Target="../ink/ink693.xml"/><Relationship Id="rId25" Type="http://schemas.openxmlformats.org/officeDocument/2006/relationships/customXml" Target="../ink/ink697.xml"/><Relationship Id="rId33" Type="http://schemas.openxmlformats.org/officeDocument/2006/relationships/customXml" Target="../ink/ink701.xml"/><Relationship Id="rId38" Type="http://schemas.openxmlformats.org/officeDocument/2006/relationships/image" Target="../media/image1810.png"/><Relationship Id="rId46" Type="http://schemas.openxmlformats.org/officeDocument/2006/relationships/image" Target="../media/image2210.png"/><Relationship Id="rId59" Type="http://schemas.openxmlformats.org/officeDocument/2006/relationships/customXml" Target="../ink/ink714.xml"/><Relationship Id="rId67" Type="http://schemas.openxmlformats.org/officeDocument/2006/relationships/customXml" Target="../ink/ink718.xml"/><Relationship Id="rId20" Type="http://schemas.openxmlformats.org/officeDocument/2006/relationships/image" Target="../media/image910.png"/><Relationship Id="rId41" Type="http://schemas.openxmlformats.org/officeDocument/2006/relationships/customXml" Target="../ink/ink705.xml"/><Relationship Id="rId54" Type="http://schemas.openxmlformats.org/officeDocument/2006/relationships/image" Target="../media/image2610.png"/><Relationship Id="rId62" Type="http://schemas.openxmlformats.org/officeDocument/2006/relationships/image" Target="../media/image3010.png"/><Relationship Id="rId70" Type="http://schemas.openxmlformats.org/officeDocument/2006/relationships/image" Target="../media/image3410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4310.png"/><Relationship Id="rId91" Type="http://schemas.openxmlformats.org/officeDocument/2006/relationships/customXml" Target="../ink/ink730.xml"/><Relationship Id="rId96" Type="http://schemas.openxmlformats.org/officeDocument/2006/relationships/image" Target="../media/image4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15" Type="http://schemas.openxmlformats.org/officeDocument/2006/relationships/customXml" Target="../ink/ink692.xml"/><Relationship Id="rId23" Type="http://schemas.openxmlformats.org/officeDocument/2006/relationships/customXml" Target="../ink/ink696.xml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" Type="http://schemas.openxmlformats.org/officeDocument/2006/relationships/image" Target="../media/image4100.png"/><Relationship Id="rId31" Type="http://schemas.openxmlformats.org/officeDocument/2006/relationships/customXml" Target="../ink/ink700.xml"/><Relationship Id="rId44" Type="http://schemas.openxmlformats.org/officeDocument/2006/relationships/image" Target="../media/image2110.png"/><Relationship Id="rId52" Type="http://schemas.openxmlformats.org/officeDocument/2006/relationships/image" Target="../media/image2510.png"/><Relationship Id="rId60" Type="http://schemas.openxmlformats.org/officeDocument/2006/relationships/image" Target="../media/image2910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3810.png"/><Relationship Id="rId81" Type="http://schemas.openxmlformats.org/officeDocument/2006/relationships/customXml" Target="../ink/ink725.xml"/><Relationship Id="rId86" Type="http://schemas.openxmlformats.org/officeDocument/2006/relationships/image" Target="../media/image4210.png"/><Relationship Id="rId94" Type="http://schemas.openxmlformats.org/officeDocument/2006/relationships/image" Target="../media/image4610.png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4" Type="http://schemas.openxmlformats.org/officeDocument/2006/relationships/image" Target="../media/image1100.png"/><Relationship Id="rId9" Type="http://schemas.openxmlformats.org/officeDocument/2006/relationships/customXml" Target="../ink/ink689.xml"/><Relationship Id="rId13" Type="http://schemas.openxmlformats.org/officeDocument/2006/relationships/customXml" Target="../ink/ink691.xml"/><Relationship Id="rId18" Type="http://schemas.openxmlformats.org/officeDocument/2006/relationships/image" Target="../media/image811.png"/><Relationship Id="rId39" Type="http://schemas.openxmlformats.org/officeDocument/2006/relationships/customXml" Target="../ink/ink704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712.xml"/><Relationship Id="rId76" Type="http://schemas.openxmlformats.org/officeDocument/2006/relationships/image" Target="../media/image3710.png"/><Relationship Id="rId97" Type="http://schemas.openxmlformats.org/officeDocument/2006/relationships/customXml" Target="../ink/ink733.xml"/><Relationship Id="rId7" Type="http://schemas.openxmlformats.org/officeDocument/2006/relationships/customXml" Target="../ink/ink688.xml"/><Relationship Id="rId71" Type="http://schemas.openxmlformats.org/officeDocument/2006/relationships/customXml" Target="../ink/ink720.xml"/><Relationship Id="rId92" Type="http://schemas.openxmlformats.org/officeDocument/2006/relationships/image" Target="../media/image4510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699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707.xml"/><Relationship Id="rId66" Type="http://schemas.openxmlformats.org/officeDocument/2006/relationships/image" Target="../media/image3210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4010.png"/><Relationship Id="rId19" Type="http://schemas.openxmlformats.org/officeDocument/2006/relationships/customXml" Target="../ink/ink694.xml"/><Relationship Id="rId14" Type="http://schemas.openxmlformats.org/officeDocument/2006/relationships/image" Target="../media/image682.png"/><Relationship Id="rId30" Type="http://schemas.openxmlformats.org/officeDocument/2006/relationships/image" Target="../media/image1410.png"/><Relationship Id="rId35" Type="http://schemas.openxmlformats.org/officeDocument/2006/relationships/customXml" Target="../ink/ink702.xml"/><Relationship Id="rId56" Type="http://schemas.openxmlformats.org/officeDocument/2006/relationships/image" Target="../media/image2710.png"/><Relationship Id="rId77" Type="http://schemas.openxmlformats.org/officeDocument/2006/relationships/customXml" Target="../ink/ink723.xml"/><Relationship Id="rId100" Type="http://schemas.openxmlformats.org/officeDocument/2006/relationships/image" Target="../media/image4910.png"/><Relationship Id="rId8" Type="http://schemas.openxmlformats.org/officeDocument/2006/relationships/image" Target="../media/image3100.png"/><Relationship Id="rId51" Type="http://schemas.openxmlformats.org/officeDocument/2006/relationships/customXml" Target="../ink/ink710.xml"/><Relationship Id="rId72" Type="http://schemas.openxmlformats.org/officeDocument/2006/relationships/image" Target="../media/image3510.png"/><Relationship Id="rId93" Type="http://schemas.openxmlformats.org/officeDocument/2006/relationships/customXml" Target="../ink/ink731.xml"/><Relationship Id="rId98" Type="http://schemas.openxmlformats.org/officeDocument/2006/relationships/image" Target="../media/image4810.png"/><Relationship Id="rId3" Type="http://schemas.openxmlformats.org/officeDocument/2006/relationships/customXml" Target="../ink/ink6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10.png"/><Relationship Id="rId47" Type="http://schemas.openxmlformats.org/officeDocument/2006/relationships/image" Target="../media/image731.png"/><Relationship Id="rId63" Type="http://schemas.openxmlformats.org/officeDocument/2006/relationships/customXml" Target="../ink/ink751.xml"/><Relationship Id="rId68" Type="http://schemas.openxmlformats.org/officeDocument/2006/relationships/customXml" Target="../ink/ink755.xml"/><Relationship Id="rId84" Type="http://schemas.openxmlformats.org/officeDocument/2006/relationships/customXml" Target="../ink/ink768.xml"/><Relationship Id="rId89" Type="http://schemas.openxmlformats.org/officeDocument/2006/relationships/image" Target="../media/image851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739.xml"/><Relationship Id="rId29" Type="http://schemas.openxmlformats.org/officeDocument/2006/relationships/image" Target="../media/image6410.png"/><Relationship Id="rId11" Type="http://schemas.openxmlformats.org/officeDocument/2006/relationships/image" Target="../media/image5510.png"/><Relationship Id="rId53" Type="http://schemas.openxmlformats.org/officeDocument/2006/relationships/image" Target="../media/image761.png"/><Relationship Id="rId58" Type="http://schemas.openxmlformats.org/officeDocument/2006/relationships/customXml" Target="../ink/ink748.xml"/><Relationship Id="rId66" Type="http://schemas.openxmlformats.org/officeDocument/2006/relationships/customXml" Target="../ink/ink753.xml"/><Relationship Id="rId37" Type="http://schemas.openxmlformats.org/officeDocument/2006/relationships/image" Target="../media/image683.png"/><Relationship Id="rId74" Type="http://schemas.openxmlformats.org/officeDocument/2006/relationships/customXml" Target="../ink/ink761.xml"/><Relationship Id="rId45" Type="http://schemas.openxmlformats.org/officeDocument/2006/relationships/image" Target="../media/image721.png"/><Relationship Id="rId79" Type="http://schemas.openxmlformats.org/officeDocument/2006/relationships/image" Target="../media/image801.png"/><Relationship Id="rId87" Type="http://schemas.openxmlformats.org/officeDocument/2006/relationships/image" Target="../media/image841.png"/><Relationship Id="rId61" Type="http://schemas.openxmlformats.org/officeDocument/2006/relationships/image" Target="../media/image5110.png"/><Relationship Id="rId5" Type="http://schemas.openxmlformats.org/officeDocument/2006/relationships/image" Target="../media/image5210.png"/><Relationship Id="rId82" Type="http://schemas.openxmlformats.org/officeDocument/2006/relationships/customXml" Target="../ink/ink767.xml"/><Relationship Id="rId90" Type="http://schemas.openxmlformats.org/officeDocument/2006/relationships/customXml" Target="../ink/ink771.xml"/><Relationship Id="rId19" Type="http://schemas.openxmlformats.org/officeDocument/2006/relationships/image" Target="../media/image5910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48" Type="http://schemas.openxmlformats.org/officeDocument/2006/relationships/customXml" Target="../ink/ink743.xml"/><Relationship Id="rId56" Type="http://schemas.openxmlformats.org/officeDocument/2006/relationships/customXml" Target="../ink/ink747.xml"/><Relationship Id="rId64" Type="http://schemas.openxmlformats.org/officeDocument/2006/relationships/customXml" Target="../ink/ink752.xml"/><Relationship Id="rId27" Type="http://schemas.openxmlformats.org/officeDocument/2006/relationships/image" Target="../media/image6310.png"/><Relationship Id="rId69" Type="http://schemas.openxmlformats.org/officeDocument/2006/relationships/customXml" Target="../ink/ink756.xml"/><Relationship Id="rId35" Type="http://schemas.openxmlformats.org/officeDocument/2006/relationships/image" Target="../media/image6710.png"/><Relationship Id="rId43" Type="http://schemas.openxmlformats.org/officeDocument/2006/relationships/image" Target="../media/image712.png"/><Relationship Id="rId77" Type="http://schemas.openxmlformats.org/officeDocument/2006/relationships/customXml" Target="../ink/ink764.xml"/><Relationship Id="rId51" Type="http://schemas.openxmlformats.org/officeDocument/2006/relationships/image" Target="../media/image751.png"/><Relationship Id="rId72" Type="http://schemas.openxmlformats.org/officeDocument/2006/relationships/customXml" Target="../ink/ink759.xml"/><Relationship Id="rId80" Type="http://schemas.openxmlformats.org/officeDocument/2006/relationships/customXml" Target="../ink/ink766.xml"/><Relationship Id="rId85" Type="http://schemas.openxmlformats.org/officeDocument/2006/relationships/image" Target="../media/image831.png"/><Relationship Id="rId3" Type="http://schemas.openxmlformats.org/officeDocument/2006/relationships/customXml" Target="../ink/ink736.xml"/><Relationship Id="rId12" Type="http://schemas.openxmlformats.org/officeDocument/2006/relationships/customXml" Target="../ink/ink737.xml"/><Relationship Id="rId17" Type="http://schemas.openxmlformats.org/officeDocument/2006/relationships/image" Target="../media/image5810.png"/><Relationship Id="rId59" Type="http://schemas.openxmlformats.org/officeDocument/2006/relationships/image" Target="../media/image791.png"/><Relationship Id="rId67" Type="http://schemas.openxmlformats.org/officeDocument/2006/relationships/customXml" Target="../ink/ink754.xml"/><Relationship Id="rId25" Type="http://schemas.openxmlformats.org/officeDocument/2006/relationships/image" Target="../media/image6210.png"/><Relationship Id="rId33" Type="http://schemas.openxmlformats.org/officeDocument/2006/relationships/image" Target="../media/image6610.png"/><Relationship Id="rId20" Type="http://schemas.openxmlformats.org/officeDocument/2006/relationships/customXml" Target="../ink/ink741.xml"/><Relationship Id="rId54" Type="http://schemas.openxmlformats.org/officeDocument/2006/relationships/customXml" Target="../ink/ink746.xml"/><Relationship Id="rId62" Type="http://schemas.openxmlformats.org/officeDocument/2006/relationships/customXml" Target="../ink/ink750.xml"/><Relationship Id="rId70" Type="http://schemas.openxmlformats.org/officeDocument/2006/relationships/customXml" Target="../ink/ink757.xml"/><Relationship Id="rId75" Type="http://schemas.openxmlformats.org/officeDocument/2006/relationships/customXml" Target="../ink/ink762.xml"/><Relationship Id="rId41" Type="http://schemas.openxmlformats.org/officeDocument/2006/relationships/image" Target="../media/image701.png"/><Relationship Id="rId83" Type="http://schemas.openxmlformats.org/officeDocument/2006/relationships/image" Target="../media/image821.png"/><Relationship Id="rId88" Type="http://schemas.openxmlformats.org/officeDocument/2006/relationships/customXml" Target="../ink/ink770.xml"/><Relationship Id="rId91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10.png"/><Relationship Id="rId49" Type="http://schemas.openxmlformats.org/officeDocument/2006/relationships/image" Target="../media/image740.png"/><Relationship Id="rId57" Type="http://schemas.openxmlformats.org/officeDocument/2006/relationships/image" Target="../media/image781.png"/><Relationship Id="rId23" Type="http://schemas.openxmlformats.org/officeDocument/2006/relationships/image" Target="../media/image6110.png"/><Relationship Id="rId52" Type="http://schemas.openxmlformats.org/officeDocument/2006/relationships/customXml" Target="../ink/ink745.xml"/><Relationship Id="rId60" Type="http://schemas.openxmlformats.org/officeDocument/2006/relationships/customXml" Target="../ink/ink749.xml"/><Relationship Id="rId65" Type="http://schemas.openxmlformats.org/officeDocument/2006/relationships/image" Target="../media/image5410.png"/><Relationship Id="rId31" Type="http://schemas.openxmlformats.org/officeDocument/2006/relationships/image" Target="../media/image6510.png"/><Relationship Id="rId73" Type="http://schemas.openxmlformats.org/officeDocument/2006/relationships/customXml" Target="../ink/ink760.xml"/><Relationship Id="rId78" Type="http://schemas.openxmlformats.org/officeDocument/2006/relationships/customXml" Target="../ink/ink765.xml"/><Relationship Id="rId81" Type="http://schemas.openxmlformats.org/officeDocument/2006/relationships/image" Target="../media/image812.png"/><Relationship Id="rId86" Type="http://schemas.openxmlformats.org/officeDocument/2006/relationships/customXml" Target="../ink/ink769.xml"/><Relationship Id="rId13" Type="http://schemas.openxmlformats.org/officeDocument/2006/relationships/image" Target="../media/image5610.png"/><Relationship Id="rId18" Type="http://schemas.openxmlformats.org/officeDocument/2006/relationships/customXml" Target="../ink/ink740.xml"/><Relationship Id="rId39" Type="http://schemas.openxmlformats.org/officeDocument/2006/relationships/image" Target="../media/image691.png"/><Relationship Id="rId50" Type="http://schemas.openxmlformats.org/officeDocument/2006/relationships/customXml" Target="../ink/ink744.xml"/><Relationship Id="rId55" Type="http://schemas.openxmlformats.org/officeDocument/2006/relationships/image" Target="../media/image771.png"/><Relationship Id="rId76" Type="http://schemas.openxmlformats.org/officeDocument/2006/relationships/customXml" Target="../ink/ink763.xml"/><Relationship Id="rId7" Type="http://schemas.openxmlformats.org/officeDocument/2006/relationships/image" Target="../media/image5310.png"/><Relationship Id="rId71" Type="http://schemas.openxmlformats.org/officeDocument/2006/relationships/customXml" Target="../ink/ink75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9.xml"/><Relationship Id="rId21" Type="http://schemas.openxmlformats.org/officeDocument/2006/relationships/customXml" Target="../ink/ink781.xml"/><Relationship Id="rId42" Type="http://schemas.openxmlformats.org/officeDocument/2006/relationships/image" Target="../media/image800.png"/><Relationship Id="rId63" Type="http://schemas.openxmlformats.org/officeDocument/2006/relationships/customXml" Target="../ink/ink802.xml"/><Relationship Id="rId84" Type="http://schemas.openxmlformats.org/officeDocument/2006/relationships/image" Target="../media/image1011.png"/><Relationship Id="rId138" Type="http://schemas.openxmlformats.org/officeDocument/2006/relationships/image" Target="../media/image1280.png"/><Relationship Id="rId159" Type="http://schemas.openxmlformats.org/officeDocument/2006/relationships/customXml" Target="../ink/ink850.xml"/><Relationship Id="rId170" Type="http://schemas.openxmlformats.org/officeDocument/2006/relationships/image" Target="../media/image1440.png"/><Relationship Id="rId191" Type="http://schemas.openxmlformats.org/officeDocument/2006/relationships/customXml" Target="../ink/ink866.xml"/><Relationship Id="rId205" Type="http://schemas.openxmlformats.org/officeDocument/2006/relationships/customXml" Target="../ink/ink873.xml"/><Relationship Id="rId107" Type="http://schemas.openxmlformats.org/officeDocument/2006/relationships/customXml" Target="../ink/ink824.xml"/><Relationship Id="rId11" Type="http://schemas.openxmlformats.org/officeDocument/2006/relationships/customXml" Target="../ink/ink776.xml"/><Relationship Id="rId32" Type="http://schemas.openxmlformats.org/officeDocument/2006/relationships/image" Target="../media/image750.png"/><Relationship Id="rId53" Type="http://schemas.openxmlformats.org/officeDocument/2006/relationships/customXml" Target="../ink/ink797.xml"/><Relationship Id="rId74" Type="http://schemas.openxmlformats.org/officeDocument/2006/relationships/image" Target="../media/image960.png"/><Relationship Id="rId128" Type="http://schemas.openxmlformats.org/officeDocument/2006/relationships/image" Target="../media/image1230.png"/><Relationship Id="rId149" Type="http://schemas.openxmlformats.org/officeDocument/2006/relationships/customXml" Target="../ink/ink845.xml"/><Relationship Id="rId5" Type="http://schemas.openxmlformats.org/officeDocument/2006/relationships/customXml" Target="../ink/ink773.xml"/><Relationship Id="rId95" Type="http://schemas.openxmlformats.org/officeDocument/2006/relationships/customXml" Target="../ink/ink818.xml"/><Relationship Id="rId160" Type="http://schemas.openxmlformats.org/officeDocument/2006/relationships/image" Target="../media/image1390.png"/><Relationship Id="rId181" Type="http://schemas.openxmlformats.org/officeDocument/2006/relationships/customXml" Target="../ink/ink861.xml"/><Relationship Id="rId216" Type="http://schemas.openxmlformats.org/officeDocument/2006/relationships/image" Target="../media/image1670.png"/><Relationship Id="rId22" Type="http://schemas.openxmlformats.org/officeDocument/2006/relationships/image" Target="../media/image700.png"/><Relationship Id="rId43" Type="http://schemas.openxmlformats.org/officeDocument/2006/relationships/customXml" Target="../ink/ink792.xml"/><Relationship Id="rId64" Type="http://schemas.openxmlformats.org/officeDocument/2006/relationships/image" Target="../media/image911.png"/><Relationship Id="rId118" Type="http://schemas.openxmlformats.org/officeDocument/2006/relationships/image" Target="../media/image1180.png"/><Relationship Id="rId139" Type="http://schemas.openxmlformats.org/officeDocument/2006/relationships/customXml" Target="../ink/ink840.xml"/><Relationship Id="rId85" Type="http://schemas.openxmlformats.org/officeDocument/2006/relationships/customXml" Target="../ink/ink813.xml"/><Relationship Id="rId150" Type="http://schemas.openxmlformats.org/officeDocument/2006/relationships/image" Target="../media/image1340.png"/><Relationship Id="rId171" Type="http://schemas.openxmlformats.org/officeDocument/2006/relationships/customXml" Target="../ink/ink856.xml"/><Relationship Id="rId192" Type="http://schemas.openxmlformats.org/officeDocument/2006/relationships/image" Target="../media/image1550.png"/><Relationship Id="rId206" Type="http://schemas.openxmlformats.org/officeDocument/2006/relationships/image" Target="../media/image1620.png"/><Relationship Id="rId12" Type="http://schemas.openxmlformats.org/officeDocument/2006/relationships/image" Target="../media/image6500.png"/><Relationship Id="rId33" Type="http://schemas.openxmlformats.org/officeDocument/2006/relationships/customXml" Target="../ink/ink787.xml"/><Relationship Id="rId108" Type="http://schemas.openxmlformats.org/officeDocument/2006/relationships/image" Target="../media/image1130.png"/><Relationship Id="rId129" Type="http://schemas.openxmlformats.org/officeDocument/2006/relationships/customXml" Target="../ink/ink835.xml"/><Relationship Id="rId54" Type="http://schemas.openxmlformats.org/officeDocument/2006/relationships/image" Target="../media/image860.png"/><Relationship Id="rId75" Type="http://schemas.openxmlformats.org/officeDocument/2006/relationships/customXml" Target="../ink/ink808.xml"/><Relationship Id="rId96" Type="http://schemas.openxmlformats.org/officeDocument/2006/relationships/image" Target="../media/image1070.png"/><Relationship Id="rId140" Type="http://schemas.openxmlformats.org/officeDocument/2006/relationships/image" Target="../media/image1290.png"/><Relationship Id="rId161" Type="http://schemas.openxmlformats.org/officeDocument/2006/relationships/customXml" Target="../ink/ink851.xml"/><Relationship Id="rId182" Type="http://schemas.openxmlformats.org/officeDocument/2006/relationships/image" Target="../media/image1500.png"/><Relationship Id="rId217" Type="http://schemas.openxmlformats.org/officeDocument/2006/relationships/customXml" Target="../ink/ink879.xml"/><Relationship Id="rId6" Type="http://schemas.openxmlformats.org/officeDocument/2006/relationships/image" Target="../media/image6200.png"/><Relationship Id="rId23" Type="http://schemas.openxmlformats.org/officeDocument/2006/relationships/customXml" Target="../ink/ink782.xml"/><Relationship Id="rId119" Type="http://schemas.openxmlformats.org/officeDocument/2006/relationships/customXml" Target="../ink/ink830.xml"/><Relationship Id="rId44" Type="http://schemas.openxmlformats.org/officeDocument/2006/relationships/image" Target="../media/image810.png"/><Relationship Id="rId65" Type="http://schemas.openxmlformats.org/officeDocument/2006/relationships/customXml" Target="../ink/ink803.xml"/><Relationship Id="rId86" Type="http://schemas.openxmlformats.org/officeDocument/2006/relationships/image" Target="../media/image1020.png"/><Relationship Id="rId130" Type="http://schemas.openxmlformats.org/officeDocument/2006/relationships/image" Target="../media/image1240.png"/><Relationship Id="rId151" Type="http://schemas.openxmlformats.org/officeDocument/2006/relationships/customXml" Target="../ink/ink846.xml"/><Relationship Id="rId172" Type="http://schemas.openxmlformats.org/officeDocument/2006/relationships/image" Target="../media/image1450.png"/><Relationship Id="rId193" Type="http://schemas.openxmlformats.org/officeDocument/2006/relationships/customXml" Target="../ink/ink867.xml"/><Relationship Id="rId207" Type="http://schemas.openxmlformats.org/officeDocument/2006/relationships/customXml" Target="../ink/ink874.xml"/><Relationship Id="rId13" Type="http://schemas.openxmlformats.org/officeDocument/2006/relationships/customXml" Target="../ink/ink777.xml"/><Relationship Id="rId109" Type="http://schemas.openxmlformats.org/officeDocument/2006/relationships/customXml" Target="../ink/ink825.xml"/><Relationship Id="rId34" Type="http://schemas.openxmlformats.org/officeDocument/2006/relationships/image" Target="../media/image760.png"/><Relationship Id="rId55" Type="http://schemas.openxmlformats.org/officeDocument/2006/relationships/customXml" Target="../ink/ink798.xml"/><Relationship Id="rId76" Type="http://schemas.openxmlformats.org/officeDocument/2006/relationships/image" Target="../media/image970.png"/><Relationship Id="rId97" Type="http://schemas.openxmlformats.org/officeDocument/2006/relationships/customXml" Target="../ink/ink819.xml"/><Relationship Id="rId120" Type="http://schemas.openxmlformats.org/officeDocument/2006/relationships/image" Target="../media/image1190.png"/><Relationship Id="rId141" Type="http://schemas.openxmlformats.org/officeDocument/2006/relationships/customXml" Target="../ink/ink841.xml"/><Relationship Id="rId7" Type="http://schemas.openxmlformats.org/officeDocument/2006/relationships/customXml" Target="../ink/ink774.xml"/><Relationship Id="rId162" Type="http://schemas.openxmlformats.org/officeDocument/2006/relationships/image" Target="../media/image1400.png"/><Relationship Id="rId183" Type="http://schemas.openxmlformats.org/officeDocument/2006/relationships/customXml" Target="../ink/ink862.xml"/><Relationship Id="rId218" Type="http://schemas.openxmlformats.org/officeDocument/2006/relationships/image" Target="../media/image1680.png"/><Relationship Id="rId24" Type="http://schemas.openxmlformats.org/officeDocument/2006/relationships/image" Target="../media/image710.png"/><Relationship Id="rId45" Type="http://schemas.openxmlformats.org/officeDocument/2006/relationships/customXml" Target="../ink/ink793.xml"/><Relationship Id="rId66" Type="http://schemas.openxmlformats.org/officeDocument/2006/relationships/image" Target="../media/image920.png"/><Relationship Id="rId87" Type="http://schemas.openxmlformats.org/officeDocument/2006/relationships/customXml" Target="../ink/ink814.xml"/><Relationship Id="rId110" Type="http://schemas.openxmlformats.org/officeDocument/2006/relationships/image" Target="../media/image1140.png"/><Relationship Id="rId131" Type="http://schemas.openxmlformats.org/officeDocument/2006/relationships/customXml" Target="../ink/ink836.xml"/><Relationship Id="rId152" Type="http://schemas.openxmlformats.org/officeDocument/2006/relationships/image" Target="../media/image1350.png"/><Relationship Id="rId173" Type="http://schemas.openxmlformats.org/officeDocument/2006/relationships/customXml" Target="../ink/ink857.xml"/><Relationship Id="rId194" Type="http://schemas.openxmlformats.org/officeDocument/2006/relationships/image" Target="../media/image1560.png"/><Relationship Id="rId208" Type="http://schemas.openxmlformats.org/officeDocument/2006/relationships/image" Target="../media/image1630.png"/><Relationship Id="rId14" Type="http://schemas.openxmlformats.org/officeDocument/2006/relationships/image" Target="../media/image6600.png"/><Relationship Id="rId35" Type="http://schemas.openxmlformats.org/officeDocument/2006/relationships/customXml" Target="../ink/ink788.xml"/><Relationship Id="rId56" Type="http://schemas.openxmlformats.org/officeDocument/2006/relationships/image" Target="../media/image870.png"/><Relationship Id="rId77" Type="http://schemas.openxmlformats.org/officeDocument/2006/relationships/customXml" Target="../ink/ink809.xml"/><Relationship Id="rId100" Type="http://schemas.openxmlformats.org/officeDocument/2006/relationships/image" Target="../media/image1090.png"/><Relationship Id="rId8" Type="http://schemas.openxmlformats.org/officeDocument/2006/relationships/image" Target="../media/image6300.png"/><Relationship Id="rId51" Type="http://schemas.openxmlformats.org/officeDocument/2006/relationships/customXml" Target="../ink/ink796.xml"/><Relationship Id="rId72" Type="http://schemas.openxmlformats.org/officeDocument/2006/relationships/image" Target="../media/image950.png"/><Relationship Id="rId93" Type="http://schemas.openxmlformats.org/officeDocument/2006/relationships/customXml" Target="../ink/ink817.xml"/><Relationship Id="rId98" Type="http://schemas.openxmlformats.org/officeDocument/2006/relationships/image" Target="../media/image1080.png"/><Relationship Id="rId121" Type="http://schemas.openxmlformats.org/officeDocument/2006/relationships/customXml" Target="../ink/ink831.xml"/><Relationship Id="rId142" Type="http://schemas.openxmlformats.org/officeDocument/2006/relationships/image" Target="../media/image1300.png"/><Relationship Id="rId163" Type="http://schemas.openxmlformats.org/officeDocument/2006/relationships/customXml" Target="../ink/ink852.xml"/><Relationship Id="rId184" Type="http://schemas.openxmlformats.org/officeDocument/2006/relationships/image" Target="../media/image1511.png"/><Relationship Id="rId189" Type="http://schemas.openxmlformats.org/officeDocument/2006/relationships/customXml" Target="../ink/ink865.xml"/><Relationship Id="rId219" Type="http://schemas.openxmlformats.org/officeDocument/2006/relationships/customXml" Target="../ink/ink880.xml"/><Relationship Id="rId3" Type="http://schemas.openxmlformats.org/officeDocument/2006/relationships/customXml" Target="../ink/ink772.xml"/><Relationship Id="rId214" Type="http://schemas.openxmlformats.org/officeDocument/2006/relationships/image" Target="../media/image1660.png"/><Relationship Id="rId25" Type="http://schemas.openxmlformats.org/officeDocument/2006/relationships/customXml" Target="../ink/ink783.xml"/><Relationship Id="rId46" Type="http://schemas.openxmlformats.org/officeDocument/2006/relationships/image" Target="../media/image820.png"/><Relationship Id="rId67" Type="http://schemas.openxmlformats.org/officeDocument/2006/relationships/customXml" Target="../ink/ink804.xml"/><Relationship Id="rId116" Type="http://schemas.openxmlformats.org/officeDocument/2006/relationships/image" Target="../media/image1170.png"/><Relationship Id="rId137" Type="http://schemas.openxmlformats.org/officeDocument/2006/relationships/customXml" Target="../ink/ink839.xml"/><Relationship Id="rId158" Type="http://schemas.openxmlformats.org/officeDocument/2006/relationships/image" Target="../media/image1380.png"/><Relationship Id="rId20" Type="http://schemas.openxmlformats.org/officeDocument/2006/relationships/image" Target="../media/image690.png"/><Relationship Id="rId41" Type="http://schemas.openxmlformats.org/officeDocument/2006/relationships/customXml" Target="../ink/ink791.xml"/><Relationship Id="rId62" Type="http://schemas.openxmlformats.org/officeDocument/2006/relationships/image" Target="../media/image900.png"/><Relationship Id="rId83" Type="http://schemas.openxmlformats.org/officeDocument/2006/relationships/customXml" Target="../ink/ink812.xml"/><Relationship Id="rId88" Type="http://schemas.openxmlformats.org/officeDocument/2006/relationships/image" Target="../media/image1030.png"/><Relationship Id="rId111" Type="http://schemas.openxmlformats.org/officeDocument/2006/relationships/customXml" Target="../ink/ink826.xml"/><Relationship Id="rId132" Type="http://schemas.openxmlformats.org/officeDocument/2006/relationships/image" Target="../media/image1250.png"/><Relationship Id="rId153" Type="http://schemas.openxmlformats.org/officeDocument/2006/relationships/customXml" Target="../ink/ink847.xml"/><Relationship Id="rId174" Type="http://schemas.openxmlformats.org/officeDocument/2006/relationships/image" Target="../media/image1460.png"/><Relationship Id="rId179" Type="http://schemas.openxmlformats.org/officeDocument/2006/relationships/customXml" Target="../ink/ink860.xml"/><Relationship Id="rId195" Type="http://schemas.openxmlformats.org/officeDocument/2006/relationships/customXml" Target="../ink/ink868.xml"/><Relationship Id="rId209" Type="http://schemas.openxmlformats.org/officeDocument/2006/relationships/customXml" Target="../ink/ink875.xml"/><Relationship Id="rId190" Type="http://schemas.openxmlformats.org/officeDocument/2006/relationships/image" Target="../media/image1540.png"/><Relationship Id="rId204" Type="http://schemas.openxmlformats.org/officeDocument/2006/relationships/image" Target="../media/image1611.png"/><Relationship Id="rId220" Type="http://schemas.openxmlformats.org/officeDocument/2006/relationships/image" Target="../media/image1690.png"/><Relationship Id="rId15" Type="http://schemas.openxmlformats.org/officeDocument/2006/relationships/customXml" Target="../ink/ink778.xml"/><Relationship Id="rId36" Type="http://schemas.openxmlformats.org/officeDocument/2006/relationships/image" Target="../media/image770.png"/><Relationship Id="rId57" Type="http://schemas.openxmlformats.org/officeDocument/2006/relationships/customXml" Target="../ink/ink799.xml"/><Relationship Id="rId106" Type="http://schemas.openxmlformats.org/officeDocument/2006/relationships/image" Target="../media/image1120.png"/><Relationship Id="rId127" Type="http://schemas.openxmlformats.org/officeDocument/2006/relationships/customXml" Target="../ink/ink834.xml"/><Relationship Id="rId10" Type="http://schemas.openxmlformats.org/officeDocument/2006/relationships/image" Target="../media/image6400.png"/><Relationship Id="rId31" Type="http://schemas.openxmlformats.org/officeDocument/2006/relationships/customXml" Target="../ink/ink786.xml"/><Relationship Id="rId52" Type="http://schemas.openxmlformats.org/officeDocument/2006/relationships/image" Target="../media/image850.png"/><Relationship Id="rId73" Type="http://schemas.openxmlformats.org/officeDocument/2006/relationships/customXml" Target="../ink/ink807.xml"/><Relationship Id="rId78" Type="http://schemas.openxmlformats.org/officeDocument/2006/relationships/image" Target="../media/image980.png"/><Relationship Id="rId94" Type="http://schemas.openxmlformats.org/officeDocument/2006/relationships/image" Target="../media/image1060.png"/><Relationship Id="rId99" Type="http://schemas.openxmlformats.org/officeDocument/2006/relationships/customXml" Target="../ink/ink820.xml"/><Relationship Id="rId101" Type="http://schemas.openxmlformats.org/officeDocument/2006/relationships/customXml" Target="../ink/ink821.xml"/><Relationship Id="rId122" Type="http://schemas.openxmlformats.org/officeDocument/2006/relationships/image" Target="../media/image1200.png"/><Relationship Id="rId143" Type="http://schemas.openxmlformats.org/officeDocument/2006/relationships/customXml" Target="../ink/ink842.xml"/><Relationship Id="rId148" Type="http://schemas.openxmlformats.org/officeDocument/2006/relationships/image" Target="../media/image1330.png"/><Relationship Id="rId164" Type="http://schemas.openxmlformats.org/officeDocument/2006/relationships/image" Target="../media/image1411.png"/><Relationship Id="rId169" Type="http://schemas.openxmlformats.org/officeDocument/2006/relationships/customXml" Target="../ink/ink855.xml"/><Relationship Id="rId185" Type="http://schemas.openxmlformats.org/officeDocument/2006/relationships/customXml" Target="../ink/ink863.xml"/><Relationship Id="rId4" Type="http://schemas.openxmlformats.org/officeDocument/2006/relationships/image" Target="../media/image6100.png"/><Relationship Id="rId9" Type="http://schemas.openxmlformats.org/officeDocument/2006/relationships/customXml" Target="../ink/ink775.xml"/><Relationship Id="rId180" Type="http://schemas.openxmlformats.org/officeDocument/2006/relationships/image" Target="../media/image1490.png"/><Relationship Id="rId210" Type="http://schemas.openxmlformats.org/officeDocument/2006/relationships/image" Target="../media/image1640.png"/><Relationship Id="rId215" Type="http://schemas.openxmlformats.org/officeDocument/2006/relationships/customXml" Target="../ink/ink878.xml"/><Relationship Id="rId26" Type="http://schemas.openxmlformats.org/officeDocument/2006/relationships/image" Target="../media/image720.png"/><Relationship Id="rId47" Type="http://schemas.openxmlformats.org/officeDocument/2006/relationships/customXml" Target="../ink/ink794.xml"/><Relationship Id="rId68" Type="http://schemas.openxmlformats.org/officeDocument/2006/relationships/image" Target="../media/image930.png"/><Relationship Id="rId89" Type="http://schemas.openxmlformats.org/officeDocument/2006/relationships/customXml" Target="../ink/ink815.xml"/><Relationship Id="rId112" Type="http://schemas.openxmlformats.org/officeDocument/2006/relationships/image" Target="../media/image1150.png"/><Relationship Id="rId133" Type="http://schemas.openxmlformats.org/officeDocument/2006/relationships/customXml" Target="../ink/ink837.xml"/><Relationship Id="rId154" Type="http://schemas.openxmlformats.org/officeDocument/2006/relationships/image" Target="../media/image1360.png"/><Relationship Id="rId175" Type="http://schemas.openxmlformats.org/officeDocument/2006/relationships/customXml" Target="../ink/ink858.xml"/><Relationship Id="rId196" Type="http://schemas.openxmlformats.org/officeDocument/2006/relationships/image" Target="../media/image1570.png"/><Relationship Id="rId200" Type="http://schemas.openxmlformats.org/officeDocument/2006/relationships/image" Target="../media/image1590.png"/><Relationship Id="rId16" Type="http://schemas.openxmlformats.org/officeDocument/2006/relationships/image" Target="../media/image6700.png"/><Relationship Id="rId221" Type="http://schemas.openxmlformats.org/officeDocument/2006/relationships/customXml" Target="../ink/ink881.xml"/><Relationship Id="rId37" Type="http://schemas.openxmlformats.org/officeDocument/2006/relationships/customXml" Target="../ink/ink789.xml"/><Relationship Id="rId58" Type="http://schemas.openxmlformats.org/officeDocument/2006/relationships/image" Target="../media/image880.png"/><Relationship Id="rId79" Type="http://schemas.openxmlformats.org/officeDocument/2006/relationships/customXml" Target="../ink/ink810.xml"/><Relationship Id="rId102" Type="http://schemas.openxmlformats.org/officeDocument/2006/relationships/image" Target="../media/image1101.png"/><Relationship Id="rId123" Type="http://schemas.openxmlformats.org/officeDocument/2006/relationships/customXml" Target="../ink/ink832.xml"/><Relationship Id="rId144" Type="http://schemas.openxmlformats.org/officeDocument/2006/relationships/image" Target="../media/image1311.png"/><Relationship Id="rId90" Type="http://schemas.openxmlformats.org/officeDocument/2006/relationships/image" Target="../media/image1040.png"/><Relationship Id="rId165" Type="http://schemas.openxmlformats.org/officeDocument/2006/relationships/customXml" Target="../ink/ink853.xml"/><Relationship Id="rId186" Type="http://schemas.openxmlformats.org/officeDocument/2006/relationships/image" Target="../media/image1520.png"/><Relationship Id="rId211" Type="http://schemas.openxmlformats.org/officeDocument/2006/relationships/customXml" Target="../ink/ink876.xml"/><Relationship Id="rId27" Type="http://schemas.openxmlformats.org/officeDocument/2006/relationships/customXml" Target="../ink/ink784.xml"/><Relationship Id="rId48" Type="http://schemas.openxmlformats.org/officeDocument/2006/relationships/image" Target="../media/image830.png"/><Relationship Id="rId69" Type="http://schemas.openxmlformats.org/officeDocument/2006/relationships/customXml" Target="../ink/ink805.xml"/><Relationship Id="rId113" Type="http://schemas.openxmlformats.org/officeDocument/2006/relationships/customXml" Target="../ink/ink827.xml"/><Relationship Id="rId134" Type="http://schemas.openxmlformats.org/officeDocument/2006/relationships/image" Target="../media/image1260.png"/><Relationship Id="rId80" Type="http://schemas.openxmlformats.org/officeDocument/2006/relationships/image" Target="../media/image990.png"/><Relationship Id="rId155" Type="http://schemas.openxmlformats.org/officeDocument/2006/relationships/customXml" Target="../ink/ink848.xml"/><Relationship Id="rId176" Type="http://schemas.openxmlformats.org/officeDocument/2006/relationships/image" Target="../media/image1470.png"/><Relationship Id="rId197" Type="http://schemas.openxmlformats.org/officeDocument/2006/relationships/customXml" Target="../ink/ink869.xml"/><Relationship Id="rId201" Type="http://schemas.openxmlformats.org/officeDocument/2006/relationships/customXml" Target="../ink/ink871.xml"/><Relationship Id="rId222" Type="http://schemas.openxmlformats.org/officeDocument/2006/relationships/image" Target="../media/image1700.png"/><Relationship Id="rId17" Type="http://schemas.openxmlformats.org/officeDocument/2006/relationships/customXml" Target="../ink/ink779.xml"/><Relationship Id="rId38" Type="http://schemas.openxmlformats.org/officeDocument/2006/relationships/image" Target="../media/image780.png"/><Relationship Id="rId59" Type="http://schemas.openxmlformats.org/officeDocument/2006/relationships/customXml" Target="../ink/ink800.xml"/><Relationship Id="rId103" Type="http://schemas.openxmlformats.org/officeDocument/2006/relationships/customXml" Target="../ink/ink822.xml"/><Relationship Id="rId124" Type="http://schemas.openxmlformats.org/officeDocument/2006/relationships/image" Target="../media/image1211.png"/><Relationship Id="rId70" Type="http://schemas.openxmlformats.org/officeDocument/2006/relationships/image" Target="../media/image940.png"/><Relationship Id="rId91" Type="http://schemas.openxmlformats.org/officeDocument/2006/relationships/customXml" Target="../ink/ink816.xml"/><Relationship Id="rId145" Type="http://schemas.openxmlformats.org/officeDocument/2006/relationships/customXml" Target="../ink/ink843.xml"/><Relationship Id="rId166" Type="http://schemas.openxmlformats.org/officeDocument/2006/relationships/image" Target="../media/image1420.png"/><Relationship Id="rId187" Type="http://schemas.openxmlformats.org/officeDocument/2006/relationships/customXml" Target="../ink/ink8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50.png"/><Relationship Id="rId28" Type="http://schemas.openxmlformats.org/officeDocument/2006/relationships/image" Target="../media/image730.png"/><Relationship Id="rId49" Type="http://schemas.openxmlformats.org/officeDocument/2006/relationships/customXml" Target="../ink/ink795.xml"/><Relationship Id="rId114" Type="http://schemas.openxmlformats.org/officeDocument/2006/relationships/image" Target="../media/image1160.png"/><Relationship Id="rId60" Type="http://schemas.openxmlformats.org/officeDocument/2006/relationships/image" Target="../media/image890.png"/><Relationship Id="rId81" Type="http://schemas.openxmlformats.org/officeDocument/2006/relationships/customXml" Target="../ink/ink811.xml"/><Relationship Id="rId135" Type="http://schemas.openxmlformats.org/officeDocument/2006/relationships/customXml" Target="../ink/ink838.xml"/><Relationship Id="rId156" Type="http://schemas.openxmlformats.org/officeDocument/2006/relationships/image" Target="../media/image1370.png"/><Relationship Id="rId177" Type="http://schemas.openxmlformats.org/officeDocument/2006/relationships/customXml" Target="../ink/ink859.xml"/><Relationship Id="rId198" Type="http://schemas.openxmlformats.org/officeDocument/2006/relationships/image" Target="../media/image1580.png"/><Relationship Id="rId202" Type="http://schemas.openxmlformats.org/officeDocument/2006/relationships/image" Target="../media/image1600.png"/><Relationship Id="rId18" Type="http://schemas.openxmlformats.org/officeDocument/2006/relationships/image" Target="../media/image680.png"/><Relationship Id="rId39" Type="http://schemas.openxmlformats.org/officeDocument/2006/relationships/customXml" Target="../ink/ink790.xml"/><Relationship Id="rId50" Type="http://schemas.openxmlformats.org/officeDocument/2006/relationships/image" Target="../media/image840.png"/><Relationship Id="rId104" Type="http://schemas.openxmlformats.org/officeDocument/2006/relationships/image" Target="../media/image1111.png"/><Relationship Id="rId125" Type="http://schemas.openxmlformats.org/officeDocument/2006/relationships/customXml" Target="../ink/ink833.xml"/><Relationship Id="rId146" Type="http://schemas.openxmlformats.org/officeDocument/2006/relationships/image" Target="../media/image1320.png"/><Relationship Id="rId167" Type="http://schemas.openxmlformats.org/officeDocument/2006/relationships/customXml" Target="../ink/ink854.xml"/><Relationship Id="rId188" Type="http://schemas.openxmlformats.org/officeDocument/2006/relationships/image" Target="../media/image1530.png"/><Relationship Id="rId71" Type="http://schemas.openxmlformats.org/officeDocument/2006/relationships/customXml" Target="../ink/ink806.xml"/><Relationship Id="rId92" Type="http://schemas.openxmlformats.org/officeDocument/2006/relationships/image" Target="../media/image1050.png"/><Relationship Id="rId213" Type="http://schemas.openxmlformats.org/officeDocument/2006/relationships/customXml" Target="../ink/ink877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85.xml"/><Relationship Id="rId40" Type="http://schemas.openxmlformats.org/officeDocument/2006/relationships/image" Target="../media/image790.png"/><Relationship Id="rId115" Type="http://schemas.openxmlformats.org/officeDocument/2006/relationships/customXml" Target="../ink/ink828.xml"/><Relationship Id="rId136" Type="http://schemas.openxmlformats.org/officeDocument/2006/relationships/image" Target="../media/image1270.png"/><Relationship Id="rId157" Type="http://schemas.openxmlformats.org/officeDocument/2006/relationships/customXml" Target="../ink/ink849.xml"/><Relationship Id="rId178" Type="http://schemas.openxmlformats.org/officeDocument/2006/relationships/image" Target="../media/image1480.png"/><Relationship Id="rId61" Type="http://schemas.openxmlformats.org/officeDocument/2006/relationships/customXml" Target="../ink/ink801.xml"/><Relationship Id="rId82" Type="http://schemas.openxmlformats.org/officeDocument/2006/relationships/image" Target="../media/image1000.png"/><Relationship Id="rId199" Type="http://schemas.openxmlformats.org/officeDocument/2006/relationships/customXml" Target="../ink/ink870.xml"/><Relationship Id="rId203" Type="http://schemas.openxmlformats.org/officeDocument/2006/relationships/customXml" Target="../ink/ink872.xml"/><Relationship Id="rId19" Type="http://schemas.openxmlformats.org/officeDocument/2006/relationships/customXml" Target="../ink/ink780.xml"/><Relationship Id="rId30" Type="http://schemas.openxmlformats.org/officeDocument/2006/relationships/image" Target="../media/image871.png"/><Relationship Id="rId105" Type="http://schemas.openxmlformats.org/officeDocument/2006/relationships/customXml" Target="../ink/ink823.xml"/><Relationship Id="rId126" Type="http://schemas.openxmlformats.org/officeDocument/2006/relationships/image" Target="../media/image1220.png"/><Relationship Id="rId147" Type="http://schemas.openxmlformats.org/officeDocument/2006/relationships/customXml" Target="../ink/ink844.xml"/><Relationship Id="rId168" Type="http://schemas.openxmlformats.org/officeDocument/2006/relationships/image" Target="../media/image14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0.png"/><Relationship Id="rId21" Type="http://schemas.openxmlformats.org/officeDocument/2006/relationships/customXml" Target="../ink/ink891.xml"/><Relationship Id="rId42" Type="http://schemas.openxmlformats.org/officeDocument/2006/relationships/image" Target="../media/image1900.png"/><Relationship Id="rId47" Type="http://schemas.openxmlformats.org/officeDocument/2006/relationships/customXml" Target="../ink/ink904.xml"/><Relationship Id="rId63" Type="http://schemas.openxmlformats.org/officeDocument/2006/relationships/customXml" Target="../ink/ink912.xml"/><Relationship Id="rId68" Type="http://schemas.openxmlformats.org/officeDocument/2006/relationships/image" Target="../media/image2030.png"/><Relationship Id="rId84" Type="http://schemas.openxmlformats.org/officeDocument/2006/relationships/image" Target="../media/image2111.png"/><Relationship Id="rId16" Type="http://schemas.openxmlformats.org/officeDocument/2006/relationships/image" Target="../media/image1770.png"/><Relationship Id="rId11" Type="http://schemas.openxmlformats.org/officeDocument/2006/relationships/customXml" Target="../ink/ink886.xml"/><Relationship Id="rId32" Type="http://schemas.openxmlformats.org/officeDocument/2006/relationships/image" Target="../media/image1850.png"/><Relationship Id="rId37" Type="http://schemas.openxmlformats.org/officeDocument/2006/relationships/customXml" Target="../ink/ink899.xml"/><Relationship Id="rId53" Type="http://schemas.openxmlformats.org/officeDocument/2006/relationships/customXml" Target="../ink/ink907.xml"/><Relationship Id="rId58" Type="http://schemas.openxmlformats.org/officeDocument/2006/relationships/image" Target="../media/image1980.png"/><Relationship Id="rId74" Type="http://schemas.openxmlformats.org/officeDocument/2006/relationships/image" Target="../media/image2060.png"/><Relationship Id="rId79" Type="http://schemas.openxmlformats.org/officeDocument/2006/relationships/customXml" Target="../ink/ink920.xml"/><Relationship Id="rId5" Type="http://schemas.openxmlformats.org/officeDocument/2006/relationships/customXml" Target="../ink/ink883.xml"/><Relationship Id="rId19" Type="http://schemas.openxmlformats.org/officeDocument/2006/relationships/customXml" Target="../ink/ink890.xml"/><Relationship Id="rId14" Type="http://schemas.openxmlformats.org/officeDocument/2006/relationships/image" Target="../media/image1760.png"/><Relationship Id="rId22" Type="http://schemas.openxmlformats.org/officeDocument/2006/relationships/image" Target="../media/image1800.png"/><Relationship Id="rId27" Type="http://schemas.openxmlformats.org/officeDocument/2006/relationships/customXml" Target="../ink/ink894.xml"/><Relationship Id="rId30" Type="http://schemas.openxmlformats.org/officeDocument/2006/relationships/image" Target="../media/image1840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image" Target="../media/image1930.png"/><Relationship Id="rId56" Type="http://schemas.openxmlformats.org/officeDocument/2006/relationships/image" Target="../media/image1970.png"/><Relationship Id="rId64" Type="http://schemas.openxmlformats.org/officeDocument/2006/relationships/image" Target="../media/image2011.png"/><Relationship Id="rId69" Type="http://schemas.openxmlformats.org/officeDocument/2006/relationships/customXml" Target="../ink/ink915.xml"/><Relationship Id="rId77" Type="http://schemas.openxmlformats.org/officeDocument/2006/relationships/customXml" Target="../ink/ink919.xml"/><Relationship Id="rId8" Type="http://schemas.openxmlformats.org/officeDocument/2006/relationships/image" Target="../media/image1730.png"/><Relationship Id="rId51" Type="http://schemas.openxmlformats.org/officeDocument/2006/relationships/customXml" Target="../ink/ink906.xml"/><Relationship Id="rId72" Type="http://schemas.openxmlformats.org/officeDocument/2006/relationships/image" Target="../media/image2050.png"/><Relationship Id="rId80" Type="http://schemas.openxmlformats.org/officeDocument/2006/relationships/image" Target="../media/image2090.png"/><Relationship Id="rId85" Type="http://schemas.openxmlformats.org/officeDocument/2006/relationships/customXml" Target="../ink/ink923.xml"/><Relationship Id="rId3" Type="http://schemas.openxmlformats.org/officeDocument/2006/relationships/customXml" Target="../ink/ink882.xml"/><Relationship Id="rId12" Type="http://schemas.openxmlformats.org/officeDocument/2006/relationships/image" Target="../media/image1750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1880.png"/><Relationship Id="rId46" Type="http://schemas.openxmlformats.org/officeDocument/2006/relationships/image" Target="../media/image1920.png"/><Relationship Id="rId59" Type="http://schemas.openxmlformats.org/officeDocument/2006/relationships/customXml" Target="../ink/ink910.xml"/><Relationship Id="rId67" Type="http://schemas.openxmlformats.org/officeDocument/2006/relationships/customXml" Target="../ink/ink914.xml"/><Relationship Id="rId20" Type="http://schemas.openxmlformats.org/officeDocument/2006/relationships/image" Target="../media/image1790.png"/><Relationship Id="rId41" Type="http://schemas.openxmlformats.org/officeDocument/2006/relationships/customXml" Target="../ink/ink901.xml"/><Relationship Id="rId54" Type="http://schemas.openxmlformats.org/officeDocument/2006/relationships/image" Target="../media/image1960.png"/><Relationship Id="rId62" Type="http://schemas.openxmlformats.org/officeDocument/2006/relationships/image" Target="../media/image2000.png"/><Relationship Id="rId70" Type="http://schemas.openxmlformats.org/officeDocument/2006/relationships/image" Target="../media/image2040.png"/><Relationship Id="rId75" Type="http://schemas.openxmlformats.org/officeDocument/2006/relationships/customXml" Target="../ink/ink918.xml"/><Relationship Id="rId83" Type="http://schemas.openxmlformats.org/officeDocument/2006/relationships/customXml" Target="../ink/ink922.xml"/><Relationship Id="rId88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830.png"/><Relationship Id="rId36" Type="http://schemas.openxmlformats.org/officeDocument/2006/relationships/image" Target="../media/image1870.png"/><Relationship Id="rId49" Type="http://schemas.openxmlformats.org/officeDocument/2006/relationships/customXml" Target="../ink/ink905.xml"/><Relationship Id="rId57" Type="http://schemas.openxmlformats.org/officeDocument/2006/relationships/customXml" Target="../ink/ink909.xml"/><Relationship Id="rId10" Type="http://schemas.openxmlformats.org/officeDocument/2006/relationships/image" Target="../media/image1740.png"/><Relationship Id="rId31" Type="http://schemas.openxmlformats.org/officeDocument/2006/relationships/customXml" Target="../ink/ink896.xml"/><Relationship Id="rId44" Type="http://schemas.openxmlformats.org/officeDocument/2006/relationships/image" Target="../media/image1911.png"/><Relationship Id="rId52" Type="http://schemas.openxmlformats.org/officeDocument/2006/relationships/image" Target="../media/image1950.png"/><Relationship Id="rId60" Type="http://schemas.openxmlformats.org/officeDocument/2006/relationships/image" Target="../media/image1990.png"/><Relationship Id="rId65" Type="http://schemas.openxmlformats.org/officeDocument/2006/relationships/customXml" Target="../ink/ink913.xml"/><Relationship Id="rId73" Type="http://schemas.openxmlformats.org/officeDocument/2006/relationships/customXml" Target="../ink/ink917.xml"/><Relationship Id="rId78" Type="http://schemas.openxmlformats.org/officeDocument/2006/relationships/image" Target="../media/image2080.png"/><Relationship Id="rId81" Type="http://schemas.openxmlformats.org/officeDocument/2006/relationships/customXml" Target="../ink/ink921.xml"/><Relationship Id="rId86" Type="http://schemas.openxmlformats.org/officeDocument/2006/relationships/image" Target="../media/image2120.png"/><Relationship Id="rId4" Type="http://schemas.openxmlformats.org/officeDocument/2006/relationships/image" Target="../media/image1711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1780.png"/><Relationship Id="rId39" Type="http://schemas.openxmlformats.org/officeDocument/2006/relationships/customXml" Target="../ink/ink900.xml"/><Relationship Id="rId34" Type="http://schemas.openxmlformats.org/officeDocument/2006/relationships/image" Target="../media/image1860.png"/><Relationship Id="rId50" Type="http://schemas.openxmlformats.org/officeDocument/2006/relationships/image" Target="../media/image1940.png"/><Relationship Id="rId55" Type="http://schemas.openxmlformats.org/officeDocument/2006/relationships/customXml" Target="../ink/ink908.xml"/><Relationship Id="rId76" Type="http://schemas.openxmlformats.org/officeDocument/2006/relationships/image" Target="../media/image2070.png"/><Relationship Id="rId7" Type="http://schemas.openxmlformats.org/officeDocument/2006/relationships/customXml" Target="../ink/ink884.xml"/><Relationship Id="rId71" Type="http://schemas.openxmlformats.org/officeDocument/2006/relationships/customXml" Target="../ink/ink9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895.xml"/><Relationship Id="rId24" Type="http://schemas.openxmlformats.org/officeDocument/2006/relationships/image" Target="../media/image1811.png"/><Relationship Id="rId40" Type="http://schemas.openxmlformats.org/officeDocument/2006/relationships/image" Target="../media/image1890.png"/><Relationship Id="rId45" Type="http://schemas.openxmlformats.org/officeDocument/2006/relationships/customXml" Target="../ink/ink903.xml"/><Relationship Id="rId66" Type="http://schemas.openxmlformats.org/officeDocument/2006/relationships/image" Target="../media/image2020.png"/><Relationship Id="rId87" Type="http://schemas.openxmlformats.org/officeDocument/2006/relationships/customXml" Target="../ink/ink924.xml"/><Relationship Id="rId61" Type="http://schemas.openxmlformats.org/officeDocument/2006/relationships/customXml" Target="../ink/ink911.xml"/><Relationship Id="rId82" Type="http://schemas.openxmlformats.org/officeDocument/2006/relationships/image" Target="../media/image21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6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/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5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14:cNvPr>
              <p14:cNvContentPartPr/>
              <p14:nvPr/>
            </p14:nvContentPartPr>
            <p14:xfrm>
              <a:off x="2381053" y="1770053"/>
              <a:ext cx="5493240" cy="37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13" y="1729373"/>
                <a:ext cx="5574960" cy="38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63B4-4AB8-5040-BC79-7A91292238FF}"/>
              </a:ext>
            </a:extLst>
          </p:cNvPr>
          <p:cNvGrpSpPr/>
          <p:nvPr/>
        </p:nvGrpSpPr>
        <p:grpSpPr>
          <a:xfrm>
            <a:off x="7243933" y="5714933"/>
            <a:ext cx="519120" cy="296640"/>
            <a:chOff x="7243933" y="5714933"/>
            <a:chExt cx="5191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14:cNvPr>
                <p14:cNvContentPartPr/>
                <p14:nvPr/>
              </p14:nvContentPartPr>
              <p14:xfrm>
                <a:off x="7243933" y="5714933"/>
                <a:ext cx="478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3253" y="5673893"/>
                  <a:ext cx="12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14:cNvPr>
                <p14:cNvContentPartPr/>
                <p14:nvPr/>
              </p14:nvContentPartPr>
              <p14:xfrm>
                <a:off x="7249333" y="5730773"/>
                <a:ext cx="30204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93" y="5689733"/>
                  <a:ext cx="38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14:cNvPr>
                <p14:cNvContentPartPr/>
                <p14:nvPr/>
              </p14:nvContentPartPr>
              <p14:xfrm>
                <a:off x="7667293" y="5942453"/>
                <a:ext cx="374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6613" y="5901413"/>
                  <a:ext cx="11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14:cNvPr>
                <p14:cNvContentPartPr/>
                <p14:nvPr/>
              </p14:nvContentPartPr>
              <p14:xfrm>
                <a:off x="7757293" y="5772893"/>
                <a:ext cx="576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6613" y="5732213"/>
                  <a:ext cx="87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14:cNvPr>
              <p14:cNvContentPartPr/>
              <p14:nvPr/>
            </p14:nvContentPartPr>
            <p14:xfrm>
              <a:off x="2407693" y="1725053"/>
              <a:ext cx="243720" cy="22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653" y="1684013"/>
                <a:ext cx="325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14:cNvPr>
              <p14:cNvContentPartPr/>
              <p14:nvPr/>
            </p14:nvContentPartPr>
            <p14:xfrm>
              <a:off x="3254053" y="2058413"/>
              <a:ext cx="3598560" cy="288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3373" y="2017373"/>
                <a:ext cx="3680640" cy="29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5A44CD1-1F53-6640-801F-8C3A72F6C71F}"/>
              </a:ext>
            </a:extLst>
          </p:cNvPr>
          <p:cNvGrpSpPr/>
          <p:nvPr/>
        </p:nvGrpSpPr>
        <p:grpSpPr>
          <a:xfrm>
            <a:off x="3264853" y="3069653"/>
            <a:ext cx="2016360" cy="507600"/>
            <a:chOff x="3264853" y="3069653"/>
            <a:chExt cx="20163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14:cNvPr>
                <p14:cNvContentPartPr/>
                <p14:nvPr/>
              </p14:nvContentPartPr>
              <p14:xfrm>
                <a:off x="3264853" y="3106013"/>
                <a:ext cx="106200" cy="7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3813" y="3064973"/>
                  <a:ext cx="188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14:cNvPr>
                <p14:cNvContentPartPr/>
                <p14:nvPr/>
              </p14:nvContentPartPr>
              <p14:xfrm>
                <a:off x="3465733" y="3222293"/>
                <a:ext cx="206640" cy="35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5053" y="3181613"/>
                  <a:ext cx="28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14:cNvPr>
                <p14:cNvContentPartPr/>
                <p14:nvPr/>
              </p14:nvContentPartPr>
              <p14:xfrm>
                <a:off x="3920773" y="3248933"/>
                <a:ext cx="212040" cy="30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0093" y="3207893"/>
                  <a:ext cx="29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14:cNvPr>
                <p14:cNvContentPartPr/>
                <p14:nvPr/>
              </p14:nvContentPartPr>
              <p14:xfrm>
                <a:off x="4143253" y="3259373"/>
                <a:ext cx="11160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2213" y="3218693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14:cNvPr>
                <p14:cNvContentPartPr/>
                <p14:nvPr/>
              </p14:nvContentPartPr>
              <p14:xfrm>
                <a:off x="4280773" y="3280613"/>
                <a:ext cx="90360" cy="6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733" y="3239573"/>
                  <a:ext cx="17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14:cNvPr>
                <p14:cNvContentPartPr/>
                <p14:nvPr/>
              </p14:nvContentPartPr>
              <p14:xfrm>
                <a:off x="4471213" y="3069653"/>
                <a:ext cx="190800" cy="32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173" y="3028613"/>
                  <a:ext cx="27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14:cNvPr>
                <p14:cNvContentPartPr/>
                <p14:nvPr/>
              </p14:nvContentPartPr>
              <p14:xfrm>
                <a:off x="4698733" y="3296453"/>
                <a:ext cx="849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7693" y="3255413"/>
                  <a:ext cx="167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14:cNvPr>
                <p14:cNvContentPartPr/>
                <p14:nvPr/>
              </p14:nvContentPartPr>
              <p14:xfrm>
                <a:off x="4693693" y="3095933"/>
                <a:ext cx="106200" cy="13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653" y="3054893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14:cNvPr>
                <p14:cNvContentPartPr/>
                <p14:nvPr/>
              </p14:nvContentPartPr>
              <p14:xfrm>
                <a:off x="4836253" y="3217613"/>
                <a:ext cx="307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5573" y="3176933"/>
                  <a:ext cx="38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14:cNvPr>
                <p14:cNvContentPartPr/>
                <p14:nvPr/>
              </p14:nvContentPartPr>
              <p14:xfrm>
                <a:off x="5153773" y="3116453"/>
                <a:ext cx="6912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3093" y="3075773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14:cNvPr>
                <p14:cNvContentPartPr/>
                <p14:nvPr/>
              </p14:nvContentPartPr>
              <p14:xfrm>
                <a:off x="5100853" y="3201773"/>
                <a:ext cx="180360" cy="4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173" y="3160733"/>
                  <a:ext cx="262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F0CFC-827F-0142-87CA-D244D1BA0207}"/>
              </a:ext>
            </a:extLst>
          </p:cNvPr>
          <p:cNvGrpSpPr/>
          <p:nvPr/>
        </p:nvGrpSpPr>
        <p:grpSpPr>
          <a:xfrm>
            <a:off x="4264933" y="3651053"/>
            <a:ext cx="1376280" cy="312120"/>
            <a:chOff x="4264933" y="3651053"/>
            <a:chExt cx="1376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14:cNvPr>
                <p14:cNvContentPartPr/>
                <p14:nvPr/>
              </p14:nvContentPartPr>
              <p14:xfrm>
                <a:off x="4264933" y="3651053"/>
                <a:ext cx="296640" cy="29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893" y="3610013"/>
                  <a:ext cx="37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14:cNvPr>
                <p14:cNvContentPartPr/>
                <p14:nvPr/>
              </p14:nvContentPartPr>
              <p14:xfrm>
                <a:off x="4587853" y="3836453"/>
                <a:ext cx="15912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813" y="3795413"/>
                  <a:ext cx="24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14:cNvPr>
                <p14:cNvContentPartPr/>
                <p14:nvPr/>
              </p14:nvContentPartPr>
              <p14:xfrm>
                <a:off x="4762453" y="3820253"/>
                <a:ext cx="106200" cy="13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1493" y="3789653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14:cNvPr>
                <p14:cNvContentPartPr/>
                <p14:nvPr/>
              </p14:nvContentPartPr>
              <p14:xfrm>
                <a:off x="4937053" y="3831053"/>
                <a:ext cx="13248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013" y="3790013"/>
                  <a:ext cx="21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14:cNvPr>
                <p14:cNvContentPartPr/>
                <p14:nvPr/>
              </p14:nvContentPartPr>
              <p14:xfrm>
                <a:off x="5090413" y="3820253"/>
                <a:ext cx="3337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373" y="3779573"/>
                  <a:ext cx="41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14:cNvPr>
                <p14:cNvContentPartPr/>
                <p14:nvPr/>
              </p14:nvContentPartPr>
              <p14:xfrm>
                <a:off x="5471293" y="3661493"/>
                <a:ext cx="5328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0613" y="3620813"/>
                  <a:ext cx="135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14:cNvPr>
                <p14:cNvContentPartPr/>
                <p14:nvPr/>
              </p14:nvContentPartPr>
              <p14:xfrm>
                <a:off x="5429173" y="3804413"/>
                <a:ext cx="2120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8133" y="3763733"/>
                  <a:ext cx="29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DDA5C2-8CCD-BE42-8028-21CABE8AEAE6}"/>
              </a:ext>
            </a:extLst>
          </p:cNvPr>
          <p:cNvGrpSpPr/>
          <p:nvPr/>
        </p:nvGrpSpPr>
        <p:grpSpPr>
          <a:xfrm>
            <a:off x="7651453" y="1206367"/>
            <a:ext cx="2360520" cy="995400"/>
            <a:chOff x="7651453" y="1206367"/>
            <a:chExt cx="23605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14:cNvPr>
                <p14:cNvContentPartPr/>
                <p14:nvPr/>
              </p14:nvContentPartPr>
              <p14:xfrm>
                <a:off x="7651453" y="1550167"/>
                <a:ext cx="328320" cy="41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0853" y="1519567"/>
                  <a:ext cx="38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14:cNvPr>
                <p14:cNvContentPartPr/>
                <p14:nvPr/>
              </p14:nvContentPartPr>
              <p14:xfrm>
                <a:off x="8016853" y="1688407"/>
                <a:ext cx="3603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5893" y="1657807"/>
                  <a:ext cx="42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14:cNvPr>
                <p14:cNvContentPartPr/>
                <p14:nvPr/>
              </p14:nvContentPartPr>
              <p14:xfrm>
                <a:off x="8492773" y="1423807"/>
                <a:ext cx="3744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173" y="1393207"/>
                  <a:ext cx="9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14:cNvPr>
                <p14:cNvContentPartPr/>
                <p14:nvPr/>
              </p14:nvContentPartPr>
              <p14:xfrm>
                <a:off x="8360653" y="1571407"/>
                <a:ext cx="20664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0053" y="154080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14:cNvPr>
                <p14:cNvContentPartPr/>
                <p14:nvPr/>
              </p14:nvContentPartPr>
              <p14:xfrm>
                <a:off x="7805173" y="1910167"/>
                <a:ext cx="79956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213" y="1879567"/>
                  <a:ext cx="86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14:cNvPr>
                <p14:cNvContentPartPr/>
                <p14:nvPr/>
              </p14:nvContentPartPr>
              <p14:xfrm>
                <a:off x="8858173" y="1560967"/>
                <a:ext cx="1080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7213" y="1530007"/>
                  <a:ext cx="7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14:cNvPr>
                <p14:cNvContentPartPr/>
                <p14:nvPr/>
              </p14:nvContentPartPr>
              <p14:xfrm>
                <a:off x="8794453" y="1724767"/>
                <a:ext cx="9036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3853" y="1694167"/>
                  <a:ext cx="15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14:cNvPr>
                <p14:cNvContentPartPr/>
                <p14:nvPr/>
              </p14:nvContentPartPr>
              <p14:xfrm>
                <a:off x="9281533" y="1227607"/>
                <a:ext cx="196200" cy="38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573" y="1196647"/>
                  <a:ext cx="257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14:cNvPr>
                <p14:cNvContentPartPr/>
                <p14:nvPr/>
              </p14:nvContentPartPr>
              <p14:xfrm>
                <a:off x="9619933" y="1206367"/>
                <a:ext cx="24372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9333" y="1175767"/>
                  <a:ext cx="305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14:cNvPr>
                <p14:cNvContentPartPr/>
                <p14:nvPr/>
              </p14:nvContentPartPr>
              <p14:xfrm>
                <a:off x="9223213" y="1698487"/>
                <a:ext cx="7887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2613" y="1667887"/>
                  <a:ext cx="85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14:cNvPr>
                <p14:cNvContentPartPr/>
                <p14:nvPr/>
              </p14:nvContentPartPr>
              <p14:xfrm>
                <a:off x="9302413" y="1809727"/>
                <a:ext cx="201600" cy="39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1813" y="1778767"/>
                  <a:ext cx="262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14:cNvPr>
                <p14:cNvContentPartPr/>
                <p14:nvPr/>
              </p14:nvContentPartPr>
              <p14:xfrm>
                <a:off x="9604093" y="1947247"/>
                <a:ext cx="190800" cy="24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3493" y="1916647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14:cNvPr>
              <p14:cNvContentPartPr/>
              <p14:nvPr/>
            </p14:nvContentPartPr>
            <p14:xfrm>
              <a:off x="1476373" y="2312287"/>
              <a:ext cx="291240" cy="38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5413" y="2281687"/>
                <a:ext cx="3528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D0119-0394-F540-A8BC-E01E299FDC6E}"/>
              </a:ext>
            </a:extLst>
          </p:cNvPr>
          <p:cNvGrpSpPr/>
          <p:nvPr/>
        </p:nvGrpSpPr>
        <p:grpSpPr>
          <a:xfrm>
            <a:off x="10175773" y="1185127"/>
            <a:ext cx="1042560" cy="1249200"/>
            <a:chOff x="10175773" y="1185127"/>
            <a:chExt cx="1042560" cy="12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14:cNvPr>
                <p14:cNvContentPartPr/>
                <p14:nvPr/>
              </p14:nvContentPartPr>
              <p14:xfrm>
                <a:off x="10175773" y="1624327"/>
                <a:ext cx="20160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45173" y="1593727"/>
                  <a:ext cx="26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14:cNvPr>
                <p14:cNvContentPartPr/>
                <p14:nvPr/>
              </p14:nvContentPartPr>
              <p14:xfrm>
                <a:off x="10212853" y="1735567"/>
                <a:ext cx="957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1893" y="1704967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14:cNvPr>
                <p14:cNvContentPartPr/>
                <p14:nvPr/>
              </p14:nvContentPartPr>
              <p14:xfrm>
                <a:off x="10509133" y="1185127"/>
                <a:ext cx="206640" cy="40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8533" y="1154527"/>
                  <a:ext cx="268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14:cNvPr>
                <p14:cNvContentPartPr/>
                <p14:nvPr/>
              </p14:nvContentPartPr>
              <p14:xfrm>
                <a:off x="10815853" y="1238047"/>
                <a:ext cx="12204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5253" y="1207447"/>
                  <a:ext cx="18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14:cNvPr>
                <p14:cNvContentPartPr/>
                <p14:nvPr/>
              </p14:nvContentPartPr>
              <p14:xfrm>
                <a:off x="10519573" y="1656007"/>
                <a:ext cx="5191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8973" y="1625407"/>
                  <a:ext cx="58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14:cNvPr>
                <p14:cNvContentPartPr/>
                <p14:nvPr/>
              </p14:nvContentPartPr>
              <p14:xfrm>
                <a:off x="10514533" y="1775527"/>
                <a:ext cx="1591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3573" y="1744927"/>
                  <a:ext cx="22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14:cNvPr>
                <p14:cNvContentPartPr/>
                <p14:nvPr/>
              </p14:nvContentPartPr>
              <p14:xfrm>
                <a:off x="10768333" y="1981807"/>
                <a:ext cx="185400" cy="45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7733" y="1951207"/>
                  <a:ext cx="246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14:cNvPr>
                <p14:cNvContentPartPr/>
                <p14:nvPr/>
              </p14:nvContentPartPr>
              <p14:xfrm>
                <a:off x="11207533" y="1634767"/>
                <a:ext cx="10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6933" y="160416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8AFE1A-3E23-AB41-8E72-E9B010E959EA}"/>
              </a:ext>
            </a:extLst>
          </p:cNvPr>
          <p:cNvGrpSpPr/>
          <p:nvPr/>
        </p:nvGrpSpPr>
        <p:grpSpPr>
          <a:xfrm>
            <a:off x="11255053" y="1201687"/>
            <a:ext cx="487440" cy="1005120"/>
            <a:chOff x="11255053" y="1201687"/>
            <a:chExt cx="4874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14:cNvPr>
                <p14:cNvContentPartPr/>
                <p14:nvPr/>
              </p14:nvContentPartPr>
              <p14:xfrm>
                <a:off x="11323813" y="1201687"/>
                <a:ext cx="169560" cy="35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3213" y="1171087"/>
                  <a:ext cx="231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14:cNvPr>
                <p14:cNvContentPartPr/>
                <p14:nvPr/>
              </p14:nvContentPartPr>
              <p14:xfrm>
                <a:off x="11345053" y="1402207"/>
                <a:ext cx="2649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14453" y="1371607"/>
                  <a:ext cx="32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14:cNvPr>
                <p14:cNvContentPartPr/>
                <p14:nvPr/>
              </p14:nvContentPartPr>
              <p14:xfrm>
                <a:off x="11318773" y="1645567"/>
                <a:ext cx="33912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173" y="1614967"/>
                  <a:ext cx="40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14:cNvPr>
                <p14:cNvContentPartPr/>
                <p14:nvPr/>
              </p14:nvContentPartPr>
              <p14:xfrm>
                <a:off x="11255053" y="1735927"/>
                <a:ext cx="217440" cy="43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4453" y="1705327"/>
                  <a:ext cx="278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14:cNvPr>
                <p14:cNvContentPartPr/>
                <p14:nvPr/>
              </p14:nvContentPartPr>
              <p14:xfrm>
                <a:off x="11487973" y="1994767"/>
                <a:ext cx="2545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7373" y="1964167"/>
                  <a:ext cx="315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7561A3-6227-1E48-BC71-B19476D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2952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14:cNvPr>
              <p14:cNvContentPartPr/>
              <p14:nvPr/>
            </p14:nvContentPartPr>
            <p14:xfrm>
              <a:off x="1455133" y="1206367"/>
              <a:ext cx="212040" cy="3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73" y="1175767"/>
                <a:ext cx="2732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BF542-5B84-9B48-AB38-8B60629702EB}"/>
              </a:ext>
            </a:extLst>
          </p:cNvPr>
          <p:cNvGrpSpPr/>
          <p:nvPr/>
        </p:nvGrpSpPr>
        <p:grpSpPr>
          <a:xfrm>
            <a:off x="1825573" y="1085047"/>
            <a:ext cx="619200" cy="597960"/>
            <a:chOff x="1825573" y="1085047"/>
            <a:chExt cx="6192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14:cNvPr>
                <p14:cNvContentPartPr/>
                <p14:nvPr/>
              </p14:nvContentPartPr>
              <p14:xfrm>
                <a:off x="1825573" y="1085047"/>
                <a:ext cx="63720" cy="51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4613" y="1054447"/>
                  <a:ext cx="125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14:cNvPr>
                <p14:cNvContentPartPr/>
                <p14:nvPr/>
              </p14:nvContentPartPr>
              <p14:xfrm>
                <a:off x="1910173" y="1227607"/>
                <a:ext cx="185400" cy="28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9573" y="1196647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14:cNvPr>
                <p14:cNvContentPartPr/>
                <p14:nvPr/>
              </p14:nvContentPartPr>
              <p14:xfrm>
                <a:off x="1894333" y="1354327"/>
                <a:ext cx="13788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733" y="1323727"/>
                  <a:ext cx="199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14:cNvPr>
                <p14:cNvContentPartPr/>
                <p14:nvPr/>
              </p14:nvContentPartPr>
              <p14:xfrm>
                <a:off x="2042293" y="1153447"/>
                <a:ext cx="196200" cy="52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1693" y="1122847"/>
                  <a:ext cx="25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14:cNvPr>
                <p14:cNvContentPartPr/>
                <p14:nvPr/>
              </p14:nvContentPartPr>
              <p14:xfrm>
                <a:off x="2381053" y="1391407"/>
                <a:ext cx="6372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0453" y="1360807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14:cNvPr>
                <p14:cNvContentPartPr/>
                <p14:nvPr/>
              </p14:nvContentPartPr>
              <p14:xfrm>
                <a:off x="2391493" y="1470967"/>
                <a:ext cx="478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0893" y="14403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F8C96-D60B-2A44-B713-B6F401E9EDA2}"/>
              </a:ext>
            </a:extLst>
          </p:cNvPr>
          <p:cNvGrpSpPr/>
          <p:nvPr/>
        </p:nvGrpSpPr>
        <p:grpSpPr>
          <a:xfrm>
            <a:off x="2804413" y="1148047"/>
            <a:ext cx="508320" cy="783000"/>
            <a:chOff x="2804413" y="1148047"/>
            <a:chExt cx="50832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14:cNvPr>
                <p14:cNvContentPartPr/>
                <p14:nvPr/>
              </p14:nvContentPartPr>
              <p14:xfrm>
                <a:off x="2804413" y="1148047"/>
                <a:ext cx="3708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813" y="1117447"/>
                  <a:ext cx="432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14:cNvPr>
                <p14:cNvContentPartPr/>
                <p14:nvPr/>
              </p14:nvContentPartPr>
              <p14:xfrm>
                <a:off x="2899813" y="1814767"/>
                <a:ext cx="6372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68853" y="1784167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14:cNvPr>
                <p14:cNvContentPartPr/>
                <p14:nvPr/>
              </p14:nvContentPartPr>
              <p14:xfrm>
                <a:off x="2867773" y="1687687"/>
                <a:ext cx="320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7173" y="165708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14:cNvPr>
                <p14:cNvContentPartPr/>
                <p14:nvPr/>
              </p14:nvContentPartPr>
              <p14:xfrm>
                <a:off x="3037333" y="1814767"/>
                <a:ext cx="47880" cy="2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6733" y="1784167"/>
                  <a:ext cx="10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14:cNvPr>
                <p14:cNvContentPartPr/>
                <p14:nvPr/>
              </p14:nvContentPartPr>
              <p14:xfrm>
                <a:off x="3069013" y="1867687"/>
                <a:ext cx="3744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8413" y="183708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14:cNvPr>
                <p14:cNvContentPartPr/>
                <p14:nvPr/>
              </p14:nvContentPartPr>
              <p14:xfrm>
                <a:off x="3286093" y="1793527"/>
                <a:ext cx="2664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5133" y="1762927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14:cNvPr>
              <p14:cNvContentPartPr/>
              <p14:nvPr/>
            </p14:nvContentPartPr>
            <p14:xfrm>
              <a:off x="2936533" y="592567"/>
              <a:ext cx="233280" cy="28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5933" y="561967"/>
                <a:ext cx="2944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195EAFE-8E03-AE46-9213-7D351E073786}"/>
              </a:ext>
            </a:extLst>
          </p:cNvPr>
          <p:cNvGrpSpPr/>
          <p:nvPr/>
        </p:nvGrpSpPr>
        <p:grpSpPr>
          <a:xfrm>
            <a:off x="3407773" y="1222207"/>
            <a:ext cx="275400" cy="386640"/>
            <a:chOff x="3407773" y="1222207"/>
            <a:chExt cx="2754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14:cNvPr>
                <p14:cNvContentPartPr/>
                <p14:nvPr/>
              </p14:nvContentPartPr>
              <p14:xfrm>
                <a:off x="3407773" y="1322647"/>
                <a:ext cx="2664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6813" y="1292047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14:cNvPr>
                <p14:cNvContentPartPr/>
                <p14:nvPr/>
              </p14:nvContentPartPr>
              <p14:xfrm>
                <a:off x="3444853" y="1222207"/>
                <a:ext cx="13788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3893" y="1191607"/>
                  <a:ext cx="199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14:cNvPr>
                <p14:cNvContentPartPr/>
                <p14:nvPr/>
              </p14:nvContentPartPr>
              <p14:xfrm>
                <a:off x="3640333" y="1566007"/>
                <a:ext cx="428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9733" y="15354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14:cNvPr>
                <p14:cNvContentPartPr/>
                <p14:nvPr/>
              </p14:nvContentPartPr>
              <p14:xfrm>
                <a:off x="3661573" y="1354327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0973" y="1323727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61282-A452-694F-B15D-DAA04E997971}"/>
              </a:ext>
            </a:extLst>
          </p:cNvPr>
          <p:cNvGrpSpPr/>
          <p:nvPr/>
        </p:nvGrpSpPr>
        <p:grpSpPr>
          <a:xfrm>
            <a:off x="4084933" y="1280527"/>
            <a:ext cx="169560" cy="169560"/>
            <a:chOff x="4084933" y="1280527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14:cNvPr>
                <p14:cNvContentPartPr/>
                <p14:nvPr/>
              </p14:nvContentPartPr>
              <p14:xfrm>
                <a:off x="4084933" y="1280527"/>
                <a:ext cx="10620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54333" y="124956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14:cNvPr>
                <p14:cNvContentPartPr/>
                <p14:nvPr/>
              </p14:nvContentPartPr>
              <p14:xfrm>
                <a:off x="4084933" y="1423447"/>
                <a:ext cx="16956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4333" y="1392487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58577-3C80-FE41-85D1-A8849CF81F9D}"/>
              </a:ext>
            </a:extLst>
          </p:cNvPr>
          <p:cNvGrpSpPr/>
          <p:nvPr/>
        </p:nvGrpSpPr>
        <p:grpSpPr>
          <a:xfrm>
            <a:off x="4614133" y="1126807"/>
            <a:ext cx="910440" cy="550800"/>
            <a:chOff x="4614133" y="1126807"/>
            <a:chExt cx="9104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14:cNvPr>
                <p14:cNvContentPartPr/>
                <p14:nvPr/>
              </p14:nvContentPartPr>
              <p14:xfrm>
                <a:off x="4614133" y="1126807"/>
                <a:ext cx="392040" cy="54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3533" y="1096207"/>
                  <a:ext cx="453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14:cNvPr>
                <p14:cNvContentPartPr/>
                <p14:nvPr/>
              </p14:nvContentPartPr>
              <p14:xfrm>
                <a:off x="5069173" y="1148047"/>
                <a:ext cx="45540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8573" y="1117447"/>
                  <a:ext cx="51696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D44F77-C277-BB4C-89CD-0C1D532F21E6}"/>
              </a:ext>
            </a:extLst>
          </p:cNvPr>
          <p:cNvGrpSpPr/>
          <p:nvPr/>
        </p:nvGrpSpPr>
        <p:grpSpPr>
          <a:xfrm>
            <a:off x="4508293" y="1862647"/>
            <a:ext cx="328680" cy="211320"/>
            <a:chOff x="4508293" y="1862647"/>
            <a:chExt cx="328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14:cNvPr>
                <p14:cNvContentPartPr/>
                <p14:nvPr/>
              </p14:nvContentPartPr>
              <p14:xfrm>
                <a:off x="4513693" y="1915567"/>
                <a:ext cx="6912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3093" y="1884607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14:cNvPr>
                <p14:cNvContentPartPr/>
                <p14:nvPr/>
              </p14:nvContentPartPr>
              <p14:xfrm>
                <a:off x="4508293" y="1862647"/>
                <a:ext cx="10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93" y="1831687"/>
                  <a:ext cx="72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14:cNvPr>
                <p14:cNvContentPartPr/>
                <p14:nvPr/>
              </p14:nvContentPartPr>
              <p14:xfrm>
                <a:off x="4624573" y="1978927"/>
                <a:ext cx="2664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3973" y="1948327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14:cNvPr>
                <p14:cNvContentPartPr/>
                <p14:nvPr/>
              </p14:nvContentPartPr>
              <p14:xfrm>
                <a:off x="4656613" y="2037247"/>
                <a:ext cx="320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25653" y="2006287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14:cNvPr>
                <p14:cNvContentPartPr/>
                <p14:nvPr/>
              </p14:nvContentPartPr>
              <p14:xfrm>
                <a:off x="4815373" y="1920607"/>
                <a:ext cx="21600" cy="11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84413" y="189000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14:cNvPr>
              <p14:cNvContentPartPr/>
              <p14:nvPr/>
            </p14:nvContentPartPr>
            <p14:xfrm>
              <a:off x="4714573" y="788407"/>
              <a:ext cx="143280" cy="20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3973" y="757447"/>
                <a:ext cx="2044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F2D0D6B-A8A2-A041-955E-59B2B63E6DE2}"/>
              </a:ext>
            </a:extLst>
          </p:cNvPr>
          <p:cNvGrpSpPr/>
          <p:nvPr/>
        </p:nvGrpSpPr>
        <p:grpSpPr>
          <a:xfrm>
            <a:off x="5180413" y="1809727"/>
            <a:ext cx="392040" cy="211680"/>
            <a:chOff x="5180413" y="1809727"/>
            <a:chExt cx="392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14:cNvPr>
                <p14:cNvContentPartPr/>
                <p14:nvPr/>
              </p14:nvContentPartPr>
              <p14:xfrm>
                <a:off x="5180413" y="1809727"/>
                <a:ext cx="21600" cy="15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9813" y="1778767"/>
                  <a:ext cx="8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14:cNvPr>
                <p14:cNvContentPartPr/>
                <p14:nvPr/>
              </p14:nvContentPartPr>
              <p14:xfrm>
                <a:off x="5212093" y="1883527"/>
                <a:ext cx="8496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1493" y="185292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14:cNvPr>
                <p14:cNvContentPartPr/>
                <p14:nvPr/>
              </p14:nvContentPartPr>
              <p14:xfrm>
                <a:off x="5360413" y="1910167"/>
                <a:ext cx="4788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453" y="18795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14:cNvPr>
                <p14:cNvContentPartPr/>
                <p14:nvPr/>
              </p14:nvContentPartPr>
              <p14:xfrm>
                <a:off x="5376253" y="1947247"/>
                <a:ext cx="3744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5653" y="191664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14:cNvPr>
                <p14:cNvContentPartPr/>
                <p14:nvPr/>
              </p14:nvContentPartPr>
              <p14:xfrm>
                <a:off x="5513773" y="1899367"/>
                <a:ext cx="5868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3173" y="1868767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5CFDBC-9811-794C-81FA-7BFA2E0F63DF}"/>
              </a:ext>
            </a:extLst>
          </p:cNvPr>
          <p:cNvGrpSpPr/>
          <p:nvPr/>
        </p:nvGrpSpPr>
        <p:grpSpPr>
          <a:xfrm>
            <a:off x="5243773" y="777607"/>
            <a:ext cx="207000" cy="254520"/>
            <a:chOff x="5243773" y="777607"/>
            <a:chExt cx="207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14:cNvPr>
                <p14:cNvContentPartPr/>
                <p14:nvPr/>
              </p14:nvContentPartPr>
              <p14:xfrm>
                <a:off x="5243773" y="777607"/>
                <a:ext cx="10800" cy="25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3173" y="747007"/>
                  <a:ext cx="7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14:cNvPr>
                <p14:cNvContentPartPr/>
                <p14:nvPr/>
              </p14:nvContentPartPr>
              <p14:xfrm>
                <a:off x="5291653" y="857167"/>
                <a:ext cx="15912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0693" y="826567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790085-82FD-0A48-85EB-64B620F81F3D}"/>
              </a:ext>
            </a:extLst>
          </p:cNvPr>
          <p:cNvGrpSpPr/>
          <p:nvPr/>
        </p:nvGrpSpPr>
        <p:grpSpPr>
          <a:xfrm>
            <a:off x="5672533" y="1142647"/>
            <a:ext cx="2423880" cy="630360"/>
            <a:chOff x="5672533" y="1142647"/>
            <a:chExt cx="24238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14:cNvPr>
                <p14:cNvContentPartPr/>
                <p14:nvPr/>
              </p14:nvContentPartPr>
              <p14:xfrm>
                <a:off x="5672533" y="1174687"/>
                <a:ext cx="13788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1933" y="1143727"/>
                  <a:ext cx="199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14:cNvPr>
                <p14:cNvContentPartPr/>
                <p14:nvPr/>
              </p14:nvContentPartPr>
              <p14:xfrm>
                <a:off x="5794213" y="1394647"/>
                <a:ext cx="179640" cy="37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63613" y="1363687"/>
                  <a:ext cx="24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14:cNvPr>
                <p14:cNvContentPartPr/>
                <p14:nvPr/>
              </p14:nvContentPartPr>
              <p14:xfrm>
                <a:off x="6016333" y="1566007"/>
                <a:ext cx="5328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5733" y="1535407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14:cNvPr>
                <p14:cNvContentPartPr/>
                <p14:nvPr/>
              </p14:nvContentPartPr>
              <p14:xfrm>
                <a:off x="6037573" y="1455127"/>
                <a:ext cx="576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06973" y="142452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14:cNvPr>
                <p14:cNvContentPartPr/>
                <p14:nvPr/>
              </p14:nvContentPartPr>
              <p14:xfrm>
                <a:off x="6143413" y="1513087"/>
                <a:ext cx="1620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2813" y="1482487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14:cNvPr>
                <p14:cNvContentPartPr/>
                <p14:nvPr/>
              </p14:nvContentPartPr>
              <p14:xfrm>
                <a:off x="6185893" y="1587247"/>
                <a:ext cx="374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4933" y="15566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14:cNvPr>
                <p14:cNvContentPartPr/>
                <p14:nvPr/>
              </p14:nvContentPartPr>
              <p14:xfrm>
                <a:off x="6355093" y="1428487"/>
                <a:ext cx="19620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493" y="1397887"/>
                  <a:ext cx="25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14:cNvPr>
                <p14:cNvContentPartPr/>
                <p14:nvPr/>
              </p14:nvContentPartPr>
              <p14:xfrm>
                <a:off x="6715093" y="1227607"/>
                <a:ext cx="13788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4133" y="1196647"/>
                  <a:ext cx="19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14:cNvPr>
                <p14:cNvContentPartPr/>
                <p14:nvPr/>
              </p14:nvContentPartPr>
              <p14:xfrm>
                <a:off x="6683053" y="1428487"/>
                <a:ext cx="132480" cy="3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453" y="139788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14:cNvPr>
                <p14:cNvContentPartPr/>
                <p14:nvPr/>
              </p14:nvContentPartPr>
              <p14:xfrm>
                <a:off x="6847213" y="1518487"/>
                <a:ext cx="10800" cy="15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6613" y="1487887"/>
                  <a:ext cx="72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14:cNvPr>
                <p14:cNvContentPartPr/>
                <p14:nvPr/>
              </p14:nvContentPartPr>
              <p14:xfrm>
                <a:off x="6841813" y="1603087"/>
                <a:ext cx="90360" cy="5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213" y="157248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14:cNvPr>
                <p14:cNvContentPartPr/>
                <p14:nvPr/>
              </p14:nvContentPartPr>
              <p14:xfrm>
                <a:off x="7021813" y="1296367"/>
                <a:ext cx="9036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213" y="1265767"/>
                  <a:ext cx="15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14:cNvPr>
                <p14:cNvContentPartPr/>
                <p14:nvPr/>
              </p14:nvContentPartPr>
              <p14:xfrm>
                <a:off x="7133053" y="1449727"/>
                <a:ext cx="148680" cy="11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2453" y="1419127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14:cNvPr>
                <p14:cNvContentPartPr/>
                <p14:nvPr/>
              </p14:nvContentPartPr>
              <p14:xfrm>
                <a:off x="7191373" y="1423447"/>
                <a:ext cx="10080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0413" y="1392487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14:cNvPr>
                <p14:cNvContentPartPr/>
                <p14:nvPr/>
              </p14:nvContentPartPr>
              <p14:xfrm>
                <a:off x="7360573" y="1598047"/>
                <a:ext cx="576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9973" y="1567087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14:cNvPr>
                <p14:cNvContentPartPr/>
                <p14:nvPr/>
              </p14:nvContentPartPr>
              <p14:xfrm>
                <a:off x="7381813" y="1470967"/>
                <a:ext cx="5760" cy="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0853" y="144036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14:cNvPr>
                <p14:cNvContentPartPr/>
                <p14:nvPr/>
              </p14:nvContentPartPr>
              <p14:xfrm>
                <a:off x="7429333" y="1338487"/>
                <a:ext cx="132480" cy="31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8733" y="1307887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14:cNvPr>
                <p14:cNvContentPartPr/>
                <p14:nvPr/>
              </p14:nvContentPartPr>
              <p14:xfrm>
                <a:off x="7625173" y="1200967"/>
                <a:ext cx="195480" cy="48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573" y="1170367"/>
                  <a:ext cx="257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14:cNvPr>
                <p14:cNvContentPartPr/>
                <p14:nvPr/>
              </p14:nvContentPartPr>
              <p14:xfrm>
                <a:off x="7858093" y="1142647"/>
                <a:ext cx="23832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7133" y="1112047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FD59B4-9989-0B4C-B621-D767E0CC0C54}"/>
              </a:ext>
            </a:extLst>
          </p:cNvPr>
          <p:cNvGrpSpPr/>
          <p:nvPr/>
        </p:nvGrpSpPr>
        <p:grpSpPr>
          <a:xfrm>
            <a:off x="9371893" y="1206367"/>
            <a:ext cx="1268640" cy="667080"/>
            <a:chOff x="9371893" y="1206367"/>
            <a:chExt cx="12686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14:cNvPr>
                <p14:cNvContentPartPr/>
                <p14:nvPr/>
              </p14:nvContentPartPr>
              <p14:xfrm>
                <a:off x="9371893" y="1206367"/>
                <a:ext cx="190440" cy="47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1293" y="1175767"/>
                  <a:ext cx="25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14:cNvPr>
                <p14:cNvContentPartPr/>
                <p14:nvPr/>
              </p14:nvContentPartPr>
              <p14:xfrm>
                <a:off x="9630733" y="1333447"/>
                <a:ext cx="291240" cy="23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0133" y="1302487"/>
                  <a:ext cx="352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14:cNvPr>
                <p14:cNvContentPartPr/>
                <p14:nvPr/>
              </p14:nvContentPartPr>
              <p14:xfrm>
                <a:off x="9964093" y="1338487"/>
                <a:ext cx="16956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3493" y="1307887"/>
                  <a:ext cx="23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14:cNvPr>
                <p14:cNvContentPartPr/>
                <p14:nvPr/>
              </p14:nvContentPartPr>
              <p14:xfrm>
                <a:off x="10233733" y="1349287"/>
                <a:ext cx="148680" cy="20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03133" y="1318687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14:cNvPr>
                <p14:cNvContentPartPr/>
                <p14:nvPr/>
              </p14:nvContentPartPr>
              <p14:xfrm>
                <a:off x="10249933" y="1460167"/>
                <a:ext cx="13788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18973" y="1429567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14:cNvPr>
                <p14:cNvContentPartPr/>
                <p14:nvPr/>
              </p14:nvContentPartPr>
              <p14:xfrm>
                <a:off x="10397893" y="1227607"/>
                <a:ext cx="242640" cy="64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7293" y="1196647"/>
                  <a:ext cx="3038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28A8DC-F78F-504D-8B8B-E6FC0BCC5F81}"/>
              </a:ext>
            </a:extLst>
          </p:cNvPr>
          <p:cNvGrpSpPr/>
          <p:nvPr/>
        </p:nvGrpSpPr>
        <p:grpSpPr>
          <a:xfrm>
            <a:off x="1809733" y="2523967"/>
            <a:ext cx="1180080" cy="852480"/>
            <a:chOff x="1809733" y="2523967"/>
            <a:chExt cx="11800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14:cNvPr>
                <p14:cNvContentPartPr/>
                <p14:nvPr/>
              </p14:nvContentPartPr>
              <p14:xfrm>
                <a:off x="1920613" y="2523967"/>
                <a:ext cx="159120" cy="286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90013" y="2493367"/>
                  <a:ext cx="220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14:cNvPr>
                <p14:cNvContentPartPr/>
                <p14:nvPr/>
              </p14:nvContentPartPr>
              <p14:xfrm>
                <a:off x="2206453" y="2545207"/>
                <a:ext cx="238320" cy="27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5853" y="2514607"/>
                  <a:ext cx="29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14:cNvPr>
                <p14:cNvContentPartPr/>
                <p14:nvPr/>
              </p14:nvContentPartPr>
              <p14:xfrm>
                <a:off x="1809733" y="2931487"/>
                <a:ext cx="77292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8773" y="2900887"/>
                  <a:ext cx="83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14:cNvPr>
                <p14:cNvContentPartPr/>
                <p14:nvPr/>
              </p14:nvContentPartPr>
              <p14:xfrm>
                <a:off x="1952293" y="3103207"/>
                <a:ext cx="18036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21693" y="3072247"/>
                  <a:ext cx="24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14:cNvPr>
                <p14:cNvContentPartPr/>
                <p14:nvPr/>
              </p14:nvContentPartPr>
              <p14:xfrm>
                <a:off x="2253973" y="3079447"/>
                <a:ext cx="23256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23373" y="3048847"/>
                  <a:ext cx="29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14:cNvPr>
                <p14:cNvContentPartPr/>
                <p14:nvPr/>
              </p14:nvContentPartPr>
              <p14:xfrm>
                <a:off x="2851933" y="2867767"/>
                <a:ext cx="11664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1333" y="2837167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14:cNvPr>
                <p14:cNvContentPartPr/>
                <p14:nvPr/>
              </p14:nvContentPartPr>
              <p14:xfrm>
                <a:off x="2767333" y="2973607"/>
                <a:ext cx="22248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36733" y="2943007"/>
                  <a:ext cx="2840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850E96-5476-B84D-B082-070745BA0DD8}"/>
              </a:ext>
            </a:extLst>
          </p:cNvPr>
          <p:cNvGrpSpPr/>
          <p:nvPr/>
        </p:nvGrpSpPr>
        <p:grpSpPr>
          <a:xfrm>
            <a:off x="3233173" y="2449807"/>
            <a:ext cx="660600" cy="1005840"/>
            <a:chOff x="3233173" y="2449807"/>
            <a:chExt cx="6606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14:cNvPr>
                <p14:cNvContentPartPr/>
                <p14:nvPr/>
              </p14:nvContentPartPr>
              <p14:xfrm>
                <a:off x="3243613" y="2449807"/>
                <a:ext cx="270360" cy="28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13013" y="2419207"/>
                  <a:ext cx="331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14:cNvPr>
                <p14:cNvContentPartPr/>
                <p14:nvPr/>
              </p14:nvContentPartPr>
              <p14:xfrm>
                <a:off x="3629893" y="2492287"/>
                <a:ext cx="14868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99293" y="2461687"/>
                  <a:ext cx="209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14:cNvPr>
                <p14:cNvContentPartPr/>
                <p14:nvPr/>
              </p14:nvContentPartPr>
              <p14:xfrm>
                <a:off x="3233173" y="2799007"/>
                <a:ext cx="66060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213" y="2768407"/>
                  <a:ext cx="72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14:cNvPr>
                <p14:cNvContentPartPr/>
                <p14:nvPr/>
              </p14:nvContentPartPr>
              <p14:xfrm>
                <a:off x="3322813" y="2865607"/>
                <a:ext cx="259560" cy="36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92213" y="2835007"/>
                  <a:ext cx="321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14:cNvPr>
                <p14:cNvContentPartPr/>
                <p14:nvPr/>
              </p14:nvContentPartPr>
              <p14:xfrm>
                <a:off x="3629893" y="3037327"/>
                <a:ext cx="169560" cy="41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9293" y="3006727"/>
                  <a:ext cx="231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801921-A6CA-7949-83A2-B3FA5489314B}"/>
              </a:ext>
            </a:extLst>
          </p:cNvPr>
          <p:cNvGrpSpPr/>
          <p:nvPr/>
        </p:nvGrpSpPr>
        <p:grpSpPr>
          <a:xfrm>
            <a:off x="4233253" y="2412727"/>
            <a:ext cx="725040" cy="899640"/>
            <a:chOff x="4233253" y="2412727"/>
            <a:chExt cx="72504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14:cNvPr>
                <p14:cNvContentPartPr/>
                <p14:nvPr/>
              </p14:nvContentPartPr>
              <p14:xfrm>
                <a:off x="4233253" y="2735647"/>
                <a:ext cx="576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2653" y="2705047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14:cNvPr>
                <p14:cNvContentPartPr/>
                <p14:nvPr/>
              </p14:nvContentPartPr>
              <p14:xfrm>
                <a:off x="4449973" y="2412727"/>
                <a:ext cx="153720" cy="30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9373" y="2382127"/>
                  <a:ext cx="21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14:cNvPr>
                <p14:cNvContentPartPr/>
                <p14:nvPr/>
              </p14:nvContentPartPr>
              <p14:xfrm>
                <a:off x="4629973" y="2558167"/>
                <a:ext cx="185040" cy="30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99373" y="2527207"/>
                  <a:ext cx="246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14:cNvPr>
                <p14:cNvContentPartPr/>
                <p14:nvPr/>
              </p14:nvContentPartPr>
              <p14:xfrm>
                <a:off x="4434133" y="2878567"/>
                <a:ext cx="52416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3533" y="2847967"/>
                  <a:ext cx="58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14:cNvPr>
                <p14:cNvContentPartPr/>
                <p14:nvPr/>
              </p14:nvContentPartPr>
              <p14:xfrm>
                <a:off x="4407853" y="2931487"/>
                <a:ext cx="264960" cy="38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77253" y="2900887"/>
                  <a:ext cx="326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14:cNvPr>
                <p14:cNvContentPartPr/>
                <p14:nvPr/>
              </p14:nvContentPartPr>
              <p14:xfrm>
                <a:off x="4719973" y="3063607"/>
                <a:ext cx="20664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373" y="3033007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C4B27-89A3-0C44-B0E4-629424240F42}"/>
              </a:ext>
            </a:extLst>
          </p:cNvPr>
          <p:cNvGrpSpPr/>
          <p:nvPr/>
        </p:nvGrpSpPr>
        <p:grpSpPr>
          <a:xfrm>
            <a:off x="2677333" y="3973687"/>
            <a:ext cx="174960" cy="185760"/>
            <a:chOff x="2677333" y="3973687"/>
            <a:chExt cx="174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14:cNvPr>
                <p14:cNvContentPartPr/>
                <p14:nvPr/>
              </p14:nvContentPartPr>
              <p14:xfrm>
                <a:off x="2719813" y="3973687"/>
                <a:ext cx="1324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89213" y="3943087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14:cNvPr>
                <p14:cNvContentPartPr/>
                <p14:nvPr/>
              </p14:nvContentPartPr>
              <p14:xfrm>
                <a:off x="2677333" y="4084927"/>
                <a:ext cx="153720" cy="7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6733" y="4054327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DA28B9-BB95-D549-AC6A-B42CE25D395F}"/>
              </a:ext>
            </a:extLst>
          </p:cNvPr>
          <p:cNvGrpSpPr/>
          <p:nvPr/>
        </p:nvGrpSpPr>
        <p:grpSpPr>
          <a:xfrm>
            <a:off x="3100693" y="3852007"/>
            <a:ext cx="513720" cy="339120"/>
            <a:chOff x="3100693" y="3852007"/>
            <a:chExt cx="5137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14:cNvPr>
                <p14:cNvContentPartPr/>
                <p14:nvPr/>
              </p14:nvContentPartPr>
              <p14:xfrm>
                <a:off x="3100693" y="3910327"/>
                <a:ext cx="1908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70093" y="3879727"/>
                  <a:ext cx="25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14:cNvPr>
                <p14:cNvContentPartPr/>
                <p14:nvPr/>
              </p14:nvContentPartPr>
              <p14:xfrm>
                <a:off x="3359893" y="3852007"/>
                <a:ext cx="25452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29293" y="3821407"/>
                  <a:ext cx="3157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FDAEDA-66DC-2A43-A843-383211630FBA}"/>
              </a:ext>
            </a:extLst>
          </p:cNvPr>
          <p:cNvGrpSpPr/>
          <p:nvPr/>
        </p:nvGrpSpPr>
        <p:grpSpPr>
          <a:xfrm>
            <a:off x="3661573" y="3730327"/>
            <a:ext cx="672480" cy="566640"/>
            <a:chOff x="3661573" y="3730327"/>
            <a:chExt cx="6724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14:cNvPr>
                <p14:cNvContentPartPr/>
                <p14:nvPr/>
              </p14:nvContentPartPr>
              <p14:xfrm>
                <a:off x="3661573" y="3730327"/>
                <a:ext cx="106200" cy="42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30973" y="3699727"/>
                  <a:ext cx="167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14:cNvPr>
                <p14:cNvContentPartPr/>
                <p14:nvPr/>
              </p14:nvContentPartPr>
              <p14:xfrm>
                <a:off x="3778213" y="3966127"/>
                <a:ext cx="143280" cy="3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7253" y="3935527"/>
                  <a:ext cx="20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14:cNvPr>
                <p14:cNvContentPartPr/>
                <p14:nvPr/>
              </p14:nvContentPartPr>
              <p14:xfrm>
                <a:off x="4021573" y="4063687"/>
                <a:ext cx="4284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90973" y="4033087"/>
                  <a:ext cx="10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14:cNvPr>
                <p14:cNvContentPartPr/>
                <p14:nvPr/>
              </p14:nvContentPartPr>
              <p14:xfrm>
                <a:off x="4026613" y="3910327"/>
                <a:ext cx="1080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96013" y="387972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14:cNvPr>
                <p14:cNvContentPartPr/>
                <p14:nvPr/>
              </p14:nvContentPartPr>
              <p14:xfrm>
                <a:off x="4154413" y="4026607"/>
                <a:ext cx="1796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23813" y="3996007"/>
                  <a:ext cx="24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C4C216-B012-4742-BCF1-925FDF538579}"/>
              </a:ext>
            </a:extLst>
          </p:cNvPr>
          <p:cNvGrpSpPr/>
          <p:nvPr/>
        </p:nvGrpSpPr>
        <p:grpSpPr>
          <a:xfrm>
            <a:off x="4439533" y="3679927"/>
            <a:ext cx="1312200" cy="648720"/>
            <a:chOff x="4439533" y="3679927"/>
            <a:chExt cx="13122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14:cNvPr>
                <p14:cNvContentPartPr/>
                <p14:nvPr/>
              </p14:nvContentPartPr>
              <p14:xfrm>
                <a:off x="4439533" y="3899887"/>
                <a:ext cx="164520" cy="4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933" y="3868927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14:cNvPr>
                <p14:cNvContentPartPr/>
                <p14:nvPr/>
              </p14:nvContentPartPr>
              <p14:xfrm>
                <a:off x="4677493" y="3730327"/>
                <a:ext cx="126720" cy="31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6893" y="3699727"/>
                  <a:ext cx="18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14:cNvPr>
                <p14:cNvContentPartPr/>
                <p14:nvPr/>
              </p14:nvContentPartPr>
              <p14:xfrm>
                <a:off x="4592893" y="3910327"/>
                <a:ext cx="17964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293" y="3879727"/>
                  <a:ext cx="24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14:cNvPr>
                <p14:cNvContentPartPr/>
                <p14:nvPr/>
              </p14:nvContentPartPr>
              <p14:xfrm>
                <a:off x="4799533" y="3947407"/>
                <a:ext cx="4284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8573" y="3916807"/>
                  <a:ext cx="104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14:cNvPr>
                <p14:cNvContentPartPr/>
                <p14:nvPr/>
              </p14:nvContentPartPr>
              <p14:xfrm>
                <a:off x="4810693" y="4007887"/>
                <a:ext cx="1375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9733" y="3977287"/>
                  <a:ext cx="19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14:cNvPr>
                <p14:cNvContentPartPr/>
                <p14:nvPr/>
              </p14:nvContentPartPr>
              <p14:xfrm>
                <a:off x="4968733" y="3762727"/>
                <a:ext cx="153720" cy="37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38133" y="3732127"/>
                  <a:ext cx="215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14:cNvPr>
                <p14:cNvContentPartPr/>
                <p14:nvPr/>
              </p14:nvContentPartPr>
              <p14:xfrm>
                <a:off x="5180413" y="3926167"/>
                <a:ext cx="18036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813" y="3895567"/>
                  <a:ext cx="24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14:cNvPr>
                <p14:cNvContentPartPr/>
                <p14:nvPr/>
              </p14:nvContentPartPr>
              <p14:xfrm>
                <a:off x="5122093" y="3884047"/>
                <a:ext cx="206640" cy="23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1493" y="3853087"/>
                  <a:ext cx="26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14:cNvPr>
                <p14:cNvContentPartPr/>
                <p14:nvPr/>
              </p14:nvContentPartPr>
              <p14:xfrm>
                <a:off x="5407933" y="4026607"/>
                <a:ext cx="691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77333" y="3996007"/>
                  <a:ext cx="13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14:cNvPr>
                <p14:cNvContentPartPr/>
                <p14:nvPr/>
              </p14:nvContentPartPr>
              <p14:xfrm>
                <a:off x="5445013" y="3968647"/>
                <a:ext cx="16200" cy="3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14413" y="3938047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14:cNvPr>
                <p14:cNvContentPartPr/>
                <p14:nvPr/>
              </p14:nvContentPartPr>
              <p14:xfrm>
                <a:off x="5535013" y="3679927"/>
                <a:ext cx="216720" cy="648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04053" y="3649327"/>
                  <a:ext cx="277920" cy="7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14:cNvPr>
              <p14:cNvContentPartPr/>
              <p14:nvPr/>
            </p14:nvContentPartPr>
            <p14:xfrm>
              <a:off x="5942533" y="3926167"/>
              <a:ext cx="16200" cy="4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911573" y="3894945"/>
                <a:ext cx="77400" cy="10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F439BC-7DB1-3A4E-A892-FB8CACC12D85}"/>
              </a:ext>
            </a:extLst>
          </p:cNvPr>
          <p:cNvGrpSpPr/>
          <p:nvPr/>
        </p:nvGrpSpPr>
        <p:grpSpPr>
          <a:xfrm>
            <a:off x="6180493" y="3471127"/>
            <a:ext cx="720000" cy="1032120"/>
            <a:chOff x="6180493" y="3471127"/>
            <a:chExt cx="72000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14:cNvPr>
                <p14:cNvContentPartPr/>
                <p14:nvPr/>
              </p14:nvContentPartPr>
              <p14:xfrm>
                <a:off x="6286333" y="3471127"/>
                <a:ext cx="148680" cy="43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55733" y="3440527"/>
                  <a:ext cx="209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14:cNvPr>
                <p14:cNvContentPartPr/>
                <p14:nvPr/>
              </p14:nvContentPartPr>
              <p14:xfrm>
                <a:off x="6392173" y="3717367"/>
                <a:ext cx="2437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61573" y="3686767"/>
                  <a:ext cx="305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14:cNvPr>
                <p14:cNvContentPartPr/>
                <p14:nvPr/>
              </p14:nvContentPartPr>
              <p14:xfrm>
                <a:off x="6180493" y="4100767"/>
                <a:ext cx="608400" cy="4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49893" y="4070167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14:cNvPr>
                <p14:cNvContentPartPr/>
                <p14:nvPr/>
              </p14:nvContentPartPr>
              <p14:xfrm>
                <a:off x="6265093" y="4133167"/>
                <a:ext cx="227880" cy="34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34493" y="4102567"/>
                  <a:ext cx="289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14:cNvPr>
                <p14:cNvContentPartPr/>
                <p14:nvPr/>
              </p14:nvContentPartPr>
              <p14:xfrm>
                <a:off x="6566773" y="4249087"/>
                <a:ext cx="227160" cy="20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36173" y="4218487"/>
                  <a:ext cx="288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14:cNvPr>
                <p14:cNvContentPartPr/>
                <p14:nvPr/>
              </p14:nvContentPartPr>
              <p14:xfrm>
                <a:off x="6868453" y="4476607"/>
                <a:ext cx="32040" cy="2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37853" y="444600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6E671-57A2-B248-BD2C-3529D89536F3}"/>
              </a:ext>
            </a:extLst>
          </p:cNvPr>
          <p:cNvGrpSpPr/>
          <p:nvPr/>
        </p:nvGrpSpPr>
        <p:grpSpPr>
          <a:xfrm>
            <a:off x="5768293" y="4518727"/>
            <a:ext cx="4137840" cy="1793520"/>
            <a:chOff x="5768293" y="4518727"/>
            <a:chExt cx="4137840" cy="17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14:cNvPr>
                <p14:cNvContentPartPr/>
                <p14:nvPr/>
              </p14:nvContentPartPr>
              <p14:xfrm>
                <a:off x="6111733" y="4518727"/>
                <a:ext cx="889200" cy="31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81133" y="4488127"/>
                  <a:ext cx="9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14:cNvPr>
                <p14:cNvContentPartPr/>
                <p14:nvPr/>
              </p14:nvContentPartPr>
              <p14:xfrm>
                <a:off x="5768293" y="4905367"/>
                <a:ext cx="560520" cy="44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7693" y="4874407"/>
                  <a:ext cx="622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14:cNvPr>
                <p14:cNvContentPartPr/>
                <p14:nvPr/>
              </p14:nvContentPartPr>
              <p14:xfrm>
                <a:off x="6370933" y="5185807"/>
                <a:ext cx="47880" cy="52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0333" y="5154847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14:cNvPr>
                <p14:cNvContentPartPr/>
                <p14:nvPr/>
              </p14:nvContentPartPr>
              <p14:xfrm>
                <a:off x="6360493" y="4953247"/>
                <a:ext cx="16200" cy="4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9893" y="4922647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14:cNvPr>
                <p14:cNvContentPartPr/>
                <p14:nvPr/>
              </p14:nvContentPartPr>
              <p14:xfrm>
                <a:off x="6471373" y="5085727"/>
                <a:ext cx="27036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40773" y="5055127"/>
                  <a:ext cx="33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14:cNvPr>
                <p14:cNvContentPartPr/>
                <p14:nvPr/>
              </p14:nvContentPartPr>
              <p14:xfrm>
                <a:off x="6810133" y="4841647"/>
                <a:ext cx="21600" cy="36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79533" y="4811047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14:cNvPr>
                <p14:cNvContentPartPr/>
                <p14:nvPr/>
              </p14:nvContentPartPr>
              <p14:xfrm>
                <a:off x="6804733" y="5021647"/>
                <a:ext cx="111600" cy="116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4133" y="4991047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14:cNvPr>
                <p14:cNvContentPartPr/>
                <p14:nvPr/>
              </p14:nvContentPartPr>
              <p14:xfrm>
                <a:off x="6942613" y="4899967"/>
                <a:ext cx="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11653" y="4869367"/>
                  <a:ext cx="6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14:cNvPr>
                <p14:cNvContentPartPr/>
                <p14:nvPr/>
              </p14:nvContentPartPr>
              <p14:xfrm>
                <a:off x="6990133" y="4989967"/>
                <a:ext cx="270360" cy="17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59533" y="4959007"/>
                  <a:ext cx="33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14:cNvPr>
                <p14:cNvContentPartPr/>
                <p14:nvPr/>
              </p14:nvContentPartPr>
              <p14:xfrm>
                <a:off x="7445173" y="4831207"/>
                <a:ext cx="470880" cy="502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4573" y="4800607"/>
                  <a:ext cx="532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14:cNvPr>
                <p14:cNvContentPartPr/>
                <p14:nvPr/>
              </p14:nvContentPartPr>
              <p14:xfrm>
                <a:off x="6233413" y="5582527"/>
                <a:ext cx="302040" cy="169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2813" y="5551927"/>
                  <a:ext cx="363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14:cNvPr>
                <p14:cNvContentPartPr/>
                <p14:nvPr/>
              </p14:nvContentPartPr>
              <p14:xfrm>
                <a:off x="6503413" y="5360407"/>
                <a:ext cx="201600" cy="385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72453" y="5329447"/>
                  <a:ext cx="26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14:cNvPr>
                <p14:cNvContentPartPr/>
                <p14:nvPr/>
              </p14:nvContentPartPr>
              <p14:xfrm>
                <a:off x="6656773" y="5572447"/>
                <a:ext cx="180360" cy="13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26173" y="5541847"/>
                  <a:ext cx="24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14:cNvPr>
                <p14:cNvContentPartPr/>
                <p14:nvPr/>
              </p14:nvContentPartPr>
              <p14:xfrm>
                <a:off x="6794293" y="5413327"/>
                <a:ext cx="216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63693" y="538236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14:cNvPr>
                <p14:cNvContentPartPr/>
                <p14:nvPr/>
              </p14:nvContentPartPr>
              <p14:xfrm>
                <a:off x="6958453" y="5540767"/>
                <a:ext cx="180360" cy="15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7853" y="5510167"/>
                  <a:ext cx="24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14:cNvPr>
                <p14:cNvContentPartPr/>
                <p14:nvPr/>
              </p14:nvContentPartPr>
              <p14:xfrm>
                <a:off x="7117213" y="5587927"/>
                <a:ext cx="13788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6613" y="5556967"/>
                  <a:ext cx="19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14:cNvPr>
                <p14:cNvContentPartPr/>
                <p14:nvPr/>
              </p14:nvContentPartPr>
              <p14:xfrm>
                <a:off x="7296853" y="5328367"/>
                <a:ext cx="26640" cy="34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6253" y="5297767"/>
                  <a:ext cx="8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14:cNvPr>
                <p14:cNvContentPartPr/>
                <p14:nvPr/>
              </p14:nvContentPartPr>
              <p14:xfrm>
                <a:off x="7286413" y="5519167"/>
                <a:ext cx="137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55813" y="548820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14:cNvPr>
                <p14:cNvContentPartPr/>
                <p14:nvPr/>
              </p14:nvContentPartPr>
              <p14:xfrm>
                <a:off x="7413493" y="5386687"/>
                <a:ext cx="2160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82893" y="5356087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14:cNvPr>
                <p14:cNvContentPartPr/>
                <p14:nvPr/>
              </p14:nvContentPartPr>
              <p14:xfrm>
                <a:off x="7423933" y="5471287"/>
                <a:ext cx="25956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93333" y="5440687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14:cNvPr>
                <p14:cNvContentPartPr/>
                <p14:nvPr/>
              </p14:nvContentPartPr>
              <p14:xfrm>
                <a:off x="7916053" y="5239087"/>
                <a:ext cx="164520" cy="464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5453" y="5208487"/>
                  <a:ext cx="22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14:cNvPr>
                <p14:cNvContentPartPr/>
                <p14:nvPr/>
              </p14:nvContentPartPr>
              <p14:xfrm>
                <a:off x="7873933" y="5497927"/>
                <a:ext cx="75708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42973" y="5467327"/>
                  <a:ext cx="81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14:cNvPr>
                <p14:cNvContentPartPr/>
                <p14:nvPr/>
              </p14:nvContentPartPr>
              <p14:xfrm>
                <a:off x="8577733" y="5233327"/>
                <a:ext cx="90360" cy="39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46773" y="5202727"/>
                  <a:ext cx="151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14:cNvPr>
                <p14:cNvContentPartPr/>
                <p14:nvPr/>
              </p14:nvContentPartPr>
              <p14:xfrm>
                <a:off x="8577733" y="5439607"/>
                <a:ext cx="164520" cy="13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6773" y="5409007"/>
                  <a:ext cx="22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14:cNvPr>
                <p14:cNvContentPartPr/>
                <p14:nvPr/>
              </p14:nvContentPartPr>
              <p14:xfrm>
                <a:off x="8731093" y="5206687"/>
                <a:ext cx="1620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00493" y="517608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14:cNvPr>
                <p14:cNvContentPartPr/>
                <p14:nvPr/>
              </p14:nvContentPartPr>
              <p14:xfrm>
                <a:off x="8778613" y="5370847"/>
                <a:ext cx="25452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48013" y="534024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14:cNvPr>
                <p14:cNvContentPartPr/>
                <p14:nvPr/>
              </p14:nvContentPartPr>
              <p14:xfrm>
                <a:off x="7016413" y="6048367"/>
                <a:ext cx="206640" cy="16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85813" y="6017407"/>
                  <a:ext cx="26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14:cNvPr>
                <p14:cNvContentPartPr/>
                <p14:nvPr/>
              </p14:nvContentPartPr>
              <p14:xfrm>
                <a:off x="7286413" y="6138007"/>
                <a:ext cx="2664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5813" y="6107407"/>
                  <a:ext cx="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14:cNvPr>
                <p14:cNvContentPartPr/>
                <p14:nvPr/>
              </p14:nvContentPartPr>
              <p14:xfrm>
                <a:off x="7434733" y="5990047"/>
                <a:ext cx="164520" cy="127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773" y="5959447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14:cNvPr>
                <p14:cNvContentPartPr/>
                <p14:nvPr/>
              </p14:nvContentPartPr>
              <p14:xfrm>
                <a:off x="7619773" y="6122167"/>
                <a:ext cx="37440" cy="3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9173" y="6091567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14:cNvPr>
                <p14:cNvContentPartPr/>
                <p14:nvPr/>
              </p14:nvContentPartPr>
              <p14:xfrm>
                <a:off x="7810933" y="5826607"/>
                <a:ext cx="110880" cy="31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80333" y="5796007"/>
                  <a:ext cx="172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14:cNvPr>
                <p14:cNvContentPartPr/>
                <p14:nvPr/>
              </p14:nvContentPartPr>
              <p14:xfrm>
                <a:off x="7736413" y="6005887"/>
                <a:ext cx="2120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5453" y="5975287"/>
                  <a:ext cx="273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14:cNvPr>
                <p14:cNvContentPartPr/>
                <p14:nvPr/>
              </p14:nvContentPartPr>
              <p14:xfrm>
                <a:off x="8037733" y="6069247"/>
                <a:ext cx="32040" cy="3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7133" y="60386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14:cNvPr>
                <p14:cNvContentPartPr/>
                <p14:nvPr/>
              </p14:nvContentPartPr>
              <p14:xfrm>
                <a:off x="8503573" y="6008047"/>
                <a:ext cx="243720" cy="156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2973" y="5977447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14:cNvPr>
                <p14:cNvContentPartPr/>
                <p14:nvPr/>
              </p14:nvContentPartPr>
              <p14:xfrm>
                <a:off x="8704453" y="5958367"/>
                <a:ext cx="307440" cy="15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73853" y="5927407"/>
                  <a:ext cx="36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14:cNvPr>
                <p14:cNvContentPartPr/>
                <p14:nvPr/>
              </p14:nvContentPartPr>
              <p14:xfrm>
                <a:off x="9006133" y="6011287"/>
                <a:ext cx="3744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5533" y="5980327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14:cNvPr>
                <p14:cNvContentPartPr/>
                <p14:nvPr/>
              </p14:nvContentPartPr>
              <p14:xfrm>
                <a:off x="9032773" y="5788807"/>
                <a:ext cx="4284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02173" y="57582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14:cNvPr>
                <p14:cNvContentPartPr/>
                <p14:nvPr/>
              </p14:nvContentPartPr>
              <p14:xfrm>
                <a:off x="9123133" y="5617087"/>
                <a:ext cx="486720" cy="69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2533" y="5586487"/>
                  <a:ext cx="547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14:cNvPr>
                <p14:cNvContentPartPr/>
                <p14:nvPr/>
              </p14:nvContentPartPr>
              <p14:xfrm>
                <a:off x="9561973" y="5820487"/>
                <a:ext cx="164520" cy="47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31013" y="5789887"/>
                  <a:ext cx="225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14:cNvPr>
                <p14:cNvContentPartPr/>
                <p14:nvPr/>
              </p14:nvContentPartPr>
              <p14:xfrm>
                <a:off x="9762853" y="5788807"/>
                <a:ext cx="13788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2253" y="5758207"/>
                  <a:ext cx="199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14:cNvPr>
                <p14:cNvContentPartPr/>
                <p14:nvPr/>
              </p14:nvContentPartPr>
              <p14:xfrm>
                <a:off x="9900373" y="6058807"/>
                <a:ext cx="5760" cy="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9773" y="602820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14:cNvPr>
              <p14:cNvContentPartPr/>
              <p14:nvPr/>
            </p14:nvContentPartPr>
            <p14:xfrm>
              <a:off x="1116373" y="2920687"/>
              <a:ext cx="21600" cy="116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773" y="2890087"/>
                <a:ext cx="82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D164A7-25F3-7042-B8CF-A70CEEEC6DCE}"/>
              </a:ext>
            </a:extLst>
          </p:cNvPr>
          <p:cNvGrpSpPr/>
          <p:nvPr/>
        </p:nvGrpSpPr>
        <p:grpSpPr>
          <a:xfrm>
            <a:off x="835933" y="2830687"/>
            <a:ext cx="502560" cy="497160"/>
            <a:chOff x="835933" y="2830687"/>
            <a:chExt cx="5025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14:cNvPr>
                <p14:cNvContentPartPr/>
                <p14:nvPr/>
              </p14:nvContentPartPr>
              <p14:xfrm>
                <a:off x="1042213" y="2931487"/>
                <a:ext cx="95760" cy="291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1613" y="2900887"/>
                  <a:ext cx="15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14:cNvPr>
                <p14:cNvContentPartPr/>
                <p14:nvPr/>
              </p14:nvContentPartPr>
              <p14:xfrm>
                <a:off x="835933" y="2830687"/>
                <a:ext cx="502560" cy="497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333" y="2800087"/>
                  <a:ext cx="563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14:cNvPr>
                <p14:cNvContentPartPr/>
                <p14:nvPr/>
              </p14:nvContentPartPr>
              <p14:xfrm>
                <a:off x="1179733" y="3137767"/>
                <a:ext cx="360" cy="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9133" y="3107167"/>
                  <a:ext cx="61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C1B317D-5FBF-B348-9AA7-3C4194D60F55}"/>
              </a:ext>
            </a:extLst>
          </p:cNvPr>
          <p:cNvGrpSpPr/>
          <p:nvPr/>
        </p:nvGrpSpPr>
        <p:grpSpPr>
          <a:xfrm>
            <a:off x="5551213" y="2699287"/>
            <a:ext cx="1105920" cy="460080"/>
            <a:chOff x="5551213" y="2699287"/>
            <a:chExt cx="1105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14:cNvPr>
                <p14:cNvContentPartPr/>
                <p14:nvPr/>
              </p14:nvContentPartPr>
              <p14:xfrm>
                <a:off x="5551213" y="2699287"/>
                <a:ext cx="10044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20613" y="2668327"/>
                  <a:ext cx="161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14:cNvPr>
                <p14:cNvContentPartPr/>
                <p14:nvPr/>
              </p14:nvContentPartPr>
              <p14:xfrm>
                <a:off x="5730853" y="2841487"/>
                <a:ext cx="9576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99893" y="2810887"/>
                  <a:ext cx="15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14:cNvPr>
                <p14:cNvContentPartPr/>
                <p14:nvPr/>
              </p14:nvContentPartPr>
              <p14:xfrm>
                <a:off x="5921293" y="2873167"/>
                <a:ext cx="132480" cy="10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693" y="2842567"/>
                  <a:ext cx="19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14:cNvPr>
                <p14:cNvContentPartPr/>
                <p14:nvPr/>
              </p14:nvContentPartPr>
              <p14:xfrm>
                <a:off x="6058813" y="2703967"/>
                <a:ext cx="53280" cy="25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28213" y="2673007"/>
                  <a:ext cx="11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14:cNvPr>
                <p14:cNvContentPartPr/>
                <p14:nvPr/>
              </p14:nvContentPartPr>
              <p14:xfrm>
                <a:off x="6053413" y="2867767"/>
                <a:ext cx="196200" cy="16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2813" y="2837167"/>
                  <a:ext cx="25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14:cNvPr>
                <p14:cNvContentPartPr/>
                <p14:nvPr/>
              </p14:nvContentPartPr>
              <p14:xfrm>
                <a:off x="6259693" y="2910247"/>
                <a:ext cx="63720" cy="24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9093" y="2879647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14:cNvPr>
                <p14:cNvContentPartPr/>
                <p14:nvPr/>
              </p14:nvContentPartPr>
              <p14:xfrm>
                <a:off x="6212173" y="2841487"/>
                <a:ext cx="1378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81573" y="2810887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14:cNvPr>
                <p14:cNvContentPartPr/>
                <p14:nvPr/>
              </p14:nvContentPartPr>
              <p14:xfrm>
                <a:off x="6360493" y="2878567"/>
                <a:ext cx="174960" cy="10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29893" y="2847967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14:cNvPr>
                <p14:cNvContentPartPr/>
                <p14:nvPr/>
              </p14:nvContentPartPr>
              <p14:xfrm>
                <a:off x="6572173" y="2730247"/>
                <a:ext cx="37440" cy="26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1213" y="2699647"/>
                  <a:ext cx="98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14:cNvPr>
                <p14:cNvContentPartPr/>
                <p14:nvPr/>
              </p14:nvContentPartPr>
              <p14:xfrm>
                <a:off x="6503413" y="2820247"/>
                <a:ext cx="153720" cy="4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72453" y="2789647"/>
                  <a:ext cx="2152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1636C1-23D5-424B-940A-7154C5D782F4}"/>
              </a:ext>
            </a:extLst>
          </p:cNvPr>
          <p:cNvGrpSpPr/>
          <p:nvPr/>
        </p:nvGrpSpPr>
        <p:grpSpPr>
          <a:xfrm>
            <a:off x="6958453" y="2677327"/>
            <a:ext cx="947520" cy="582480"/>
            <a:chOff x="6958453" y="2677327"/>
            <a:chExt cx="947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14:cNvPr>
                <p14:cNvContentPartPr/>
                <p14:nvPr/>
              </p14:nvContentPartPr>
              <p14:xfrm>
                <a:off x="6958453" y="2677327"/>
                <a:ext cx="69120" cy="360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27853" y="2646727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14:cNvPr>
                <p14:cNvContentPartPr/>
                <p14:nvPr/>
              </p14:nvContentPartPr>
              <p14:xfrm>
                <a:off x="7027213" y="2910247"/>
                <a:ext cx="661680" cy="30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96613" y="2879647"/>
                  <a:ext cx="72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14:cNvPr>
                <p14:cNvContentPartPr/>
                <p14:nvPr/>
              </p14:nvContentPartPr>
              <p14:xfrm>
                <a:off x="7683493" y="2714407"/>
                <a:ext cx="222480" cy="54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52533" y="2683807"/>
                  <a:ext cx="28404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B3163C-8ACB-D640-9227-458FE2D41272}"/>
              </a:ext>
            </a:extLst>
          </p:cNvPr>
          <p:cNvGrpSpPr/>
          <p:nvPr/>
        </p:nvGrpSpPr>
        <p:grpSpPr>
          <a:xfrm>
            <a:off x="476653" y="5896087"/>
            <a:ext cx="1401840" cy="834480"/>
            <a:chOff x="476653" y="5896087"/>
            <a:chExt cx="14018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14:cNvPr>
                <p14:cNvContentPartPr/>
                <p14:nvPr/>
              </p14:nvContentPartPr>
              <p14:xfrm>
                <a:off x="708853" y="6180487"/>
                <a:ext cx="227880" cy="259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253" y="6149887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14:cNvPr>
                <p14:cNvContentPartPr/>
                <p14:nvPr/>
              </p14:nvContentPartPr>
              <p14:xfrm>
                <a:off x="476653" y="6091207"/>
                <a:ext cx="597240" cy="491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053" y="6060607"/>
                  <a:ext cx="6584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14:cNvPr>
                <p14:cNvContentPartPr/>
                <p14:nvPr/>
              </p14:nvContentPartPr>
              <p14:xfrm>
                <a:off x="1238053" y="5896087"/>
                <a:ext cx="153720" cy="327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07453" y="5865127"/>
                  <a:ext cx="215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14:cNvPr>
                <p14:cNvContentPartPr/>
                <p14:nvPr/>
              </p14:nvContentPartPr>
              <p14:xfrm>
                <a:off x="1508413" y="5905447"/>
                <a:ext cx="179640" cy="27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7813" y="5874487"/>
                  <a:ext cx="24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14:cNvPr>
                <p14:cNvContentPartPr/>
                <p14:nvPr/>
              </p14:nvContentPartPr>
              <p14:xfrm>
                <a:off x="1159213" y="6259687"/>
                <a:ext cx="63468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613" y="6229087"/>
                  <a:ext cx="69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14:cNvPr>
                <p14:cNvContentPartPr/>
                <p14:nvPr/>
              </p14:nvContentPartPr>
              <p14:xfrm>
                <a:off x="1322653" y="6413767"/>
                <a:ext cx="12204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92053" y="6383167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14:cNvPr>
                <p14:cNvContentPartPr/>
                <p14:nvPr/>
              </p14:nvContentPartPr>
              <p14:xfrm>
                <a:off x="1608493" y="6561367"/>
                <a:ext cx="122040" cy="10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7893" y="6530767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14:cNvPr>
                <p14:cNvContentPartPr/>
                <p14:nvPr/>
              </p14:nvContentPartPr>
              <p14:xfrm>
                <a:off x="1830613" y="6662167"/>
                <a:ext cx="47880" cy="68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00013" y="6631207"/>
                  <a:ext cx="10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14:cNvPr>
                <p14:cNvContentPartPr/>
                <p14:nvPr/>
              </p14:nvContentPartPr>
              <p14:xfrm>
                <a:off x="1830613" y="6429247"/>
                <a:ext cx="16200" cy="16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00013" y="6398647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2FC615A-29C3-D449-A310-61F92E8B4712}"/>
              </a:ext>
            </a:extLst>
          </p:cNvPr>
          <p:cNvGrpSpPr/>
          <p:nvPr/>
        </p:nvGrpSpPr>
        <p:grpSpPr>
          <a:xfrm>
            <a:off x="2391493" y="5620687"/>
            <a:ext cx="878760" cy="1184760"/>
            <a:chOff x="2391493" y="5620687"/>
            <a:chExt cx="87876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14:cNvPr>
                <p14:cNvContentPartPr/>
                <p14:nvPr/>
              </p14:nvContentPartPr>
              <p14:xfrm>
                <a:off x="2391493" y="6159247"/>
                <a:ext cx="10080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0893" y="6128647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14:cNvPr>
                <p14:cNvContentPartPr/>
                <p14:nvPr/>
              </p14:nvContentPartPr>
              <p14:xfrm>
                <a:off x="2428573" y="6270487"/>
                <a:ext cx="74520" cy="2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97973" y="6239887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14:cNvPr>
                <p14:cNvContentPartPr/>
                <p14:nvPr/>
              </p14:nvContentPartPr>
              <p14:xfrm>
                <a:off x="2783173" y="6016327"/>
                <a:ext cx="487080" cy="57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52573" y="5985727"/>
                  <a:ext cx="548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14:cNvPr>
                <p14:cNvContentPartPr/>
                <p14:nvPr/>
              </p14:nvContentPartPr>
              <p14:xfrm>
                <a:off x="2761933" y="6699247"/>
                <a:ext cx="428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31333" y="666828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14:cNvPr>
                <p14:cNvContentPartPr/>
                <p14:nvPr/>
              </p14:nvContentPartPr>
              <p14:xfrm>
                <a:off x="2741053" y="6652447"/>
                <a:ext cx="5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10093" y="662184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14:cNvPr>
                <p14:cNvContentPartPr/>
                <p14:nvPr/>
              </p14:nvContentPartPr>
              <p14:xfrm>
                <a:off x="2894413" y="6752887"/>
                <a:ext cx="266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63813" y="6722287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14:cNvPr>
                <p14:cNvContentPartPr/>
                <p14:nvPr/>
              </p14:nvContentPartPr>
              <p14:xfrm>
                <a:off x="2936533" y="6789967"/>
                <a:ext cx="586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05933" y="6759367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14:cNvPr>
                <p14:cNvContentPartPr/>
                <p14:nvPr/>
              </p14:nvContentPartPr>
              <p14:xfrm>
                <a:off x="3079453" y="6699967"/>
                <a:ext cx="21600" cy="6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48853" y="6669367"/>
                  <a:ext cx="8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14:cNvPr>
                <p14:cNvContentPartPr/>
                <p14:nvPr/>
              </p14:nvContentPartPr>
              <p14:xfrm>
                <a:off x="2915653" y="5620687"/>
                <a:ext cx="53280" cy="302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84693" y="5590087"/>
                  <a:ext cx="11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14:cNvPr>
                <p14:cNvContentPartPr/>
                <p14:nvPr/>
              </p14:nvContentPartPr>
              <p14:xfrm>
                <a:off x="2963173" y="5705287"/>
                <a:ext cx="222480" cy="20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32573" y="5674687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14:cNvPr>
                <p14:cNvContentPartPr/>
                <p14:nvPr/>
              </p14:nvContentPartPr>
              <p14:xfrm>
                <a:off x="2677333" y="6255727"/>
                <a:ext cx="158400" cy="1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6733" y="6225127"/>
                  <a:ext cx="2199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14:cNvPr>
              <p14:cNvContentPartPr/>
              <p14:nvPr/>
            </p14:nvContentPartPr>
            <p14:xfrm>
              <a:off x="3260173" y="6181567"/>
              <a:ext cx="370080" cy="233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229573" y="6150967"/>
                <a:ext cx="43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14:cNvPr>
              <p14:cNvContentPartPr/>
              <p14:nvPr/>
            </p14:nvContentPartPr>
            <p14:xfrm>
              <a:off x="6693853" y="6552007"/>
              <a:ext cx="1080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63253" y="6521407"/>
                <a:ext cx="72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83E8BC4-B09C-1946-8651-3D4C00E9B7A1}"/>
              </a:ext>
            </a:extLst>
          </p:cNvPr>
          <p:cNvGrpSpPr/>
          <p:nvPr/>
        </p:nvGrpSpPr>
        <p:grpSpPr>
          <a:xfrm>
            <a:off x="3645733" y="6028207"/>
            <a:ext cx="2752200" cy="762480"/>
            <a:chOff x="3645733" y="6028207"/>
            <a:chExt cx="27522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14:cNvPr>
                <p14:cNvContentPartPr/>
                <p14:nvPr/>
              </p14:nvContentPartPr>
              <p14:xfrm>
                <a:off x="3645733" y="6096967"/>
                <a:ext cx="90360" cy="38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15133" y="6066367"/>
                  <a:ext cx="151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14:cNvPr>
                <p14:cNvContentPartPr/>
                <p14:nvPr/>
              </p14:nvContentPartPr>
              <p14:xfrm>
                <a:off x="3772813" y="6319087"/>
                <a:ext cx="148680" cy="270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42213" y="6288487"/>
                  <a:ext cx="20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14:cNvPr>
                <p14:cNvContentPartPr/>
                <p14:nvPr/>
              </p14:nvContentPartPr>
              <p14:xfrm>
                <a:off x="4005733" y="6435367"/>
                <a:ext cx="42840" cy="9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773" y="6404767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14:cNvPr>
                <p14:cNvContentPartPr/>
                <p14:nvPr/>
              </p14:nvContentPartPr>
              <p14:xfrm>
                <a:off x="3963253" y="6292807"/>
                <a:ext cx="10800" cy="3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32653" y="626184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14:cNvPr>
                <p14:cNvContentPartPr/>
                <p14:nvPr/>
              </p14:nvContentPartPr>
              <p14:xfrm>
                <a:off x="4111573" y="6356167"/>
                <a:ext cx="53280" cy="227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0613" y="6325567"/>
                  <a:ext cx="11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14:cNvPr>
                <p14:cNvContentPartPr/>
                <p14:nvPr/>
              </p14:nvContentPartPr>
              <p14:xfrm>
                <a:off x="4180333" y="6446167"/>
                <a:ext cx="79560" cy="10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49733" y="6415567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14:cNvPr>
                <p14:cNvContentPartPr/>
                <p14:nvPr/>
              </p14:nvContentPartPr>
              <p14:xfrm>
                <a:off x="4365373" y="6361567"/>
                <a:ext cx="9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34773" y="6330607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14:cNvPr>
                <p14:cNvContentPartPr/>
                <p14:nvPr/>
              </p14:nvContentPartPr>
              <p14:xfrm>
                <a:off x="4561213" y="6028207"/>
                <a:ext cx="227880" cy="381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0613" y="5997247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14:cNvPr>
                <p14:cNvContentPartPr/>
                <p14:nvPr/>
              </p14:nvContentPartPr>
              <p14:xfrm>
                <a:off x="4502893" y="6319087"/>
                <a:ext cx="16452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72293" y="6288487"/>
                  <a:ext cx="22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14:cNvPr>
                <p14:cNvContentPartPr/>
                <p14:nvPr/>
              </p14:nvContentPartPr>
              <p14:xfrm>
                <a:off x="4714573" y="6393247"/>
                <a:ext cx="266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83973" y="636264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14:cNvPr>
                <p14:cNvContentPartPr/>
                <p14:nvPr/>
              </p14:nvContentPartPr>
              <p14:xfrm>
                <a:off x="4746613" y="6419527"/>
                <a:ext cx="11160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15653" y="6388927"/>
                  <a:ext cx="172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14:cNvPr>
                <p14:cNvContentPartPr/>
                <p14:nvPr/>
              </p14:nvContentPartPr>
              <p14:xfrm>
                <a:off x="4862893" y="6192007"/>
                <a:ext cx="12672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32293" y="6161407"/>
                  <a:ext cx="188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14:cNvPr>
                <p14:cNvContentPartPr/>
                <p14:nvPr/>
              </p14:nvContentPartPr>
              <p14:xfrm>
                <a:off x="4947493" y="6366607"/>
                <a:ext cx="16956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16893" y="6336007"/>
                  <a:ext cx="23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14:cNvPr>
                <p14:cNvContentPartPr/>
                <p14:nvPr/>
              </p14:nvContentPartPr>
              <p14:xfrm>
                <a:off x="4984573" y="6329887"/>
                <a:ext cx="13788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53973" y="6298927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14:cNvPr>
                <p14:cNvContentPartPr/>
                <p14:nvPr/>
              </p14:nvContentPartPr>
              <p14:xfrm>
                <a:off x="5217493" y="6430327"/>
                <a:ext cx="26640" cy="84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86893" y="6399727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14:cNvPr>
                <p14:cNvContentPartPr/>
                <p14:nvPr/>
              </p14:nvContentPartPr>
              <p14:xfrm>
                <a:off x="5259613" y="6260767"/>
                <a:ext cx="5760" cy="1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013" y="623016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14:cNvPr>
                <p14:cNvContentPartPr/>
                <p14:nvPr/>
              </p14:nvContentPartPr>
              <p14:xfrm>
                <a:off x="5312533" y="6154927"/>
                <a:ext cx="190440" cy="418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81933" y="6124327"/>
                  <a:ext cx="251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14:cNvPr>
                <p14:cNvContentPartPr/>
                <p14:nvPr/>
              </p14:nvContentPartPr>
              <p14:xfrm>
                <a:off x="5471293" y="6112807"/>
                <a:ext cx="158400" cy="561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40693" y="6082207"/>
                  <a:ext cx="219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14:cNvPr>
                <p14:cNvContentPartPr/>
                <p14:nvPr/>
              </p14:nvContentPartPr>
              <p14:xfrm>
                <a:off x="5746693" y="6372007"/>
                <a:ext cx="132480" cy="63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15733" y="6341407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14:cNvPr>
                <p14:cNvContentPartPr/>
                <p14:nvPr/>
              </p14:nvContentPartPr>
              <p14:xfrm>
                <a:off x="5757853" y="6372007"/>
                <a:ext cx="792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26893" y="634140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14:cNvPr>
                <p14:cNvContentPartPr/>
                <p14:nvPr/>
              </p14:nvContentPartPr>
              <p14:xfrm>
                <a:off x="5952973" y="6081487"/>
                <a:ext cx="317880" cy="46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2373" y="6050887"/>
                  <a:ext cx="379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14:cNvPr>
                <p14:cNvContentPartPr/>
                <p14:nvPr/>
              </p14:nvContentPartPr>
              <p14:xfrm>
                <a:off x="5995453" y="6493687"/>
                <a:ext cx="397080" cy="47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64493" y="6463087"/>
                  <a:ext cx="45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14:cNvPr>
                <p14:cNvContentPartPr/>
                <p14:nvPr/>
              </p14:nvContentPartPr>
              <p14:xfrm>
                <a:off x="5963413" y="6547327"/>
                <a:ext cx="190800" cy="243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32813" y="6516727"/>
                  <a:ext cx="25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14:cNvPr>
                <p14:cNvContentPartPr/>
                <p14:nvPr/>
              </p14:nvContentPartPr>
              <p14:xfrm>
                <a:off x="6238813" y="6647047"/>
                <a:ext cx="159120" cy="10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07853" y="6616447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14:cNvPr>
                <p14:cNvContentPartPr/>
                <p14:nvPr/>
              </p14:nvContentPartPr>
              <p14:xfrm>
                <a:off x="5735893" y="6366607"/>
                <a:ext cx="11664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05293" y="633600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085-63AB-ED46-AAB4-C33DE3C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C6D-842A-E440-B874-1C49B13C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overcomes limitations in some linear models by performing (a series) of transformations (layers).</a:t>
            </a:r>
          </a:p>
          <a:p>
            <a:endParaRPr lang="en-US" dirty="0"/>
          </a:p>
          <a:p>
            <a:r>
              <a:rPr lang="en-US" dirty="0"/>
              <a:t>Unlike transformations we’ve seen (e.g., logistic regression, polynomial expansion, kernel trick), deep learning </a:t>
            </a:r>
            <a:r>
              <a:rPr lang="en-US" b="1" dirty="0">
                <a:solidFill>
                  <a:srgbClr val="C00000"/>
                </a:solidFill>
              </a:rPr>
              <a:t>learns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the best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Powerful class of methods for learning complex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408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C9EB-8A94-6B41-A292-2EA3361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2FB-9025-AD4E-B933-BFAF29BA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3" y="1418825"/>
            <a:ext cx="10515600" cy="2663868"/>
          </a:xfrm>
        </p:spPr>
        <p:txBody>
          <a:bodyPr/>
          <a:lstStyle/>
          <a:p>
            <a:r>
              <a:rPr lang="en-US" dirty="0"/>
              <a:t>An operation on two functions of a real-valued argument.</a:t>
            </a:r>
          </a:p>
          <a:p>
            <a:endParaRPr lang="en-US" dirty="0"/>
          </a:p>
          <a:p>
            <a:r>
              <a:rPr lang="en-US" dirty="0"/>
              <a:t>Very common in signal processing (smoothing, de-noising,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Weighted average.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0BCC8-1ED4-6E41-AA44-F16142404C62}"/>
              </a:ext>
            </a:extLst>
          </p:cNvPr>
          <p:cNvGrpSpPr/>
          <p:nvPr/>
        </p:nvGrpSpPr>
        <p:grpSpPr>
          <a:xfrm>
            <a:off x="2820613" y="4105672"/>
            <a:ext cx="4535280" cy="936360"/>
            <a:chOff x="2306893" y="4503533"/>
            <a:chExt cx="4535280" cy="9363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C7663-EA6F-F542-B822-3802C4F3DC70}"/>
                </a:ext>
              </a:extLst>
            </p:cNvPr>
            <p:cNvGrpSpPr/>
            <p:nvPr/>
          </p:nvGrpSpPr>
          <p:grpSpPr>
            <a:xfrm>
              <a:off x="2306893" y="4646453"/>
              <a:ext cx="1233360" cy="417960"/>
              <a:chOff x="2306893" y="4646453"/>
              <a:chExt cx="123336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14:cNvPr>
                  <p14:cNvContentPartPr/>
                  <p14:nvPr/>
                </p14:nvContentPartPr>
                <p14:xfrm>
                  <a:off x="2306893" y="4799453"/>
                  <a:ext cx="210240" cy="2120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76293" y="4768853"/>
                    <a:ext cx="27144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14:cNvPr>
                  <p14:cNvContentPartPr/>
                  <p14:nvPr/>
                </p14:nvContentPartPr>
                <p14:xfrm>
                  <a:off x="2645653" y="4661933"/>
                  <a:ext cx="90360" cy="40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15053" y="4630973"/>
                    <a:ext cx="1515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14:cNvPr>
                  <p14:cNvContentPartPr/>
                  <p14:nvPr/>
                </p14:nvContentPartPr>
                <p14:xfrm>
                  <a:off x="2878573" y="4735733"/>
                  <a:ext cx="37440" cy="259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47973" y="4705133"/>
                    <a:ext cx="9864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14:cNvPr>
                  <p14:cNvContentPartPr/>
                  <p14:nvPr/>
                </p14:nvContentPartPr>
                <p14:xfrm>
                  <a:off x="2830693" y="4889453"/>
                  <a:ext cx="14868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0093" y="4858493"/>
                    <a:ext cx="20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14:cNvPr>
                  <p14:cNvContentPartPr/>
                  <p14:nvPr/>
                </p14:nvContentPartPr>
                <p14:xfrm>
                  <a:off x="2963173" y="4646453"/>
                  <a:ext cx="248400" cy="41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932573" y="4615853"/>
                    <a:ext cx="30996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14:cNvPr>
                  <p14:cNvContentPartPr/>
                  <p14:nvPr/>
                </p14:nvContentPartPr>
                <p14:xfrm>
                  <a:off x="3412813" y="4878653"/>
                  <a:ext cx="127440" cy="37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382213" y="4848053"/>
                    <a:ext cx="1886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14:cNvPr>
                  <p14:cNvContentPartPr/>
                  <p14:nvPr/>
                </p14:nvContentPartPr>
                <p14:xfrm>
                  <a:off x="3418213" y="4968653"/>
                  <a:ext cx="4788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87613" y="4938053"/>
                    <a:ext cx="109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FB9D80-64C7-A84E-A3C6-11FCEFEC3756}"/>
                </a:ext>
              </a:extLst>
            </p:cNvPr>
            <p:cNvGrpSpPr/>
            <p:nvPr/>
          </p:nvGrpSpPr>
          <p:grpSpPr>
            <a:xfrm>
              <a:off x="3762373" y="4503533"/>
              <a:ext cx="3079800" cy="936360"/>
              <a:chOff x="3762373" y="4503533"/>
              <a:chExt cx="3079800" cy="93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14:cNvPr>
                  <p14:cNvContentPartPr/>
                  <p14:nvPr/>
                </p14:nvContentPartPr>
                <p14:xfrm>
                  <a:off x="3762373" y="4503533"/>
                  <a:ext cx="291240" cy="936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731413" y="4472933"/>
                    <a:ext cx="352800" cy="9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14:cNvPr>
                  <p14:cNvContentPartPr/>
                  <p14:nvPr/>
                </p14:nvContentPartPr>
                <p14:xfrm>
                  <a:off x="4212013" y="4825733"/>
                  <a:ext cx="217440" cy="185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81413" y="4795133"/>
                    <a:ext cx="2786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14:cNvPr>
                  <p14:cNvContentPartPr/>
                  <p14:nvPr/>
                </p14:nvContentPartPr>
                <p14:xfrm>
                  <a:off x="4307413" y="4836533"/>
                  <a:ext cx="127440" cy="19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76453" y="4805573"/>
                    <a:ext cx="1886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14:cNvPr>
                  <p14:cNvContentPartPr/>
                  <p14:nvPr/>
                </p14:nvContentPartPr>
                <p14:xfrm>
                  <a:off x="4508293" y="4709813"/>
                  <a:ext cx="100800" cy="338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477693" y="4679213"/>
                    <a:ext cx="16236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14:cNvPr>
                  <p14:cNvContentPartPr/>
                  <p14:nvPr/>
                </p14:nvContentPartPr>
                <p14:xfrm>
                  <a:off x="4693693" y="4873613"/>
                  <a:ext cx="106200" cy="586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62733" y="4842653"/>
                    <a:ext cx="1674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14:cNvPr>
                  <p14:cNvContentPartPr/>
                  <p14:nvPr/>
                </p14:nvContentPartPr>
                <p14:xfrm>
                  <a:off x="4746613" y="4846973"/>
                  <a:ext cx="111600" cy="106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15653" y="4816373"/>
                    <a:ext cx="172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14:cNvPr>
                  <p14:cNvContentPartPr/>
                  <p14:nvPr/>
                </p14:nvContentPartPr>
                <p14:xfrm>
                  <a:off x="4889173" y="4698653"/>
                  <a:ext cx="111600" cy="37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58573" y="4668053"/>
                    <a:ext cx="172800" cy="43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14:cNvPr>
                  <p14:cNvContentPartPr/>
                  <p14:nvPr/>
                </p14:nvContentPartPr>
                <p14:xfrm>
                  <a:off x="5116693" y="4809893"/>
                  <a:ext cx="148680" cy="127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086093" y="4779293"/>
                    <a:ext cx="209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14:cNvPr>
                  <p14:cNvContentPartPr/>
                  <p14:nvPr/>
                </p14:nvContentPartPr>
                <p14:xfrm>
                  <a:off x="5381293" y="4685333"/>
                  <a:ext cx="122040" cy="405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350693" y="4654733"/>
                    <a:ext cx="18360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14:cNvPr>
                  <p14:cNvContentPartPr/>
                  <p14:nvPr/>
                </p14:nvContentPartPr>
                <p14:xfrm>
                  <a:off x="5603773" y="4714853"/>
                  <a:ext cx="10620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573173" y="4683893"/>
                    <a:ext cx="167400" cy="35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14:cNvPr>
                  <p14:cNvContentPartPr/>
                  <p14:nvPr/>
                </p14:nvContentPartPr>
                <p14:xfrm>
                  <a:off x="5592973" y="4846973"/>
                  <a:ext cx="153720" cy="266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62373" y="4816373"/>
                    <a:ext cx="2152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14:cNvPr>
                  <p14:cNvContentPartPr/>
                  <p14:nvPr/>
                </p14:nvContentPartPr>
                <p14:xfrm>
                  <a:off x="5799613" y="4868213"/>
                  <a:ext cx="90360" cy="32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68653" y="4837613"/>
                    <a:ext cx="1515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14:cNvPr>
                  <p14:cNvContentPartPr/>
                  <p14:nvPr/>
                </p14:nvContentPartPr>
                <p14:xfrm>
                  <a:off x="5958373" y="4836533"/>
                  <a:ext cx="143280" cy="116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27413" y="4805573"/>
                    <a:ext cx="2044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14:cNvPr>
                  <p14:cNvContentPartPr/>
                  <p14:nvPr/>
                </p14:nvContentPartPr>
                <p14:xfrm>
                  <a:off x="6111733" y="4641053"/>
                  <a:ext cx="180360" cy="5238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81133" y="4610453"/>
                    <a:ext cx="241560" cy="58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14:cNvPr>
                  <p14:cNvContentPartPr/>
                  <p14:nvPr/>
                </p14:nvContentPartPr>
                <p14:xfrm>
                  <a:off x="6397573" y="4640693"/>
                  <a:ext cx="174960" cy="339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66613" y="4610093"/>
                    <a:ext cx="23616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14:cNvPr>
                  <p14:cNvContentPartPr/>
                  <p14:nvPr/>
                </p14:nvContentPartPr>
                <p14:xfrm>
                  <a:off x="6630133" y="4846973"/>
                  <a:ext cx="212040" cy="1537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99533" y="4816373"/>
                    <a:ext cx="273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D19BA-B444-1744-AD8F-4BDEE58C01BF}"/>
              </a:ext>
            </a:extLst>
          </p:cNvPr>
          <p:cNvGrpSpPr/>
          <p:nvPr/>
        </p:nvGrpSpPr>
        <p:grpSpPr>
          <a:xfrm>
            <a:off x="1079293" y="5296613"/>
            <a:ext cx="2386800" cy="1540440"/>
            <a:chOff x="1079293" y="5296613"/>
            <a:chExt cx="2386800" cy="15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14:cNvPr>
                <p14:cNvContentPartPr/>
                <p14:nvPr/>
              </p14:nvContentPartPr>
              <p14:xfrm>
                <a:off x="1439293" y="5577413"/>
                <a:ext cx="100800" cy="10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8253" y="5536373"/>
                  <a:ext cx="1828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14:cNvPr>
                <p14:cNvContentPartPr/>
                <p14:nvPr/>
              </p14:nvContentPartPr>
              <p14:xfrm>
                <a:off x="1571413" y="6460853"/>
                <a:ext cx="173592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0813" y="6430253"/>
                  <a:ext cx="1797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14:cNvPr>
                <p14:cNvContentPartPr/>
                <p14:nvPr/>
              </p14:nvContentPartPr>
              <p14:xfrm>
                <a:off x="1460173" y="5540333"/>
                <a:ext cx="19080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573" y="5509373"/>
                  <a:ext cx="25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14:cNvPr>
                <p14:cNvContentPartPr/>
                <p14:nvPr/>
              </p14:nvContentPartPr>
              <p14:xfrm>
                <a:off x="1105933" y="5699093"/>
                <a:ext cx="90360" cy="12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973" y="566813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14:cNvPr>
                <p14:cNvContentPartPr/>
                <p14:nvPr/>
              </p14:nvContentPartPr>
              <p14:xfrm>
                <a:off x="1079293" y="5667053"/>
                <a:ext cx="116640" cy="19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8693" y="5636453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14:cNvPr>
                <p14:cNvContentPartPr/>
                <p14:nvPr/>
              </p14:nvContentPartPr>
              <p14:xfrm>
                <a:off x="1264693" y="5497853"/>
                <a:ext cx="12204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33733" y="5467253"/>
                  <a:ext cx="18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14:cNvPr>
                <p14:cNvContentPartPr/>
                <p14:nvPr/>
              </p14:nvContentPartPr>
              <p14:xfrm>
                <a:off x="1365133" y="5444933"/>
                <a:ext cx="95760" cy="16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4533" y="5414333"/>
                  <a:ext cx="15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14:cNvPr>
                <p14:cNvContentPartPr/>
                <p14:nvPr/>
              </p14:nvContentPartPr>
              <p14:xfrm>
                <a:off x="1338493" y="5487413"/>
                <a:ext cx="12204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7893" y="5456453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14:cNvPr>
                <p14:cNvContentPartPr/>
                <p14:nvPr/>
              </p14:nvContentPartPr>
              <p14:xfrm>
                <a:off x="1402213" y="5296613"/>
                <a:ext cx="21132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61173" y="5255933"/>
                  <a:ext cx="29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14:cNvPr>
                <p14:cNvContentPartPr/>
                <p14:nvPr/>
              </p14:nvContentPartPr>
              <p14:xfrm>
                <a:off x="3317773" y="6656693"/>
                <a:ext cx="13788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87173" y="6626093"/>
                  <a:ext cx="199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14:cNvPr>
                <p14:cNvContentPartPr/>
                <p14:nvPr/>
              </p14:nvContentPartPr>
              <p14:xfrm>
                <a:off x="3238213" y="6656693"/>
                <a:ext cx="22788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7613" y="6626093"/>
                  <a:ext cx="289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14:cNvPr>
                <p14:cNvContentPartPr/>
                <p14:nvPr/>
              </p14:nvContentPartPr>
              <p14:xfrm>
                <a:off x="1735573" y="5948213"/>
                <a:ext cx="1360440" cy="49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4973" y="5917613"/>
                  <a:ext cx="14216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54E851-8D01-0B4F-9240-E0C10C6F0060}"/>
              </a:ext>
            </a:extLst>
          </p:cNvPr>
          <p:cNvGrpSpPr/>
          <p:nvPr/>
        </p:nvGrpSpPr>
        <p:grpSpPr>
          <a:xfrm>
            <a:off x="3719893" y="5524493"/>
            <a:ext cx="2540160" cy="1301760"/>
            <a:chOff x="3719893" y="5524493"/>
            <a:chExt cx="254016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14:cNvPr>
                <p14:cNvContentPartPr/>
                <p14:nvPr/>
              </p14:nvContentPartPr>
              <p14:xfrm>
                <a:off x="4010773" y="5524493"/>
                <a:ext cx="1926360" cy="11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5653" y="5509013"/>
                  <a:ext cx="195696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14:cNvPr>
                <p14:cNvContentPartPr/>
                <p14:nvPr/>
              </p14:nvContentPartPr>
              <p14:xfrm>
                <a:off x="3915733" y="5529533"/>
                <a:ext cx="233280" cy="16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0253" y="55144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14:cNvPr>
                <p14:cNvContentPartPr/>
                <p14:nvPr/>
              </p14:nvContentPartPr>
              <p14:xfrm>
                <a:off x="5587933" y="6603773"/>
                <a:ext cx="17496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2453" y="6588653"/>
                  <a:ext cx="20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14:cNvPr>
                <p14:cNvContentPartPr/>
                <p14:nvPr/>
              </p14:nvContentPartPr>
              <p14:xfrm>
                <a:off x="5868373" y="6540413"/>
                <a:ext cx="13248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2893" y="6524933"/>
                  <a:ext cx="16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14:cNvPr>
                <p14:cNvContentPartPr/>
                <p14:nvPr/>
              </p14:nvContentPartPr>
              <p14:xfrm>
                <a:off x="6011293" y="6598373"/>
                <a:ext cx="10080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95813" y="6583253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14:cNvPr>
                <p14:cNvContentPartPr/>
                <p14:nvPr/>
              </p14:nvContentPartPr>
              <p14:xfrm>
                <a:off x="5963413" y="6646253"/>
                <a:ext cx="1432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8293" y="66307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14:cNvPr>
                <p14:cNvContentPartPr/>
                <p14:nvPr/>
              </p14:nvContentPartPr>
              <p14:xfrm>
                <a:off x="6138013" y="6566693"/>
                <a:ext cx="122040" cy="25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2893" y="6551573"/>
                  <a:ext cx="15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14:cNvPr>
                <p14:cNvContentPartPr/>
                <p14:nvPr/>
              </p14:nvContentPartPr>
              <p14:xfrm>
                <a:off x="3762373" y="5635373"/>
                <a:ext cx="13248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46893" y="562025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14:cNvPr>
                <p14:cNvContentPartPr/>
                <p14:nvPr/>
              </p14:nvContentPartPr>
              <p14:xfrm>
                <a:off x="3719893" y="5709533"/>
                <a:ext cx="14868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9373" y="5689013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14:cNvPr>
                <p14:cNvContentPartPr/>
                <p14:nvPr/>
              </p14:nvContentPartPr>
              <p14:xfrm>
                <a:off x="4084933" y="5905373"/>
                <a:ext cx="951840" cy="70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9813" y="5889893"/>
                  <a:ext cx="982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00108-FDF7-E542-B734-E5CD5CD9FAD7}"/>
              </a:ext>
            </a:extLst>
          </p:cNvPr>
          <p:cNvGrpSpPr/>
          <p:nvPr/>
        </p:nvGrpSpPr>
        <p:grpSpPr>
          <a:xfrm>
            <a:off x="6593413" y="5418653"/>
            <a:ext cx="3630240" cy="1328400"/>
            <a:chOff x="6593413" y="5418653"/>
            <a:chExt cx="363024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14:cNvPr>
                <p14:cNvContentPartPr/>
                <p14:nvPr/>
              </p14:nvContentPartPr>
              <p14:xfrm>
                <a:off x="6593413" y="5989973"/>
                <a:ext cx="7624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933" y="5974472"/>
                  <a:ext cx="79308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14:cNvPr>
                <p14:cNvContentPartPr/>
                <p14:nvPr/>
              </p14:nvContentPartPr>
              <p14:xfrm>
                <a:off x="8000653" y="5447453"/>
                <a:ext cx="2185920" cy="129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0133" y="5426939"/>
                  <a:ext cx="2226600" cy="13402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FA7559-AB4D-104B-B79B-BFD3260D5B98}"/>
                </a:ext>
              </a:extLst>
            </p:cNvPr>
            <p:cNvGrpSpPr/>
            <p:nvPr/>
          </p:nvGrpSpPr>
          <p:grpSpPr>
            <a:xfrm>
              <a:off x="7958533" y="5418653"/>
              <a:ext cx="2265120" cy="1254240"/>
              <a:chOff x="7958533" y="5418653"/>
              <a:chExt cx="2265120" cy="12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14:cNvPr>
                  <p14:cNvContentPartPr/>
                  <p14:nvPr/>
                </p14:nvContentPartPr>
                <p14:xfrm>
                  <a:off x="8429413" y="5677853"/>
                  <a:ext cx="1582560" cy="757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4293" y="5662373"/>
                    <a:ext cx="1613160" cy="78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14:cNvPr>
                  <p14:cNvContentPartPr/>
                  <p14:nvPr/>
                </p14:nvContentPartPr>
                <p14:xfrm>
                  <a:off x="7958533" y="5418653"/>
                  <a:ext cx="222480" cy="111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938013" y="5398133"/>
                    <a:ext cx="2635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14:cNvPr>
                  <p14:cNvContentPartPr/>
                  <p14:nvPr/>
                </p14:nvContentPartPr>
                <p14:xfrm>
                  <a:off x="10027453" y="6439613"/>
                  <a:ext cx="196200" cy="23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012333" y="6424493"/>
                    <a:ext cx="22680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3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Convolutional Neural Nets</a:t>
            </a:r>
          </a:p>
        </p:txBody>
      </p:sp>
    </p:spTree>
    <p:extLst>
      <p:ext uri="{BB962C8B-B14F-4D97-AF65-F5344CB8AC3E}">
        <p14:creationId xmlns:p14="http://schemas.microsoft.com/office/powerpoint/2010/main" val="19749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popular neural network that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also called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1B62-CC68-F94E-84D6-00C2996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Convolutional Neural Nets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8D75-F381-D849-93C7-263ADAC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Captioning</a:t>
            </a:r>
          </a:p>
          <a:p>
            <a:r>
              <a:rPr lang="en-US" dirty="0"/>
              <a:t>Detection and segmentation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Diagnosis (e.g., radiology)</a:t>
            </a:r>
          </a:p>
          <a:p>
            <a:r>
              <a:rPr lang="en-US" dirty="0"/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41767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143-E18F-2D4A-B9C2-7F9681C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B9B-8C05-F143-8AB1-AA9D9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dimensions:</a:t>
            </a:r>
            <a:r>
              <a:rPr lang="en-US" dirty="0"/>
              <a:t> height, width, depth</a:t>
            </a:r>
          </a:p>
          <a:p>
            <a:endParaRPr lang="en-US" dirty="0"/>
          </a:p>
          <a:p>
            <a:r>
              <a:rPr lang="en-US" dirty="0"/>
              <a:t>Depth is the color of a pixel.</a:t>
            </a:r>
          </a:p>
          <a:p>
            <a:pPr lvl="1"/>
            <a:r>
              <a:rPr lang="en-US" b="1" dirty="0"/>
              <a:t>Greyscale:</a:t>
            </a:r>
            <a:r>
              <a:rPr lang="en-US" dirty="0"/>
              <a:t> Depth is the intensity of the pixel</a:t>
            </a:r>
          </a:p>
          <a:p>
            <a:pPr lvl="1"/>
            <a:r>
              <a:rPr lang="en-US" b="1" dirty="0"/>
              <a:t>Color:</a:t>
            </a:r>
            <a:r>
              <a:rPr lang="en-US" dirty="0"/>
              <a:t> Three values (RGB, or YUV)</a:t>
            </a:r>
          </a:p>
          <a:p>
            <a:pPr lvl="1"/>
            <a:endParaRPr lang="en-US" dirty="0"/>
          </a:p>
          <a:p>
            <a:r>
              <a:rPr lang="en-US" dirty="0"/>
              <a:t>Data for an image can thus be represented as a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14:cNvPr>
              <p14:cNvContentPartPr/>
              <p14:nvPr/>
            </p14:nvContentPartPr>
            <p14:xfrm>
              <a:off x="5063773" y="5868293"/>
              <a:ext cx="188964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653" y="5853173"/>
                <a:ext cx="1919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14:cNvPr>
              <p14:cNvContentPartPr/>
              <p14:nvPr/>
            </p14:nvContentPartPr>
            <p14:xfrm>
              <a:off x="8180653" y="5196173"/>
              <a:ext cx="53280" cy="142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493" y="5176013"/>
                <a:ext cx="9396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14:cNvPr>
              <p14:cNvContentPartPr/>
              <p14:nvPr/>
            </p14:nvContentPartPr>
            <p14:xfrm>
              <a:off x="7984813" y="6609173"/>
              <a:ext cx="217440" cy="10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9693" y="6593693"/>
                <a:ext cx="24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14:cNvPr>
              <p14:cNvContentPartPr/>
              <p14:nvPr/>
            </p14:nvContentPartPr>
            <p14:xfrm>
              <a:off x="7921453" y="5222813"/>
              <a:ext cx="31248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0933" y="5202293"/>
                <a:ext cx="353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14:cNvPr>
              <p14:cNvContentPartPr/>
              <p14:nvPr/>
            </p14:nvContentPartPr>
            <p14:xfrm>
              <a:off x="8228533" y="5058653"/>
              <a:ext cx="63000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8013" y="5038133"/>
                <a:ext cx="67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14:cNvPr>
              <p14:cNvContentPartPr/>
              <p14:nvPr/>
            </p14:nvContentPartPr>
            <p14:xfrm>
              <a:off x="8874013" y="5111573"/>
              <a:ext cx="116640" cy="120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3493" y="5091053"/>
                <a:ext cx="157680" cy="12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F7E00E-92DB-3043-9206-CCF03D6ACA40}"/>
              </a:ext>
            </a:extLst>
          </p:cNvPr>
          <p:cNvGrpSpPr/>
          <p:nvPr/>
        </p:nvGrpSpPr>
        <p:grpSpPr>
          <a:xfrm>
            <a:off x="7916053" y="5386613"/>
            <a:ext cx="1132920" cy="1317960"/>
            <a:chOff x="7916053" y="5386613"/>
            <a:chExt cx="11329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14:cNvPr>
                <p14:cNvContentPartPr/>
                <p14:nvPr/>
              </p14:nvContentPartPr>
              <p14:xfrm>
                <a:off x="8254813" y="6286253"/>
                <a:ext cx="79416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9693" y="6271133"/>
                  <a:ext cx="82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14:cNvPr>
                <p14:cNvContentPartPr/>
                <p14:nvPr/>
              </p14:nvContentPartPr>
              <p14:xfrm>
                <a:off x="7916053" y="5386613"/>
                <a:ext cx="63720" cy="113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00933" y="5371493"/>
                  <a:ext cx="94320" cy="11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32D27-1C99-FD47-8948-066C9491529A}"/>
              </a:ext>
            </a:extLst>
          </p:cNvPr>
          <p:cNvGrpSpPr/>
          <p:nvPr/>
        </p:nvGrpSpPr>
        <p:grpSpPr>
          <a:xfrm>
            <a:off x="9556573" y="5693693"/>
            <a:ext cx="1016640" cy="492480"/>
            <a:chOff x="9556573" y="5693693"/>
            <a:chExt cx="101664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14:cNvPr>
                <p14:cNvContentPartPr/>
                <p14:nvPr/>
              </p14:nvContentPartPr>
              <p14:xfrm>
                <a:off x="9646573" y="5730773"/>
                <a:ext cx="2664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1453" y="571529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14:cNvPr>
                <p14:cNvContentPartPr/>
                <p14:nvPr/>
              </p14:nvContentPartPr>
              <p14:xfrm>
                <a:off x="9556573" y="5693693"/>
                <a:ext cx="2383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1453" y="567857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14:cNvPr>
                <p14:cNvContentPartPr/>
                <p14:nvPr/>
              </p14:nvContentPartPr>
              <p14:xfrm>
                <a:off x="9757813" y="5862893"/>
                <a:ext cx="296640" cy="16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5847773"/>
                  <a:ext cx="32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14:cNvPr>
                <p14:cNvContentPartPr/>
                <p14:nvPr/>
              </p14:nvContentPartPr>
              <p14:xfrm>
                <a:off x="10086493" y="5825813"/>
                <a:ext cx="4867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1013" y="5810693"/>
                  <a:ext cx="51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14:cNvPr>
                <p14:cNvContentPartPr/>
                <p14:nvPr/>
              </p14:nvContentPartPr>
              <p14:xfrm>
                <a:off x="9932413" y="6164573"/>
                <a:ext cx="53964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6933" y="6149453"/>
                  <a:ext cx="569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55E12F-860E-1E4F-A697-C8E7906A4A2C}"/>
              </a:ext>
            </a:extLst>
          </p:cNvPr>
          <p:cNvGrpSpPr/>
          <p:nvPr/>
        </p:nvGrpSpPr>
        <p:grpSpPr>
          <a:xfrm>
            <a:off x="798853" y="5164493"/>
            <a:ext cx="3757320" cy="1291320"/>
            <a:chOff x="798853" y="5164493"/>
            <a:chExt cx="375732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14:cNvPr>
                <p14:cNvContentPartPr/>
                <p14:nvPr/>
              </p14:nvContentPartPr>
              <p14:xfrm>
                <a:off x="1163893" y="5704133"/>
                <a:ext cx="3392280" cy="52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8413" y="5688653"/>
                  <a:ext cx="3422880" cy="55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090594-BF85-064B-8E38-1CFE4C697C6C}"/>
                </a:ext>
              </a:extLst>
            </p:cNvPr>
            <p:cNvGrpSpPr/>
            <p:nvPr/>
          </p:nvGrpSpPr>
          <p:grpSpPr>
            <a:xfrm>
              <a:off x="798853" y="5915813"/>
              <a:ext cx="275400" cy="201600"/>
              <a:chOff x="798853" y="5915813"/>
              <a:chExt cx="27540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14:cNvPr>
                  <p14:cNvContentPartPr/>
                  <p14:nvPr/>
                </p14:nvContentPartPr>
                <p14:xfrm>
                  <a:off x="798853" y="5915813"/>
                  <a:ext cx="90360" cy="180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3733" y="5900693"/>
                    <a:ext cx="12096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14:cNvPr>
                  <p14:cNvContentPartPr/>
                  <p14:nvPr/>
                </p14:nvContentPartPr>
                <p14:xfrm>
                  <a:off x="851773" y="6074573"/>
                  <a:ext cx="222480" cy="428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6653" y="6059453"/>
                    <a:ext cx="253080" cy="7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14:cNvPr>
                <p14:cNvContentPartPr/>
                <p14:nvPr/>
              </p14:nvContentPartPr>
              <p14:xfrm>
                <a:off x="4063693" y="6302093"/>
                <a:ext cx="20664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213" y="6286613"/>
                  <a:ext cx="237240" cy="18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C075A-59FE-7545-A949-23DBFAA1231F}"/>
                </a:ext>
              </a:extLst>
            </p:cNvPr>
            <p:cNvGrpSpPr/>
            <p:nvPr/>
          </p:nvGrpSpPr>
          <p:grpSpPr>
            <a:xfrm>
              <a:off x="1746013" y="5164493"/>
              <a:ext cx="439560" cy="407880"/>
              <a:chOff x="1746013" y="5164493"/>
              <a:chExt cx="439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14:cNvPr>
                  <p14:cNvContentPartPr/>
                  <p14:nvPr/>
                </p14:nvContentPartPr>
                <p14:xfrm>
                  <a:off x="1746013" y="5291573"/>
                  <a:ext cx="180360" cy="28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30893" y="5276093"/>
                    <a:ext cx="2106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14:cNvPr>
                  <p14:cNvContentPartPr/>
                  <p14:nvPr/>
                </p14:nvContentPartPr>
                <p14:xfrm>
                  <a:off x="2016013" y="5164493"/>
                  <a:ext cx="169560" cy="37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00533" y="5149373"/>
                    <a:ext cx="20016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5EC99A-F9DC-EA48-8906-9DD067EDA309}"/>
                </a:ext>
              </a:extLst>
            </p:cNvPr>
            <p:cNvGrpSpPr/>
            <p:nvPr/>
          </p:nvGrpSpPr>
          <p:grpSpPr>
            <a:xfrm>
              <a:off x="2465653" y="5227853"/>
              <a:ext cx="799560" cy="317880"/>
              <a:chOff x="2465653" y="5227853"/>
              <a:chExt cx="799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14:cNvPr>
                  <p14:cNvContentPartPr/>
                  <p14:nvPr/>
                </p14:nvContentPartPr>
                <p14:xfrm>
                  <a:off x="2465653" y="5241533"/>
                  <a:ext cx="122040" cy="286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450533" y="5226413"/>
                    <a:ext cx="1526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14:cNvPr>
                  <p14:cNvContentPartPr/>
                  <p14:nvPr/>
                </p14:nvContentPartPr>
                <p14:xfrm>
                  <a:off x="2635213" y="5423693"/>
                  <a:ext cx="323280" cy="122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19733" y="5408573"/>
                    <a:ext cx="353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14:cNvPr>
                  <p14:cNvContentPartPr/>
                  <p14:nvPr/>
                </p14:nvContentPartPr>
                <p14:xfrm>
                  <a:off x="2894413" y="5227853"/>
                  <a:ext cx="370800" cy="317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78933" y="5212733"/>
                    <a:ext cx="40140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3BB7-0CDD-5049-9680-CB61FD0788E7}"/>
                </a:ext>
              </a:extLst>
            </p:cNvPr>
            <p:cNvGrpSpPr/>
            <p:nvPr/>
          </p:nvGrpSpPr>
          <p:grpSpPr>
            <a:xfrm>
              <a:off x="3508213" y="5212013"/>
              <a:ext cx="746280" cy="455400"/>
              <a:chOff x="3508213" y="5212013"/>
              <a:chExt cx="746280" cy="4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14:cNvPr>
                  <p14:cNvContentPartPr/>
                  <p14:nvPr/>
                </p14:nvContentPartPr>
                <p14:xfrm>
                  <a:off x="3524053" y="5297333"/>
                  <a:ext cx="158400" cy="253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508933" y="5282213"/>
                    <a:ext cx="18900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14:cNvPr>
                  <p14:cNvContentPartPr/>
                  <p14:nvPr/>
                </p14:nvContentPartPr>
                <p14:xfrm>
                  <a:off x="3508213" y="5249093"/>
                  <a:ext cx="148680" cy="79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93093" y="5233973"/>
                    <a:ext cx="1789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14:cNvPr>
                  <p14:cNvContentPartPr/>
                  <p14:nvPr/>
                </p14:nvContentPartPr>
                <p14:xfrm>
                  <a:off x="3704053" y="5403173"/>
                  <a:ext cx="116640" cy="95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88573" y="5388053"/>
                    <a:ext cx="1472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14:cNvPr>
                  <p14:cNvContentPartPr/>
                  <p14:nvPr/>
                </p14:nvContentPartPr>
                <p14:xfrm>
                  <a:off x="3862813" y="5360693"/>
                  <a:ext cx="116640" cy="3067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847333" y="5345573"/>
                    <a:ext cx="1472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14:cNvPr>
                  <p14:cNvContentPartPr/>
                  <p14:nvPr/>
                </p14:nvContentPartPr>
                <p14:xfrm>
                  <a:off x="3984493" y="5333693"/>
                  <a:ext cx="84960" cy="137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969373" y="5318573"/>
                    <a:ext cx="11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14:cNvPr>
                  <p14:cNvContentPartPr/>
                  <p14:nvPr/>
                </p14:nvContentPartPr>
                <p14:xfrm>
                  <a:off x="4122013" y="5212013"/>
                  <a:ext cx="69120" cy="34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106893" y="5196893"/>
                    <a:ext cx="997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14:cNvPr>
                  <p14:cNvContentPartPr/>
                  <p14:nvPr/>
                </p14:nvContentPartPr>
                <p14:xfrm>
                  <a:off x="4079533" y="5370773"/>
                  <a:ext cx="174960" cy="21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64413" y="5355653"/>
                    <a:ext cx="2055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14:cNvPr>
                <p14:cNvContentPartPr/>
                <p14:nvPr/>
              </p14:nvContentPartPr>
              <p14:xfrm>
                <a:off x="1523893" y="5894573"/>
                <a:ext cx="576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8413" y="5879093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CFDE23-ADC3-A341-92D6-653AA130EB30}"/>
                </a:ext>
              </a:extLst>
            </p:cNvPr>
            <p:cNvGrpSpPr/>
            <p:nvPr/>
          </p:nvGrpSpPr>
          <p:grpSpPr>
            <a:xfrm>
              <a:off x="1761853" y="5915813"/>
              <a:ext cx="201600" cy="37440"/>
              <a:chOff x="1761853" y="5915813"/>
              <a:chExt cx="20160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14:cNvPr>
                  <p14:cNvContentPartPr/>
                  <p14:nvPr/>
                </p14:nvContentPartPr>
                <p14:xfrm>
                  <a:off x="1761853" y="5915813"/>
                  <a:ext cx="16200" cy="37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741693" y="5895653"/>
                    <a:ext cx="568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14:cNvPr>
                  <p14:cNvContentPartPr/>
                  <p14:nvPr/>
                </p14:nvContentPartPr>
                <p14:xfrm>
                  <a:off x="1926013" y="5915813"/>
                  <a:ext cx="37440" cy="162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10893" y="5900693"/>
                    <a:ext cx="6804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14:cNvPr>
                <p14:cNvContentPartPr/>
                <p14:nvPr/>
              </p14:nvContentPartPr>
              <p14:xfrm>
                <a:off x="2201053" y="5899973"/>
                <a:ext cx="637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0533" y="5879453"/>
                  <a:ext cx="104400" cy="5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CC9AEA-2918-9E4B-ABAA-4F8EF9E9C0A8}"/>
                </a:ext>
              </a:extLst>
            </p:cNvPr>
            <p:cNvGrpSpPr/>
            <p:nvPr/>
          </p:nvGrpSpPr>
          <p:grpSpPr>
            <a:xfrm>
              <a:off x="2449813" y="5868293"/>
              <a:ext cx="476280" cy="37440"/>
              <a:chOff x="2449813" y="5868293"/>
              <a:chExt cx="47628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14:cNvPr>
                  <p14:cNvContentPartPr/>
                  <p14:nvPr/>
                </p14:nvContentPartPr>
                <p14:xfrm>
                  <a:off x="2449813" y="5884133"/>
                  <a:ext cx="37440" cy="216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429293" y="5863613"/>
                    <a:ext cx="781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14:cNvPr>
                  <p14:cNvContentPartPr/>
                  <p14:nvPr/>
                </p14:nvContentPartPr>
                <p14:xfrm>
                  <a:off x="2619373" y="5868293"/>
                  <a:ext cx="63720" cy="16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98853" y="5847773"/>
                    <a:ext cx="1047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14:cNvPr>
                  <p14:cNvContentPartPr/>
                  <p14:nvPr/>
                </p14:nvContentPartPr>
                <p14:xfrm>
                  <a:off x="2862733" y="5899973"/>
                  <a:ext cx="63360" cy="57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42213" y="5879813"/>
                    <a:ext cx="1040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07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7543-9A99-744F-8066-7AD620AE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05D-D03A-964D-84FE-6828953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13" y="1450094"/>
            <a:ext cx="10515600" cy="2195148"/>
          </a:xfrm>
        </p:spPr>
        <p:txBody>
          <a:bodyPr/>
          <a:lstStyle/>
          <a:p>
            <a:r>
              <a:rPr lang="en-US" dirty="0"/>
              <a:t>A spatial averaging mechanism, sliding a window over the individual pixel as well as its neighbors.</a:t>
            </a:r>
          </a:p>
          <a:p>
            <a:r>
              <a:rPr lang="en-US" dirty="0"/>
              <a:t>Raw image is then turned into a new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</a:p>
          <a:p>
            <a:pPr lvl="1"/>
            <a:r>
              <a:rPr lang="en-US" dirty="0"/>
              <a:t>Third dimension contains patterns (“filters”) to which that pixel “belongs”.</a:t>
            </a:r>
          </a:p>
          <a:p>
            <a:pPr lvl="1"/>
            <a:r>
              <a:rPr lang="en-US" dirty="0"/>
              <a:t>For example, corners, gradients,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A246E-4D8D-E54C-A78D-74C8BFE8095F}"/>
              </a:ext>
            </a:extLst>
          </p:cNvPr>
          <p:cNvGrpSpPr/>
          <p:nvPr/>
        </p:nvGrpSpPr>
        <p:grpSpPr>
          <a:xfrm>
            <a:off x="417973" y="4264853"/>
            <a:ext cx="2365920" cy="2455920"/>
            <a:chOff x="417973" y="4264853"/>
            <a:chExt cx="2365920" cy="245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745080-1289-9648-A0DB-8BF5F35E9236}"/>
                </a:ext>
              </a:extLst>
            </p:cNvPr>
            <p:cNvGrpSpPr/>
            <p:nvPr/>
          </p:nvGrpSpPr>
          <p:grpSpPr>
            <a:xfrm>
              <a:off x="904693" y="4264853"/>
              <a:ext cx="1418400" cy="2307600"/>
              <a:chOff x="904693" y="4264853"/>
              <a:chExt cx="1418400" cy="23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14:cNvPr>
                  <p14:cNvContentPartPr/>
                  <p14:nvPr/>
                </p14:nvContentPartPr>
                <p14:xfrm>
                  <a:off x="1174693" y="4642853"/>
                  <a:ext cx="69120" cy="1812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33653" y="4602173"/>
                    <a:ext cx="151200" cy="18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14:cNvPr>
                  <p14:cNvContentPartPr/>
                  <p14:nvPr/>
                </p14:nvContentPartPr>
                <p14:xfrm>
                  <a:off x="1306813" y="6323333"/>
                  <a:ext cx="905400" cy="222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6213" y="6292733"/>
                    <a:ext cx="96660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14:cNvPr>
                  <p14:cNvContentPartPr/>
                  <p14:nvPr/>
                </p14:nvContentPartPr>
                <p14:xfrm>
                  <a:off x="1174693" y="4434413"/>
                  <a:ext cx="995040" cy="20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3733" y="4403453"/>
                    <a:ext cx="105660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14:cNvPr>
                  <p14:cNvContentPartPr/>
                  <p14:nvPr/>
                </p14:nvContentPartPr>
                <p14:xfrm>
                  <a:off x="2169373" y="4539893"/>
                  <a:ext cx="153720" cy="173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38773" y="4509293"/>
                    <a:ext cx="215280" cy="179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14:cNvPr>
                  <p14:cNvContentPartPr/>
                  <p14:nvPr/>
                </p14:nvContentPartPr>
                <p14:xfrm>
                  <a:off x="1047613" y="6497933"/>
                  <a:ext cx="180360" cy="745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17013" y="6467333"/>
                    <a:ext cx="2415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14:cNvPr>
                  <p14:cNvContentPartPr/>
                  <p14:nvPr/>
                </p14:nvContentPartPr>
                <p14:xfrm>
                  <a:off x="947173" y="4609013"/>
                  <a:ext cx="212040" cy="478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6213" y="4578053"/>
                    <a:ext cx="273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14:cNvPr>
                  <p14:cNvContentPartPr/>
                  <p14:nvPr/>
                </p14:nvContentPartPr>
                <p14:xfrm>
                  <a:off x="904693" y="4751573"/>
                  <a:ext cx="137880" cy="1698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3653" y="4710893"/>
                    <a:ext cx="219960" cy="178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14:cNvPr>
                  <p14:cNvContentPartPr/>
                  <p14:nvPr/>
                </p14:nvContentPartPr>
                <p14:xfrm>
                  <a:off x="1031773" y="4264853"/>
                  <a:ext cx="1085040" cy="339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01173" y="4234253"/>
                    <a:ext cx="114660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14:cNvPr>
                  <p14:cNvContentPartPr/>
                  <p14:nvPr/>
                </p14:nvContentPartPr>
                <p14:xfrm>
                  <a:off x="1841413" y="4370693"/>
                  <a:ext cx="349560" cy="3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0373" y="4329653"/>
                    <a:ext cx="4316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8EBB-6104-7A49-8DB9-CB80703E2DCE}"/>
                </a:ext>
              </a:extLst>
            </p:cNvPr>
            <p:cNvGrpSpPr/>
            <p:nvPr/>
          </p:nvGrpSpPr>
          <p:grpSpPr>
            <a:xfrm>
              <a:off x="1714333" y="6572093"/>
              <a:ext cx="376200" cy="148680"/>
              <a:chOff x="1714333" y="6572093"/>
              <a:chExt cx="376200" cy="14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14:cNvPr>
                  <p14:cNvContentPartPr/>
                  <p14:nvPr/>
                </p14:nvContentPartPr>
                <p14:xfrm>
                  <a:off x="1714333" y="6577493"/>
                  <a:ext cx="137520" cy="14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83733" y="6546533"/>
                    <a:ext cx="19872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14:cNvPr>
                  <p14:cNvContentPartPr/>
                  <p14:nvPr/>
                </p14:nvContentPartPr>
                <p14:xfrm>
                  <a:off x="1888933" y="6572093"/>
                  <a:ext cx="201600" cy="10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8333" y="6541493"/>
                    <a:ext cx="2628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E98B5-13D1-7C42-B3EC-B1CC1FABABC1}"/>
                </a:ext>
              </a:extLst>
            </p:cNvPr>
            <p:cNvGrpSpPr/>
            <p:nvPr/>
          </p:nvGrpSpPr>
          <p:grpSpPr>
            <a:xfrm>
              <a:off x="2402293" y="5381573"/>
              <a:ext cx="381600" cy="159120"/>
              <a:chOff x="2402293" y="5381573"/>
              <a:chExt cx="38160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14:cNvPr>
                  <p14:cNvContentPartPr/>
                  <p14:nvPr/>
                </p14:nvContentPartPr>
                <p14:xfrm>
                  <a:off x="2402293" y="5392013"/>
                  <a:ext cx="15912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71693" y="5361413"/>
                    <a:ext cx="220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14:cNvPr>
                  <p14:cNvContentPartPr/>
                  <p14:nvPr/>
                </p14:nvContentPartPr>
                <p14:xfrm>
                  <a:off x="2635213" y="5381573"/>
                  <a:ext cx="148680" cy="143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04253" y="5350613"/>
                    <a:ext cx="20988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14:cNvPr>
                <p14:cNvContentPartPr/>
                <p14:nvPr/>
              </p14:nvContentPartPr>
              <p14:xfrm>
                <a:off x="417973" y="5471573"/>
                <a:ext cx="201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13" y="5440613"/>
                  <a:ext cx="2628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F6DD66-F6D9-6A4A-8FAB-C7F6EE9CB9C7}"/>
              </a:ext>
            </a:extLst>
          </p:cNvPr>
          <p:cNvGrpSpPr/>
          <p:nvPr/>
        </p:nvGrpSpPr>
        <p:grpSpPr>
          <a:xfrm>
            <a:off x="1306813" y="4397333"/>
            <a:ext cx="2704680" cy="1254240"/>
            <a:chOff x="1306813" y="4397333"/>
            <a:chExt cx="270468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14:cNvPr>
                <p14:cNvContentPartPr/>
                <p14:nvPr/>
              </p14:nvContentPartPr>
              <p14:xfrm>
                <a:off x="1428493" y="5058653"/>
                <a:ext cx="63720" cy="54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3373" y="5043533"/>
                  <a:ext cx="94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14:cNvPr>
                <p14:cNvContentPartPr/>
                <p14:nvPr/>
              </p14:nvContentPartPr>
              <p14:xfrm>
                <a:off x="1502653" y="4984493"/>
                <a:ext cx="349560" cy="61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7533" y="4969373"/>
                  <a:ext cx="380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14:cNvPr>
                <p14:cNvContentPartPr/>
                <p14:nvPr/>
              </p14:nvContentPartPr>
              <p14:xfrm>
                <a:off x="1497253" y="4984493"/>
                <a:ext cx="275400" cy="3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7093" y="4964333"/>
                  <a:ext cx="31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14:cNvPr>
                <p14:cNvContentPartPr/>
                <p14:nvPr/>
              </p14:nvContentPartPr>
              <p14:xfrm>
                <a:off x="1306813" y="5058653"/>
                <a:ext cx="1324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6293" y="5038133"/>
                  <a:ext cx="173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14:cNvPr>
                <p14:cNvContentPartPr/>
                <p14:nvPr/>
              </p14:nvContentPartPr>
              <p14:xfrm>
                <a:off x="1338493" y="5503253"/>
                <a:ext cx="122040" cy="7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8333" y="5482733"/>
                  <a:ext cx="162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14:cNvPr>
                <p14:cNvContentPartPr/>
                <p14:nvPr/>
              </p14:nvContentPartPr>
              <p14:xfrm>
                <a:off x="1322653" y="5159093"/>
                <a:ext cx="42840" cy="49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2493" y="5138933"/>
                  <a:ext cx="83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14:cNvPr>
                <p14:cNvContentPartPr/>
                <p14:nvPr/>
              </p14:nvContentPartPr>
              <p14:xfrm>
                <a:off x="1317613" y="4926533"/>
                <a:ext cx="27036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093" y="4906013"/>
                  <a:ext cx="31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14:cNvPr>
                <p14:cNvContentPartPr/>
                <p14:nvPr/>
              </p14:nvContentPartPr>
              <p14:xfrm>
                <a:off x="1814773" y="4645733"/>
                <a:ext cx="915840" cy="47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4613" y="4625573"/>
                  <a:ext cx="956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14:cNvPr>
                <p14:cNvContentPartPr/>
                <p14:nvPr/>
              </p14:nvContentPartPr>
              <p14:xfrm>
                <a:off x="2915653" y="4471133"/>
                <a:ext cx="17496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5133" y="4450973"/>
                  <a:ext cx="21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14:cNvPr>
                <p14:cNvContentPartPr/>
                <p14:nvPr/>
              </p14:nvContentPartPr>
              <p14:xfrm>
                <a:off x="2936533" y="4487333"/>
                <a:ext cx="19620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6373" y="4466813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14:cNvPr>
                <p14:cNvContentPartPr/>
                <p14:nvPr/>
              </p14:nvContentPartPr>
              <p14:xfrm>
                <a:off x="3211933" y="4576973"/>
                <a:ext cx="111600" cy="9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96453" y="4561853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14:cNvPr>
                <p14:cNvContentPartPr/>
                <p14:nvPr/>
              </p14:nvContentPartPr>
              <p14:xfrm>
                <a:off x="3227773" y="4587773"/>
                <a:ext cx="74520" cy="10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07253" y="4567253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14:cNvPr>
                <p14:cNvContentPartPr/>
                <p14:nvPr/>
              </p14:nvContentPartPr>
              <p14:xfrm>
                <a:off x="3375733" y="4455293"/>
                <a:ext cx="185400" cy="20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60613" y="4440173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14:cNvPr>
                <p14:cNvContentPartPr/>
                <p14:nvPr/>
              </p14:nvContentPartPr>
              <p14:xfrm>
                <a:off x="3418213" y="4429013"/>
                <a:ext cx="132480" cy="5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693" y="4408493"/>
                  <a:ext cx="17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14:cNvPr>
                <p14:cNvContentPartPr/>
                <p14:nvPr/>
              </p14:nvContentPartPr>
              <p14:xfrm>
                <a:off x="3656533" y="4524773"/>
                <a:ext cx="84960" cy="63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6013" y="4504253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14:cNvPr>
                <p14:cNvContentPartPr/>
                <p14:nvPr/>
              </p14:nvContentPartPr>
              <p14:xfrm>
                <a:off x="3645733" y="4519013"/>
                <a:ext cx="12744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25213" y="4498493"/>
                  <a:ext cx="16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28620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4773" y="4376813"/>
                  <a:ext cx="3268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60E145-4BDA-374E-98D7-0F72BC1CDBC8}"/>
              </a:ext>
            </a:extLst>
          </p:cNvPr>
          <p:cNvGrpSpPr/>
          <p:nvPr/>
        </p:nvGrpSpPr>
        <p:grpSpPr>
          <a:xfrm>
            <a:off x="3121933" y="5603693"/>
            <a:ext cx="2603160" cy="1264680"/>
            <a:chOff x="3121933" y="5603693"/>
            <a:chExt cx="260316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14:cNvPr>
                <p14:cNvContentPartPr/>
                <p14:nvPr/>
              </p14:nvContentPartPr>
              <p14:xfrm>
                <a:off x="3121933" y="5762453"/>
                <a:ext cx="16452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6813" y="5747333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14:cNvPr>
                <p14:cNvContentPartPr/>
                <p14:nvPr/>
              </p14:nvContentPartPr>
              <p14:xfrm>
                <a:off x="3344053" y="5779013"/>
                <a:ext cx="320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8933" y="5763533"/>
                  <a:ext cx="6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14:cNvPr>
                <p14:cNvContentPartPr/>
                <p14:nvPr/>
              </p14:nvContentPartPr>
              <p14:xfrm>
                <a:off x="3322813" y="5757053"/>
                <a:ext cx="201600" cy="16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07693" y="5741933"/>
                  <a:ext cx="23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14:cNvPr>
                <p14:cNvContentPartPr/>
                <p14:nvPr/>
              </p14:nvContentPartPr>
              <p14:xfrm>
                <a:off x="3730333" y="5772893"/>
                <a:ext cx="38124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5213" y="5757773"/>
                  <a:ext cx="41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14:cNvPr>
                <p14:cNvContentPartPr/>
                <p14:nvPr/>
              </p14:nvContentPartPr>
              <p14:xfrm>
                <a:off x="4143253" y="5757053"/>
                <a:ext cx="164520" cy="9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7773" y="5741933"/>
                  <a:ext cx="19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14:cNvPr>
                <p14:cNvContentPartPr/>
                <p14:nvPr/>
              </p14:nvContentPartPr>
              <p14:xfrm>
                <a:off x="4291213" y="5603693"/>
                <a:ext cx="84960" cy="26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76093" y="5588573"/>
                  <a:ext cx="11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14:cNvPr>
                <p14:cNvContentPartPr/>
                <p14:nvPr/>
              </p14:nvContentPartPr>
              <p14:xfrm>
                <a:off x="4392013" y="5725373"/>
                <a:ext cx="1324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6533" y="571025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14:cNvPr>
                <p14:cNvContentPartPr/>
                <p14:nvPr/>
              </p14:nvContentPartPr>
              <p14:xfrm>
                <a:off x="4534933" y="5635373"/>
                <a:ext cx="3204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453" y="5620253"/>
                  <a:ext cx="6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14:cNvPr>
                <p14:cNvContentPartPr/>
                <p14:nvPr/>
              </p14:nvContentPartPr>
              <p14:xfrm>
                <a:off x="4539973" y="5714933"/>
                <a:ext cx="137880" cy="13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4853" y="5699453"/>
                  <a:ext cx="16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14:cNvPr>
                <p14:cNvContentPartPr/>
                <p14:nvPr/>
              </p14:nvContentPartPr>
              <p14:xfrm>
                <a:off x="4645813" y="5619533"/>
                <a:ext cx="32040" cy="6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30693" y="560441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14:cNvPr>
                <p14:cNvContentPartPr/>
                <p14:nvPr/>
              </p14:nvContentPartPr>
              <p14:xfrm>
                <a:off x="4683613" y="5719973"/>
                <a:ext cx="37008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093" y="5699813"/>
                  <a:ext cx="41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14:cNvPr>
                <p14:cNvContentPartPr/>
                <p14:nvPr/>
              </p14:nvContentPartPr>
              <p14:xfrm>
                <a:off x="3323533" y="6220373"/>
                <a:ext cx="502560" cy="15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413" y="6205253"/>
                  <a:ext cx="53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14:cNvPr>
                <p14:cNvContentPartPr/>
                <p14:nvPr/>
              </p14:nvContentPartPr>
              <p14:xfrm>
                <a:off x="3979093" y="6016973"/>
                <a:ext cx="587880" cy="28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3973" y="6001853"/>
                  <a:ext cx="61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14:cNvPr>
                <p14:cNvContentPartPr/>
                <p14:nvPr/>
              </p14:nvContentPartPr>
              <p14:xfrm>
                <a:off x="3391933" y="6550853"/>
                <a:ext cx="100800" cy="14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76453" y="6535733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14:cNvPr>
                <p14:cNvContentPartPr/>
                <p14:nvPr/>
              </p14:nvContentPartPr>
              <p14:xfrm>
                <a:off x="3582373" y="6614573"/>
                <a:ext cx="3204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6893" y="6599093"/>
                  <a:ext cx="6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14:cNvPr>
                <p14:cNvContentPartPr/>
                <p14:nvPr/>
              </p14:nvContentPartPr>
              <p14:xfrm>
                <a:off x="3555733" y="6550853"/>
                <a:ext cx="1537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613" y="6535733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14:cNvPr>
                <p14:cNvContentPartPr/>
                <p14:nvPr/>
              </p14:nvContentPartPr>
              <p14:xfrm>
                <a:off x="3682813" y="6540413"/>
                <a:ext cx="15372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693" y="65249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14:cNvPr>
                <p14:cNvContentPartPr/>
                <p14:nvPr/>
              </p14:nvContentPartPr>
              <p14:xfrm>
                <a:off x="3873253" y="6365813"/>
                <a:ext cx="37440" cy="26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8133" y="6350333"/>
                  <a:ext cx="6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14:cNvPr>
                <p14:cNvContentPartPr/>
                <p14:nvPr/>
              </p14:nvContentPartPr>
              <p14:xfrm>
                <a:off x="3841573" y="6487493"/>
                <a:ext cx="159120" cy="10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26453" y="6472013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14:cNvPr>
                <p14:cNvContentPartPr/>
                <p14:nvPr/>
              </p14:nvContentPartPr>
              <p14:xfrm>
                <a:off x="3968653" y="6392813"/>
                <a:ext cx="2664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3173" y="6377333"/>
                  <a:ext cx="5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14:cNvPr>
                <p14:cNvContentPartPr/>
                <p14:nvPr/>
              </p14:nvContentPartPr>
              <p14:xfrm>
                <a:off x="4063693" y="6344573"/>
                <a:ext cx="365400" cy="25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8573" y="6329453"/>
                  <a:ext cx="39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14:cNvPr>
                <p14:cNvContentPartPr/>
                <p14:nvPr/>
              </p14:nvContentPartPr>
              <p14:xfrm>
                <a:off x="4614133" y="6308213"/>
                <a:ext cx="254520" cy="29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99013" y="6292733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14:cNvPr>
                <p14:cNvContentPartPr/>
                <p14:nvPr/>
              </p14:nvContentPartPr>
              <p14:xfrm>
                <a:off x="4889893" y="6439613"/>
                <a:ext cx="169200" cy="11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74773" y="6424493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14:cNvPr>
                <p14:cNvContentPartPr/>
                <p14:nvPr/>
              </p14:nvContentPartPr>
              <p14:xfrm>
                <a:off x="5021653" y="6450413"/>
                <a:ext cx="957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6533" y="6435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14:cNvPr>
                <p14:cNvContentPartPr/>
                <p14:nvPr/>
              </p14:nvContentPartPr>
              <p14:xfrm>
                <a:off x="5169613" y="6169973"/>
                <a:ext cx="26640" cy="36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4493" y="6154493"/>
                  <a:ext cx="57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14:cNvPr>
                <p14:cNvContentPartPr/>
                <p14:nvPr/>
              </p14:nvContentPartPr>
              <p14:xfrm>
                <a:off x="5132893" y="6392093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17413" y="6376973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14:cNvPr>
                <p14:cNvContentPartPr/>
                <p14:nvPr/>
              </p14:nvContentPartPr>
              <p14:xfrm>
                <a:off x="5270413" y="6260333"/>
                <a:ext cx="16200" cy="4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4933" y="624521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14:cNvPr>
                <p14:cNvContentPartPr/>
                <p14:nvPr/>
              </p14:nvContentPartPr>
              <p14:xfrm>
                <a:off x="5302093" y="6381653"/>
                <a:ext cx="249120" cy="12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6973" y="63661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14:cNvPr>
                <p14:cNvContentPartPr/>
                <p14:nvPr/>
              </p14:nvContentPartPr>
              <p14:xfrm>
                <a:off x="5508373" y="6386693"/>
                <a:ext cx="216720" cy="15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93253" y="6371573"/>
                  <a:ext cx="247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14:cNvPr>
              <p14:cNvContentPartPr/>
              <p14:nvPr/>
            </p14:nvContentPartPr>
            <p14:xfrm>
              <a:off x="3227773" y="5196173"/>
              <a:ext cx="2847240" cy="233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12653" y="5181053"/>
                <a:ext cx="28778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18012C-0884-EA4C-8E1D-20305E840303}"/>
              </a:ext>
            </a:extLst>
          </p:cNvPr>
          <p:cNvGrpSpPr/>
          <p:nvPr/>
        </p:nvGrpSpPr>
        <p:grpSpPr>
          <a:xfrm>
            <a:off x="6810133" y="3979013"/>
            <a:ext cx="1344240" cy="2678040"/>
            <a:chOff x="6810133" y="3979013"/>
            <a:chExt cx="1344240" cy="26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14:cNvPr>
                <p14:cNvContentPartPr/>
                <p14:nvPr/>
              </p14:nvContentPartPr>
              <p14:xfrm>
                <a:off x="7005973" y="4307333"/>
                <a:ext cx="74520" cy="191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5453" y="4286813"/>
                  <a:ext cx="11520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14:cNvPr>
                <p14:cNvContentPartPr/>
                <p14:nvPr/>
              </p14:nvContentPartPr>
              <p14:xfrm>
                <a:off x="6831373" y="6201653"/>
                <a:ext cx="18540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6253" y="6186533"/>
                  <a:ext cx="21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14:cNvPr>
                <p14:cNvContentPartPr/>
                <p14:nvPr/>
              </p14:nvContentPartPr>
              <p14:xfrm>
                <a:off x="6857653" y="4275653"/>
                <a:ext cx="21744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7493" y="4255133"/>
                  <a:ext cx="25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14:cNvPr>
                <p14:cNvContentPartPr/>
                <p14:nvPr/>
              </p14:nvContentPartPr>
              <p14:xfrm>
                <a:off x="6810133" y="4386533"/>
                <a:ext cx="32040" cy="18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89973" y="4366373"/>
                  <a:ext cx="727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14:cNvPr>
                <p14:cNvContentPartPr/>
                <p14:nvPr/>
              </p14:nvContentPartPr>
              <p14:xfrm>
                <a:off x="7090573" y="3979013"/>
                <a:ext cx="910440" cy="194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0413" y="3958853"/>
                  <a:ext cx="951480" cy="19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14:cNvPr>
                <p14:cNvContentPartPr/>
                <p14:nvPr/>
              </p14:nvContentPartPr>
              <p14:xfrm>
                <a:off x="7069333" y="5926613"/>
                <a:ext cx="894600" cy="29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4213" y="5911133"/>
                  <a:ext cx="925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14:cNvPr>
                <p14:cNvContentPartPr/>
                <p14:nvPr/>
              </p14:nvContentPartPr>
              <p14:xfrm>
                <a:off x="6910573" y="4116893"/>
                <a:ext cx="730440" cy="37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0413" y="4096373"/>
                  <a:ext cx="77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14:cNvPr>
                <p14:cNvContentPartPr/>
                <p14:nvPr/>
              </p14:nvContentPartPr>
              <p14:xfrm>
                <a:off x="7058893" y="6492533"/>
                <a:ext cx="162000" cy="164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3773" y="6477413"/>
                  <a:ext cx="19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14:cNvPr>
                <p14:cNvContentPartPr/>
                <p14:nvPr/>
              </p14:nvContentPartPr>
              <p14:xfrm>
                <a:off x="7249333" y="6445013"/>
                <a:ext cx="116640" cy="18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4213" y="6429893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14:cNvPr>
                <p14:cNvContentPartPr/>
                <p14:nvPr/>
              </p14:nvContentPartPr>
              <p14:xfrm>
                <a:off x="7418893" y="6509093"/>
                <a:ext cx="10080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413" y="6493973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14:cNvPr>
                <p14:cNvContentPartPr/>
                <p14:nvPr/>
              </p14:nvContentPartPr>
              <p14:xfrm>
                <a:off x="7413493" y="6513773"/>
                <a:ext cx="10620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98373" y="6498653"/>
                  <a:ext cx="13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14:cNvPr>
                <p14:cNvContentPartPr/>
                <p14:nvPr/>
              </p14:nvContentPartPr>
              <p14:xfrm>
                <a:off x="7535173" y="6471653"/>
                <a:ext cx="23328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0053" y="6456173"/>
                  <a:ext cx="26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14:cNvPr>
                <p14:cNvContentPartPr/>
                <p14:nvPr/>
              </p14:nvContentPartPr>
              <p14:xfrm>
                <a:off x="7746853" y="6381653"/>
                <a:ext cx="122040" cy="19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733" y="6366173"/>
                  <a:ext cx="15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14:cNvPr>
                <p14:cNvContentPartPr/>
                <p14:nvPr/>
              </p14:nvContentPartPr>
              <p14:xfrm>
                <a:off x="7911013" y="6450413"/>
                <a:ext cx="10080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5533" y="6435293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14:cNvPr>
                <p14:cNvContentPartPr/>
                <p14:nvPr/>
              </p14:nvContentPartPr>
              <p14:xfrm>
                <a:off x="7916053" y="6445013"/>
                <a:ext cx="132480" cy="10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0933" y="6429893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14:cNvPr>
                <p14:cNvContentPartPr/>
                <p14:nvPr/>
              </p14:nvContentPartPr>
              <p14:xfrm>
                <a:off x="8127733" y="6360413"/>
                <a:ext cx="26640" cy="249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2613" y="634529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C9ADD6-D378-E34A-B5E1-DC358754C2E4}"/>
              </a:ext>
            </a:extLst>
          </p:cNvPr>
          <p:cNvGrpSpPr/>
          <p:nvPr/>
        </p:nvGrpSpPr>
        <p:grpSpPr>
          <a:xfrm>
            <a:off x="8281453" y="4031933"/>
            <a:ext cx="1878480" cy="942480"/>
            <a:chOff x="8281453" y="4031933"/>
            <a:chExt cx="187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14:cNvPr>
                <p14:cNvContentPartPr/>
                <p14:nvPr/>
              </p14:nvContentPartPr>
              <p14:xfrm>
                <a:off x="8307733" y="4159013"/>
                <a:ext cx="1166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613" y="4143893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14:cNvPr>
                <p14:cNvContentPartPr/>
                <p14:nvPr/>
              </p14:nvContentPartPr>
              <p14:xfrm>
                <a:off x="8281453" y="4106093"/>
                <a:ext cx="624600" cy="37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5973" y="4090973"/>
                  <a:ext cx="655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14:cNvPr>
                <p14:cNvContentPartPr/>
                <p14:nvPr/>
              </p14:nvContentPartPr>
              <p14:xfrm>
                <a:off x="8964013" y="4079813"/>
                <a:ext cx="47880" cy="31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48533" y="4064333"/>
                  <a:ext cx="7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14:cNvPr>
                <p14:cNvContentPartPr/>
                <p14:nvPr/>
              </p14:nvContentPartPr>
              <p14:xfrm>
                <a:off x="9085693" y="4090253"/>
                <a:ext cx="26640" cy="31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70213" y="4075133"/>
                  <a:ext cx="57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14:cNvPr>
                <p14:cNvContentPartPr/>
                <p14:nvPr/>
              </p14:nvContentPartPr>
              <p14:xfrm>
                <a:off x="9032773" y="4254413"/>
                <a:ext cx="169560" cy="5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7293" y="4238933"/>
                  <a:ext cx="20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14:cNvPr>
                <p14:cNvContentPartPr/>
                <p14:nvPr/>
              </p14:nvContentPartPr>
              <p14:xfrm>
                <a:off x="9239053" y="4328573"/>
                <a:ext cx="2664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23933" y="4313093"/>
                  <a:ext cx="5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14:cNvPr>
                <p14:cNvContentPartPr/>
                <p14:nvPr/>
              </p14:nvContentPartPr>
              <p14:xfrm>
                <a:off x="9138613" y="4291493"/>
                <a:ext cx="14868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23133" y="4276013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14:cNvPr>
                <p14:cNvContentPartPr/>
                <p14:nvPr/>
              </p14:nvContentPartPr>
              <p14:xfrm>
                <a:off x="9540733" y="4031933"/>
                <a:ext cx="233280" cy="434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5613" y="4016813"/>
                  <a:ext cx="263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14:cNvPr>
                <p14:cNvContentPartPr/>
                <p14:nvPr/>
              </p14:nvContentPartPr>
              <p14:xfrm>
                <a:off x="9704893" y="4254413"/>
                <a:ext cx="84960" cy="7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9413" y="4238933"/>
                  <a:ext cx="11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14:cNvPr>
                <p14:cNvContentPartPr/>
                <p14:nvPr/>
              </p14:nvContentPartPr>
              <p14:xfrm>
                <a:off x="9815773" y="4280693"/>
                <a:ext cx="34416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0653" y="4265573"/>
                  <a:ext cx="37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14:cNvPr>
                <p14:cNvContentPartPr/>
                <p14:nvPr/>
              </p14:nvContentPartPr>
              <p14:xfrm>
                <a:off x="8328973" y="4767773"/>
                <a:ext cx="603720" cy="20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13493" y="4752293"/>
                  <a:ext cx="63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14:cNvPr>
                <p14:cNvContentPartPr/>
                <p14:nvPr/>
              </p14:nvContentPartPr>
              <p14:xfrm>
                <a:off x="8984893" y="4651853"/>
                <a:ext cx="32040" cy="29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69773" y="4636373"/>
                  <a:ext cx="6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14:cNvPr>
                <p14:cNvContentPartPr/>
                <p14:nvPr/>
              </p14:nvContentPartPr>
              <p14:xfrm>
                <a:off x="9054013" y="4778213"/>
                <a:ext cx="95760" cy="14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8533" y="476309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14:cNvPr>
                <p14:cNvContentPartPr/>
                <p14:nvPr/>
              </p14:nvContentPartPr>
              <p14:xfrm>
                <a:off x="9191533" y="4614053"/>
                <a:ext cx="137880" cy="33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76053" y="4598933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14:cNvPr>
                <p14:cNvContentPartPr/>
                <p14:nvPr/>
              </p14:nvContentPartPr>
              <p14:xfrm>
                <a:off x="9350293" y="4651133"/>
                <a:ext cx="108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4813" y="4636013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14:cNvPr>
                <p14:cNvContentPartPr/>
                <p14:nvPr/>
              </p14:nvContentPartPr>
              <p14:xfrm>
                <a:off x="9387373" y="4767773"/>
                <a:ext cx="349560" cy="17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52293"/>
                  <a:ext cx="38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E575199-5225-9946-A3FB-276470F50386}"/>
              </a:ext>
            </a:extLst>
          </p:cNvPr>
          <p:cNvGrpSpPr/>
          <p:nvPr/>
        </p:nvGrpSpPr>
        <p:grpSpPr>
          <a:xfrm>
            <a:off x="8456053" y="5259893"/>
            <a:ext cx="1630080" cy="1027080"/>
            <a:chOff x="8456053" y="5259893"/>
            <a:chExt cx="163008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14:cNvPr>
                <p14:cNvContentPartPr/>
                <p14:nvPr/>
              </p14:nvContentPartPr>
              <p14:xfrm>
                <a:off x="8456053" y="5283293"/>
                <a:ext cx="374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573" y="5268173"/>
                  <a:ext cx="6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14:cNvPr>
                <p14:cNvContentPartPr/>
                <p14:nvPr/>
              </p14:nvContentPartPr>
              <p14:xfrm>
                <a:off x="8524813" y="5273213"/>
                <a:ext cx="10800" cy="16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9333" y="5258093"/>
                  <a:ext cx="4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14:cNvPr>
                <p14:cNvContentPartPr/>
                <p14:nvPr/>
              </p14:nvContentPartPr>
              <p14:xfrm>
                <a:off x="8656933" y="5392013"/>
                <a:ext cx="164520" cy="32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1813" y="5376893"/>
                  <a:ext cx="194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14:cNvPr>
                <p14:cNvContentPartPr/>
                <p14:nvPr/>
              </p14:nvContentPartPr>
              <p14:xfrm>
                <a:off x="8852773" y="5513693"/>
                <a:ext cx="249120" cy="127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37653" y="54985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14:cNvPr>
                <p14:cNvContentPartPr/>
                <p14:nvPr/>
              </p14:nvContentPartPr>
              <p14:xfrm>
                <a:off x="9064453" y="5325413"/>
                <a:ext cx="32040" cy="31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9333" y="5310293"/>
                  <a:ext cx="6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14:cNvPr>
                <p14:cNvContentPartPr/>
                <p14:nvPr/>
              </p14:nvContentPartPr>
              <p14:xfrm>
                <a:off x="9054013" y="5482013"/>
                <a:ext cx="153720" cy="14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8533" y="5466893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14:cNvPr>
                <p14:cNvContentPartPr/>
                <p14:nvPr/>
              </p14:nvContentPartPr>
              <p14:xfrm>
                <a:off x="9164893" y="5365733"/>
                <a:ext cx="21600" cy="5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49773" y="535025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14:cNvPr>
                <p14:cNvContentPartPr/>
                <p14:nvPr/>
              </p14:nvContentPartPr>
              <p14:xfrm>
                <a:off x="9281533" y="5455373"/>
                <a:ext cx="270360" cy="14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53" y="5440253"/>
                  <a:ext cx="30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14:cNvPr>
                <p14:cNvContentPartPr/>
                <p14:nvPr/>
              </p14:nvContentPartPr>
              <p14:xfrm>
                <a:off x="9572413" y="5259893"/>
                <a:ext cx="47880" cy="30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7293" y="5244413"/>
                  <a:ext cx="78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14:cNvPr>
                <p14:cNvContentPartPr/>
                <p14:nvPr/>
              </p14:nvContentPartPr>
              <p14:xfrm>
                <a:off x="9577813" y="5423693"/>
                <a:ext cx="15912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62333" y="540857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14:cNvPr>
                <p14:cNvContentPartPr/>
                <p14:nvPr/>
              </p14:nvContentPartPr>
              <p14:xfrm>
                <a:off x="9683653" y="5286173"/>
                <a:ext cx="37440" cy="6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68173" y="5271053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14:cNvPr>
                <p14:cNvContentPartPr/>
                <p14:nvPr/>
              </p14:nvContentPartPr>
              <p14:xfrm>
                <a:off x="9815773" y="5418653"/>
                <a:ext cx="270360" cy="16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00653" y="5403173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14:cNvPr>
                <p14:cNvContentPartPr/>
                <p14:nvPr/>
              </p14:nvContentPartPr>
              <p14:xfrm>
                <a:off x="9249493" y="5795213"/>
                <a:ext cx="302040" cy="38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4373" y="5780093"/>
                  <a:ext cx="332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14:cNvPr>
                <p14:cNvContentPartPr/>
                <p14:nvPr/>
              </p14:nvContentPartPr>
              <p14:xfrm>
                <a:off x="9556573" y="5947493"/>
                <a:ext cx="174960" cy="164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41453" y="5932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14:cNvPr>
                <p14:cNvContentPartPr/>
                <p14:nvPr/>
              </p14:nvContentPartPr>
              <p14:xfrm>
                <a:off x="9747733" y="5921933"/>
                <a:ext cx="137520" cy="365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32253" y="5906453"/>
                  <a:ext cx="167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14:cNvPr>
                <p14:cNvContentPartPr/>
                <p14:nvPr/>
              </p14:nvContentPartPr>
              <p14:xfrm>
                <a:off x="9979933" y="5794133"/>
                <a:ext cx="32040" cy="10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64813" y="5779013"/>
                  <a:ext cx="6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14:cNvPr>
                <p14:cNvContentPartPr/>
                <p14:nvPr/>
              </p14:nvContentPartPr>
              <p14:xfrm>
                <a:off x="10038253" y="5841653"/>
                <a:ext cx="32040" cy="7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22773" y="582653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8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Neural Nets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5D7-F82B-4B49-81D7-29A871E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Layers: Reduce Spatial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C0C-ADCA-754D-98A7-9041A88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5471160" cy="5124450"/>
          </a:xfrm>
        </p:spPr>
        <p:txBody>
          <a:bodyPr>
            <a:normAutofit/>
          </a:bodyPr>
          <a:lstStyle/>
          <a:p>
            <a:r>
              <a:rPr lang="en-US" dirty="0"/>
              <a:t>Move a window over the data, summarizing the statistics.</a:t>
            </a:r>
          </a:p>
          <a:p>
            <a:endParaRPr lang="en-US" dirty="0"/>
          </a:p>
          <a:p>
            <a:r>
              <a:rPr lang="en-US" dirty="0"/>
              <a:t>Common approach: </a:t>
            </a:r>
            <a:r>
              <a:rPr lang="en-US" b="1" dirty="0">
                <a:solidFill>
                  <a:srgbClr val="C00000"/>
                </a:solidFill>
              </a:rPr>
              <a:t>Max pooling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Send the maximum value of each window to the next layer.</a:t>
            </a:r>
          </a:p>
          <a:p>
            <a:pPr lvl="1"/>
            <a:r>
              <a:rPr lang="en-US" dirty="0"/>
              <a:t>Also makes the problem a bit more scalable/practical.</a:t>
            </a:r>
          </a:p>
          <a:p>
            <a:pPr lvl="1"/>
            <a:r>
              <a:rPr lang="en-US" dirty="0"/>
              <a:t>Akin to “zooming out” of an image.</a:t>
            </a:r>
          </a:p>
          <a:p>
            <a:pPr lvl="1"/>
            <a:endParaRPr lang="en-US" dirty="0"/>
          </a:p>
          <a:p>
            <a:r>
              <a:rPr lang="en-US" dirty="0"/>
              <a:t>Reduces overfitting, spatial complexity.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14:cNvPr>
              <p14:cNvContentPartPr/>
              <p14:nvPr/>
            </p14:nvContentPartPr>
            <p14:xfrm>
              <a:off x="6545533" y="3376013"/>
              <a:ext cx="281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933" y="3345053"/>
                <a:ext cx="2871720" cy="25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7653B-1743-E540-AABA-8AA89A696A1F}"/>
              </a:ext>
            </a:extLst>
          </p:cNvPr>
          <p:cNvGrpSpPr/>
          <p:nvPr/>
        </p:nvGrpSpPr>
        <p:grpSpPr>
          <a:xfrm>
            <a:off x="6640933" y="3418133"/>
            <a:ext cx="2725560" cy="2424240"/>
            <a:chOff x="6640933" y="3418133"/>
            <a:chExt cx="2725560" cy="24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14:cNvPr>
                <p14:cNvContentPartPr/>
                <p14:nvPr/>
              </p14:nvContentPartPr>
              <p14:xfrm>
                <a:off x="7873933" y="3428933"/>
                <a:ext cx="153720" cy="234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893" y="3387893"/>
                  <a:ext cx="235800" cy="24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14:cNvPr>
                <p14:cNvContentPartPr/>
                <p14:nvPr/>
              </p14:nvContentPartPr>
              <p14:xfrm>
                <a:off x="6683053" y="4455293"/>
                <a:ext cx="25509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453" y="4424693"/>
                  <a:ext cx="261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14:cNvPr>
                <p14:cNvContentPartPr/>
                <p14:nvPr/>
              </p14:nvContentPartPr>
              <p14:xfrm>
                <a:off x="6640933" y="3899813"/>
                <a:ext cx="272556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5453" y="3884333"/>
                  <a:ext cx="27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14:cNvPr>
                <p14:cNvContentPartPr/>
                <p14:nvPr/>
              </p14:nvContentPartPr>
              <p14:xfrm>
                <a:off x="6678013" y="5037413"/>
                <a:ext cx="2688480" cy="15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533" y="5022293"/>
                  <a:ext cx="271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14:cNvPr>
                <p14:cNvContentPartPr/>
                <p14:nvPr/>
              </p14:nvContentPartPr>
              <p14:xfrm>
                <a:off x="7164733" y="3767333"/>
                <a:ext cx="2664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9613" y="3752213"/>
                  <a:ext cx="5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14:cNvPr>
                <p14:cNvContentPartPr/>
                <p14:nvPr/>
              </p14:nvContentPartPr>
              <p14:xfrm>
                <a:off x="7175173" y="3677693"/>
                <a:ext cx="576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60053" y="3662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14:cNvPr>
                <p14:cNvContentPartPr/>
                <p14:nvPr/>
              </p14:nvContentPartPr>
              <p14:xfrm>
                <a:off x="7170133" y="3481853"/>
                <a:ext cx="159120" cy="236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653" y="3466373"/>
                  <a:ext cx="189720" cy="23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14:cNvPr>
                <p14:cNvContentPartPr/>
                <p14:nvPr/>
              </p14:nvContentPartPr>
              <p14:xfrm>
                <a:off x="8424013" y="3418133"/>
                <a:ext cx="196200" cy="237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3853" y="3397973"/>
                  <a:ext cx="23688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F6534-B61E-6D46-A493-FB21A5928D68}"/>
              </a:ext>
            </a:extLst>
          </p:cNvPr>
          <p:cNvGrpSpPr/>
          <p:nvPr/>
        </p:nvGrpSpPr>
        <p:grpSpPr>
          <a:xfrm>
            <a:off x="6820933" y="3582293"/>
            <a:ext cx="750960" cy="714600"/>
            <a:chOff x="6820933" y="3582293"/>
            <a:chExt cx="75096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14:cNvPr>
                <p14:cNvContentPartPr/>
                <p14:nvPr/>
              </p14:nvContentPartPr>
              <p14:xfrm>
                <a:off x="6852613" y="3593453"/>
                <a:ext cx="53280" cy="32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7133" y="3578333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14:cNvPr>
                <p14:cNvContentPartPr/>
                <p14:nvPr/>
              </p14:nvContentPartPr>
              <p14:xfrm>
                <a:off x="7429333" y="3582293"/>
                <a:ext cx="2664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4213" y="3567173"/>
                  <a:ext cx="5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14:cNvPr>
                <p14:cNvContentPartPr/>
                <p14:nvPr/>
              </p14:nvContentPartPr>
              <p14:xfrm>
                <a:off x="6847213" y="4116893"/>
                <a:ext cx="13248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2093" y="410141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14:cNvPr>
                <p14:cNvContentPartPr/>
                <p14:nvPr/>
              </p14:nvContentPartPr>
              <p14:xfrm>
                <a:off x="6820933" y="4100693"/>
                <a:ext cx="307440" cy="4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453" y="4085573"/>
                  <a:ext cx="33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14:cNvPr>
                <p14:cNvContentPartPr/>
                <p14:nvPr/>
              </p14:nvContentPartPr>
              <p14:xfrm>
                <a:off x="7402693" y="4053173"/>
                <a:ext cx="1692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7573" y="4038053"/>
                  <a:ext cx="199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B877-1075-5C4A-871D-D5DACE6978D1}"/>
              </a:ext>
            </a:extLst>
          </p:cNvPr>
          <p:cNvGrpSpPr/>
          <p:nvPr/>
        </p:nvGrpSpPr>
        <p:grpSpPr>
          <a:xfrm>
            <a:off x="8106493" y="3545213"/>
            <a:ext cx="836640" cy="725400"/>
            <a:chOff x="8106493" y="3545213"/>
            <a:chExt cx="8366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14:cNvPr>
                <p14:cNvContentPartPr/>
                <p14:nvPr/>
              </p14:nvContentPartPr>
              <p14:xfrm>
                <a:off x="8106493" y="3545213"/>
                <a:ext cx="29664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1373" y="3530093"/>
                  <a:ext cx="32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14:cNvPr>
                <p14:cNvContentPartPr/>
                <p14:nvPr/>
              </p14:nvContentPartPr>
              <p14:xfrm>
                <a:off x="8778613" y="3566453"/>
                <a:ext cx="13248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8453" y="3545933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14:cNvPr>
                <p14:cNvContentPartPr/>
                <p14:nvPr/>
              </p14:nvContentPartPr>
              <p14:xfrm>
                <a:off x="8196493" y="4026893"/>
                <a:ext cx="159120" cy="24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1373" y="4011413"/>
                  <a:ext cx="18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14:cNvPr>
                <p14:cNvContentPartPr/>
                <p14:nvPr/>
              </p14:nvContentPartPr>
              <p14:xfrm>
                <a:off x="8186053" y="4153613"/>
                <a:ext cx="254520" cy="7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0933" y="4138493"/>
                  <a:ext cx="28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14:cNvPr>
                <p14:cNvContentPartPr/>
                <p14:nvPr/>
              </p14:nvContentPartPr>
              <p14:xfrm>
                <a:off x="8762773" y="4005653"/>
                <a:ext cx="1803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7653" y="3990533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836F50-60B5-ED4A-8890-E16A77FA9504}"/>
              </a:ext>
            </a:extLst>
          </p:cNvPr>
          <p:cNvGrpSpPr/>
          <p:nvPr/>
        </p:nvGrpSpPr>
        <p:grpSpPr>
          <a:xfrm>
            <a:off x="6794293" y="4767773"/>
            <a:ext cx="825840" cy="206640"/>
            <a:chOff x="6794293" y="4767773"/>
            <a:chExt cx="8258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14:cNvPr>
                <p14:cNvContentPartPr/>
                <p14:nvPr/>
              </p14:nvContentPartPr>
              <p14:xfrm>
                <a:off x="6794293" y="4794053"/>
                <a:ext cx="1879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3773" y="4773533"/>
                  <a:ext cx="22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14:cNvPr>
                <p14:cNvContentPartPr/>
                <p14:nvPr/>
              </p14:nvContentPartPr>
              <p14:xfrm>
                <a:off x="7392253" y="4767773"/>
                <a:ext cx="22788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71733" y="4747253"/>
                  <a:ext cx="268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222C-FCB2-ED4D-A382-3453DABA3F3A}"/>
              </a:ext>
            </a:extLst>
          </p:cNvPr>
          <p:cNvGrpSpPr/>
          <p:nvPr/>
        </p:nvGrpSpPr>
        <p:grpSpPr>
          <a:xfrm>
            <a:off x="6931813" y="5296613"/>
            <a:ext cx="825840" cy="233280"/>
            <a:chOff x="6931813" y="5296613"/>
            <a:chExt cx="8258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14:cNvPr>
                <p14:cNvContentPartPr/>
                <p14:nvPr/>
              </p14:nvContentPartPr>
              <p14:xfrm>
                <a:off x="6931813" y="5392013"/>
                <a:ext cx="1080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6693" y="5376893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14:cNvPr>
                <p14:cNvContentPartPr/>
                <p14:nvPr/>
              </p14:nvContentPartPr>
              <p14:xfrm>
                <a:off x="7476853" y="5296613"/>
                <a:ext cx="280800" cy="15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733" y="5281493"/>
                  <a:ext cx="31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89E8E9-DCFF-1B49-958B-849C9836CEFE}"/>
              </a:ext>
            </a:extLst>
          </p:cNvPr>
          <p:cNvGrpSpPr/>
          <p:nvPr/>
        </p:nvGrpSpPr>
        <p:grpSpPr>
          <a:xfrm>
            <a:off x="8281453" y="4629893"/>
            <a:ext cx="693720" cy="243360"/>
            <a:chOff x="8281453" y="4629893"/>
            <a:chExt cx="693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14:cNvPr>
                <p14:cNvContentPartPr/>
                <p14:nvPr/>
              </p14:nvContentPartPr>
              <p14:xfrm>
                <a:off x="8281453" y="4629893"/>
                <a:ext cx="21600" cy="24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65973" y="4614773"/>
                  <a:ext cx="52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14:cNvPr>
                <p14:cNvContentPartPr/>
                <p14:nvPr/>
              </p14:nvContentPartPr>
              <p14:xfrm>
                <a:off x="8773573" y="4677773"/>
                <a:ext cx="20160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8093" y="4662293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060173-E15F-4946-A7B3-C79A0E8EB0D2}"/>
              </a:ext>
            </a:extLst>
          </p:cNvPr>
          <p:cNvGrpSpPr/>
          <p:nvPr/>
        </p:nvGrpSpPr>
        <p:grpSpPr>
          <a:xfrm>
            <a:off x="8244373" y="5239013"/>
            <a:ext cx="757080" cy="280080"/>
            <a:chOff x="8244373" y="5239013"/>
            <a:chExt cx="75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14:cNvPr>
                <p14:cNvContentPartPr/>
                <p14:nvPr/>
              </p14:nvContentPartPr>
              <p14:xfrm>
                <a:off x="8244373" y="5275733"/>
                <a:ext cx="17964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8893" y="5260253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14:cNvPr>
                <p14:cNvContentPartPr/>
                <p14:nvPr/>
              </p14:nvContentPartPr>
              <p14:xfrm>
                <a:off x="8858173" y="5239013"/>
                <a:ext cx="143280" cy="2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2693" y="5223893"/>
                  <a:ext cx="1738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5B2AB-4263-E94F-8719-F58CBFC6D901}"/>
              </a:ext>
            </a:extLst>
          </p:cNvPr>
          <p:cNvGrpSpPr/>
          <p:nvPr/>
        </p:nvGrpSpPr>
        <p:grpSpPr>
          <a:xfrm>
            <a:off x="9514093" y="3892253"/>
            <a:ext cx="635400" cy="695520"/>
            <a:chOff x="9514093" y="3892253"/>
            <a:chExt cx="6354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14:cNvPr>
                <p14:cNvContentPartPr/>
                <p14:nvPr/>
              </p14:nvContentPartPr>
              <p14:xfrm>
                <a:off x="9514093" y="4349453"/>
                <a:ext cx="60840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8973" y="4334333"/>
                  <a:ext cx="638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14:cNvPr>
                <p14:cNvContentPartPr/>
                <p14:nvPr/>
              </p14:nvContentPartPr>
              <p14:xfrm>
                <a:off x="9625333" y="3892253"/>
                <a:ext cx="22248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0213" y="3876773"/>
                  <a:ext cx="253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14:cNvPr>
                <p14:cNvContentPartPr/>
                <p14:nvPr/>
              </p14:nvContentPartPr>
              <p14:xfrm>
                <a:off x="9863653" y="3952733"/>
                <a:ext cx="18540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48173" y="3937613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14:cNvPr>
                <p14:cNvContentPartPr/>
                <p14:nvPr/>
              </p14:nvContentPartPr>
              <p14:xfrm>
                <a:off x="10048693" y="3894413"/>
                <a:ext cx="10080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3573" y="387929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14:cNvPr>
                <p14:cNvContentPartPr/>
                <p14:nvPr/>
              </p14:nvContentPartPr>
              <p14:xfrm>
                <a:off x="10038253" y="3905213"/>
                <a:ext cx="7956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2773" y="3889733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14:cNvPr>
                <p14:cNvContentPartPr/>
                <p14:nvPr/>
              </p14:nvContentPartPr>
              <p14:xfrm>
                <a:off x="9715333" y="4243613"/>
                <a:ext cx="4284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00213" y="4228493"/>
                  <a:ext cx="7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14:cNvPr>
                <p14:cNvContentPartPr/>
                <p14:nvPr/>
              </p14:nvContentPartPr>
              <p14:xfrm>
                <a:off x="9715333" y="4185653"/>
                <a:ext cx="328320" cy="11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213" y="417017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14:cNvPr>
                <p14:cNvContentPartPr/>
                <p14:nvPr/>
              </p14:nvContentPartPr>
              <p14:xfrm>
                <a:off x="10085773" y="4063973"/>
                <a:ext cx="3744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0653" y="4048493"/>
                  <a:ext cx="6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82CC2-96E3-C84D-AE98-787E32F59A75}"/>
              </a:ext>
            </a:extLst>
          </p:cNvPr>
          <p:cNvGrpSpPr/>
          <p:nvPr/>
        </p:nvGrpSpPr>
        <p:grpSpPr>
          <a:xfrm>
            <a:off x="10509133" y="3889373"/>
            <a:ext cx="1333800" cy="1164600"/>
            <a:chOff x="10509133" y="3889373"/>
            <a:chExt cx="1333800" cy="11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14:cNvPr>
                <p14:cNvContentPartPr/>
                <p14:nvPr/>
              </p14:nvContentPartPr>
              <p14:xfrm>
                <a:off x="10509133" y="3889373"/>
                <a:ext cx="1333800" cy="11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3653" y="3873893"/>
                  <a:ext cx="13644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14:cNvPr>
                <p14:cNvContentPartPr/>
                <p14:nvPr/>
              </p14:nvContentPartPr>
              <p14:xfrm>
                <a:off x="11165053" y="3941933"/>
                <a:ext cx="42840" cy="10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49933" y="3926813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14:cNvPr>
                <p14:cNvContentPartPr/>
                <p14:nvPr/>
              </p14:nvContentPartPr>
              <p14:xfrm>
                <a:off x="10567453" y="4413173"/>
                <a:ext cx="124920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51973" y="4397693"/>
                  <a:ext cx="1279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14:cNvPr>
              <p14:cNvContentPartPr/>
              <p14:nvPr/>
            </p14:nvContentPartPr>
            <p14:xfrm>
              <a:off x="10778773" y="4069013"/>
              <a:ext cx="153720" cy="28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63653" y="4053893"/>
                <a:ext cx="184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14:cNvPr>
              <p14:cNvContentPartPr/>
              <p14:nvPr/>
            </p14:nvContentPartPr>
            <p14:xfrm>
              <a:off x="11403373" y="4021493"/>
              <a:ext cx="164520" cy="30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88253" y="4006373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14:cNvPr>
              <p14:cNvContentPartPr/>
              <p14:nvPr/>
            </p14:nvContentPartPr>
            <p14:xfrm>
              <a:off x="10593733" y="4609013"/>
              <a:ext cx="407160" cy="20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78613" y="4593533"/>
                <a:ext cx="437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0B008-8905-6648-B299-C5969E744D44}"/>
              </a:ext>
            </a:extLst>
          </p:cNvPr>
          <p:cNvGrpSpPr/>
          <p:nvPr/>
        </p:nvGrpSpPr>
        <p:grpSpPr>
          <a:xfrm>
            <a:off x="11376733" y="4571933"/>
            <a:ext cx="138240" cy="349560"/>
            <a:chOff x="11376733" y="4571933"/>
            <a:chExt cx="1382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14:cNvPr>
                <p14:cNvContentPartPr/>
                <p14:nvPr/>
              </p14:nvContentPartPr>
              <p14:xfrm>
                <a:off x="11376733" y="4571933"/>
                <a:ext cx="13788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61613" y="4556453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14:cNvPr>
                <p14:cNvContentPartPr/>
                <p14:nvPr/>
              </p14:nvContentPartPr>
              <p14:xfrm>
                <a:off x="11498773" y="4571933"/>
                <a:ext cx="16200" cy="34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3293" y="4556453"/>
                  <a:ext cx="4680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16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F90B-26A2-EC43-B4CB-93BC83C2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7F5-122B-6E4F-AFCB-925BBD19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Dropout layer: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Removes/deactivates certain fraction of neurons in the neural network. </a:t>
            </a:r>
          </a:p>
          <a:p>
            <a:pPr lvl="1"/>
            <a:r>
              <a:rPr lang="en-US" dirty="0"/>
              <a:t>Helps avoid overfitting</a:t>
            </a:r>
          </a:p>
          <a:p>
            <a:pPr lvl="1"/>
            <a:r>
              <a:rPr lang="en-US" dirty="0"/>
              <a:t>Typically applied after a max pooling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Flatten layer: </a:t>
            </a:r>
            <a:r>
              <a:rPr lang="en-US" dirty="0"/>
              <a:t>converts a pooled feature map into a column. </a:t>
            </a:r>
          </a:p>
          <a:p>
            <a:pPr lvl="1"/>
            <a:r>
              <a:rPr lang="en-US" dirty="0"/>
              <a:t>Useful for changing the shape of the input for input into a fully connected artificial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73816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575-B7F9-C14E-8542-B2F50C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CCF67-89EE-7743-806F-EDA20F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86" y="1461229"/>
            <a:ext cx="5795383" cy="332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FCA31-1A86-254C-A2AE-3FBFF41C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46" y="4559130"/>
            <a:ext cx="6601677" cy="1933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8E11F-B672-DF48-96E1-EA654C9AFA37}"/>
              </a:ext>
            </a:extLst>
          </p:cNvPr>
          <p:cNvSpPr txBox="1"/>
          <p:nvPr/>
        </p:nvSpPr>
        <p:spPr>
          <a:xfrm>
            <a:off x="6519333" y="649287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5"/>
              </a:rPr>
              <a:t>https://neurohive.io/en/popular-networks/vgg16/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21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1048E-ADCB-B548-8F83-EC86585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1"/>
            <a:ext cx="12192000" cy="61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</a:t>
            </a:r>
            <a:r>
              <a:rPr lang="en-US"/>
              <a:t>a.k.a., CNN</a:t>
            </a:r>
            <a:r>
              <a:rPr lang="en-US" dirty="0"/>
              <a:t>, </a:t>
            </a:r>
            <a:r>
              <a:rPr lang="en-US" dirty="0" err="1"/>
              <a:t>ConvNet</a:t>
            </a:r>
            <a:r>
              <a:rPr lang="en-US" dirty="0"/>
              <a:t>)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301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4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9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6463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83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748</Words>
  <Application>Microsoft Macintosh PowerPoint</Application>
  <PresentationFormat>Widescreen</PresentationFormat>
  <Paragraphs>133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 for Computer Systems</vt:lpstr>
      <vt:lpstr>Deep Neural Nets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Gradient Descent</vt:lpstr>
      <vt:lpstr>PowerPoint Presentation</vt:lpstr>
      <vt:lpstr>Summary</vt:lpstr>
      <vt:lpstr>Convolution</vt:lpstr>
      <vt:lpstr>Convolutional Neural Nets</vt:lpstr>
      <vt:lpstr>Convolutional Neural Networks (CNNs)</vt:lpstr>
      <vt:lpstr>Applications of Convolutional Neural Nets</vt:lpstr>
      <vt:lpstr>Individual Image Data</vt:lpstr>
      <vt:lpstr>Convolution Layers</vt:lpstr>
      <vt:lpstr>Pooling Layers: Reduce Spatial Dimensions</vt:lpstr>
      <vt:lpstr>Other Layers</vt:lpstr>
      <vt:lpstr>Example: VGG16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24</cp:revision>
  <dcterms:created xsi:type="dcterms:W3CDTF">2020-06-03T14:17:57Z</dcterms:created>
  <dcterms:modified xsi:type="dcterms:W3CDTF">2022-11-17T18:21:33Z</dcterms:modified>
</cp:coreProperties>
</file>