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notesSlides/notesSlide5.xml" ContentType="application/vnd.openxmlformats-officedocument.presentationml.notesSlide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51" r:id="rId2"/>
    <p:sldId id="258" r:id="rId3"/>
    <p:sldId id="439" r:id="rId4"/>
    <p:sldId id="431" r:id="rId5"/>
    <p:sldId id="259" r:id="rId6"/>
    <p:sldId id="440" r:id="rId7"/>
    <p:sldId id="441" r:id="rId8"/>
    <p:sldId id="442" r:id="rId9"/>
    <p:sldId id="443" r:id="rId10"/>
    <p:sldId id="444" r:id="rId11"/>
    <p:sldId id="445" r:id="rId12"/>
    <p:sldId id="433" r:id="rId13"/>
    <p:sldId id="389" r:id="rId14"/>
    <p:sldId id="385" r:id="rId15"/>
    <p:sldId id="446" r:id="rId16"/>
    <p:sldId id="386" r:id="rId17"/>
    <p:sldId id="415" r:id="rId18"/>
    <p:sldId id="447" r:id="rId19"/>
    <p:sldId id="416" r:id="rId20"/>
    <p:sldId id="387" r:id="rId21"/>
    <p:sldId id="448" r:id="rId22"/>
    <p:sldId id="449" r:id="rId23"/>
    <p:sldId id="4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0.6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133 1089 8498,'8'-15'-30,"5"0"650,-11 0-269,4 7-134,-6 2 149,0 6-57,0 0-325,0 13 34,-6-3-2,4 11 1,-9-5-595,6 4 271,-7-4-85,11 5 0,-7-1-200,3 0 0,1-1 67,-5-4 525,5 0 0,-9-1 0,5 1 0</inkml:trace>
  <inkml:trace contextRef="#ctx0" brushRef="#br0" timeOffset="159">1 677 8435,'1'-43'72,"4"4"0,-3 5 359,3 9 692,3 4-367,-7 13-735,6 2-499,-7 6 0,5 6 223,0 4-514,6 3 511,-9 2 0,11 6-81,-3 3-553,-4-2 375,7 5 517,-4-4 0,5 13 0,1 2 0</inkml:trace>
  <inkml:trace contextRef="#ctx0" brushRef="#br0" timeOffset="512">427 1074 8432,'15'0'-385,"-6"0"-730,1 0 602,-7 0 1117,4 0-407,0 6-142,-6 3 1,6 5 82,-7 1 0,0-5 219,0 0-180,0-7 221,0 3-116,0-6-108,0-6 0,0-4-110,0-10 262,6 4-112,-4-5 1,9 0 14,-6-4 159,7 4-278,-4 0 0,2 3-80,-1 3-88,1-3 142,-2 10 0,5 0-243,-3 3 85,-3 3 1,6 4-1,-5 3 54,0 4 0,4 6-6,-8 5 1,6-2-26,-5 6 0,0-4-66,-5 4 0,5-6-116,0 2 0,0-4-154,-5-1 1,5 5 128,0-1 0,6 1-322,-1-6 0,0-4 109,4 0 1,-2-7 470,7 2 0,4 3 0,0 1 0</inkml:trace>
  <inkml:trace contextRef="#ctx0" brushRef="#br0" timeOffset="744">1030 309 8432,'0'-14'0,"0"-1"-405,0 0 135,0 1 68,0 5 0,0 6 1156,0 13-426,0 6-190,0 20 1,-2 2 199,-3 6 0,3 5-92,-3 0-206,-3 6-141,7 4 0,-11 2 98,7 2-1478,0-2 1147,5 4 1,0-3-377,0 7 429,0-7 1,5-3-1,2-10-1454,1-4 1047,2-7 1,5 1 0,-1-9-866,1-8 1353,0-10 0,6-6 0,2-6 0</inkml:trace>
  <inkml:trace contextRef="#ctx0" brushRef="#br0" timeOffset="919">1324 809 8432,'0'-21'-76,"-7"5"38,-3-4 0,0 5 38,-4 6 1119,2-4-637,-15 11 1,4-3-589,-7 10-11,1-3 94,-1 11 0,1-5-418,0 6 227,-1 1-17,1 6 1,4-8-58,1 7 0,6-12 25,-2 7 0,9-4-234,1 4 1,2-5 34,-2 0 462,4-7 0,6 10 0,0-5 0</inkml:trace>
  <inkml:trace contextRef="#ctx0" brushRef="#br0" timeOffset="1210">1294 942 8416,'15'0'22,"-7"0"1,5 1 200,-3 4 1,-2-2 245,2 7-324,-7 0 56,10 5 1,-11 4 200,3 1-840,-4-1 376,6-4 0,-5 5-350,2-1 299,5 1 88,-8-12 1,11 5-86,-7-3 240,6-4 0,-3 1 80,7-7 0,0-2-81,-1-3 274,1-3-326,-7-13 1,5 3 174,-3-6-150,3-1 0,-3-4 202,0-1-382,-7 1 1,8 0 153,-6-1 0,5 1-725,-5-1 425,0 1 0,-5 1-962,0 4 799,0 2 1,0 8-226,0-1-341,0 7 438,0 1 515,0 7 0,-7 0 0,-1 0 0</inkml:trace>
  <inkml:trace contextRef="#ctx0" brushRef="#br0" timeOffset="1529">1735 912 8416,'10'0'-288,"0"0"278,-7 0 2,10 0 1,-5 2 618,7 3-241,-7 3-227,5 7 1,-10-1-99,7 1 0,-5 0 128,5-1-299,-7 8 83,10-6 0,-11 5-420,3-6 233,3 0 8,-6-1-173,4 1 182,-6-7 0,0 5-191,0-11 205,0 4 0,0-12-96,0-4-155,-6-3 329,4-2 1,-11-8 120,3-6 0,-3 0 0,5-7 0,-5 0 0,3-4-149,-3-2 149,5-9 0,-4 4 586,7-7-356,-6 7-148,9-10 1,-9 9 1027,6-6-772,0 14 1,5-1 0,0 16 852,0 6-530,0 2-751,0 9 162,0 2 0,0 7-1382,0 4 705,0-3 446,7 11 0,-4-5 159,7 7 0,0 6 0,4 2 0</inkml:trace>
  <inkml:trace contextRef="#ctx0" brushRef="#br1" timeOffset="1921">2161 74 11017,'10'-14'0,"-2"-1"292,-1 0-632,-2 0 1,-4 7-1248,4 3 1622,-3 4 0,4 2 421,-6 4 1,0 10-662,0 10 894,7 2-468,-5 9 1,4 2 118,-6 6-120,0 0-151,0 7 0,0-4-386,0 7-37,0 0-207,0 5 213,0-1 196,0 8 1,0-6-817,0 4 552,7 3 242,-6-7 1,11 6-602,-7-8 409,6-12 38,-9-3-66,4-14 426,-6-6 1,0-2-34,0-6 1,-6-7 166,-4-3 0,-3-17 0,-2-4 1</inkml:trace>
  <inkml:trace contextRef="#ctx0" brushRef="#br1" timeOffset="2163">2103 853 11023,'0'-23'-1841,"1"-3"1632,4 7 0,-3-1 1379,3 5-306,3 1-461,0-1 0,7 5 149,-1 0-191,1 7-157,0-3 0,6 6 539,4 0-450,-4 0 69,7 0 0,-6-5-122,8 0-81,-7 0 0,3 5 0,-5 0-420,2 0 190,-5 0-158,3 0 1,-6 6-299,-1 4 0,1-2 222,0 2-224,0 7 237,-1-1 1,-4 10-706,0-6 438,0 6 5,-2-3-95,5-1-56,-11 6-43,4-5 275,-6 7-13,0-8 305,0 6 0,0-12 133,0 4 1,0-4 38,0-1 1,7 6-1,1 2 1</inkml:trace>
  <inkml:trace contextRef="#ctx0" brushRef="#br1" timeOffset="2347">2485 280 8649,'0'-33'343,"0"4"0,0-2 75,0 11-1055,0 7 41,0 7 199,0 6-541,0 0 688,6 6-240,-4 2 308,4 14 0,-1-6 183,0 4 0,0 2-1,2-5 1,1 11 0,7-6-1</inkml:trace>
  <inkml:trace contextRef="#ctx0" brushRef="#br1" timeOffset="2978">2691 618 15286,'14'0'-132,"1"0"196,-7 7 0,5-4 29,-3 7 1,1 0-320,-1 4 98,3 7-753,-5-4 582,1 11 0,2-6 42,-6 8 1,5-1-134,-5 1 0,4-3 71,-4-2-441,0 3 509,2-12 1,-6 5 6,4-6 0,2-5 141,-2 0 639,0-7 55,-5 3-354,6-6 0,-4-6-223,3-4-3,-4-3 1,4-2-167,0 1 188,0-8 1,-5 6-144,0-4-353,0-3 118,0 7 0,5-7-301,0 4 519,0 2 0,-5-4 42,0 6 1,1 1 2,4-1 0,-3 5-47,3 0 143,-4 7 0,1-3-74,3 6 633,-3 0-284,11 0 1,-10 1 178,7 4 142,0-3-375,4 11 0,1-5 476,0 7-527,6-7 1,-5 5 134,4-3 1,1-4-216,-1-1 0,4 2 174,-4-2-186,6 0 0,-3-5 63,6 0 186,1 0-244,-1 0 0,-5 0 143,1 0 288,-1-7-506,6 5 1,-7-11-28,-4 3-69,-2-3 1,-1-3-129,4-3-320,-11 2 369,11-11 1,-17 6-909,7-8 603,-7 1 0,4 1 47,-7 3 1,0 4-61,0 7 1,-7 5 400,-3 4-239,-3 4 222,-1 1 1,-3 1 428,-2 4-214,2 4 0,-5 12-94,2 3 1,4 2 9,-4-1 0,5 3 150,6-4 1,-3 4-247,7 1-595,0 1 647,5-7-41,0 4 0,8-5 153,7 2 557,6 4-227,9-12 1,6 5 315,3-6-334,3 0 1,9 0 523,3-1-1019,3-6 205,-5 5 0,4-11-567,-7 3 354,6 3 1,-10-5 135,-1 7 0,0 0 0,-7 5 0</inkml:trace>
  <inkml:trace contextRef="#ctx0" brushRef="#br1" timeOffset="3780">4528 603 15616,'23'-29'-2143,"-4"0"3099,-2 6 1,-7 3 70,-1 10-813,-5 4 1,0 12 390,-8 4-3332,2 3 1048,-11 8 370,11-4-358,-4 11 1606,-1-6 1,6 8-1,-6-1 1</inkml:trace>
  <inkml:trace contextRef="#ctx0" brushRef="#br0" timeOffset="3936">4660 1089 8513,'23'-17'0,"-3"-2"684,-4 9-569,-8-3-221,-1 13-117,-7 0 0,-7 6-581,-3 4 804,-3 10 0,-1-4 0,-1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0:59.93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368 118 8502,'8'-7'-2165,"5"6"2290,-11-12 0,6 11 105,-3-3-118,-4-3 1,7 6 432,-3-2-405,-3-5 164,4 8-114,1-12 0,-5 9-34,3-5 0,1 4 198,-1-5-244,0 7 65,1-10-26,-4 11-434,5-5 127,-7 7 273,0 0 1,0 7-13,0 3-110,0 9 47,0 4 1,0 8-91,0 4 109,0 2-22,0 7 1,0 2-81,0 3 100,0-3-64,0 11 1,0-2-25,0 4 85,0 3-82,6-16 0,-3 8-12,7-10 0,-2 2 45,2-12-43,3-6 42,-5-7 0,2-8 3,0-3 263,0-4-128,-2-6 1,3-1 297,-6-4-185,7-10 15,-11-1-231,12-12 32,-4-1 1,0-4 81,1-6-389,0 0 335,-2-12 0,5 0-55,-3-3 0,1-1-116,-1 6 0,3-2-96,-3 2-43,-3 4 200,-1-6 0,-6 8-81,0 4 95,0 3-32,0 13 249,0 2 8,0 13-514,0 2 296,-6 6 0,4 6 16,-3 4-308,3 3 135,2 8 0,0-3 235,0 7-106,0-1-4,0 12 1,0-3 234,0 6 10,0 0-263,0 5 226,7 0-187,-5 0 0,6 9 21,-3 5 0,3 5 36,7 10 1,-1 2 97,1 8-1706,0 4 1580,-1-5 1,-1 6-22,-3 0 23,3 0-21,-11-13 0,4-3-670,-6-13 679,-6-7-19,-9 5 1,-6-11-174,-4 3 178,-9-10-360,10-3 144,-19 0 204,6-5 0,-9-3 614,-3-13 1,2-7-629,-7-8 0,-5-2 45,-5-3 1,5-9-49,5-11 1,9-9 30,1-5 0,6 1 290,9-1 1,6 0-676,3-5 355,4 0-251,8-1-39,1 1 281,7-6 0,2 4-39,3-3-262,3 3 120,13 2 0,-3-2-184,7-3 261,-7 10 45,9-3 1,-4 17-455,7 1 344,6 6 66,-5-3-22,11 6 252,-11 7 1,7-4-346,-4 7 45,-3 0 81,5 5 0,-7 0-128,1 0 253,-7 0 274,4 0-274,-10 7 0,17 1 0,-3 7 0</inkml:trace>
  <inkml:trace contextRef="#ctx0" brushRef="#br0" timeOffset="1096">867 735 8424,'15'0'-62,"0"-6"1,0 4 25,-1-3 0,-4-1 210,0 1 1,0 0 212,4 5-332,1-7 1,0 6-147,-1-4 0,1-2-34,0 2 0,1-1 133,4 1 1,-2-1-33,6-4 0,-1-3 86,2 3-51,2-10 31,-4 4 0,2-7 42,-1 3-221,-6 4 171,3-12 0,-8 12-10,-3-4 1,2 2-2,-7-1 1,0 7-292,-5-2 293,-7 2 1,-1-1-160,-7 3 52,0-3 1,-1 12 72,-4-4 1,3 3-121,-8 2 99,7 0 1,-8 2-19,6 3 1,-4 3 18,4 7 1,-4 1-19,4 4 26,-6 2 1,11 3-21,1-1 48,-1 1-24,7 4 0,0 1 29,3-1-36,3 0 6,2 1 1,7-6 65,2 1-66,4-7 1,9 3-62,1-6 68,6-1 0,2-5-8,3-4-215,-3-4 111,12-1 0,-7 0 73,3 0-218,3-6 221,-11-3 1,10-5-335,-7-1 311,1 0 0,-6-4 28,1-1-34,-1 1 1,-5-3-83,1-2 346,-1 3-247,-1-7 0,-1 10-58,-8-7 247,1 1-63,6 1 1,-6-3 182,0 6 36,-1 1-291,-6 4 296,1 0-237,4 1 128,-12 5 101,6 3 0,-9 6-166,-3 0-95,4 0 47,-12 0 1,4 2-7,-5 2 1,-1 5-22,0 5 1,1 1-100,-1 0 105,0-1 1,1 6-58,-1 0 1,0 1-23,0-2 1,1-2-91,-1 2 134,7-2 1,-4 2 10,8 1-310,-8-1 292,11-4-27,-6 0-118,7 0 116,0-1 1,7-6 61,2-3-57,4-3 1,2-2-21,0 0 119,-1 0-97,1-7 4,6 6 65,-4-12-58,4-2 0,-6-1 9,-1-4 1,-4-1 3,0 1 0,-2 1 8,2 4 93,3-6-105,-11 4 0,6-2 252,-3 9-241,-4-3 3,6 11 1,-5-9-71,2 6 73,-2 0 13,5 5-154,-1 0 157,-4 0-29,11 7 0,-5 1-6,7 7 0,-1-1-15,1 1 1,0 1-13,-1 4 0,1-4 0,0 4 22,0-4-2,-7-1 1,5-1 52,-3 1-47,3 0 0,-4 3-64,1-3 63,-6 3 1,2-10-37,-6 6 13,0-5 0,0-1 191,0-3-171,0-4 1,-2 4-5,-2-10 297,2 4-269,-5-12-10,1 4 332,4-5-316,-4-8 1,6 4 33,0-6 250,0-1-262,0-4 1,1 0 57,4-1-87,-3 1 40,11 6 0,-3-5-213,9 4-59,-9-4 250,16 5 1,-21-3-232,10 6-39,-4 7 262,4 0-722,0 12 448,-1-12 1,1 11-134,0-3-323,-1 3 502,1 2 0,5 7 198,-1 3 0,7-4 0,-3 1 0</inkml:trace>
  <inkml:trace contextRef="#ctx0" brushRef="#br1" timeOffset="1610">2675 383 14636,'7'-9'-2509,"-5"-4"1074,11 12 2092,-12-12-1377,12 11 1178,-11-11-588,11 11 375,-11-4-666,4 6 901,1-7-254,-6 6-312,6-6 340,-7 7-318,0 7 278,0-6-739,-7 12 719,-1-11 0,-6 11-302,-1-3 0,3 1 180,-2-1 1,2 3-342,-7-3 488,2 3-359,3 2 1,-1-1 96,0 1 329,1 0-253,-1 0 1,0-1-238,0 1-12,7 0 175,-5-7 0,10 5-472,-7-3 431,7 3 11,-4 1-69,7-5 0,7 4 182,3-4 0,3 0 95,1 0 0,6-4 350,0 5-216,6-7-8,-10 10 1,5-11 29,-6 3 219,0 3-328,-1 0 0,1 2-171,0 0 0,-7-5-134,-3 5-414,-3-7 191,-2 10-162,0-11-94,-7 11 425,-1-12 0,-9 6 1,-2-7 144,-4 0 9,-13 0 0,3 0-300,-6 0 194,7 0 138,-11 0 54,6 0 1,-8 0 0,1 0 0</inkml:trace>
  <inkml:trace contextRef="#ctx0" brushRef="#br0" timeOffset="2218">3484 147 8550,'0'-14'12,"0"-1"414,0 0-79,0 1 76,0-1-679,0 7 99,0 1 338,0 7-234,0 0 1,6 5 278,4 0-425,3 6 304,2-2 0,5 5-154,-1 1-39,7 0 0,-3 4 204,7 1-245,5 0 52,3 1 1,1-3-86,0 6 184,1-6 0,4 8 28,0-6-296,0 6 246,0-10 1,-6 11-9,-4-8-138,-3 7 132,-2-3 1,-6 2-254,-3-1 230,-10-6 11,-4 10 0,-6-10 14,0 6-35,-6-6 13,-9 3 309,-8-6-141,-6 6 0,-7-3-159,-3 7 223,-4-7-187,-1 3 1,0-1-159,0-1 182,-7 1-12,5 1 0,-4-5-167,6 4-6,6-4 164,2-1 0,7 0-574,-1-1 304,8 1 1,7-5-1,8-2-640,1-1 896,4 4 0,-4-9 0,6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00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1044 11431,'0'-14'-494,"0"-1"0,5 0-546,0 0 1035,0 1 0,0-1 271,0 0 0,1 2 21,-1 3 117,-3-3 290,4 12-747,-6-6 148,0 7 1,2 7 211,3 3 1,-3 4 24,2 6 0,3-2-215,-2 6 1,1 1 60,-1 4 1,-1 1-164,5-1 0,-5 0-4,1 1 1,1-6-175,-1 1 0,0-7-33,-5 1 1,1-2-326,4-3 582,-3 1-36,5-7-78,-7-1 0,0-14-17,0-3 1,4-4-133,1-6 1,5-3 91,-5-6 1,8 0-279,2-1 1,1-1 122,9-3 0,-1 1 40,6-6 0,-3 6 175,-2-1 1,1 8 128,-6 1 0,-1 9 448,-4 1-166,0 7-183,-7 8 0,0 7 109,-3 2 1,-4 9 61,4 2 0,-3 5-121,-2-6 0,0 7-197,0-1 0,0-2-32,0 1 1,0-6 0,0 2 1,5 1-11,0-1 1,5-1 77,-6-4 0,8-5-41,-2-1 0,-2-5 104,2 1 1,1-4-89,9-1 0,-4 0 27,4 0 1,1-6-65,-2-4 0,3-8-121,-3-2 1,-2-6-87,2 2 0,2-4-149,-1-1 1,1-2 27,-1-4 1,-5 3-41,-1-8 1,-1 8 150,-8-3 0,0 9 100,-5 2 0,0 11-3,0-2 0,-2 10 188,-2 0 1,-3 5-9,-3 5 1,-3 3-78,3 7 0,2 1 69,-2 4 0,7 1-64,-2 4 1,4 1 102,1-7 1,0 7-117,0-1 0,6-4 98,4-1 0,-2-4-73,2-1 1,0 0 103,4-1 0,3-1 117,2-3 0,-2 2 6,2-8 0,3 1-36,-3-5 1,2-1-127,-1-4 0,-4-3-149,4-7 0,-5-1-58,-6-4 0,0 2-240,-5-6 0,-2 4 109,3-5 0,-10 6 89,-5-6 0,-3 6-31,-1-6 1,-8 7 75,-2-1 1,-2 2 307,1 3 0,-3 4-114,4 0 1,1 5 254,-1-5 0,1 7-153,-2-2 0,4 4-33,6 1 0,1 0-92,-1 0 1,5 0-44,0 0-91,7 0-92,-4 6 1,9-3 161,3 7 1,3-5 52,7 5 0,0-7 48,-1 2 0,3-3-61,2-2 0,-3 5 52,4-1 0,3 1 29,1-5 1,-1 0-11,2 0 1,-6-1 2,6-4 1,-1 2-90,6-7 0,-6 0-137,1-5 1,-2-4 17,1-1 1,-1-1-6,-3 1 0,-6 2 0,1-6 1,-2 11 26,-8-2 1,0 4-226,-5-4 245,0 7 0,-7 1 140,-2 7 0,-5 0 40,0 0 0,-3 5-41,-2 0 1,3 6-8,-4-1 1,2 3-40,-2 2 1,4 0 93,-4-1 0,6 6-65,4 0 1,-3 1-119,3-2 0,2 3-114,-2 2 1,7 4 56,-2-4 1,3-1 106,2 2 1,2-7-4,3 1 1,3-4 183,7-5 1,-1 1-9,1-6 0,1 0 5,4-5 0,-4-2-65,4-2 1,1-5-70,-1-5 1,1-3-74,-1-2 1,-4-4-218,4-7 0,-4-1 74,-1-3 0,4-3-186,1-8 1,-1-5 87,-4-4 1,0-3 80,-1-2 1,-5 0 131,-4 0 0,-5 1 72,-5-1 0,-4 7 78,-5 3 0,-6 9 254,1 6 0,-1 11 99,5 8 1,1 2 187,-1 9-391,0-1 0,2 11-133,3 4 1,-1 10-147,6 4 1,0-1 81,5 1 0,0 6-14,0 4 0,0 2-103,0-2 1,0-3-57,0 4 1,2-4 29,3-2 1,-4 0 14,4 1 0,2-1 256,-2 1 1,6-6 0,-1 1 1,3-7 91,2 1 0,1-2-94,4-3 1,1-1 21,3-3 1,9 2-27,-4-8 1,4 1-50,-4-5 1,1 0-78,-1 0 0,5-5 31,1 1 1,-1-8-196,-5 2 1,-4-4 20,-1-6 1,-1 2-230,2-6 1,1 1 43,-6-2 0,-6-3 2,-4 4 1,-7 1 105,2-1 1,-3 6 18,-2-2 1,-7 4 189,-2 1 0,-9 7 28,-2 3 1,-5 3 180,6 2 1,-7 2-168,1 3 0,2 3 179,-1 7 1,6 4-89,-2 1 0,4 1-116,1-1 0,1-4-62,-1 4 1,5 1-102,0-2 1,7 3 41,-2-3 0,3-2 36,2 2 0,7-7 214,3-3 0,3 0 38,2 0 1,4-2-79,1-7 0,6 0 21,-2 0 0,-1 0-10,2 0 0,-2-7-53,1-2 0,4-4-199,-4-2 1,4 0 39,2 0 0,1-4-61,3-1 0,-1-4-126,6 4 0,-7-4 91,3 4 1,-4 2 219,-2 8 0,-1 4-36,-4 6 1,3 1 245,-8 4 0,1 10-59,-6 10 1,-4 7 110,0 2 0,-7 2-160,2-1 1,-3-4-55,-2 3 1,-2-3 14,-3-2 0,-3-6-99,-7-3 0,-4-4-77,-1-1 1,-6-7-21,2-3 0,-4-3-185,-2-2 1,1 0 9,0 0 1,4 0-324,1 0 0,1 0 647,-2 0 1,4-7 0,6-1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6.13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1 10274,'9'0'-723,"-3"0"0,-6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0.7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543 180 22912,'19'-6'-633,"1"-4"0,1 2 1,-1-1-533,4 3 1078,-2-6 1,-1 10 452,-7-4 0,1 2-20,0-1-138,0-3-186,-1-7-627,1 0 61,-7 1 291,-1-1 0,-12 5-164,0 0 1,-7 5 227,3-4 0,-9 5-25,-2-1 0,-6 4 99,1 1 0,-7 0 175,-3 0 1,-5 6 200,0 4 1,-2 8-134,-2 2 0,0 6 165,0-2 1,0 4 19,-1 1 1,1 7-295,0 4 1,7 4-301,2 5 1,6-2-77,5 7 0,2 0-144,8 5 0,5-2-50,5-3 0,4 1-10,4-6 0,5 7 122,5-2 0,3-5 65,2-5 1,-1 0 155,7-5 0,-1-1 142,6 1 0,-3-7 118,-2 3 1,6-9 223,-7-2 1,12-6 172,-6 2 0,4-4 117,0-1 0,-1-5-98,6 0 1,-5-7-59,6 2 1,-1-4-161,5-1 0,-5 0 51,0 0 0,-4-1-268,4-4 1,-8 2-34,-2-7 1,-6 0-153,-8-5 1,-2-4-175,-3-1 1,-4-1-155,-6 1 1,0 4-97,0-4 0,-6 2 84,-4-1 1,-3 2 62,-2-2 0,-1 4 125,-4 5 0,2-3 160,-6 3 0,-1-1 121,-4 1 1,4 4 203,1 6 0,1-5 81,-2 0 1,-1 0 78,7 5 1,-1 0 384,5 0-119,-6 0-175,5 0-134,1 0 279,9 0-706,6 6 0,1-4 2,4 3 0,3-3 114,7-2 1,1 0-168,4 0 0,3-5 141,6 0 1,1-7-164,-1 3 1,2 0-83,3 0 1,-3-1 4,4-5 1,-1 5-4,-5 1 1,4 0 100,-8 0 1,-4 0-803,-2 5 988,4 2 1,-6-5-1,4 7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12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89 18125,'8'0'-21,"6"0"402,-13-6-2209,12 4 2147,-11-11-575,11 11 1,-10-4 276,7 6 1,-5-5-236,5 0 1,-4-2-178,9 3 0,-4 2 264,9-3 1,-4-2-289,-1 3 0,5-3 596,-1 2 0,6 4-554,-6-4 1,6 3 278,-6 2 1,3 0 184,-3 0 0,-2 0 0,4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1.3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30 8590,'15'-6'-83,"-1"4"100,1-3 0,6 3-175,4 2 1,7 0 114,3 0 0,7 0-217,2 0 260,0 0 0,20-6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2.7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897 118 18886,'25'-17'0,"-2"-1"-831,-2-1 126,-2 6 1,-4 1 519,0 7 0,-5-4 164,-1 4 341,-5 0 11,2 5 1,-6-2-727,0-3 1,-1 4 234,-4-4 0,-8 3 240,-7 2 0,-11 0 92,2 0 1,-16 0-225,1 0 1,-5 0 244,0 0 0,-3 2-179,-7 3 1,0-2 31,1 7 0,-1-5 441,0 4 1,0-4-319,1 5 1,5-2-311,4 2 0,5 3 21,5-3-1,5 3-84,9 2 1,4-5-147,6-1 77,7 1 0,2 5-288,6 0 1,1-6 143,4 1 0,3-5 271,7 5 0,1-5 121,4 5 1,-2-7 122,6 2 1,7 1 93,9-1 0,2 2-31,2-2 1,0-4 280,0 4 1,0-3 174,0-2 1,4 5-85,-4 0 0,3-1-286,-7-4 1,0 2-81,0 3 1,-1-3-82,-10 2 0,-1 0-43,-8 1 0,-9-2-222,4 7 1,-10 0-234,-1 4 0,-2 3-307,-2 2 1,-6-1 229,-4 7 0,-5-1 2,-5 5 0,-2 3 90,-8 2 1,1-2-4,-1 8 0,-1-6 43,-3 5 1,1-5 131,-6 6 0,7-6 299,-3 5 1,-2-5 143,-3 6 0,5-6-55,0 5 1,4-5-163,2 6 1,-4-6 60,4 5 1,-2-6-83,11 1 1,2-3-72,8-1 1,-1 4-106,6 0 1,0-1-22,5-9 1,2 4 41,3-3 0,-2 1 31,7-2 1,1-1 290,9-3 1,-1-4-94,11 4 1,-4 1 304,8-2 0,-1-1-28,1-8 1,0 3 4,11-3 1,-5 1-56,9-1 1,-1 2-28,1-7 1,0 1-240,10-1 1,-10-3-27,4 3 1,-5-4-210,-4-1 1,-7 0-17,-2 0 0,-8-1-871,-7-4-139,0 3 428,-19-4 0,6 9 707,-7 7 1,-13 6-1,-4 13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2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68 8485,'0'-15'112,"0"0"1,0 6 564,0-1-402,0 7 0,0-4-114,0 7 69,0-6-223,0 4 0,0 7 96,0 10 0,0 4-156,0 1 0,0 3 125,0 6 0,0 0-120,0 1 1,0-1-158,0 1 0,5-1 67,-1 0 0,1 1-150,-5-1 0,5 1-49,0-1 0,0-1-61,-5-4 1,2 4 59,3-4 0,-4-2-512,4-3 462,-3-2 388,-2-3 0,0-5 0,6-3 0,2-6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3.5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74 103 8485,'10'-6'0,"0"-2"-243,1 0 1,-3-6 287,2 5 0,-7 0 204,2 0 0,2 4 302,-2-5-401,-1 7 0,-4-5 161,0 3-351,0 3 255,0-5-306,0 7 1,-1 0 100,-4 0 1,2 0-163,-7 0 1,5 5-16,-5 0 1,5 5 112,-5-5-71,1 6 133,-6-2-98,0 5 62,1 1 28,-1 0 0,7-6 0,3 1 0,1-5 0,0 5 269,2-7-202,-5 10 0,9-6 11,3 3 0,3 1-58,7-6 0,0 0 10,-1-5 0,7 5-23,4 0 0,3 0-10,1-5 0,1 0-48,-1 0 1,0 0-175,1 0 1,-3-2-186,-2-3 1,1 3-176,-6-3 113,6-3 1,-10 7-235,4-4 706,-4-3 0,-1 6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08.0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30 279 8483,'-8'-14'-461,"1"-1"1,3 5 475,-1 0 0,0 6 465,5-6 0,0 5 67,0-5-26,0 7-283,0-10 0,0 9 37,0-5 1,0 4-183,0-5 0,0 5 9,0-5 0,6 5-119,4-4 1,3 5 22,2-1 1,0-1-206,-1 1 0,3-2 40,2 3 0,-1 2-251,7-3 1,-1 3-9,6 2 0,-6 0 88,1 0 0,-1 0-332,5 0 0,-6 2 662,-3 3 0,-4 3 0,-1 7 0</inkml:trace>
  <inkml:trace contextRef="#ctx0" brushRef="#br0" timeOffset="240">30 397 9539,'8'0'1071,"1"0"-1006,-5 0-214,5 0 1,5-5 116,1 0 0,0 0-117,-1 5 1,-1-1 135,-3-4 1,3 3-746,-3-3 1,3 4 757,2 1 0,6-7 0,2-1 0</inkml:trace>
  <inkml:trace contextRef="#ctx0" brushRef="#br0" timeOffset="537">574 88 8470,'10'-22'0,"0"2"-468,-7 4 1,3 6-283,-6 0 2993,7 7-1120,-5-4-999,4 7 1,-4 7 20,3 3 1,-2 4-113,7 6 1,-5 1 49,4 4 1,-5 2-3,1-2 0,1 4-279,-1 6 1,5-4 96,-5 3 1,1-3-489,-1-2 1,-3 1 241,3-1 0,1 0-956,-1 1 1303,7 6 0,-4-5 0,6 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0.0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74 162 13315,'5'-21'-1241,"0"-4"1,7 2 1146,-3-1 1,-1 8 364,2 1 1,-6 0-55,0 5 3,-2 4 221,-2-1-824,0 7 397,0 0 1,0 9 155,0 5 1,-2 3-82,-2 7 0,0-4-24,-6 4 1,7 6 3,-2 4 1,-1 5-225,1-5 0,-2 1 135,2-6 1,4 2-153,-4 3 1,3-3-500,2 4 0,0 1 448,0-2 1,0 0-50,0-4 1,0 2-173,0-2 0,5 1-72,0-12 0,2 6-358,-2-6 891,-4 1 0,12-5 1,-5-1-1</inkml:trace>
  <inkml:trace contextRef="#ctx0" brushRef="#br0" timeOffset="389">368 162 14373,'0'-15'-2262,"-6"1"2016,4 6 342,-4 1 1,1 9 44,0 3 0,-5 4-66,5 11 1,-6-2-200,1 6 1,-3-4 118,-2 4 0,-1-4-305,-4 5 1,2-3 440,-6 3 0,6 1-300,-2-6 0,-1 4-19,1-4 1,-1 1 55,1-1 1,4-9 140,-3 4 0,2-5-168,3-1 180,5-2-70,3-7 656,6 0-333,0 0 0,6 0 84,4 0 0,8 0-89,2 0 1,6 0-35,-2 0 0,4 0 86,1 0 1,1 0-83,-1 0 1,1 5-78,-1 0 0,-1 6-148,-4-1 1,4-2-216,-3 2 1,1-2-82,-2 2 1,-3 3-269,-6-3 0,0 1-735,0-1 1220,-1 3 1,8 2 0,0 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5116 250 8555,'0'-14'-803,"-6"-1"0,4 5 432,-3 0 640,-3 1-242,0 0 1,-7-2 83,0 6 1,-4-1 25,-1 1 0,-6 3-31,1-3 101,-9 3-149,-3-4 0,-9 4 57,-3-3-17,-3 4-740,-14 1 581,6 0 117,-12 6 0,3-2 57,-9 5-341,-4 1 269,-12 5 1,-1-5 22,-3-1-162,47-4 0,1 0 111,-47 3 0,48-1 1,-1 0-40,-2-3 1,1 1-1,-47 8 51,46-5 1,1-1 0,-1 0-1,1 1 13,-47 6 1,47-6 0,-1 1-29,-2 1 0,0-1 142,-44 8-139,44-7 0,0 1 0,-42 9 41,45-11 0,-1 1 0,0 3 0,0 2 6,-2 0 1,0-1 0,4-1 0,0 0-7,-1 5 0,-1-1-44,3-4 1,-1 2 17,-5 5 0,0 2 1,0-3-1,-1 0-26,-3 2 1,1 2-1,2-1 1,1 0 27,0 0 1,2 0 0,0 0 0,1 0-41,1 0 0,-1 0 0,-1 3 1,-1 1 47,-1 1 0,2 0 0,2-2 0,1 0 11,2-1 1,2 1 0,-38 26-1,0-2 1,11 1 5,-6-1 1,14-1 55,-4 6 0,12-5-53,3 5 0,7-5 21,-2 4-14,10 1 1,3-1 1,6 2-158,1-6 0,1 2 87,4-2 1,-2-2-151,6 7 0,2-7 172,8 2-283,4-3 251,6-2 1,0 0-105,0 0 0,6-4 339,4-1 1,10 0-209,4 5 1,4-5 4,1 1 1,7-6 57,3 5 1,9 0-60,1 5 1,8-6 125,2-4 0,1 2-261,9-2 1,4 1 135,6-6 1,6-6-289,-2-3 1,5-4 289,5-1 1,-42-6 0,1 0 17,4-2 1,1 0 0,1 3-1,0-2-243,0-2 1,1-2 0,1 0-1,0 0 213,1 1 1,0 0-1,1-1 1,0 0-16,2 1 1,0 0-1,-2 1 1,0 1-5,-3-2 0,-1 0 0,2-1 1,0 0-9,0 1 1,2 0 0,3-3 0,1-1-56,2 2 0,1-1 0,0-1 0,1 0 73,-2-1 1,1 0-1078,1 0 1,0 0 1066,3 0 1,1 0-1,4 0 1,1 0-8,0 0 1,-1 0 0,1-3-1,-1 1-180,-4 0 1,-1-1-1,0-2 1,1 0 211,-1 3 0,1-1 1,1-2-1,0-1-39,-2 0 0,1 2 81,1 1 1,0-1-65,-4-2 0,-1-1 0,1 3 1,0 0-43,0-3 1,0-1 0,1 3 0,1 1 1,1-1 0,-1 0 1,0 0-1,-2 0 39,-5-2 1,0-1-1,0 1 1,1 0-54,-1 0 1,0-1 0,2-2 0,1 0 28,0 1 1,-1-1 0,-2-1-1,-1 0 8,-4 2 1,0-1 0,2 1 0,0 0 23,1-3 0,-1-1 1,-1 2-1,-1-2 11,-2-1 1,0-1 0,0 0 0,-1 0 6,-1 1 1,-1-1 0,2-1-1,1 1-3,3-2 0,-1-1 0,-4 2 1,-1 0 9,0-4 1,0 1 0,-3 2 0,-1-1 20,-3-1 1,0-1 0,2 0 0,-1-1 36,-1-3 0,0-1 1,-1 2-1,-1-1-94,0-3 0,-1 0 26,-1 0 0,0 0-3,-4-2 0,-1-1 0,4-1 1,-1-1-5,-1 0 0,-1 0 0,-1-2 1,-1-1-12,34-28 0,-1-1 707,-8 5 0,-1-1-671,-4-4-101,-7 4 73,-7 1 1,-6 2 144,-10 3 1,2 1 584,-11 0 1,-2 5-545,-8-1 1,1 2 244,-6-2 0,0 1-412,-5-5 1,-2 4 344,-3-5 1,-8 0-341,-6-5 1,-9-1-72,-2-4 0,-1 8-170,-8-3 1,-7 6 11,-7-1-1073,-11-3 1231,-16 4 0,35 27 0,-2 0-45,-6 1 1,-1 1 0,-1 1 0,-1 2 43,-3 1 1,0 1 0,0 0 0,-1 0 141,-2 1 1,1 2 20,5 3 1,0 1-105,-5-3 0,-1 3 1,3 6-1,0 2 76,-4-1 1,-1 0 0,-5 1 0,-1 0-65,-3-1 1,-1 0 0,1 1-1,-1 1 11,-1 3 1,-2 0 0,1 0 0,-1 0-1075,1 0 1,0 0 1027,0 0 1,0 0 31,-4 0 0,0 0 1,7 1-1,1 0-331,-4 1 1,0 1 0,5-2-1,1 1 251,-1 3 0,0 0 0,2-2 1,-1-1-233,2 3 0,-1 0 0,3-1 0,2 0 99,4 1 1,2 0-203,-1 1 1,0 1 224,4-4 0,-1 2 0,0 4 0,1 2 166,-43 8 0,46-8 0,1-1 0,-34 7 0,5-3 0,7-2 0</inkml:trace>
  <inkml:trace contextRef="#ctx0" brushRef="#br0" timeOffset="957">2970 3572 8404,'15'-6'-2155,"-1"-2"1658,1 0 497,-7-6 0,-1 13 0,-6-6 44,4 7-42,-3 0 0,4 2 12,-6 3-11,0-4 0,0 13 0,0-11-3,0 7 0,-1-2 1,-4 2 0,2 3-2,-7-4 1,0 0 7,-5 0-22,7-5 18,-5 2-8,5 1-3,-7-6-1,1 6 0,5-9 7,5-3-4,2-3 4,2-7 2,0 1 0,6-7 0,3-2 0</inkml:trace>
  <inkml:trace contextRef="#ctx0" brushRef="#br0" timeOffset="1775">3426 3087 8404,'8'0'-708,"5"0"0,-7-1 881,4-4-109,-3 3 49,-7-4 595,6 6-139,-4 0-331,4 0 1,-6 1-28,0 4 1,0 3 9,0 7 1,-8 6 67,-6 4 151,-1 2-294,-13 3 1,4 1 65,-11 3-12,-2 4-29,-7 12 0,-5 3-152,0 5 92,0 1 0,5 0 1,-1 0-111,1 0 1,0 4 37,0 1 0,7-5-80,2-5 1,9-2 214,2 2-935,-1 3 815,2-11 1,0 4 88,4-5 1,1-1-59,-7 0 1,6-2-85,-6-3 0,7 2 121,-1-6 23,2 5-73,-4-9 1,5 12-38,-4-4 1,4-3-10,1-2 1,1-3 266,-1-1 1,2-3-326,3-2 1,2-4-135,3-6 232,3-7 250,-4-1-19,6-7 209,0 0-465,0-7 0,0-1-19,0-7 1,0-4-126,0-1 1,5-6-357,0 1 1,6-4-590,-1-5 531,3 3 256,2-12 0,-1 6-158,1-7 0,-5 6 162,0 4 0,-1-2 216,6 1 0,-2-4-139,-3 5 1,1 1 187,-6 9 1,5-4 486,-5 3-360,0 4 0,-5 0 381,0 6-123,0 7-306,0 2-7,0 6-71,0 0-152,0 6 0,-7 2 149,-3 7 0,2 0-17,-1-1 0,-1 6-41,-5 0 1,0 6 22,1-2 1,-3 4 63,-2 1 1,2 1-25,-2-1 1,2 2 8,3 4 0,-1-4-3,0 3 1,1-1 5,-1 1 0,5-3 23,0 3 1,7-8 1,-2-1 1,4-6 20,1 6-46,0-7-8,0-3 1,1-4 144,4-6 1,3 1-28,7-1 1,5-3 79,-1 3 0,7-8-95,-1-2-251,9-7 88,-3 4 1,10-8-34,-7-4 0,7 4-250,-2-4 1,4-1-160,1 1 0,-5-4 170,0 4 0,-6 1-45,1 4 1,4 0-136,1 1 1,-2 1-130,3 3 0,-1-2 233,5 7 1,10-1 392,0 1 0,13-3 0,-7-7 0</inkml:trace>
  <inkml:trace contextRef="#ctx0" brushRef="#br0" timeOffset="2887">6483 3029 8502,'10'-7'0,"0"-3"55,-7 4 41,3-1 1,-4 7 66,3 0 1,-2 0-210,7 0 0,-5 2-75,5 3 1,-7 3 264,10 13 0,-5-3-86,7 6 54,0 1 0,1 4-52,4 1 57,-4-1 0,10 5 84,-6 1-317,6 6 192,-3-4 0,6 7-10,0 0 1,7 5-15,4 0 1,0 5 89,0-5-78,9 7 1,-9-4 0,13 5 99,-3-3-81,-1-3-126,-5-7 0,5 5 91,0 0 0,7 0 68,-2-5-30,-4 0-26,1 0 1,-2-6-2,0-4 0,0 0-21,-5-4 0,-5 1 170,1-12-185,-8 7 31,4-9 1,-8 4-158,-4-6 149,-2-7 1,-8 3 46,1-6-66,0 7 245,-1-11-262,-5 6 25,4-7 41,-12 0-254,6 0 209,-7 0-185,0 0 68,-7 0 0,-1 0-222,-7 0 189,1-7 1,-6 4 0,-1-7-228,-2-1 43,-1-2 157,1 5 1,-5-6-44,3 5 1,-2-3-44,-3 2-2,7-3 1,-4 7 0,4-6-352,0 3 436,-5-1 0,7-3-118,-4 3 311,-2-3-66,10 11 1,-9-11 72,7 3 0,-3-1-107,3 1 0,2-3 141,-2 3-29,3 4 0,6-7-88,0 3 59,0 3-8,-5-6 145,7 12-163,2-12 123,6 11-137,0-5 11,0 7 362,0 0-131,6 7 9,2 1-177,1 0-28,4 5 201,-12-4-195,12 5 1,-6-4 79,3 0-43,3 0-13,-5 4 0,5 1-78,-3 0 73,3-1 1,-5 1 64,7 0-58,-1 0-23,1-7 20,0 5 260,0-5-268,-1 0 1,3 5 53,2-3 273,-3-4-313,6 1 1,-6-7 78,4 0 1,-2 0 19,6 0 0,-6-2 29,2-3-55,-4-3-111,-1-6 1,-1-3 26,1-2 61,0 2-84,-1-4 0,1 0 27,0-4 0,-5 3-103,-1-3 1,1 1-224,5-6 0,-2 1-697,-3-1 499,3-6 254,-11 12 1,6-9-510,-3 14 416,-4-1 0,6 5-1172,-7 1 1474,-7 5 0,-1-4 0,-7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2.367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250 912 8556,'15'0'-567,"-7"-7"142,5 5 284,-11-11 240,4 12 1,-1-4 63,0 10 0,0 4 244,-5 11 0,0-2-156,0 7 1,-5-1-116,0 5 0,-1 6-192,1-1 1,3 2 130,-3-2 1,4 4-164,1 6 1,0-5 17,0 0 0,0-1-109,0 1 1,0 2 48,0-7 1,0 1-173,0-6 1,0-1 90,0-4 1,0 2-127,0-6 1,1-5-350,4-6 686,-3-5 0,11 2 0,-5-6 0</inkml:trace>
  <inkml:trace contextRef="#ctx0" brushRef="#br0" timeOffset="296">89 735 8563,'0'-23'-920,"0"-3"690,0 7 0,6-1 552,4 5 1,-2 1 291,2-1-467,0 7 0,6 1-49,4 7 1,-4 0-138,3 0 0,3 7 100,-3 3 1,7 3-121,-1 1 1,-2 1-3,1 0 1,-6 4 85,2 1 0,-4 4-140,-1-4 0,-5 1 130,0-1 0,-7-4-113,2 4 0,-4-4 101,-1-1 0,-6-1-23,-4 1 0,-10-2 38,-4-3 0,-6 1 10,-4-6 0,-3 5-295,-7-5 1,4 2 85,1-3 0,6-2-539,-1 3 720,10-3 0,-11-2 0,4 0 0</inkml:trace>
  <inkml:trace contextRef="#ctx0" brushRef="#br1" timeOffset="1119">89 324 9639,'0'-9'-656,"0"1"327,0 3 703,0 4 108,0-12-395,0 4 0,1-4 372,4 4-485,-3-4 0,6 4 116,-3-5 1,-2-1-110,7 0 0,-2 1-20,2-1 1,3 0-29,-3 1 0,-2-3 82,2-2 1,-1 2 9,6-2 1,-5 2-100,0 3 1,-2 4 65,2 0 0,3 7-79,-3-2 0,-2 3 134,2 2 1,-1 2-53,6 3 0,-5 3-63,0 7 1,-2-1-6,2 1 0,3 0-12,-4-1 0,0 6-16,0 0 1,0-1-236,0-4 1,0 0 31,-5-1 1,3 1 285,3 0 0,3-1 0,-5 1 1</inkml:trace>
  <inkml:trace contextRef="#ctx0" brushRef="#br0" timeOffset="1971">632 1294 8534,'0'-23'-674,"0"2"0,0 6 1297,0 0 1,0 5 452,0 1-1468,0 5 291,0-2 60,0 6 0,0 6 37,0 4 0,0 3 58,0 2 1,0 0-43,0-1 1,-1 6-186,-4 0 0,3-1-32,-3-4 1,4 0-150,1-1-42,0 1 159,0 0 229,0-1 0,0-4-74,0 0 54,0-7 1,0 2-2,0-10 1,0-3 18,0-7 1,6-6 101,4-3 0,3 1-101,2-2 1,-5 1 102,-1-6 1,1 1-91,5 0 1,0 6 289,-1 3 1,-4 4-111,0 1 0,-5 7-82,5 3-27,-1 3 0,4 9 17,-3 3 1,-2 9-83,-3 6 0,-3-2 67,3 1 1,-4-1-191,-1 2 1,0 1 137,0-7 0,-4 6-190,-1-6 0,-2-1 56,2-8 101,4 3 0,-8-6-145,5 2-77,2-2 0,-5-9 313,7-3 1,2 2-73,3-7 1,1 1-1,4-6 0,3-5-25,-3 1 1,3-1 55,2 5 1,-5 6 29,-1-1 1,0 5 89,0-5-151,5 7 1,-6-4-22,6 7 0,-1 7 28,-3 3 1,2 3-101,-7 1 0,1 3-29,-1 2 0,-2-2-207,7 2 0,-7-2 143,2-3 175,3 1 0,1 6 0,5 2 0</inkml:trace>
  <inkml:trace contextRef="#ctx0" brushRef="#br1" timeOffset="2572">1264 1132 9571,'0'-15'-450,"0"1"0,0 4 672,0 0 1,0 5 120,0-5 1,0 5-220,0-4 322,0 5-516,0-2 117,0 19 1,-4-2-98,-1 14 0,0-6 68,5 6 0,0 1-153,0 8 0,0-3 65,0 4 0,0-3-144,0 3 0,0-4-168,0 3 0,1-3 166,4-2 1,-1 2-18,5 4 1,-4-11-118,5 1 1,-7-7-558,2-4 934,-3 1-17,-2-7 1,6-1-1,3-7 1</inkml:trace>
  <inkml:trace contextRef="#ctx0" brushRef="#br1" timeOffset="2828">1353 1308 9598,'0'-14'-599,"0"6"417,0-5 1,0 9-28,0-6 357,0 7 0,-2-3 107,-3 6 0,3 1-118,-2 4 0,0 3-6,-1 7 1,4-5-103,-4 0 1,-2-1-90,2 6 1,1 0 118,4 0 1,-5-1-186,0 1 0,0 0 31,5-1 1,0-4 1,0 0-36,0 0 1,1 3 132,4-3 1,4 1-147,5-6 0,1 0 58,0-5 0,6 0-62,3 0 1,3 0-159,-3 0 1,4 0 81,-4 0 1,4-2 245,1-3 0,7-3 0,2-7 1</inkml:trace>
  <inkml:trace contextRef="#ctx0" brushRef="#br1" timeOffset="3474">2161 426 20503,'7'-22'-6371,"-1"-5"3886,4 8 3280,3-1 102,-11 6-676,4 5-198,-6 3 1,0 12-324,0 4 0,-6 5-166,-4 5 0,-3 2 682,-2 8 0,0-1-162,1 1 1,-8 1 131,-2 3 1,1 2-166,-1 3 0,6 4 113,-2-4 1,-1 3-193,1 2 0,1 7-54,4 3 0,2-2 25,3 2 1,4-5-331,6 5 1,8-7 137,6 2 0,8-5-120,7-4 1,0-5-49,1-5 1,1-2 26,3-4 1,-1-3 159,6-6 1,0 0 319,5-1 0,0 8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7.3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45 24653,'14'-7'-2531,"1"-3"1206,0 4 1435,-7-7-1287,5 11 1785,-11-4-162,4 12 1,-6 7-971,0 7 0,0 1-231,0-1 1,0-2 243,0 6 0,-5 1 170,0 4 0,-1 0-283,1 1 1,3-1 418,-3 1 0,4 4-777,1 0 1,0 2 4,0-2 0,0-3 680,0 4 0,1-4-167,4-2 0,-1 1 257,5-1 1,0-6-35,0-4 0,4 1 348,-3-5 0,3 9 1,2-7-1</inkml:trace>
  <inkml:trace contextRef="#ctx0" brushRef="#br0" timeOffset="238">353 515 10702,'7'-15'-1236,"-5"7"2063,11-5 1,-10 10-105,7-7-714,0 7 0,9-4-219,1 7 0,1 0 181,-1 0 1,2 2-436,8 3 1,1-4 215,3 4 1,-1-3-636,6-2 918,0 0 1,5 6-1,0 3 1</inkml:trace>
  <inkml:trace contextRef="#ctx0" brushRef="#br0" timeOffset="655">1309 442 12449,'-7'-9'-1541,"6"1"-659,-4 3 1654,3 4 473,-4-6 81,4 7 48,-4 0 0,-1 0 0,-1 0 0</inkml:trace>
  <inkml:trace contextRef="#ctx0" brushRef="#br0" timeOffset="1122">1265 309 12246,'0'15'-2638,"0"0"2690,0-1 1,1-2 89,4 2 0,-3-2-60,3 8 1,-3 2 52,-2 3 1,0 8-38,0 1 1,0 7-178,0-2 0,0 8-92,0 2 0,0 7 37,0-2 1,1 1 91,4-1 0,-2 2-295,7-7 0,-5 0 156,5-5 0,-7-8-391,2-7-264,-3-6 107,-2-15 728,0-1 23,0-20 0,-7-4 0,-1-12 0</inkml:trace>
  <inkml:trace contextRef="#ctx0" brushRef="#br0" timeOffset="1380">1177 427 12483,'0'-21'-2614,"0"4"2331,0-2 1,0-3 320,0 3 1,0-1 107,0 6 1,6 4 16,4 0 0,3 5 130,2-5 1,4 7-218,1-2 1,6 3-87,-1 2 0,7 2 229,3 3 1,-1 3 64,-5 7 0,1 1-182,-1 4 1,-6 1-84,-4 4 0,-4 1-26,-5-7 1,-4 6-207,-6-6 0,-1 6 59,-4-6 0,-8 1 1,-7-5 1,-6-1-8,2 1 0,-6 0-64,-4 0 1,3-6 80,-3 1 0,3-7-384,1 2 585,1 3 1,-1-6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19.90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1 176 13298,'0'9'-2116,"0"-3"1883,0-6 1575,0 0-621,0-6-790,0 4 1,2-9-46,2 6 1,-2-7 116,3 2 0,-2-3-351,2-1 0,-2-1 238,7 0 1,-2 1 146,2-1 1,3 5-408,-3 0 1,1 1 105,-1-6 0,3 7 286,-3 3 0,3 3 108,2 2 0,0 0 60,-1 0 0,-1 7-85,-3 2 0,3 5-75,-3 0 1,3 1-85,2 0 1,-2 4-59,-3 1 1,3 1-221,-3-1 0,1-4 93,-1 4 0,1-4 150,-6-1 0,13 6 1,-2 2-1</inkml:trace>
  <inkml:trace contextRef="#ctx0" brushRef="#br0" timeOffset="1276">633 1103 22588,'7'-15'-5547,"-6"7"4363,6-5 0,-7 9 493,0-5 0,1 5 710,4-1 1,-3 5 1413,3 5-1507,-4 3 1,-1 7-240,0 0 1,0 0-452,0-1 1,0 3 494,0 2 0,0-2 105,0 2 1,0-3-88,0-1 1,0-5-104,0 0 1,-1-2-1532,-4 2 1670,3 3-16,-4-5 393,6 0 1,0-3 496,0-10 0,0 2-660,0-7 1,1-5 36,4-4 1,-2-1 99,7 5 1,0-4 10,5-1 0,-1-4-108,1 4 516,0 1-439,0 4 1,-1 2-391,1 3 0,-5 3 1088,0 7-311,-7 7 0,8 1-336,-6 7 1,0 0-275,-5-1 0,0 1-125,0 0 0,0-1 26,0 1 1,0-5-481,0 0 6,0-7 116,0 10-405,0-11 424,0 4 1040,0-12 0,5-3-410,0-5 1,6 4 200,-1 0 0,-2 0-80,2-4 1,-2 4 50,2 0 1,3 7 181,-3-2 0,-2-2 57,2 2 1,-5 1-33,5 4 0,-6 1-495,6 4 0,-2-2 361,2 7 1,-2 0-351,-3 5 0,-3-1-125,3 1 0,-4 0-179,-1-1-449,0 1 0,5 0-111,0 0 755,7-1 1,-4 7 0,7 2 0</inkml:trace>
  <inkml:trace contextRef="#ctx0" brushRef="#br0" timeOffset="1767">1265 823 17804,'0'-14'-5654,"0"-1"4431,0 7 801,0 1 100,0 1 149,0 4 427,0-5 480,0 14 0,0 6-1157,0 7 1,-2 4 543,-2-4 0,2 6-196,-3-2 0,2 4 189,-2 2 1,3-1-258,-3 0 1,4 1 158,1-1 0,-2 1-301,-3-1 1,3 0-543,-2 1 1,2-3 593,2-2 0,0 3 15,0-4 1,2-3-475,2-1 497,-2-4 0,5-6 744,-7 0-255,6-7 1,2-3 0,7-8 0</inkml:trace>
  <inkml:trace contextRef="#ctx0" brushRef="#br0" timeOffset="2013">1353 1147 18349,'0'-15'-2723,"0"0"1,0 5 1193,0 1 1130,0 5-18,0-2 839,-6 6 1,-2 0 143,-7 0 0,5 0-65,0 0 1,0 6-673,-4 4 0,1 3 442,3 2 1,-3 0-182,3-1 0,2-4 58,-2 0 0,7 0-82,-2 4 1,3 1-444,2 0 1,0 0-161,0-1 1,2-4 111,3 0 1,3-2 458,7 2 1,4 1 232,1-6 1,8 0 105,1-5 0,2 5-56,8 0 0,0 0-152,6-5 0,-1 0 157,0 0 0,0-5-68,0 0-67,0 0 1,0-2-1,0-1 1</inkml:trace>
  <inkml:trace contextRef="#ctx0" brushRef="#br0" timeOffset="2868">1985 206 17359,'15'-8'-1907,"0"-5"-6,-1 3 1661,1 3 0,1 1 615,4 6 0,-2 1 90,6 4 294,1 10-565,4 1 0,2 17-460,4-4 589,-4 11-109,5-3 0,-2 9 68,0 3-409,1 3 1,-6 12-213,0 0 1,-11 4-129,-3-4 0,-10 6 129,0-1 0,-5 6 162,-5-2 0,-3-2-331,-7-13 0,-5 1-5,1 0 1,-2-7-65,1-3 0,4-8 46,-4-2 0,2-4 542,-1 4 0,4-3 0,-3 4 0,2 1 0,-2-1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3.93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897 59 27932,'13'-1'-603,"-3"-4"1,1-3-2013,-6-7 1,0 5-521,-5 0 1190,0 7 1670,0-3 0,-6 6 2063,-4 0-62,-3 0-1573,-2 6 0,-1 2 75,-4 7 37,4 0 1,-12 4 152,4 1 1,-4 6 333,-2-1 0,1 2-98,0 3 0,-1 4-1111,1 0 0,-1 7-235,1-2 0,-2-1 166,-3 1 0,8-5 96,-4 6 1,4-6 172,-3 5 1,-1-6 17,1 1 0,6-8 16,3-1 0,-1-6 110,2 6 1,-6-7 65,5 1 1,1-2 97,4-3 1,0 1-172,1 0 1,1 0-35,3-1 0,-2-4 11,8 0 1,-1-5-329,5 5 1,0-6-1166,0 6-124,0-7 149,0 4-242,6-7 2042,2 0 1,7 0 0,0 0-1</inkml:trace>
  <inkml:trace contextRef="#ctx0" brushRef="#br0" timeOffset="276">59 736 23601,'0'-9'-6736,"0"3"4369,-6-1 2596,4 6 1,-9-4 824,6 10 1,-2-2-393,2 7-928,4 0 0,-7 4 56,3 1 1,3 5-549,-3-1 1,3 1 794,2-5 1,0-1-143,0 1 1,0 5-328,0-1 0,0 1-573,0-6 1,7-4 720,3 0 0,3-2 561,2 2 0,6 1 36,3-6 1,4 0 128,1-5 1,7-1 240,4-4 0,2 1-163,2-5 0,5-3-147,0-7 1,7 2 0,-4-4-1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35.2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368 1087 18359,'2'-20'-2084,"3"1"0,-4-1 140,4 5 549,-3 1 1336,-2-1-1,0 0 0,-7 5 430,-2 1 0,0 5-8,0-1 1,-1 4-274,-5 1 0,0 0 488,1 0 0,-3 0 28,-2 0 1,2 6-282,-2 4 0,-2 3 44,1 2 1,0 6-227,6 4 1,-1-1-146,0 5 0,1-2-342,-1 7 1,5-1-123,0 1 0,7-1-97,-2 6 1,4-5-103,1 5 1,6-6 196,4 1 0,8-3 211,1-1 0,6 2 36,-6-2 0,6 1 20,-5-12 0,1 6 133,-2-6 0,-2 6-202,2-6 1,-9 1 347,-5-5 0,3-7 0,0-2 1</inkml:trace>
  <inkml:trace contextRef="#ctx0" brushRef="#br0" timeOffset="210">1 1542 26883,'1'-14'-3672,"4"-1"0,-1-3 3020,5 3 0,-4-3 632,5 9 0,-2-4-18,2-2 0,3 7 604,-3 3 0,8-2-499,1 2 1,3-4-169,-3 4 1,-1 0-497,7 5 1,-1-2 1089,6-3 1,-8 4-274,-2-4 1,1 3-506,-1 2 1,-1 0 470,-4 0 1,0 0 0,0 0-1</inkml:trace>
  <inkml:trace contextRef="#ctx0" brushRef="#br0" timeOffset="536">545 1513 25912,'8'0'-2073,"5"0"1,-10 0 1990,7 0 0,-5 0 69,5 0-103,-7 7-318,10-6 1,-7 7-30,4-3 0,-2-3 58,-3 3-1127,-3 3-64,4-6 1046,1 4-627,-5-6 995,4 0 0,-6-6-348,0-4 1,0-3 154,0-2 0,0-5-181,0 1 1,0-7 215,0 1 0,5 2 345,0-1 1,5 1-458,-5-2 0,4 4 296,-4 7 0,7-1-503,-2 0 1,3 7 878,1 3 1,-4 3 79,0 2 0,6 0 0,7 0 0</inkml:trace>
  <inkml:trace contextRef="#ctx0" brushRef="#br0" timeOffset="899">941 1337 18543,'-8'-2'-951,"3"-3"0,2 3 535,-2-2-120,4-5 0,-11 6 1034,7-7-903,-6 7 588,3-3 0,-2 6 150,0 0 1,5 0-161,-5 0 6,7 6-493,-10 2 1,11 7-221,-3 0-116,4-1 1,1 1 232,0 0 0,5-5-119,0-1 0,6-5 271,-1 0 1,-2 0-312,2 1-2,0-4 612,4 6 0,1-7 1191,0 0-735,-1 0 1,1 0 219,0 0 1,-5 0-262,-1 0 1,1 0-149,5 0 0,-5 0-65,0 0 1,-6 0-6,6 0 0,-5 0-144,5 0 1,-5 0-66,5 0 1,-5 1-504,4 4 129,-5-3-399,9 5 716,-12-7 0,12 0 0,-4 0 0</inkml:trace>
  <inkml:trace contextRef="#ctx0" brushRef="#br0" timeOffset="1169">1280 1307 18543,'8'-14'-3825,"-2"-1"2791,-6 0 671,0 0 1,0 6 182,0-1 1,-1 7 438,-4-2 1,1 3 150,-5 2 1,4 0 60,-5 0 1,5 7-917,-5 2 0,7 4 195,-2 2 0,2-5 193,-2 0 1,3 0-23,-3 4 1,4 1 27,1 0 0,1-1-321,4 1 0,-1-5-136,5 0 1,1-2 153,5 2 0,0-2 355,-1-3 1,3-4 85,2 4 1,-1-3-8,7-2 1,-3-5 101,3 0 0,9-13 0,-3 2 1</inkml:trace>
  <inkml:trace contextRef="#ctx0" brushRef="#br0" timeOffset="1398">1441 719 24129,'0'-8'-9291,"0"2"8402,0 19 0,0-4 598,0 11 0,2 3 196,3 1 0,-2 6-47,7 4 0,-5-1 35,5 6 0,-1 0-128,6 5 1,0 0-578,-1 0 0,1 1 677,0-1 1,0-2-9,-1-3 0,-4 2 278,0-7-86,-7 1 0,10-12 0,-5-2 0</inkml:trace>
  <inkml:trace contextRef="#ctx0" brushRef="#br0" timeOffset="1628">1441 1175 24129,'5'-15'-3668,"0"1"0,5-1 2281,-5 0 1206,0 0 1,0 6 145,-1-1 270,1 7 1,-3-4-241,3 7 1,-2 0 536,7 0 1,0 5-755,4 0 1,1 6 713,0-1 1,0-2-296,-1 2 0,1 0 158,0 5 1,-1-1-379,1 1 0,-5 0-140,0-1 0,-2-4-160,2 0 0,1 0-1074,-6 4-31,6 1 1350,-2 0 1,5 0-1,1-1 1</inkml:trace>
  <inkml:trace contextRef="#ctx0" brushRef="#br0" timeOffset="1813">1662 749 26250,'0'-15'-8480,"0"0"6007,0 7 1383,0 2 0,-2 6 2880,-3 0-731,4 6-1326,-6 2 0,7 7 0,0 0 0</inkml:trace>
  <inkml:trace contextRef="#ctx0" brushRef="#br0" timeOffset="2318">1853 1028 29163,'-8'15'-3180,"1"-1"1,7 1 900,0 0 1,5-5 1865,0-1-210,6-5 641,-9 9 0,11-12 1340,-3 4-1231,3 3 0,-3-6-567,-1 3 683,1-3 1,5-7 468,0 0 1,-7-7-780,-3 2 0,-4-4-587,-1-6 0,0 4-17,0-4 1,-5-1-310,1 1 1,-13 1 770,3 4 1,-4 0-88,3 1 1,-1-1 51,-4 0 0,4 7 638,-4 3 337,4-3 1,1 6 1799,0-2-376,7 2-78,2 2-954,6 0-1839,0 6 1,6-4 920,4 3 0,3-2-161,2 2 0,6-3 10,3 3 1,-1-4-68,2-1 1,-2 0 227,1 0 1,4 0-106,-4 0 0,4 0-148,2 0 0,-1 2 1316,0 3 1,1-3-1011,-1 2 0,-1 3 23,-4-2 1,3 6-447,-8-1 1,1-2 8,-6 2 1,0 0-476,-5 5 0,3-6-9,-7 1 1,0-5-599,-5 5 1,0-5-1293,0 5 2167,0-7 0,-7 3 1,-1-6-1</inkml:trace>
  <inkml:trace contextRef="#ctx0" brushRef="#br0" timeOffset="3234">2926 719 28464,'0'-14'-9082,"0"-1"6057,0 0 976,0 0 1509,0 7 0,0 0-206,0 3 750,0 4 107,0-6-2432,0 7 4620,0 0 276,-7 0-696,6 0-1390,-6 7 1,2-4 444,0 7-640,-6-1 1,8 6-600,-7 0 427,7 0 0,-6-1-1205,4 1 0,4 0-56,-4-1 1,3-4-290,2 0 1,2-2 1054,3 2 1,-2 1 18,7-6 0,-5 0 528,5-5 776,-1 0 1,6 0-29,0 0 0,0-1-174,-1-4 0,-1-4-295,-3-5 1,2-3-183,-8-2 1,3 1-478,-2-7 1,-4 6-355,4-6 1,-3 2-97,-2-1 0,-2-2-341,-3 6 1,2-4 106,-7 4 0,7 0 191,-2 6 1,-1-1 722,1 0 1,-5 6 1228,5-1-894,0 0 0,5-5-210,0 1 0,0 4-41,0 0 0,5 0 82,0-5 0,6 1 48,-1-1 1,3 0 142,2 1 0,1-1-39,4 0 0,1-4-362,4-1 0,1-4 211,-7 4 0,8-6 381,-3 1 1,-1-1-59,1 2 1,-6-2-186,2 6 1,-4 2-77,-1 8 1,-2 2 22,-3 3 1,-2 4 605,-3-4-288,-3 10 0,4 8-927,-6 6 1,0 2 70,0-1 1,0 3-137,0 6 1,-5 1 94,0-1 1,-5 5-181,6 1 1,-1 4-255,5-5 1,-5 7-229,0-2 0,0 5-159,5 5 0,2-1 1000,3 6 0,3-7 54,6 2 0,3-5 206,2-5 1,4-3 366,7-6 1,4-8 351,0-2 0,0-9 183,-4-1 1,1-6 190,3 0 1,-4-7-238,-1-2 0,0-6-281,-4 1 1,-4-5-378,-1-4 1,-6-3-403,-4-2 0,-3-2-711,-7 6 0,-8-6 195,-7 2 0,-8-3-101,-11 3 1,-5 3 185,-10 6 1,-5 0 224,-10 1 1,4 1 550,-4 3-201,-3 3 1,0 7-1,-7 0 1</inkml:trace>
  <inkml:trace contextRef="#ctx0" brushRef="#br0" timeOffset="3751">1721 2042 23219,'8'0'-1896,"0"-5"498,-3 0 29,-4 0-84,6 5 2921,-1 0-1585,-4 7 0,6 1-116,-3 7 1,-3 0-704,3-1 0,-2-4 78,2 0 0,-4 0-761,4 4 1506,-3 1 1,5 0 0,1-1 0</inkml:trace>
  <inkml:trace contextRef="#ctx0" brushRef="#br0" timeOffset="3944">1500 1645 25522,'0'-21'-8392,"0"5"6936,0-6 0,0 13 85,0-1 997,0 7 0,0-2 1119,0 10 1,0-2-1363,0 7 0,0-1 54,0 6 0,0 0 63,0 0 0,0 6 1,0 2-1</inkml:trace>
  <inkml:trace contextRef="#ctx0" brushRef="#br0" timeOffset="4221">1706 1616 26380,'0'-10'-9092,"0"0"4353,0 7 4052,0-4 1229,6 7 1,-2 2 558,5 3 1,1 8-713,5 7 1,0 6-422,-1-2 1,1 6-687,0 4 1,-1-1 810,1 6 0,0-6 45,-1 1 0,1 2-72,0-2 1,0 7-544,-1-2 1,1-3-605,0-2 1,-6-4 991,1-6 0,0 4 0,5-5 0</inkml:trace>
  <inkml:trace contextRef="#ctx0" brushRef="#br0" timeOffset="4406">2044 1939 22198,'-15'-14'-3963,"5"1"3176,1 3 0,-1-2 955,-5 7 1,-1 0 372,-4 5 0,4 0 54,-4 0 0,-1 0-288,1 0 1,-4 2-147,4 3 0,1 3-815,4 7 0,0 0 427,1-1 0,1 1-675,3 0 741,3-1 0,1 1 1,-2 0-1</inkml:trace>
  <inkml:trace contextRef="#ctx0" brushRef="#br0" timeOffset="5072">2191 1969 14388,'15'-13'-1141,"-1"3"1,-1-3 588,-3 3 664,3-3 1,-10 0-462,7 3 546,-6-3-351,2 5 0,-8-5 116,-2 3 0,0 2-548,-6 3 737,1 3 1,-6-6-164,0 3 1,1 4 69,-1-4 0,5 3 40,0 2 1,2 7-193,-2 2 1,-1-1 43,6 2 0,-5 0 19,5 5 1,-1-1-20,1 1 0,3 0-420,-3 0 209,4-1 0,2 1 17,4 0 0,-2-2 25,7-3 0,-5 1 207,5-6 0,0 5 75,4-5 1,1-1 135,0-4 1,0 0 80,-1 0 0,6 0 51,-1 0 0,6-1-48,-5-4 0,1 2-50,-2-7 0,-2 2-95,2-2 0,3-2-4,-3 8 1,1-3-47,-6 2 0,-4 4-50,0-4-88,0 3 1,0 2 25,-1 0 65,-5 0 0,2 2-223,-6 3-319,0-4-58,0 6-47,0-7 625,-6 0 30,4 0 0,-4-2-245,6-3 0,0 2-136,0-7 0,0 5 24,0-5 0,6 2 617,4-2 1,3-3-107,2 4 1,-6 2 425,1 2-752,0-3 0,5 6 83,-1-3 0,-4 4 339,0 1 423,-7 0-343,10 0 0,-11 0-329,5 0 48,-7 0 1,1 0 126,4 0-213,-3 0 1,6 0-3,-3 0 0,-2 0-48,7 0 23,0 0 0,4 0 59,1 0-55,0 0 0,-1 0-217,1 0 1,-5 5 191,0 0 1,0-1 0,4-4 0</inkml:trace>
  <inkml:trace contextRef="#ctx0" brushRef="#br0" timeOffset="5422">2896 1542 28911,'0'-11'-9020,"0"-4"6030,0 4 1511,0-10 1174,0 12 1,-1 3 1157,-4 6 181,3 0 0,-4 6-1403,6 4 1,-5 3-918,0 2 0,-5 0 1331,5-1 1,0 1-287,5 0 1,-5-1 329,1 1 0,-1-5-471,5 0 0,0 0-154,0 4 1,0-4-1849,0 0 2522,6 0 1,7 3 580,7-3 0,1 1 86,-1-6 1,-2 1 531,6-1 0,-6-3-77,2 3 1,-4-2 999,-1 2-378,-1-3-1040,1 11 0,-8-10-762,-7 7 1,-9-5-406,-10 4 0,-4 1-356,-6 5 1,-2-5 462,-4 0 0,-2 6 1,-7 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1:41.9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60 477 22704,'-9'-6'-2843,"5"-4"1584,2 3 0,-3-6 763,0 4 1,-5 0 1027,5 0-763,0 5 441,-1-2 0,4 7 7,-3 4 1,4 4-1056,1 5 1,5 6 416,0-1 1,6 6 306,-1-5 1,3 4 173,2-4 1,-6 1-531,1-2 0,0-2 193,5 2 0,-6-2-86,1-3 1,-5-4 219,5 0 0,-5-7 1017,5 2-236,-7-3-129,10-2 0,-10-7-512,7-3 1,-5-3-126,5-1 35,-7-1 0,8 0 92,-6 1 0,2 4-16,-2 0 1,-4 5-519,4-5-202,4 7 799,-1-3 338,6 6 0,1 0 335,0 0 0,-2 1-233,-3 4 1,3-3 568,-3 3-827,3 3 1,1-7 367,1 4 0,0-3 416,-1-2-818,1 0 0,-2-2-228,-3-3 0,1 2-360,-6-7 1,0 1-386,-5-6 0,0 0-164,0 0 0,0 1 20,0-1 1,-6 0 32,-4 1 0,-3-1-340,-2 0 975,0 1 1,1-8-1,-1-1 1</inkml:trace>
  <inkml:trace contextRef="#ctx0" brushRef="#br0" timeOffset="279">574 36 30577,'0'-14'-4849,"0"-1"1,0 8 3684,0 7 0,0 7 615,0 8 1,-2 6 162,-2 3 0,2 4 306,-3 2 1,3 5-308,2 5 0,7 2 328,3 2 1,3 2-1382,1 3 1,3 8 1132,2 7 1,-1 0-376,7-6 0,-1 1 383,6 0 0,-7-7 419,-4-3 1,4-3-1,0-2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5.40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88 691 24818,'0'-14'-8783,"0"-1"6176,0 7 1272,0-5 671,0 11 66,0-11 482,0 11-17,0-4-993,0 6 1,-1 0 2878,-4 0-1150,3 6 0,-9 2-237,6 7 0,-5-5 70,5 0 1,-5 0-66,5 4 1,-1 1-102,1 0 0,3-6-23,-3 1 0,4 0-167,1 5 0,-5-5-744,0-1 1,0-4 370,5 5 0,0-5-59,0 5 0,0-5-1,0 4 0,7-5 730,2 1 0,4-4 154,2-1 0,5 0 73,-1 0 1,3 0 37,-3 0 0,-1 0-131,7 0 1,-3 0-15,3 0 0,-2-1 868,-4-4-967,-2 3 0,11-11 1,-6 5-1</inkml:trace>
  <inkml:trace contextRef="#ctx0" brushRef="#br0" timeOffset="295">118 280 29715,'0'-28'-4916,"0"3"1,0 4-1382,0 6 3537,0 1 983,0 6 4859,0 1-2810,0 7 1214,0 0 0,0 7-3002,0 2 0,0 4 1534,0 2 0,5 6 146,-1 4 1,6-1 158,-5 6 0,7-4-39,-3 8 1,4 2 63,2-2 0,0 2-197,0-1 0,-1-3-1471,1 8 1,0-8 1370,-1 2 0,3-2 221,2-3 0,-2 0-388,2 1 1,2-7 463,-1-4 0,6-9 0,-3-3 0</inkml:trace>
  <inkml:trace contextRef="#ctx0" brushRef="#br0" timeOffset="742">573 515 28992,'7'-15'-7387,"-6"0"3338,4 1 3032,-3-1 0,-2 5-131,0 0 660,0 7-60,0-3 341,-7 6 19,-1 0 1,-6 1 1720,-1 4-751,0-3 1,2 11-411,3-3 0,-3-2 263,3 2 1,2-1-378,-2 6 1,7-5-80,-2 0 1,2 0-144,-2 4 1,4 1-1083,-4 0 0,3-6 28,2 1 0,0-5 53,0 5 0,0-5 436,0 5 0,2-7-76,3 2 907,-4-4 524,12-1 0,-6-1 710,3-4-903,3-3 0,-7-7-303,4 0 0,-2 7 734,-3 3 61,-3-3-1581,11 0 389,-12 0 0,11 0-377,-7 3 0,1 3 442,-1-3-397,-3 4 823,11 1 163,-5 0 0,2 0-12,0 0 0,-6 0 1381,6 0-1525,-6 0 1,7-2 148,-6-3-1975,6 3 1530,-3-4 0,6 4 197,-5-3-536,4 4 0,-4-12 1,5 4-1</inkml:trace>
  <inkml:trace contextRef="#ctx0" brushRef="#br0" timeOffset="1109">794 309 27733,'8'0'-2111,"0"-2"993,-3-2 209,-3 2-141,4-5-61,1 1 294,-6 4 858,12-4 1,-9 6-80,5 0 0,-4 5-286,5-1 0,-5 8-213,5-2 1,-5-2 539,5 2 0,-6-1-594,6 6 455,0 0 1,3 0 71,-3-1-262,3 1 1,-11 0-668,3-1 1,-2-4 459,2 0 0,-4-5 389,4 5 1,-8-5-44,-2 4 1,-6-5 667,1 0 0,-8 0 17,-2 1 0,-1-4-74,1 4 1,4-3 129,-3-2 0,2 0 401,2 0 0,1 0-128,-1 0 0,0-5-214,1 0 0,4-2-226,0 3 0,7 0-1155,-2-5-745,-3 5 764,6-9 0,0 10-297,7-7 1,7 7 669,-2-2 1,3 3 190,1 2 202,-5 0 0,10-6 0,-3-2 1</inkml:trace>
  <inkml:trace contextRef="#ctx0" brushRef="#br0" timeOffset="1563">1117 103 20237,'10'-6'-1269,"0"-4"1,-2 2-918,2-2 1863,3 7 1,-12-10-383,4 3 0,2 2 651,-2-2-130,0 7 576,-5-10-1046,0 11 0,-2-5 660,-3 7 0,2 0 378,-7 0 1,0 0-105,-4 0 0,-1 2 122,0 3 0,2-2-327,3 7 0,-3 0 91,3 4 0,-1-4-339,1 0 551,-3 0 1,11 5-1116,-2-1 153,2 1 1,2 0-80,0-1 1,2-4 214,2 0 1,5 0 337,5 4 0,3-4 283,2 0 0,-1-5 30,7 5 1,-7-2-67,1 2 0,3-2 420,-3-3 0,1 1 343,-6 4-121,1 3-564,0-5 0,-7 7-435,-3 0 0,-5-5-245,-5-1 0,-5-4 115,-9 5 1,1 0 325,-7 5 1,1-1 0,-6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8.4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60 29171,'0'-8'-9831,"0"-5"1289,0 11 6610,0-11 1310,0 11-23,0-4 23,0-1 339,0 6-2740,0-6 2992,0 7 1,0 2 190,0 3 1,0 3-82,0 6 0,0 8-39,0 2 0,0 4 25,0 1 0,6 2 84,4 4 0,3 2 164,2 7 1,1 0 57,4 0 1,-2 7-40,6 3 0,-1-3 28,2-2 0,-4-5-239,-6-5 1,-1-3 169,1-7 0,-2-6 229,-3-3-369,-4-10-126,-6-4 1,0-6 0,0 0 0</inkml:trace>
  <inkml:trace contextRef="#ctx0" brushRef="#br0" timeOffset="340">207 383 32767,'0'-10'-4916,"0"1"1,0 4-1801,0-5 4304,0 7 1306,0-4 174,0 7 2393,0 0 1,-5 7-1359,0 2 1,-7 0-769,3 0 1,0 1 1252,0 5 0,0 0 166,0-1-108,-4 1 1,6 0 75,-3-1-81,-3 1 0,12 0-3592,-4-1 2503,-4 1-96,8 0 1,-4-2 14,10-3 0,-2 1 782,7-6 1,1 0 618,9-5 0,1 5 88,4 0 0,2 0 10,-2-5 1,8-2 406,1-3 0,5 2-281,-5-7 0,2 2-186,-1-2 1,-4-3 208,3 3 0,-5 4-593,-4 1 1,1-2-1313,-6 2 807,-1 0 0,-4 5 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19.82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250 471 12808,'5'-9'-2809,"0"-1"2288,0 6 1428,1-2-587,-4 6 1,5 2 322,-7 2-767,0 5 0,1 5 82,4 1 1,-3 5-142,3-1 1,-2 1-61,2-5 141,-3-1 1,4 1-78,-6 0-521,0-1 0,0 1 608,0 0 1,7-7 0,1-2 0</inkml:trace>
  <inkml:trace contextRef="#ctx0" brushRef="#br0" timeOffset="181">0 104 24597,'5'-21'-6789,"0"-4"3425,0 4 3325,-5 0-226,0 13-636,0 1 664,0 7 1,2 2 190,3 3-947,-4 3 0,6 6 428,-7 1 1,5 0 552,0-1 1,6 8 0,-3 1 0</inkml:trace>
  <inkml:trace contextRef="#ctx0" brushRef="#br0" timeOffset="538">500 339 22543,'8'0'-725,"0"0"-743,-3 0 1698,-3 0 1,5 2-654,-7 3 0,1-4-320,4 4 312,-3 3 0,4-4 125,-6 5-1260,0-5 30,0 9 708,0-12 1,-1 6 406,-4-7 1,3-2 242,-3-3 1,-1 2 58,1-7 1,0 5 967,5-4-1343,0-1 1,0-5 1085,0 0-150,0 7-153,6-5 1,3 11 102,5-2 0,1 2 153,0 2 0,-1 2-218,1 2 0,1 5-100,4 5 1,-2-4 163,6 0 0,1 0 77,4 4 0,-4 1-497,-1 0 254,1 0 0,11-1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6.61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44 263 8381,'-1'-15'0,"-4"1"0,3-1-1054,-3 0 775,-3 1 0,5 0 672,-7 5 219,7-4 168,-4 4-470,7 1-122,0 2 0,5 17-48,0 4 1,5 8-142,-5-4 1,5 3 117,-6-3 0,8-1-207,-2 7 0,1-6 37,-1 6 0,3-6 48,-3 6 1,-2-6-26,2 6 1,-2-2-158,2 1 0,1 2-39,-6-6 1,5 0 107,-5-6 1,5 1-151,-6 0 119,1-7 233,2-2 1,-7-7-83,0-4 1,-2-10 18,-8-9 0,2-4-6,-2-2 1,-1-4 25,6 0 0,-5-2 149,5 2 0,-4 1-88,4-6 1,0 6 148,5-1 0,0 4-58,0 6 1,0-2 78,0 6-218,0 1 0,0 9-176,0 0 176,6 7 0,3-2-142,5 10 0,-4 3 0,0 7 0,0-1 49,4 1 1,1 5-38,0-1 1,-5 1 47,-1-5 1,0-1-1,0 1 0,3 0-52,-7-1 1,1-1-79,-1-3 188,-3 3 1,6-11 33,-3 3-61,-4-4-32,6-1 1,-7-6-16,0-4 0,0-3 28,0-2 0,2-1 27,2-4 0,-2-1-6,3-3 1,2-2 3,-3 6 0,3-5 36,-2 6 1,-2-1 233,7 6-229,-7-1 0,9 5-1,-7 0 32,6 7 1,-3-2-34,7 10 1,-2 3 56,-3 7 1,3 0-94,-3-1 0,3 1-3,1 0 1,-4-1-17,0 1 1,-2 0-17,2-1 1,3-4-109,-3 0 0,-2-5 91,2 5 1,0-7-109,4 2 0,-4-3 67,0-2 0,1 0-494,9 0 1,-4-2 574,4-3 0,3-3 0,0-7 0</inkml:trace>
  <inkml:trace contextRef="#ctx0" brushRef="#br1" timeOffset="209">1073 87 13219,'0'-20'-709,"0"0"1,0 6 1830,0 4-522,0 7-246,0-4-1572,0 7 1,0 2 153,0 3 1071,-6-4 0,-2 12 0,-7-4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5.44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0 147 19413,'0'-14'-6321,"7"-1"5159,-6 0 903,6 7 1,-5-3-260,2 6 432,-2 0 263,5 5 0,-6 0 471,4 0-1180,-3 6 812,11 3 1,-10 5-243,7 1 388,-7 0-165,10-1-238,-11 8 1,11-4-1,-5 4-110,0 0 1,0 2-521,-3-4-61,3 6 495,1-10 1,-1 10 167,-3-6 1,-2 0-222,7-6 427,-7 1-176,10 0 1,-10-2 140,7-3 125,-7-4-117,4-6 165,0 0 0,-6-2-219,4-2-35,3-5-211,-6-5 0,4-3-53,-6-2-146,0-4 141,0 0 0,0-5 28,0 4 1,0-6-146,0-4 0,0 8 237,0-3 1,0 4-136,0 1 276,0-4-56,0 11 1,0-4 14,0 6 4,0 7 10,0 2 8,0-1-328,0 6 214,7-6 0,-5 14 115,2 2 0,0 4 5,1 2 0,-4 6-11,4 4 1,2 3-33,-2 1 0,4 0 307,-4 1-254,7-1 105,-11 1-217,12 6-17,-11-5 1,6 11 30,-3-3 1,-3-1 40,3 1 1,-4-5-110,-1 6-109,0-8 159,0 11 1,0-7-282,0 3 294,-6-3-203,-2-7-66,-7-6 299,0 5 0,-4-14 240,-1 1 83,0 0-133,6-13 1,-3 4 138,-2-6 1,4-6 33,0-4 0,1-8-119,4-2 0,3-6-102,2 2 1,4-3-139,1 3 1,1-4-146,4 4 0,2-3-301,3 3 49,9-4-24,-9 12-171,11-12 515,-6 12 1,5-10 100,-1 6 130,7-6-13,-9 10 1,10-6 54,-2 8 0,1-6-56,-1 0 1,2 1 6,-2 4 129,-4 0-180,7 1 0,-7-1-55,4 0 85,-4 7-65,-7-5 0,1 5-181,0-7 1,0 1 22,-1-1 0,-4 0-76,0 0 0,-5 2-352,5 4 340,-7-11 52,10 17 0,-11-17-225,2 10-12,-2-3-57,-2-1 209,0-1 76,-6 0 235,4 7 1,-11-5 105,3 3 101,-3 4 340,-2-1-102,1 1-158,-1 4 0,3-5-86,-2 7 1,4 2-127,-5 3 1,1 1 29,4 4-479,-3 10 113,-2-10 1,2 11-267,3-6-162,-3 6-101,11-5-61,-4 5 429,6 1 1,0-6 133,0 4 1,0 1 107,0-2 0,6 1 100,4-5 406,3-1-216,2-5 1,1 2 162,4-6 0,1 0 36,4-5 0,2 0 20,-2 0 1,3-2 243,1-3-17,0-3-493,1-7 0,-2-1-73,-4-4-252,4-2-8,-5-1 1,3-5-291,3 3-33,-9 4 345,14 0 1,-18 1-356,4 1 301,-4 6 196,6 0 0,-8 9 232,1-5-124,0 5 246,-7-2-385,0 6 262,5 6 1,-6 2-134,2 7 1,0 0-86,-4 0 1,-4 4-269,4 1-214,-3 6 323,-2-10 1,0 5-388,0-6 338,0 6-209,-7-4 1,-3 4 467,-9-6 0,1-1-3,-7 1 0,1 0-36,-6-1 0,1 1 267,0 0-299,-7 0 250,-2-1-124,-6 8 0,-7-6 0,-1 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23.67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88 824 10095,'7'-9'-355,"-6"3"412,6 6 0,-5 6 34,3 4 1,-4-2-35,4 2 1,-3 0 76,-2 5 1,0-1-219,0 1 0,5 5 117,-1-1 1,1 1-264,-5-5 1,0-1 145,0 1 1,0 0-144,0-1 1,0-4 149,0 0-253,0 0 282,0-2 0,-1-2 73,-4-6 1,-3-6 5,-7-4 1,0-3 29,1-2 0,1-4-2,3-1 1,-3-6 8,3 2 1,2-4 114,-2-2 1,7 1-64,-2 0 0,3-6-78,2 1 0,0 0-76,0 4 0,0 1 28,0-1 1,7 6-54,2-1 1,0 8 95,0-3 0,0 8-287,0 3 0,3 4-364,-7-5-237,6 7 581,-3-4 312,7 7 0,0 7 0,-1 1 1</inkml:trace>
  <inkml:trace contextRef="#ctx0" brushRef="#br1" timeOffset="378">323 735 8519,'15'0'0,"0"0"-93,0 0 1,-4-1-100,4-4 0,-9 3 529,9-3 1,-4 4-35,4 1 1,0-5-367,-1 0 1,1 0 224,0 5-186,0-7 1,-2 4 12,-4-7 0,-2 5 85,-7-4-41,0-1 0,-2-3-205,-3 3 1,-3-1-86,-6 6 1,-3-5 99,-2 5 1,1 0 113,-7 5 1,6 0-1,-6 0 1,7 0 70,-2 0 0,4 7 2,1 2 0,1 4 19,-1 2 0,5-3-32,0 2 1,7-2 23,-2 7 0,4-1 42,1 2 0,6-4-55,4 4 1,3-4 27,2-1 0,4 0-26,1-1 1,6 1-186,-1 0 1,-3-6-52,3 1 0,-5-6-209,4 0 0,-6-2 117,2-2 1,1 0 297,-2 0 0,1-6 0,-5-3 0</inkml:trace>
  <inkml:trace contextRef="#ctx0" brushRef="#br1" timeOffset="837">720 603 8519,'0'-15'-988,"0"6"893,0-1 0,-1 2 269,-4-2 1,3 2 216,-3 3 434,-3 3-716,0-11 0,-7 11 67,1-2 0,-1 2-66,0 2 0,0 0 60,1 0 1,-1 5-240,0 0 0,6 4 34,-1-4 1,2 7-98,-2-2 0,-2-2-28,7 2-337,-6-1 69,9 6 341,-4 0 1,6-5 214,0-1-181,0-5 29,0 2 1,1-6 51,4 0 0,-1 0 21,5 0 0,-4-5 22,5 0 0,0 0 179,5 5 1,-1-4-18,1-1 0,1 0-93,4 5 1,-4 0-13,4 0 0,1 6-36,-1 4 1,4 3 20,-4 2 1,4 0-69,-4-1 0,4 6-18,-4-1 1,1 8 0,-1-3 0,-9 5-135,4 6 0,-8-4 11,2 3 0,-5-3 114,0-1 0,-2-1-132,-2 0 1,-6-6 112,-4-3 0,-3-1-234,-2-4 1,0 1-15,1-11 1,-3 0-39,-2-5 0,1 0-108,-7 0 0,6-1-96,-6-4 1,7-3 490,-1-7 0,-4-6 0,0-2 0</inkml:trace>
  <inkml:trace contextRef="#ctx0" brushRef="#br1" timeOffset="1035">823 515 8519,'8'-15'-410,"5"0"488,-4 1 379,-1-1-387,-2 7 0,-6 3 293,0 10 0,5-2-158,0 7 1,0 0-344,-5 4 1,0 3 173,0 2 0,0-2-504,0 2 0,5-2-415,0-3 883,0 1 0,-12 0 0,-1-1 0</inkml:trace>
  <inkml:trace contextRef="#ctx0" brushRef="#br1" timeOffset="1205">706 118 8519,'0'-24'-96,"0"-1"0,0 7 220,0-2 796,0 4-136,0 8-1009,0 1-396,0 7 50,0 7 0,0 1 200,0 7 0,0 0-416,0-1 787,6 1 0,2 0 0,7-1 0</inkml:trace>
  <inkml:trace contextRef="#ctx0" brushRef="#br0" timeOffset="1863">1029 265 14832,'-8'7'-185,"3"2"1,3-1-428,2 2 0,0 5 27,0 5 0,0 1 161,0-2 1,0-2 125,0 2 0,7 3 238,3-3 1,-2-1-56,2-8 1,-1 1-412,6-6 0,0 0-12,0-5 508,-1 0 1,-1-6 42,-3-4 0,2-3-67,-8-2 0,1-6-43,-5-4 0,-1-1-33,-4 2 1,-3-2 67,-7 6 0,-5-5 3,1 6 1,-3-1 100,3 6 0,1-1-135,-7 0 0,6 7 192,-6 3 1,7 2-57,-1-2 1,2 3-123,3-3 1,1 5 112,3 5-156,3-3 81,7 11 0,2-10-1,3 7 1,3-7 60,7 2 1,4-3-75,1-2 1,6 0 191,-1 0 1,2 0-95,3 0 0,1 0 187,3 0 1,-1 0-25,6 0 1,-5 5 132,5 0 0,-4 4-124,4-4 0,-6 5-118,1-5 1,-8 7-69,-2-3 0,-6-1-7,2 2 0,-10-5-121,-5 5 113,3-7 0,-8 9-257,0-7 0,-2-1 199,-8-4 0,1-1 12,-6-4 1,0 2-13,1-7 1,-1 0-16,0-5 1,0 4-39,1-4 1,4 7 48,0-12 0,7 7 74,-2-6 1,3 3-32,2 1 1,0-2 145,0-2 0,2 3-70,3-4 1,3 9 168,7 1 0,-1 2-141,1-2 0,0 3 49,0 7 1,1 0-29,4 0 1,-3 2 83,8 3 1,-5-2-162,4 7 0,-6 0 65,2 4 1,1-4-114,-2 0 0,6-2-152,-5 2 0,1 1-347,-2-6 0,4 5 51,7-5 1,1 0-582,3-5 1036,-3 0 0,18 0 1,-3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894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44 764 10227,'-8'0'72,"0"0"72,3 0 0,3-1 469,-3-4 415,4 3 107,-6-4-683,6 6 0,-6-2 476,7-3-708,0 4 0,2-6-129,3 7 1,3 0-138,6 0 0,3-5-324,2 0 0,4 0-46,7 5 1,-1 0-513,0 0 1,2 0-335,4 0 1,-3 2 88,8 3 1218,-8 3 0,4 7 0,-6-1 0</inkml:trace>
  <inkml:trace contextRef="#ctx0" brushRef="#br0" timeOffset="172">235 1058 11142,'15'-1'59,"0"-4"0,-1-2 390,1-2 1,5-3-261,-1 7 0,2 0 130,-1 5 0,-2 0-966,7 0 1,4 0 67,5 0 0,7 2-888,-2 3 1468,10-4 1,4 13 0,5-6 0</inkml:trace>
  <inkml:trace contextRef="#ctx0" brushRef="#br0" timeOffset="1193">2455 103 9097,'29'-20'-104,"1"1"168,-8-1 1,0 7 228,-8 3 0,-4-1-108,0 6-110,-7 0 391,4 5-593,-7 0 1,-2 0 98,-3 0 0,-5 0 19,-9 0 0,-6 0 10,-9 0 1,0 0 34,-10 0 0,-4 2 126,-10 3 0,-6-4-88,0 4 1,-6 2 68,1-2 1,-1 1-51,1-1 1,-6 2-121,7 2 0,6 4 126,13-3 1,5 2-206,4-3 0,1 4 19,10-3 1,3 3 25,11 2 0,7 0-30,3-1 0,3-4-172,2 0 1,2-5 216,3 5 0,-2-5-20,7 4 0,0-4 293,4 5 1,8-5-154,2 5 0,4-2 37,1 2 1,6 3-79,-1-3 0,7-2 14,-2 2 1,3-5 37,2 4 0,-1-1-20,-4 2 0,-1 2-37,-4-7 0,-8 4 10,4-4 0,-6 5-170,1-5 1,-9 2 130,-6-3 1,-7 0-262,2 6 1,-4-6 99,-1 6 0,-6 0 63,-4 5 1,-3 1 21,-2 4 0,-6-2-7,-3 6 0,-6-1 95,-4 1 0,1 6-92,-6-1 1,5 1 76,-5 4 0,4-3-15,-4-2 1,6 2 91,-1 4 1,0-3-53,4 8 0,-2-8-3,7 3 1,2 0-9,-1 0 0,8 4 1,1-5 0,0 1-14,5-6 0,-1 0 1,1 1 0,-1-1-41,6 1 1,0-1 35,5 0 1,0-4-44,0-1 1,2-1 155,2 2 1,1-2 195,10-4 1,-2-2-101,12 2 0,-4-3 130,8-1 0,-3-2 30,9-3 0,2-2-182,2-3 1,4-3-82,1 3 0,7-5-5,2-5 1,6 1-180,5-5 1,-5-1-108,0-5 1,-4 2-369,-11 3 1,2 4-2,-12 6 1,-6 0-298,-8 0 0,-4 3-481,-1 7 1330,-7 0 0,5 17 0,-5-4 0</inkml:trace>
  <inkml:trace contextRef="#ctx0" brushRef="#br1" timeOffset="1868">1264 2043 8425,'0'-19'1,"0"-1"-1,7 0 0,-6 6 0,4-1 1268,3 0-721,-6 7 1,5 0-95,-7 3-49,0 3-228,0-4-368,0 12 0,0 4 218,0 10 0,0-2 118,0 6 0,0 1-174,0 4 0,0 1 88,0-1 1,0 5-101,0 1 0,0 4-26,0-5 1,4 0-426,1-4 0,0 4 25,-5 0 1,0 1-192,0-6 1,0-1 150,0-4 1,0-2-120,0-8 0,2-1 627,3-3 0,-4-3 0,6-7 0,-7 0 0</inkml:trace>
  <inkml:trace contextRef="#ctx0" brushRef="#br1" timeOffset="2145">1411 2249 9073,'5'-15'0,"2"1"0,1-1 0,2 0 646,-2 1-665,-2 5 1,-6 4 193,0 10-136,0 4 1,-1 5 132,-4 1 1,1 0 17,-5-1 0,1 1-283,-2 0 1,-2-1 93,7 1 0,-4 5-118,4-1 0,-5 1 83,5-5 1,-2-6-70,3 1 0,2 0 97,-3 5-79,3-1 37,2 1 0,2-2 25,3-3 1,5-2 40,9-3 0,-1-3-22,7 3 1,-1-4-222,6-1 1,-1 0 130,0 0 0,1-5-355,-1 0 1,1-1 101,-1 1 0,-1 2-32,-4-7 1,-1 7 378,-3-2 0,-4-3 0,5-1 0</inkml:trace>
  <inkml:trace contextRef="#ctx0" brushRef="#br1" timeOffset="2492">1823 2264 8425,'13'-15'433,"-3"0"-164,3 7 0,-10-3 184,7 6 1,-5-5-181,4 5 1,-4-5-144,5 5 1,-5-1-31,5 1 0,-5 3-317,5-3 0,-6 2-436,6-2 1,-5 4 139,5-4 6,-7 3 0,5 2 139,-3 0 368,-3 0 0,4 7 0,-6 1 0</inkml:trace>
  <inkml:trace contextRef="#ctx0" brushRef="#br1" timeOffset="2674">1867 2337 8425,'8'0'98,"5"0"103,-5 0 1,2 0 88,0 0 0,-5 0 316,5 0-419,-7 0 80,10 0-141,-5 0-148,7 0-683,-1 0 577,1 0 128,0 0 0,0 0 0,-1 0 0</inkml:trace>
  <inkml:trace contextRef="#ctx0" brushRef="#br1" timeOffset="3343">2396 1970 8438,'8'-7'524,"-1"6"0,-2-4-295,0 10 1,-1 3 57,-4 6 1,0 3-162,0 2 1,0-1 90,0 7 0,0-1-342,0 6 1,2 4-158,3 0 0,-3 2-194,2-1 1,-2-4 202,-2 3 1,0-3-447,0-2 719,0 1 0,7-7 0,1-2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1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191 309 15740,'13'-29'-2742,"-3"0"1851,3 6 807,-11 2 404,4 12 0,-6 4 208,0 10 0,-1 5-674,-4 10 0,1 3 245,-5 6 1,0 2-359,0 3 1,-4-1 129,3 6 0,2 0 171,-2 5 1,5-4-361,-5-1 1,7-5-32,-2 5 0,-2 1-550,3 4 1,-1-7 459,5-2 1,0 0-195,0 0 0,0-3 660,0-7 1,6-4-1,2-6 1</inkml:trace>
  <inkml:trace contextRef="#ctx0" brushRef="#br0" timeOffset="293">0 177 13043,'7'-21'-2212,"-4"0"1500,7-4 1,-5-3 855,4 4 0,0 8 831,0 1 1,4 5-630,-3 0 1,3 4 119,2 6 1,5 0-214,-1 0 0,12 6-109,-1 4 0,9 5 254,0 4 0,8 4-21,2 7 1,7 6-129,-2 3 0,-2 3-85,2 2 0,-13 0-271,-2 1 1,-6-1-117,-4 0 1,-11 1-23,-3 4 1,-10-4-150,-1-1 0,-15-2 94,-9-8 0,-9 1-7,-10-6 1,-2-6 175,-13-3 0,5-4-32,-5-1 0,-3-1-20,-2 1 0,-1-5-207,11 0 1,1-6 56,9 6 0,-2-5 428,7 5 1,6-7-1,7 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6.3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60 8476,'7'-15'-123,"1"0"0,2 5-510,-1 1 884,-5 5 165,2-2-406,-6 6 1,-1 0-15,-4 0 0,1 1 122,-5 4 1,-1-3-70,-5 3 1,-1-2-65,-4 2 1,4-3 61,-4 3 0,4-4-57,1-1 0,-4 0-14,-1 0 0,0 0-11,6 0 0,-1 0-12,0 0 0,6 0-32,-1 0 0,2 2-87,-2 3 119,-3-4 314,11 6-298,-4-7 180,6 0 1,6 0-56,4 0 0,3 0-36,2 0 1,1 0 53,4 0 1,-2 0 11,6 0 1,-4 0-177,4 0 0,-6 0 118,2 0 1,1 0-267,-2 0 0,1-2-77,-5-3-356,-1 4-9,1-6 204,0 7 438,-7 0 0,-1 0 0,-7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7.0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29 15 14051,'14'0'-969,"-4"-5"284,0 0 1275,-7 0-982,10 5 672,-11 0 1,4 7-122,-6 3 0,0 3-189,0 1 0,0 6-177,0 0 1,-1 6-48,-4-2 0,3 6-60,-3 4 1,4-1 136,1 6 1,0 0-62,0 5 1,0-5-262,0 0 0,0-1 356,0 1 0,0-3-330,0-6 1,0-1-171,0 0-246,0-6 260,0-2 631,0-12 1,0-3 0,0-6 0</inkml:trace>
  <inkml:trace contextRef="#ctx0" brushRef="#br0" timeOffset="303">249 265 14452,'15'-7'-316,"0"6"1,-6-7-413,1 3 771,-7 3 0,4-3 346,-7 10 0,0-2-718,0 7 0,0 0 215,0 5 0,-7-1 35,-2 1 0,-4 5-40,-2-1 1,0 1-37,0-6 0,-4 1 80,-1 0 1,1 0-31,4-1 1,-5 1-241,1 0 1,-2-1 383,1 1 0,4-2 2,-4-3 1,9 1-12,1-6 54,0 7-1,2-11 1,3 6-207,10-7 0,9 0 333,11 0 1,8 0-48,1 0 1,8 0-9,3 0 0,-1 0-4,5 0 1,-4 0-178,-1 0 0,1 0 54,-1 0 1,0 2 72,0 2 1,-7 5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2:59.05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1 280 9812,'8'-15'-1789,"5"1"2316,-11 6-734,4-5 271,-6 4 0,0 0 165,0-1 0,0 5 80,0-5 20,0 7-191,0-10 0,0 9 5,0-5 0,2 5-147,3 0 1,-2-3 166,7 2 1,-5-5-221,5 5 1,-1-1-2,6 1 0,0 2-164,-1-7 0,1 2 13,0-2 0,0-3-252,-1 3 0,-4-3 468,0-2 0,0 1 1,4-1-1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0.9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103 706 9690,'7'-15'-808,"-6"0"1419,12 1-180,-11-1-33,11 7-650,-11 1 161,4 7 0,-6 7 166,0 3 1,0 3-3,0 1 0,0 8 59,0 2 1,0 4-153,0 1 1,0 1 47,0-1 0,0 2-54,0 4 0,0-4 83,0 3 1,0 3-230,0 3 1,0 0 40,0 0 0,5 0-158,0-5 1,2-1 98,-2-5 0,-4 1-156,4-1 0,-3-6-101,-2-3 0,0-9-199,0-1 70,0-7 595,0 4 1,-7-20 0,-1-4 0</inkml:trace>
  <inkml:trace contextRef="#ctx0" brushRef="#br0" timeOffset="260">44 691 9949,'15'-24'-541,"0"-1"1,-1 6-311,1-6 0,0 7 1542,0-1 0,-4 7 218,4 2-728,-4 7 1,10-3-52,-6 6 1,5 0-157,-1 0 1,1 1 74,-5 4 0,-6 3 29,1 7 0,-2 0-81,2-1 0,2 1 11,-8 0 0,1 4-197,-5 1 0,0-1 57,0-4 1,-1 0-56,-4 0 0,2-1 82,-7 1 1,0-2-111,-5-3 1,-1 1 15,-4-6 0,2 0-214,-6-5 1,-1 0 431,-4 0 0,0 0 0,-1 0 0</inkml:trace>
  <inkml:trace contextRef="#ctx0" brushRef="#br0" timeOffset="745">0 324 14746,'8'-2'-2813,"-3"-3"1620,-3 4 580,-2-6 335,0 7 1,0-2 118,0-3 35,0 4 214,0-6 1,5 6-293,0-4 336,0 3 0,-5-6 258,0 3-289,0 3 80,6-11 1,-3 5-42,7-6 0,-6 4-108,0 0 0,3 0 33,-2-5 1,5-1-166,-5-4 0,6 4 79,-1-3 0,-2-3 57,2 3 0,-5-1-141,4 5 0,-4 1 226,5-1-279,0 7 1,5 1 292,-1 7 0,1 2 52,0 3 1,1 5 1,4 9 1,-4-1-222,4 7 1,-2-6 103,1 6 0,-2-6-138,2 6 0,-3-7 24,-1 1 1,0 1-250,0-5 0,-2 3 289,-4-8 0,11 3 0,-4 1 0</inkml:trace>
  <inkml:trace contextRef="#ctx0" brushRef="#br0" timeOffset="1521">721 1015 13406,'0'-15'-1762,"0"5"1322,0 0 606,0 0 1,0 1 524,0-1-603,0 7 271,0-4-718,0 7 108,0 7 0,-2 1 82,-3 6 0,3-4-8,-3 0 0,4 0-30,1 5 1,0-6-119,0 1-390,0 0 402,0 5 1,-2-6-31,-3 1-93,4-6 185,-6 2 203,7-6 1,0-2-34,0-2 1,0-5 103,0-5 1,7-3-90,2-2 0,5-2 174,0-4 0,3-1 246,2 6 1,-3-4-107,4 4 0,-4 2 0,-1 8 1,0 2 136,0 3-118,-1 4 0,-1-4-21,-3 10 1,2 3-47,-8 7 1,6-1-66,-5 1 1,0 0-198,-5-1 1,0 1-84,0 0 1,0-5 89,0-1-448,0-5 116,0 9-14,0-12 49,0 6 214,0-7 0,2-5 97,3 0 0,-2-6 11,7 1 0,-5 2 163,4-2 1,-1 5-11,2-5 79,3 7 1,-4-4-31,5 7 1,-4 0 55,0 0 0,-5 2 10,5 3 1,-2-2-35,1 7 1,3 0-90,-7 4 1,1-4-46,-1 0 1,-1 0-332,5 5 1,-5-1 38,0 1 1,3 0-304,-2-1 0,5 1 499,-5 0 0,13-1 0,-2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5.12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0 750 10656,'0'14'-643,"0"-4"3,0 0 1,0-5 244,0 5 554,0 0-48,0 4 0,0-4-67,0 0 1,0-5 263,0 5-264,0-7 358,0 10-195,0-11 1,2 4-43,3-6 0,-2 0-3,7 0 1,-5-6-186,5-4 0,0-3 84,4-2 1,1-1-75,0-4 1,-1 2 87,1-6 0,0-6-194,-1-4 0,6-7 11,0 2 0,4-4-65,-4-1 1,-1 2 31,-4 3 0,0-4 88,-1 4 0,-4 3 2,0 2 1,-7 4 53,2 6 0,-3 3 60,-2 6 1,0 5 27,0 0 57,0 7-187,0-3 1,0 7-175,0 4 1,-5-2 186,0 7 1,-2 0-56,3 5 0,0 1 168,-5 4 1,4-2-111,-5 6 0,2-4 119,-2 4 1,-3 1-161,3 4 0,-1 5 75,1 1 1,-3-1-25,3-5 1,-2 7 49,3 3 0,-4-1-20,3 1 1,3-5-12,2 6 1,-1-8-26,1 3 0,0-6-45,5-4 133,0 2 1,2-10-25,3 2 1,-2-9 431,7-5-257,-7-3 1,10-2 69,-3 0 0,-2-2-119,2-3 1,0-3-73,4-7 1,1 5-14,0 1 0,1-3-155,4-7 1,-4 2-160,3-2 0,-2-3 107,-2 3 1,-1-1-180,1 5 1,-2-1 83,-3-3 0,1 7 122,-6-3-37,0 4-35,2-4 28,-6 7 105,6 2 0,-9 6-162,-3 0 0,4 1 71,-4 4 1,3-2 177,2 7 1,0 0-196,0 5 247,0-1 1,0 1-96,0 0 0,0-5 34,0-1 88,0 1-122,7 5 0,1-2 135,6-3 0,1-4-25,0-6 0,-4 0-1,4 0 1,-4 0-37,9 0 0,-4-1-69,-1-4 0,0-2-79,-1-3 0,-4-3-50,0 4 1,-7-5-14,2 0 1,-3-6-150,-2 1 0,-8-1-78,-7 5 0,-6 1 131,-9-1 1,1 5 47,-1 0 0,1 5 255,0-4-38,-1 5 1,1-9 0,0 5 0</inkml:trace>
  <inkml:trace contextRef="#ctx0" brushRef="#br0" timeOffset="659">868 735 10656,'19'-6'-171,"1"-4"1,-1-3-538,-4-2 1,-2 0 329,-3 1 0,1 4 673,-6 0 1,0 0-60,-5-5 0,-1 1-262,-4-1 1,1 5 136,-5 0 0,-1 2-157,-5-1 0,0-3 47,1 7 1,-6 0 105,1 5 1,-1 0-38,5 0 0,-4 0-10,-1 0 1,0 5-48,6 0 1,-1 7-48,0-3 1,1 4-59,-1 2 1,5 0-47,0-1 0,5 1-29,-4 0 0,5 0 32,0-1 1,2-4 39,2 0 1,0-5-69,0 5 53,0-7 292,0 3 0,2-6 145,2 0-206,5 0 0,5 0 16,1 0 1,0-5-40,-1 1 1,-1-3-38,-3 2 1,3 4 21,-3-4 0,-2 3-113,2 2 1,-5 0 110,5 0 1,-5 0-98,4 0 0,-4 2 115,5 3 1,-5 4-73,5 11 1,-2-2 50,2 6 0,3 3 25,-3 7 0,3 3 22,1 7 0,6 7-103,0 3 0,1 3 40,-2 2 1,-2 0-63,2 0 0,-4-2-55,-5-3 0,-4-4 42,-6-6 1,0-3-15,0-7 1,-11 1-136,-4-11 1,-9-2 165,-1-3 1,-4-3-112,-5-1 0,-4-7 142,-6-3 0,0 2-158,0-2 1,0 0 128,0-5 1,4-2 24,1-3 0,8-3 114,2-7 1,3 0-31,11 1 1,-1-1 186,11 0 1,0-4-166,5-1 1,1-4-11,4 4 0,8-6-90,7 1 1,8-2-119,1-3 0,7 1 20,8-1 1,2-5-223,3-5 0,5-2 72,10-2 1,1 1-429,3 4 1,-2-2 337,-7 7 0,-9 6 165,-6 9 1,-13 9-326,-11 5 1,-4 3-22,-1 2 482,0 7 0,-1-6 0,1 6 0</inkml:trace>
  <inkml:trace contextRef="#ctx0" brushRef="#br0" timeOffset="1381">1853 676 10684,'4'-10'-919,"1"1"1149,0 5-317,2-2 1,-6 8 236,4 2 0,-3 6-100,-2 10 1,-2 3 117,-3 6 0,4 2-163,-4 3 1,2-1-22,-2 6 0,3 2-34,-3 8 0,4 3 32,1 7 0,0 0 61,0 0 1,6 4-429,4 1 1,3 5 165,2-6 0,-6-5-92,1-9 1,-2-7-260,2-8 137,-3 1 275,-7-26 1,0 3-12,0-17 1,-2-3 216,-3-7-33,4-6 1,-19-8 0,4-9 0</inkml:trace>
  <inkml:trace contextRef="#ctx0" brushRef="#br0" timeOffset="1662">1750 735 10910,'21'-29'-1378,"-5"4"703,4 1 0,1 6 1034,-1-2 1,1 4 30,-2 1 1,-1 2-359,7 3 0,-5-1 190,4 6 1,-4 0-224,4 5 0,-4 2-1,4 3 0,-1 3 202,2 6 1,1 3-22,-7 2 0,1-2-198,-5 2 0,-6 2-45,1-1 0,-7 1 17,2-1 0,-5-4-130,-5 4 1,-3-4 68,-6-1 1,-6-5-44,0-1 1,-6-4-22,2 5 1,-4-7-120,-1 2 0,-7-3 183,-4-2 1,5 0-85,0 0 0,-1 0 225,2 0 1,0 0 0,4 0 0</inkml:trace>
  <inkml:trace contextRef="#ctx0" brushRef="#br0" timeOffset="2340">1779 353 11168,'15'0'-1472,"-7"0"1808,5 0-175,-5 0 68,7 0 1,0-5-131,-1 0-42,1-6 0,0 3-4,-1-7 1,1 0-33,0 0 1,-2 1-117,-3-1 1,3 0 6,-4 1 0,0-3-100,0-2 1,-5 2 94,1-2 1,1 2-99,-1 3 1,0-1 185,-5 0 0,0 1-181,0-1 193,6 0 0,-4 1 74,3-1-158,-3 7 59,4 1 1,-3 7-48,7 0 0,-5 2 185,5 3 0,0 4-47,4 11 1,1-4-20,0 4 1,-1-4 17,1-1 1,0 0-81,0-1 0,-1 1-132,1 0 0,-5-2 164,0-3-276,-1 3 1,6-7 243,0 4 0,-1 3 0,1-5 1</inkml:trace>
  <inkml:trace contextRef="#ctx0" brushRef="#br0" timeOffset="3449">2543 1235 17513,'0'-10'-1543,"0"0"1,2 7-506,3-2 1373,-3 3 135,4-4 426,-6 4 209,0 2 0,0 8-28,0 7 1,0-3-347,0 2 1,0-6 380,0 12 0,-5-7-181,0 7 5,0-4 1,5-1 28,0-1 0,0 1 76,0 0 0,-5-5-573,1-1 104,-1-5 522,5 2-93,0-6 0,0-1 170,0-4 1,0-8-76,0-7 1,0-6-91,0 1 0,0-2-14,0-3 1,1 1 175,4-1 1,3-4-106,7 0 0,0-5-152,-1 4 1,3-4-125,2 5 1,-2 6 268,2 9 0,-7 4-186,-2 5 58,-1-3-139,6 11 372,0 2 1,-2 8 251,-3 7 1,-4 0-291,-6 0 1,5-1 131,0 1 0,0 0 19,-5-1-261,0 1 0,0 0-50,0-1 0,0-4 9,0 0-181,0-7 1,0 6-371,0-5 380,0-2 180,0 5 0,0-9-98,0-3 0,0 2 113,0-7 0,0 0-22,0-5 1,1 1-68,4-1 0,4 0 22,5 1 1,1-6-24,0 0 0,1 1 181,4 4 0,-4 5-32,4 1 190,-4 5 0,-1-2-10,-1 6 1,1 1 155,0 4 1,-6 3-27,1 7 1,-5 2-70,5 2 0,-7-1-270,2 7 1,-3-7 71,-2 1 1,0 2-396,0-1 0,0 0-58,0-6 1,0 3-52,0 2 0,0-6 273,0 7 0,0-7 1,0 8-1</inkml:trace>
  <inkml:trace contextRef="#ctx0" brushRef="#br0" timeOffset="4090">3293 603 15429,'0'-8'-625,"-7"1"1,6 14-174,-4 2 1,3 6 634,2 5 1,0 3 209,0 6 1,0 2-178,0 3 1,0-1 142,0 6 0,0 2-106,0 8 0,0-5-191,0 0 1,0 0-118,0-4 1,0 0 239,0 0 1,0-5-33,0-5 1,0-7-480,0-4 702,0 4 1,7-6-1,1 4 1</inkml:trace>
  <inkml:trace contextRef="#ctx0" brushRef="#br0" timeOffset="4424">3396 897 14543,'8'0'-1763,"-1"1"2046,-7 4 1,0-1-680,0 5 1,0-4 115,0 5 1,-7 0-71,-3 5 1,2-1 80,-2 1 0,1 0 89,-6-1 1,0 1-80,0 0 1,6-2-133,-1-3 0,0 3 58,-5-3 0,2-2 103,3 1 1,2-5 210,3 1-1,4 3 1,-6-5 68,7 7 0,2-7 170,3 2 0,8-3-28,6-2 1,12 0 23,-1 0 1,9 0 87,0 0 0,10 5-69,5-1 1,3 1-178,2-5 0,0 5 69,0 0 1,-2 5-212,-3-5 1,-4 6 105,-6-1 1,-6 10 0,-2 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03.8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57 8675,'7'-14'-933,"-6"-1"1,6 5 1009,-7 0 1,2 7-67,3-2 1,-4 5 238,4 5 1,-3 3-47,-2 7 0,0 5-51,0-1 1,0 9-75,0 1 0,0 1 0,0 4 1,0 2-141,0-2 1,0 5 167,0-4 0,0 1-218,0-2 0,0-3 105,0 3 1,1-3-335,4-1 1,-3-6 6,3 1 0,1-7-415,-1 1 749,7-2 0,-4-3 0,6 1 1</inkml:trace>
  <inkml:trace contextRef="#ctx0" brushRef="#br0" timeOffset="260">162 351 8294,'-10'2'60,"0"3"0,2-2 40,-2 7 1,-1-5-204,6 5 1,-5-1 79,5 6 1,-4 0 146,4-1 1,0 1-100,5 0 0,0 0 39,0-1 0,1 1 63,4 0 0,8-1-119,7 1 1,6-5 7,-1 0 0,4-5-52,5 4 0,4-5-197,6 1 0,5-4-255,0-1 1,0 0 173,-5 0 0,-1 0 315,-4 0 1,3-6 0,-4-3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23:16.67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1147 29592,'-8'-8'-2928,"1"0"293,7 3-1179,0 3 1981,0-11 732,-7 11 3050,6-11-2857,-6 5-529,7-7 62,0 1 916,0-1 0,2 0 588,3 1 1,-2 4 456,7 0 1,0 2 154,4-2 0,-2-3-1267,3 3 1,-4 2 1368,9-2 0,1 0-477,-2-4 0,8-1 593,-3 0 0,4 2 89,1 3 1,1-3-143,-1 4 0,0-5-349,1 0 0,4-1-344,0 0 0,6 1 107,-6-1 0,7 0-136,-2 1 1,2-6-80,-2 0 0,2 1 8,-7 4 1,5-4-192,-4-1 0,4 0 32,-5 6 0,2-1 102,-2 0 1,-3 1-89,4-1 0,1 0 30,-2 0 1,5 1-44,-5-1 0,7 0 139,-2 1 0,9-1 23,1 0 0,0 1 71,-5-1 1,0 0-67,0 0 1,3-4-78,-3-1 0,4 6 153,-9 4 0,2 0-84,-2-5 1,7 2 18,-7 3 0,7 2 39,-7 3 1,-2-1-113,3-4 1,2-1 19,2 6 0,4-5 40,-9 5 1,8-6 17,2 1 1,0-2-122,-5 2 1,0-1 60,0 6 0,2-1 30,3 1 0,-3 1-131,3-5 1,-3 5 130,-2-1 0,0 4 20,0 1 1,5-5-89,0 0 0,0 0 93,-5 5 1,0-5-49,0 0 0,-1-1-35,-4 1 0,3 3-36,-2-3 1,2 2-2,2-2 1,0 4-20,0-4 1,0-2-125,0 2 0,2 0 147,3 5 0,-3 0 0,3 0 0,2 0 56,-2 0 0,1 0 21,-1 0 0,-3 0-56,3 0 1,-2 2 82,2 3 1,0-2-118,10 7 0,-8-5 105,7 5 1,-2-1-150,3 6 1,0-5 12,-1 0 1,0 0-43,-5 4 1,5 1-26,-4 0 0,3-1 21,1 1 1,-4 0-60,0-1 0,-6 3-63,1 2 0,1-2-17,-1 2 0,5 3 83,-5-3 1,0 6-187,-5-6 0,7 2 190,3-1 0,-2 1 3,2 4 0,-7 3-87,2-4 0,4 4 23,0 1 1,-2 2 31,-2 4 1,2-3-92,-2 7 0,6-3 52,-1 8 0,-2-8 34,2 8 0,0-3-55,5 3 1,0 5-6,0 0 1,-1 0-32,1-5 1,-2 1 118,-3-1 0,2 5 6,-7 0 0,0 0 6,-5-5 1,-5 1-76,0 4 0,4-3 14,1 3 0,2-1-4,-12 1 1,7-4 48,-2 4 1,2-1-11,-2 1 1,2-4-20,-7 4 0,5 4-4,-4 1 0,-1 1-66,-5-1 0,-4-2 47,-1-3 1,-6-3-114,2 3 1,-1 2-36,-4-2 0,3 0-20,-8-5 0,3 5-119,2 0 1,-2 3 215,-4-8 1,5 3-63,-5-7 0,0-3 77,0 2 0,-1-1 44,2 1 1,2-3 166,-7-7 1,4 1-65,-4-1 0,2 1 12,-2-1 0,-4-4-56,4-1 1,-3-6-79,-2 2 0,0-4-55,0-1 0,0-6-234,0 1 29,0-6-41,0 9 387,0-12-246,0 6 492,0-7 3330,0 0-1620,0-7-1765,0-1-233,0-7 1,0 1-92,0-1 1,0 5 148,0 0-45,0 1 1,0-6 85,0 0 0,0 0-892,0 1 0,-5 4-132,0 0 1458,0 0 1,5-4-421,0-1 0,0 5-85,0 0-16,0 1 0,-5-6 364,0 0 0,0 5-134,5 1 1,-4 4 313,-1-5 1,0 5-127,5-5-484,-7 0 0,4 1 546,-7-1 0,7 5 346,-2-5-129,-3 7 540,0-10-604,-7 11 0,0-9-140,1 6 0,4 0-17,0 5 0,5 0 256,-5 0 0,5 0-233,-4 0 1,4 0-45,-5 0 1,5 0 96,-5 0 0,5 0-549,-4 0 0,4 0 165,-5 0 1,5 0-48,-5 0 0,7 1-859,-2 4-478,-3-3 1108,0 5 0,-2-3-104,0 1 1,5 0 115,-5-5 1,5 5-204,-4 0 1,4 0 197,-5-5 0,5 5-270,-5 0 1,5 0 609,-4-5 0,4 5-130,-5-1-39,7 1-599,-11-5 1170,13 0 422,-12 0-447,5 0 422,-1 0-329,-4 0 629,5 0-89,0 0 412,2 0-999,6-6-1788,0 4-71,0-11 581,0 11 0,0-6-755,0 3-123,0 4 1087,6-6 0,2 7 525,7 0 0,-2 2 227,-3 3 1,3-2 678,-3 7 1,3-5 976,1 5-1089,1-1 0,0 6-81,0 0 0,-1-1 13,1 1 0,0 0-234,-1 0 0,1-1-652,0 1 0,-1 5-363,1-1 1,0 1 347,0-6 0,-1 1-175,1 0 1,-5-2 111,0-3 1,-2 3 97,1-3 1,0-2 141,-4 2-234,-4-7 1,7 3 844,-3-6-129,-3 0 0,6 0-35,-3 0 0,-2-5-598,7 1 0,-5-8-109,5 2 1,-5-3-37,4-1 1,-4 2-53,5-3 0,0 4 281,5-9 0,-6 4-405,1 1 1,0-1-162,5-4 1,-1 4 73,1-4 0,0 4 517,-1 1 1,1 1 290,0-1 0,0 0 1,-1 1 1,-4 1-96,0 3 0,0-3-41,4 3 0,-4 3 486,0 2-142,-7-3-1544,10 7 1653,-11-6-2362,4 7 2107,-6 0 100,0 0 336,0 7-1595,0-6 213,0 12 1,-1-11 1041,-4 3 0,3-2-1844,-3 2 1729,-3-3 0,0 11 0,-7-5 0</inkml:trace>
  <inkml:trace contextRef="#ctx0" brushRef="#br0" timeOffset="147">8011 2999 24359,'0'-15'0,"-1"2"0,-4 3 0,-7 5 0,-4 2 0,-7 0 0,-3-2 0,-7 2 0,-3 3-280,-4 5 3,-3-4 0,-8 12-425,-2-3 619,2 3 1,-13 2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16.8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89 15499,'9'-7'-2113,"-3"-1"1589,1 0 208,-6-5 465,12 11 1,-9-4-49,5 6 15,-5 0 34,2 0 0,1 1-411,2 4 500,-2 3-188,0 7 0,-3 5-208,1-1 131,7 1 355,-11 1-1184,6-5 445,-7 6 1,0-3-422,0 1-12,0 6 712,0-10 0,0 5 19,0-6-182,0 0 152,0 0 1,-5-6 200,0 1-32,0-7 390,-1 4 142,4-7 482,-4 0-620,6 0 0,0-7-369,0-2 1,0-6 54,0-5-187,0 4 37,6-12 0,2 7-198,7-4 47,0-2-57,-1 4 0,1-7-550,0 1 962,-1 6-86,1 2 0,5 1 58,-1 1 1,1 4 350,-5 5-160,-7 7-139,5-4 1,-5 7 436,7 0-289,-1 0-21,-5 7 0,2 1 28,-6 7-556,0 0 92,1 6 0,-4-5-198,3 4 95,-3 3 1,-2-7-577,0 4 117,0-4-88,0-1 200,0-1 453,0 7-74,0-4 170,0 4 0,0-6-10,0-1 0,1-4 143,4 0 130,-3-7 30,4 10 266,-6-11-530,0 5 4,7-7 804,-6 0-422,12 0 0,-4-7-89,5-3-201,1 4-9,0-7 1,-1 4 137,1-5-226,0-1 155,0 0 0,-1 1-411,1-1 1,0 0-18,-1 1 1,-4 0 105,0 5 3,-7-4-313,10 11 633,-5-5-31,7 7 1,-5 0 295,0 0-2,-7 0 1,10 0 204,-5 7-543,0 1 0,1 5 233,-5-3-676,-2 3 157,5-5 1,-2 7-359,-1 0-20,1-1 256,-5-5 0,5 4-273,0-4 382,7 4 303,-11-4-246,12 4 327,-5-12 1,2 11 46,0-7 206,0 0-89,5-5 0,-1 0 192,1 0-47,0-7-391,-1-1 272,1 0-526,-7-12 0,4 10 81,-7-9-697,6 2 392,-9-4 0,2 5-374,-8-4-216,-5-3 852,-5 7 0,-3-7-21,-2 4-34,-4 9 279,-6-10 0,-1 14 204,1-4 112,-1 3-218,1 7 1,-7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39.4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955 1501 8173,'0'9'-121,"0"1"1,-1-5 0,-4 5-287,-5 1 720,4-4-120,-7 6 1,9-10 210,-6 7-198,7-7 1,-5 4 433,3-7-463,4 6 0,-8-4 432,4 3-129,4 3 51,-6-6-60,7 4-357,-6-6 0,4-1-11,-3-4 0,-1-5-205,1-10 0,0 2-34,5-6 0,0-6 98,0-4 0,2-7-122,2 2 0,0-3 58,6-2 1,-6-12-47,6-3 1,0-8 19,5 4 0,-1-1 40,1 5 1,-5 2 199,0 3 0,-5 12-82,4 12-104,-5 14 0,9 9 51,-3 7 1,-1 13 145,6 7 0,-4 6-123,9 4 1,1 5 81,-1 5 1,-1 2-59,-4 2 1,0 5-1,0 0 0,3 5-84,-4-5 1,3 5 69,-13-5 0,8 0-242,-2-5 0,-4 3 86,-1-2 0,-2-5-254,2-10 0,-3-2 87,3-4 1,-4-3-805,-1-6 278,0-7 138,0-1 701,0-7 0,0-7 0,0-1 0</inkml:trace>
  <inkml:trace contextRef="#ctx0" brushRef="#br0" timeOffset="175">1235 1295 8173,'-15'-8'488,"0"-4"-286,1 7 1,-3 0 56,-2 5 0,-2 0-253,-4 0 0,-3 0 151,4 0 1,-6 2-330,-4 3 1,8-2 113,-3 7 0,4-5-521,1 5 0,2-7-492,8 2 1071,-1 3 0,7 0 0,1 7 0</inkml:trace>
  <inkml:trace contextRef="#ctx0" brushRef="#br0" timeOffset="523">1837 971 8402,'15'-22'0,"-2"-6"-576,-3 3 1,1 4-370,-6 2 1868,0 2 0,-5 3 55,0-1-494,0 0 1,-6 5-148,-4 1 0,-3 5-156,-2-1 0,-4 4-110,-1 1 0,-6 0 91,1 0 0,2 8-187,-1 7 1,1 1 110,-1 8 1,-3 1-112,8 4 1,-1 6 73,6-1 0,-1 7-201,0-2 1,5 3-37,1 2 0,5 1-32,-1-1 0,4 0-124,1 0 1,0-2 114,0-2 1,1 0-237,4-5 0,-1-1 108,5-5 1,-5-4 3,1-1 1,-4-6 43,-1 2 1,0-9 308,0-1 0,0-7 0,0 4 0</inkml:trace>
  <inkml:trace contextRef="#ctx0" brushRef="#br0" timeOffset="709">1441 1427 8327,'0'-15'0,"1"2"341,4 4 153,-3-4 1,11 6-53,-3-3 1,-2-1-121,2 6 1,-1 0-183,6 5 1,5 0 73,-1 0 1,6 0-362,-6 0 0,7 0 138,-1 0 1,3 0-463,1 0 0,-4 0 243,-1 0 1,-1 0-188,2 0 0,1 0-488,-7 0 1,6 0 8,-6 0 894,7-7 0,-3-7 0,7-9 0</inkml:trace>
  <inkml:trace contextRef="#ctx0" brushRef="#br0" timeOffset="931">2131 883 8327,'0'-14'-552,"0"-1"1718,0 7-694,0 1 0,-4 14-46,-1 3 1,0 9-213,5 6 1,-5 2 60,0 3 1,-2 4-246,2 0 1,4 7 129,-4-2 0,3-1-423,2 1 0,0 0 190,0 5 0,0-1-576,0-4 0,0 2 305,0-7 0,5 4-462,0-9 0,5 2 46,-5-11 1,6-2 759,-1-8 0,3 3 0,2-5 0</inkml:trace>
  <inkml:trace contextRef="#ctx0" brushRef="#br0" timeOffset="1109">2337 1354 8327,'-10'-15'-398,"1"0"1,0 1 365,0-1 1,-4 2 21,3 3 0,-5-1 301,-5 6 1,3-5-147,-8 5 0,2-2 20,-1 3 0,-4 2-111,3-3 0,-2 3-107,-3 2 0,6 0-181,-1 0 0,7 2 110,-1 3 1,2-3-662,3 2 209,5 5 163,3-1 413,6 6 0,6-5 0,3-3 0</inkml:trace>
  <inkml:trace contextRef="#ctx0" brushRef="#br0" timeOffset="1543">2352 1368 8327,'23'0'-883,"0"2"662,-4 3 0,-2-3 177,2 2 0,-1-2 44,2-2 0,-4 0 583,4 0 0,-4 0-172,-1 0 1,-1 0-241,1 0 0,0-2-211,-1-2 1,-4 2 123,0-3 1,-5-3-181,5-2 1,-7 2 129,2-2 1,-3 5-336,-2-5 81,-7 1 167,-1-6 0,-7 7-1,0 3 1,6-2 8,-1 2 316,0 0-228,-5 12 0,2 1 93,4 7 1,0 0-108,4-1 1,4 1 4,-4 0 0,3 1 0,2 4 1,2-4-7,3 4 1,-2 1-88,7-2 1,1 6 86,9-6 0,-4 6-84,4-5 0,1-1 58,-1-4 1,-1 0-28,-4-1 0,0-4 21,-1 0 145,1-7 0,-5 4-137,0-7 1,-7-7 4,2-3 1,-4-3-4,-1-1 0,-1-3 17,-4-2 1,3 2 137,-3-2 1,4-3-74,1 3 1,0-6 0,0 6 1,0-1-35,0 5 0,0-4-107,0-1 0,6 1-39,4 4 1,3 0-211,2 1 1,1 4-319,4 0 0,1 2 263,4-2 0,7 3-401,-2 7 757,2 0 0,11 0 0,2 0 0</inkml:trace>
  <inkml:trace contextRef="#ctx0" brushRef="#br0" timeOffset="2354">4336 1030 8348,'0'-14'-1080,"2"-1"810,3 0 0,-2 0 694,7 1 1,-5-3-33,5-2 0,-7 3 56,2-4 1,-4 8-185,-1 3 1,0-1-221,0-5 0,-1 1 113,-4-1 1,-3 5-121,-7 0 0,-6 0-103,-4-4 1,2 4 82,-1 0 1,-1 5-32,-4-5 0,-5 7 21,-1-2 1,1 4-28,5 1 1,1 5 62,3-1 1,-2 13-85,2-3 0,4 6 66,1 0 1,4-2 1,1 6 0,6 1 6,-1 4 1,6-5 2,0 1 0,4-2-82,4 1 1,1 4 69,10-3 1,-2 2-147,12 3 0,-1-1 80,6 1 0,1-1-28,3 0 1,2 1-15,3-1 1,3 5 26,-2 1 1,0 4-115,0-5 0,-6 5 79,-10-4 1,3-1 13,-8-5 0,-6-1 14,-8-3 0,-3-4 24,-2-6 0,-2-1 36,-3 1 1,-8-7 10,-6-3 1,-6-3 64,5-2 1,-6-2-117,2-3 1,-4-3 26,-1-7 0,4-1 0,1-4 0,6 2 27,-2-6 0,5-1-19,6-4 1,2 1 107,7 4 0,0-9 3,0 4 0,8-6-96,7 1 0,1 1 123,9-6 1,1 5-99,8-5 0,-6 6 55,6-1 0,-8 8-34,4 1 1,-1 7-199,-4-1 1,-4 9 42,-1 5 1,-4 3-102,-1 2 1,-2 2-229,-4 3 0,3-2 150,-7 7 0,5 0-127,-6 4 0,3 6 76,-2 0 0,-3 1 333,2-2 0,-2-2 0,-2 2 0,0 4 0,0 0 0</inkml:trace>
  <inkml:trace contextRef="#ctx0" brushRef="#br0" timeOffset="2590">4733 1662 8319,'8'7'265,"-1"-5"32,-1 11 0,-4-5-22,3 6 0,-3 1-175,-2 0 0,0 6 32,0 4 0,0-3-197,0 3 1,0-1-106,0 6 0,0-1-7,0 1 0,0-1 0,0 0 1,0 4 53,0-4 0,0 3-385,0-13 1,0 1-243,0-6-39,0 1 789,0-7 0,-7-1 0,-1-7 0</inkml:trace>
  <inkml:trace contextRef="#ctx0" brushRef="#br0" timeOffset="2824">4689 1324 8259,'21'-14'18,"-4"-1"164,2 0 0,2 7 30,-1 3 0,1 3 72,-1 2 0,-2 0-216,6 0 1,-6 2 122,2 3 0,-4 3-195,-1 7 1,0 4-68,-1 1 0,-4 1-69,0-1 0,-7-4 62,2 4 1,-10 1 88,-5-1 1,-3-1-164,-1-4 1,-12 0 126,-4-1 1,-9-1-194,0-3 1,-4-2-46,-1-3 263,0-3 0,-13 4 0,-4-6 0</inkml:trace>
  <inkml:trace contextRef="#ctx0" brushRef="#br0" timeOffset="3932">2308 207 8476,'-15'-6'-219,"0"-4"1,-1-3-325,-4-2 0,-2 2 722,-8 3 0,-1 4-79,-3 6 1,-9-2 82,-6-3 1,-11 3-129,1-2 1,-9 2 88,-1 2 1,-4 2-74,-6 2 0,4 5-68,-3 5 1,-4 3 124,-1 2 0,-6 4-32,-4 7 1,2 5-126,42-15 0,0 0 1,2 1-1,1 0 49,-3 1 1,0 0 0,0 4 0,0 0-53,-3 3 0,1 1 1,5 0-1,2 1 38,1 2 0,3 2 1,-30 34 32,6 4 1,8 3-23,2 2 0,15-3 21,5 3 0,9 4-42,11 1 1,6 4 8,3 1 1,3-1-39,2-4 0,13 2 62,7-7 0,7 2-65,8-1 0,-1-4 41,10 3 1,-1-9-56,11-5 1,6-2 25,9 1 1,4-4 37,5 0 0,1-7-239,9-8 0,-42-21 1,1-2 252,6 2 1,2-2 0,-2-1 0,0-2-21,3 0 1,1-2 0,2 0 0,1-2-216,3-2 0,1 0 1,5 2-1,1-2 188,4-1 0,-1-2 0,-2 1 1,0-2-262,3-2 0,-1-2 1,0 0-1,0-2 164,2-1 1,2-2 0,0 1-1,2 0 69,4 1 1,1-2 0,-2-2-1,-1-2-79,2-2 1,1-1 0,1 1-1,0-2 48,0-3 0,1 0 0,2-1 0,1-1 25,1-2 1,1-2 0,-5 1-1,-1-2-198,1 0 1,0-1 0,-3-3 0,-1-1 263,-1 2 1,-1 0-1,5-5 1,0 0 69,-1 0 1,-1 0 0,-1-1 0,-1-1-35,-6 0 1,-3-1 0,-1 0 0,-1-1-21,-1 0 1,-1-1 0,0-1 0,-1-1 24,-2-2 0,-2-2 0,-2-1 0,-1-2-40,-8 0 1,-1-1-1,-1 0 1,-1-1 44,-2 2 0,-1-1 0,0-1 1,-3 1 184,-8 3 0,-2-1 0,28-38-80,-22 4 0,-5 1-80,-9-1 0,-11 1 399,-9-1 0,-7 6-397,-7-1 1,-14-1-256,-16-8 0,-12-2 131,23 38 1,-3 0 0,-2 1 0,-2 1 46,-6 0 0,-2 1 0,-2 1 0,-3 1-132,-7-3 1,-2 2-1,-3 1 1,-1 2 66,-7 2 1,-2 2-1,1 1 1,-2 3 20,-2 4 0,-1 2 1,-3 1-1,-1 2 17,-2 0 1,-2 2 0,-3 3 0,-1 3 59,-2 2 0,-1 2 0,-1 1 1,1 1-65,3 3 0,0 2 0,2 2 0,0 1 108,1 0 0,-1 2 1,-1 2-1,0 2-75,5-1 1,-1 1-1,-3 3 1,1 0-28,9-1 1,1 1 0,-1 0 0,0 2-111,3-1 0,0 1 0,-4 0 1,1-1-76,2 1 0,2 0 1,1-1-1,2 1 80,5 0 0,2 0 0,3-1 1,1 1-19,2 0 1,0-1 0,3 1-1,1 0-159,-43 14 1,8 6 297,16-1 0,-1 3 0,6 3 0,1 5 0</inkml:trace>
  <inkml:trace contextRef="#ctx0" brushRef="#br0" timeOffset="4833">1088 2853 8824,'0'-8'835,"0"-5"-556,-7 11 0,4-4 222,-7 6 0,0 11-92,-4 4 1,-8 4-96,-2 1 1,-4 8-146,-1 6 1,-6 7-117,1-2 1,-7 3 15,2 3 0,-3 0 84,-2 4 1,0-1-142,-1 6 1,6-7 87,0 2 0,6-5-16,-1-5 1,1 4 19,-1-4 0,3-2-135,-3 3 0,4-8 76,6 3 0,-4-4-13,4-2 0,2 0-77,3 1 0,2-7 97,3-4 1,1-2 42,3-3 1,2-4 3,3 0-144,3-7 132,-4 4-152,6-7 87,0 0-352,6-7 1,-4 4-105,3-7-49,3 7 1,-5-9 146,7 8 1,-7-3-872,2 2 771,3 3 1,-4-6-574,5 3 70,-5 4-75,9-12 671,-12 11 1,7-6 342,-3 3 0,-3 3 0,5-6 0,-7 3 0,6 4 0,2-6 0</inkml:trace>
  <inkml:trace contextRef="#ctx0" brushRef="#br0" timeOffset="5153">132 3750 8185,'-9'-13'0,"-1"3"-305,6-3 327,-9 5 139,12-7 1,-11 5 296,7 0-297,1 7 74,-3-10-39,5 11 1,-9-6 17,6 3 124,0 4-315,5-6 0,-5 14 66,0 2 1,0 4-51,5 2 0,0 0 85,0 0 0,0 4-61,0 1 1,0 1 19,0-1 0,0-4 8,0 3 1,0-2 13,0-2 0,0-1-5,0 1 0,0 0-22,0-1 1,5-4 110,0 0-229,0-7 0,-3 9 131,3-7 1,-2-1-214,7-4 65,0 0 0,6 0-116,3 0 1,-2-1-185,2-4 0,-1 2 103,2-7 0,3 0-62,6-5 0,-4 6 37,-1-1 0,1 0-407,4-5 0,1 5-62,-1 1 748,-6 5 0,11-2 0,-3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8.4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192 147 8368,'0'-8'-936,"6"-5"0,-4 10 998,3-7 0,-2 5 99,2-5 66,-3 7-160,4-10 0,-6 10 39,0-7-47,0 7 5,0-4-59,0 1 112,0 4-40,0-4 1,0 4 8,0-3 227,0 3-188,0-4 0,0 4 143,0-3-108,0 4 51,0-6-270,-6 7 0,4-1 88,-3-4 0,2 3-208,-2-3 206,3 3 0,-6 2-5,3 0 1,2 0 15,-7 0 1,5 5 15,-4 0 1,4 2 23,-5-2 1,5 3-23,-5 7 0,0-1-6,-4 1 0,1 0 4,3-1 1,-3 1-54,3 0 0,-1 4 46,1 1 0,-2 0-19,7-6 1,-1 3 7,1 2 0,3-7 30,-3 2 0,4-2 24,1 2 0,1 1 13,4 0 0,4-5-60,5-1 1,3 0 18,2 0 1,-1 4 12,7-3 1,-2-2-13,1 2 0,4 0 15,-4 5 1,6-1-26,4 1 1,-5 5-6,1-1 1,-2 3-24,-9-3 0,6-1-1,-6 7 0,1-1-143,-5 6 0,-2-1 100,-4 0 1,0 1-200,-5-1 0,-2-1 118,3-4 1,-10 3-105,-5-8 0,-4 2 5,-6-1 0,2-5 54,-6-1 0,-1 1-3,-4-5 1,-1-4 7,1-1 0,-1-3-79,1-2 0,0-2 87,-1-3 0,6-3-127,-1-6 0,12-3 91,-2-2 1,11-3-26,-1-2 0,3-4 24,2 4 0,8-4 216,7-2 1,1 6-8,9-1 1,-1 1 159,6-5 0,4 6-19,0 3 0,1-1-144,-6 1 1,0 2 179,1 8 1,-1-1-23,1 6 1,-6 0-92,1 5 0,-8 0 82,3 0 9,-10 0-150,3 7 0,-11-4-214,2 7 132,-2-7 0,-2 5 73,0-3 0,-2-2 17,-2 7 0,2-5-25,-3 5 1,-1 0 147,1 4 0,-2 1-7,2 0 1,4 0-28,-4-1 1,1 3-90,-1 2 0,4-2 4,-4 2 0,3 2-104,2-1 0,0 0 85,0-6 0,0 6-66,0-1 1,0-4 103,0-5-67,7 0 0,1-2-12,7-3 1,1-4-2,4-1 1,-4-1 3,4-4 0,2-3 4,3-7 0,-4-6-28,-1-4 1,-4 2 43,-1-1 1,-7-1-141,-3-4 1,1 0 70,-1-1 1,-1 6-101,-9-1 1,-3 6 66,-7-6 1,-6 7-235,-4-1 0,2 7-60,-1 2 1,-1 2-22,-4-2 1,4 4 11,1 6 1,6 0 165,-2 0 0,4 0 219,1 0 0,1 0 0,5 6 0,3 3 0,6 5 0,6 1 0,3 0 0</inkml:trace>
  <inkml:trace contextRef="#ctx0" brushRef="#br0" timeOffset="317">633 574 8368,'15'0'-1601,"-6"0"1201,1 0 0,0 0 652,5 0 1,-1 0 29,1 0 1,0 0-138,0 0 1,-6 0 61,1 0 1,-5 0 62,5 0-127,-7 0-4,4 0 0,-7 1-113,0 4 1,0-1 101,0 5 1,0-4-74,0 5 1,0 0-19,0 5 1,0 4-21,0 1 0,0-1-13,0-4 1,0 0 142,0-1-154,0 8 0,1-6 61,4 4 0,-2-6-27,7-4 1,-5 2 10,5-8 1,0 1-77,4-5 0,1 0 29,0 0 0,1-1 0,4-4 0,-4-3-48,4-7 0,1-1-188,-2-4 1,1 2 43,-5-6 0,-2-1 87,-3-4 1,1 4-191,-6 1 0,0-1 32,-5-4 0,0-1-15,0 1 1,-7 6 125,-2 3 0,0-1 161,0 2 0,-1-1 0,-5 5 0,0-6 0,1-2 0</inkml:trace>
  <inkml:trace contextRef="#ctx0" brushRef="#br0" timeOffset="583">1147 118 8368,'15'0'-185,"0"0"0,-5-5-349,-1 0 1,1 0 1156,5 5-352,-7 0 0,3 9-151,-6 5 1,0 3-68,-5 7 0,5 1-5,0 4 0,0 5 12,-5 1 1,0 4-74,0-5 0,-5 5-5,0-4 0,-1 5-144,1 0 1,3-4 63,-3-2 0,4-3-174,1-2 1,0-4-45,0-1 0,0-6-147,0 2 274,0-4 0,6-3 189,4-3 0,3-3 0,2-7 0</inkml:trace>
  <inkml:trace contextRef="#ctx0" brushRef="#br0" timeOffset="774">1574 486 7747,'6'-9'-422,"-4"1"349,3 3 130,-4 4 1,-7-6 163,-4 7 0,-10 0-33,-4 0 0,-5 0-77,-6 0 1,3 0-218,-8 0 1,1 2-33,-5 3 0,2-2-174,2 7 1,0-5 148,5 4 0,1-5-127,5 1 0,6-4 50,3-1 1,9 0 239,1 0 0,7-6 0,-4-2 0</inkml:trace>
  <inkml:trace contextRef="#ctx0" brushRef="#br0" timeOffset="1187">1530 118 8257,'14'-6'-471,"1"4"-421,0-3 551,-1 3 1,1 9 799,0 3 1,-7 4-206,-3 6 0,1 3-45,-1 6 0,0 6-141,-5-1 0,0 7-45,0-2 0,0-2-152,0 3 1,0-8 164,0 3 0,-1-4-281,-4-2 168,3-6-96,-5-2 85,1-13 34,4-1 1,-4-14-8,6-2 1,1-5 6,4 0 1,-1-6 37,5 1 0,1-6 9,5 5 0,-5 1 170,-1 4 1,1 2-115,5 3 1,0-1 225,-1 6-213,1 0 0,0 7 93,-1 3 1,1 3-16,0 6 1,0 6-6,-1 0 1,1 4-74,0-4 0,-2 6-17,-4-2 0,5-1-132,-5 2 0,3-7 82,-2 1 0,3 3-816,-4-3 453,-2 1 368,0-6 0,-1 1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2:55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15 853 7598,'0'8'472,"0"-2"-57,0-6-227,0 0-221,7 0 106,-6 0 0,6-1-27,-7-4 1,0 2 55,0-7 1,0 0 2,0-5 0,-2-6 52,-3-4 0,4-2-69,-4-3 1,1-6 55,-1-3 0,4-3-106,-4-2 1,3-2 7,2-3 0,0 3 47,0-3 1,0 3-25,0 2 0,0 7-7,0 2 1,5 6 1,0 5 1,0 2-25,-5 8 89,0-1-96,0 7 0,2 1 33,3 7 1,-4 2-315,4 3 0,-3 3 56,-2 7 1,5 6 48,0 3 0,1 4 85,-1 2 0,-2-1-8,7 0 0,-5 6 108,5-1 1,-5 5-91,4-5 1,-4 6 106,5-6 0,-5 5-43,5-5 0,-5 2 10,5-1 0,-2-4-24,1 3 0,3-5-1,-7-4 1,6-6 24,-1-9 1,-2 2-25,2-7 1,0 0 69,5-5 0,-6-2-64,1-3 1,0-5-11,5-9 0,-1-4-34,1-7 1,-2-1-7,-3-3 0,3-4 43,-3-6 0,-2 0-6,2 0 1,-7 0 62,2 0 1,-4 0-64,-1 0 0,0 1 7,0 4 1,0-2-6,0 7 1,0 0-81,0 4 0,0 7-47,0 4 1,-4 7-220,-1 3 0,-5 4 61,5-5 0,-2 7-179,3-2 1,0 3-358,-6 2 523,7 7 0,-8 1 301,6 6 0,0 1 0,5 0 0,0 1 0,0 4 0,0-4 0,0 5 0</inkml:trace>
  <inkml:trace contextRef="#ctx0" brushRef="#br0" timeOffset="596">559 559 8207,'10'0'-128,"-1"0"234,1 0 361,5-7-278,0 5 1,-2-6-122,-3 3 0,-2 4-58,-3-4 221,-4 3-413,6-4 215,-7 4-209,0-4-41,0 6 158,0-7 99,0 5-4,0-4 1,-5 7 47,0 4 1,-5-1-59,5 5 0,-1 0 39,1 0 1,2 4-16,-7-3 1,5 5-44,-5 5 0,7-4-8,-2 4 1,2-3-6,-2 3 0,3-4 14,-3 4 1,4 1-11,1-1 0,0-1-29,0-4 0,1 0-8,4 0 0,2-6-21,2 1 0,5-7 49,-5 2 0,9-5-25,2-5 0,-1-3 21,-4-6 1,5-6 58,-1 0 0,-1-6-35,-8 2 1,2 1 3,-8-2 1,1 1-3,-5-6 0,0 6 6,0-1 0,0 7-126,0-1 0,-6 1 112,-4-2 1,-8 9-259,-2-4 0,1 5-41,4 1 0,-4 2-43,-1 7 1,0-5 87,6 0 0,-1 0-80,0 5 0,5 2 331,1 3 0,5-2 0,0 7 0,2-5 0,2 5 0,2-2 0,2 2 0,-2 3 0,18-5 0,-4 7 0</inkml:trace>
  <inkml:trace contextRef="#ctx0" brushRef="#br0" timeOffset="880">721 544 8207,'6'8'-164,"4"-3"1,-2 2-119,2-3 0,0 1 258,4-5 1,-4 2 149,0 3 0,0-3 452,4 2-379,1 5 1,0-6-115,0 7 0,-6-5 21,1 4 1,-5-4-137,5 5 1,-5 0-103,5 5 177,-7-1 0,3 1-90,-6 0 1,0-1 148,0 1-387,0 0 198,0-1-59,0-5 146,0-3 0,0-8 2,0-2 0,-1-5 62,-4-5 1,3-6 10,-3 1 0,4-8 57,1 3 0,1-2-99,4 1 1,-3-2-21,3 2 1,1 4 43,-1 1 0,5-1-118,-5 1 0,5 1-129,-5 4-129,6 0 1,-8 1-232,7-1-323,-7 7 871,4 1 0,-7 1 0,0-2 0</inkml:trace>
  <inkml:trace contextRef="#ctx0" brushRef="#br0" timeOffset="1202">1117 118 8232,'7'-15'0,"0"5"-593,2 0 1,4 1 160,-3-6 1,-2 5 1649,2 0-415,-7 7-652,10-4 0,-11 9-67,3 3 1,2 3 10,-3 7 0,1 1 45,-5 4 1,0 1-55,0 4 0,0 2 78,0-2 1,-1 7-34,-4 3 1,3-1-169,-3-5 0,4 6-49,1-1 1,-2 7-139,-3-2 0,3-1 111,-2 1 0,2-6-139,2 1 0,0-3-267,0-2 1,2-1 197,2-4 1,0-4 320,6-10 0,-1 3 0,6-5 0</inkml:trace>
  <inkml:trace contextRef="#ctx0" brushRef="#br0" timeOffset="1380">1294 412 8232,'-8'-15'88,"0"0"124,3 1 1,1 5 36,-5 4 1,-1 4-208,-5 1 1,-1 0-7,-4 0 1,2 1 78,-6 4 1,-1 4-411,-4 5 0,1 1-31,3 0 1,-1-1-184,7 1 1,-1 0-368,5-1 876,1 1 0,-1 0 0,0 0 0</inkml:trace>
  <inkml:trace contextRef="#ctx0" brushRef="#br0" timeOffset="1844">1456 59 8232,'6'-15'-983,"-4"7"736,11 1 0,-10 7 480,7 0 0,-5 2 41,5 3 0,-7 3-109,2 7 1,-4 6 17,-1 4 1,0 2 10,0 3 1,0-1 60,0 1 0,0 5-114,0 5 0,-1-3-101,-4 2 0,2 1 124,-7 4 1,6 0-288,0 0 0,2-2-56,2-2 0,0-4-58,0-7 1,0-1 63,0-4-124,0-3 194,0-12 27,0-3 1,6-17 38,4-4 0,-2-11-25,2-4 0,0 1 137,5-5 0,-1 3 71,1 1 1,-2 6 161,-3-1 0,3 7-144,-3-1 1,-2 9 60,2 5 0,-5-1-144,5 1 1,-6 5 15,6 5 1,-5 11-136,5-1 0,-2 9 164,2 1 1,1 2-229,-6 3 1,7-1 16,-3 1 1,0-1-282,0 0 1,1-4-107,5-1 1,0 1-99,-1 4 0,1-6 570,0-3 0,6 3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4.67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15 11310,'10'-2'-1602,"-1"-3"1366,-5 4-132,2-6-73,-6 7 475,7 0 450,-6 0-297,13 0 1,-13 2-142,4 3 1,-3 0 11,-2 9 1,-2-2-118,-3 7 0,2 3 18,-7-3 0,2 7 69,-2-1 0,-3 1-190,3-2 1,2 4 38,-2-3 0,5 2-79,-4 3 1,5-2 60,-1-4 1,4-3 73,1-6 0,0 0 4,0-1 0,1-5 107,4-4 0,-1-4 0,5-1 1,3-1-7,7-4 0,-2-4-40,2-5 1,4-6-9,2 1 0,-2-8-125,1 3 1,-1 1-8,1-1 1,3 4 117,-8-5 1,1 8 21,-6-3 0,-4-1-143,0 1 0,-7 0 14,2 6 0,-3 4-64,-2 0 126,0 0 1,0 1-38,0-1-9,-7 7 216,6-4-166,-12 7 345,11 0 0,-5 2-119,7 3 0,-4-2 122,-1 7 0,-2-1-124,2 6 0,2 0 64,-7-1 0,5 6-88,-5 0 1,6 6-132,-6-2 1,2 4 7,-2 1 0,-2 6-51,7-1 1,-6 7-82,1-2 1,2-1 100,-2 1 0,7-5-188,-2 5 0,-1-4 129,1 4 1,0-8-553,5-2 408,0 1 0,0-14-302,0 4 550,0-11 0,6-2 0,2-7 0</inkml:trace>
  <inkml:trace contextRef="#ctx0" brushRef="#br0" timeOffset="379">501 309 20141,'6'-15'-6398,"-4"0"4922,3 1 1,-4 4 1675,-1 0 296,7 7-233,-6-4 0,8 7 122,-5 0 0,-2 7-311,3 3-1121,-3 3 1095,4 8 1,-4-3-6,3 6 169,-4-6 0,-1 9-183,0-8 0,0 7-122,0-1 0,0 1-550,0-2 0,0 3 551,0-8 1,5 1-7,0-6 0,2 1 192,-2 0 1,-2-2 118,7-3 1,-5-4 270,4-6 1,3 0 55,7 0 1,-2-8-277,2-7 1,3-1-107,-3-8 0,1-1-137,-6-4 1,-4-6-224,0 1 0,-7 0-59,2 4 0,-5 1 49,-5 0 0,-4 6-236,-11 3 0,-3 4 355,-6 1 0,-1 7 152,1 3 1,-2 3 124,-3 2 0,2 0 1,-3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18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43 26502,'0'-14'-9831,"0"-1"8083,0 7 0,-2 3 2541,-3 10 0,2 5-1195,-7 9 0,5-1 11,-5 7 0,5-1 114,-4 5 1,4 1 16,-5-1 1,5 1-716,-5-1 0,7 0 914,-2 1 0,3-2-21,2-4 0,0 4-898,0-4 1,0-2 721,0-3 1,7-2 341,3-3 0,9 1 0,4 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50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88 17102,'5'-19'-2595,"0"-1"1,1 2 597,-1 9 1978,-3-5-158,4 13 284,-6-6 1,0 9-212,0 3 1,0 3 58,0 7 0,-1-1-361,-4 1 1,1 0 490,-5-1 1,5 1-142,-1 0 0,4 0-37,1-1 0,0-4-30,0 0 1,0 0-91,0 4 0,0-4 178,0 0 1,0-5-139,0 5 268,6-7 0,2 3 293,7-6 27,0 0 0,0-6-62,-1-4 1,-4-3-218,0-2 0,-7 1-115,2-1 1,-3 0-94,-2 1 0,-2-1 91,-3 0 1,2 0-154,-7 1 0,0 1 65,-4 3 0,-6-2-204,0 8 1,1-1 372,4 5 1,0 0 62,1 0 1,-1 0 0,0 0-1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6.8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0 118 17102,'15'-7'-1359,"0"-3"0,-1-1-49,1 1 1454,0-3-256,-1 5 349,-5 0-348,-3 1 42,-6 7 173,0 0 205,-6 0 0,2 7-240,-5 3 0,5 3-170,-1 1 0,-1 1 24,1 0 0,-2-1-34,3 1 0,2 0-33,-3 0 1,3-1-6,2 1 0,0 0-252,0-1 0,0-4-19,0 0 0,0 0 338,0 4 1,2-4 222,3 0 0,3-7 295,7 2 1,6-3 82,3-2 0,1 0 45,4 0 1,-2-2 10,7-3 0,-3-3-63,-2-7 1,-4-4-102,-1-1 1,-6-1-41,2 1 1,-5 4-207,-6-3 0,3-3-428,-7 3 1,0-1-117,-5 5 1,-9 1-20,-5-1 1,-3 2 321,-7 3 1,-1-1-41,-4 6 1,0 0 275,-1 5 84,1-7 0,-7 6 0,-2-6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18.58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2073 250 22580,'0'-15'-7744,"0"1"4734,-7-1 3014,6 0 0,-12 2 496,3 3 0,2-1-318,-2 6 0,-2 0 488,-7 5 0,1 0-257,-7 0 1,1 0-361,-5 0 1,-2 0 775,-4 0 0,-2 2-16,-7 3 0,-5 3-253,0 7 1,-5-1-366,5 1 1,-7 0 26,2-1 0,-1 1-433,1 0 0,-2 0 111,7-1 1,-5 6-112,5-1 0,-6 3 59,1-3 0,2-2 64,-2 2 1,5 4-4,-5 2 1,0 1 28,-5-2 0,0 9-28,1-4 0,-1 4 8,0-4 1,0 7-89,0 3 0,7 4 18,3 1 0,5 0-114,5 0 0,3 0-64,7 0 1,6 0-50,3 1 0,9-1-77,1 0 0,5 3-5,-5-3 1,7 2 18,-2-12 1,3 5-81,2-4 0,0 4 186,0-5 1,0 5-37,0-4 0,2 4 81,3-5 1,3 5 217,7-4 0,-5 4 86,-1-5 1,1 5 78,5-4 1,0 9 24,-1-5 1,1 7 58,0-7 1,-1 5-11,1 5 0,1-2 47,4 7 0,-2-6-12,6 1 0,-4-2-159,5 2 0,-6-5 63,6 0 1,-7 0-66,1-5 1,2-1 7,-1 1 1,0-6-19,-6 1 0,1-3-43,0-1 0,1-1 49,4 0 1,-4 1-89,4-1 0,-4 1 3,-1-1 0,4 0 27,1 1 1,6-1 46,-2 1 1,4-1-18,2 0 1,-1 1 14,0-1 0,2-4 47,4-1 1,-3-4-32,8 4 0,-6-4 12,5 4 0,-1-6 21,1 2 0,3-9 13,-2-1 0,-1 0-64,5 5 0,-3-7 4,8-3 0,-4 1-5,-1-1 0,7 0-34,3-5 0,3 5-31,2 0 0,0 0-71,0-5 1,1 0 70,4 0 1,-4 0-24,4 0 1,-2 5-10,2 0 1,-2 0-17,6-5 0,-1 4 5,2 1 1,-2 0 2,-4-5 0,4 5 34,7 0 0,-2 0-115,-4-5 0,4 2 89,-3 2 0,8-2 39,1 3 1,0-3-8,-4-2 0,1 0 20,3 0 1,2 0-2,4 0 1,1 0 21,-7 0 1,7-2 4,-2-3 1,9 2-10,1-7 1,-5 0-297,-5-4 1,2-1 332,8 0 0,0 0-53,0 1 0,2-6 55,-7 1 1,1-1-51,4 5 1,-3-4 2,-2-1 1,-5-4-76,0 4 0,-6-5-8,1 6 1,3-11-159,-3 6 0,-6-12 148,-9 7 0,-2-11 19,-2 1 0,-1-3-5,1-2 1,-6 0 18,-4-1 0,-4-5-53,-1-4 0,0-3 88,1-2 0,-6 0-9,0 0 0,-6 1 9,1-1 1,-3-5-6,-2 0 0,1 1 22,-1 4 1,-4-2-37,-1-2 0,-6-3-68,2-2 0,-4 3 91,-1 6 0,-5 0 4,-1 0 0,-5 0 60,0 1 1,-4 4-67,-4 0 0,-5 0 21,-5-5 1,-8 2 29,-2 3 0,-4-2 22,-1 7 0,-2-4-22,-3 4 0,-6-7 64,-9 2 0,2 2 151,-7-2 1,-1 5-164,-9-5 1,-3 7-46,-7-2 1,-1 3 62,-3 2 1,-10 5-26,39 19 0,0 0 1,-2 4-1,0 0 7,0-1 0,0 0 0,-4 1 0,0 1-148,-1 0 1,-1 0 0,-4 0 0,-2 1 154,-3-1 1,0 0 0,0 1 0,0 1-236,-3 0 1,0 1 0,2-1 0,1 0 205,-1 3 1,1 0 0,-1 0 0,-1 1 0,-3 1 1,0 1 0,5 0 0,1-1-18,-3 1 0,-1 0 1,1 1-1,0 2 4,0-1 0,-1 0 0,-3 3 0,0 1-41,1-2 1,0 1-1,4 1 1,0 0-18,1 1 0,0 0 0,4 0 0,0 0-10,-2 0 1,0 0-1,4 0 1,0 0-100,-2 0 0,1 0 0,7 1 0,2 0-157,-46 4 0,8 3 3,7 7 0,4-1 291,11 1 0,-2 3 0,6 0 0,2 0 0,1 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2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7868,'0'-15'-881,"0"-6"638,0 4 0,0-4 85,0 6 0,0 6 893,0-1-405,0 7 1,0-6-56,0 5-99,0 2 3,0-5-124,0 7 1,0 2 22,0 3 0,2 1 50,3 4 1,3 8-38,7-3 0,7 9-6,8 1 0,6 9-9,8 5 0,7 10-17,2 5 0,13 15-285,-30-33 0,1 1 0,3 8 0,2 0 187,4 1 0,1 1 0,1 3 0,0 2 56,4 1 0,-1 1 0,0 0 0,0 0-56,-2 1 0,0-2 1,-5-5-1,0-3 28,-5-7 1,0-2 0,28 29-103,-8-11 1,-2-5 279,-8-10 1,-5-3-97,-5-7 1,-1 1-49,1-1 0,2 1-1,-7-1 1,1-1 10,-6-4 1,4-1-73,-4-3 1,4-6 1169,-9 1-1345,-3 0 411,1-14-830,-14 12-24,-2-11 334,-6 5 1,-6-7 106,-4 0 1,-5-5-73,-4 0 0,-6-7 12,-9 3 1,1-9 275,-6-2 0,0-6 0,-5 3 0</inkml:trace>
  <inkml:trace contextRef="#ctx0" brushRef="#br0" timeOffset="295">1206 1441 7358,'8'-7'-650,"0"6"389,-3-4 0,-2 10 416,7 5 0,-5 3-12,5 1 1,-1 8-119,6 2 1,1 4 155,4 1 0,-2 2-116,6 4 1,1-4 107,4 3 1,1-3-68,-1-2 0,5 2-26,1 4 0,1-9-67,-2 3 1,-3-8-17,3 4 0,-3-9 38,-1-1 0,-3-2-19,-2-8 0,3 0 47,-4-5 0,6-3-40,4-7 0,-3-2 152,3-12 0,-8-1-81,-1-4 1,-6-2 73,6-3 0,-9 3-241,-1-4 0,-2 9-236,-8 2 0,5-1-922,-5-4 1231,0-1 0,-12 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4.9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0 662 15759,'0'15'-2303,"0"0"1,5-1 1763,0 1 1,1-2 250,-1-3 529,-3 3-208,5-5 398,-1 0-63,-4-1-445,4-7 0,-4-7 299,3-3 0,-4-3-95,4-1 1,-3-8-116,-2-2 1,0-4 86,0-1 1,2-1-8,2 1 1,-2-5-326,3-1 0,-3 1 87,-2 5 1,0-1-212,0 1 1,0-1 263,0 1 0,5 6 189,-1 4-168,1 2 218,-5 3-717,0 5 331,0 3 0,7 12 376,3 4 1,-2 8-49,2 2 0,-1 1 8,6-1 1,0-2 87,0 6 0,-1-6-114,1 2 0,0-4 85,-1-1 0,1 3 24,0-4 1,-1 4 207,1-8 0,0-3-130,0-2 0,-1 1 209,1-1 0,0 0-106,-1-5 0,1-5 117,0 0 0,-6-11-378,1 1 1,-2-5-88,2 1 1,2 1-123,-7-7 0,4 1 63,-4-6 0,0 1-300,-5 0 0,0-2-79,0-4 0,0 3-356,0-8 0,-5 9 138,0 2 1,-4 1 57,4 9 1,-5-1-843,5 5 713,-6 7 896,9 2 0,-11 12 0,5 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4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2279 265 8327,'28'-17'0,"-4"-8"0,4-6 214,-3 2 1,-2 1 393,1 3 1,-11 6 304,2 9-330,-10 3-580,1 7 63,-6 0 0,-6 0-179,-4 0 0,-10 0 145,-4 0 1,-10 0-50,-6 0 1,-4 2 170,-5 3-612,-3-3 285,-13 11 0,3-5 18,-7 6 1,4-2-180,-9 3 1,2-4 263,-11 9-1171,6-4 1216,-3 5 0,2-3 61,-1 7 1,-2-6-236,-2 6 1,6-1 283,-7 6 0,8-1-72,2 0 1,-1 2 13,-3 4 0,9-4 42,0 3 0,7-3-41,4-1 1,-1 5 35,0 5 1,7-4-39,3-2 1,5 2-127,4-2 129,5 7-13,-1-3 1,9 4 89,-2-3 0,9 4-61,1-4 1,4 3 592,5 2 1,4-4-633,6-1 0,1-2 248,4 3 0,5 2-267,10-3 1,-2-3 79,6-2 0,7 2-65,8-1 0,4 1 18,1-2 1,2-3-2,3 3 1,-2-8-4,7-1 1,6-1 1,9 6 0,-2-2-175,2-4 0,-1 2 162,6-6 0,2 4-37,8-4 0,-7-1-12,6-4 1,-2 0-92,-2 0 0,9-2 127,-5-4 1,7 0-1680,-7-5 1670,11-2-11,-5 5 1,-37-7 0,1 0-243,45 0 0,-46 0 1,0 0 236,46 0 0,2 0 5,-2 0 1,-46-2 0,1-1 12,45-2 0,-47-1 1,0 0-4,43-3 1,0-4 108,-1-2 1,4 2-78,-46 8 1,1 0 0,46-8 111,0 3 0,-5-3-33,5-2-687,-46 4 1,0 1 607,46 0 1,-47-2 0,0 0-6,37-3 1,5-4-50,0-1 1,-42 11-1,-1 0 25,43-16 0,4 1-101,-14-5 0,8-2 1,2-4 1,1-1 94,-6-3 0,-7-2-111,-2 7 1,-4-7 81,-2 2 1,-6-3 1,-3-3 1,-3 0-32,-3-4 0,-1 1-9,-3-6 0,2 7 575,-7-2 1,-7-2-409,-7 2 0,-4 0 112,-2 5 42,-6 0-4,-2 0 0,-13 2-126,-3 2 1,-5-2 759,-5 3 0,-11-7-800,-13 2 0,-9-2-65,-11 12 1,-5-5-89,-10 4 1,-9-4-13,-10 5 0,-6 1 58,-4 9 0,45 10 1,-2 0 23,-3 1 0,-1 2 0,-2 0 0,1 0 5,-4 1 0,0 1 1,-5 0-1,-1 1-199,-1 1 1,0 0 0,-8 1 0,-1 2 179,-1-1 1,0 0 0,0 1 0,0 0-297,0-1 0,0 0 0,-1-1 0,-1 1 298,0 2 0,-1 1 0,-1-1 0,-1 1-49,-3 2 0,1 0 1,2 0-1,0 0 48,1 0 0,-1 0-1079,-1-1 0,2 2 1020,5 2 1,1 0 0,-2-1 0,-1 0-174,3 2 1,1 1-1,3 0 1,1 0-397,3 2 1,0 1 659,2-1 0,2 1 0,3 0 0,0 2 0,2-1 0,0 0 0,3-1 0,0 2 0,4-1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5.67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45 148 21553,'8'-7'-3784,"3"4"2045,-6-7 1069,7 7 0,-9-9-740,7 8 1447,-7-1-532,10 5 547,-11-7 1,11 5 0,-5-4 0</inkml:trace>
  <inkml:trace contextRef="#ctx0" brushRef="#br0" timeOffset="926">1206 45 15385,'-10'-5'-110,"0"0"0,5-5-900,-4 5 0,-1-4 587,-5 4 1,-6 0 625,-4 5 0,-2 0-144,-3 0 0,-6 0 241,-3 0 1,-3 5-118,-2 0 1,-7 6-122,-3-1 1,2-2 9,-2 2 1,6-2 39,-1 2 0,2 3-165,-2-3 1,3-2 14,-3 2 1,5-2-73,5 2 1,-2 3 47,7-4 1,0 0-11,4 0 1,6-4 74,-1 5 0,7-2-48,-1 2 1,2 1-185,3-6 240,5 7-430,-4-4 295,12 7-183,-6-1 1,7-4-202,0 0 13,0 0 388,7 4 0,1 0 196,7-5 1,-6 3 23,1-7 1,2 4 156,7-4 1,-2 2-38,2-2 1,2-4 232,-1 4 1,5-3-107,-6-2 0,7 2 91,-1 2 0,-2-2-74,1 3 1,-1-3-209,2-2 0,1 0-40,-7 0 1,6 0-95,-6 0 1,1 0-3,-5 0 0,-1 0-157,1 0 0,0 5 110,-1-1-186,-5 1 55,4 2 1,-12-4-155,4 7 0,-3-5-316,-2 5 218,0-7 1,-7 8 168,-3-6 1,-3 5 64,-1-5 0,-3 1 113,-2-1 0,-4-3 9,-6 3 0,-6-3-93,1-2 1,-12 1 272,2 4 0,-5-3-431,0 3 455,-3 3 0,-13 0 0,-2 7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38.7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1 118 19770,'0'-14'-6485,"0"6"5194,0-5 876,6 4 255,-4-5 0,6 6 396,-3 3 0,-2 3 73,7 2 0,0 0-54,5 0 0,-1 0-367,1 0 1,0 2 641,-1 3 1,6-2-67,0 7 0,-1-2-117,-4 2 1,0 3-152,-1-4 0,1 3-167,0-2 1,-1 3-262,1-3 1,-5 1-108,0-1 1,-7 3-139,2-3 0,1-2-218,-1 2-6,0-1 307,-5 6 0,-6-2 182,-4-3 1,2 1-111,-2-6 238,0 7 1,-5-11 234,1 4 0,4-3 477,0-2-210,7 0 158,-10 0-83,11 0 1,-4 1-212,6 4-293,0-3 0,6 6 39,4-3 0,3-2-25,2 7 0,-1-5-114,1 5 0,1 0-29,4 4 1,-4-4-188,4 0 169,-4 0 1,-3 4-156,-3 1 1,-3 0 381,-7 0 0,-7-6-158,-3 1 0,-4 0 51,-6 5 0,-1-6-235,-4 1 0,-3-5 14,4 5 1,-4-7-30,-1 2 1,4-3 144,1-2 1,6 0 227,-2 0 1,4 0 0,1 0 0</inkml:trace>
  <inkml:trace contextRef="#ctx0" brushRef="#br0" timeOffset="425">794 60 21023,'15'-7'-2492,"-5"-1"1052,0-7 0,-2 5 751,2 1 301,-4 5-60,-6-2 1,0 8 18,0 2 1,0 0 215,0 5 0,-1 0-391,-4 0 0,1 5 444,-5-5 1,4-1 108,-5 2 1,5 0 9,-5 5 1,5-2-151,-4-3 1,4 3 188,-5-3 1,5 3 19,-5 1 0,5 1 113,-5 0 1,6-6-292,-6 1 0,7 0-227,-2 5 12,3-1 260,2 1-48,0 0 0,2-2 190,3-3 1,3-2 25,6-3 1,3-4 220,2 4 0,-1 2-179,7-2 1,-2 1 101,1-1 0,4 2-52,-4 3 0,-1 1 30,2-6 0,-7 6-72,1-1 1,-7-2-86,-2 2 0,-2 0-299,2 5 0,-4-6 21,-6 1 0,-2-5-76,-2 5 1,-5-5 151,-5 5 1,-3-7-89,-2 2 0,-4-4 279,-7-1 1,1 0 0,0 0 0</inkml:trace>
  <inkml:trace contextRef="#ctx0" brushRef="#br0" timeOffset="575">662 177 11775,'7'-24'-837,"3"-1"1,-1 7 195,6-1 1,-4 2 697,9 3 1,-2 6 704,2 3 0,2-2-410,8 2 0,4 0-126,0 5 0,7-1-412,-1-4 0,2 3 54,2-3 1,0 4-260,0 1 1,2 1 450,3 4 0,3-3 0,7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49.3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1 162 8344,'0'-14'0,"0"4"0,0 0-34,0 7 0,0-10 69,0 3 0,0 2 214,0-2 0,0 5 10,0-5-33,0 7-269,0-4 112,0 1-59,0 4 78,0-4 1,0 7-167,0 4 0,1 2 75,4 3 0,-3 3 42,3-3 1,-2 3-32,2 1 0,-4 1 3,4 0 0,-1 4-66,1 1 1,-2-1 96,7-4 1,-7 0-94,2 0 1,1-1 107,-1 1-81,7 0 1,-9-1 22,7 1 1,-2-5-70,2 0 49,3-7 1,-5 3-1,7-6 1,-6 0-71,1 0 84,0 0 0,5-6 18,-1-4 1,-4-5-23,0-4 1,-7 1 57,2-7 1,2 6-55,-2-6 1,-1 6 163,-4-6 0,0 6 0,0-6 1,0 7-42,0-1 0,0 1 74,0-2 0,0 9 57,0-4-147,0 3 89,0 4-397,0 2 223,0 6-49,0 6 1,5 4 36,0 10 0,5-2-11,-5 6 0,2-4 46,-3 4 0,0 1-35,5 4 0,-4 0 24,5 1 0,-5 1-4,5 3 0,-2 4-39,2 6 0,-2 2-9,-3 3 0,-2 3-17,7 7 0,-7-5 4,2-1 0,-3-4-16,-2 5 1,-7-6-95,-3 1 0,-3-10 115,-1-5 1,-3-4-102,-2-6 0,2 2 82,-2-6 1,-2-1-24,1-4 0,0-7 36,6-3 1,-1-3 112,0-2-32,7 0 133,-5-7 0,11-6 100,-2-6 0,2-3-64,2 3 1,2-4-111,2-6 1,6-1-10,10 1 0,-2-1 22,6 1 1,-4-5 4,4-1 1,-1-4-131,2 5 1,3-5-44,-4 4 0,4-1-221,1 2 1,-1 3-5,-4-3 0,3 9 186,-8 6 1,1 2-990,-6 3 398,1-1 684,-7 7 0,-1 1 0,-7 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3:51.1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59 177 8513,'10'-6'0,"-2"-4"-561,-2-3 0,-1 3 141,-5 0 1288,7 7-516,-6-4 0,6 14-134,-7 3 0,0 3 15,0 1 1,0 8-96,0 2 1,-7 4 72,-2 1 0,0 1-128,0-1 0,4 5-94,-5 1 0,2-1-105,-2-5 0,2 2 65,3 4 0,2-9-104,-7 3 0,7-3 42,-2 4 1,3-6-215,2 1 200,0-7-232,0 3 354,0-13 153,0-1 1,0-9-164,0-3 1,0-3-15,0-7 1,0-1 33,0-4 1,0 2-16,0-6 1,0-1 2,0-4 0,2 0 6,3-1 0,-4 1 1,4-1 0,-3 1 1,-2 0 1,1-1-11,4 1 1,-3 4 120,3 1 0,-4 4-108,-1-4 1,2 6 260,3-2-216,-3 4-26,4 1 0,-4 5 48,3 0-134,-4 7 78,6-3 0,-7 7 1,0 4-109,0-3 110,0 4-66,0 1 44,0-5 21,0 4-17,0-6 0,0 2 129,0 3-89,0-4-16,0 6 0,1-7 8,4 0 6,-3 0-71,5 0 52,-7 0 1,1 1 74,4 4-64,-3-3 3,4 4 0,-4-6-3,3 0 0,-2 5 4,7 0 0,-7 2 101,2-2-78,3-4 1,0 12 1,5-4-20,-3 5 1,3 1 1,-3 0 1,3 1-3,2 4 0,0-2-76,-1 6 0,6 1 33,-1 4 0,1 0-6,-5 1 0,4-1 45,1 1 1,0-3-21,-6-2 0,1 1-19,0-6 0,-1 2 15,1-7 0,0 6-8,-1-11 1,-5 2 13,-5-8 173,5-2 1,-6 5-83,7-7 1,-7-2 171,2-3 1,-2-3-80,2-7 1,-2-1-115,7-4 1,-5 2 57,5-6 1,-5-1-6,4-4 0,-4-2-200,5-3 0,-7 1 186,2-6 0,-3 4-331,-2-4 0,5 0-179,0-5 0,0 1-191,-5 4 1,0-2-323,0 7 0,-5 1 74,0 9 824,0 3 0,-2 0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0.94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545 103 29985,'0'-14'-4916,"0"-1"1,5 5 3038,0 0 1,0 6 1831,-5-6-1839,0 7 771,0-11 472,0 13 245,0-6 1,-2 2-290,-3 0 0,2 1 1661,-7 4 1,5 0-25,-5 0 0,0 0-294,-4 0 1,4 0 606,0 0 0,0 4-323,-4 1 0,-1 5-81,0-5 0,1 7-123,-1-3 1,0 4-638,0 2 1,1 0-535,-1-1 1,0 1-267,1 0 1,-1 0 7,0-1 1,5-4 27,1 0 0,0 0 175,0 4 1,1 1-100,3 0 1,3-5-670,-3-1 838,3 1 0,4 3 126,3-3 1,-2 3 162,7-3 1,-5-2 138,5 2 1,-2-5 164,2 5 1,1-6 87,-6 6 1,5 0-212,-5 5 1,5-5 442,-6-1 0,6 1-263,-5 5 0,0 0-350,-5-1 1,0 1-382,0 0 1,0-1-119,0 1 0,-2 0-117,-2-1 0,-5 0 570,-5-5 0,-1 4 360,0-3 0,-4-3 240,-1-2 0,-1 1 92,1-1 1,2 0 449,-6-5 0,1 0 240,-2 0 1,4-2-46,6-3 1,-3 2-262,4-7 0,-4 7 307,8-2-1152,3-3 1,1 5-688,6-7 1,0 5-1396,0-5 877,0 7 1,6-10 385,4 3 1,5 2 396,5-2 1,-2 5 311,6-5 1,1 6-134,4-6 0,5 2 467,1-2 0,0-3 340,0 3 0,2 2 482,7-2 1,1 0-68,-1-5 1,0 1-473,0-1 1,-2 0-438,-3 1 1,1-1-167,-11 0 1,2 2-148,-11 3 0,-1-3-82,-4 4 0,-2-5-605,-3 0 152,-4-1 0,-6 0-299,0 1 0,-6-6 346,-4 0 1,-10 6 609,-4 4 0,1 0 20,-1-5 1,-1 1 44,-4-1 0,-2 2 260,-4 3 1,4 2 262,-3 3 1,3 4 300,2-4 0,1 3 286,3 2 0,3 0 421,2 0-1536,4 7 1,-6 1-1,8 6 1</inkml:trace>
  <inkml:trace contextRef="#ctx0" brushRef="#br0" timeOffset="496">1236 206 28532,'0'-14'-9831,"0"-1"6577,0 0 1,0 1 1007,0-1 1775,0 7 0,-7 1 3675,-3 7 0,-3-5-2391,-1 0 0,-1 0-17,0 5 0,-4 7-1173,-1 3 1,-5 3 1071,6 2 0,-6-1 84,6 1 0,-6 5-122,6-1 1,-1 7-274,5-1 1,2 1-1286,4-2 0,0 4-177,4-3 1,4-2-266,-4 1 0,5-6 502,5 2 1,3-4 657,7-1 1,6-2 420,3-3 1,9 1 326,1-6 1,7 0 299,-2-5 0,9 0 116,1 0 0,-5-8-75,-5-7 0,-1-6-171,1-9 1,2 1-223,-7-1 1,-6-1-703,-9-3 0,-2 3-570,-3-3 0,-5-2-602,-5 2 1,-8 4 225,-6 6 1,-10 6 341,-4-2 0,-6 4 393,-4 1 619,-4 7 0,-12-5 0,-3 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4:03.1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2367 471 26066,'0'-15'-9831,"0"6"7950,0-1 1,0 5 542,0-5 910,0 7 1,-1-9 523,-4 7 0,-3-1 568,-7 1 1,-5 3 57,1-2 0,-12 2-623,1 2 0,-9 0 1019,0 0 1,-3-5 57,-3 0 0,-4 0-69,0 5 1,-9 0-37,4 0 1,-7 2-290,7 3 1,-4-2-652,-6 7 0,4 0-218,-4 4 0,3 1-115,3 0 1,4-1 10,0 1 1,2 0 29,-2-1 1,1 3-84,4 2 0,4-2-4,-4 2 1,-2 4 5,2 2 0,0-2 1,5 1 0,-2 1 58,-3 4 0,2 0 0,-7 1 0,7 1-30,-2 3 1,3-1-33,2 6 0,0 0-7,0 5 0,4 5-121,1 0 0,7 2 42,-3-2 0,6 1-100,4 4 1,4-3-8,6-7 0,1 0-10,-1 0 1,2-1 25,3-4 1,-1 3 5,6-2 0,0 2-69,5 2 1,0 0 53,0 0 0,0 0 51,0 1 1,6 4 173,4 0 1,5 0 180,5-5 1,-3 1 92,8 4 0,-1-1 62,6 6 1,-1-7 93,1 2 0,-1-3 113,0-2 0,6 5 60,-1 0 1,7-2 97,-2-8 0,4 2-45,1-6 0,1 4-64,4-5 0,-1 0 41,6-4 1,0-1-6,4 1 0,8-1 52,2 0 1,-1-1-148,2-3 1,-2-4 185,1-6 1,6 4-125,-1 1 1,1-2-52,4-9 1,-3 5-122,-1-5 0,6 3 14,3-2 1,-1 3-392,1-4 1,-4 0 242,4 0 1,2-4-66,8 5 0,-8-5-88,3 5 0,-3-7 10,3 2 1,2 1-27,3-1 0,-3 0 20,3-5 0,-2 0 69,3 0 1,-1 0-21,-42 0 0,0 0 0,44-1-183,-43-1 1,-1-1 0,44-5 168,3-7 0,-46 7 0,0 1 19,5 0 0,-1 0 0,-1-3 0,-1 0-20,0 0 1,0 0-1,1 0 1,0-1 11,-2 1 0,1 0 0,4 0 1,0-1-34,1-1 0,0 0 0,-3-2 0,-1 0-12,2 1 1,-1 1-1,-3 1 1,0 0-48,-2-1 0,1-1 0,0 1 0,0-2 22,2-3 1,0 0 0,-4 1 0,0 1 16,1-2 0,1-1 1,-3 2-1,0 0-7,-1-2 1,2 1 0,2 1-1,0 0-8,-3-4 1,0 1 0,3 1 0,-1 1-16,-4-2 0,-1-1 0,3 0 0,0-1-19,-2-3 0,-1-1 0,3 2 1,-1-1 6,-4-3 0,0 0 1,1 0-1,0 0-156,33-32 1,-1 0-80,-9 1 0,1-4 44,-10 3 1,-9-2 83,-10 12 1,-9-6-140,-2 1 1,-1-10-112,-9-4 1,-4 1-60,-5-2 0,-7 2-10,2-1 1,-3-8 97,-2 8 0,-8-7 176,-7 6 0,-8-3 54,-11-1 0,-4-6 184,-6 1 0,-7 0 37,-2 4 1,-13 1 158,30 35 1,-1 2 0,-5 0 0,-1 0 66,-3 1 1,-1 2 0,-3 0-1,-2 2 86,2 3 1,-2 2-1,-5 0 1,-2 1-119,-4 3 1,-2 0-1,-5 1 1,-2 0 119,-1 1 0,-1 1 1,-2 0-1,0 2-321,0 1 1,0 2 0,-1 2 0,-1 0 269,-2-1 1,-2 1 0,-4 3 0,-1 0-17,-1-1 0,0 1 0,0 1 0,0 1-52,-1 2 0,1 0 1,1 1-1,-1 2-66,-4 1 1,-2 2 0,0-1 0,-1 0-54,-1 0 0,1 0 0,0 0 0,2 1-309,4 1 0,1 1 0,1 1 1,0 0 129,1 3 1,0 1 0,-2 2 0,0 1 18,4 1 1,1 1 75,1 3 0,1 2 0,7-3 0,1 1 0,-1 2 0,1 2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6.7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8386,'8'-6'-167,"3"-4"167,-6-10 0,5 4 3,-5-3 1,5 7-1,-6 2 302,8 7 1,-9-3 154,7 6-371,-7 0 1,9 6 32,-7 4 1,-1 8 3,-4 1 0,5 8-84,0-3 0,0 4 65,-5 1 0,0 1-136,0-1 1,-5 0 55,0 1 1,-1-1-104,1 1 1,3-6 42,-3 1 1,-1-7 27,1 1 1,0-2-69,5-3 0,0-4 79,0 0 44,-7-7-51,6 4 1,-4-12-365,10 0 1,-2-8 117,7-2 1,0 0-177,4-4 0,1-2 132,0 1 1,4-5-34,1 6 0,1-7 74,-1 1 1,-4 2 70,4-1 1,-4 6 178,-1-2 0,0-1 0,-1 1 0,-4 1 0,0 4 0,0-6 0,4-2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0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57 8132,'0'-14'-765,"0"5"1113,0-4-224,0 12 169,0-12 36,0 11 0,0-3-67,0 10 0,0 3-41,0 7 0,0 5-33,0-1 0,0 9-11,0 1 0,0 1-81,0 4 1,-5-3 115,0-2 1,-2 6-284,2-1 1,4 5 129,-4-4 0,3-1-175,2-5 0,0 1-86,0-1 1,0-1-101,0-4 1,0 2 93,0-6 1,0 0-163,0-6 0,0 1-627,0 0 217,0-7 315,-6-2 465,4-6 0,-4 0 0,6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163 118 8407,'9'0'-554,"1"0"593,-6 0 1,4 0 557,-3 0 1,-4 7-376,4 3 0,-3 4-103,-2 6 0,0 1 11,0 4 0,0 2 49,0-2 0,0 1-250,0-1 1,0 1 147,0-7 1,0 6-188,0-6 1,0 1 52,0-5 1,0-6 52,0 1 1,6-6-44,4 0 0,3-4-21,2-4 1,0-6-48,-1-10 1,1 1 56,0-11 0,-1 4-91,1-8 0,-5-2 54,0 2 0,-7-6 41,2 6 0,-4 0 49,-1 4 1,-6 6 0,-4-1 1,-3 7-19,-2-1 0,1 4 8,-1 5 1,-5 4-48,1 6 0,-6 0 39,6 0 1,-7 0-268,1 0 1,2 6 156,-1 4 0,4 3-298,-4 2 1,6 0-37,-2-1 466,10 1 0,-3 0 0,5-1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7.8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57 8347,'5'-14'0,"0"-1"84,6 7 170,-9-5 0,6 11-46,-3-3 1,-3 5 52,3 5 0,-4 5 80,-1 9 0,-1 4-64,-4 7 1,-2 4 41,-3 0 1,-3 7-97,4-2 0,-5 5 0,0 5 1,-1-1-144,0 6 1,-1-5 9,-4 5 1,2-4-187,-6 9 1,6-10 74,-2 5 0,-1-7-230,2-3 0,-3 0 65,3 0 0,7-8-28,-2-6 1,2-7-48,-3-9 1,6 1-279,-1 0 1,7-5-1026,-2-1 631,3-5-112,2 2 1045,7-12 0,7-3 0,9-5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8505,'14'-15'-466,"-4"2"186,0 4 1056,-7-4-6,4 11-341,-1-5-298,-4 7 16,4 0 0,-6 2 78,0 3-36,0-3-85,0 17 0,0-9-62,0 9 110,7 4 1,-6 0-160,4 7 1,-3-6 244,-2 1-80,0-1-208,0 6 123,0-1 1,2 0 87,3 1-340,-4-1 95,6 1 1,-2-1-201,0 0 192,6 1 0,-8-1 1,5-1-601,-1-4 356,4 4 12,-2-12 1,4 6-216,-4-8 1,4 1 123,-3 0 1,-2-7-8,2-3 0,0-4 422,5-1 0,-1-6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1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29 8338,'0'-10'13,"0"0"294,0 7 1,0-2-34,0 10 1,0 3-100,0 7 1,0 6-47,0 3 0,0 4 28,0 1 0,-2-2-158,-3 2 1,3-3 2,-3 8 0,-1-4-118,1-6 1,0 4-133,5-3 0,0 2 81,0 3 0,0-7-261,0-4 0,0 2 153,0-1 0,2 0-461,3-6 414,3 1 0,7-2 322,-1-3 0,7-4 0,2-6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38.8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1 183 8350,'0'-14'-231,"6"-1"597,-4 7 0,6 1-457,-3 7 179,-3 0 0,4 7-44,-6 3 0,0 8 25,0 1 0,0 6 5,0-6 1,0 6-71,0-6 0,0 6 98,0-6 1,0 1-188,0-5 1,0-1 73,0 1-200,0 0 194,0 0-18,0-1-37,0-6 1,7-1-154,2-7 1,5-7 40,0-2 1,1-4 92,0-2 1,1-1-68,4-4 0,-2 2 78,6-7 1,-6 1-111,2-5 0,-4-1 72,-1 1 0,3-1 113,-4 1 0,3 1-42,-13 4 0,1-2 158,-5 6 0,0 0 82,0 6 283,0 6-377,0-6 0,0 14-29,0 0 1,0 2 185,0 8 0,0 5-39,0 4 0,-5 7 74,1-1 1,-3 4-43,2 6 1,2-3-43,-7 7 1,5-6-118,-5 1 0,7 4-101,-2 1 0,-1-1-134,1 1 0,-2-6 76,2 1 1,4-3-23,-4-2 0,2 1 57,-2-1 1,3-6-324,-3-3 0,4-9-418,1-1 19,0-7 441,0 4 0,4-9-83,1-3 0,7-3 398,-2-7 0,1-6 0,-1-4 0,3-2 0,2-9 0,7-2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1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95 8435,'0'-15'-197,"7"1"0,-6 4 244,4 0 1,-3 5 91,-2-5 0,0 5 261,0-4-406,0 5-83,0-2-31,0-1 1,0 7 199,0 0 1,-5 2 20,0 8 1,-7 1-56,3 9 0,1 3 46,-2 6 1,0 0-56,-5 1 0,1 6 37,-1 3 1,0 3 10,0 2 0,2 7 12,4 3 0,2 3-66,7 2 1,0 6 10,0 4 0,7 8-130,2 1 1,6-1-162,5-9 1,-2 3 286,6-8 0,-1 4-159,1-8 1,3-3 118,-8-12 1,6-2-276,-6-3 1,7-3 61,-1-6 0,-2-7-289,1-4 0,1-3 504,4-1 0,-6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0.002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103 807 8551,'0'-15'-1326,"0"1"1259,0-1 0,0 5 630,0 0-444,7 7 1,-6-5 138,4 3-403,-3 3 175,-2-4 1,0 7-135,0 4 0,0-1 180,0 5 0,0 1 1,0 5 0,-5 0-23,0-1 1,-6 1-14,1 0 1,2-1-20,-2 1 0,2 5 9,-2-1 0,-3 3-31,3-3 0,4-3 53,1 4 1,-2-2-122,2 2 0,0-4 45,5 4 1,0-4-50,0-1 12,0-1 0,7-1-14,3-3 1,3-3-1,1-7 0,3 0-10,2 0 0,-1-4 42,7-5 0,-6-1-3,6-10 0,-7-3 77,1-1 0,1 1-72,-5-2 1,3 1 102,-8-5 0,-4 1-34,-1 3 0,-3-1 13,-2 7 0,-2-6-68,-3 5 1,-3 1 5,-7 4 0,-4 2-175,-1 3 1,-1 4 104,1 6 0,-1 0-85,-4 0 0,-1 6 22,7 4 153,-7 3 0,3 8 0,-7 2 0</inkml:trace>
  <inkml:trace contextRef="#ctx0" brushRef="#br1" timeOffset="592">280 28 8596,'14'-5'-1,"1"0"0,0-6 1,-1 9-593,1-3 0,0 5 433,-1 5 1,6 10 450,0 9 1,1 1-118,-2 4 0,-1-1-26,7 11 0,-1 0-58,6 5 1,-6 2 2,1 3 0,-2-1 17,1 5 0,4 6-4,-4 5 0,-2 0 2,-3-6 0,-4 3-9,-5 3 0,-4 1-170,-6 3 1,-1-2 15,-4-7 0,-10-1 35,-9 1 0,-6-2-198,-4-3 0,1-5 146,-6-10 0,0 2-366,-5-6 0,-5 4 120,0-5 0,0-5-186,5-4 504,0-7 0,-1 3 0,1-6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6:52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457 60 9211,'5'-15'-584,"-1"0"560,1 7-352,-5-5 265,0 11 190,0-4 0,0 12 48,0 4 1,-6 10-31,-4 4-36,-10 4 0,-1 8 81,-3 3 0,-7 5-21,6 5 1,-11 0-147,7 10 0,-9-2 133,4 12 1,0-1-201,4 6 0,2-7 111,4-4 1,3-2-47,6-2 0,0-4 43,1-6 0,5 0-116,5-10 0,2-3 65,2-1 1,0 1-167,0-2 1,0 0-35,0-4 1,8-1 145,7 0 1,1-1-189,9-3 1,-6-3 62,6-2 0,4-4 241,5 4 0,7-4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5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8464,'8'-6'-1289,"5"4"440,-11-5 849,11 7 389,-12 0-102,12 7 1,-9 1-18,5 7 1,-4 6 8,5 4 0,-5-3-168,5 3 0,-5 1-25,4 8 0,0-3-81,0 4 0,-2-6 60,-7-4 0,2 2-153,2-2 0,-2-4-21,3-1 0,-3-4-260,-2-1 0,-2-5-47,-3-1 416,3-5 0,-11 9 0,5-5 0</inkml:trace>
  <inkml:trace contextRef="#ctx0" brushRef="#br0" timeOffset="197">1 280 8464,'8'-7'-259,"0"1"259,-3-4 0,-2-3-13,7 3 1,-5-1 9,5 1 1,-1-2 577,6 7 0,1-4-12,4 4 0,3-5-273,6 5 1,7 0-366,3 5 0,4-5 117,1 0-1,5 0-580,0 5 1,0 0 303,-5 0 1,5 0-1151,0 0 1385,7 0 0,-4 0 0,7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1.00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30 486 13703,'0'-15'-2651,"-5"5"2001,0 0 675,0 7 1,4-3-32,-4 6 1,3 1 185,-3 4 1,4 5-206,1 9 0,0-1-84,0 7 1,0-5-91,0 4 0,0-4 108,0 4 0,0-4-95,0 4 1,0-6-214,0 2 0,4 1 54,1-1 1,5-1-575,-5-4 970,6 0 0,-2-1 1,5 1-1</inkml:trace>
  <inkml:trace contextRef="#ctx0" brushRef="#br0" timeOffset="379">280 471 14199,'8'-15'-1820,"3"1"1453,-6-1 426,0 7 300,2-5-811,-6 11 519,6-5 92,-7 14 0,0 1-398,0 7 0,0 0 113,0-1 1,0 6 44,0-1 0,2 1-132,2-5 0,-2-1 5,3 1 0,1-5-126,-1 0 140,7 0 0,-9 3-56,7-4 1,-5 0 369,5-5 1,-6-2 80,6 3 1,-2-5 34,2-5 1,2-3-184,-7-7 1,4 1-38,-4-1 1,0 0-125,-5 0 0,0-1-62,0-4 1,0 4 82,0-3 1,-6 4-5,-4 5 0,-3-3-60,-2 3 1,-1-1 40,-4 1 0,4-1 105,-4 6 1,2 0 77,-1 5 0,2 0 87,-2 0 0,2 0-126,3 0 1,4 1 218,0 4-236,7 3 0,-10 7 1,5 0-1</inkml:trace>
  <inkml:trace contextRef="#ctx0" brushRef="#br0" timeOffset="722">544 397 14249,'15'-14'-1293,"5"-1"971,-1 0 0,-4 2 259,-5 3 0,-2 2 276,2 3 1,-2 4 334,-3-4-844,-4 3-50,6 2 246,-7 7 0,-2-4 214,-3 7 0,2 0-39,-7 4 0,2 1-7,-2 0 0,-3-1-38,4 1 0,0 0-288,0 0 0,4 4 178,-5 1 1,7-1-219,-2-4 1,3-5 164,2 0 0,0-1-478,0 6 440,0 0 1,2-5 60,3-1 0,4-5 141,11 1 0,-2-4 125,6-1 1,-4-6-48,5-4 1,-6-8-39,6-2 0,-7 1 27,1 4 1,-4-5-60,-5 1 0,1-6-55,-6 6 1,0-1-250,-5 5 0,-2-4-129,-3-1 1,-3 6 45,-6 4 0,-1 5 198,0-5 1,0 7-62,1-2 0,-1 3 268,0 2 1,1 7 0,-1 1 0</inkml:trace>
  <inkml:trace contextRef="#ctx0" brushRef="#br0" timeOffset="1051">1176 324 10299,'2'-10'-370,"3"0"1,-3 5 237,2-4 266,-2 5 1,-2-1 4,0 10 0,-2 4 121,-2 5 1,-9 7 55,-7 4 1,-8 4 10,-1 6 1,-1-3-79,-4 8 1,-5 0-106,-5 9 1,0-1 35,-5 6 0,3 0-99,2 4 1,-4 6-206,4 0 0,-1-1 87,10-4 0,1-5-219,5 0 0,-4-7 100,4 2 0,2-9-183,13-6 1,-1-3-15,0-2 0,2-1 48,4-3 0,2-4 7,7-7 0,0 1-139,0 0 0,0-5 26,0-1 0,2-5-7,3 1 437,3-4 1,6 6 0,1 1 0</inkml:trace>
  <inkml:trace contextRef="#ctx0" brushRef="#br0" timeOffset="1376">809 1265 11957,'0'-15'-3064,"0"7"3412,0 1 0,0 9-80,0 3 0,-2 8-164,-3 6 1,2 6-61,-7-5 0,5 6-151,-4-2 1,5 2-268,-1-1 0,4 3 22,1-4 0,0-1-41,0 1 1,0-6 122,0 2 0,0-4-153,0-1 421,0-7 0,0 5 0,0-5 1</inkml:trace>
  <inkml:trace contextRef="#ctx0" brushRef="#br0" timeOffset="1829">1044 1191 13748,'15'-15'-1955,"0"1"1790,-1 6 1,-4 3 292,0 10 1,-7 3-297,2 6 0,2 3 44,-3 2 1,1-1-21,-5 7 0,0-6 72,0 6 1,0-5-309,0 4 0,0-6 224,0 2 0,0-4-158,0-1 81,0-1 1,0-4 109,0 0 71,0-7 0,0 2 125,0-10 0,0 2-260,0-7 0,0 0 103,0-4 0,2-6-81,3 0 0,-4-4 127,4 4 1,2-1-3,-2 2 1,1-3 62,-1-2 1,-3 3 328,3 6-247,-4 0 1,1 2 67,3 3-2,-3-3 0,4 13 6,-6 0 0,0 7 66,0 7 0,0 3-122,0 2 0,0 4 23,0 7 0,5-3-73,0-2 0,0 3-127,-5-4 0,0 4-100,0 1 0,0-1 60,0-3 1,5 1-291,0-7 1,1 1 178,-1-5 1,-2-1-266,7 1 218,0 0 1,5-7-171,-1-3 0,1-4 458,0-1 0,-1-6 1,1-2-1</inkml:trace>
  <inkml:trace contextRef="#ctx0" brushRef="#br0" timeOffset="2151">1470 1206 9500,'9'-15'-1712,"-1"2"2792,-3 3-83,-4 4-823,6 6 1,-7 6 31,0 4 1,-5 5 14,0 4 0,-5-1-91,5 7 0,-4-1-35,4 6 1,-2-4-172,2 3 0,4-7 79,-4 7 1,3-8-206,2 4 0,0-6-63,0 6 78,7-7 1,1 1-38,6-9 1,6-3 10,0-7 0,6-2 173,-2-3 0,-1-5-24,2-9 1,-1 1 92,5-7 1,-6-4-90,-3-5 0,-5-1-25,-6 6 0,3-5 12,-7-1 1,0 1-36,-5 5 1,-7 1-2,-3 3 1,-8-1-146,-1 7 1,-2 6 78,1 8 1,2-2-72,-7 2 1,8 0-270,-3 5 530,4 7 1,-6 1-1,0 7 1</inkml:trace>
  <inkml:trace contextRef="#ctx0" brushRef="#br0" timeOffset="2964">927 1265 11118,'8'0'-444,"5"0"1,-10 0 845,7 0-113,-7 0 88,10 0-84,-11 0-298,11 0 0,-11-2-39,2-3-3,-2 4 1,0-6-184,3 7 343,-4 0-185,6 0 0,-7 2-45,0 3 0,0-2-163,0 7 1,0-6 133,0 6 1,0-5-163,0 5 227,0 0 1,-5 4 73,0 1 0,0-5-307,5 0-77,0 0 292,0 4 0,0 1 93,0 0 0,0-6-291,0 1 245,0-6 76,7 9 25,-6-12 1,12 6 83,-3-7 1,-2 0 19,2 0 1,0 0-4,5 0 0,-1-2 26,1-3 1,0-1-86,-1-4 1,4-3-163,-3 3 0,3 2 136,-8-2 1,3 7-543,2-2 66,-1-3 0,1 6 373,0-3 1,-1-3-1,1 0 1</inkml:trace>
  <inkml:trace contextRef="#ctx0" brushRef="#br0" timeOffset="3831">1955 74 19461,'-8'-21'-5070,"-3"4"3863,6-2 629,0 9 1008,5 4 0,0 7 0,0 4-803,0 5 1,2 9 179,3 6 0,-2 3 250,7 1 0,-1 7-584,6 3 0,0 5 623,0 5 1,4-1-123,1 6 1,1 6 154,-1 9 1,-4 9-375,4 5 0,-4 4 460,-1 1 0,-7 2-110,-3 3 1,-4-11-198,-1-4 1,-6-9-39,-4-11 0,-5-5-168,-4-4 1,-3-10 170,-2-5 1,-2-3-347,6-1 1,-6-1 278,2 0 0,2 1 194,3-1 0,-1-4 0,2 3 0,0 7 0,-1 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60 8553,'0'-15'0,"0"0"315,6 7-33,-4-5 141,5 12-388,-7-6 0,0 18 9,0 4 0,-2 10-25,-3-1 1,-3 10 121,-7 6 0,0-1-13,1 5 0,-6-3-71,1 8 1,-3 3 122,3 2 1,-2 5-241,-4 4 0,-1-2 101,6 3 0,1-4-127,4-1 0,2 4-28,3 1 1,4-7-13,6-8 1,1-3 107,4-2 0,3-1-112,7-4 1,0-3-81,-1-7 0,3-1 113,2-4 1,4-2-121,7-8 1,-4 1 151,3 0 1,2-7-390,8-3 0,9 1-151,-4-1 605,3 0 0,4-11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7.5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8365,'0'-8'512,"0"1"1,0 11-299,0 5 0,4 8-168,1 12 0,2 1 87,-2-1 1,-2 5-280,7 1 1,-5 4 129,5-5 0,-7 2-299,2-2 0,1-8 96,-1 4 0,2-11-124,-2 1 0,-2-9 343,7-1 0,-1 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2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44 204 8376,'0'-19'0,"0"-1"0,0 5-984,0 6 837,0-1 822,0 2 0,-2 3-43,-2 10 1,2 8-201,-3 6 0,-1 8-213,1-3 0,0 4-17,5 1 0,-5 1-345,0-1 0,0 0-35,5 1 1,0-2-109,0-4 0,7-3 160,2-6 1,1-2-188,5-3 0,-4 1-71,9-6 0,1-2 82,-1-7 1,6-5 111,-2-5 0,2-8 32,-1-2 0,1-4 149,-6-1 0,-1-1-60,-4 1 1,-2 0 184,-3-1 0,-4 2-145,-6 4 0,-3-2 135,-7 6 0,1-1-17,-11 1 0,-3 9-102,-1-4 0,1 9-36,-2-4 1,2 7 41,-1-2 1,-2 3-86,6 2 1,1 2 60,4 3 0,5 3-222,0 6 0,7 1 34,-2 0 1,3 0-107,2-1 0,7-1 325,3-3 0,3 3 0,2-3 0,4-2 0,1 2 0,6-7 0,-2 2 0,4-3-20,2-2 0,-6 0 20,1 0 0,4 0 116,5 0 1,1-7 106,-6-3 0,0-3 159,1-1 0,-6-6 44,1 0 1,-7 1-109,1 4 1,-7 0-27,-3 1 0,-5 4 112,1 0-468,-4 7 1,-7-5 104,-4 3 1,2 3 44,-2-3 0,0 5-98,-4 5 1,4-2 53,0 7 0,2 0-110,-2 5 0,-1-1 116,6 1 1,0 0-124,5 0 0,0-1 68,0 1 1,0 0-107,0-1 1,6 3 26,4 2 1,-2-7-52,2 2 0,5-7 85,4 3 1,3-7-13,-3 2 0,2-3 39,4-2 1,1-4 11,-6-5 0,-1-1 107,-4-10 1,0 2-119,-1-1 0,-6 2 37,-3-2 0,-3-4-109,-2-2 1,-2 4-139,-3 1 0,-9 4 69,-11 1 0,-3 1-124,-1-1 1,0 5-1,-1 0 1,3 7 110,2-2 178,-3 10 0,5 3 0,-6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8113,'9'-6'296,"4"4"0,-10-4 87,7 6 0,-7 6-41,2 4 0,3 5-214,2 4-128,-4 11 185,7 1 1,-4 11-89,5-3 1,1 9-75,0 1 0,-1 1-168,1-1 0,0 2-9,-1 3 0,-4-3-305,0-7 0,-5-2 68,5-3 0,-7 2-155,2-7 0,-3-6 0,-2-8-136,-7-10 682,5-4 0,-17 1 0,2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632 15 8437,'9'-2'453,"-4"-2"88,3 2-223,-7-5 0,6 9-48,-7 3 1,-7 10 4,-2 9 1,-11 4 8,-5 1 1,-2 6-34,-3-1 0,-1 7-170,-3-2 0,-4 5 160,-6 5 0,-5 3-366,0 7 0,2 0-110,8 0 0,-2-5 192,7-1 1,1-5-96,8 1 1,4-5-179,7-5 0,0-3-157,5-7 0,-3-1 182,7-3 0,0-9-106,5-6 1,0-5 67,0 5 1,2-7-65,3 2 1,3-4-367,7-1 759,0 0 0,6-6 0,2-2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8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9103,'0'16'542,"0"4"1,0-2-417,0 6 0,0 1 0,0 4-25,0 1 0,0-1-242,0 1 1,0-1 96,0 0 1,0 1-180,0-1 1,5-6-99,0-3 1,-1-2-583,-4 1 482,7-3 0,-4 4-551,7-10 972,-7-4 0,10-6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8336,'7'-15'880,"-6"0"-566,6 7 113,-7-5-307,0 18 1,-2-2-122,-3 17 1,4-2 63,-4 6 0,2-4-68,-2 4 1,3-4 147,-3 4 1,3-6-321,2 2 0,0-4-143,0-1-13,0 0 244,7-1 1,1-6 24,7-3 0,0-3-116,-1-2 0,6-8 163,-1-7 1,3 0-135,-3-4 1,-2-4 107,2-2 0,-2 3-59,-3-3 0,1 6 25,0-6 1,-7 5-5,-3-4 1,-4 6 31,-1-2 230,0 4 181,0 1-236,-6 7 1,3 3 137,-7 10 0,5 3-50,-5 7 0,7 5 43,-2-1 1,-2 7-42,2-1 1,-1 3-44,1 1 1,2-1-59,-7-4 0,7 4-105,-2-3 1,2-3-200,-2 3 0,3-5-15,-3 4-201,3-6 0,2 3 155,0-6 0,0-5-1274,0 0 769,0-7 755,7 3 0,1 1 0,7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09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30 8336,'0'-15'588,"0"7"174,0 1-417,0 21 0,0 2-104,0 13 1,-5-4-76,0-1 1,-1 1-278,1 4 1,3-4 125,-3-1 1,4-1-111,1 1 1,0 3 142,0-8 0,1-1-330,4-8 0,-1 1 66,5-6 0,3 0-30,7-5 1,-2-1 83,2-4 1,-1-8 35,2-7 0,-4-6-106,4 1 0,-9-1 86,-1 2 0,-2-4-95,2 3 0,-3-1 140,-7 2 0,0-2-251,0 6 1,-2 1 351,-3 4 0,-3 0 0,-7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15.95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191 118 23109,'7'-15'-5308,"-5"7"1916,4-5 2859,1 5 1,-6-2 24,4 0 928,-3 7-65,-2-10-624,6 5-393,-4-7 705,5 7 461,-7 2-278,6 6 0,2 6 254,7 4 1,0 8-293,-1 1 0,3 14-116,2 1 1,4 7 273,7 3 1,-3 7-566,-2 3 0,1 5 255,-6 4 0,4 4-172,-4 7 0,2-1-39,-7 1 0,2-2-212,-13-4 0,1-2 180,-5-8 1,-6 4-41,-4-3 1,-6-3 106,-9-12 1,-1 0 142,-13 0 0,0 3-140,-5-3 0,-2 2-311,-3-11 1,3-1 317,-3-5 1,0 1 41,5-1 261,3-6 0,12 5 0,-1-5 1</inkml:trace>
  <inkml:trace contextRef="#ctx0" brushRef="#br0" timeOffset="1670">1059 265 18084,'0'-15'-5776,"0"1"4632,0-1 0,0 0-77,0 1 994,0-1 0,0 0-75,0 1 688,0 5-23,0 3-1016,0-1 840,0 6-95,0-6-8,0 7 365,-7 7 0,-1 6-142,-7 6 1,1 9-60,-1 1 1,-5 2 38,1 9 0,-7 5-60,1 9 1,2 3-74,-1 2 1,1 7-259,-2 2 1,-1 9 195,7 1 0,-1 7-698,5-1 0,2-3 286,3 3 0,4-4 147,6-2 1,6-8-108,4-16 0,3 0 149,2-10 1,5 0-119,-1-14 0,7-4 213,-1-12 1,3 1 7,1 0 1,2-2 27,3-3 0,4-4 0,6-6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25.58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1 559 16315,'0'-14'-3837,"0"-1"1720,0 0 1325,0 7 619,0 2 36,0-1 228,0 6 1,0 5-98,0 11 0,0-2-216,0-3 1,0 0 294,0 4 0,0 1 19,0 0 1,0 0-88,0-1 0,0 3-3,0 2 0,0-2-90,0 2 0,4 2 219,1-1 1,7 0-16,-2-6 0,3 1 152,1 0 0,-4-1-88,0 1 1,5-2 138,4-3 1,1 1 66,-5-6 1,4 0 76,1-5 0,4-5-110,-4 0 1,1-6-202,-1 1 0,-4-8-200,4-1 0,-4-1-166,-1 5 0,-1-4 153,1-1 1,-2 0-200,-3 6 1,1-1-73,-6 0 0,2 1-148,-2-1 0,-4 5-371,4 0 357,-3 1-21,-9-6 404,-1 0 0,-5 5 244,3 1 0,-3 4-9,3-5 1,4 5 458,1-5-228,-3 7 545,6-4-912,-11 1 384,11 4 1,-4-3 80,6 10 1,0-2-654,0 7 1,0 0 34,0 5 0,0 1-76,0 4 0,5-2 209,0 6 1,0-4-323,-5 4 1,1-1 317,4 2 0,-3 2-244,3-2 1,1 3-127,-1 1 1,2-1 271,-2-4 1,-2 4 136,7-3 1,-5 1-251,4-2 0,-4 2 13,5-6 0,-5 0-241,5-6 566,-7 1 1,17 0 0,-4-1-1</inkml:trace>
  <inkml:trace contextRef="#ctx0" brushRef="#br0" timeOffset="417">780 589 25170,'8'-7'-3621,"0"4"2672,-3-7 1,-3 5-1246,2-4 1125,-2 5 993,5-2 1,-6 7-26,4 4 0,-3 3-543,-2 7-221,0 6 1,-5-4 486,0 2 1,-2 4 38,3 2 1,2-2 120,-3 1 1,3-4-18,2 4 1,0-6-148,0 2 0,0-4-495,0-1 681,0-1 0,7 0 499,3-5 1,3-2 288,1-7 0,1 0 74,0 0 0,0-8-291,-1-7 1,1-1-169,0-9 0,-1 1-90,1-6 1,-7 1-315,-3-1 1,-3 3 71,-2 2 0,-2-3-329,-3 4 0,-5 3-40,-9 1 0,-4 5 198,-6 6 1,-1-3 461,1 7 0,4 0 236,1 5 0,4 0 283,-4 0-459,6 7 1,-10 8 0,5 7 0</inkml:trace>
  <inkml:trace contextRef="#ctx0" brushRef="#br0" timeOffset="850">1324 574 22538,'0'-15'-6490,"0"6"4238,0-1 1135,0 7 682,0-4 0,0 9 333,0 3 1,-9 4 464,-5 11 0,-3 3-73,-7 6 0,-1 6-608,-4-1 1,0 8 593,-1 2 1,-1 2 117,-3 8 0,-2 5-306,-3 5 1,1-1-81,4-4 1,-2 5 111,-3-1 1,-2 0-182,7-10 0,-1-2-170,6-7 0,4-5-7,1 1 1,6-9 182,-2-2 0,4-1-245,1-9 1,5 3-148,1-3-377,5-3 528,-2 6 1,7-9-109,4-3 0,4-4 886,5-6-198,1 0 0,6 0 0,2 0 1</inkml:trace>
  <inkml:trace contextRef="#ctx0" brushRef="#br0" timeOffset="1238">971 1500 16521,'0'-14'-5505,"0"5"4188,0 3 1085,0-1 179,0-1 170,0 0-78,0 1 201,0 7 4,0 0 980,0 7-1108,0 1 0,0 8-6,0 4 0,0-2 17,0 7 0,0-1-184,0 5 0,1 2 141,4 4 1,-3-4-210,3 3 0,-4-1-332,-1 1 0,0-3-272,0 3 0,0-7 451,0-3 0,0-4 17,0 4 1,0-11 43,0 2 0,0-9-602,0 4 907,0-7 0,7 4 0,1-7 0</inkml:trace>
  <inkml:trace contextRef="#ctx0" brushRef="#br0" timeOffset="1710">1132 1544 16521,'7'-23'-3872,"-4"2"2729,7 7 0,-5-1 556,5 0 1706,-7 7-1087,4 1 144,-7 7 1,0 2-364,0 3 0,0 5-233,0 9 0,0-2 417,0 2 0,0 3-44,0-3 0,0 6 0,0-6 0,0 1-102,0-5 1,0-1-76,0 1-210,0 0 480,6-1 102,-4 1 0,6-7 117,-3-3 0,-2-5 52,7-5 1,-5-3-188,5-7 0,-1-1 7,6-4 1,-5 2-87,0-6 0,-1 4 17,6-4 1,-5 1-10,0-2 0,-5 3-103,4 2 1,-5 4-161,1-4 0,-2 9-421,2 1 370,-4 7 338,6-4 0,-9 14-46,-3 2 1,4 4-71,-4 2 1,-2 5 190,2-1 1,1 7-118,4-1 1,0-2-13,0 1 0,0-1-53,0 2 1,0 2-7,0-2 0,0-4-277,0-1 1,0 1 74,0-1 1,0 1-145,0-2 1,4-2-80,1 2-92,7-2 259,-4-3 368,7-5 1,-1-3 666,1-6-595,-7-6 1,12-3 0,-4-5 0</inkml:trace>
  <inkml:trace contextRef="#ctx0" brushRef="#br0" timeOffset="2021">1632 1471 16521,'0'-15'-3517,"7"0"3085,-6 1 372,12-1 1,-11 9 300,3 6 1,-3 1-564,-2 9 1,0 5 100,0 4 1,0 6 233,0-6 1,-5 7-526,0-1 1,0-2 562,5 1 0,-5-6-253,0 2 1,0-4 7,5-1 0,0 0-426,0-1 470,0 1-223,0 0 446,0-7 19,7-2 1,1-12 166,7-4 1,-6-8-278,1-1 0,0-8 21,5 3 1,-6 1-24,1-1 1,-6 1-90,0-2 1,-2-3 4,-2 4 1,0 3-19,0 1 1,-6-1-134,-4 1 0,-5 2 134,-5 8 1,4-1 120,-3 6 0,1-1 219,-2 1 0,4 3-18,-4-3 0,-3 4 1,0 1-1</inkml:trace>
  <inkml:trace contextRef="#ctx0" brushRef="#br0" timeOffset="2418">1720 45 22058,'15'-15'-1816,"0"1"1,-1 5 1515,1 5 1,2 2 101,2 2 0,-1 13 429,7 7 0,-1 7-170,5 8 0,-1 7-13,-3 7 1,2 12-69,-2-3 0,1 14-346,-1-3 1,1 12 103,-7-2 1,1 7 49,-5 8 1,3 0-236,-4 4 0,3-3-20,-12-7 1,4 2-57,-4 3 1,-1-3 204,-9 3 1,-4-15-355,-5-4 0,-7-12 170,-4-3 1,-4-2 179,-6-8 1,4 0 107,-3-5 1,-2-5-333,2 0 546,-1 1 0,6 5 0,0 1 0,-1-2 0,1-3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3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15 412 8546,'0'8'860,"0"-2"172,-6-6-528,4 0 0,-4-6-261,6-2 0,0-7 38,0 0 0,1 1-155,4-1 0,3 0 138,7 0 1,0 1-313,-1-1 0,1-1-152,0-4 1,1 4-242,4-4 0,-4 5 155,4 6 0,1-3 91,-2 7 1,3 0-38,-3 5 1,-1 0-3,7 0 0,-7 2 218,1 3 1,-1 3-110,2 7 0,-4 0 203,4-1 1,-9 6-68,-1-1 1,0 1-33,5-5 1,-7-1-51,-3 1 0,1 0-11,-1 0 0,2-2 72,-3-4-93,-2 4 532,5-11-372,-1 5 1,2-14-44,7-3 0,-5-3-120,0-1 0,-1-3-156,6-2 1,0 2 41,0-2 0,-1 2-197,1 3 0,-5-1-514,0 0 97,-1 1 834,-1-1 0,6 7 0,-6 1 0</inkml:trace>
  <inkml:trace contextRef="#ctx0" brushRef="#br0" timeOffset="429">118 706 8077,'2'-10'259,"3"0"0,-4 5 664,4-5 411,-3 1-639,-2-6-697,6 0 0,-2 0-182,5 1 1,-5 4 134,1 0-158,3 0 0,0-4 123,7-1 0,-6 5-50,1 0 1,0 5-7,5-4 0,1 5 69,4-1 0,-4 4 45,4 1 1,-2 0-1,1 0 1,-3 1-44,4 4 1,-4 4 56,-1 5 0,0 1-72,0 0 1,-1-1 56,1 1 1,-2 0-136,-3-1 0,3-1 91,-3-3 0,-2 2-97,2-7 24,-1 6 0,6-9-171,0 3 0,-5-4-1,-1-1 1,1-6-9,5-4 324,0-3 0,-1-8 0,1-2 0</inkml:trace>
  <inkml:trace contextRef="#ctx0" brushRef="#br0" timeOffset="897">1147 221 8464,'7'-17'62,"-6"-2"408,4 9-31,3-3 175,-6 5-477,4 1 1,-6 14 126,0 2 1,-6 4 34,-4 2 0,-3 6-235,-2 4 1,1 3 131,-1 1 1,0 0-198,1 1 1,-1 4 14,0 0 1,2 1-254,3-6 0,-1 1 68,6-1 0,0 0 43,5 1 0,0-6 71,0 1 1,7-12-97,2 1 0,4-9 233,2 0 0,5-5-117,-1-5 1,6-4 184,-6-11 1,8-5-151,-3-9 1,-1 2 192,1-8 1,-4-2-97,5-2 1,-7-4-70,1 9 1,-9 3 6,-5 2 1,-4 5 0,-1 4 0,-1-1-58,-4 6 0,-3 2-181,-7 9 1,-5-3-279,1 7 1,-7 0 186,1 5 0,2 0-575,-1 0 0,1 7 226,-1 3 1,-4 8 644,3 1 0,4 7 0,0-3 0</inkml:trace>
  <inkml:trace contextRef="#ctx0" brushRef="#br0" timeOffset="1106">1485 500 8499,'15'0'331,"0"0"1,-6-2 1376,1-3-895,-7 4-636,10-6-892,-11 7 453,5 0-156,-7 0 1,0 2 195,0 3 0,-2-2 222,-3 7 0,-3-7 0,-7 4 0</inkml:trace>
  <inkml:trace contextRef="#ctx0" brushRef="#br0" timeOffset="1558">1897 191 8376,'14'-6'0,"-1"2"-42,-3-5 0,2 4-74,-7-5 1,4 5 695,-4-5-227,0 7-351,-5-4 0,0 9 87,0 3 1,-1-2 140,-4 7 1,-3 1-123,-7 9 0,-5-4-58,1 4 1,-1-2-37,5 1 0,1-2-137,-1 2 0,2-2-281,3-3 303,-3 1 1,6 0-144,-2 0 156,2-1 48,7 1 0,2-2 48,3-3 0,3-2 199,7-3 1,6-3-104,3 2 0,4 0 187,1 1 1,1-2-21,-1 7 1,1-5-168,-1 4 1,0 1-108,1 5 0,-7-5 4,-4-1 0,-2 1-189,-3 5 0,-6-5 65,-3 0-61,-3-1 0,-4 4-213,-3-3 1,-4 2 117,-11-7 1,2 4-878,-6-4 1156,-7 0 0,-7 2 0,-6 1 0</inkml:trace>
  <inkml:trace contextRef="#ctx0" brushRef="#br0" timeOffset="1740">1720 309 8376,'0'-21'-41,"0"4"-194,0-2 0,7-3 421,3 3 1,-2 1 768,2 8 0,-1-1-648,6 6 1,0-2-169,0 2 0,4 4-258,1-4 1,6 3 85,-2 2 0,6 0-477,4 0 1,-1 2 56,6 3 1,-6-4-141,1 4 0,2-3 140,-2-2 0,5-2 453,-4-3 0,-1-3 0,-5-7 0</inkml:trace>
  <inkml:trace contextRef="#ctx0" brushRef="#br0" timeOffset="2147">2411 74 8372,'15'-15'-274,"0"0"1,-1 5 708,1 1 0,0 5-50,-1-1 0,6-1-2,0 1 0,6 0-93,-2 5 0,-1 0-196,2 0 1,-1 0 34,5 0 0,-4 0-157,-1 0 1,-6 0-124,2 0 175,3 0 0,-7 5-101,4 0 0,-10 1 13,-5-1 1,-4-1-92,-1 5 0,0 1 37,0 5 1,0 0-11,0-1 0,-1 1 14,-4 0 0,1 4-9,-5 1 0,4 6 52,-5-2 0,5 3 7,-5-3 0,7 2 13,-2-6 1,-2 6-17,3-2 0,-1 3-38,5-3 0,0-1 46,0-3 0,0-2-126,0 6 1,0-6 69,0 2 0,0-4-18,0-1 1,0-1-207,0 1 1,1-5 65,4 0 1,-3-1-267,3 6 539,-4-7 0,6 5 0,1-4 0</inkml:trace>
  <inkml:trace contextRef="#ctx0" brushRef="#br0" timeOffset="2341">2588 456 8372,'0'-15'52,"0"0"54,0 1 1,0 4 497,0 0 50,0 0 0,1-3-487,4 3 0,3 2 33,7 3 0,6 4-320,4-4 1,4 3 117,5 2 0,4 0-426,6 0 0,0-5-104,0 0 1,0 0 531,0 5 0,7-6 0,1-2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1.76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45 309 20199,'-8'-14'-5203,"3"-1"2954,-3 0 2204,6 1 1,-6 5 485,3 4-344,3 4 353,-4 1 471,6 0-840,0 0 442,6 0 0,3 0 169,5 0 1,1 0-37,0 0 0,4 5-354,1 0 0,6 0 55,-1-5 1,2 1-38,3 4 0,-6-2-423,1 7 1,-2-5-69,1 5 0,2-5 20,-6 5 0,-1-2-88,-4 1 1,-2 5-161,-3-5 0,-3 0-101,-7 0 1,0 1-192,0 5 0,-7-5 424,-3-1 0,-5 1 82,-4 5 1,-2-2 183,-4-3 1,-1 3-163,6-3 0,-4-4 369,4-1 0,1 2 108,4-3 1,5 6 311,0-5 568,7 0-959,-3 2 1,7-6-294,4 4 1,3 2-67,7-2 0,1 4-15,4-4 1,-4 5-174,4-5 0,-5 2 95,-6-3 0,3 0-58,-7 5 1,5-4-152,-6 5 1,1-5-111,-5 5 1,0-5-457,0 5 584,-6-7 1,-2 8-201,-7-6 0,-1 2 226,-4-2 1,4-4 11,-4 4 458,4-3 1,1-2 0,0 0 0</inkml:trace>
  <inkml:trace contextRef="#ctx0" brushRef="#br0" timeOffset="407">648 265 20666,'8'-14'-5319,"-3"-1"4934,-4 0-73,-1 7-405,0 1 598,0 7 1243,0 0-856,-6 7 1,3-4-336,-7 7 1,5-2 109,-5 2 1,5 3 239,-5-3 1,6 1-118,-6-1 1,5 3 85,-5-3 1,7-2 29,-2 2 1,-2-5-450,2 5 1,1-5-70,4 4 0,0-4 43,0 5 1,0-5 36,0 5 0,6-7 577,4 2 1,3 1-61,2-1 1,6 2-77,3-2 0,4-4 1,2 6-1,1-2 1,1 1-1,3 1 214,-3-1 1,-1 6-177,-1-2 0,-6-2-81,1 2 1,-9-1 174,-1 6 1,-2-5-376,-8 0-467,-1-1 1,-5 6-17,-4 0 1,-10-5 212,-9-1 1,-4-5-417,-1 1 811,-1 3 0,-6-7 0,-1 6 0</inkml:trace>
  <inkml:trace contextRef="#ctx0" brushRef="#br0" timeOffset="590">574 280 13777,'15'-20'-125,"0"1"0,-1-6-633,1 6 0,0-1 246,-1 5 1,-4 2 1413,0 3 0,0-1-272,5 6 0,-1 0-600,1 5 1,5 0-210,-1 0 1,6 0-166,-6 0 0,6 5 198,-6 0 0,6 5-210,-6-5 1,8 6-292,-3-1 1,-3-2 734,-1 2-97,-10-7 1,3 4 0,-5-7-1</inkml:trace>
  <inkml:trace contextRef="#ctx0" brushRef="#br0" timeOffset="927">1618 221 18744,'15'0'0,"-6"0"-15,1 0 242,-7 0 0,4 8-862,-7 7 0,-8 6 166,-7 9 0,-6 6 61,-9 3 1,-4 5 314,0 5 0,-12 3-266,2 7 0,-8 5-119,3-1 1,-5 1 19,5-5 1,0-5 17,5 0 1,1-7 624,4 2 0,3-8-123,7-2 0,6-6-117,3 1 1,-1-5-52,1-4 1,6-4 70,4-6 1,7-1-429,-2 1 1,3-5 287,2 0 0,0-5-595,0 4 1,7-5 258,3 1 530,-4 3 0,14-7 0,-4 6 0</inkml:trace>
  <inkml:trace contextRef="#ctx0" brushRef="#br1" timeOffset="1440">1192 1206 9176,'0'-8'448,"0"3"-417,0 10-35,0 3 221,0 7 1,0 1-618,0 4 292,0-4 1,0 12-389,0-4 0,1 4 302,4 1 1,-2-1-313,7-3 1,0 2 130,5-2 1,-1-2 374,1 1 0,6-6 0,2 3 0</inkml:trace>
  <inkml:trace contextRef="#ctx0" brushRef="#br1" timeOffset="1638">1441 1206 8451,'0'-15'26,"0"1"-345,0-1 1,0 8 120,0 7 0,0 7 387,0 8 0,0 6-78,0 3 0,-1 4-60,-4 1 0,3 6-183,-3-1 0,4 0-205,1-4 1,0-1 144,0 1 0,0-3 47,0-2 0,5 1-43,0-6 0,6-3 188,-1-7 0,3 3 0,2-4 0</inkml:trace>
  <inkml:trace contextRef="#ctx0" brushRef="#br1" timeOffset="2024">1706 1147 8481,'0'-23'0,"5"2"-239,0 6-614,0 7 910,-5 2-170,0 6 1,0 1 380,0 4 0,-7 3-131,-3 7 1,2 5 55,-2-1 0,1 2-210,-6-1 0,0-4-82,1 4 1,-1-2 67,0 2 0,5-6 24,1 1 0,4 0 20,-5-6-43,0 5 1,2-5 86,3 1-107,3-7 1,4 4 197,3-7 1,3 0-35,7 0 1,6-5-35,3 0 1,4-5 23,2 5 1,-1-4-62,0 4 0,1 0-54,-1 5 1,1 0 50,-1 0 1,-1 1-27,-4 4 0,2-1 17,-6 5 0,0 1-35,-6 5 0,-4 0-28,0-1 1,-7 1-143,2 0 1,-3-1-83,-2 1 1,-2 0 67,-3 0 0,-3-6-269,-7 1 0,1-2 151,-1 2 1,0 2 305,1-8 0,-1 1 0,0-5 0</inkml:trace>
  <inkml:trace contextRef="#ctx0" brushRef="#br1" timeOffset="2402">1662 1118 8497,'2'-13'0,"2"3"0,0-2 482,6 8 0,-6-6-34,6 5 0,0-2 0,5 2 1,-1 4-48,1-4 1,8 2-58,6-2 0,1 3-143,4-3 1,4 4-133,1 1 1,-2 0-962,3 0 1,-8 0 546,3 0 0,-4-2-1478,-2-3 1823,0 3 0,1-11 0,-1 5 0</inkml:trace>
  <inkml:trace contextRef="#ctx0" brushRef="#br0" timeOffset="3190">2250 74 11271,'8'-13'-1224,"-1"3"1320,-7-9 22,6 2-507,-4 9 0,6 2 369,-3 6 1,-4 6-238,4 4 0,4 3 173,0 2 0,0 4-161,0 1 0,1 6 344,5-1 0,0-3 143,-1 3 0,1-1-152,0 6 0,1-1 157,4 1 0,-3-1 52,8 0 1,-5 1-28,4-1 1,-1 1-176,1-1 0,3 0 111,-8 1 1,6-6-206,-6 1 0,1-7 64,-5 1 1,-6-2 82,1-3 108,-7 1-126,4 0-72,-7-1 0,0 1-35,0 0 0,-5-5 87,0-1 0,-1-4-60,1 5 1,1 0-22,-5 5 0,4-6 44,-5 1 0,5-2-8,-5 2 1,7 3-3,-2-3 0,2 3 85,-2 2 87,3 0-178,-11 6 1,12 0-71,-4 4 1,1-4 60,0-7 0,2 6-209,-3 0 0,3 4 92,2-4 0,-5 6 43,1-2 0,-1 4 49,5 2 0,0 1-26,0 3 1,-2-3 14,-3 3 0,4-3 7,-4-1 0,-2-1-92,2 0 1,-5 1 112,5-1 0,-4 1-339,4-1 0,-5-4-27,5-1 0,-6-6 2,1 2 1,2-4-10,-2-1 1,0-2-261,-5-4 0,1 5 638,-1-5 0,-6 4 1,-2 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5.70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515 72 9168,'-7'-14'0,"-3"-1"38,-3 0 120,5 1 0,-7 5 115,1 5 0,-1 4 211,-5 4 1,-7 11-326,-3 10 0,-2 7 37,2 3 1,-1 7-109,-3 2 0,-2 7 99,-3 8 1,3 6-57,6 4 1,6 9-217,-1 5 0,9 4 5,1 1 0,7 0-101,8 0 1,2 7-123,3 3 0,5-5 189,9-5 0,9-1-131,6-9 0,9 1 91,1-6 0,-5-12-142,5-7 0,-1-14 19,6-5 1,-2-6 115,7-4 1,0-4-392,4-6 552,8-7 0,-3 3 0,11-6 0,6-2 0,5-1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6.54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382 133 9316,'15'-30'-740,"-5"3"-464,0 2 2300,-7 4-68,4 6-1213,-7 7 46,0 1 90,0 21 0,-7 2 173,-3 13 0,-3 1 42,-2-1 0,-6 7-84,-3 3 0,1 9 47,-2 1 0,1 1-133,-6-1 1,-1 10 93,-3 10 0,3 9-508,-3 5 1,3 5 452,1 6 0,19-46 0,1 2-199,2 3 0,1 1 1,-1 44-101,8 0 1,8-8 149,7-7 1,11-4-159,9-11 0,5-10-30,0-14 0,2-2-84,2-8 0,5-1 179,0-8 0,2-9 207,-2-6 0,-2-7 0,7 2 0,2-3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44 103 8425,'-8'-7'-667,"2"-1"417,-1-6 0,6 4 83,-4 0 970,3 7-56,-5-10-255,6 11 37,-6-11-199,7 11 1,2-4-263,3 6-132,-4-7 266,13 6 1,-6-6-307,6 7 88,1 0 0,6 0-232,-4 0 228,4 0 0,-2 0 14,1 0 0,5 0-158,-6 0 0,7 0-28,-1 0-592,-4 0 485,7 0 0,-10 0-725,6 0 437,-6 0 167,10 0 420,-12 0 0,12 7 0,-5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7:59.854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162 396 16140,'15'-15'-1498,"-7"1"0,3-1 1000,-6 0 1,5 5 557,-5 1 1,0 4-104,-5-5 0,5 5 1012,-1-5-690,1 7 240,-5-4-1639,0 7 1540,0 0-294,-6 7 0,-2 1-179,-7 7 0,0-1 166,1 1 0,-6 0-131,0 0 1,1-1 70,4 1 0,0 0-166,1-1 0,-1 1 437,0 0-933,1-1 421,-1 1 110,7 0 0,1-5 62,7-1 0,2-5-109,3 1 0,4 1 93,11-1 1,-2 2 126,7-3 0,-6 0-10,6 6 1,-3-6-54,3 6 1,-4-5 24,-6 5 1,0-2-188,-1 2 0,-4 1 118,0-6 1,-7 7-206,2-3 1,-5 0-153,-5 0 0,-3-5 276,-7 1 1,1-2-36,-1 2 0,-5-4 16,1 4 1,-1-3 189,5-2 0,1 0-42,-1 0 1,5-5 215,0 0 1,6-5 168,-6 5-313,6-6 0,0 3-216,8-7 0,0 0 87,6 1 1,4-1-25,6 0 1,1 1-60,-1-1 0,-2 0-40,6 1 0,-6-1 159,2 0 1,1 0-155,-1 1 0,-1-1 27,-4 0 1,-2 6-456,-3-1-1,3 6-544,-5-2 1119,0 6 0,5-7 0,-5-1 0</inkml:trace>
  <inkml:trace contextRef="#ctx0" brushRef="#br0" timeOffset="322">456 367 12402,'15'-7'-979,"-1"-1"767,1-7-63,-7 7 481,-1 1-303,-7 7 260,0 0-226,0 7 1,-2 1 123,-3 7 1,3 0-246,-2-1 1,-3 3 129,2 2 1,0-3-144,5 4 0,0-4 70,0-1 1,0 0-140,0 0-136,0-1 721,0 1-310,7-7 0,1-1 165,7-7 1,-1-2-35,1-3 0,0-3 15,-1-7 1,4-1-291,-3-4 0,3 4 80,-8-4 0,-4-1-183,-1 2 1,2-1-14,-2 5 0,0 1 76,-5-1 0,-7 2-178,-3 3 0,-3 3 8,-1 7 0,-1 0 524,0 0-122,0 0 1,-6 0 0,-2 0-1</inkml:trace>
  <inkml:trace contextRef="#ctx0" brushRef="#br0" timeOffset="663">1103 205 13035,'9'-5'-190,"1"0"1,-5 0 306,5 5-37,-7 0 0,4 2-177,-7 3 0,-2 8 221,-3 6 0,-5 9 24,-9 1 0,-2 1 42,-4 4 1,-3 5-166,4 5 0,-11 4 87,-4 11 1,2-2-180,-3 11 0,3-4-123,-2 5 0,-4-6 68,4 6 0,3-9 147,2-1 0,4-2-129,6-8 0,-2 0-114,6-5 1,1-6-53,4-4 1,0-4-70,1-6 0,4-1 149,0-3 0,5-9-251,-5 4 1,7-9-353,-2 4-439,3-7 432,2 4 796,7-7 1,1-7 0,7-1 0</inkml:trace>
  <inkml:trace contextRef="#ctx0" brushRef="#br1" timeOffset="1043">794 1278 8427,'8'0'-1554,"-1"0"1672,-7 0 836,0 0-269,0 6-494,0 3 0,0 5 79,0 1 0,0 0-137,0-1 0,0 1 9,0 0 1,0 1-51,0 4 0,0-2-200,0 6 1,0-4-265,0 4 1,0-6 196,0 2 0,0 1-314,0-1 0,4-1 186,1-4 1,2-2-205,-2-3 0,-2-4 507,7-6 0,-5 0 0,5 0 0,-1-6 0,6-2 0</inkml:trace>
  <inkml:trace contextRef="#ctx0" brushRef="#br1" timeOffset="1249">1058 1190 8427,'2'-15'0,"3"0"0,-2 7-465,7 3 364,-7 4 1,4 7 364,-7 4 1,0 9-91,0 6 0,0 4 54,0 6 0,0-4-181,0 3 0,0 4-65,0 1 1,-2-3-61,-3-2 0,4 2-186,-4-2 0,3 1-14,2-6 0,0-6 161,0-4 1,0-2-751,0-3 522,0-5 1,7-5 344,3-8 0,3-11 0,1-8 0</inkml:trace>
  <inkml:trace contextRef="#ctx0" brushRef="#br1" timeOffset="1843">1499 1146 8438,'0'-15'0,"0"5"-22,0 0 1,5 5-34,0-4 471,0 5 51,-5-2-245,0 6-46,0 0 0,-6 6-104,-4 4 1,-2-2 84,3 2 1,-4 0-158,3 5 0,-3 1 68,-2 3 0,0-2-47,1 2 1,-1-2 1,0-3 1,2 1-254,3 0-159,-3 0 243,5-1 23,0 1 1,1-5 95,7 0 0,7-7-6,3 2 0,9-4 10,6-1 0,1 0 8,-2 0 1,4 0 42,-3 0 0,7-5 135,3 1 0,-3-1 4,-7 5 0,3 0-126,-4 0 0,-1 1-6,1 4 1,-6-2 13,2 7 0,-5-5-92,-6 5 1,0 0-5,-4 4 1,-4 1-154,4 0 0,-8 0 98,-2-1 1,-8 1-75,-2 0 0,-1-6-225,-9 1 1,6-2 70,-6 2 0,2 2-287,-1-7 1,-4-1 616,4-4 0,-4 0 0,-2 0 0</inkml:trace>
  <inkml:trace contextRef="#ctx0" brushRef="#br1" timeOffset="2008">1426 1234 8438,'15'-30'-158,"-1"1"1,1 6 467,0 4 1,-1 2 624,1 2 1,-5 6-182,0-1-971,0 7-58,4-4 1,1 7 217,0 0 1,-6 2-546,1 3 1,0-2 290,5 7 0,-1-5-497,1 4 0,5-5 808,-1 1 0,1 3 0,-5 0 0</inkml:trace>
  <inkml:trace contextRef="#ctx0" brushRef="#br0" timeOffset="2310">1705 87 15063,'20'-28'-1528,"-1"4"1,1 4 850,-5 11 1,-1 4 1208,1 10 1,5 4-482,-1 11 1,7 8 193,-1 6 1,4 12-159,6-2 0,-4 10-31,3 0 0,-3 3-186,-2 2 1,-4 6 285,-1 4 0,-6 4-267,2 5 1,-4 2-309,-1 4 0,-7-3 44,-3-2 0,-3-4 224,-2 3 0,-8-9-271,-7-5 1,-1-4 101,-9-1 1,1-5-448,-6 0 1,-1-7-66,-3 2 832,3-10 0,-5-3 0,3-6 0,-3-1 0,-3 0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3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15 9170,'8'-8'112,"-1"1"-100,-7 7 1,1 8 166,4 7 0,-3 1-232,3 9 1,-4 1 120,-1 8 0,0-1-157,0 6 0,0-5-69,0 6 1,0-1 122,0 5 0,0-7-36,0-2 1,0-4-170,0-2 0,0-1-353,0-4 1,0-2-79,0-8 671,0 1 0,0 0 0,0-1 0</inkml:trace>
  <inkml:trace contextRef="#ctx0" brushRef="#br0" timeOffset="181">1 323 8522,'0'-21'0,"2"5"0,2-4 0,-2 4 467,3 1 1,-2 5 71,2 1 1,-2 5 96,7-1 1,-5 4-458,5 1 1,0 0 35,4 0 1,8 0-546,2 0 0,10 0 234,6 0 1,9 5-341,5 0 1,4 1-166,6-1 0,3-3 601,6 3 0,8 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07.447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883 207 13187,'8'-12'-873,"-3"-2"1,-2-3 123,2 7-336,-3-3 26,4 12 1269,-6-6 0,-5 9-41,0 3 1,-4-2 2,4 7 0,-7-5-137,2 4 1,2 1 29,-1 5 0,-1-4 91,-5 4 1,2-3-101,3 7 1,-3-3 80,3-1 1,2 0-135,-2 0 0,5-1-69,-4 1 0,5 0 6,-1-1 1,4 3-68,1 2 1,1-2 72,4 2 0,-1-2-9,5-3 0,3 3 42,7 2 1,-2-2 57,2 2 0,-2-3-16,-3-1 1,1 0 27,0 0 1,-5-1-10,-1 1 1,-5 0-82,1-1 0,1 1-19,-1 0-92,0-1 0,-12-4 146,-2 0 0,-4-7 12,-2 2 0,0-3 1,0-4-1,1-3 0,-3-3 1,-1-2 60,-1 1 0,-1-3-32,6-7 0,4 2 165,0-2 1,7 1-117,-2-2 0,3 4 103,2-4 0,8-3-9,7-1 0,1 1 97,9-2 1,1 3-226,8-3 0,-1-1 27,6 6 1,0-1-71,5 1 0,-6 6-247,-4-1 1,-3 5 188,-1 5 0,-7 4 395,-4-4-984,-2 3 421,-9 2 0,-2 2-327,-6 3 1,0-2 388,0 7 1,-6-5 144,-4 4 1,-10 1 0,-3 5 0</inkml:trace>
  <inkml:trace contextRef="#ctx0" brushRef="#br0" timeOffset="340">1250 354 11544,'15'-15'-433,"0"0"0,-2 5-43,-3 1 282,3 5 395,-12-2-668,12 6 429,-11 0 0,5 2-89,-7 2 1,-2 0 27,-3 5 1,-2 1 133,-2 5 1,-3 1-66,7 4 0,-4-4 7,4 4 0,-5-4-250,5-1 378,-7 6-147,11 2 1,-6 0 46,7-4 0,0-7-14,0-2 1,7-7-5,3 2 0,8-4-11,1-1 1,2 0 57,-1 0 1,3-6 5,6-4 0,-4-8-1,-1-1 0,-4-8-16,4 3 1,-7 1-276,-3-1 0,-1 6 163,-8-2 0,0 4-131,-5 1 1,-1 2-17,-4 3 0,-5-1-123,-10 6 0,2 0-19,-6 5 1,4 0 380,-4 0-3,6 6 1,-10 3 0,5 5 0</inkml:trace>
  <inkml:trace contextRef="#ctx0" brushRef="#br0" timeOffset="966">1868 589 12160,'0'-8'-2697,"0"-5"2772,-7 11 1,-1-3 132,-7 10 1,-4 3-90,-1 7 0,-6 1-50,1 4 0,-4-2 138,-5 6 0,1 2-92,-6 9 0,1-3-322,-1 8 0,-3-6 313,2 5 1,-2 0-159,-2 5 1,1-6 82,4-4 0,-2 2 18,7-2 1,0 1-73,4-6 1,8-4 91,2-1 1,0-6 12,6 2 1,-4-4 73,8-1-287,-3-1-85,5 1-346,1-7-347,7-1 308,0-7-551,0 0 721,7 0 0,1 0-320,7 0 751,-1-7 0,7 6 0,2-6 0</inkml:trace>
  <inkml:trace contextRef="#ctx0" brushRef="#br1" timeOffset="1228">1250 1265 8532,'7'-8'591,"-4"-4"-446,7 8 40,-7-1-192,4 11 0,-7 7 162,0 7 0,0 1-93,0-1 0,0 1-140,0 3 0,0 4 192,0-3 0,0 2-221,0 3 1,0-2 43,0-4 0,0 2-102,0-6 1,0 1-37,0-1 1,0-4-187,0 4 0,0-9-543,0-1-39,0 0 969,0-2 0,13 5 0,3-5 0</inkml:trace>
  <inkml:trace contextRef="#ctx0" brushRef="#br1" timeOffset="1858">1588 1236 8511,'2'-15'-400,"3"0"444,-3 1 1,4-1 603,-6 0-400,0 0 1,5 6 248,0-1-606,0 7 142,-5-4 1,0 9-9,0 3 0,0 3 185,0 6 1,-5 3-252,0 2 1,0-1-18,5 7 0,-5-6-75,0 6 0,0-5 114,5 4 0,0-1-147,0 1 0,0-1-232,0-3 1,0-2 157,0 6 1,0-6-329,0 2 1,5-4-58,0-1 625,7 0 0,-4-1 0,6 1 0</inkml:trace>
  <inkml:trace contextRef="#ctx0" brushRef="#br1" timeOffset="2267">1868 1192 8511,'5'-15'56,"-1"0"1,1 5 282,-5 1 217,0-1-513,0 2 0,-1 1 168,-4 7 1,2 2-382,-7 3 1,0-2 27,-5 7 1,-1-1 48,-4 6 0,9 0 76,-4 0 1,4-1-162,-4 1 0,0-5-411,1 0 264,6-1-27,-6 6 233,13 0 88,-6-7 1,9-2-12,3-6 1,3 0 3,7 0 0,1 0 21,4 0 0,1-4 118,3-1 1,4-5 88,-3 5 1,1-5-50,-2 5 1,2 0-12,-6 5 1,6 0-77,-1 0 0,-4 2 96,-2 3 1,-2-2-82,-3 7 1,1 0 5,0 4 1,-2 1-67,-3 0 1,-4 0-12,-6-1 1,0 6-62,0-1 0,-1 1 97,-4-5 0,-2 4-202,-3 1 0,-4 0 113,-1-6 0,0 1-129,-4 0 1,2-1-35,3 1 0,-1 0-595,0-1 562,1-5 251,-1 4 0,0-5 0,0 6 0</inkml:trace>
  <inkml:trace contextRef="#ctx0" brushRef="#br1" timeOffset="2461">1897 1206 8485,'0'-24'4,"0"-1"0,0 2 129,0-1 0,2 3 653,3 6-528,-4 0 1,11 5-137,-7 1 0,6 5 99,-1-1-346,3 4 0,6 2-336,1 4 0,0-3 322,-6 3 1,6 1-405,0-1 1,4 2 176,-4-2 1,4-2 365,-4 7 0,6-7 0,-3 4 0</inkml:trace>
  <inkml:trace contextRef="#ctx0" brushRef="#br1" timeOffset="2826">2265 501 8586,'14'-13'0,"1"3"-728,-7 3 387,5 7 1,-5 7 340,7 3 1,0 4 452,-1 6 1,1 3-180,0 6 0,1 2 36,4 3 1,-4 2-32,4 4 0,-6 7-163,-4-3 0,8 12-32,-3 2 1,1 1 80,-6 5 1,3 1-275,-3-1 1,-4 0-181,-1-6 0,-3-5-175,-2-4 0,0-4 127,0 0 0,-12-6-67,-2 0 1,-9-13 0,3-1 1,-11-3 113,2-2 0,-9-2 289,4-8 0,-7 3 0,4-5 0,-7 7 0</inkml:trace>
  <inkml:trace contextRef="#ctx0" brushRef="#br1" timeOffset="3288">280 339 8549,'-15'8'-63,"1"-3"0,4-2-48,0 2 260,0 3 1,-6 9 345,-4 2-284,4 4 0,-7 13-99,4 3 1,-3 10 110,-2 5 1,-2 5-182,6 5 1,2 3 75,8 6 1,4 2-56,6 4 1,8-6-153,7 1 1,9-2-50,15-9-1,4 6 63,16-5 0,-2-1-224,11-4 1,1 0 71,5 0 0,6-7 83,3-3 0,-3-12-282,-2-7 1,-3-9 60,-1-11 0,-4-4 366,4-6 0,-6 0 0,9 0 0,-2 0 0,2 0 0</inkml:trace>
  <inkml:trace contextRef="#ctx0" brushRef="#br1" timeOffset="3917">2941 295 8515,'0'-15'0,"0"0"0,0 1-95,0 6 0,-2 1-75,-3 7 69,4 0 0,-13 8 400,5 7 0,-4 8-17,-2 11 0,-1 0-46,-4 11 1,2-3-127,-6 12 1,4 1-110,-5 9 1,7-2 96,-1 7 0,3-6 8,1 6 0,5 0-202,0 4 1,7-8 39,-2-6 0,10-6-120,5-9 0,9 0 38,6 0 1,3-7-104,1-2 0,2-4-46,3-2 0,4-4-63,6-1 0,0-6-546,0 2 896,0-11 0,7 5 0,1-6 0</inkml:trace>
  <inkml:trace contextRef="#ctx0" brushRef="#br0" timeOffset="4660">3323 559 9656,'0'-8'-1684,"0"-5"1765,0 12-30,-7-12 178,6 11-30,-6-5 0,6 2 461,-4 1-606,3-1 85,-5 5-270,7 0-312,0 0 270,0 6 0,7-4 147,3 3 1,3 1-32,2-1 0,4 5 103,1-5 0,-1 1-78,-4-1 1,5-1 139,-1 5 0,1-4-167,-5 5 127,-1-7 0,-1 10-17,-3-3 0,2-2-60,-8 2 0,1-5-24,-5 5 0,-1-5-62,-4 5-54,-3-1 0,-7 4 118,0-3 1,1 2-169,-1-7 191,0-1 1,0-4 55,1 0 124,6 7-9,-5-5 51,11 4-191,-5-6 1,9 0 55,3 0-50,-3 7 1,9-4-178,-6 7 1,5-5 62,-5 4 1,-1-4-222,-4 5 1,5-5-104,0 5-312,0 0 703,-5 4 1,0 1 0,0 0-1</inkml:trace>
  <inkml:trace contextRef="#ctx0" brushRef="#br0" timeOffset="5135">3779 559 13681,'0'-14'-3304,"0"-1"3143,0 0 0,0 6 1329,0-1-1883,0 7 531,0-4 1,-2 9 382,-3 3 0,2-2-78,-7 7 0,0-6-179,-5 6 1,6-2 178,-1 2 1,0 2-151,-5-7 1,6 4-161,-1-4 155,0 7 0,-3-9-28,3 7 0,4-5-93,6 4 27,0-5-173,0 2 327,0 1 0,6-6 106,4 4 0,3-3 84,2-2 0,1 5 107,4 0 1,-4 1-113,4-1 0,-3-3-12,3 3 0,-4 1 119,4-1 1,-5 7-274,-5-3 0,1 0 74,-6 0 1,1 0-413,-1 0 1,-3 4-21,3-3 1,-8 3-243,-2 2 1,-7-2 114,2-3 0,-8 3 138,-1-3 0,-1-2-520,6 2 816,-8-1 0,6 0 1,-5-3-1</inkml:trace>
  <inkml:trace contextRef="#ctx0" brushRef="#br0" timeOffset="5490">3646 530 12953,'0'-15'-1877,"2"2"1258,3 4 0,-2-3 380,7 7 1,-5-5 778,5 5-255,-1-6 1,6 9-147,0-2 1,-1 2-57,1 2 1,0 0-360,0 0 1,-1 0 308,1 0 1,1 0-279,4 0 1,-4 5-412,4 0 726,-4 0 0,5 1 0,2 2 0</inkml:trace>
  <inkml:trace contextRef="#ctx0" brushRef="#br0" timeOffset="6171">4337 427 13370,'21'-23'-1340,"-6"2"360,0 6 377,-1 7 0,-12 3 968,3 10 1,-10 8-388,-5 7 1,-4 8 176,-6 1 0,-3 2 10,-6 8 0,-7-3 34,-3 8 1,1-6-49,-1 11 1,-2-5 50,-8 10 0,2 1-255,-7 9 0,8-3-170,2 2 1,1-2 151,9-3 1,0-4 63,4 0 1,8-11-229,2 1 1,5-10-48,5 0 1,-1-7 102,6-3 0,-5-6-44,5 2 0,1-4-493,4-1-178,0-1 532,0-6-125,0-1 1,6-7 469,4 0 1,3 7 0,2 1 0</inkml:trace>
  <inkml:trace contextRef="#ctx0" brushRef="#br0" timeOffset="6455">3970 1309 7234,'8'2'568,"-3"3"0,-4-2-439,-1 7 1,0 0 124,0 4 1,0 3-91,0 2 1,-1-1-262,-4 7 0,3-6 48,-3 6 1,4-6-141,1 6 0,0-7 21,0 1 1,0-2-567,0-3-324,0 8 1058,0-6 0,0 5 0,0-6 0</inkml:trace>
  <inkml:trace contextRef="#ctx0" brushRef="#br1" timeOffset="6712">4205 1206 8517,'10'-10'-660,"-1"1"1,-4 5 1060,5-1-253,-7 4 1,4 2-119,-7 4 1,0 4 104,0 5 0,0 6 5,0-1 0,0 8-94,0-3 0,-5 4-103,0 1 1,-1-4-140,1-1 1,3-1 92,-3 2 0,4 1-174,1-7 1,-5 6-116,0-6-254,0 1 646,5-5 0,6-1 0,3 1 0</inkml:trace>
  <inkml:trace contextRef="#ctx0" brushRef="#br0" timeOffset="7536">4440 1250 12109,'7'-14'-1710,"-4"-1"901,7 0 877,-7 7 91,3-5-349,-6 11 331,0-4-346,0 6 50,0 6 1,-1 1-95,-4 3 194,3 3 0,-6-7-236,3 4 436,4 3-138,-6-11 1,5 6 347,-3-3-268,4-4 112,-6 6-33,7-7 148,0 0-272,0-7 1,5 4 55,0-7-61,0 7 0,-3-5-37,3 3 0,-4 3 0,6-6-53,-7 3 0,1 4 27,4-4-179,-3 3 231,4-4-120,-6 4-79,0-4 22,7 6 235,-5 0 23,4 0-42,-6 0 1,0 1-104,0 4 1,-2-2 45,-2 7 1,2-5-43,-3 5 0,-1 0 29,1 4 0,-2-1 3,2-3 0,4 3-95,-4-3 102,3 3 0,2 2 17,0 0 1,0-6 57,0 1 0,0-5 17,0 5 1,2-7-15,3 2 3,3 3 0,6-6-62,1 3 0,0 1 87,0-1 1,-1 2-152,1-2 0,0-4-1,-1 4 1,-4 2-33,0-2 19,0 6 0,-1-5-340,1 4-216,-6 3 147,2-4 43,-6 5 1,-6-1 104,-4-3 0,-3-3-210,-2-7 521,0 0 1,1 6 0,-1 2 0</inkml:trace>
  <inkml:trace contextRef="#ctx0" brushRef="#br0" timeOffset="7705">4396 1280 8650,'10'-25'0,"0"2"-134,1 2 0,2 2 386,2 4 0,-5 2 281,-1 3 1,1-1-238,5 6 1,0 0-219,-1 5 0,3 0-331,2 0 0,-3 0 157,4 0 1,-4 5-372,-1 0 0,5 4 250,-1-4 1,1 5-304,-5-5 0,-1 5 520,1-5 1,6 6-1,2-3 1</inkml:trace>
  <inkml:trace contextRef="#ctx0" brushRef="#br0" timeOffset="8082">4925 16 20461,'10'-5'-1578,"0"0"0,-1 0 1349,6 5 0,0 6 457,0 4 0,-1 15-471,1 4 1,0 10-158,-1 1 1,3 4 242,2 5 1,-7 3-155,2 7 1,-4 6-365,0 4 1,1-1 407,-6 6 1,2 1-211,-2 8 1,-4-1-186,4-4 0,-3-1 253,-2 6 1,-2-3 110,-3-1 1,-3-7-269,-6-14 1,-8-1 74,-2-3 0,-9 0 95,-1-10 0,-5 2 396,4-12 0,-2 6 0,1-9 0,-3-5 0,3-5 0,3-1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17.39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1 265 8231,'0'-8'176,"0"-5"1,0 10 92,0-7 0,1 6-182,4 0 1,-2-3 4,7 2 0,-5-5-117,5 5 0,0-4 81,4 4 0,1-7-5,0 2 1,4-3-19,1-1 1,6-1-24,-1 0 0,1 6-125,-2-1 0,2 2 100,-6-2 1,4-2-192,-4 7 1,5 1 63,-6 4 0,1 0-1,-6 0 1,1 6 29,0 4 1,0 1-27,-1-1 1,-1 3 45,-3-3 1,3 3-96,-3 2 242,3-1 1,2-1-90,-1-3 1,-4-2 139,0-3 0,-5-3-140,5 3 0,-5-3 46,4-2 1,1 0-101,5 0 0,-5 0-139,0 0 0,-2-2-118,2-3 1,3-2 345,-4-2 0,4-4 0,2 4 0</inkml:trace>
  <inkml:trace contextRef="#ctx0" brushRef="#br0" timeOffset="376">339 427 8504,'-5'10'0,"0"-1"0,-5-4-1048,5 5 694,-6-7 811,3 10-163,-7-4 131,7-1-66,1-2-185,7-6 0,0-1-37,0-4 1,7-3 31,3-7 1,4-2 113,6-2 1,-2 1-91,6-7 0,1 6-142,4-6 0,1 6 120,-1-6 0,-5 7-301,1-1 1,-2 7-44,1 2 0,2 7-39,-6-2 0,1 4 37,-1 1 1,-7 6 99,7 4 0,-12 3-182,6 2 1,-7 1 113,3 4 1,-2-2-1,3 4 1,-2 0 0,-3-4-1,-1-2-205,1-1 1,3-2 66,5-3 0,-4 1-16,0-6 297,0 0 0,11 1 0,2 3 0</inkml:trace>
  <inkml:trace contextRef="#ctx0" brushRef="#br1" timeOffset="791">1265 118 9933,'8'-15'-507,"0"2"617,-3 3 529,-3-3-212,4 5-170,-6 0-77,0 2-336,0 6 1,-5 6 166,0 4 0,-6 3 117,1 2 0,-1 6-183,1 3 0,-3-1 18,3 2 1,-1-1-75,1 6 1,-2-1 2,7 0 0,-1-4 16,1-1 0,3-1 19,-3 2 1,10 1-137,5-6 1,5-1 131,4-4 1,6-2 36,9-3 1,-1-4 63,6-6 0,-1-1-92,1-4 0,2-10 294,-7-10 1,0-4-146,-4-5 0,-6 1 26,1-6 0,-12 5-86,1-6 1,-9 6-63,0-5 0,-10 6-95,-4-1 1,-11 8-241,-5 1 0,-2 7 34,-3-1 1,1 9 114,-1 5 1,1 3-186,0 2 1,4 2 40,1 3 1,4 3 370,-4 7 0,6 6 0,-4 2 0</inkml:trace>
  <inkml:trace contextRef="#ctx0" brushRef="#br0" timeOffset="993">1764 353 8568,'7'-8'256,"-5"-5"1,6 11-195,-3-3 1,-4 2-372,4-2 234,-3 4-367,-2-6 296,0 14 0,0-4-315,0 7 461,0-7 0,0 10 0,0-5 0</inkml:trace>
  <inkml:trace contextRef="#ctx0" brushRef="#br0" timeOffset="1463">2147 147 8581,'14'-14'0,"-4"-1"-7,0 0 0,-2-4 269,2-1-229,3 1 1,-10 5 130,7 5-65,-7-4 164,4 11-323,-7-5 0,0 9 108,0 3 0,-7 5 113,-2 9 0,-5-1-65,0 7 1,-1-1 19,0 6 0,1-1-133,-1 1 0,0 1 37,1 3 0,-1-3-116,0 3 1,7-4-52,3-6 1,3 4 126,2-4 1,2 2-76,3-1 1,10-4 89,9-6 0,6-2-182,4-3 1,-1-4 88,6-6 1,0-1 50,5-4 1,0-8 16,0-7 0,-1-4 7,-4 4 1,-8-6-108,-7 1 1,-6 3 79,2-3 1,-10 7-67,-5-2 1,-7 9 55,-8 1 0,0 5-47,-9-4 1,-4 5 51,-2-1 0,-2 5-7,-3 5 0,1 3 21,0 7 0,-1 0 12,1 0 0,6 4 247,3 1 1,-1 6-79,1-2 0,2-1 7,9 2 1,2-6-60,7 6 0,0-7-205,0 1 0,2-2 109,3-3 8,3-5 0,7 4 0,-1-5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38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8456,'0'-14'1832,"5"-1"-2597,0 0-288,6 7 883,-9 2 1,9 7 586,-6 4 1,5 5-162,-5 10 0,5-2-145,-5 6 0,1 2 31,-1 8 0,-3-3-152,3 4 1,1 1 41,-1-2 0,0 0-9,-5-4 1,0 4 25,0 0 0,0 6-150,0-6 0,0-2 98,0-7 1,0 3-253,0-4 1,0 2 146,0-1 1,0-4-412,0-6 200,0-1 0,0-4-694,0 0 1013,0-7 0,7 4 0,1-7 0</inkml:trace>
  <inkml:trace contextRef="#ctx0" brushRef="#br0" timeOffset="677">397 251 8548,'0'-15'0,"2"5"508,3 0 126,-4 0-417,6-4-74,-7 6-246,6 1 1,-4 14 240,3 2 0,-4 4-218,-1 2 1,0 1 95,0 4 1,0 1-95,0 4 0,0 1 13,0-6 0,0 4 55,0-4 0,0-1 37,0-4 1,2 0 104,3-1-264,-3 1 1,6-2 152,-3-3 1,-2-4-72,7-6 0,0 0-26,4 0 0,1-11-190,0-4 1,4-4 191,1-1 1,1-3-140,-1-6 1,-4 1-36,4 4 0,-9-4 75,-1 3 0,-2 4 112,2 1 0,-2 1 15,-3 4 1,-4-3 186,4 8 0,-3 2-138,-2-2 197,0 7 1,-2-3 46,-3 6-227,4 0 1,-7 1 39,3 4 1,3-2-15,-3 7 1,4 0 241,1 5 1,0-1-87,0 1 1,-2 5-57,-3-1 1,3 7-66,-2-1 1,2 3 9,2 1 0,0-4 33,0-1 1,0 6 18,0 4 1,0 0-253,0-5 0,0-4 91,0-1 1,2 1-520,2 4 0,0-6 26,6-3 0,-6-5-179,6-6 0,0 3 690,5-7 0,-1 0 0,1-5 0</inkml:trace>
  <inkml:trace contextRef="#ctx0" brushRef="#br0" timeOffset="1056">838 280 8548,'0'-15'0,"0"5"183,0 1 347,7 5-248,-6-9 0,11 13-109,-7 0 0,1 7-227,-1 8 1,-3 1-23,2 3 0,-2 4 132,-2 7 0,5-3-138,0-2 0,0 3 163,-5-4 0,0 4-235,0 1 1,1 1 60,4-1 1,-3-6 65,3-3 0,-2 1-2,2-2 1,-2-1-266,7-8 141,0 3 0,10-11 125,-1 3 1,2-4-211,-1-1 0,-2-6 102,6-4 1,6-8 48,4-1 0,0-8 69,-4 3 0,-1-4 132,1-1 1,-6-1-24,1 1 1,-12 5-87,1-1 0,-9 2 113,0-1 0,-3-2-45,-2 6 0,-8-5-33,-7 6 0,-1-1 12,-9 6 0,1 0-22,-6 5 0,1 2-127,-1 7 1,1 0-224,0 0 1,-4 2 165,4 3 154,-4 3 0,3 7 0,-7-1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41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1793 15 8440,'14'-2'95,"-5"-3"37,4 4 1,-13-6 0,0 7 238,-8 0 0,-11 0-265,-6 0 1,-17 5 109,-12 0 1,-12 5-101,-12-5 0,-12 6-335,40-6 0,-3 0 0,-4-1 0,-2 0 174,-4 1 1,-1 0 0,-2-1 0,0 2 36,-3 1 1,0 0 0,8 0 0,2-1-113,-1-1 0,2 0 1,7 1-1,1 0 38,-43-1 0,11 4 99,9-4 1,14 0-656,15-5 0,6 5 251,9 0 1,6 0-275,3-5 456,10 0 0,-1 1-307,6 4 756,0-3 1,5 11 0,0-5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7.18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177 59 13770,'0'-14'-2862,"0"-1"2109,0 0 553,0 7 418,7 2 1,-6 7 96,4 4 1,-3 8-217,-2 7 0,0 6-186,0-2 1,0 4-103,0 2 1,0 1 74,0 3 1,0-1 49,0 6 0,0-5-101,0 5 1,0 0-75,0 6 0,1-1-964,4 0 1223,4-7 1,5 12-1,1-3 1</inkml:trace>
  <inkml:trace contextRef="#ctx0" brushRef="#br0" timeOffset="176">1 339 12654,'13'-15'-650,"-3"0"1,3 1 432,-4-1 1,9 5 686,2 0 0,6 7 771,-1-2 0,9 3-1186,5 2 0,10 0 53,5 0 0,5 5-968,5 0 1,6 7 874,3-2 0,11 3 0,-9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8:52.368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1249 1970 8076,'0'-8'945,"0"2"-565,0-1 105,0 5-12,0-4-63,0 6 514,0 0-995,6 0 0,7-2 109,7-3 1,1 4-21,-1-4 0,-2 3-99,6 2 0,-1 0 58,1 0 1,4 2-178,-3 3 0,-2-4 56,1 4 0,-6 3 51,2 2 1,-4-2 19,-1 2 1,-2 0-117,-4 5 1,3 1 68,-7 4 0,0-2 48,-5 6 1,0 1 12,0 4 1,-5 0-27,0 1 0,-7-1 69,3 1 1,-4-1 15,-2 0 1,0-4 3,1-1 0,-1-4-21,0 4 1,5-6 12,1 2 0,4-9 202,-5-1-148,7-6 859,-4 2-637,7-6 1,2-2-107,3-2 0,8-5-142,6-5 1,7 4 30,-1 0 1,3 0 0,1-4 1,0-1-12,1 0 0,-1 2-288,1 3 0,-1-3 84,0 3 0,-4 2-376,-1-2 0,-6 7 222,2-2 1,-4-1-178,-1 1 0,-5 0-168,0 5 658,-1 0 0,6 7 0,0 1 0</inkml:trace>
  <inkml:trace contextRef="#ctx0" brushRef="#br0" timeOffset="392">1984 2014 8445,'0'-21'0,"1"5"-129,4-4 1,-3 4 850,3 1 1003,-4 7-743,6 2-348,-6 6-710,6 0 1,-7 1 126,0 4 0,-5-2-203,0 7 1,-6 0 126,1 5 0,2-6-74,-2 1 0,0 0-90,-5 5 1,6 1-63,-1 4 1,5-6 83,-5 1 1,5 0 46,-5-5 1,7 3-33,-2 1 1,4 1 32,1 0 209,0-1 1,8 1-111,6 0 1,3-5 120,7-1 0,1-4-103,4 5 1,2-7 15,4 2 1,-9 2-30,3-2 1,-3 0-6,4-5 0,-6 4-26,1 1-16,-7 0-505,3-5 269,-13 7 1,-3-6-41,-10 4 1,-3-1 25,-7 1 1,-5-4 0,-1 4 311,-2-3 0,-1 4 0,-6 2 0</inkml:trace>
  <inkml:trace contextRef="#ctx0" brushRef="#br0" timeOffset="584">1925 2044 8402,'10'-12'-175,"-1"-2"1,-4-4 174,5 3 0,-2 0 0,2 1 0,1 4 1706,-6 0-1296,7 7 0,-4-4-546,7 7 1,-1 0 106,1 0 1,0 0-152,-1 0 0,3 2-238,2 3 1,-1-2 206,7 7 1,-6-5-369,6 5 0,-6-2 21,6 1 558,-7-2 0,10 0 0,-5 1 0</inkml:trace>
  <inkml:trace contextRef="#ctx0" brushRef="#br0" timeOffset="1013">2542 1867 8402,'10'-9'0,"0"-1"411,-7 0-146,10-5 139,-11 7-111,4 2-159,-6 12 0,-5 2-125,0 7 1,-6 0 68,1-1 1,2 1 56,-2 0 0,2 1 8,-2 4 0,-1-7-442,6 6 1,-5-10 131,5 5 1,-5-2-53,5 2 0,1-4 55,4 0-35,-7 0 142,5 5 41,2-1 0,10-4 51,10 0 1,-2-7-67,6 2 1,1-2 70,4 2 0,1-3-50,-1 3 1,5-4 39,1-1 1,0 0-4,0 0 0,-4 2-3,3 3 1,-3-2-23,-1 7 1,-6-5 1,1 5 1,-7-1-30,1 6 0,-4 0 30,-5-1 1,1 1-344,-6 0 327,0 0 1,-10-1-93,0 1 0,-6-2 15,1-3 1,-8 1-115,-2-6 0,-4 5 31,4-5 0,-6 5-151,2-5 0,1 1 47,-2-1 275,7-3 0,-10 4 0,6-6 0</inkml:trace>
  <inkml:trace contextRef="#ctx0" brushRef="#br0" timeOffset="1251">2557 1867 8186,'8'-14'-477,"-2"-1"488,-6 0 1,5 6-8,0-1 0,2 6 862,-2 0 1,-2 2-451,7 2 1,1 0-468,9 0 0,-2 0 102,6 0 0,1 0-291,4 0 1,5 0-317,1 0 1,6 0 320,-2 0 0,3 0-335,2 0 570,-6 0 0,4-13 0,-4-3 0</inkml:trace>
  <inkml:trace contextRef="#ctx0" brushRef="#br1" timeOffset="1704">3101 133 16875,'14'-25'-2855,"1"1"2058,0 6 0,-2-3 305,-3 6 1,3 2 981,-4 3 0,5 4 46,0 6 0,3 6-342,2 4 0,4 10-70,6 4 1,7 7-246,4 8 1,7 7 293,2 13 0,8 6-414,2 4 1,1 9 220,-25-37 1,-1 1 0,0 7 0,-1 0 20,1 2 0,0 1 0,0 4 1,-2 1-423,-2-1 0,-1 1 0,-3 3 0,0 2 297,-1 1 1,-1 2 0,-4 1 0,-3 0-25,-1-2 1,-2-1-1,-5 1 1,-2-2-151,-3-8 0,-3 0 0,-5-1 0,-3 0-105,-13 45 0,-13-7 156,-6-12 0,-10-9 1,-5-16 0,-8-8-225,-2-7 0,-9-6 238,4 1 1,-1-10-1046,6-4 1278,-2-4 0,-6 1 0,3-1 0,5-1 0,4-4 0</inkml:trace>
  <inkml:trace contextRef="#ctx0" brushRef="#br1" timeOffset="2246">337 177 13606,'-8'0'-1261,"-5"0"0,5 3 744,-7 7 1,0 3 572,1 17 1,-3 1 590,-2 8 1,1 10-397,-7 0 0,6 13 149,-6 6 0,2 9-349,-1 2 0,3 6-159,6-2 1,-3 2 226,3-2 1,-1 8-11,11-2 1,2 1-247,8-7 0,6 3 141,14-2 1,6 1-90,13-2 1,6 2 77,4-7 0,-23-37 0,2 0-66,1-4 0,1-1 0,2 4 0,2-1-181,0-7 1,1-1 0,-1 3 0,2-2-58,37 17 1,-1-7-557,6-7 0,-1-11 396,1-4 1,-3-11-878,-6-4 1348,6-3 0,-4-7 0,4 0 0,-4 2 0,-6 1 0</inkml:trace>
  <inkml:trace contextRef="#ctx0" brushRef="#br0" timeOffset="2909">4732 1015 8317,'0'-15'-655,"0"0"515,0 1 0,-1-1 496,-4 0 1,1 6 56,-5-1 0,4 7 100,-5-2 0,0 3-224,-5 2 1,-4 7-101,-1 2 1,-4 6-133,4 5 1,-4 2 183,4 8 0,0-1-306,6 1 0,1 4 92,3 0 1,3 1-28,7-6 0,0 0-74,0 1 0,9-2-46,5-4 0,1-3 24,5-6 0,2-2 24,3-3 0,-2-4-2,1-6 0,1 0 65,4 0 1,-4-1-47,-1-4 0,-1-5-25,1-10 1,-2-2-8,-8-8 1,1 1-6,0-1 1,-7-4-166,-3 0 0,-3-2 26,-2 2 1,-2-2-280,-3-4 0,-5 6 78,-9 10 0,1-3 128,-7 8 0,1 1 30,-6 8 0,2 4 274,4 6 0,-4 0 0,5 0 0</inkml:trace>
  <inkml:trace contextRef="#ctx0" brushRef="#br0" timeOffset="3140">5129 1294 8366,'8'-10'319,"-3"1"712,-3 5-490,-2-9-351,0 12-71,0-6 294,0 7-1652,0 0 689,0 7 0,0-4 550,0 7 0,-7-1 0,-1 6 0</inkml:trace>
  <inkml:trace contextRef="#ctx0" brushRef="#br1" timeOffset="3548">5335 853 8784,'23'-8'-22,"-2"-8"-40,-6 6 1,4-6-159,1 6 857,-1 3-270,-4 1-377,-7 6 0,4 6 86,-7 4 0,-2 5-117,-8 4 0,-3-1 167,-7 7 1,0-6-170,1 6 1,-1-7 78,0 1 1,1 3-161,-1-3 0,-5 1 40,1-5 0,1 4 8,8 1 0,-3-2-121,3-8 1,2 6 101,-2-6 1,7 6 56,-2-6 1,5 1-12,5-1 1,5 1 76,9-6 1,4 5-12,7-5 0,1 5 127,3-5 1,-1 0 30,6-5 1,-7 5-82,3-1 1,-4 3-4,-2-2 1,-6-2-22,-3 7 1,-6-5-226,-4 5 0,-3-1 122,-7 6 1,0 0-236,0 0 1,-12-2 90,-2-4 0,-13 4-46,-2-3 1,-2-2 29,-8 2 192,0-6 1,-6 2-1,1-6 1</inkml:trace>
  <inkml:trace contextRef="#ctx0" brushRef="#br1" timeOffset="3710">5408 956 8784,'22'-23'-53,"-1"2"47,3 6 1,-1 7 201,-3 3 1,-4 4-235,4 1 1,-2 0-9,1 0 0,-2 0-177,2 0 1,2 1 130,-1 4 0,5-2-737,-6 7 831,7-7 1,-3 11 0,7-6-1</inkml:trace>
  <inkml:trace contextRef="#ctx0" brushRef="#br1" timeOffset="4135">5879 824 10985,'13'-15'-364,"-3"0"1,3 7 308,-4 3 638,-2-3-268,6 7 1,-5-8-252,7 4 126,0 4 0,1-6 4,4 7 1,1 0-202,3 0 1,4 0 43,-3 0 1,2 0 112,3 0 0,-2 0-239,-4 0 1,2 5 140,-6 0 0,-1 7-198,-4-3 1,0 4-110,-1 2 0,-4 6 85,0 4 1,-7 3-84,2 1 0,-3 0-21,-2 1 0,-7 4 175,-3 0 1,-3 7-97,-1-2 0,1 2 86,3-2 0,-2 2-39,8-6 0,-1 4-141,5-5 1,-5-1 55,0-9 1,0-3-101,5-6-113,0 0 462,-7 0 1,-1-7-1,-6-2 1</inkml:trace>
  <inkml:trace contextRef="#ctx0" brushRef="#br1" timeOffset="4299">6085 1206 9789,'0'-15'-211,"6"1"1,1-1 424,2 0 0,4 0 320,-3 1 0,5 4-281,5 0 1,-2 2-391,6-2 0,5 2 148,6 3 0,6 3-188,-2-2 0,5 2-892,5 2 0,3 0 1067,7 0 1,0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08.58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279 190 17877,'8'10'-2491,"-3"0"1,-2-7 2234,2 2 1,-4-2-473,4 2 644,-3-3 0,0 6-628,2-3 606,-2-4-6,5 6-681,-7-1 527,0-4 1,0 6-389,0-3 644,0-3 0,-7 4 0,-1-6 0</inkml:trace>
  <inkml:trace contextRef="#ctx0" brushRef="#br0" timeOffset="783">337 87 20768,'0'-14'-5238,"0"-1"4133,0 0 0,0 0-483,0 1 1622,-6 6 0,-1 3 572,-3 10 0,-3 8-380,4 6 0,-6 9-100,-5 1 1,2 7-597,-6 8 1,1 2 639,-2 3 0,-1 3 16,7 7 1,-7 7-148,1 2 0,4 6-304,1 4 1,9-1-326,1 6 0,7 2 505,-2 8 1,10-1 31,5 6 0,9-7 8,6 2 1,9-1 117,-15-46 1,1 1-1,18 41 29,1 0 1,0-8 47,5-11 1,0-9-63,0-6 1,-6-18 103,-4-2 0,-3-13-139,-1-1 0,-6-5 44,1-5 0,-7 1-214,1-6 0,-2 1-502,-3-1 218,1-3 1,0 4 0,-1-10-173,1-1 1,-5-2 466,0 2 1,-7-3 0,3-7-1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10.260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176 455 14467,'-5'-20'-1238,"0"1"0,0-6 370,5 6 0,0 4 2470,0 5-825,0 7-1335,0-4 371,0 20 1,0-3 212,0 10 1,0 3-402,0 1 0,0 4 312,0 1 1,0 6 65,0-1 0,2 0-66,2-4 1,-2 1-134,3 3 1,-3-3-13,-2 3 1,4-3-186,1-1 1,2 1-244,-2 3 1,-2-5 674,7 1 1,0-1 0,4-6 0</inkml:trace>
  <inkml:trace contextRef="#ctx0" brushRef="#br0" timeOffset="232">396 396 16684,'8'0'-1261,"-1"-6"0,-7 6 1982,0 0 0,0 8-1083,0 11 0,0-1 79,0 7 1,0-1 6,0 6 1,0-1-184,0 1 0,0-1 133,0 0 1,0 1-74,0-1 0,0-4-390,0-1 1,1-1 115,4 1 0,-3-2 729,3-8 0,3 1 0,0 0 0</inkml:trace>
  <inkml:trace contextRef="#ctx0" brushRef="#br0" timeOffset="630">808 337 17190,'1'-19'-5462,"4"-1"3623,-3 1 2709,4 4-196,-6 7-1102,0 1 272,0 7 1,-6 7 358,-4 2 1,2 5-644,-2 0 0,0 1 687,-4 0 1,-1-1-169,0 1 1,5 0 67,1-1 0,0 1-271,0 0 0,-4-2 273,3-3 1,2 1-93,-2-6 0,5 6-475,-5-1 448,7-3-82,-4 6 1,14-12 218,3 4 0,4-3 255,6-2 0,8 0-29,6 0 1,7 0-58,-2 0 0,3 2 27,3 3 0,-1-4 295,0 4 1,-5-3-225,0-2 0,-6 5 22,1 0 1,-5 6-456,-4-1 1,-4-2-53,-6 2 0,-7 0-411,-3 4 1,-5 1-174,-5 0 1,-3-1-19,-7 1 0,-4-2 212,-1-3 0,-8 1-397,-1-6 768,-1 0 0,-12 2 0,4 1 0</inkml:trace>
  <inkml:trace contextRef="#ctx0" brushRef="#br0" timeOffset="810">837 220 16811,'23'-22'-1181,"-4"-2"1,3 3 1020,-3 1 0,3 4 467,-3 1 0,-1 2-186,7 3 1,-6 4-189,6 6 1,1-5 106,8 0 0,-3 0-233,3 5 1,-2 0-841,-3 0 0,0 0 595,1 0 466,-1 0 1,0 0 0,1 0 0</inkml:trace>
  <inkml:trace contextRef="#ctx0" brushRef="#br0" timeOffset="1251">1645 1013 14869,'9'0'-1374,"-3"0"0,-9 2 1268,-7 3 1,-13-2 407,-16 7-227,-10 0 1,-6 0 42,-14-1 1,-8 0-489,-16 0 1,-5 3 326,44-9 0,0-1 0,2 1 0,0 0-43,-2 0 0,0-1 1,-46 0-198,2 3 0,18-4 263,2-1 0,13 0-342,1 0 1,8 2-13,2 3 0,14-3 174,0 2 1,8-2-21,2-2 1,3 5-124,2 0 0,9 1 253,6-1 0,7-1-246,-2 5 1,10 1 355,5 5 0,9 0 1,4-1-1</inkml:trace>
  <inkml:trace contextRef="#ctx0" brushRef="#br1" timeOffset="1803">73 1616 8558,'-8'0'77,"1"0"-154,7 0 488,0 0-247,0 7 38,0-6-44,0 6 0,7-7 64,2 0 1,4 0-134,2 0 0,1 1 116,4 4 0,-2-3-218,6 3 1,1-3-38,4-2 0,1 1-72,-1 4 1,-1-2 81,-4 7 1,-1-2-120,-3 2 1,-4 3 81,4-3 1,-9 8 10,-1 2 1,-7-1-63,2-4 0,-5 4 87,-5 1 0,-3 0 26,-7-6 1,1 6-30,-1 0 1,0-1 1,1-4 1,4 0 44,0-1 1,7 6 7,-2-1 81,3 1 1,4-5-100,3-1 0,3-4 86,7 0 0,1-7-71,4 2 1,1-3 84,3-2 0,4 0-32,-3 0 0,2-7 3,3-3 0,-1-3-112,1-1 0,-6-1-166,1 0 0,-6 1-218,6-1 0,-9 5 123,-1 0 0,-1 5-279,-4-4 147,-3 5 441,6-2 0,-12 6 0,6 0 0</inkml:trace>
  <inkml:trace contextRef="#ctx0" brushRef="#br1" timeOffset="2181">940 1646 8499,'0'-15'-856,"5"-5"342,0 1 950,0-1 1,-7 7-83,-3 3 1,-3 2-221,-7 3 1,1 3 23,-1-2 1,-2 4-16,-2 4 0,3 5-32,-4 5 1,-1 1-32,1 0 0,1 4-146,4 1 1,5 0 142,0-6 0,2 6-194,-2-1 0,-1 1 95,6-5 1,0-1-246,5 1 46,0 0 153,0 0 1,7-2-27,2-4 0,9 3-2,2-7 1,6 5 69,-1-6 0,2 1-18,3-5 0,-1 5 85,1 0 1,-6 5-75,1-5 1,-3 5 110,3-5 0,1 6-70,-6-1 0,-6-2 14,-4 2-21,-7 0 0,2 3-6,-10-4 0,-3 3-66,-6-7 0,-6 1-186,0-1 1,-6-3-207,2 3 0,1-4-161,-2-1 624,1 0 0,-6 0 0,1 0 0</inkml:trace>
  <inkml:trace contextRef="#ctx0" brushRef="#br1" timeOffset="2366">822 1660 8356,'8'-14'-610,"4"4"699,-7 0 551,6 0-332,-3-5 0,7 7-155,0 3 1,0 4-174,-1 1 0,1 0 56,0 0 0,-1 0-169,1 0 1,0 0-43,-1 0 0,6 0-259,0 0 1,1 5 84,-2 0 1,-1-1 348,7-4 0,-1 7 0,6 1 0</inkml:trace>
  <inkml:trace contextRef="#ctx0" brushRef="#br1" timeOffset="2773">1543 1484 7306,'8'0'731,"-2"0"0,-12 5-472,-4 0 0,-3 6-192,-2-1 1,-1 3-11,-4 2 1,2-1-169,-6 1 0,1 0 97,-2-1 1,3 1-137,2 0 0,4 0-17,-4-1 0,4-1 20,1-3 1,5 3-185,0-3 248,7 3 1,-2 0 69,10-3 0,5 3-10,10-3 1,2-4-2,8-1 0,-1 2 174,1-2 1,1 4-101,3-4 0,-3 7 190,3-2 0,2-2-52,-2 2 0,-4-1 5,-6 6 0,-6-5-93,2 0 1,-4-1-105,-1 6 0,-7 0 52,-3 0 0,-5-1 0,-5 1 1,-5 0-47,-9-1 0,1-1-173,-7-3 1,2 3-169,-1-3 1,-4 1 122,4-1 0,-4-2-845,-2-3 1061,1-3 0,0 5 0,-1-7 0</inkml:trace>
  <inkml:trace contextRef="#ctx0" brushRef="#br1" timeOffset="2941">1469 1631 8527,'15'-13'-148,"-1"3"-292,1-10 663,0 4 0,-2 6 382,-3 0 0,-2 7-371,-3-2 1,-2 4-35,7 1 1,-2 1-444,2 4 0,3-2-7,-3 7 1,3-5-359,1 5 1,6 0 607,0 4 0,6 1 0,-3 0 0</inkml:trace>
  <inkml:trace contextRef="#ctx0" brushRef="#br0" timeOffset="3410">2086 43 11804,'15'-13'-1788,"0"3"1378,0-3 1,-1 12 946,1-4 0,1 7 66,4 7 1,3 3-648,6 12 0,5 2 124,1 9 0,6 2-45,-2 7 0,3 9 13,2 5 1,0 8-239,1 7 0,-6 14 224,-19-41 1,-1 1 0,-3 4-1,-1 1-55,0-1 1,-1 1 0,-2 3 0,-2 1-52,-5-5 1,-1 1 0,0 3-1,-1 1 27,-2-2 0,-2-1 0,0 3 0,-1 0-81,-2-5 0,-2 0 0,-1 0 0,-2-2-20,-21 39 1,-4-6-235,0-4 0,-7-3 242,1-1 0,3-7-235,-2-3 1,6-11 22,-1-4 0,-1 0-47,6-4 1,-2-10 396,11-10 0,-1-4 0,2-1 0,-4-7 0</inkml:trace>
  <inkml:trace contextRef="#ctx0" brushRef="#br0" timeOffset="3874">3174 940 15225,'0'-15'-2097,"7"1"1,-6-1 1810,4 0 1078,-3 7-965,-2 1 1,-2 9 296,-3 3 1,-3 8 145,-7 7 1,6 7-340,-1 3 0,-3 1-154,-2 8 0,-3-5 239,8 6 1,2-6-32,-2 5 1,7-1-138,-2 1 1,4-3 108,1-7 0,1-1-195,4-4 1,-2-2 246,7-8 1,0-5 27,5-5 0,-1-5-40,1-9 1,5-1 12,-1-14 0,1-1-34,-5-8 1,-1-4 42,1-6 0,-2-2-276,-3-3 0,1 4-17,-6-4 0,0 3-205,-5 2 0,0-4 136,0 4 0,-6 8-30,-4 12 1,-8 11-14,-2-2 0,-6 10-7,2 0 407,2 4 0,-12 14 0,3 3 0</inkml:trace>
  <inkml:trace contextRef="#ctx0" brushRef="#br1" timeOffset="4092">3453 1263 8559,'7'-9'78,"3"-1"1,-2 2 466,2-2-395,-7 3-79,4 7 1,-7 0 0,0 2-204,0 3-34,0-4 51,0 12-379,0-4-212,0 5 1,-2-4 705,-3 0 0,3 0 0,-4 4 0</inkml:trace>
  <inkml:trace contextRef="#ctx0" brushRef="#br0" timeOffset="4587">3821 852 13445,'15'-23'-1999,"3"-3"1125,-4 6 905,4-6 0,-16 10 314,3-4-613,-4 10 285,-1 4 1,-1 6 267,-4 0 0,-8 11-354,-7 4 0,-1 5 233,1-1 0,2 4-18,-6 6 1,1 6-80,-1-1 0,2 0 11,8-4 0,1 4-207,3 0 0,-2 7-168,7-2 0,1 4-119,4 1 0,1-5 196,4 0 1,10-3 158,9-2 0,4-1 60,1-13 1,1-1 44,-1-4 1,6-7 77,-1-3 1,2-3 65,-2-2 0,-5-12-76,1-2 1,3-9-108,-9 3 1,5-6-22,-9 2 1,-2-3-345,-8 3 0,1-4 46,-6 4 0,0 2-10,-5 3 1,-7 2 88,-2 3 0,-6 6 361,-5 3 0,-1 3 19,-3 2 1,-4 7 206,3 2 0,-2 6-33,-3 5 1,7-2-137,4 6 1,2-4-50,3 4 1,1-1-17,3 2 0,3 2-453,7-2 0,0-2-53,0 1 0,7-6 327,3 2 1,9 3-1,4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8425,'0'8'-828,"6"-1"1,-2-2 1793,6 0 0,-7 6-214,2-1-210,-4-4-395,-1 8 1,5-6-177,0 6-99,0-5-58,-5 4-499,0-5 567,0 7-1,0-7-516,0-2 407,0-6 0,-2 0 32,-2 0-589,2-6 451,-11-2 1,6-9 333,-3-2 0,-3 1 0,4-7 0,-3-1 0,2-8 0,-3-4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35.467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15 147 8551,'-8'-1'-249,"3"-4"573,3 3 792,2-4-731,0-1-465,0 5 388,0-4 12,0 6 877,0 0-1090,7 0 1,1-2-6,7-3 1,0 2-6,-1-7 0,1 5-189,0-4 1,-1 4-10,1-5 0,5 5 40,-1-5 0,2 2-105,-1-2 0,-4-1 90,4 6 1,-4-2-92,-1 3 0,0 2 2,-1-3 0,1 3 44,0 2 0,0 7 31,-1 3 0,-4-2-9,0 2 1,-5 4-40,5 6 1,-2 0 56,2-6 0,1 1 144,-6 0 0,5-6-150,-5 1 0,1-2 253,-1 2-52,-3 3 6,11-11 0,-10 4-411,7-6-476,-7 0-13,10-6 299,-5-2 481,0-7 0,5 0 0,-4 1 0</inkml:trace>
  <inkml:trace contextRef="#ctx0" brushRef="#br0" timeOffset="396">103 441 8314,'0'9'-1128,"0"-3"1442,0-6 1,2 0 1308,3 0-602,-3 0-353,4 0-450,-6 0 0,2-2 330,3-2-420,-4-5 1,11-5-11,-7-1 1,4 5-216,-4 0 0,7 2 30,-3-2 0,0-3-282,0 4 1,1 2-7,5 2 1,1 3 126,4 2 0,-4 0 90,4 0 1,-2 0 23,1 0 0,-2 5 61,2 0 1,-2 7 11,-3-3 1,1 5 11,0 0 1,3-4-26,-4 0 0,4-5 18,-8 5 1,5-6-363,4 6 0,-2-6 118,2 0 0,3-2-783,-3-2 1063,7 0 0,-3 0 0,7 0 0</inkml:trace>
  <inkml:trace contextRef="#ctx0" brushRef="#br0" timeOffset="896">1176 383 8351,'10'-5'-67,"0"0"1,-5-5 186,5 5 0,-5-5 587,4 5-184,-5-6-122,9 3 60,-12-7-33,6 0-195,-7 1 1,0 4 53,0 0-140,0 7-14,-7-4 0,-1 7-84,-7 0 1,1 7 42,-1 3 0,5 3-61,0 1 1,1 1-24,-6 0 1,5 4-133,0 1 1,7 1 103,-2-1 1,4-2-156,1 6 0,0-4 46,0 4 1,1-4 70,4 4 0,0-6-118,10 2 1,-2-4 89,11-1 1,-4-2-47,4-3 0,1-4 56,4-6 1,-4 0 187,-1 0 0,1-8-29,4-6 0,-1-3 112,-4-7 1,-2-1-277,-8-4 1,-5-1 7,-5 1 1,-2 0-55,-2-1 1,-8 1 136,-7-1 1,-6 8-188,-8 2 1,-6 4 68,1 1 1,0 7-84,4 3 0,1 3-41,-1 2 1,1 2-232,0 3 0,4-2-288,1 7 1,7 5-2,3 4 752,-1 1 0,7 1 0,-7 2 0</inkml:trace>
  <inkml:trace contextRef="#ctx0" brushRef="#br0" timeOffset="1139">1691 574 8936,'8'-7'3479,"-1"5"-3307,-7-4 0,1 1 245,4 0-658,-3 0-1032,4 5-1035,-6 0 2050,0 0 1,-6 7-1,-2 1 1</inkml:trace>
  <inkml:trace contextRef="#ctx0" brushRef="#br0" timeOffset="1646">1955 353 8352,'7'-15'0,"-4"6"0,7-1 0,-2 5-232,2-5 0,1 5 177,-6-5 0,5 6 544,-5-6 0,5 5 446,-5-5-595,6 7 0,-9-5 131,3 3-36,-4 3-227,-1-4 343,0 6-755,0 0 0,-6 6-113,-4 4 1,2-2 66,-2 2 0,2-5-95,-2 5 1,-3-1 109,3 6 1,2-5-39,-2 0 0,7-1 189,-2 6 1,2-5-60,-2 0 158,3 0 0,-4 4-117,6 1 0,0-5 239,0 0 0,5-6-42,0 6 1,11-2 112,-1 2 1,4 2 8,1-7 0,-2 4 23,6-4 0,1 2-154,4-2 0,-1 1 4,-4 4 0,3 3-87,-8-3 0,1-2 93,-6 2 0,-1-5-174,-3 5 0,-3-6-15,-7 6-23,0 0 1,-3 0 12,-7 0 1,-2-7-200,-12 2 0,4 1-413,-4-1 1,-1 0 98,-4-5 616,-7 0 0,5 0 0,-5 0 0</inkml:trace>
  <inkml:trace contextRef="#ctx0" brushRef="#br0" timeOffset="1818">2000 280 8352,'21'-15'-151,"-3"0"75,6 1 1,-6 4 418,2 0 0,1 7 560,-1-2 0,6 3-742,-2 2 0,4-5-169,1 0 0,1 0-731,-1 5 0,2 0 388,4 0 0,-4 5-941,3 0 1292,-3 7 0,5-4 0,1 7 0</inkml:trace>
  <inkml:trace contextRef="#ctx0" brushRef="#br1" timeOffset="2408">2823 177 10677,'8'0'0,"3"-7"-246,-6-3 0,5 2 42,-5-2 0,0 6 209,-5-6 740,6 6-306,-4-2 0,4 4 108,-6-3-364,-6 4 0,1-6-1,-10 7 0,4-5-88,-9 0 1,-3 1-29,-1 4 0,-2 1 145,1 4 1,-2-2-306,2 7 1,-1 0-139,1 5 1,-2-6-89,2 1 1,4 2 83,1 7 1,1-2-137,4 2 0,-3-2 233,8-3 0,4 1-52,1 0 1,3 4 72,2 1 0,7-1 211,3-4 1,8 0 34,1 0 1,7 4-125,-1 1 1,3 1 233,1-1 1,-5-2-100,1 6 1,-2-4-46,1 4 1,2-1-66,-6 1 0,-5 4-211,-6-3 1,-5 1-84,1-2 1,-7-2 68,-8-8 1,-1 1 63,-14 0 1,1-7-49,-6-3 0,1-4 136,0-1 1,-2-1-68,-4-4 1,4 2 34,-3-7 0,9-2 38,6-7 0,3 2 152,1-2 0,7 1 80,3-2 1,5 2-128,5-6 1,9 1 25,11-2 1,4-2-45,6 2 0,-3-3 171,7-1 1,1 0-27,4-1 0,0 1-19,0-1 1,-7 6-167,-2-1 1,-4 7-167,-2-1 1,-6 7-611,-3 3 316,-11 5-427,-2-2 1,-14 6 877,-2 0 0,-11 0 0,-3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45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985 118 8365,'2'-20'-77,"3"1"1,-2-1 36,7 6 0,-7-1 926,2 0-447,3 7-307,-6 1-140,4 7-530,-6 0 209,0 7 325,0 1 0,0 7 0,0 0 162,0-1-111,0 1 1,0 0 28,0-1 1,0 3 10,0 2 0,0-1 137,0 7 1,0 1-82,0 8 1,0-3-18,0 4 0,0 2-21,0 2 1,0 10 5,0 5 0,2 3-30,3 2 0,-4 5 36,4 0 1,-3 6-11,-2-2 0,0-1-21,0 2 1,0-5 14,0 4 0,0-1-20,0 2 1,0-2 18,0-4 1,-5-2 26,0 3 1,0-1-32,5-4 1,0 3-12,0-8 1,0 5-24,0 4 1,5 3-19,0 2 0,2-2 10,-2-7 1,-2 4 7,7 1 1,-7 5-47,2-6 0,1 3 49,-1-3 0,2-2-27,-2 2 0,-4 3 11,4-3 0,2 3 35,-2-3 0,6-2-48,-1 3 0,-2 6-8,2-2 0,-5 3-29,4-8 1,-4 1-7,5 9 0,-2-7-30,2 7 0,2-9 57,-8 0 0,6 3-75,-5 1 1,5-2 55,-5-3 1,6 3-41,-1-3 1,-2 6 28,2-5 1,-7 1-4,2-1 1,2-2-24,-2 6 1,1 1-3,-1 4 0,-3-4 75,3 0 1,-4-6-47,-1 6 0,5-5 72,0 4 1,2 1-220,-2 4 1,-4 1 273,4-1 0,-3-3-61,-2 4 0,1-9 120,4 9 0,-3-4-172,3 3 0,-4-2 10,-1 2 0,0-9-85,0 5 0,2-3 107,3-2 0,-3 1-60,2-1 1,-2 2 37,-2 2 0,0-1-93,0-3 1,0-2 57,0 6 0,0-4-9,0 5 0,-2-6 29,-2 6 0,2 0 7,-3 4 1,2-1-21,-2-3 0,3 1 9,-3-7 1,-1 8-110,1-3 0,-5-1 102,5 2 0,-1-1-27,1 6 1,1-1 27,-5 1 0,5-5-4,0-1 0,-3 2 116,2 9 0,0-4-118,5 3 0,-5-3 53,0-1 0,-1-1-37,1 1 0,3 3-12,-3-4 0,-1 4 22,1-8 0,-2 4-106,3 5 1,0 2 43,-6 4 0,6-4-12,-6-7 0,5 6 76,-5-1 0,5 5 13,-5-4 0,5-1 0,-4-4 0,5 4-47,0 0 1,-5 6 74,0-6 0,0 1-62,0-6 0,4 1 91,-5-1 0,0 5-37,-5 1 1,6-1 3,-1-4 1,2-1 10,-2 1 0,-3 2 16,3-2 1,-3 3-118,-2-9 1,2-1 81,3 2 0,-6 4-180,6 6 0,-6 4 42,6-5 0,-5 7 29,-4-1 0,2 1 4,-2-2 0,-2 2-338,1-7 0,0 7 342,6-2 1,-6 4-5,1 1 1,-1 2 50,5 3 1,1-1-48,-1 6 0,0-4 209,0-1 0,1 0-84,-1-9 1,-5 4-55,1 5 1,-1-3 12,6 3 0,-3-3 7,-2-2 1,2 2 58,-2 3 0,-3-3 1,3 3 0,-1-3-67,6-2 0,-1 0 8,0 0 0,0 0-94,1 1 0,-6-1 88,1 0 0,2 2-213,3 3 1,2-3 68,-8 3 1,9 2 103,1-2 0,6-44 0,-2 1 150,-8 48 0,1-1-112,3 1 0,-2-9-24,8 0 1,-8-8-19,2-7 1,2-6-207,-2 1 0,5-10 239,-4 5 0,4-7 109,-5 6 1,5-7-85,-5-2 0,5-5-34,-4 5 0,5 0 51,-1 4 1,-1-5 223,1-4 1,0-2-94,5 2 0,-5-2 181,0 7 0,0-6-391,5 1 1,0-9 127,0 0 1,0-1-165,0 5 1,0-2 31,0-2 0,0 2-132,0-3 0,0-1 255,0 1 1,0-6-66,0 1 0,0-5-67,0-4 1,0 1 24,0-6 34,0-1 0,0-4 50,0 0 0,0-6 136,0 1 0,0-5-90,0 5 1,5-5 434,0 5-410,0-7 35,-5 10-212,0-11 144,0 11-286,0-12 134,0 12-115,0-11 101,0 5-275,0-7 21,0 6 239,0-4-325,0 4 183,0-6-2775,0 0 2271,7 0 1,-6-8 714,4-7 0,3-6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0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0 699 8182,'8'7'-530,"4"1"413,-7 7 128,6-1 1,-9-4 86,3 0 0,-2 0 14,2 4 63,-4 1 0,8 0-25,-4 0 0,-4-6 497,4 1-486,-3-7 0,-1 4 724,4-7-148,-3 0-502,4 0 0,-1-7 10,0-2 1,0-11 13,-5-4 0,5-4-74,0-2 0,5-6-135,-5-3 1,1-3-209,-1-2 1,-2-5 118,7 0 1,-5-7-372,5 2 1,-5-3 209,5-2 0,-2 7-40,1 3 0,-2 10 127,-7 5 0,5 4 46,0 6 0,0 7 153,-5 7-866,0 7 370,0 10-116,0-4 191,0 17 411,0-19-54,0 6 140,0-7 0,0 1 69,0 4-133,0-3 294,0 4-133,0-6-1736,0 0 1153,0 7-340,0-5-433,0 4 1097,0-6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1.5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0 441 7999,'0'-15'-986,"0"6"973,0-1 0,0 5 391,0-5 0,0 5-38,0-5-62,0 7-466,7-3 278,-6 6 9,6 0 0,-2 6 63,0 4 1,5 5 20,-5 4 1,4-1-158,-4 7 1,7 1-8,-3 8 1,3-3-42,-2 3 0,3 2 116,-3-1 0,3 4-188,1-5 0,1 0 95,0-4 1,1-2-109,4-4 1,-6-3 96,1-6 0,0-2 199,-5-3 0,3-4-12,1-6 1,1-6 114,0-4 1,-6-9-197,1-6 1,0-4 8,5-6 1,-5-2-71,-1-7 1,-4-2 100,5-3 0,-2-3-181,2-7 0,3-2-76,-3-2 1,-2 2-174,2-2 0,-7-1 76,2 5 1,-3 10-342,-2 15-395,0 9 292,0 11 129,0 7 0,0 19 533,0 2 0,0 9 0,0-3 0,0 12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1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59 192 8335,'0'-8'445,"0"0"25,0 3-309,0 3 1,5-6-8,0 3 0,1 4-76,-1-4 0,-1-2 42,5 2 1,-4-1-155,5 1 0,-2-3 84,2-7 1,3 5-83,-3 0 0,-2 0 56,2-4-239,-7-1 19,4 0 26,-7 1 0,-7 6 42,-3 3 1,-3 3-76,-1 2 0,-1 7 150,0 2 0,-4 4-25,-1 2 1,2 1 91,8 4 0,-3-4-91,3 4 1,4 1 219,1-1 1,3-1 58,2-4-23,0 6 1,7-4-154,3 2 0,8-4 10,1-5 1,12 1-140,-1-6 0,2 0 95,-2-5 0,6-2-263,3-3 0,3 2 82,2-7 0,-6-1-147,-4-9 1,-3 4-32,-1-4 1,-3 4 53,-2 1 0,-9 1 143,-6-1 0,-7 0 170,2 1 0,-5-1 0,-5 0 0,-3 0-194,-7 1 194,1-1 0,4 7 567,0 3-234,7 3 60,-4 2 0,7 2-51,0 3 1,0-2 19,0 7 0,-5 0-157,1 4 1,-1 6-13,5 0 1,0 1-119,0-1 0,0-4 46,0 3 0,0 3-236,0-3 0,0 1-237,0-5-179,0-1 34,0 1-229,6 0 154,-4-7 0,4-3 29,-6-10 543,0-3 0,0-14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8338,'0'-15'-589,"0"7"494,0 2 0,0 7-30,0 4 1,0 3-111,0 7 1,7 0-36,3-1 0,-2 1 94,2 0 1,-1-1 175,6 1 0,6 0 0,2-1 0,7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5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0 8711,'-10'0'9,"0"0"0,2 8-61,-2 7 1,-3 1 122,3 9 0,-3-1-22,-2 6 0,2-1 29,4 0 1,-3 6-7,7-1 1,0 7-87,5-2 0,0-1 26,0 1 1,7-5-95,3 5 1,3-6 80,1 1 0,1-3-165,0-1 1,-5-7 100,-1-4 1,-5-2-102,1-3 0,-4-4 24,-1 0 1,-6-7 45,-4 2 0,-10-3-34,-4-2 1,-2 0-7,1 0 1,-3-7-168,4-3 1,-2-4 48,1-6 1,-1-3 253,7-6 0,-1-7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2.9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8371,'23'-25'-190,"-4"1"1,-4-1-948,-5 10 746,-4 7 566,-6 2 1,0 12-63,0 4 1,-1 10-162,-4 4 0,1 4 240,-5 1 0,1 6-9,-2-1 1,-3 7-127,3-2 1,-3 3-42,-2 2 1,2 1 5,3-1 0,-1 0-147,6 0 0,-5 0 87,5 0 0,0-6-19,5-4 0,0-10 14,0-4 121,7-10 1,1-4-57,7-6 1,4-6 8,1-4 0,4-8-11,-4-2 1,4 1-15,-4 4 1,5-4 165,-6-1 1,1 2-88,-6 8 0,-4-1-55,0 6 0,-5 0 14,5 5 0,-7 2 15,2 3 1,1 3 10,-1 6 1,0 1 11,-5 0 0,0 4-62,0 1 1,0 0-3,0-6 0,0 6-115,0-1 1,0-4 75,0-5 0,5-5-393,0 5 275,0-7 1,2 8-736,2-6 874,4 0 0,9-5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3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82 8355,'10'-19'-34,"-1"-1"1,-4 5 347,5 6-43,-7-1-131,4 2 0,-7 8-91,0 9 0,0 11-2,0 4 1,-2 4 148,-3 2 0,4 6-229,-4 3 1,-2 3 58,2 2 1,-1 0-105,1 0 0,3 1-3,-3-1 1,-1 5-147,1 0 1,0 5-15,5-5 1,0-2 12,0-8 1,0 2 65,0-7 0,0-6-108,0-8-112,0-11 268,0-2 1,5-15 226,0-7 1,5-1-145,-5-9 1,6 2 162,-1-1 1,3-2 3,2 6 0,-1-4 94,1 4 1,0 2 73,-1 8 10,1-3-333,0 12 95,-1-6 1,-5 14-125,-4 2 0,-4 4 112,-1 2 1,0 0-163,0 0 1,-5-1 71,0 1 1,-6 0-129,1-1 0,-3 1 31,-2 0 1,2-5 100,3-1 0,-3-5-66,4 1 0,0-4 7,0-1 92,5 0-14,-2 0 12,6 0 0,1-6 34,4-4 1,5-3-61,10-2 1,-2 5 108,6 0 0,-1 1-91,2-6 0,2 2 208,-2 3 1,-4-3-117,-1 3 0,-4 4-72,-1 1 1,-1 3-52,1 2 0,0 0-67,-7 0 166,5 0-148,-11 7 0,4 1 85,-6 7 0,0-6-60,0 1 0,-5 0 37,0 5 1,1-6-55,4 1 70,0 0 1,1 3 5,4-3-4,3 3 0,7-10 1,0 7 0,-1-7 12,1 2 0,-5-5-18,0-5 1,-1 2-20,6-7 1,-7 0 20,-3-4 0,-3-6-158,-2 1 0,0-1 141,0 5 1,-2-4-44,-3-1 0,-3 0 52,-7 6 0,-4 1 9,-1 3 0,-1-2 22,1 8 1,4-1 12,-4 5 1,-1 0 32,2 0 0,4 0-66,5 0 1,2 1 95,-2 4 1,-1-2-77,6 7 1,0-5 48,5 5 1,0-5 16,0 5 1,6-5 6,4 4 0,5-4-112,5 5 0,-2-5 66,6 5 1,1-2-31,4 2 0,-5 1 22,1-6 0,-1 7-21,6-3 0,-2-1 9,-4 2 0,2-2-172,-6 2 148,-1 3-2,-4-11 20,-7 4-12,-1-6 1,-12-1-29,0-4 0,-6-3 18,1-7 0,-3-1-22,-2-4 0,2 4 23,3-4 0,4 2-180,6-1 1,0 1-4,0-7 1,1 6-127,4-6 1,2 5-79,2-4 0,9 6-138,-3-2 524,3 11 0,3-4 0,2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5.4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207 23 8106,'1'-9'-1806,"4"-1"1880,-3 6 1,4 4 0,-6 12 480,0 6 0,-1 6-162,-4 11 0,1 1-335,-5 3 0,-3 3-7,-7-3 0,2 4-172,-2 1 1,1 5 108,-2 0 1,4 7-74,-4-3 0,6-2 46,4-2 0,-2-10-213,7-4 1,-4-11 178,4-4-23,0-11 297,5-2 0,6-12-145,4 0 1,0-6-71,5 1 0,-4-8 33,9-2 1,1 1 21,-1 4 1,1 0-22,-2 1 1,-2-1 104,2 0 0,-2 2-81,-3 3-23,1 4 0,0 6-6,-1 0 1,-4 2 7,0 2 1,-5 5-42,5 5 1,-7 6 51,2-1 1,1 6-120,-1-5 1,2-1 81,-2-4 0,-2 0-10,7-1 1,-7-4 91,2 0 208,3-7-218,0 4 0,7-9-43,0-3 0,-2 2-86,-3-7 1,3-1 95,-4-9 1,-2 4-168,-2-4 0,1 4 17,-1 1 0,0-1-54,-5-4 125,0 4 0,0-5-15,0 6 0,-6 7 6,-4 3 1,2-2-48,-2 2 133,0 0 1,-5 12-73,1 3 1,6-2 98,3 2 0,-2 0-45,2 4 0,0 1 2,5 0 1,0-1 2,0 1 1,2-2 5,3-3 0,-2 3-19,7-3 0,-2-2 1,2 2 0,3-7-11,-3 2 0,3-3 13,1-2 0,1 0-1,0 0 0,-5-2-48,-1-3 0,0-3-6,0-7 0,3 0-60,-7 1 1,0-1 85,-5 0 1,0-1-8,0-4 1,-7 9-4,-3-4 0,-3 6-55,-1-1 1,-3-2 69,-2 7 0,2 0-8,-2 5 19,2 0 1,3 0 9,-1 0 1,7 2 94,3 3 1,3-2-113,2 7 1,2-2 89,3 2 0,3 3-71,7-3 1,-1 1 3,1-1 0,5 3 0,-1-3 0,6-3 0,-6-3 0,6 3 75,-6-2 1,8 0 2,-3-5 1,2 0 15,-1 0 0,1-2-65,-7-3 1,1 2-32,-5-7 1,-1 2 35,1-2 0,-5-3-12,0 3 0,-7 2 19,2-2 1,-3 5-118,-2-4 0,-2 5 44,-3 0 1,-3-3-22,-7 2 0,-1 0-55,-4 5 0,4 7 93,-4 3 0,4-2-151,1 1 1,1 1 131,-1 5 0,5 0-19,0-1 1,7 1 3,-2 0 1,3-1 31,2 1 0,2 0 0,3 0 1,3-6 11,7 1 0,0-2 8,-1 2 1,7-3-30,4-7 0,-2 0 27,1 0 1,-1-5-21,2 0 1,1-7-87,-7 3 0,1-9 78,-5-2 1,-2 0-126,-3 6 1,-4-6 95,-6 1 0,0-1-5,0 5 1,-1 1-48,-4-1 0,-5 5-11,-10 0 0,4 7-99,-4-2 0,4-1 124,1 1 0,1 0-54,-1 5 1,2 1 47,3 4 1,3-1 32,7 5 1,0-4 52,0 5 0,7 0 0,3 5 0,3-1 0,2 1 0,6 0 0,3-1 0,4 1 0,1 0 0,2-2 0,4-3 0,-3-2 95,8-3 1,-8-4-107,3 4 1,-4-3 237,-2-2 0,0-5 15,1 0 0,-7-6 10,-4 1 1,-4-3-88,-5-2 0,1 0-37,-6 1 1,0-1-179,-5 0 0,-7 1 125,-2-1 1,-6 5-124,-5 0 1,2 5 79,-6-4 1,1 5-3,-1-1 0,-4 4-18,3 1 1,2 6 1,-1 4 1,6 8-30,-2 2 1,2 4 49,-1-4 0,7 6-116,-2-2 1,9 3 107,0-3 1,3 2-83,2-6 1,5-1 61,0-4 0,6-2 65,-1-3 0,8-4-71,2-6 0,4 0 14,-4 0 1,6-6 18,-1-4 0,2-9 4,3-6 0,-1 1 82,1-6 0,-6 2-84,1-11 0,4-5 138,5-5 1,-4-8-79,-6-2 1,-1-6-151,1-9 1,1 9 121,-10 6 1,1 15 72,-11 15-130,0 6 1,-5 16-120,0 7 1,-5 13 192,0 12 1,0 4-57,5 6 0,0 0-46,0 5 1,0 2 39,0-3 0,0-1-306,0 1 1,0 0-70,0 5 0,0 0-67,0 1 1,7-3 418,2-3 0,5 10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0 294 8247,'0'-44'0,"0"0"0,0 0 0,0 1 0,0 6 0,0 7 0,2 11 269,3 7-49,-3-1 109,4 12-254,-6-6-110,0 7-33,0 7 0,0-4-692,0 7 595,0 0-581,0 4 746,0 7 0,0-4 0,0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6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3244 177 8541,'9'-15'977,"-3"-1"-495,-6-4 0,-2 4-698,-2-4 1,-13 4 72,-12 1 1,-14 1-115,-11-1 1,-16 2 94,-8 3 1,-9 4-143,-6 6 1,42 0-1,-2 0 304,-6-1 1,0 2 0,-3 1 0,0 1-114,-4-1 1,0 0 0,2 4 0,0 0 33,1-1 1,-1 0 0,0 1 0,0 2-23,-1 2 1,-2 0 0,-1 0 0,1 1 107,0 1 1,1 1 0,1 1 0,1-1-8,5-1 1,1 1-1,-3 3 1,1 2 3,1 1 1,0 1 0,-2 2 0,0 1 16,6 1 0,2 1 1,0-2-1,1 1 67,7 2 1,2 2-1,2 1 1,1 2-100,0 3 0,1 1 0,-28 35 41,8-1 1,2 3 137,8-4 1,5 6-102,5 4 1,3 2-10,2 3 1,3 4-34,16-4 1,-1 2 1,11-2 1,6 1-50,9-11 1,11-3-26,9-11 1,7-2-51,12-3 0,4-5 101,5-10 0,13-7-37,2-8 1,17-4 24,3 4 0,-41-14 0,2-2-229,2 2 1,1 0-1,1-2 1,2 0 199,0 0 0,2-1 0,6 0 1,1-1-262,4-1 1,1 0-1,10 1 1,0-1 256,2-2 1,0-1 0,3 1-1,2-1-260,-1-2 1,1 0 0,2 0-1,0 0 245,5 0 1,0 0 0,-31-2 0,1 0-1,0-1 33,0 0 1,1 0 0,-1-1-1,2 0 1,0-1 0,-1 0 17,-2-2 0,0 1 0,0-1 0,3 2 0,1-1 0,1 1-24,1-1 0,1-1 0,-1 0 0,-3 0 0,-1-1 0,0 0 107,-1 0 1,1 0-1,-1 0 1,31-3 0,-2-1 34,-1 0 1,-1 0 0,2-1-1,1-1-3,-31 3 0,0 0 0,0-1 1,25-3-1,-1-1-90,2-1 1,0 0 0,-5-2 0,-2 0-13,1 0 0,-2-1 1,-3-2-1,-2-2-110,-3-2 0,-2-2 1,-7 2-1,-3-2 158,-2-2 1,-3-3 0,-6 0 0,-3-1-128,-6 0 0,-2-1 1,-5-1-1,-3-1-147,24-42 0,-17 1 297,-17 0 1,-12 1 21,-18 13 0,-11-1 184,-14 1 1,-19 9-179,-14-4 0,21 33 1,-3 1-36,-5-2 0,-3 0 0,-6 1 0,-3 0-157,-10-2 1,-3 2-1,3 1 1,-3 1 101,-7 3 0,-2 3 1,-1-1-1,-2 2-87,-2 1 1,-3 3 0,-5 0 0,-2 3 15,32 3 0,0 0 0,0 1 0,-32-2 0,-1 1-134,31 4 1,1-1 0,-1 2 0,-30-2 0,0 3 81,33 1 1,-1 2-1,0 1 1,-1-1 0,0 0-1,-1 2-73,-2 0 0,-2 1 0,2 0 0,-28 3 0,2-1-98,-2 0 0,2 1 277,8 2 0,2 1 0,0-1 0,2 0 0,4 1 0,0 1 0,3-3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7.5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823 65 8221,'10'-6'0,"0"-4"0,-2 2 202,2-2 389,3 0-62,-11 2-376,4-5 0,-6 13-117,0 0 1,0 3 80,0 12 0,-8-2 104,-7 12 0,-1-4-104,-9 8 1,-4-3 83,-5 9 1,-2 2-172,1 2 0,-2 4 61,-7 1 1,-2 5-153,-3 0 1,3 7-47,-3-3 1,-1 6 60,1 5 0,0-4-1,5 4 1,6-10 65,4-5 1,4-3-30,6-2 1,-1-8 37,11-7 1,-3-1-174,12-9 176,1-5-251,4-8 10,0-6 423,0 0-1146,0-6 654,6-3 0,2-5-57,7-1 1,0 0 57,-1 1 1,1-1-83,0 0 0,-5 0 51,-1 1 1,1 4 110,5 0 1,-2 0 74,-3-4 1,3 4 158,-3 0 1,-2 2 154,2-2 1,-6-3-120,6 3 0,-7 2 337,2-2-122,-3 0 27,-2-4-181,0-1 1,-2 7 323,-3 3-323,-3 3-63,-6 2 1,-1 0-46,0 0 1,1 7 52,-1 3 1,0-2-57,0 2 0,6 1 35,-1 9 0,0-4-49,-5 4 1,1-2-28,-1 1 0,2-1-12,3 7 1,-1-7 21,6 1 1,-5-1-8,5 2 1,0-9 290,5 4 0,2-4-88,3 4 1,3-5-66,7 0 0,1-7-49,3 2 1,6-4-58,9-1 1,-1 0-43,6 0 1,0 0-195,5 0 0,-3-6-386,3-4 0,-6-3 313,11-2 0,-12 2-806,8 3 1098,-11-3 0,2 12 0,-7-6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1 604 8287,'14'8'0,"6"0"-275,-1-3 0,1-2 145,-5 7 1,-1-2 373,1 2 0,0 1-81,0-6 0,-2 7 572,-4-3 36,5-2 91,-6-1-543,6-6 0,-4 0 61,0 0 0,-5 0-4,5 0 1,-5-6-108,4-4 1,1-8-3,5-1 0,-5-6 2,-1 5 0,0-7 0,0-3 0,3 1-103,-7-5 1,5-4-313,-6-1 0,3 1-22,-2-1 1,-3 2-117,2-3 0,-2 4-13,-2 7 1,5 6-90,0 4-719,0 9 786,-5 3 1,1 14 7,4 3 1,5 4 82,10 6 0,-2 3 140,6 6 0,1 5-21,4 1 0,2-1 20,3-5 0,-3 1 142,4-1 0,1 1-126,-2-1 1,0-8 184,-4-6 1,-1-2-3,0-8 0,-1 0 107,-3-5 1,-4-7-66,-6-3 1,3-4-4,-4-6 1,8-3-73,-13-6 0,8-1-60,-8 1 0,-2-2-115,-2-3 0,1 1-334,-1-6 1,0 5-219,-5-6 0,0 8 236,0-3 1,0 6-887,0 5 573,-6 2 727,4 8 0,-4 5 0,6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8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8209,'14'0'-73,"-4"0"-331,0 0 0,0 5 47,4 0 0,3 8 1141,2 1 1,4 4-341,7 12 1,1 3-174,3 11 0,10 9-242,10 1 1,3 12-194,2-7 0,1 3 332,4-4 0,-3 6-64,2 0 1,-4-7-138,-5-8 0,-3-5 137,-7-5 0,-2 2-161,-3-7 0,-4-1-89,-11-8 0,2-4-189,-6-7 0,-1 0-653,-4-5 382,-7-2 374,5-7 1,-13-2-306,0-3 537,-6-3 0,-15-13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39:59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324 177 8292,'0'-21'0,"0"4"0,0-2 0,-1 2 87,-4 3 0,3-1 144,-3 0 1,-3 2-84,-2 4 1,2-3 77,-2 7 0,1-5-164,-6 6 1,0-1-81,0 5 0,1 1 98,-1 4 1,-5 3-82,1 7 0,-2 0 74,1-1 0,4 1-98,-4 0 1,4-1 57,1 1 0,5 0-149,0 0 1,6-1 137,-6 1 0,6 0-116,0-1 1,2-4 173,2 0 0,6 0-53,4 4 1,8 1-49,2 0 0,6-5 42,-2-1 0,6 1-13,4 5 0,2-2 20,3-3 1,-1 3-7,-4-3 1,-3-2-56,3 2 0,-7-1-16,-3 6 1,-8-5-156,-1 0 0,-7-5 48,-8 4 1,0-4 25,0 5 0,-8-5 69,-7 5 0,-1-7-157,-8 2 1,-6-2 124,-4 2 1,0-3-119,4 3 0,1-4 18,-1-1 0,3 5-118,2 0 1,-1 5 16,6-5 1,1 1-99,4-1 392,0-3 0,1 11 0,-1-5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00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8188,'0'-8'-1399,"6"2"1456,-4 6-52,5 0 1,-6 0 26,4 0-16,-3 0 322,11 0-310,-5 6 0,7 2 211,-1 7 0,-4-5-123,0 0 0,0-1 49,5 6 1,-1 0-73,1 0 0,1-1 93,4 1 0,-4 0-147,4-1 0,3 6 10,1 0 1,2 4 2,-1-4 1,3 4-135,-4-4 1,9 4 124,1-4 1,0 4 1,-4-4 0,-3 0 10,-2-6 0,1-4-21,-6 0 0,-1-2-201,-4 2 239,-7-4-715,5-6 291,-11 0 0,-2 0-13,-10 0 0,-3-6-502,-2-4 867,1 3 0,-8-12 0,0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397 103 8305,'0'-8'-401,"0"-5"0,0 10 764,0-7-107,0 0 0,2-3 144,3 3-184,-4-3 1,6 10 23,-7-7-253,0 7 0,2-4-21,2 7 0,0 2 112,5 3 0,1 3-200,5 7 0,1 6 121,4 3 0,3 4-130,6 1 1,-4 6 47,-1-1 0,1 0 54,4-4 1,-1-1 51,-4 1 0,-2-3 19,-8-2 1,-6-4-134,-3-6 1,-3-1 87,-2 1 0,-7-5-50,-2 0 1,-17-2 49,-9 2 0,-12 1-55,-7-6 0,-10 5-129,-4-5 0,-1 6-244,-4-1 1,2-2 430,-7 2 0,3 0 0,1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0.2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205 191 8210,'7'9'0,"-6"-3"0,6-6 0</inkml:trace>
  <inkml:trace contextRef="#ctx0" brushRef="#br0" timeOffset="1499">161 88 8210,'10'0'-101,"-1"0"213,1 0 1,3-1 62,-3-4 34,3 3 1,-10-6 132,7 3-22,-6 4-321,2-6 0,-6 5 54,0-2 195,0 2-202,0-5 1,-5 9 9,0 3 0,-6 3-98,1 7 1,2-1 60,-2 1 1,0 0-111,-4 0 0,-1 1 36,0 4 1,0-4-35,1 3 0,-1 3 75,0-3 0,2 6-16,4-6 0,-5 1-61,5-5 0,0-1 74,0 1 1,5 0 15,0-1-33,-5-5 53,8 4 1,-4-7 13,10 4 0,3-3 96,7-7 0,-1 4-106,1 1 0,1 2-2,4-2 1,1-4-16,4 4 0,2-1 23,-2 0 0,3 0-142,1 6 0,0-7 80,1 2 0,-6 1-281,1-1 0,-2 5-173,1-5-28,-3 0 1,-7-4 514,-5 4 0,4-3 0,-4 4 0</inkml:trace>
  <inkml:trace contextRef="#ctx0" brushRef="#br0" timeOffset="2042">778 118 8244,'21'-7'-588,"1"-1"412,2-7 0,2 2 599,-6 4 0,1-3 322,-1 7-590,-4 0 1,4 4 210,-11-4 46,-2 3-327,0-4 1,-6 4 86,4-3 0,-10 4-224,-5-4 0,-3 3 63,-1 2 0,-3-2-90,-2-3 0,1 4 34,-7-4 0,7 3-88,-1 2 1,1 5-52,-2 0 0,4 5-418,-4-5 353,4 6 1,3-3 156,3 7 1,-1-5 174,6 0 0,0-1-112,5 6 1,1-2 240,4-3 1,3 3-78,7-3 1,1 3 50,4 2 1,3-1-67,6 1 0,1 1-44,-1 4 0,-4-4-149,-1 4 0,-6-4 144,2-1 0,-4-4-225,-1 4 1,-7-8 43,-3 7 0,-4-2-25,-1 2 0,-6-4 45,-4 0 1,-10-2-7,-4 2 1,-4-3 25,-1-7 0,-1 0-1,1 0 1,1 0 117,4 0 1,1-2-96,3-3 0,9-3 289,-4-7 0,10 0-74,0 1 1,4-3 77,1-2 0,6 1-44,4-7 0,5 3-83,4-3 1,4-3-164,7 4 1,-4 1-274,3-2 0,-8 6-11,9-6 0,-4 7 109,3-1 1,-4 7-767,-1 2 986,-6 1 0,10 1 0,-5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23.3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60 8251,'0'-8'-17,"0"-6"526,0 6-136,-7 0 131,6-5-268,-6 11 268,7-4-488,0 6 300,0 0-454,0 6 1,0 3-55,0 5 0,7-2-6,2 2 1,4-2 15,2 7 1,0-2 129,0-3 0,6 6-41,3 0 1,1 4 57,4-4 0,-3 4 34,9-4 0,-6 1 15,-5-1 0,4-4 5,-3 4 0,-9-6-37,-1-4 0,-10 3-24,0-3-34,-4-3 0,-9 4 66,-7-6 0,-6 1-199,-8-1 1,-2-1 103,-4 5 0,3-5-112,-7 1 1,6-2 72,-1 2 1,7-2-26,3 7 0,6-7-26,-2 2 1,6-2-427,4 2 621,-3-3 0,11 11 0,-4-5 0</inkml:trace>
  <inkml:trace contextRef="#ctx0" brushRef="#br0" timeOffset="558">883 104 8357,'6'-15'-717,"-4"0"662,3 1 0,-4 4 983,-1 0-605,0 7-382,-6-4 75,-2 7 0,-7 0 95,0 0 1,2 2-168,3 3 0,-3-2 89,3 7 0,-1-5-118,1 5 1,-1-6 34,6 6 0,-5-5 9,5 5 1,-1-7 68,1 2-2,3 3 125,-4 0-138,6 7 1,6 0 157,4 0 0,3-6-126,2 1 0,1 0-3,4 5 1,-4-1-28,4 1 0,1 0-10,-2-1 0,6 3-12,-6 2 0,3-2-15,-3 2 1,-4 3-115,0-3 0,-2 1 85,-8-6 0,0 6-32,-5 0 0,-2-1 53,-3-4 1,-10 0-56,-9-1 0,-6-4-10,-4 0 0,1-7-7,-6 2 0,5-3 54,-5-2 1,6 0-4,-1 0 1,8-2 163,1-3 0,9-3-100,1-7 1,2-4 170,8-1 1,0 1-59,5 4 0,7-5 31,3 1 0,8-6-72,1 6 0,7-6 115,-1 5 1,3-4-126,1 4 0,5-6 24,1 2 1,-1 1-301,-5-2 0,-6 7 91,-3-1 0,-4 2-476,-1 3 1,-7-1 87,-3 0 498,-4 7 0,-14-5 0,-3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7.61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89 8588,'-8'-15'-1068,"-5"0"1,11 6 1592,-3-1-393,-3 7-24,7-11 88,-6 13-1,0-6 153,6 7-137,-6-6-150,1 4 147,4-4-180,-4 6 233,6 0-186,0 0-130,0 6 0,0-3 114,0 7 1,1-5-145,4 5 1,2 0 79,2 4 1,5-4 1,-5 0 0,6 0 8,5 4 1,-2 1 21,6 0 1,-6 0-55,2-1 1,1 1 36,-2 0 1,6-1-28,-5 1 0,4-5 24,-4 0 1,-1-2-14,-4 2 0,-2 3-45,-3-4 1,-2 0-8,-3 0 1,-3-4 36,2 5 0,-2-5 9,-2 5 0,-2-5 7,-2 5 0,-5-2-17,-5 2 1,-1 3 38,0-4 1,1 4-93,-1 2 1,-5 0-119,1 0 0,-1-1 86,5 1 0,1-5-174,-1 0 1,5-1-352,0 6 632,1 0 0,-6-1 0,0 1 0</inkml:trace>
  <inkml:trace contextRef="#ctx0" brushRef="#br1" timeOffset="557">897 133 10647,'13'-15'-752,"-1"0"447,-2 1 0,-7-1 298,2 0 1,-2 2 302,2 4-535,-4-5 62,6 13 165,-7-6-40,0 1 114,-7 4 1,4-4 130,-7 6 1,6 0-120,-6 0 1,5 0 63,-5 0 0,0 0-21,-4 0 0,4 4-154,0 1 0,0 2-28,-5-2-15,1 3 1,-1 7-85,0-1-50,1 1 0,1 0 88,3-1 1,-2 1-92,7 0-103,1 0 448,4 6 0,1-5-40,4 4 0,5-4-17,9-1 1,-1 1 46,7 4 0,-5-4-32,4 4 0,-4-4-157,4-1 1,-6 4 156,2 1 0,-4-1-188,-1-4 1,-7-5 128,-3 0-337,-4 0 220,-1 4 1,-6-6 41,-4-3 1,-3-3 57,-2-2 0,1-2-24,-1-3 1,0 2 110,1-7 1,-1 1-37,0-6 1,2 0 121,3 0 1,-1 1-110,6-1 0,0 0 106,5 1 1,0-3-178,0-2 1,2 2-45,3-2 0,3 1-54,6-2 0,1 4 112,0-4 1,4 4-240,1 1 0,0 5-24,-6 1-249,8 5 1,-6-2 532,3 6 0,4-7 0,0-1 0</inkml:trace>
  <inkml:trace contextRef="#ctx0" brushRef="#br1" timeOffset="961">1162 736 10959,'0'8'-908,"0"-2"820,0-6 762,0 0-664,-13 0 0,0 0 112,-17 0 0,-4 0-165,-15 0 1,-3 0 122,-7 0-81,-13 0 0,3 0-263,-9 0 1,-2 0-204,2 0 208,-1 7 1,12 1 0,2 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09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15 441 8543,'-5'-29'0,"0"-1"0,2 1 495,1 0 0,2 1 0,0 3 1,0 6 1248,0 2-1474,0 9 136,0 2-450,0 19 78,0 3 1,5 15 222,0 3-60,7 4-49,-11 6 0,12 7-117,-3 3 157,3 9-174,-5-2 1,10 4-174,-3-6 1,3 6-587,-3 4 393,6 9 256,-5-3 1,10-1-224,-6-11 62,0-9 222,1-3 0,-5-10 240,4-7-217,-4-13-57,-8-14 1216,5-7-759,-11 0 1,6-8 163,-3-7 631,3-6-917,0-15 1,5-8 314,-3-10-812,3-16 110,2 8 0,-5-17 139,-1 11-753,-5-4 912,9-8 0,-12-2-636,4-6 1,-3 0 232,-2-1 1,0 6-714,0 0 0,-2 14 293,-3 6 1,2 15-641,-7 14 519,7 9 497,-10 11-75,11 7 0,-4 14 545,6 2-1574,0 11 849,0 3 525,6 6 0,3 7 0,5 2 0</inkml:trace>
  <inkml:trace contextRef="#ctx0" brushRef="#br0" timeOffset="1112">676 1058 8433,'17'-19'162,"2"-1"1,-1 1-172,7 4 0,-7 0 754,1 1 0,3 4 48,-3 0-1125,7 0 238,-9-4 0,10-1 58,-2 0 0,-2-1-121,1-4 0,-4 2 248,4-6-157,-6 6 95,4-10 1,-14 12-124,-3-4 126,3-3-18,-6 13 0,2-8-90,-8 14 0,-5-8 87,-5 10 0,-6-4-339,0 6-18,-6 0 338,3 6 1,-4 3-27,2 5 1,-3 3 23,4 2 1,-2 4-6,1 7 0,-1-1-96,7 0 317,-1 1-226,5-1 1,1 1 261,-1-1-238,7 7 17,1-5 1,7 5 0,0-7 0,3-4 2,7-1 128,0-6-135,18 3 0,-5-8 20,6-3 149,0-3-161,1-7 1,4-2 42,0-3-165,7-3 122,-10-7 0,10-4-118,-7-1 1,1-6 134,-6 2-336,7-4 297,-11-2 0,7 6-15,-12-1 1,-1 6-19,-4-6 1,-2 7-39,-3-1 234,3 2-207,-11 9 328,4 2-291,-6 6 8,0 0 1,5 1-76,0 4 82,6 3 0,-7 9-13,6 2 15,-7-2 0,8 6 7,-6-4 1,2-1-7,-2 7 0,-2-6-14,7 6 1,-7-7-8,2 1 1,-4-2 42,-1-3-32,0-6 14,0 6 753,0-13-269,0 6-57,0-14-226,0-1 1,0-13-60,0-4 0,5-3-139,0-1 0,7-5 218,-3-1-417,11-5 296,3 2 1,3-8-213,3-3-126,-2 4 274,9-6 1,-7 9-792,0 2 283,1 4 280,-1 14 1,-6 2-573,-3 10 446,-4 4 0,-3 12-722,-3 4 684,3 3 0,-7 3-100,4 4 1,2 3-63,-7 6 0,-1-4 191,-4-1 309,0 1 0,0 2 0,0-2 0,0-4 0,0 0 0,-6-4 0,4 4 0,-3-6 0,-3-7 0,7-2 443,-6 1-176,7-5-60,0 4 818,0-6 456,0 0-1085,0-6-123,7 4 1,-1-11 51,4 3 34,3-3-152,-11 5-265,11-5 231,-5 5 1,2-7 237,-1 0-453,1 1 63,-2-1 227,5 0-317,-4 0 59,5 1 1,-6-1 82,-3 0 36,4 7 65,-8-5-177,6 11-75,-1-11 68,-4 12 17,4-6 0,-4 9 71,3 3 0,-3 3-20,2 7 1,3 6-5,-2 3 313,6 4-158,-9 8 0,11 7 111,-3 6-36,3 6-355,8 4 1,-3 14 294,7 11-1525,-1 9 1486,-1-10-403,5 10 146,-12-18 0,4-1 146,-11-11 0,-2 1-162,-7-5 1,-2-5 120,-3-15-352,-3 3 174,-6-10 1,-6 2 14,0-10 1,-4-7 81,4-8 1,-6-5 375,2 1 1,-2-5-151,1-5 0,-1-5 893,6-10 1,-4-4-878,4-10 0,1-4-29,4-6 1,7-2-4,3-3 1,3 2-2,2-7 1,2 0-103,3-5 68,9 0-14,3 7 0,11-5-441,-4 3-618,10-3 753,-3 5-727,5 1 594,0 13 0,-5 2-260,4 7 1,-4 11-298,-2 3 0,0 11 81,1-1 1,1 8-359,3 2 0,-3 11 1160,3-1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8144,'0'-8'1040,"6"1"-384,-4 7-130,4 0-265,-6 7 66,0 1-418,0 13 103,0 2 0,2 11 333,3 1-542,-3 5 214,4-2 1,-4 11 53,3 0 0,-2 5-77,7-5 0,-5 6-684,4-1 334,1 3 186,-2-4 1,5-3-516,-3-6 1,-2-4 32,2-1-244,-6-7 312,9-2 584,-12-9 0,12-6 0,-5-1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6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74 8545,'0'-15'0,"0"0"0,0 6-692,0-1 1,0 5-118,0-5 1608,0 7-338,0-4-172,0 7-371,-6 0 176,-2 7 0,-7 1-119,0 7 1,2-1 151,3 1 1,-3 0-125,3 0 1,-1 1 21,1 4 0,-3-4-27,3 3 0,-1-1 25,1 2 0,-1-4-51,6 4 0,-7-2 38,2 1 0,4-5-58,1 5 0,-1-11 42,1 7 9,0-4-27,5 4 13,0-7 23,0 5-22,0-4 96,0-1-38,0-2 1,5-4-26,0 3-13,6-4 0,-8 6 17,7-7-105,0 0 90,-2 0 0,5 5 14,-3 0-403,3 0 225,-5-5 0,5 0-651,-3 0 803,3 6 0,8 2 0,2 7 0</inkml:trace>
  <inkml:trace contextRef="#ctx0" brushRef="#br0" timeOffset="588">545 191 8584,'14'-21'-503,"-4"5"-94,0-4 1,-2 9 434,2 1 1,1 5 373,-6-5 0,2 7-220,-2-2 357,-4-3 24,6 6-8,-7-4 42,0 6-155,6-7 35,-4 6-215,4-6 165,-6 1-393,-6 4 213,4-5-190,-11 7 46,5 0 1,-7 5-101,1 0 1,4 5 25,0-5 1,5 2 79,-5-3 0,5 3-68,-4 3 0,4 1 87,-5-6 0,5 5 70,-5-5 1,7 6-71,-2-1 0,3-2 137,2 2 1,0 0-71,0 4 1,0-4 14,0 0 0,7 0 83,3 5 0,3 1-98,2 3 1,4-2-15,1 2 0,1-1 25,-1 2 0,-4-4-163,4 4 0,-4-4 142,-1-1 0,-7 0-139,-3-1 1,1 1 88,-1 0 16,0-7 0,-12 3 24,-2-6 0,-6 0-31,-5-5 0,2-5 88,-6 0 1,6-4-71,-2 4 1,4-7 238,1 2 0,1-3-60,-1-1 1,2-1 151,3 0 0,-1-1-3,6-4 0,0 4-40,5-4 0,0 2-138,0-1 1,1 2 56,4-2 0,8-2-313,7 1 1,1 0 88,-1 6 0,-2 4-378,6 0 1,-4 2 195,4-2 0,-4-1-943,4 6 1170,-6 0 0,10-2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0.66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15 103 16499,'-6'-15'-3712,"4"5"959,-3 1 2737,4-1 39,1-5 355,0 7-471,0-5 179,0 11-702,0-11 108,0 12 322,0-6-187,0 7 1354,0 7-924,0-6 1,1 12-41,4-3 83,-3 3-135,4 8 0,-4-4 58,3 2-88,-3 4-3,4-7 0,-6 12-338,0-3 1,5-2 377,0 1-58,0-6 58,-5 10 0,0-10 166,0 6-365,0-6 105,0 10 0,5-12-300,0 4 78,-1-4 76,-4-1-22,0 0-110,0-1 392,0 1 1,7-7 0,1-1 0</inkml:trace>
  <inkml:trace contextRef="#ctx0" brushRef="#br0" timeOffset="450">251 162 20139,'0'-15'-5734,"0"0"3637,0 7 908,0-5 1173,0 5 66,0-7 153,0 7-91,0 1-1053,0 7 1659,0 0 567,0 7-1442,0 1 83,0 7 1,0 4 256,0 1-139,0 6-2,0-9-54,6 10-616,-4-4 1,6 2-617,-3-1 877,3-6 344,0 10 1,5-12 314,-3 4-491,3-4 355,2-1 0,-1-5 217,1-1 308,0-5-190,6 2 1,-5-6 748,4 0-30,3-6-129,0-2 225,0-7-995,-2-6 1,-5-1-170,4-2 37,-10-4-350,9-1 0,-12-2-283,3-4 0,-4 4-69,-6 2 1,-8 1-925,-7 4 46,0-4 973,-12 12 0,2-6-222,-9 8 621,3 6 77,-5 1 0,2 7 464,-1 0-215,1 0 0,-2 13 0,-1 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19.13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133 280 28085,'0'-15'-9164,"0"0"7486,0 1 1,0 4-360,0 0 913,0 7 999,0-10 237,0 11-188,0-4-2806,0 6 3848,0 0 1,-5 1 829,0 4-861,-6 3-611,3 14 1,-5 0-36,3 8 0,-3-1-32,3 1 1,2 4-242,-2 0 236,7 7-1335,-10-3 1,11 1-845,-3 0 902,-3 0 442,6 5-216,-4-6 446,6 4 1,0-11 117,0 4-473,6 2 549,3-6 0,4-1 766,-4-11-370,11-2 1,-10 4 0,11 2-1</inkml:trace>
  <inkml:trace contextRef="#ctx0" brushRef="#br0" timeOffset="433">442 368 21907,'8'-15'-6508,"-1"6"4776,-7-1 981,6 7 2066,-4-4-1442,4 7 672,-6 0-58,0 0-462,0 7-556,0 1 315,0 13 1,0-5 347,0 4-1475,0 3 1293,0-7 1,0 10-1724,0-6 236,0-1 785,0 3 0,0-6 599,0 4 208,0-4 1,7-1 0,3-1 286,3 1 1,1 0 470,1-1-188,0-5-50,-1-3 1,6-1 803,0 0-79,-1 0-550,3-5 1,-6-7 180,3-3-792,-2-3 1,-3-3-216,1-4-148,0 4-50,0-5 0,-2 1-497,-4 1 280,5-7 0,-13 4-1022,4-2 478,-3-4 527,-2 12 0,0-7-395,0 3 265,-7 4 501,-1-5 0,-12 3 430,1 3-24,-7-3 0,8 12 300,-7-4 0,7 3 524,-1 7 481,-4 0-229,6 0-689,-4 0 1,11 0 465,1 0-1127,5 7 1,-9 1 0,5 7-1</inkml:trace>
  <inkml:trace contextRef="#ctx0" brushRef="#br0" timeOffset="887">1147 221 23717,'0'-15'-8163,"0"1"6694,0-1 1,0 5 707,0 0 338,0 7 51,-6-3 826,-2 6 246,-7 0 1,0 1-994,1 4 1572,-1 3-849,0 7 1,1 0 186,-1-1 57,7 1-308,-5 6-1025,4-4 1,-5 4 1,4-6-438,0-1 176,7 1 576,-4 0 0,2-1-187,1 1-17,-1 0 385,5-7 0,0 5-247,0-3 21,0-4 425,6 1 0,2-2 815,7 0 372,0 0 3,-1 1-67,1-4-431,6 4 1,-3-6 64,7 0 0,-6 5-6,6 0 1,-5 5-38,4-5-250,-6 0-433,10 1 0,-10-3 173,6 7-165,-6-6-176,-3 9 0,-2-10-278,-3 7-204,-4-7 605,1 10-1328,-7-11-134,0 11-93,0-12-53,-7 12 1135,-1-11 1,-7 6-170,1-3 448,-1-3 220,-6 4 1,-2-6-1,-6 0 1</inkml:trace>
  <inkml:trace contextRef="#ctx0" brushRef="#br0" timeOffset="1089">912 221 21836,'0'-23'-3427,"0"4"0,0-3 1528,0 3 883,0-1 939,0 6 1,5-1 147,0 0 0,7 5 145,-3 1 0,4 5 947,2-1-1990,6-3 1331,2 7 0,8-6 447,3 7 333,4 0-599,13 0 1,1 0 258,7 0-330,0-7-1018,-1 6 466,8-6 1,-6 1 0,5-2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38.6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15 236 27130,'-8'0'24,"1"0"-363,7-7-4428,0 6 2050,0-6 958,0 7 3627,0 0-774,0-7-3603,7 6 2179,-6-6-1893,12 7 4544,-4 0-1177,5 0 0,1-5 672,0 1-2331,-1-1 218,1-2 1,5 5 2436,-1-2-2114,1 2 898,-5-5 0,1 6-1056,3-4 1,-5 3-18,5 2 531,-12 0 190,12 0-164,-11 0-262,7 0 188,0 0 54,-7 7-876,5-6 869,-11 12-1215,4-4 1,-6 7-1451,0 4 115,0-4 1030,0 12 1,0-5 12,0 6 0,-1 5-72,-4 0 0,1 6-408,-5-6-704,5 7 1998,-9-4 1,12 1 127,-4-4 61,-3-3 194,6-1-428,-5-1 449,1-6 1,4-2-102,-3-6-389,4-7 315,1 5 86,0-11-198,0 11-246,0-12 892,0 6 1,6-7 0,2 0 0</inkml:trace>
  <inkml:trace contextRef="#ctx0" brushRef="#br0" timeOffset="256">235 618 26664,'-8'-15'-6227,"0"5"4624,3 1 189,3 5 570,-4-9 500,6 12-796,0-6 280,0 7 767,0 0 1399,6 0-538,3 0-127,5 0 1,1 0 560,0 0 105,6-6-472,-5 4 1,12-5 412,-3 7-1247,2 0-103,3 0 1,6-5 35,3 1 1,3-8 0,2 4-1</inkml:trace>
  <inkml:trace contextRef="#ctx0" brushRef="#br0" timeOffset="1451">956 133 27739,'8'0'-498,"5"0"-644,-12 0 430,13 0 377,-13 0 0,6-2-699,-7-3-1273,0 4 563,0-6-720,0 7 1819,0 0-358,0 7 0,-5-4 240,0 7 1,-2-5-315,2 4-118,4 1 1005,-12 5 283,11 0 1,-4-6 241,6 1-1840,-7 0 1846,5-2-827,-4 5 53,6-5 247,0 1 443,0 4-436,0-5 21,0 0 0,6 0 1075,4-3-370,-3-3 0,6 9 720,-3-6-609,9 0 1,-2 0 891,2 0-22,-3 6-814,-1-9 1,5 9 564,-1-6-645,1 7-606,-5-11 1,-1 12-68,1-3-255,-7-3-132,5 6-393,-11-12 598,11 12 0,-11-9-450,3 5-510,-4 1 521,-1-2 0,-1 4-512,-4-7 429,3 6 403,-11-3 0,5 2-303,-7 0 491,-6-7 892,5 10-818,-6-11 507,8 11 1,-1-11 201,0 2 1,0 3-462,1-2 1,-1 0 76,0-5 0,1 0 0,-1 0 0</inkml:trace>
  <inkml:trace contextRef="#ctx0" brushRef="#br0" timeOffset="1682">882 162 22317,'8'-6'-2676,"5"-2"1,-9-2 1341,5 0 1,-4 2 1191,5-2 0,-5-3-106,5 3 1,-5 2 129,4-2 1,-4 5 71,5-5 1,-5 7 162,5-2 0,5 2-289,4-2 676,1 3-7,1-4 1,2 6 52,6 0 0,7-2 24,3-3 0,4 4 260,1-4-224,0 3-422,7 2 0,-1 0-144,4 0 0,3-6 0,-4-2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2:52.32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162 118 27899,'0'-15'-9831,"0"5"7110,0 1 0,0 4 568,0-5 1003,0 7 671,0-4 1,0 5-45,0-2 247,-7 2-113,6-5-32,-6 7 3061,1 0-1300,4 0 0,-6 5-380,3 0 1,2 2-304,-7-2 1555,7 3-1683,-4 0 0,2 5-1663,0-3 2089,0 3-2047,5 2 1,-4-1-719,-1 1 683,-7 0 1021,11 6 0,-8-3-661,5 6 1,2-4-48,-3 4 353,-3 1 211,6 4 0,-6 1 493,3-1-699,4 1 301,-6-8 0,5 9-104,-3-6 1,4 4-208,-4-9 746,3 6-436,2-10 0,0 6-199,0-8 90,0 1 0,0 0-58,0-1-77,7-5 618,1 4 1,7-12 687,-1 4 1,1-3 62,0-2 0,1 0 1498,4 0 74,-4 0-1273,12 0 0,-10 0-4,6 0 1,-4-7 1138,4-2-675,1-5 253,-2 0 1,0-1-2518,-4 0-201,-2 1 326,4-1 0,-7 5-215,1 0-60,-7 1-430,5-6-70,-4 0 103,-1 0 87,-2 7 393,-6 2-1183,0-1-147,0 6-23,0-6 1758,-6 7 0,2-5-637,-5 0 1459,-1 0-161,2 5 1,-5 2 1015,3 3 550,3-3 405,-6 4-195,5 1-1572,-7 1 756,7 0-1487,-5 5-429,5-5-708,0 0 591,1 5-983,1-11 2016,4 11-1973,-4-5 834,6 0-847,0 6 1207,0-6 1,6 6-1,2 1 1</inkml:trace>
  <inkml:trace contextRef="#ctx0" brushRef="#br0" timeOffset="582">676 250 25470,'0'-15'-9831,"0"1"6084,0 6 2116,0-5 1242,0 11 1,0-6-125,0 3 350,0 3-82,0-4-1460,0-1 1748,0-1 22,0 0 156,0 1-155,0 1 34,0 4 46,0-4-41,0-1-334,0 5 323,0-4 3,0 6 1664,0 0 304,-6 0-201,4 6-1527,-4 3 121,-1-1 1,6 5-371,-4-3 526,3 3-470,-4-5-1295,4 5-697,-5-5 738,7 7 787,0-1-127,0 1 1,0-5 275,0 0-432,0-7 433,0 10-716,0-5 721,7 0 73,-5 6 181,11-13 1749,-5 12-1179,6-11 1232,1 4-1031,0-6 0,0 5 720,-1 0-5,1 0-1064,6-5 0,-4 5 1035,2 0-1706,-3 0 604,-1 1 0,0-2-673,0 5-260,-1-5 367,1 9 0,-5-10-90,0 7-662,-7 0 312,3-2 1,-1 5-821,0-3 359,0-4 43,-11 7 231,4-5 548,-11 1 1,5 2-612,-7-6 935,0 6 1,-6-3 0,-2 7 0</inkml:trace>
  <inkml:trace contextRef="#ctx0" brushRef="#br0" timeOffset="839">603 191 25829,'0'-16'-8139,"0"-4"3778,0 11 2125,0-4 1582,0-2 0,0 5 288,0 0 238,0 7 97,0-3-1763,6-1 2347,-4 5 1,13-6 934,0 3 610,6 4-1095,8-6 0,7 1 964,3-4-327,4 3-622,14 1 0,0 1 795,17 0-1911,2-7 0,19 11 0,1-6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0:59.06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9555 1604 8169,'0'-15'-713,"0"7"1,0 0 1594,0 3 0,0 2-85,0-7-1065,-6 7 253,-2-4 0,-15 2-108,-7 0 1,-6 0 196,-8 5 0,-8 0-256,-7 0 0,-1 0 121,-9 0 0,-4 0-289,-6 0 93,8 0 0,-1 7 0,5 1 0</inkml:trace>
  <inkml:trace contextRef="#ctx0" brushRef="#br1" timeOffset="789">5116 1325 17785,'38'-2'-974,"-4"-3"180,-9 3 445,-4-11 562,-6 12 359,-7-6-655,-2 7-159,-6 0 348,-6 0-99,-2 7 0,-9-6 153,-2 4 1,-6-3-4,-9-2 0,-4 0 187,-6 0 0,-3 0-411,-7 0 644,0 0-501,-11 0 1,4 0-820,-2 0 654,-4 0 0,-12 0 113,1 0 0,-1 6 0,6 3 0</inkml:trace>
  <inkml:trace contextRef="#ctx0" brushRef="#br1" timeOffset="1332">2294 1383 11537,'-15'-6'0,"1"-2"-278,-1 0 0,-6-1-160,-4 5 1,-3 2 888,-1-3-14,-13 3-281,-4 2 0,-21 7 391,-7 3-401,-6-4-1404,-14 7 1163,4-5 165,39-1 1,1 1 0,-42 8 51,-6 4-917,13-4 795,-1 6 0,14-9 0,3 0 0,5 1 0,4 4 0</inkml:trace>
  <inkml:trace contextRef="#ctx0" brushRef="#br1" timeOffset="119741">4616 340 28958,'10'-7'-7047,"0"-3"5282,-7 4 1,6-5 1103,-5 6 0,-2-2 1,3 2 0,-3 2-360,-2-7-488,0 7-18,0-10 2165,0 11 1,-5-6-931,0 3 0,-7 2 735,3-7 1,-5 5 77,0-5 0,-6 2 954,1-2-98,-8-3-239,5 5 0,-8-2 69,1 1 0,-7 4 124,-3-5 0,-5 2-613,-5-2 1,-10-2-300,-10 8 0,-3-6-96,-1 5 1,-2-2-235,-4 2 1,3 4 292,-8-4 0,3-2-63,-3 2 0,-1 1-72,7 4 0,-7 0-45,2 0-1344,-10 0 1179,9 0 0,-9 0-17,10 0 0,-4 0-195,-1 0 1,0 4-9,0 1 114,6 7 0,-4-6 0,2 6-80,-2-2 1,-2 4-38,-1 6 1,8 1-57,2-1 1,4-2-206,2 6-1179,-7 1 1314,5 4 0,-7 2 8,3 3 1,3-1 8,-8 6 1,3-1 25,-3 1 1,11 3-26,9-2 0,4 2-24,1 2-1,2 5-94,3 0 0,2 2 34,3-2 0,3 1-35,-3 4 0,-2 2 555,2-7 1,5 5-491,5-5 1,5 0-42,-5-5 1,6 5 234,-1 0 1,7 0-214,3-5 0,6 0-421,-2 0 550,4 0 0,1 0 1,2 0 422,4 1 0,2 4-807,7 0 1,0 6 3,0-1 0,7 3-658,2 2 144,11 0 864,3-1 0,13 0 398,3-4 1,3-4 187,2-6 1,2 0 99,3 0 0,3-1 317,7-4 0,0-3 188,0-7 0,6 1 125,4-1 1,4-1-188,6-3 1,-3 1 55,8-7 1,6 7-437,-42-13 1,2-1-1,46 11-356,-47-11 0,0 0 0,49 6 149,-47-8 0,1 0 0,3 1 0,1 1-69,2 0 0,1 0 0,1 0 0,0-1-57,3 2 1,1-1 0,0-3 0,1 1-48,3 2 0,1 1 1,-1-2-1,0 0-62,3 1 1,0 1 0,-5 1 0,-1 0-163,1-2 1,0 0-1,-5 0 1,0-1 82,1 2 1,-1-1-1,-1-3 1,1 0 29,0 0 1,0 1 0,-4-1 0,1-1-230,0-1 0,1 0 198,-2 1 1,0-1-24,5 1 1,1-1 0,-3-3-1,0 0-58,4-1 1,0-1 0,-4-1 0,1-1 69,0 0 0,0 0 0,3 0 1,0 0 0,1 1 0,2-2 0,5-2 1,3-2 42,5-2 0,2-1 1,-5 1-1,1-2-331,0-2 1,0-2 0,1-2-1,-1-1 315,1-3 0,-1-2 1,2-2-1,0-3-70,1 0 0,0-2 1,-6 0-1,-2-1 126,-1 0 0,-1 0 0,-3-2 0,-1-1-234,0-1 1,-2-2 26,-1 2 0,-2-3 43,1-9 1,-2-3 0,-7 7 0,-3-1-139,-1-4 1,-2-1 0,-3 2 0,0 0-24,-3 1 1,-1 0 0,2-2-1,-1-1 42,-2 1 1,-2-1-1,-2-3 1,-2 0-30,-3 1 1,-3 0 0,-4 1 0,-4 0-277,-3-1 1,-4 0 0,3-49 107,-12 47 0,-3-1 0,-4-2 0,-2 0 5,-4 0 1,-2 0-1,-3 0 1,-3 0 178,-6 3 1,-3-1 0,-2-2 0,-3 1 103,-2-2 1,-2 2 0,-4 1-1,-2 1 128,-2 1 0,-2 2 0,-3 2 0,-1 2 45,-3-1 1,-4 2-1,-4 2 1,-2 2 214,-3 4 0,-2 1 1,-7 1-1,-1 1 4,0 2 0,-2 1 0,-6 2 0,-2 2 811,-5-1 0,-1 3-883,26 9 0,-2 1 0,1 1 92,-1-1 0,1 1 0,-2 1 0,-2 2 1,0 3-1,-1 0 33,4 0 0,0 1 0,1 1 1,-2 0-1,0 2 0,-1 0-160,1 1 1,-1 1-1,1 1 1,-2 1-1,1 0 1,0 2 20,2 0 1,0 1-1,0 1 1,0 0 0,0 2-1,0 0 99,-26 9 1,0 1-246,-2 0 0,1 1 0,0 3 0,0 2 0,0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06.11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1189 162 12047,'9'-29'0,"-5"0"-299,-2-1 0,-2 3 182,0 2 327,0 10-30,0 9 230,7 6 1,-6 6-805,4 4 1,-3 11 246,-2 9 1,0 7-37,0 12 1,0-1-285,0 6 275,0-1 117,0 0 0,0-3-261,0-6-528,6 1 614,-4 5 0,4-9-442,-6 3 628,0-3-56,7-3-502,-5-3 583,11-5 1,-12-1 0,6 1-1</inkml:trace>
  <inkml:trace contextRef="#ctx0" brushRef="#br0" timeOffset="329">1572 280 18147,'14'-37'-3204,"-1"2"2117,-3 11-296,3 9 853,-11 2 0,4 13 676,-6 0-693,0 6 236,0 16 0,0 2-1108,0 11 1638,-6 2-209,4 1 0,-11 4-66,3-3 0,2 2-7,-2-2 1,7 2-308,-2-7 1,-1 6 507,1-6 1,0 0 347,5-4-495,0-1 78,0-6 0,6-3 105,4-11 1,3-2 360,2-7 761,0 0-584,-1 0 1,1-8 37,0-7-174,-1-6-316,1-9 1,0-4 36,0 0-141,-7-7-344,5 10 1,-12-12-960,4 4 7,-3 3 644,-2 0 1,0 2-137,0 0 1,-7 4 102,-2 6-73,-4 6 436,-9 3 1,1 9 128,-3 6 309,-4 0 1,5 6 0,-6 2 0</inkml:trace>
  <inkml:trace contextRef="#ctx0" brushRef="#br0" timeOffset="691">2130 1030 21262,'0'-15'-5850,"5"0"4723,0 1 1178,0 5 154,-5 3 1,-13 8 1342,-7 2-1761,-13 5 208,-11 5 1,-8 6-1049,-7 0 1804,-6 6-1555,-2-3 1252,-13 6-226,-2 0 0,-4 1-513,2-1 0,6-4-244,9-1 0,-1-6 299,7 2 1,0-4 218,10-1 1,-5-1-1,6 1 1</inkml:trace>
  <inkml:trace contextRef="#ctx0" brushRef="#br0" timeOffset="1254">1131 1691 14733,'8'-6'-1338,"3"2"615,-6-5 0,6 4 411,-1-5 1136,-3 7-389,6-4 1,-5 2-109,7 0-78,-7 0-125,12 5 1,-11-1-55,11-4 0,-4 3 74,-1-3 1,5 4-97,-1 1 0,2 0 132,-1 0 1,-2 0-199,6 0 0,-6 0 66,2 0 1,-4 1-120,-1 4 0,0-2-410,-1 7 164,1 0 78,-7 5 0,4-1-154,-7 1 0,4 6 37,-4 4 1,0 1-81,-5-1 0,0 4 76,0 0 0,0 2 60,0 9 1,-1-6-5,-4 5 0,1-1 116,-5 1 0,4 2-109,-5-7 282,7-6 23,-4-1 0,2-10-248,0 2 322,0-2-225,5-9-559,-6-2 694,4-6 76,-4 0 0,-1-6 0,-1-2 0</inkml:trace>
  <inkml:trace contextRef="#ctx0" brushRef="#br0" timeOffset="1440">1307 2103 8909,'-5'-15'0,"0"0"-787,2 1 685,1-1 765,2 0 119,0 1-222,0-1-316,0 0-62,0 0 1,7 6 77,3-1 229,3 0 91,8 2-386,-5 1-5,12 1 0,-5 3 512,6-7-911,7 6 291,2-9 1,1 10 67,0-7-839,0 1 459,5 0 0,4-4-799,-4 4 486,3 2 533,-16-6 0,12 5 0,-6-7 0</inkml:trace>
  <inkml:trace contextRef="#ctx0" brushRef="#br0" timeOffset="1798">2057 1618 12978,'8'-7'-752,"0"1"410,-3-4 219,-4-3-155,13 5 861,-13-1-385,6-4-867,-7 12 340,0-6 1,0 9-157,0 3 351,-7 3 0,-1 7 262,-7-1 0,1 3 231,-1 2-370,0-2-30,1 10-84,-1-4 0,-5 5 389,1-4-500,-1 4 57,5-5 1,1 0 15,-1-3-126,7-4 113,-5 5 1,11-9 0,-3 2 43,4-2-47,1-4 0,1-2 195,4-6 545,3 0-383,7 0 0,0 0 10,-1 0 0,6 0 209,0 0 236,-1 0-398,2 0 0,-4 0 364,2 0-272,4 0-275,-7 0 1,6 0-145,-8 0 1,-1 2 62,-3 3 0,2-2-396,-7 7-322,6-7 598,-9 4-737,4-1 238,-6-4-77,0 11 667,0-11 1,-13 11 0,-3-5-1</inkml:trace>
  <inkml:trace contextRef="#ctx0" brushRef="#br0" timeOffset="1979">1924 1735 9172,'8'-21'0,"-3"-2"0,-1 0 0,-1 4 0,2 2 45,-2 3 359,-1 6 1,4-4 332,4 7-457,-3 0-157,6 5 0,0 0-54,6 0 1,7 0-223,-1 0 0,9-5 150,5 0 0,4 1 106,1 4 1,0-7-342,0-3 310,0 4 1,7-14 0,1 4 0</inkml:trace>
  <inkml:trace contextRef="#ctx0" brushRef="#br0" timeOffset="2390">2571 383 27784,'15'0'-1348,"-5"-5"-1952,-1 0 1824,1 0 1555,5 5 313,0 0 1,1 12-743,3 2-112,-2 11-170,4-2 0,-5 14-9,4 7 1,-4 7 180,4 8 0,1 6 23,-1 4 1,-1 12-330,-4 3 1,0 6 15,-1-7 1,-4 5-67,0 5-1777,-7 3 2175,4-6 1,-7-3-1017,0-14-148,0 1 1268,-7-7 0,-2 1-1024,-11-9 1178,-3-3 116,-6-12 0,-1-2 10,1-2 34,-7 2 0,2-1 0,-7 3 0,0-7 0,2-4 0</inkml:trace>
  <inkml:trace contextRef="#ctx0" brushRef="#br0" timeOffset="2985">469 162 9668,'-10'-27'0,"2"1"-487,2 1 591,-6 7 0,6 2 339,-4 6 1,-3 7 886,3-2-1004,-3 3 0,-3 9-256,-4 3 0,2 11-154,-6 8 291,-1 7 65,-4 15 0,-1 3-173,1 9-1080,-1 4 797,1 13 1,0 2 47,-1 6 0,18-38 1,1 1-174,1 3 0,1 0 0,1 3 0,1 1 136,2 0 1,0 1-1,2-2 1,1-1-9,4 0 0,1 1-831,0-4 0,2 0 926,5 2 0,2-1 0,-2-4 0,1 0-285,13 43-760,4-7 1026,-5-19 1,5-6 588,-4-7-463,11 0 34,-11-9 1,14 3-235,-4-14 296,4 0-122,12-4 0,2-7 5,7-4 0,5-4 0,0-2 0,-2 2 0,-2 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15.90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471 207 9080,'0'-30'0,"2"1"160,3-1-20,-4 8-65,6 0 0,-7 8 88,0-1-19,0 7 133,0 1-712,-7 7 833,-1 0 1,-3 7 358,-4 3-407,4 3-244,-10 8 0,-1 3 343,-2 11 60,-4 2-252,-1 7 0,-2 7 116,-4 3-2030,4 3 1283,-5 8-49,7 2 297,-7 20 1,10-4-165,-4 10 194,11-3-40,4 5 1,4-4-127,6 7-25,0-13 142,5 2 0,0-22-72,0-6-299,0 0 432,0-7 0,5-6-392,0-7 382,0 0-12,1-8 0,-3 0 42,7-6 0,-2-7 255,2 1-471,3-2 712,2-3 0,3-6-2,6-3-128,1-3 1,4 4 0,1 3 0</inkml:trace>
  <inkml:trace contextRef="#ctx0" brushRef="#br0" timeOffset="534">765 354 17762,'8'-15'-2738,"-1"-1"1957,-7-4 0,5 4 167,0-4-53,0 4 371,-5 8 62,0-5 65,0 4-145,-7 1 1,4 2-36,-7 6 1217,0 6-443,-11 2 117,5 14-290,-5-6 0,4 13 262,-2 1-100,2-1-272,-4 14 0,6-6-125,1 7 1,-1 0-440,0 0 1,5 2-311,1 3 19,5-3 489,-2 5 1,6-9-357,0-3 168,6 4 86,-4-12-129,11 5 410,-5-14 1,12-2 306,-1-10 1,3-4 186,-3-6 1,-2 0 71,2 0 1,4-1 53,2-4 1,-3-8 179,3-7-68,-7-6-184,10 3-217,-12-6-445,12-1 1,-12 1-166,4 0 0,-9 1-665,-1 3 159,-7-2 114,4 10 359,-7-4 96,0 13 0,-2-4-480,-3 8 655,-3-1 297,-7 5 1,1 1 510,-1 4-23,0 3-475,7 7 0,-5 6-59,3 4-56,4-4 1,-6 7 217,7-4-506,0-3 1,5 6-763,0-8-524,0 7 973,0-3 1,0 0-148,0-3-103,0-4 452,7-1 0,-4-5 321,7-1 1,0 1 0,4 5 0</inkml:trace>
  <inkml:trace contextRef="#ctx0" brushRef="#br0" timeOffset="970">1250 412 23694,'15'-19'-4402,"0"-1"2471,-1 1 1591,1 4 0,0 5 622,0 0 0,-6 7 727,1-2-359,-7-3-1693,4 6 501,-7-4 1,0 7-608,0 4 308,-7-3 855,-1 11 0,-3-5-54,-4 7-190,4 6 1,-11-4 0,6 4-139,-3 0 1,2-5 544,-2 4 0,2 1-271,3-1 0,-1 1 727,0-1-154,0-11-605,1 11 0,1-12 189,3 7-269,3 0-214,1-7 456,4-2 102,-4-6 1,7 0 1058,4 0-189,3 0-92,7 0-620,6 0 1,-4 0 262,2 0 0,-1 0 84,2 0 1,-4 0 247,4 0-160,-4 0-809,-1 0-243,-1 0 262,1 0 23,0 7-744,-7-6 313,-1 6 1,-3-5 67,1 2-792,0-2 433,-5 5 1,0-6 340,0 4 0,0-3 0,0 4 0</inkml:trace>
  <inkml:trace contextRef="#ctx0" brushRef="#br0" timeOffset="1150">1177 354 25965,'15'-15'-4293,"-1"-5"3293,1 1 0,5-1 880,-1 5 1,2 6 940,-1-1-989,3 7 413,6-4 0,2 2-441,4 0-271,2 0 856,7 5 0,-1 0 268,-4 0 5,3 0-588,-11 0 1,10 0 66,-6 0 1,-1 7 0,-5 1 0</inkml:trace>
  <inkml:trace contextRef="#ctx0" brushRef="#br0" timeOffset="1512">1574 986 24505,'6'8'-4768,"-2"-2"4335,5-6 1,-5 2 181,1 3 1,-4-2-1354,-1 7 72,-13-7 2108,-3 10-808,-14-4-131,-6 5 1,-3 6 1060,-10-1-748,-3 1 186,-20 1 0,4-3 348,-11 7 1,-3-7 236,-1 1 0,3-1-1047,2 2-229,9-10 483,4 9 1,14-11 0,7 7 1,0 0 0,6-1 0</inkml:trace>
  <inkml:trace contextRef="#ctx0" brushRef="#br0" timeOffset="1972">618 1662 17489,'0'-15'-6350,"0"0"4304,0 7 2678,7-5 313,-6 12-60,6-6-556,-7 1-234,7 4 0,-4-10-896,7 8 1451,-1-1-275,0-2 0,4 4 436,-4-7-559,11 7-107,-4-10 1,7 11 160,-3-3 225,-4 4 204,12-6-860,-12 5 234,12-4 1,-12 6-327,4 0 673,3 6-497,-7 3 0,4 5-389,-10 1-174,3 0 236,-12-1 1,7 6-315,-3 0-203,-3-1-188,4 2 461,-6-4 201,0 10 1,-4-9 198,-1 7 1,-5-5 166,5 4 0,-5-1 90,5 1-110,-6 4 126,9-11 1,-9 9-20,6-7-270,0 1 208,5-5 0,-5-1-472,0 1 72,0 0 267,5-1 118,0 1 1,0 0 0,0-1 0</inkml:trace>
  <inkml:trace contextRef="#ctx0" brushRef="#br0" timeOffset="2173">736 1912 15099,'0'-20'-1772,"0"1"0,0-1 778,0 5 1,2 1 1563,2-1 0,0 2 138,5 3-608,-5-3-76,9 5 0,-5 0 387,7 3-1066,6-3 831,-5 6 0,14-5 432,-1 7-907,0 0 312,7 0 1,0 0-649,4 0 517,-5 0 37,14 0 0,-14 0-329,9 0 416,-3-6 0,3-2 0,0-7 0</inkml:trace>
  <inkml:trace contextRef="#ctx0" brushRef="#br0" timeOffset="2581">1427 1515 13226,'8'0'-1006,"-2"-7"1,-6 4-643,0-7 1329,0 7-1,7-4 603,-5 7 161,4 0-192,-6 0 1,-5 2-221,0 3 1,-6 3 0,1 7 303,4 0-156,-7-1 0,4 1 130,-5 0-591,5 6 153,-4-5 1,7 5-190,-4-6 37,-3 0 161,5 0 0,0-1 159,3 1-364,3 0 307,-4-7 1,4 5-323,-3-3 306,3-4 9,2 1 1,2-6 48,3 4 0,3-3 213,7 3 96,0-4-123,6-1 1,-3 0 251,6 0 49,-6 0-398,10 0 0,-5 0 0,6 0 0,1 0 0,1 0 473,3 0-273,-10 7-284,11-5 0,-14 9-30,4-6 1,1 5 0,-7-4-50,-1 2-201,-8 2-9,3-2 80,-11 5-642,4-4 479,-6-1 24,-6 5 1,-4-10 307,-10 7-365,4-7 208,-12 10 1,10-11 352,-6 3-581,-1-4 599,-4 6-127,6-5 1,-11 4 0,3-6 0</inkml:trace>
  <inkml:trace contextRef="#ctx0" brushRef="#br0" timeOffset="2731">1339 1706 9143,'6'-29'0,"4"1"0,3 2 0,2 3 0,-1 2 0,1 3 272,0 1 0,4 3 527,1-1-145,6 0-385,-3 7-338,0-5 37,11 11 0,-9-9 180,9 6-589,3-6 235,1 9 237,0-11 1,11-2 0,-4-8 0</inkml:trace>
  <inkml:trace contextRef="#ctx0" brushRef="#br0" timeOffset="3076">2221 60 19667,'14'-15'-3725,"-1"0"3064,-3 1 1,3 5 950,-3 5 1,3 2 844,2 2-804,-1 0-202,1 6 1,0 9-216,-1 10-763,1 9 806,6 3 1,1 9-34,2 3-412,-3 3 2,-6 14 0,3 2-631,-3 11-1471,3 9 2316,-10 2 1,0 9 67,-3-5 0,-3-1-901,-2-5 519,-7 0 281,-1-6 0,-13-9 268,-4-9-254,-3-4 211,-1-7 0,0 2-168,-1-6 322,1-6 114,-7-1 1,5-9-243,-3 6 54,3 0 0,-4-1 0,1-1 0,1 1 0,2 1 0,2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0.48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147 192 8620,'-4'-30'0,"-3"3"19,-1 2-60,5-3 301,-10 12 0,11-5 167,-3 6-334,-3 0 15,6 7 203,-4 2-104,6 6-141,0 0 0,0 6-414,0 4 0,0 3 277,0 2 1,5 4 29,0 1 0,-1 6-21,-4-1 0,5-1 53,0 5 0,2-2-113,-2 7 88,-4-3 0,7-2 0,-4 2-274,1 4 0,1-4 265,-1 3 0,-2-1-178,7 1 0,-5-3 89,5 3-509,-7-3 327,10-8 0,-10-2-295,7-6 618,-7 0 1,11-7 0,-6-2-1</inkml:trace>
  <inkml:trace contextRef="#ctx0" brushRef="#br0" timeOffset="158">15 486 9750,'-5'-20'0,"0"0"0,2 3 0,2 0 0,1 2 0,0 1 0,1 1 0,4 3 581,5 5 0,8 3-372,1 2 0,12 0-1003,-1 0 388,16 0 278,-7 7 1,20-5 131,-1 2 1,8 5 0,7-1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22.091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691 338 22025,'0'-19'-3625,"0"-1"1,-4 0 1551,-1 6 1745,0-1 438,-2 7 1,4-4-142,-7 8 0,2 0 123,-2 9 1,-3 3-219,3 7 1,-3 6-542,-1 4 1,-1 3 962,0 1 1,0 7-123,1 3 1,-1 3-38,0 3 0,6-1-207,-1 0-220,6 0-102,-2 0 1,6 0 23,0 0-134,6-6 431,3-2 1,7-9-18,4-2 182,-4 3 5,12-12 1,-5-1-78,6-10 420,-6-4-255,5 6 0,-6-6-11,8 4 0,-2-10 63,-4-4 1,5-6-122,1-5 0,-2 2 57,1-6-330,0-1-22,-12-4 1,9 0-152,-6-1 9,-7 7 105,-7 2 1,-6 6-274,0 1-5,0-1 289,0 7 0,-2 1 180,-2 7 1,-5 0 259,-5 0 11,-1 0-109,0 7 0,1 1-32,-1 7 0,2-1 36,3 1 0,-3 5 126,3-1-92,4 1-247,-1 1 0,7-5-485,0 4-20,0-4 238,0-1 0,0 0-394,0-1 434,0 1-494,0 0 785,7 0 1,1-7-1,7-2 1</inkml:trace>
  <inkml:trace contextRef="#ctx0" brushRef="#br0" timeOffset="430">1030 470 13460,'9'-16'0,"-1"-3"-503,-1-6 1,3 4 219,-5 1 1,0 9 277,-5 1-159,6 7 320,-4-4 1,4 9-249,-6 3 1,0 3 84,0 7 1,0 1-176,0 4 0,0-4 114,0 3 1,0 3-136,0-3 0,0 6-130,0-6 0,0 6 252,0-6 1,-5 6-206,0-5 0,1-1 8,4-4-67,0 0 251,-7-7 0,5 5 186,-2-3 184,2-4-209,2 7 187,0-11-522,0 4 142,0-6 1463,0 0-826,6 0 1,-2 0 79,5 0 0,1 0-190,5 0 1,1 0 701,4 0 10,-4 0-564,5 0 1,-1 0 533,0 0-1242,6 7-204,-10-5 114,12 11 65,-12-12 0,5 12-325,-6-3-211,0-3 322,-7 6-403,-1-5-252,-7 7 614,0-1 1,-2-1-704,-3-3 629,-3 3 513,-7-11 0,-4 9-241,-1-6 56,-6 7 609,3-11-291,0 6 1,-11-1 0,3 2 0</inkml:trace>
  <inkml:trace contextRef="#ctx0" brushRef="#br0" timeOffset="588">1059 559 11381,'6'-30'0,"4"3"0,3 0 0,2 5 0,0 2 0,-1 7 1648,1 6-1181,0 6 0,1 1-475,4 0 1,-2 0-66,6 0 1,1 0-357,4 0 0,-3 5 431,4-1 0,-4 8 0,10-4 0</inkml:trace>
  <inkml:trace contextRef="#ctx0" brushRef="#br0" timeOffset="1040">1544 1014 13527,'15'0'-979,"-7"0"215,5 0 972,-11 0-69,4 0 1,-8 0-77,-2 0 273,-11 7-383,-8 1 1,-13 7 2,-3-1 0,-10 3 10,-5 2 0,-5-1-80,-5 7-39,-3-7 0,-13 5 111,-3-4-1414,3-2 1359,0 4 0,8-11-376,4-1 275,-4 1 1,20 3 210,3-3 0,3 3 0,8-5 0</inkml:trace>
  <inkml:trace contextRef="#ctx0" brushRef="#br1" timeOffset="1474">589 1529 8567,'9'-5'-243,"1"0"1,-5-5 150,5 5 0,-5 0 567,5 5-250,-7 0 1,10-4-275,-3-1 1,3 0 106,1 5 0,3-5 113,2 0 1,-2 0-76,2 5-145,-2 0 97,4 0 0,-5 0-30,4 0 1,-4 0-226,-1 0 229,0 7-365,-1 1 213,-6 6 1,4 1-41,-7 0 0,0 4 121,-5 1 0,0 6 18,0-1-13,0 2 6,0 3 0,-5 1 6,0 3 1,0-3-12,5 3 1,-5 1 25,0-6 1,0 2 9,5-11 122,0 6-129,0-10 0,2 5-2,3-6 0,-4-5-10,4 0-317,-3-7 0,0 4 13,2-7 0,-2 1-161,3 4 491,-3-3 0,-2 4 0,0-6 0</inkml:trace>
  <inkml:trace contextRef="#ctx0" brushRef="#br1" timeOffset="1644">794 1984 9156,'0'-14'0,"0"-1"0,0 0 0,0 1 0,0-1 0,0 0 0,0 1 815,0-1 0,7 5-842,3 0 0,8 5 64,1-4 1,7 0-621,-1 0 330,3-4 168,8 4-1122,-5 1 800,11-5 0,-9 10-28,6-7 435,-6 0 0,16-4 0,-4-1 0</inkml:trace>
  <inkml:trace contextRef="#ctx0" brushRef="#br1" timeOffset="2089">1485 1499 8546,'-8'-6'-571,"3"-4"-961,3-3 1532,2-2 80,0 7 300,0 2 13,-6 6 0,-2 11-167,-7 4 0,0 4-14,1 1 1,4-2-177,0 6 0,-1-1 9,-9 2 0,4 3-47,-4-4 0,9-1 21,1 1 0,0-6-7,-5 2-1,6-4-85,-1-1-121,7 0 182,-4-7-19,7 5 54,0-11-15,7 4 1,1-8 8,6-2 0,1 2 5,0-3 0,-1 3 43,1 2 0,0 0 120,0 0 1,-1 0-76,1 0-74,0 0 10,-1 0 1,1 0-71,0 0-1,-1 0 74,1 0 1,-5 0-79,0 0 1,0 5 41,4 0 1,-4 5-12,0-5 0,-7 6-41,2-1 1,2 3-3,-3 2 0,1 0-16,-5-1 1,0 1-109,0 0 1,-1-1-275,-4 1 323,-3 0 1,-7-1-220,0 1 1,1 0-37,-1 0 0,0-6 74,0 1 1,1-7 297,-1 2 0,-6 4 0,-2-1 0</inkml:trace>
  <inkml:trace contextRef="#ctx0" brushRef="#br1" timeOffset="2247">1279 1749 8340,'9'-29'0,"-3"0"0,-1 1 0,2 2-784,1 1 1237,1 7 1,6-3 667,0 6 0,-5 7-908,-1 3 1,3-1 102,8 1-1282,-4 0 710,12 5 0,-6 0-115,8 0 1,-1 0-207,1 0 0,4 0 169,0 0 1,1 0 407,-6 0 0,7 0 0,1 0 0</inkml:trace>
  <inkml:trace contextRef="#ctx0" brushRef="#br0" timeOffset="2587">2235 412 15365,'15'-38'-1342,"-1"4"1,1 4 1143,0 6 0,-6 3 316,1 6 220,-7 7-110,4 1-546,-7 14 194,-7 8 1,-1 7-581,-6 8 742,-8 6 113,0 8 1,-8 8-117,1 7-908,-7 0 964,5 6 0,-4-3-262,11 7 0,-2 6 314,6 8-253,-6 10 101,16-3 1,3-40 0,1 0-53,6 43-351,0 0 259,13-5 0,4-3-400,12-7 342,0-12 131,-6-16 1,5-12-246,-3-4 310,2-3 14,3-1-143,-1-8 71,-6 0 1,5-9 33,-4-3 130,4 9 0,8-16 1,2 10-1</inkml:trace>
  <inkml:trace contextRef="#ctx0" brushRef="#br0" timeOffset="3381">1353 59 13457,'8'-15'-1546,"-3"1"840,3 5 750,-6-4 42,11 12 0,-10-6-614,7 7 557,-7 0 1,10 8-35,-3 7 1,3 6-281,2 9 332,6-1 333,-5 7-361,12 8 1,-7 3-1,4 7 1,1 3 57,-6 12 0,1 3-549,-2 16 1,-7 4 451,-4-42 0,-1 2 0,-4 2 0,0 0-890,2 0 1,0 0 924,-1 3 0,2 0 0,1 1 1,0 0-1,1 3 0,-1-1-148,0-1 1,1-2 0,2-1-1,1-2-140,1-5 0,0 0 0,11 40 2,2-5 1,-2-14 89,1-1-632,-3-14 803,-6-4 1,0-12 145,0 0 0,-7-6-310,-3 1 0,-4-3 1101,-1-2-1209,-6 1 0,-4-2 282,-10-4 0,11 4 0,-5-5 0</inkml:trace>
  <inkml:trace contextRef="#ctx0" brushRef="#br0" timeOffset="3896">148 235 10358,'0'-23'-833,"0"4"809,0 9 175,0-3 61,0 11 0,-2-4-283,-3 6 317,3 6-222,-11 16-249,12 9 455,-12 13 0,0 13-51,-7 7 0,0 7-188,6 8 1,-1 11-511,7-40 1,1 3 382,3 4 0,0 2 65,0 0 1,2 1-1,2 2 1,3 0-166,1-3 0,2-1 127,0 1 0,4 0 63,10 4 1,2-2 0,-3-5-1,2-1-61,2 0 1,3-2-10,0-3 1,0-2 68,20 34 1,4-2-124,-6-7 0,-6-12-424,-4-7 375,-9-14 57,2-4 0,-4-1 17,7-1 145,-1 0 0,4-1 0,6 6 0,7 7 0</inkml:trace>
  <inkml:trace contextRef="#ctx0" brushRef="#br1" timeOffset="4467">2441 544 8559,'0'-15'0,"0"1"197,-7-1 425,5 0-198,-4 7-1139,6 8 524,0 8 0,0 13 56,0 4 0,0 3 7,0 1 1,5 0-153,0 1-27,0-1 312,1 1 0,-4-1-434,3 0 188,3-6 55,-7 5 1,11-7 185,-7 4 0,6 3 0,-3-6 0</inkml:trace>
  <inkml:trace contextRef="#ctx0" brushRef="#br0" timeOffset="4755">2749 544 16092,'0'-15'-1514,"0"1"1,0 4 292,0 0 763,0 7 159,0-4-492,0 7 555,0 7 1,0 6 179,0 6 1,0 8-428,0-3 1,0 4 257,0 1-58,7 1 479,-6-8-319,13 6 290,-6-11 0,5 4-81,-3-7 1,3 1 705,-4 0-420,4-7-6,9-1 0,-6-7 106,4 0 1,-4-4 221,-1-5-256,6-1-341,-11-12 0,8 3-135,-13-1 0,-1-4-179,-4 4 1,0-4-605,0 4-147,-6-6-36,-2 10-90,-7-6 570,-6 14 596,-2-5 0,-6 5 1,-1-7-1</inkml:trace>
  <inkml:trace contextRef="#ctx0" brushRef="#br1" timeOffset="5270">2382 1308 12376,'29'0'17,"2"0"4,4 0 0,12-1-61,17-4 1,12 2 198,22-7-1958,-46 8 1,1 0 1626,5-4 1,1-1 0,2 3 0,-1 0-521,-1-3 0,0 0 561,-1-1 1,-2 1 0,-4-2 0,-1 0 0,42-7-1203,-16 2 747,-25 10 586,-9-3 0,-17 7 0,-7 0 0,-5 0 0</inkml:trace>
  <inkml:trace contextRef="#ctx0" brushRef="#br1" timeOffset="5795">2573 1617 8557,'0'8'61,"0"-1"404,0-7 423,0 0-857,6 0 69,-4 0 1,6 0 343,-3 0-648,3 0 209,7 0 1,5 0-194,-1 0 206,7 0 0,-4-5 157,2 0-384,4 0 116,-5-2 1,4 6-119,-2-4 0,1 3-94,-6 2 242,-1 0-231,-4 0 149,0 0 1,-6 7-280,1 3 381,-6 3-30,2 1 1,-6 8 165,0 2-153,0-3 0,-2 10 254,-2-6-231,2 12 0,-10-12 24,8 9 0,-6-3 13,5-1 0,-2-1 0,2 0-276,4 1 264,-6-1 1,7 1-362,0-1 16,0-6 313,0-2 1,0-6-627,0 0 670,0-7 0,7 5 0,1-5 0</inkml:trace>
  <inkml:trace contextRef="#ctx0" brushRef="#br1" timeOffset="5963">2705 1970 9345,'-1'-15'0,"-3"0"0,-1 1 0,0-1 0,1 0 0,-1 1 1036,1-1-1284,9 7 1,3 1 174,7 7 0,0-5-96,0 0 0,6 1-141,3 4 1,6 0-170,4 0 0,-1-2 57,6-3 422,0 3 0,5-11 0,0 5 0</inkml:trace>
  <inkml:trace contextRef="#ctx0" brushRef="#br0" timeOffset="6358">3455 1602 9556,'0'-14'-2185,"-7"5"2430,-1 3 1,-7 12-71,1 4 0,-1 3-73,0 2 1,-1 5-98,-4-1 0,4 6 0,-4-6 1,4 3-21,1-3 0,6-3-46,-1 4 0,2-4 81,-2-1 1,3-5-56,7 0 0,0-5 158,0 4-181,0-5 2,0 2 270,0-6 1,7 0 15,3 0 1,4 0-37,6 0 1,-4 0-4,4 0 1,-2 0 21,1 0 1,-1 0 8,7 0 1,-7 0-24,2 0 1,-3 5-215,3 0 0,-4 2 111,4-3 1,-4 3-360,-1 3 1,-7 3-43,-3-3 0,2-2 16,-2 2 1,-1-1 64,-4 6 0,0 0 2,0-1 1,-6 1-42,-4 0 0,-3-2-97,-2-3 1,1 3-81,-1-3 0,-5 1 421,1-1 0,-7 3 1,3-5-1</inkml:trace>
  <inkml:trace contextRef="#ctx0" brushRef="#br1" timeOffset="6516">3205 1852 8093,'0'-23'0,"0"2"0,2 2 0,2-1 0,6 2 502,3 2 73,2 1 1,0 0-202,-1 1 0,8 4-408,2 0 0,4 5 313,1-5-550,1 7 222,6-4 0,0 3-640,3-1 1,3-2 367,-3 2 1,4 2 320,1-7 0,0 0 0,0-4 0</inkml:trace>
  <inkml:trace contextRef="#ctx0" brushRef="#br0" timeOffset="6893">3734 221 19365,'15'8'-583,"0"-3"1,-1-4-567,1-1 593,6 7 0,-3 3 1022,7 9 1,-6 7-409,6 14-259,6 5-781,6 21 837,1 1 0,4 19 20,-22-40 0,0 1-223,1 3 0,0 0 195,2 4 0,-2 1 0,-2-3 0,-2 1 0,-2 0 1,-1 2 75,2 0 1,-2 1-658,-5-4 0,-2 0 476,1 0 1,-1-1 130,-3 0 1,-2-1-1,-3 32-861,-4-4-63,-10-9 769,-1-10 0,-14 1-158,1 4 0,-2-9-39,-8 4 0,0-10 479,-5 0 0,1 0 0,1-1 0,-3-1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6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44 8319,'-15'-10'-408,"0"1"0,1 4 82,-1-5 1450,0 7-660,-6-4 0,3 7 248,-7 0-609,7 0 91,-9 0 0,5 5 194,-2 0-1115,3 6 584,0-2 1,4 0-1064,-2 1 622,-4 0 376,13-2 0,-10 4 208,11-8 0,-5 8 0,0-4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41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7406,'0'-9'1173,"0"3"-1039,0 6 0,0-2 308,0-3-323,0 4 1,0-7 387,0 3-346,0 3 114,0-11 28,0 5-84,0-13-165,6 4 1,-3-4 36,7 6 0,0 1 176,5-1-528,-1-6 185,1 4 1,0-2-423,-1 9 314,8-3 72,-6 11 1,7-4-113,-4 6 69,-2 0 0,9 0 23,-6 0 88,-1 6 0,1 2-76,-1 7 222,1 0-141,-5 0 1,-1 4-34,1 1 36,0-1 12,6 3 0,-5-6-45,4 3 24,-4-2 27,-1-2 1,0-1-228,-1 1 208,1-7-9,0 5-306,-1-11 304,1 4 0,0-6-98,0 0 1,-2-1-157,-4-4 0,3-3 136,-7-7-155,6 0 121,-9 1 0,4 4-298,-6 0 498,0 7 0,0-10 0,-5 9 0,1-5 0,-14 5 0,1-2 0</inkml:trace>
  <inkml:trace contextRef="#ctx0" brushRef="#br0" timeOffset="407">236 545 8539,'-7'14'0,"4"-1"-968,-7-3 546,7 3 273,-4-11 22,7 11 72,-6-11 199,4 4 456,-4-6-26,6 0 342,0 0-603,0-6 0,0 2 3,0-5-57,0-1-62,0 2 1,1-6-40,4 5 130,-3-4-52,11-2-315,-11 0 120,11 1 0,-5-3 283,6-2-601,1 2 224,0-4 1,1 6 153,4 1-423,-4-1 214,5 7 0,-6-5-326,0 3 266,-1 3 68,1 1 1,0 6-177,0 0 160,-1 0 0,1 1 0,0 4-150,-1 5 198,-6 3 0,4-3 1,-6 0-182,3 1 199,-6 2 0,10 2 0,-5 0-19,0-1-53,5 1 106,-4 0-28,5 0 0,-4-6-485,0 1 238,-7-7-10,10 4-260,-5-1 48,0-4 513,6 5 0,-6-7 0,6-7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3:50.3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2793 282 12220,'13'-15'0,"-2"2"-276,-1 3 0,-5-1-566,5 6 1148,-7 0-802,4-1 483,-7 4 56,0-5 9,0 7 450,0 0-49,-7 0 1,-1 0 640,-7 0-587,1 0-94,-1 7 1,-5-5-58,1 2 0,-7 3 373,1-2-52,-9 0-731,3 1 0,-12-4 80,4 3-202,-10-3 201,-3-2 0,-7 0 244,0 0-223,-6 0 95,4 0 1,-6 0 120,4 0-942,-4 0 722,0 0 1,1 0 125,8 0-132,-1 0-15,0 0 76,-13 0-75,10 0 0,-10 0 3,14 0 0,-3 0 5,-3 0 1,1 4-21,-1 1 1,0 0 15,10-5 1,2 5 47,-2 0-116,0 6 1,2-7-35,3 5 6,10 1 1,-4 0-35,4 0 0,-6 5-71,0 4 0,-2 1-57,8-6-164,3 8 240,0-6 1,2 12-302,-1-4-228,1-2 488,5 5 1,4-4-309,1 7 17,6-1 244,-10 0 0,12 1-370,-4-1 461,4 7 0,1-5 0,2 5 429,3 0 0,-3-5-767,3 3-22,4 4 270,-7-1 1,6 3-94,-3-1-99,-3 0 353,12 5 0,-11-3-120,7 3 261,-6-10-112,9 15 1,-6-13-45,3 3 156,4 4-46,-6-5 1,7 1 58,0 0 0,0-6 83,0 1 103,0-3-154,7-2 1,-6 1 215,4-1 44,3 1-216,-6-1 0,9 0 341,-6 1-270,0 6-128,2-5 1,-1 5 12,4-7 1,3 5 0,-3 1 0,-2 1-80,2-2 0,0-3 49,4 3-31,1-3-71,0-1 0,1-1 192,4 0 73,-4-6-147,5 5 1,0-10 195,4 6-132,3-6 1,1 9-1,0-8 464,1-1-321,6 5-126,1-7 0,7 7-8,1-3 1,-1-4-3,0 4 0,2 1-26,2-1 0,-2 4-143,3-4-159,-3-1 166,5-4 1,-4 1-281,7 4 232,0-4 0,0 5-80,0-6-506,-1 0 599,6 0 1,0-1 0,0 1-20,0 0 1,-5-1-77,-1 1-79,8 0 161,-7-1 1,9 1-248,-9 0-396,3 0 644,2-1 1,3-1-52,-3-3 67,3 3 0,-10-6-40,7 2 121,0-2-106,0 0 35,0-6 0,1 6 7,4-7 0,-2 0-81,6 0 1,1 0 44,5 0 0,-1 0-6,1 0-680,-8 0 701,6 0 1,-5-5 35,7 0-60,-14-7 9,4 11 1,-12-7 124,7 3-108,6 3-71,-4-11 41,4 11 43,-6-11 0,0 5-292,-1-6 59,8-1 241,1 7 1,1-5 6,1 3 0,-2-3 337,2-2 0,6 0-402,-7 1 53,7-1 0,-14 0-42,2 1-282,-2-1 335,-2 0 0,-5 0 0,-2 1 339,-1-1 1,-2-1-373,-5-4 1,5 4 229,0-4 1,0 4-218,-5 1 0,-5 0 50,0 1 1,-1-6-157,1 1 33,3-1 22,-11 5-169,5-6 421,0 5 0,-5-12-241,4 3 1,-4 3-7,-2-3 0,2 1 5,3-6 0,-8 1 1,4-1 1,-4 3 52,3 2 0,1-3-51,-1 4 1,-4-4-75,-1-1 67,-6 6 0,8-5 244,-6 4-212,-1-4 0,1-2 4,0 1 1,1 0 32,-2-1 1,-2-1-83,2-3-322,-2 3 357,-3-12 1,-1 11 67,-3-7 1,3 4-96,-3-4 1,-2 5 36,2-5 0,-2-1 5,2-4 1,3 0-13,-3 0 0,-2 0 64,2 0 0,-7 1 21,2 4 1,-3-3 47,-2 3 1,0 1 8,0-1 1,-2 4 73,-3-4-83,-10 0 28,-1-5 0,-12 5-45,4 0 218,-4-1-147,-8-10 0,-5 2-63,-13-6-1369,1 1 1294,-26-6 0,-4 5-101,33 27 0,-3 0 0,-5-1 0,-3 0 27,-7-4 1,-1 1-1,-4 2 1,-1 2-69,-6-3 0,-2 1 0,-5 5 1,-1 1-1120,-2 1 0,-1 0 1259,25 7 0,-1 0 0,-1 1 0,0 3 0,1 1 0,-2 0 0,-4-2 0,-1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2.5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0 148 8518,'8'0'107,"5"0"118,-11 0 28,11 0 1,-10-5-130,7 0 74,-6 0 0,4 0-321,-3 0 77,-4 0 17,12-1 0,-5-1 164,7-2 27,0-4-235,0 4 42,6 1 1,-3-5 157,6 3-347,-6 4 116,3-7 0,-6 11-185,0-3 187,0-3 1,-1 6 28,1-3 0,0 4 16,-1 1 0,-4 6-10,0 4 0,-5 0-21,5 5 105,-7-4 0,3 12-14,-6-3 1,2-4-52,3 4 208,-3 2-168,4-5 1,-1 4 162,0-6-142,0-7 0,0 5 49,0-3 0,6-2 4,-1 2 0,3-7 0,2 2 34,-1-4 0,1-2-30,0-4-325,-1-3 135,1-7 1,0 0 160,0 1-839,-1-1 231,-6 0-418,5 1 508,-4-1 477,-1 0 0,-2 7 0,-6 1 0</inkml:trace>
  <inkml:trace contextRef="#ctx0" brushRef="#br0" timeOffset="374">147 604 8486,'2'8'-236,"3"-3"357,-4-4-9,12-1 163,-11 0-145,5 0 1,-6 0-181,4 0 183,-3-6 0,6-1 62,-3-3 1,-2-3 27,7 3-33,-7-3-48,10 5 0,-9-5-138,5 3 107,1-3 51,-2-1-359,5-1 133,-4 0 1,5 2 256,1 3-469,-7-3 195,5 12 0,-5-8 92,7 5-396,-7 2 68,5-5 194,-5 7 0,7 7 19,0 3 0,-5 3 39,-1 2-29,-5-1 43,9 1 222,-12 0-211,6-7 1,-2 5-41,0-3 269,6 3-207,-9-5 1,6 0-12,-3-3-134,-4-3 147,6 4-608,0-6 280,1 0 146,6 0 0,1 0-283,0 0 481,0-6 0,12-3 0,4-5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3.6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1 485 8339,'14'0'-60,"1"0"-649,-7 0 99,5 0 2246,-4 0-679,-1 0-386,5 0-705,-12 0 86,6 0 273,-7 0-1427,0 0 208,0 7 508,-7-6 229,6 12 257,-6-11 0,-6 11 0,-3-5 0</inkml:trace>
  <inkml:trace contextRef="#ctx0" brushRef="#br1" timeOffset="561">280 235 8763,'15'-14'-217,"-1"-1"0,0 0-562,-5 1 574,4-1 869,-4 7-34,-1-5-182,-2 11-56,1-5-138,-6 7-535,6 0 227,-7 7 1,0 1 179,0 7-68,0 0 28,0 6 1,0-5-16,0 4 2,0 3 1,0-7-1,0 5-109,0 0-129,0-4 189,0 4-286,0-6 359,0-1-6,6 1-177,-4 0 112,5-7-64,-1 5 75,2-11-35,7 4 1,0-6-281,-1 0 281,1 0-68,6-6 0,-3-3-20,7-5 0,-1-3 51,6-2-321,-1-4 165,1 0 1,-1-5 82,0 4-318,1 3 338,-1-7 1,-4 5-370,-1-6 297,-6 6 56,-3 1 0,-4 3 91,-6-1 40,0 7-154,-5 0 308,0 11-40,0-4-279,0-1 340,0 6-92,0-6 1,-2 9-145,-3 3 242,4-4-92,-12 12 0,10-4 177,-7 5 46,0 8-305,-5-6 1,1 10 510,-1-6-203,0 6-24,0-3-135,1 6-84,-1 0 1,2 1-21,3-1 0,-3 1-148,3-1 1,-1 0 276,1 1-652,4-1 296,-1-6 0,5 5-428,-3-4 309,4-2 103,1-1 0,0-6-124,0-1-73,0-6 302,0 5-360,0-11 167,6 5 0,-2-7 45,5 0 209,1 0 1,11-7 0,2-1-1</inkml:trace>
  <inkml:trace contextRef="#ctx0" brushRef="#br1" timeOffset="981">1191 30 9040,'0'-15'-1068,"0"7"194,0 1 1194,0 7-1,0 0-182,-6 0 0,-2 7 376,-7 2-232,0 5-134,-6 7 1,5-3-92,-4 6 0,2 1-32,-1 4 1,2-1-7,-2-4 0,7 4 185,2-3-385,7-4 149,-10 7 1,11-7-223,-2 3 294,2-2-37,2-8 0,6-1-56,4-3 128,3 3-31,2-11 47,0 4-54,6-6 0,-3 0 13,6 0-4,1 0-19,4 0 0,-4-6-13,-1-4-399,1-3 362,-2-2 1,-2 2-228,-6 3 189,-7-3 7,-2 5 1,-1-2-343,0 1 296,0 5 19,-5-2 0,-7 6 12,-2 0 1,-4 0-10,-2 0 322,0 6-275,-6-4 1,5 14 26,-4-6 0,4 11 7,1-6 0,5 5-113,0-1 93,1-2 1,0 9-49,5-7 53,2 7 1,-5 4 0,-1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5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8904,'10'-15'0,"-2"0"1343,-1 0-1178,-2 1 0,-1-1 297,1 0-400,7 7 218,-11 2-889,6 6 298,-7 0-855,0 0 1023,-7 0 0,6-2 12,-4-3 0,-2 2-36,2-7 0,-1 5-27,1-5 646,3 1-52,-4-6 84,6 0-222,0 7-217,6 1 0,3 7 89,5 0-479,-6 0 231,5 7 0,-9 0-126,6 2 0,-7 4-289,2-3 0,-4 8 529,-1 2 0,0-1 0,0-4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49.649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133 148 10747,'0'8'-1697,"0"-1"1013,-7-7 1592,5 0-406,-4 0 227,6 6-944,0-4 179,0 4-453,0-6 1137,0 0-75,0-6-1108,0 4-71,0-11 98,0 5 482,0-7 28,0 0 0,5 6 357,0-1-737,6 7 299,-9-10 214,11 11 88,-5-5 0,2 2-16,0 1 0,-1-1 57,6 5 0,0 0 362,0 0-72,-7 6-343,5-4 1,-5 16-177,7-4 1,-6 6 122,1 0 1,-7 4-530,2 10 138,4 4-63,-8 0-397,6 11 487,-7-10 0,-7 10-24,-3-10 1,-3 2 123,-1-7 0,-1 4 51,0-9 0,1-3 77,-1-11 0,-5-2-1,1-3 217,-8 3-62,11-12 0,-12 4-10,4-10 291,3-3-263,-1-6 1,9-1-94,4 0 0,-3-4-84,7-1 1,0 0 11,5 6 0,0-1-381,0 0 297,0 1-24,7 5 86,1-4 0,7 7 55,-1-4 0,6 4 270,0 6 0,4 0 232,-4 0-342,6 0 119,-3 6 0,6-3-56,1 7 1,-1-5-146,0 5 0,6-2-164,-1 2 1,0 1-433,-4-6 0,4 5-483,0-5 435,7 6 507,-10-9 1,12 4-1,-6-6 1</inkml:trace>
  <inkml:trace contextRef="#ctx0" brushRef="#br1" timeOffset="2049">765 133 8553,'6'-15'-531,"-4"1"0,9 4 379,-6 0 508,0 7-309,-5-4-89,0 7-257,0 0 309,0 7 133,0 1-135,0 7 0,0-1 6,0 1 201,0 6-200,0-4 0,0 6 249,0-4-164,7-3 1,-6 6 0,4-8 174,-3 1-177,-2 0-29,6 0 0,-4-1 139,3 1-69,3-7-316,-6 5 232,11-11 0,-10 4-254,7-6 87,0 0 0,-1-1 156,1-4-170,0-3 0,0-7 35,0 0 0,-1-1-172,6-4 1,0-3 54,-1-6 1,3 5-151,2-1 1,-7 1 190,3-6-260,-4 1 320,-3 6 0,4-3 273,-8 6 44,1 1-412,-5 10 366,0 3 1,-1 6-69,-4 0 1,2 6 62,-7 4-31,7 3 0,-9 8 0,7 4 243,2 3 0,-4 3-137,2 3 235,1-3-198,-3 12 1,5-6-75,-2 7-91,-5 7 1,8-5-1,-4 4-141,3 1 1,2-5 21,0 3 1,-5-9-173,0 0 109,0-8-108,5 11-824,0-12 1008,0 5 0,14-7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5.42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15 10336,'1'-8'-929,"4"3"869,-3 3 28,11 2-127,-12 0 56,13 7 1,-6-4 43,6 7-472,8-7 235,-6 10 357,12-5 1,-5 7 0,6 0 0</inkml:trace>
  <inkml:trace contextRef="#ctx0" brushRef="#br0" timeOffset="155">133 338 13748,'20'-19'-791,"-1"-1"910,7-6 0,-8 15 174,7-4-1111,-1 10 650,-1-2 0,-2 14 72,-6 3 87,0 3 0,6 8 0,2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4.38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500 141 8435,'7'-26'-361,"2"-4"0,0 3-44,0 2 606,-5 14 0,2-4-148,-6 10-22,0 3 85,-6 2-216,-9 9 78,-8 5-48,-6 1 0,4 0-19,1-1-239,6 1 296,-10 0 1,5 1-26,-6 4-138,-1-4 12,7 12 214,-4-12 1,4 12-1,-7-5 1</inkml:trace>
  <inkml:trace contextRef="#ctx0" brushRef="#br1" timeOffset="159">265 406 9105,'0'-20'0,"-2"0"-329,-3 2 0,2 9 1247,-7 4 0,-1 3 766,-9 2-1467,-3 0-102,1 7 0,-6 6-310,3 6 0,-3 7 212,-1-1 1,0 3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4:58.64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294 324 5324,'2'-21'0,"1"-4"3739,2-2-3033,0 4-38,-5 2-606,0 12 0,0 4-592,0 10 219,0 4 155,0 12 0,-5 2 502,0 6-307,-6 7 84,2 8 0,-10 2 114,-1 3 0,-1 3 8,1 2 0,2 5-25,-6 4 1,1 3 170,-1 2-1191,-4 4 883,12 2 0,-6 4-52,8 10-140,-1-9-111,7 14 1,1-18-639,7 3-739,0-3 1178,7-14-644,1-4 829,7-13 0,-1-6 349,1-4-120,6-3 5,-4-8 0,10-8 0,-4-9 0</inkml:trace>
  <inkml:trace contextRef="#ctx0" brushRef="#br0" timeOffset="622">662 486 24223,'0'-15'-4283,"0"0"0,1 1 1907,4-1 2124,-3 0-113,4 7 452,-6-5-796,0 11 469,0-4 0,0 8-1787,0 2 1929,0 5 0,0 10 0,0 2 64,0 2 1,-1 2-165,-4 4-23,3 1-61,-4-1 0,6-1 218,0-4 0,-2 4 9,-3-3 0,3-3 10,-2 3-208,2-1-163,2-1 475,0-1 1,6-1-1,3 2 1</inkml:trace>
  <inkml:trace contextRef="#ctx0" brushRef="#br0" timeOffset="962">941 515 27924,'0'-8'-8763,"0"-5"5909,0 11 2439,0-4 1,0 7-421,0 4 0,-5 5 377,0 10-502,0-4 579,5 12 1,0-10-740,0 6 1,0-4 977,0 4 0,0-6 201,0 2-240,0-4 309,7-1 0,1 0 502,7-1 588,-7-5-453,11 4 0,-9-12 1514,10 4-291,3-10-374,-7-3-202,5-7-1107,0-6 1,-9-2-738,3-6-486,-4 0 296,-3-1 0,-1-1-1513,-7-3-116,0 3 1465,0-5 0,-2 8-628,-3 4 530,-3-4 1097,-13 11 1,4-2 189,-2 9 0,-2 4 493,1 6 0,-1 0 649,1 0-1187,4 6 0,-12 2 1,5 7-1</inkml:trace>
  <inkml:trace contextRef="#ctx0" brushRef="#br0" timeOffset="1370">1485 339 27365,'0'-8'-6434,"0"-5"3020,0 11 1770,0-5 655,-7 7 2980,-1 0-1248,0 0 1,-5 5-491,3 0 1,-3 7-1130,-2-3 0,-4 5 1438,-1 0 0,0 1-86,6 0 1,-1-1 125,0 1-41,7 0-1407,-5-7 1,10 5-158,-7-3 1,7-2-443,-2 2 607,3 0-466,2-2 879,0 5 1,8-10 933,7 7 0,0-7 247,4 2 1,4 2 698,2-3 437,-4 8-847,7-10 0,-10 9 460,6-6 1000,1 6-1571,-2-3 0,-2 7-1095,-6 0 1,-1 0-724,1-1-224,0 1 530,-7 0 0,-2-6-584,-6 1-872,0 0 926,0-2 1,-1 4-1401,-4-7 1406,-3-1 914,-14-4 306,6 0 0,-18 7 0,3 1 0</inkml:trace>
  <inkml:trace contextRef="#ctx0" brushRef="#br0" timeOffset="1511">1426 354 19726,'24'-15'0,"-1"0"0,0 2 42,0 3 342,-5 4 0,3 6 339,-6 0 0,5 1-514,-1 4 1,2 3-866,-1 7 634,-4 0 0,12 0 0,-5-1 0</inkml:trace>
  <inkml:trace contextRef="#ctx0" brushRef="#br0" timeOffset="1856">1735 1059 28526,'14'0'-305,"1"0"1,-2-2-675,-3-2-439,-4 2 754,1-5 0,-7 7 775,0 0 69,-13 7-157,-10-5 1,-13 11-356,-3-4 0,-15 3 260,-5-2-231,-16 3 437,7-5 0,-16 8 324,1 4-703,0-4 1,-14 7 25,4-3-1533,10 2 1598,-4 1-221,14-1-964,6-1 1030,8-5 0,4 5-469,6-6 778,6-7 0,7 9 0,7-8 0,-1 1 0</inkml:trace>
  <inkml:trace contextRef="#ctx0" brushRef="#br0" timeOffset="2128">706 1500 23154,'8'7'-895,"-2"-6"1,-6 12-2828,0-3 1245,0 3 1751,0 2 0,0 1-13,0 4-227,0 3 627,0 0 1,-4 4-1845,-1-2 757,0 3 1235,5-6-268,0 6 213,0-11 299,0 10 0,6-10 0,2 4 0</inkml:trace>
  <inkml:trace contextRef="#ctx0" brushRef="#br0" timeOffset="2607">1103 1456 25691,'14'-7'-2885,"-4"-1"1504,0-6 0,-2-1-464,2 0-122,3 0 637,-11 7 637,4-5 554,-6 12-1443,0-6 36,0 7 2045,0 0 0,-5 2-222,0 3 1,-6 3-208,1 6 1,-8 1 37,-1 0 950,-1 6-913,5-5 0,1 6 355,-1-8 83,0 1-1133,0 0 1,1-1 387,-1 1 177,7-7-97,-5 5 1,10-6-333,-7 3 459,6 3-351,-2-12 325,6 6 1,6-2 546,4 0 592,3 0-523,9-5 1,0 0 521,8 0 323,-1 0-916,1 0 0,-6 0 1118,1 0-466,-1 0-651,-1 0-468,5 6-177,-12 2 0,5 7-242,-6 0 1,-2-1-158,-3 1 0,-4 0-653,-6 0-765,0 6 984,-6-5 0,-2 5-868,-7-6 722,0-7 729,-6 5 1,5-9 511,-4 5 10,-3-5 687,7 2 411,-5-6-367,6-6 1,0 2-234,1-5 0,4-3-505,0-7 1,7 1-720,-2-7-402,3 1 361,9-6 1,1 1-889,7-1 587,6 1-425,-5 0-97,12-1 1216,-5 1 1,6 1 696,1 4-637,-8 2 351,6 8 0,-7 1 498,4 3-431,3 3 1,-5 7-1,6 0 1</inkml:trace>
  <inkml:trace contextRef="#ctx0" brushRef="#br0" timeOffset="4024">2102 1 29487,'38'14'-116,"-2"1"-1194,-7 0 0,-1 6-685,-4 4 1188,4 2 291,-5 9-21,6 8 1,1 5 696,-1 10-2328,7-3 1792,-5 16 0,5 1 101,-7 10 0,-7 2-328,-8-1 0,-1-3 102,-8-2 1,-6-4-779,-9 3-339,-3-9 1130,-8-4 0,-7-11-432,-6 0 257,-7 0-411,3-2 871,-6-1 324,-7-7 0,6 0 585,-4 0-319,-4 0 281,8 0-668,1 0 0,-2 4 0,7-4 0,3-3 0,3 1 0,4 4 0</inkml:trace>
  <inkml:trace contextRef="#ctx0" brushRef="#br0" timeOffset="4563">3307 295 21882,'0'-23'-6471,"0"3"4187,0 4 1618,0-5 0,-1 4-119,-4-2 351,3 9 566,-11-3 1,5 11 1463,-7-3-1381,-6 4 463,5 14 1,-12 3-339,4 14 0,-6 5 99,-4 5 261,3 15-835,-12-1 1,12 20-382,-3-1-2261,3 7 2103,8 8 1,-3 9 79,16-46 1,0 1 409,0-1 0,1 0 1,4 5-1,2 0-147,0-2 1,1-1 228,0 0 1,2-1 0,3 0-1,1 0-36,5 46 0,4-19-47,2-6 1,0-16 331,0-8-313,-1-3 341,8-2-175,0 0 0,5-1 0,-8-4 0,-6-3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4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280 89 16551,'0'8'-5964,"0"0"5284,0-3 357,0-3 115,0 4 175,0-6 1,0 2 42,0 3-32,0-4-379,0 6 0,0-5 598,0 3-229,0-4 132,0 6 1,0-6 97,0 4-34,0-3-245,0 4 169,0 1 13,0-5-207,0 4 164,0-6 1,0 2 73,0 3-407,0-4 556,7 6 0,1-7 790,7 0-218,-1 0-323,1 0 0,1 0 561,4 0-69,-4 0-503,5 0 1,-1 0 583,0 0-565,-1 0-507,2 0-20,-11 0 14,10 0 1,-12 0 35,7 0-172,-7 0 163,5 0 2,-11 6-1054,11-4 798,-12 11 1,6-10-82,-7 7-712,0 0 499,0 5 1,0-1-535,0 1 36,0 6 495,-7-4 0,4 10 433,-7-2 1,0-2-335,-4 1-198,6 1 684,-6-2 0,8 3-41,-4-7-58,-3 7 102,5-9 1,-2 4-165,0-6 294,7-1-248,-3-5 1,6-1-579,0-3 352,0-4-278,0 6 200,0-7 405,0 0 0,13-7 1,3-1-1</inkml:trace>
  <inkml:trace contextRef="#ctx0" brushRef="#br0" timeOffset="184">368 456 8981,'0'-14'0,"2"1"0,1 1 0,2 2 0,0 1 1319,2 0-1341,-6-4 0,7 12 1617,-3-4-1367,3 3 0,7 2 727,0 0-883,6 0-36,-5 0 0,11 0 311,-8 0-175,7 0 0,-3 0 458,7 0-583,-1 0 0,7 7 0,1 1 0</inkml:trace>
  <inkml:trace contextRef="#ctx0" brushRef="#br0" timeOffset="590">1103 118 22387,'-8'-6'-202,"-5"4"1,5-3 69,-7 10 1,-4 3-977,-1 7-151,0 0 978,-1-1 0,0 6-503,-4 0 433,4 6-692,7-10-295,-1 5 795,0-6 1,2 0-89,3-1 171,-3 1 201,12 0-483,-6-1 356,7-5 0,2-3 695,3-6 0,3 5 215,6 0 0,3 0 116,2-5 0,-1 0-78,7 0 0,-6 1 181,6 4 1,-6-3-61,6 3 1,-5 1 399,4-1 0,-6 5-204,2-5 1,-4 6-711,-1-1 0,-2-2-625,-3 2-148,3-6 371,-12 9 1,6-10-575,-7 7 0,-2-7 0,-3 2 0,-5 1 248,-9-1 0,1 0 22,-7-5 641,1 0 0,-6-6 1,1-3-1</inkml:trace>
  <inkml:trace contextRef="#ctx0" brushRef="#br0" timeOffset="740">927 177 17964,'23'-10'0,"-2"-1"0,-1-1 0,1 1 0,0 3 369,0 3 0,1 3-79,-3 2 0,-3 7-137,4 3 1,1-1-531,-1 6 1,4-7 546,-4 12-223,0-14 1,1 21-1,2-11 1</inkml:trace>
  <inkml:trace contextRef="#ctx0" brushRef="#br0" timeOffset="1094">1368 736 19582,'15'0'-343,"-7"0"490,-2 0 1,-7 1-1864,-4 4 868,-16 3 921,-4 7-535,-24 0 414,3-1 0,-14 6-74,-4 0 1,-11-1-412,-13-4 1,-2 5 105,-8-1-479,0 1 1275,2-6 1,3 1-415,9 0 1,12 0 68,14-1 0,5 1-487,9 0 461,7-1-135,1-6 0,13 4-68,3-7 1,4 1 185,1-1 1,1-3-1,-1 4 1</inkml:trace>
  <inkml:trace contextRef="#ctx0" brushRef="#br0" timeOffset="1811">177 1471 14724,'8'-15'-1772,"-1"7"0,-7 0 994,0 3 661,0 3 6,0-5 313,0 14 1,0 6-399,0 7 1,0 1 95,0-1 0,0 2-510,0 8 351,0-1 297,0 1 1,0-6 38,0 1-445,0-1-108,0 5 1,0 1 7,0-1 85,0 1 333,0-7 0,5 3-333,0-7 449,6 1 0,-3-5 0,7-1 0</inkml:trace>
  <inkml:trace contextRef="#ctx0" brushRef="#br0" timeOffset="2788">662 1500 14566,'13'-2'-773,"-3"-3"86,-3 4 344,-1-12 1,-2 11 140,5-3-57,-5-3-77,2 6 306,-6-4-466,0-1 63,0 6-109,0-6 378,0 1 0,-2 4 265,-2-3-305,-5 3 584,1 2 0,-5 0-329,3 0 640,-3 0 52,-1 0-177,-1 0 117,0 0-441,1 0-65,-1 0-214,0 0 57,0 0-70,1 0 57,6 0 1,-4 2-67,7 3-426,-6-3 342,9 4 1,-4-4 18,6 3-495,-7-4 492,5 6-357,-4-7 488,6 0 72,0 6-135,0-4-112,0 5 0,2-7 331,2 0 749,-2 0-725,5 0 593,-1 6-886,2 2-262,7 7 602,0 0-38,-7-1 0,0-4-524,-3 0-79,-3 0 178,4 4 0,-4-4-430,3 0 487,-4-7 24,6 4 433,-7-1-445,0-4 1,0 6-182,0-3 337,0-3 108,0 4-121,0-6 206,0 0 234,0-6-817,0 4 199,0-4 185,0 6 1015,0 0-332,6 0 11,-4 0-654,5 0 19,-7 0 323,0 0 283,6 0-47,-4 0-628,4 0 20,1 0-8,1 0 0,2 4-105,0 1 308,-1 0-188,-1-5 1,6 0 91,-5 0-83,4 0 1,2 0 0,0 2 28,0 3 0,-1-4 63,1 4-211,0 4 138,-7-8 1,5 7-144,-3-3 25,3 3-4,-5 1 1,3 4-105,-6-4 1,5 0-58,-5 0-345,0 1 324,-5 5 1,0-5-330,0-1-93,0 1 402,0 5 0,-2 0-3,-3-1 1,2-4 158,-7 0 0,0-2-153,-4 2 341,-1-4 0,-1-4 121,-4 3 0,4-3 321,-4 3-7,-3-4 205,7-1-351,-5-6 1,6 2 122,0-5-19,1-1-475,5-5 1,-2 0 26,6 1-456,0-1 243,5 0 1,0-4-175,0-1 54,0-6 1,7 10 153,3-4 1,4-3 0,4 0-87,2 0-184,-1 2 418,3 0 1,-6 10 241,4-4-363,-4 3 137,-1-2 1,-1 6-9,1 3 1,-5 3-483,0 2 410,-7 0 537,3 0-378,-6 0 1,7 7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15 8343,'-1'-8'829,"-4"3"0,1 3-626,-5 2 0,-1 0-77,-5 0 1,0 0-191,1 0 0,-1 5 115,0 0 1,1 7-317,-1-3 137,0-2-164,1 6 134,-1-5 1,7 7 18,3 0 1,3-1 78,2 1 0,8 0-39,7-1 114,0 1-49,12 0 1,1 4 167,7 1 0,-1 0-90,-5-6 0,1 1 138,-1 0 0,0-1-121,-6 1-79,-1 0 90,-8 0 14,-6-1-303,-1 1 246,-7-7 0,-2 3-13,-3-6 1,-3 2-13,-6-2 0,-8-4-222,-2 4 1,-4-3 117,-1-2 0,-1 0-475,1 0 1,1-2 574,4-3 0,-4-3 0,5-6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09.43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189 588 13224,'0'8'-3882,"0"0"3423,0-3 1,0-1 601,0 5 1,0-4 61,0 5 0,0 0-119,0 5 0,-2 4-32,-3 1 0,3 6-34,-2-2 0,2 6-246,2 4 1,0-3 276,0 3 0,0 2-162,0-1 1,0 1 96,0-2 0,0-5-203,0 1 1,0-7-151,0-9 1,5 1-108,0 0 163,0-7 215,-5-2 96,0-6 0,0-13 0,0-3 0</inkml:trace>
  <inkml:trace contextRef="#ctx0" brushRef="#br0" timeOffset="150">27 956 9707,'-13'-7'0,"3"-3"0,7-3 0,6 0 0,7 3 1329,3 5-972,2-3 1,1 7 16,4-4 0,2 1-385,8 0 0,-1 2-234,1-3 0,4-2-270,0 3 1,7-6 533,-2 5 1,10-7 0,3 4 0</inkml:trace>
  <inkml:trace contextRef="#ctx0" brushRef="#br0" timeOffset="636">1056 309 12073,'8'-30'-887,"-3"1"1,1 6 373,-1 4 0,0 2 265,-5 3 449,0-1 139,0 7-223,0 1-456,-6 14 130,-9 1 0,-3 13 580,-6 4-146,-1 2-105,-4 9 1,-1 8 209,1 10-148,-1 3-226,-6 9 1,10-3 108,-3 11-1043,9-4 932,-7 23 0,17-5-1,0 10 0,8-47 1,1 0-86,1 47 0,1-48 0,1 1 149,2 1 0,2-1 0,5 44 14,14-7-1358,-1-7 1378,6-7 0,4-7 89,0-3-276,1-17 259,-6-5 1,5-17 731,1-1-565,-8-6 41,8 4 1,-16-13-402,11 1 1217,-11-7-871,2 4-482,1-7 1,-6-2-190,4-3 401,2-3 0,1-13 1,7-2-1</inkml:trace>
  <inkml:trace contextRef="#ctx0" brushRef="#br0" timeOffset="1117">1262 603 19026,'0'-10'-4480,"0"0"2816,0 7 1345,0-10 1,0 10 302,0-7-411,0 7 328,0-4-146,0 0-577,0 6 1179,0-6-625,0 7 449,0 0 1,6 0 0,4 0 1053,3 0-267,2 0-489,-1 0 0,6 0 674,0 0-201,-1-6-483,-4 4 1,0-4 151,-1 6-616,1 0 3,0 0 0,-1 6-107,1 4-128,-7 3-33,5 2 0,-11-1-1033,3 1 656,3 6 219,-6 2-914,4 7 797,-6-1 1,0 0-74,0 1 1,0-1 66,0 1 0,0-6-124,0 1 418,0-7 58,0 9 0,0-10-539,0 2 285,0-9 267,0 3 312,7-11 0,-6 4 0,6-6 0</inkml:trace>
  <inkml:trace contextRef="#ctx0" brushRef="#br0" timeOffset="1292">1409 779 9021,'0'-15'0,"0"1"0,0-1 0,0 0 0,1 2 0,2 2 0,4 3 0,1 1 2474,4 4-1390,1 1-273,1 2-462,1 7 1,1-6-139,4 4-11,-4-3-283,12-2 1,-12 5 522,4 0 0,1 0-288,-1-5 1,6 0 0,-3 0 0</inkml:trace>
  <inkml:trace contextRef="#ctx0" brushRef="#br0" timeOffset="1646">1923 515 18308,'0'-9'-5850,"0"-4"4126,0 12 1281,0-6 0,-5 9 868,0 3 1,-6-2-279,1 7 1,-3 0-125,-2 4 1,-4 3-40,-1 2-532,-6-2 717,10 4 1,-6-5 30,8 4 0,-1-4-95,0 4 1,1-9-198,-1-1-23,7 0-47,1-2 191,7-2-161,0 1-19,0-5 1,8 4 490,7-6 0,1 0-1,9 0 1,-2 0-69,1 0 0,4-5 84,-3 0 181,2 0-217,3 5 0,-6 0 576,1 0 9,-7 0-938,9 0 0,-10 5 33,2 0 0,-2 7-156,-3-3-200,-5-2 295,4 6 0,-12-5-569,4 7-307,-3 0 372,-2-7 1,-7 5-595,-3-3 495,-9-4 541,2 7 1,-10-11 132,2 3 1,-3 3 0,-1 0 0</inkml:trace>
  <inkml:trace contextRef="#ctx0" brushRef="#br0" timeOffset="1790">1776 603 11752,'15'-28'0,"1"4"0,0 4 0,1 4 0,-4 3 0,0 3 0,0 5 0,2 3 0,-1 2 1147,1 0-891,0 7-271,-1 1-35,1 0 0,0 12 0,0-4 1</inkml:trace>
  <inkml:trace contextRef="#ctx0" brushRef="#br0" timeOffset="2074">2320 867 21891,'10'0'-47,"0"0"-17,-7 7-281,3-5 0,-9 11-1388,-7-4 1018,-6-2 798,-20 6 0,-3-5-9,-10 7-486,-10 6 110,-1-5 1,-17 7-241,3-3-526,-2-4 2276,2 12-1143,1-5-160,6 0 0,8 5-194,10-4 0,5 2-68,5-1 0,-1 1-228,11-7 65,-4 1 1,19-5 519,-1-1 0,0-5 0,7-3 0</inkml:trace>
  <inkml:trace contextRef="#ctx0" brushRef="#br0" timeOffset="2332">1306 1514 15483,'8'0'-75,"-2"7"0,-1-4-352,0 7 0,0 1-255,-5 9 0,0-4 111,0 4 1,2 1 241,3-1 1,-4-1-504,4-4 495,-3 6-314,4-5 533,-4 12 1,11-12 0,-5 6 0</inkml:trace>
  <inkml:trace contextRef="#ctx0" brushRef="#br0" timeOffset="2805">1644 1470 9504,'10'-15'0,"-1"1"0,3-1 179,-6 0 55,7 1 0,-9 4 216,5 0-279,-5 7-711,2-4 407,-6 14-93,0 1 0,-5 7-118,0-1 360,-6 1 0,8 0-143,-7-1 0,5-1-5,-5-3 109,7 3-16,-4-5 1,3 2 18,-1 0 0,0-5 152,5 5-138,0-7 186,0 10-200,0-11 111,6 4-40,2 1 1,12-6 330,0 4-225,-1-3 0,1 0 101,-1 2-74,8-2-15,-11 11 0,5-10 205,-6 7-356,0 0 2,-1 5 0,-1-5-105,-3-1 1,-3 3-84,-7 7 1,0-7-102,0 2 0,-2-2-93,-3 3 68,-3-1 176,-7-6 0,-4-1 62,-1-7 1,-1 0 24,1 0 1,4 0 75,-4 0 314,4 0-238,1 0 0,5-7 146,1-2-251,5-4 1,-7-2 0,6 0 20,2 1-138,1-8 0,7 1 1,2-5-22,1 1 0,2 6-134,4-6-495,1 7 441,6-9 0,-3 10 43,7-2-9,-7 2 142,3 9 1,-6 0-114,-1 3 464,1 3-149,-7-4 0,12 12 0,-4 3 1</inkml:trace>
  <inkml:trace contextRef="#ctx0" brushRef="#br0" timeOffset="3772">2438 147 20008,'14'-6'0,"1"-3"-2001,0 1 1890,-1 2 1110,1 6-246,0 13 1,-5 3-1358,-1 14 46,-5 5 334,9 3 1,-10 13-87,7 3 0,-5 4-252,4 6-1346,-5 10 1429,9 1 1,-7 11-211,4-2 0,2 2 67,-8 2 0,1 4-113,-5-4 253,0-3-931,-6-12 1203,-9 1-1,-8-6 1,-5-1-291,4-1-1,-4-3 259,4-4 0,-2-2-80,1-3-271,-3 3 783,5-17 1,1 7-190,2-13 0,2 1 0,2-6 0,1 0 0,4 1 0</inkml:trace>
  <inkml:trace contextRef="#ctx0" brushRef="#br0" timeOffset="4178">2996 74 27290,'7'-23'-9831,"-6"2"7553,6 6 1698,-7 7 0,-2 13-107,-3 9 548,-3 17 284,-13 0 0,-2 15-53,-6 3-1784,-1 10 1741,-6 8 0,4 8-158,-8 3-1000,8 4 1174,13-36 1,2 3 0,2 3 0,2 2-232,0 2 0,2 1-80,2-1 1,3 0 154,2-1 1,1 0-1,5 43-252,3 0 1,10-8-621,9-7 975,4-10-26,1-7 0,6-16 558,-1-6 47,0 0-177,-4-13 0,-1-1 377,0-11-35,1-2-114,6-9-642,-5 5 0,9-11 0,-5 3 0,-1-4 0</inkml:trace>
  <inkml:trace contextRef="#ctx0" brushRef="#br0" timeOffset="4537">3246 309 22892,'-8'8'-2769,"1"5"1,7-10 1215,0 7 574,0 0 931,0 11 0,0-3-574,0 7 313,0 6 216,0 0 1,0 11-728,0-3 0,-1 4 535,-4 1 0,1-5-112,-5 0 1,1-1 178,-2 1 1,2-5-170,3-9 0,3-2 116,-3-4-525,3-9 499,2 10 1,2-19 544,3 4 1,3-10 0,7-3 0</inkml:trace>
  <inkml:trace contextRef="#ctx0" brushRef="#br0" timeOffset="4880">3481 397 20127,'10'-2'-929,"0"-3"233,-7 4 0,5-6-521,-3 7 1554,-3 0 0,4 2-384,-6 3 1,0 5-487,0 9 1,0-2 82,0 2 0,-1 2-127,-4-1 1,3 0-40,-3-6 1,2 1 201,-2 0 0,3-5-144,-3-1-277,4-5 222,1 2 681,0-6 856,0 0 380,0-6-1362,0-3-66,6-5 0,-4-1 25,3 0 1,1-1-255,-1-4 0,5 2 149,-5-6 1,5 6-166,-5-2 0,0 2-1025,-5-1 200,0 2 1136,0-4 0,-2 8 281,-3 3 1,2-1 185,-7 6 1,5 0 779,-5 5-850,7 0 1,-10 0 0,5 0 0</inkml:trace>
  <inkml:trace contextRef="#ctx0" brushRef="#br0" timeOffset="5217">3907 250 19401,'9'-7'-5242,"-4"-2"3095,-4 2 845,-1 1 1616,-6 19 0,-3-8-87,-5 9 1,-3-1-250,-2 7 0,2-4-28,-2 4 1,3 1-481,1-1 0,0-1 515,0-4 1,1 0 357,-1-1 0,5 1-142,0 0 0,7 0-407,-2-1 1,2-4-314,-2 0 179,3 0 18,2 4 360,2-6-7,11 6 294,-5-6 1,2 2 56,0-1 1,-5-4 133,5 5 1,-7-5 44,2 5-294,-4-7 0,-1 5-275,0-3-1,-1-3-274,-4 3 182,-3-4 74,-7-1 1,0-1 323,1-4-181,-1 3 1,-6-11 0,-2 5-1</inkml:trace>
  <inkml:trace contextRef="#ctx0" brushRef="#br0" timeOffset="5367">3790 279 12631,'15'-22'0,"-1"4"0,1 5 0,0 4 0,-2 1 0,-2 2 0,-1-1 0,1 5 1897,2 6-1283,-4 4 1,4 2-571,-4 0-11,-2-7 0,6 10 0,-5-5 0</inkml:trace>
  <inkml:trace contextRef="#ctx0" brushRef="#br0" timeOffset="5756">3540 838 22866,'21'0'-122,"-4"0"125,2 0 0,-7 0 99,-3 0 0,-4 0-420,5 0 186,-7 0 152,4 7 0,-9-4-1579,-3 7 949,-9-1 0,-9 1 471,-7 0 0,-2 0-14,-8 4-190,1-5-94,-18 4 391,11-5 1,-6 7-726,3-1 1150,3 1 1,-9 0 219,6-1-1305,0 1 48,5 0 446,6-1 0,4 1 84,9 0 1,4 0 0,7-1 0</inkml:trace>
  <inkml:trace contextRef="#ctx0" brushRef="#br0" timeOffset="6278">3143 1294 19493,'0'14'-2085,"0"1"0,0 5 1265,0-1 0,0 6 257,0-6 0,0 7 278,0-1 0,0-2-518,0 1 326,0 1 99,0 4 1,0-6 124,0-3 1,0 3 0,0-1 0</inkml:trace>
  <inkml:trace contextRef="#ctx0" brushRef="#br0" timeOffset="6785">3393 1264 21314,'10'-13'-2241,"0"3"1,-6-3-618,6 4 2518,-6-5-328,2 6 594,1-5-416,-6 5 249,6 0-1308,-7 1 1639,0 7 317,0 0 1,-2 7-600,-3 3 0,2 3 31,-7 1 0,7 1-67,-2 0 0,2 0 163,-2-1 0,3 1-63,-3 0-9,4-1 0,1 1 144,0 0 1,0-1-409,0 1 0,1-5 827,4 0 1,-2 0-113,7 4 1,0 1 0,3 0 877,-3-1-709,3 1 1,-10 0-189,7-1 1,-7 3-41,2 2 0,-3-2-253,-2 2-73,0-2 0,-8-4-116,-7-3 1,-1-4 190,-9-6 0,7 0-36,-1 0 162,-4 0 46,6 0 1,-4-5 283,6 0 1,6-6-191,-1 1 1,7-5-187,-2-4 1,3 1-239,2-7-375,0 7 29,0-3 0,7 0-85,2-4 0,4 2 87,2-1 1,5 6-171,-1-2 1,3 2 334,-3-1 1,-2 7-97,2-2 309,-3 9 389,-1-8-149,0 11 0,0-4 0,-1 6 0</inkml:trace>
  <inkml:trace contextRef="#ctx0" brushRef="#br0" timeOffset="7565">3996 0 24003,'14'15'-1247,"1"6"0,0-3 680,-1 7 114,1-1 396,0 12 1,-2 3-55,-3 10 0,3 10 44,-3 10 1,-4 9-101,-1 5-2971,-3 4 2635,-2 8 1,-9 4-313,3-43 1,-2 1 246,1-1 0,-1 1 226,-5 4 0,-2 2 0,3-4 0,0-1-252,-5 1 0,-1 0 160,0 0 0,-1-1 188,-3 2 0,0-2 0,2-6 0,1-1-365,-1-4 0,0-1 0,-19 31 166,-5-14 0,-5-4 598,0-5 1,-1-5-154,1-10 0,-4 2 0,-6-7 0,1-1 0,-1-2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0.1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486 72 17385,'0'-14'-4268,"0"-1"2736,0 0 1390,0 1 0,-2 5 230,-3 5 1,-4 4 114,-11 4 0,0 6-132,-9 10 0,3 9 187,-8 10-563,-4 4 1,2 8 544,-3 2 1,-2 5-212,7 0 1,-5 14-192,4 7 0,3 6-24,7 3 0,10 5-560,11 0 0,2 5 384,2-5 0,6-1 153,4-9 1,5-5-159,5-9 0,-2-2 273,6-4 1,-6-2-294,2 3 23,2-11 258,-5-2 0,9-7-81,-6 0 0,4-1 239,-4-4 1,1-5-178,-2-9 1,-1 1 306,7-6-395,-7-1 0,8-4 271,-6 0 0,6-1 0,-3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9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0 12862,'0'15'-1220,"0"0"1,0 1 1152,0 4 1,0 3 170,0 6 1,0 5-141,0 1 1,5 5-16,0 0 1,-1 2-19,-4 2 1,0-5-4,0 1-1182,0-8 1040,0 11 1,0-14 226,0 0 1,7 1 0,1-7 0</inkml:trace>
  <inkml:trace contextRef="#ctx0" brushRef="#br0" timeOffset="160">1 368 11188,'9'-15'0,"1"0"0,2 2 0,1 4 0,1 4 0,1 3 0,0 2 0,-1 0 0,3 0 0,1 0-146,1 0 0,7 5-247,-1 0 1,4 0 413,6-5 1,9 6-1,8 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5:51.480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516 148 8553,'0'-17'0,"0"-2"-25,0 2 0,1-4-87,4 6 334,-3 1 490,4-1 47,-6 7-228,7-5-701,-5 11 188,4-4 0,-8 6-154,-2 0 34,2 6 239,-18 9 0,9 3-75,-14 6-92,-6 1-250,0 11 221,-11 1 21,4 14 0,-6-2 152,0 10-366,0-4 297,6 17 0,-2 2-68,5 9 71,1 3-340,11 9 1,4-3 80,9 6-904,3 0 1131,7-44 1,0 1 0,2 38-80,3 0 55,3-13 32,7 0-359,-1-6 265,1-1 0,0-7 66,-1-8-120,1-5 281,0-9 0,1 0-189,4 0-17,-4-7 26,5-7 1,-1-4 419,0-6-430,6 6 654,-10-10 0,12 5-893,-4-6 183,-3-7-99,7-1 1,-7-2-258,4-1 0,3 0 142,-4-9-464,4 3 261,1-11 506,1 5 0,-1-13 0,1-2 0</inkml:trace>
  <inkml:trace contextRef="#ctx0" brushRef="#br1" timeOffset="2513">780 442 11608,'2'-10'-1154,"3"0"983,-4 7 198,6-4 1,-5 2 204,3 0-543,-4 0 35,6 5 364,-7 0-173,0 0 623,6 0-377,-4 0 200,4 0-173,1 0 37,-5 7-108,4-5 92,1 4-228,-6-6 1,7 5 6,-3 0 43,-3 0-201,11-5 199,-11 0 59,11 0 126,-5 0 0,2 0-301,-1 0 0,-4 0 141,5 0 1,-5 0-34,5 0 0,-5-2 118,5-3-161,-7 4-75,3-6-81,1 7 259,-5 0-75,11 0 52,-12 0-41,6 0 90,-1 0 232,-4 0-135,4 0-51,-6 0 0,2 0-95,3 0 40,-3 0-66,4 0 1,-6 2-307,0 3-129,0-4 111,0 6-176,0-7 499,0 0-181,0 6 0,2-4 53,3 3 0,-4-2-162,4 2 419,-3-3 13,-2 11-188,0-5 1,2 5 43,2-3-284,-2 3 300,5-5 0,-7 7-163,0-1 1,0 1 59,0 0 1,0-1-260,0 1 245,0 0 0,-2 4 0,-1 3 26,-2 1 0,0-4-74,5 6 1,-5-7-32,0 1 1,-5 2 49,5-1-102,-6 0 89,9-6 0,-9 1-238,6 0 1,-5-5 85,5-1 0,-5-4-181,6 5 143,-8-7 81,11 4 282,-13-7 0,6 0 0,-6 0 0</inkml:trace>
  <inkml:trace contextRef="#ctx0" brushRef="#br1" timeOffset="2710">868 780 10274,'0'-15'0,"0"0"0,2 2 0,1 2 0,4 1 0,1-2 0,4 1 1125,1 1 1,1 2-934,1 3 1,0 4-364,-1-4 1,1 3-185,0 2 244,-1 0 1,6 0-201,0 0 0,6 0-203,-2 0 1,4 0-64,1 0-1,1 0 621,-1 0 1,7 0 0,2 0 0</inkml:trace>
  <inkml:trace contextRef="#ctx0" brushRef="#br1" timeOffset="3087">1515 456 11630,'7'-14'-1125,"-1"-6"878,4 0 1,-2 6 132,-3 4 921,-3 7-182,4-4-742,-6 7 1,-1 0 98,-4 0 1,2 2-196,-7 3 0,0-2 229,-5 7 0,1-1-175,-1 6 0,0 0 171,0 0 1,1-1-153,-1 1 0,0-2 124,1-3 1,1 3-54,3-3 0,-2 3-106,7 1 0,1-4-97,4 0 167,0 0 91,0 4 1,6-4 232,4 0-38,3-7 1,3 9-68,4-7 1,1 4 48,4-4 1,2 5 196,-2-5-51,-4 7-109,0-11 1,-1 11 64,0-8-189,-1 8 0,-4-6-219,0 4 0,-7-2 94,-3-3-482,-4-3 61,-1 4 0,0 1-247,-6 1 429,-2 0 1,-12-1-156,0-7 0,-6 0 460,2 0 0,-11 6 1,-2 3-1</inkml:trace>
  <inkml:trace contextRef="#ctx0" brushRef="#br1" timeOffset="3248">1398 486 12007,'23'-25'0,"-4"2"0,-3 2 0,1 3 0,1 2 0,3 3 0,0 3 0,0 5 0,-1 3 0,1 2 0,2 0 0,0 0 0,-2 2 0,-1 1-6,-1 2 0,1 7-1317,-5-3 1003,-1 4 0,1-3-842,0 0 1147,0 0 0,-1 5 0,1-1 0</inkml:trace>
  <inkml:trace contextRef="#ctx0" brushRef="#br0" timeOffset="3593">2162 971 8483,'8'0'-1094,"-1"6"0,-15-3 1920,-7 7-488,-6 0 1,-22 0 71,-6 0 86,-13-1-589,-11 6 1,-11 0 346,-9 0-1608,-3-1 1426,-1-6 0,4 5-129,10-3-918,3-3 1085,13 6 1,-2-7-160,11 4 1,2 2-39,12-7 0,8 6-68,7-1 0,1-2-111,8 2 947,1 0-965,11-2 0,1 5 890,7-3-1126,0-4 520,0 7 0,2-10 0,3 7 0,9-6 0,3 9 0,4-5 0</inkml:trace>
  <inkml:trace contextRef="#ctx0" brushRef="#br0" timeOffset="4077">824 1485 7181,'0'8'1331,"2"0"-717,3-3-234,-3-3-1,4 5 114,-6-7 132,7 0-226,-6 6-242,12-4-46,-5 4 0,7-6-380,0 0 176,0 0 114,-1 0 0,1-1-386,0-4 191,-1 3 56,1-4 0,0 6-91,-1 0 1,1 0-48,0 0-131,-7 0 171,5 6 1,-10-3-100,7 7 232,-7 0-7,4 5 0,-7-1 149,0 1 40,0 0-159,0 6 0,0-5 136,0 4 45,-7-4-56,6 5 1,-7-4-1,3 2 1,3-7-12,-3-2 0,4-1 108,1 6 0,0-5 177,0 0-13,0-7-222,0 4 109,0-7 1,6 0 71,4 0 12,3 0-190,2 0 47,-1 0-36,1 0-363,6-7 209,2-1 1,5-7 106,-4 0-490,4 1 267,-5-1 0,2 2-410,-1 3-220,-6-3 486,3 5 1,-4-2-1093,2 0 586,-9 7 247,10-10 555,-12 11 0,6-4 0,1-1 0,0-1 0,0-7 0</inkml:trace>
  <inkml:trace contextRef="#ctx0" brushRef="#br0" timeOffset="4416">1559 1470 9527,'5'-14'0,"2"-1"0,-1 0 0,1 1 0,-2 1 0,0 1 0,0 2 0,-4 2 0,-4 5 216,-7 8-311,-3 6 1,-2 4 12,1 0 1,-1 4-175,0 1 1,2-1 78,3-4 0,-1 0 79,6 0 0,-5-1 135,5 1 1,-4-5-114,4 0 460,0-1-280,5 6 0,6-2-61,4-3 0,5-4 25,4-6 0,4 2 32,7 3 1,-1-3-12,0 2 1,1-2-7,-1-2 0,1 5-156,-1 0-45,0 0 154,-6 1 1,-1-2-251,-8 5 1,-1-4-96,-3 5 78,-3 0 202,-7-2 1,0 5-69,0-3-239,-7-4 264,-1 8 1,-8-8-121,-4 4 0,-3 1-151,-6-6 0,-2 5-348,-4-5 691,4 0 0,-5 1 0,7 3 0</inkml:trace>
  <inkml:trace contextRef="#ctx0" brushRef="#br0" timeOffset="4624">1574 1485 9726,'15'-6'0,"-1"-6"0,3-4 0,1-4 0,1 4 0,-1 3 0,-1 5 0,-3 1 0,1 2 0,0 0 0,-1 0 804,1 2-685,0 2-897,0 1 657,-1 0 0,1 0-718,0 0 332,-1 0-203,1 0 431,0 0 1,-1 0-88,1 0 1,5 0 120,-1 0 0,1 0 245,-5 0 0,6 0 0,-5-7 0,5-1 0</inkml:trace>
  <inkml:trace contextRef="#ctx0" brushRef="#br0" timeOffset="5011">2221 1294 8275,'8'-15'-616,"-2"7"659,-6 2 1,-1 6 160,-4 0 0,0 5-117,-10-1 1,2 10-77,-11 0 1,4 1 15,-4 5 0,4-3-141,-4 3 1,6-4 146,-2 4-181,4-4 160,1-1 1,0 0-38,1-1 0,5 1-17,5 0 1,2-5 113,2-1 1,0-4-1,0 5 1,8-5 127,7 5 1,1-7-104,9 2 0,1-3 235,8-2-237,-3 6-45,5-4 0,-7 6 45,1-3 0,-1-2-84,1 7 1,-8-5-16,-2 5 0,-4-7 124,-1 2-392,-7 3 161,-1 0 1,-7 2-269,0 0 311,0 0 1,-8 4 63,-7 1 1,-1-5-21,-9 0 1,1-1 6,-6 6-24,1 0-90,-1-1 1,1 1-176,0 0 1,-1-5 120,1-1-529,6 1 296,-5 5 418,5-7 0,-6 5 0,0-5 0</inkml:trace>
  <inkml:trace contextRef="#ctx0" brushRef="#br1" timeOffset="5453">2397 221 18431,'15'-5'-912,"0"0"0,-1-5 195,1 6 1,0 0 1013,-1 9 0,1 5-360,0 10 1,4 4-40,1 10-218,0 4-451,1 13 287,-5 1 448,5 13 1,-6 9-86,0 9 1,-1 3-186,1 3 0,-2 5 253,-3 4 1,-3-43 0,-1 0 28,-1-1 1,0 0-1,-2 1 1,0-1-189,2 39 1,-3 0 110,-2-5 0,-2-8-467,-3-6 0,-4-9 50,-11-11 1,2 2-46,-6-7 1,6-7 152,-2-8 0,-1-2-72,1-3 0,1-5 51,4 1 431,0-7 0,0 10 0,1-6 0</inkml:trace>
  <inkml:trace contextRef="#ctx0" brushRef="#br0" timeOffset="6182">3088 1441 8797,'10'-5'1563,"0"0"-1201,-7 0 0,5 0 610,-3 1-383,-3-1-1292,4 5 535,-6 0-2090,0 0 2258,0 6 0,0-4 0,0 4 0</inkml:trace>
  <inkml:trace contextRef="#ctx0" brushRef="#br1" timeOffset="6787">3397 1015 12959,'0'-15'-2449,"0"5"2053,0 0 1116,6 1-261,-4-6 1,6 7 531,-3 3-1214,-3-3 122,11 6 1,-10-6-214,7 3 1,-5 3 577,4-2-373,1 2 311,5 2 0,0 2-157,-1 2 0,-4 0-100,0 5-59,-7 1 0,5 5 1,-4 1-29,1 4 1,-1 1 107,-4 4 1,0 2-101,0-2 1,-1 3-216,-4 1 76,3 0 78,-11-6 0,7 5 13,-4-3 0,-3-3 78,3 3 1,-1-7 79,1 2 0,-2-4 57,7-1 113,1-1-75,4 1 1,1-7 246,4-3 0,3-3-180,7-2 0,6-2-26,4-3 1,2 2-47,3-7 0,1-1-35,3-9 1,-3 4-148,3-4 1,2 4 208,-1 1 0,-1 0-698,-5 1 309,1-1 0,-7 5 0,-4 2-443,-2 1 0,-3 1 83,1 1 650,0 3 1,-1-4-1,1 6 1</inkml:trace>
  <inkml:trace contextRef="#ctx0" brushRef="#br1" timeOffset="7204">3970 985 9601,'15'-24'0,"-2"1"0,-2 2 0,-1 4 0,0 4 444,-2 4 0,-2 12-355,-6 2 0,0 6-306,0 4 0,0 1 121,0 4 0,0-2-196,0 6 148,0 1 111,0-2 0,0 3-180,0-7 1,0 1-29,0-5 0,0-1-75,0 1 256,0 0-228,0-1 200,7-5-68,-5-3 1,11-6 160,-3 0 1,-2-6-129,1-4 0,1-10 69,5-4 0,0-4 13,-1-1 0,3-1 19,2 1 1,-2-1 128,2 1 0,-2-4-115,-3 4 0,1-2 85,0 11 0,-7 6-72,-3 4 255,3 7 1,-6-1 103,2 14 0,-2 1-220,-2 14 1,-6 4 154,-4 6-26,3-1-152,-6 2 0,5 0 17,-7 3 1,2 3 25,3-2-557,-3-4 243,5 6 0,0-4-258,3 6 294,-3-7 53,6 6 0,-4-12-480,6 3 0,0-1 35,0 1 521,6-9 1,2 9 0,7-11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2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74 13282,'0'-21'-1205,"7"5"0,1-4 979,6 10 1,6 4 231,0 6 0,6 0 288,-2 0 0,11 8 280,4 7 1,10 6-238,5 8 1,-2 6 114,2-1 1,3 12-57,2-2 0,-4 10-113,-11 0 1,-6 4-193,-4 6 1,-4 8-161,-6 6 0,-4 2-251,-10-1 0,1 2-89,-6 8 1,-2-3-472,-8-3 1,-5-4 173,-9-11 1,-6-2-200,-9-7 1,1-4-188,-6-6 316,0 0 524,-12-18 1,1 10 209,-4-7 42,-10 7 0,5-5 0,-12 6 0,0-1 0,1 0 0,1-2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12.7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361 88 8566,'8'-6'0,"5"-2"0,-9-7-590,5 0 343,-5 1 0,7 4 686,-6 0-107,0 7 37,-5-4-313,0 7 1,-8 2 97,-7 3 0,-1 5 19,-9 9 1,-4 6-49,-6 9 117,-5 4-171,9 6 0,-10 1 10,6 4 0,-4 10-1,5 10 1,6 3-1653,9 1 1380,2 7 117,9 2 0,10 6-153,12 0-34,14-6 87,10-2 1,17-5-169,4 3 0,-22-38 1,3-1 342,1 0 0,1 0 0,0 3 0,1-2 0,5-5 0,2-2 0,1 2 0,-1-1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03.864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603 338 8482,'7'8'-172,"-6"5"1,6-4 0,-7 5 0</inkml:trace>
  <inkml:trace contextRef="#ctx0" brushRef="#br1" timeOffset="890">574 147 18110,'6'-23'-4640,"-4"2"3573,4 13 636,-6 1 1,0 10 385,0 7 0,0 0 65,0 10 0,-5 1-88,1-1 0,-8 6 55,2-2 0,2 4-618,-2 1 0,5 1 698,-4-1 1,5 1-417,0-1 163,-5 0 71,8 1 0,-11-6-345,7 1 1,-1-6 132,1 6 1,3-7-274,-3 1 605,4-9 0,-6 3 1,-1-5-1</inkml:trace>
  <inkml:trace contextRef="#ctx0" brushRef="#br1" timeOffset="1402">809 191 15420,'19'-6'0,"1"-4"0,-2-2 0,-2 1 0,-1 3 0,0 0 320,-1-1-305,-5 6 485,-3-3-1334,-6 6 1033,0 0 0,-6 5-425,-4-1 1,2 1-259,-2-5 489,0 7 1,-5-4-31,1 7 1,1-5-72,3 5 0,-3-7 45,3 2 1,2 1 156,-2-1-576,7 7 1,-5-9 368,3 7 0,3-5-655,-3 4 296,3-5 241,2 9 0,7-5 424,3 7 1,5-6 60,4 1 1,-1 0 167,7 5 1,-6 4-134,6 1 1,-7 1-30,1-1 0,2-4 188,-1 4 1,-5 1-207,-5-2 0,-7 1-318,2-5 1,-4-1-265,-1 1 1,-6-2-351,-4-3 1,-8-3 95,-2-7 166,-6 0 222,3 0 0,1 0-46,2 0 1,4-5 318,1 0 1,0-7 485,1 3-94,5-5-338,3 0 0,6-6-284,0 1 1,8-6-220,7 6 1,1-6 299,9 5-1,-1-4-123,5 4 1,6-6-62,-1 2 0,0 2-25,-4 3 1,-1 3 131,1 1 1,-3 2-527,-2 3 373,-4 3 157,-6 7 296,-7 0 0,-2 7 0,-6 1 0</inkml:trace>
  <inkml:trace contextRef="#ctx0" brushRef="#br1" timeOffset="1758">1309 147 10862,'13'-10'0,"-2"0"0,-1-1 0,0-2 0,0 0-148,-1 3 89,-5 4 246,2 6 0,-12 0 58,-4 0 1,-3 4-103,-2 1 1,0 7-151,1-2 1,-1 3-149,0 1 1,5-4 128,1 0 1,-1 0-98,-5 4 98,0-5-69,7 4 1,-5-7-148,3 4 1,4 3 11,1-3 0,-2-2 113,3 2 0,-1-5 218,5 5-75,0-7 0,6 8 277,4-6 1,5 2 49,4-2 0,3-4 17,2 4 1,4 2 198,-4-2 436,-2-1-598,5 3 1,-10-4-108,2 7 1,1-5 16,-6 5 0,4-5-176,-8 4-912,-3-5 430,-1 9-124,-6-12 26,-6 12 0,-4-11-406,-10 3 152,4-3 675,-12-2 1,5-7-1,-6-1 1</inkml:trace>
  <inkml:trace contextRef="#ctx0" brushRef="#br1" timeOffset="1920">1338 74 12340,'25'-20'0,"-3"2"0,1 3 0,-1 5 0,-1 4 0,-3 3 0,-2 1 0,-1 2 315,-1 0 1,1 0-329,0 0 1,-2 2 179,-3 3 0,3-2-546,-3 7 358,-4-7 1,7 10 0,-5-5-1</inkml:trace>
  <inkml:trace contextRef="#ctx0" brushRef="#br1" timeOffset="2324">1500 632 10254,'14'0'0,"1"0"-1272,0 0 490,0 0 552,-7 7 0,-3-4 400,-10 7 1,-7-1-103,-12 6 1,-4-2 363,-16-3 0,-5 3 41,-15-3-187,-3-4-383,-13 8 1,-3-11 169,-10 7 0,-4-2-44,46-4 0,0 2 1,-2 0-1,1 1 3,-2-3 1,0 1 0,-42 8 130,3 2 0,11 2-474,14 2 1,9-3-34,10 4 0,10-4-40,4-1 0,11 0 87,4-1-222,10-5-81,-3 4 272,5-5 417,0 7 0,1-7 0,7-2 1</inkml:trace>
  <inkml:trace contextRef="#ctx0" brushRef="#br0" timeOffset="2843">221 1191 7967,'8'-15'-154,"4"5"961,-8 0 0,3 7-328,-2-2 0,-4 2-208,4-2 0,4 3-116,0-3 0,0 4-193,0 1 1,1 0 90,5 0 1,0 0-205,-1 0 1,3 0-8,2 0 0,-1 0 152,7 0 0,-3 0-125,3 0 0,1 5-26,-6 0 1,-1 1-68,-4-1 1,-2-2 120,-3 7 0,1 0-20,-6 5 0,0-6 14,-5 1 1,0 5-10,0 5 1,-2-1 126,-2-4 1,-5 0-104,-5-1 1,-1 1 182,0 0 1,1-1-73,-1 1 0,2 0 16,3-1 1,-3-4 36,3 0 1,4-5 163,1 5 0,1-7-39,0 2 60,2 3 1,-3-6 152,10 3 2,3-4-312,7-1 1,4 0-103,1 0 0,8-5 26,1 0 0,2-4-219,8 4 0,1-7 214,4 3-983,0-5 627,0 6 0,2-5-86,3 3 1,-9 2-342,5-2 766,-11 7 0,2-3 0,-7 6 0</inkml:trace>
  <inkml:trace contextRef="#ctx0" brushRef="#br1" timeOffset="3683">1162 1294 8831,'14'-15'-304,"-4"5"-279,0 0 851,-7 0 745,4 2-1188,-7 2 105,0 6 0,-7 0 10,-3 0 0,-4 6 69,-6 4 0,4 3-8,-4 2 0,2 0 3,-1-1 1,2 1-19,-2 0 0,2-1-20,3 1 0,4-5 49,0 0-1,2-1-137,-2 6 120,-3 0 0,11-5 92,-3-1-41,4 1 0,7 3 127,4-3 0,5-3-120,4-7 320,-2 0-328,11 0 1,-6 5 67,8-1 1,-1 1-15,1-5 1,-6 2-65,1 3 0,-2-2 119,1 7-411,4-7 341,-12 4 0,5-1-438,-6 2 214,-7 1 1,-1-1-1,-7-3 0,0-2-173,0 7 1,-7-5-20,-3 4 1,-8-5 130,-1 1 0,-6 1-40,6-1 1,-7 5-432,1-5 668,-3 0 0,-1-5 0,0 0 0</inkml:trace>
  <inkml:trace contextRef="#ctx0" brushRef="#br1" timeOffset="3863">1000 1382 9876,'15'-2'0,"-1"-3"0,1-3 0,0-2 0,-1 2 0,1 0 0,0 1 0,0-1 0,-1 2 0,1-1 0,0 2 0,-1 0 0,1 0 404,0 2 0,1 2-213,4 1-1126,-4 0 685,12 0 1,-12 0 18,4 0 1,1 0-406,-1 0 277,-1 0 360,2 0 1,2-7-1,7-1 1</inkml:trace>
  <inkml:trace contextRef="#ctx0" brushRef="#br1" timeOffset="4269">1647 1220 8828,'14'-6'-38,"1"-1"-636,0-3 1,-5-1 201,-1 6 1,-4-5 1798,5 5-497,-7 0-586,4 5-172,-7 0 0,-7 0-13,-2 0 0,-6 2 27,-5 3 1,2 3-40,-6 7 0,4-1-203,-4 1-40,-1-7 203,2 5 1,2-5-212,6 7 0,1-2 42,-1-3 0,0 3 59,1-3 1,5-2 56,5 2 0,-3-5-80,2 5 238,0-7 1,12 3-154,3-6 0,3 5 205,1 0 1,6 0 1,0-5 58,6 0-76,-10 0 0,12 2-36,-4 3 1,-1-4 13,2 4 1,-7-2-20,1 2 0,-2 2 83,-3 3-342,1 3 219,0-5 0,-6 5-328,1-3 289,-7 3-117,4-12-101,-14 12 0,-1-6 98,-6 3 0,4 1-184,0-6 1,0 5 61,-4-5 1,-1 1-268,0-1 0,0-3 481,1 3 1,-8 3-1,0 0 1</inkml:trace>
  <inkml:trace contextRef="#ctx0" brushRef="#br1" timeOffset="4801">1808 59 10648,'0'-15'-509,"7"0"1,-4 7 644,7 3 0,-5 4 97,5 1 0,0 6-144,4 4 0,6 11 19,-1 9 0,8 1 120,-3 8 0,5 7-38,6 8 0,-4 3-30,3 2 0,4 9-187,1 10 1,-3-1 171,-2 11 1,-3-3-244,-2 4 0,-6 0 120,-3 4 1,-5-9-269,-6-1 1,-4-13-70,-10-6 1,-8-5-79,-6-5 1,-7-4 115,1-6 1,-3-4-98,-1-1 0,-5 0 134,-1 5 0,-4-6-104,5-4 1,-7 2 150,2-2 0,-2 4 199,2-9 0,-4 4 1,6-10-1</inkml:trace>
  <inkml:trace contextRef="#ctx0" brushRef="#br1" timeOffset="5617">2646 1176 11328,'8'-8'1361,"-1"1"-1799,-7 7 629,0 0-473,0 7-544,0-6 702,0 12-698,0-11 527,-7 5 0,4-2 49,-7-1-706,7 1 197,-10-5 736,11 0 1,-11 7-1,5 1 1</inkml:trace>
  <inkml:trace contextRef="#ctx0" brushRef="#br1" timeOffset="6438">3043 706 19496,'10'-7'-3023,"0"-3"1587,0-3 399,-2 5 562,-2 1 0,-6 9 439,0 3 1,0 5 95,0 9 0,-1-1-307,-4 7-751,3-7 901,-4 10 0,4-10-34,-3 6 0,3-1 130,-3 1 0,4-1-89,1-3 1,0-4 151,0 4-233,0-4 130,0-1 0,1-2 5,4-3 177,-3 3 1,11-12 277,-3 4 0,3-3 413,2-2-516,-1 0-300,1-7 0,0-1-130,-1-6 0,3-6-212,2 0 1,-2-6 12,2 2 0,3-4 88,-3-1 1,7-1-353,-1 1 1,-4-1 87,-1 1 0,-4 1 289,-1 4 1,-7 2-269,-3 8 517,3 6 238,-7 1 51,6 7 0,-9 0 384,-3 0 0,2 8-603,-7 7 0,2 1 182,-2 9 1,-3-1-256,4 6 160,-4-1-99,-2 0 1,0 1-340,0-1 1,1 6 65,-1-1 0,5 5-771,0-5 793,1 7 394,0-10-852,3 12 426,-1-12 0,6 8-71,-4-10 0,3 4-57,2-9 0,0-1 148,0 2-167,7-14 507,-6 9 0,19-12 0,-4 7 0</inkml:trace>
  <inkml:trace contextRef="#ctx0" brushRef="#br1" timeOffset="6913">3807 647 21347,'9'-7'-4369,"-1"4"2943,-3-7-743,-4 7 1825,6-4 1,-7 9 387,0 3 0,-7 5-234,-2 9 1,-5-1 339,0 7 0,-1-1-708,0 6 1,1-1 498,-1 0 0,0 6-269,1-1 1,1 0 290,3-4 86,-3 6-113,11-5 0,-5 5 148,7-7 1,0-4 102,0-1 1,2-6-60,3 2 1,3-6 517,7-4 820,0 3-743,6-11 1,-3 4-411,6-6 1,-1-5-129,2 1 1,2-13-190,-2 3 1,-2-6-181,1 0 0,-4-3-187,4-6 0,-11 1-180,2 4 0,-10-2-103,0 6 0,-3 0-232,-2 6 483,0-1 0,-7 7 803,-3 3 0,-3 3-93,-2 2 0,-1 7 162,-3 3 0,2 8-129,-2 1 0,4 7-47,5-1 0,-3-2-356,3 1 1,2-4-159,-2 4 0,7-1-186,-2 2 0,3-2-282,2-4 1,0-2-428,0 2 823,0-3 0,2-7-391,3-4 997,3-4 1,13-1 0,2 0-1</inkml:trace>
  <inkml:trace contextRef="#ctx0" brushRef="#br1" timeOffset="7183">4337 323 11113,'14'0'0,"1"0"0,0 0-730,-7 0 433,12 0 259,-17 0 0,16 2 209,-9 3 0,3 3-6,2 7 1,-2 8-124,-3 6 1,1 7 87,-6 8-105,0 7 36,-5 1 1,0 12 21,0-1 0,-2 6-112,-2-5 0,-5 6-191,-5-1 1,-8 1-45,-2-2-1115,-4-2 1164,-1-8 0,-2 0-19,-4-4 0,-2 1-341,-7-6 1,0-8-429,0-12 1003,-7 1 0,2-17 0,-3 3 0,3-3 0,-4-6 0,-2-4 0</inkml:trace>
  <inkml:trace contextRef="#ctx0" brushRef="#br1" timeOffset="7614">2632 382 15072,'-5'-14'-1453,"0"-1"1333,0 0 226,5 0 66,-7 7 0,4 3 284,-7 10-686,7 3 0,-10 14-16,3 2 104,-3 10 89,-2 4 1,-4 8 85,-1 3 1,-4 3-4,4 7 1,-1 6-240,1 4 0,4 4 73,-4 6 0,6 2-85,4 7 1,-2-4 225,7-1 0,7-5-334,8 6 1,11-14 114,9-1 1,7-7-182,12-4 1,5-5 394,10-4 0,4-2 0,11 2 0,4 5 0,-40-25 0,1-1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4.169"/>
    </inkml:context>
    <inkml:brush xml:id="br0">
      <inkml:brushProperty name="width" value="0.08571" units="cm"/>
      <inkml:brushProperty name="height" value="0.08571" units="cm"/>
      <inkml:brushProperty name="color" value="#E71224"/>
    </inkml:brush>
    <inkml:brush xml:id="br1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15 221 8460,'0'8'-565,"0"-1"1,-1-7 530,-4 0 212,3 0 0,-4 1-212,6 4 241,0-3 0,0 4 137,0-6 993,0 0-1070,0-6-96,0 4 19,0-4-258,0-1 99,6-1 0,2-2 91,7 0 0,0 1-112,-1-6 1,8 0 28,2 1 0,4-6-192,1 0 1,6 1 56,-1 4 0,0 0-56,-4 1 1,-1-1 16,0 0 1,-6 7-9,-3 3-174,-4 4 8,-1 1 226,0 6 1,-7 2-14,-3 7 0,1 5 29,-1-1 1,0 6 2,-5-6 0,2 2-86,3-1 260,-4-4-84,6 6 1,-7-8 171,0 1-249,6 0 132,-4-1-95,11 1-376,-5-7 232,0 5 0,5-11-9,-3 3 1,-2-3-452,2-2 618,0 0 0,5-7 0,-1-1 0</inkml:trace>
  <inkml:trace contextRef="#ctx0" brushRef="#br0" timeOffset="371">192 427 8413,'0'-8'-390,"0"-5"542,0 11-14,0-5 1,0 6 118,0-4-149,0 3 0,1-4 81,4 6 40,-3 0-163,4 0 67,-6 0-213,7 0 0,-4-5 115,7 0 0,-5 0-10,5 5 0,-5 0-55,4 0 19,1 0 0,5 0-219,0 0-43,-1 0 276,1 0 0,-5 5-158,0 0 1,-1 5 134,6-5 1,0 6-61,0-1 0,-6-4-31,1-1-47,0 3 101,5-6 1,-1 5-178,1-7 0,0 0-522,-1 0 756,1 0 0,0 0 0,-1 0 0</inkml:trace>
  <inkml:trace contextRef="#ctx0" brushRef="#br1" timeOffset="1117">1015 206 8760,'0'-14'-170,"0"-1"0,0 5-156,0 0 0,0 5 759,0-4 0,0 4 410,0-5-581,0 7-76,0-4-339,0 7 0,-2 0 193,-3 0 0,2 7-71,-7 2 1,5 5 209,-4 0-312,-1 7 78,2-4 1,-4 11-58,7-4 1,-5 4 145,6 1 1,-1-4-105,5-1 1,0 1 93,0 4-3,0-6-5,0 5 0,1-12-14,4 4 0,5 1 11,10-1 1,-2-1 21,6-4 128,-6-7-137,10 5 1,-5-11 155,6 3 0,0-5-91,1-5 1,-1-5 31,1-10 0,-3-3-58,-2-6 0,1 0-142,-6-1 120,-7 1-115,0-1 0,-12 1-222,4 0 0,-3 1 143,-2 3 1,-7-1-130,-2 7 1,-9-6 120,-2 6 115,-6 5-39,3 1 1,-1 10-66,-1-7 0,2 7 14,-1-2 0,1 4-102,3 1 1,4 0 85,-4 0 1,4 1-111,1 4 0,5-2 59,1 7 1,5 0 196,0 5 0,2 6 0,2 2 0</inkml:trace>
  <inkml:trace contextRef="#ctx0" brushRef="#br0" timeOffset="1293">1485 515 9059,'15'0'0,"0"0"0,-1 0 0,-1-2 816,-3-2-556,-3 2-800,-7-5 0,-2 12 52,-3 0 0,2 2-647,-7-2 1135,0-4 0,-4 12 0,-1-5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6:5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0 192 8284,'0'-15'-1090,"0"1"773,0-1 1022,0 7-352,0-5 1,0 9 119,0-5-324,0 5 1,0-4 153,0 3-162,0 4 0,0-8-64,0 5 1,2 2-168,3-3 0,-2 3-146,7 2 8,0 0 309,-2 0 0,10 0-182,-4 0 0,4 0 18,-3 0 0,5 5 68,-1 0 1,7 2 25,-1-2 0,-2 1 5,1 4 1,-4 3-9,4-3 1,-6-2 11,2 2 0,-4-5-55,-1 4 52,0 1 1,-7 0-121,-3 0 0,1-5-11,-1 5-19,0-7 49,-12 10 0,-1-10-101,-6 7 57,-1-7 0,0 4-21,1-7 1,4 1 46,0 4 47,7-3 0,-4 6 152,7-3 66,0-3-104,0 11 0,7-10 158,2 7 0,5-5-89,0 4 0,6 1 167,-1 5 1,3 0-203,-3-1 159,-2 1-171,4 0 0,-7-1-70,1 1 0,-5 0 96,0 0 1,-7-1-181,2 1 0,-3 5 31,-2-1 1,-7 1-71,-3-6 1,-8 1 70,-1 0 0,-7-5-163,1-1 0,2 0 63,-1 0 1,1 3-208,-2-7 1,-1 5-118,7-6 0,-6 6 144,6-5 1,4 0 320,5-5 0,0 7 0,-4 1 0</inkml:trace>
  <inkml:trace contextRef="#ctx0" brushRef="#br0" timeOffset="616">750 368 8502,'5'-9'-114,"0"-1"0,4 5-72,-4-5 1,2 5 177,-2-5 1,-4 5 203,4-4 0,2-1-173,-2-5 1,0 0 81,-5 1 1,0-1-112,0 0 1,0-4 80,0-1 1,0-1-19,0 1 0,0 4 52,0-4-279,-7 4 216,-1 1 1,-2 1-97,0-1 0,2 5 101,-2 0 1,-3 5-119,3-4 1,-3 5 52,-1 0 1,-1 2-1,0 2 0,1 6 22,-1 4 0,-5 3-9,1 2 1,-1 5-62,5-1 1,2 7-12,4-1 0,-3-2 21,7 1 0,0-4 44,5 4 1,0-4 3,0 4 0,0-6 50,0 2 1,2-9 8,3-1 1,-2-5-4,7 5 1,1-7 11,9 2 0,-4-3 13,4-2 0,1-2-39,-1-3 1,6-3 219,-2-7-221,4 1 38,-5-1 1,3 0 5,-6 0 1,4 1-38,-4-1 0,-6 5 49,-4 0-9,0 7-215,-2-10 75,-1 11 1,-7-2 134,0 8 0,0 5-52,0 5 1,-7 6 109,-3 0 1,2 6-108,-2-2 1,1 9 243,-6 1 0,5 5-79,0-4 0,5 5 70,-4 0 1,1 1-219,-2-2 0,3 2 7,7-7 0,-5 0-32,0-4 1,0 4-224,5 0 0,0-6-270,0-9 185,0 4-418,0 0 1,2-2-641,3-6 1344,-3 0 0,11-7 0,-5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8.39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206 133 21515,'0'-15'-5297,"0"1"4604,0-1 1,-1 7 120,-4 3 1446,-3 3-456,-7 2 0,0 2-213,1 3-4,-1 3-677,7 7 1,-4-1 434,7 1 1,-4 0 123,4-1-996,-7 1 300,11 0 1,-6 0-1053,7-1 599,0 1 798,7 6 0,-4-9 568,7 2 605,-7-9-400,10 8 1,-5-11 1351,7 3-979,0-4 1,-1-1 558,1 0-826,0 0 0,1-6-82,4-4-426,-4-9-348,5 2 1,-3-11-1098,-3 4-199,3 3 715,-10-7 1,0 10-853,-3-7 224,-3 8 1096,-9-5 1,-3 3 176,-9-1 900,-4 7 603,-6 0-46,-1 11-567,1-4 1,-6 6 615,1 0-996,-7 0 0,4 6 0,-7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7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8325,'0'-14'286,"0"-1"0,-2 5 408,-3 0-26,4 7-282,-6-3-289,7-1 417,0 5-685,0-4 225,0 12 207,7 3-504,1 5 188,6 1 1,1 0-272,0-1 234,0 8 0,1-6 75,4 4-146,-4 2 92,12-5 1,-6 9-1,8-5 46,-1 2 0,1 1 6,-1 6-264,7-1 262,-11 1 0,9-6-237,-10 1 233,-2-1 1,-1 1-30,-7-1 82,-5-6-60,-3 10-14,-6-12 161,-6 5-143,-3-6 0,-7 0 17,-3 0 1,1-1 7,-7 1 0,1 0 17,-6-1 0,2 6 9,4 0 0,-2-1-4,6-4-236,1 0 105,-3-1 1,8 1-403,-1 0 236,0-1-75,7-6-556,0 6 909,1-6 0,1 0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09.73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133 1559 23187,'0'-15'-4772,"0"0"2325,-7 1 3558,5-1-796,-4 7 1,6 0-1198,0 3-15,-7 3 2015,6-5-2623,-12 7 2456,4 0 15,1 0-947,-5 0 208,12 0 0,-6 7-498,7 3 1,-5-2 15,0 2 1,0 0-1797,5 4 1694,0 1-28,7 0 1,-4-1-426,7 1 565,0 0 286,4-7 1,3 5 1401,2-3-534,-2 3 0,9-3 1022,-7-1-1282,8-5 1,-5 2 345,8-6-330,-1 0-598,-6 0 0,3-1-249,-6-4 0,-1-2-246,-4-3 1,-7-8-1499,-3 4 61,-3-4 1174,-2-3 0,-8-1-406,-7-2 855,-6-4 148,-9 12 555,1-12-49,0 12 0,-6-11 1318,1 8-39,-7-1-949,10 6 1,-5-1-495,7 0 0,-7 0 0,-2 1 1</inkml:trace>
  <inkml:trace contextRef="#ctx0" brushRef="#br0" timeOffset="482">515 59 23118,'14'-6'-4598,"1"-2"2393,-7-7 893,5 0 1,-4 7 1404,5 3 1,-4 4 887,0 1-372,0 6 147,4 2 1,1 14-884,0 2 1,4 10 309,1 6 0,6 4 449,-1 5 811,9 3-1085,-3 13 0,10 2-382,-7 7-441,0 6-740,-4 1 665,-7 14 296,-2-5 1,-13 5-210,-3-7 1,-5-5-28,-5 0 1,-10-3-853,-9-1-766,-11-1 1266,-2-17 1,-14 4-747,-3-6 289,-3 0 552,-2-7 737,-6-8 0,0-3 0,-4-4 0,5 6 0,4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1.22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103 265 14481,'0'-16'-1241,"0"-4"1,0 4 196,0-4 0,5 9-252,0 1 1627,0 0 43,-5 2-336,0-5-234,0 11 177,-7-4 1,4 6 323,-7 0 213,7 0 249,-10 6-228,5 2-444,-1 7 1,-4 0-73,4-1 1,0 3-72,0 2 1,5-2-421,-1 2-230,-3 4 434,7-7 0,-6 6-379,7-8 536,0 1 158,0 0 0,0-1 17,0 1 186,7 0 164,-6 0-361,12-7 364,2-2 1,3-6-140,7 0 0,-6-1-145,6-4 0,-1-3-129,6-7 0,-1-5-71,0 1 0,-1-7-71,-3 1 1,-4-3-125,-6-1 1,-7-1-267,-3 1-324,-4 6 294,-1 2-97,-13 6 680,3 1 0,-17 0 214,2 5 1,2-3-94,-1 7 0,-1 0 0,-4 5 1</inkml:trace>
  <inkml:trace contextRef="#ctx0" brushRef="#br0" timeOffset="627">1779 0 22096,'-8'0'-896,"1"0"528,1 0 258,4 0 1,-11 2-439,3 3-551,3-4 901,-6 12-903,5-4 267,0 5 1,-3 6-540,6 0-75,-7-1 835,11-4 0,-6 0-518,7-1 904,0 1 27,0 0 1,7-1 988,2 1 549,5 0-488,0-1 0,7-5 715,4-4-75,-4-4-822,7-1 1,-7-6-183,4-4-269,2-3-650,-10-2-663,-2-6 314,-2 4 0,-12-9-972,4 7-26,-3-1 1553,-15-1 0,-4 5 502,-12-4 1,-7 4 0,-2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47:19.8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1353 8500,'0'-24'-73,"0"-1"1,1 2-253,4-1 775,-3 3 1220,4 12-1269,-6 3-632,0 6 274,0 0-98,0 6 73,0 3-5,0 5 1,0 1 195,0 0-162,0 6 1,0-3 0,0 5 255,0-2 0,0 3-182,0-4 276,0 6-167,0-9 1,2 10-76,3-2 1,-2 1 187,7-2 0,-2 4-156,2-3-72,3 2 1,-5 5-4,7 2 45,0-3-21,-1 5 1,1 0-101,0 3-47,-1-3 1,1 5 210,0-7-262,0 7 16,-1-4 1,1 1 121,0-4-245,-1-3 216,1 5 0,-5-5-235,0 4 221,-1-4 1,4-2 15,-3 0 0,2-4 17,-7-1-25,6-6 0,-9 4 10,3-8 0,-2-1 90,2-3 15,-4 3 139,6-11-243,-7 4 58,0-6 1534,0 0-1122,0-6-316,0-2 2,0-7-76,0 0 0,2-4 54,2-1 1,3-6 226,3 1-399,3-2 36,-5-9 1,8-2 258,4-6-414,-4 6 71,12-11 1,-8 9-134,9-14 87,-3 0-188,17-5 1,-6-1 77,7-4-648,7-3 941,1-7 0,5 1 9,-3-1 0,5 1-255,0-1 1,1 4 208,-25 34 1,-1-1 0,23-33 416,2-9-1602,3 4 1302,-2 2 1,7-1 435,-3 1-268,-10-1 94,10 7-721,-12 2 556,7 6 117,-1 0 1,-5 7-281,-4 3 57,-4 3 1,3 4 242,-4 2-785,3-2 477,-9 18 0,-2-9-150,-7 13 0,-1 1 560,-9 4 0,6 0-2067,-5 1 1787,-7 5-2670,0 3 1056,-12 6 374,6 0-1961,-7 0 1343,-7 0 1619,-14 6 0,-16 9 0,-16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46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59 339 8207,'2'-15'-369,"2"1"1,5-1-1,0 2 1463,1 3-495,-6-3-375,9 11 0,-10-4-193,7 6 1,-7 1-1,2 4 0,1 8 11,-1 7 1,5 6 36,-5-1 1,0 7 6,-5 3 1,0 10-17,0-1 1,0 4-103,0-4 0,0 6 82,0 4 1,-2 8-73,-3 2 0,4 1 13,-4-1 1,-2-3-9,2 2 0,0 3-66,5-3 0,0-6 97,0-8 0,5-4-74,0-6 0,5-5 57,-5-9 0,1-6-23,-1-9 176,-3-4 90,11-6 0,-10-6-90,7-4 1,-3-11 125,7-8 1,-2-7-322,7-9 0,3-4 89,-3 0 1,12-13-161,-1-1 1,7-9-221,-2-7 0,5 3 170,0-8 0,-3-4 98,-17 42 0,-1-1 0,0-1 1,0 0-38,20-40 0,-5 9 8,-9 15 0,-4 11 46,-6 4 0,-2 16-72,-3 8 1,1 12 5,-6 4-445,0 5 136,-5-2 73,0 6 1,0 6-320,0 4 672,-7 3 0,-1 2 0,-6 0 0</inkml:trace>
  <inkml:trace contextRef="#ctx0" brushRef="#br0" timeOffset="384">0 795 8209,'0'-10'-649,"0"0"1213,0 7 1,0-5 269,0 3-270,0 3-101,0-4-405,0 6 1,0-2 158,0-3 0,2 3-25,3-3-59,-4 4 0,11-1-101,-7-3 0,6 2 22,-1-7 1,9 5-173,6-4 0,4-1 110,6-5 0,4 0-136,10 1 1,3-6-149,7 0 1,-2-4 98,-3 4 0,3 1-229,-3 4 0,-8 2 142,-2 3 1,-10-1-126,0 6 1,-2 0-79,-3 5 1,-6 5-350,-4 0 832,-2 6 0,-3 4 0,1 8 0</inkml:trace>
  <inkml:trace contextRef="#ctx0" brushRef="#br0" timeOffset="1297">1455 942 8240,'0'-15'-214,"0"0"0,2 2 387,3 3-17,-3-3 1,4 5-271,-6-7 1,0 6 91,0-1 0,0 5-78,0-5 1,-5 5 126,0-5 1,-5 6 26,6-6-137,-8 6 0,6-4 46,-4 3 0,-3 4-58,3-4 0,2 3 88,-2 2 1,5 0-49,-5 0 0,2 7 50,-2 3 1,-3 3 2,3 1 0,2 3-9,-2 2 0,7-1-1,-2 7 0,-1-7 30,1 1 0,0-2-28,5-3 0,-2 1 57,-3 0-45,4-1 56,-6 1 1,9-5-82,3 0 0,-2-7-3,7 2 1,-5-4-35,5-1 1,-1-1-9,6-4 0,-5 3-15,0-3 62,-1-3 0,6 7 25,0-4 0,-5-2-69,-1 2 89,1 0 1,5 5 5,0 0 1,-6 0 13,1 0 0,-5 0 10,5 0 6,0 0-16,4 0 0,1 2-28,0 3 1,-5-3-14,-1 2 0,-4-2 33,5-2-91,0 0 0,5 0 9,-1 0 1,-4 0-125,0 0 1,0-2 76,4-2 1,-4-3-170,0-3 1,0-3 118,5 3 0,-1-3 143,1-1 0,0-8 0,-1 0 0</inkml:trace>
  <inkml:trace contextRef="#ctx0" brushRef="#br0" timeOffset="1568">1911 427 8240,'10'-15'0,"0"1"-659,-1-1 0,5 0 455,-5 1 1198,4 5-526,-11 3-367,5 6 1,-7 3 48,0 7 1,0 1-37,0 14 0,-2 6-14,-3 8 1,2 4 13,-7 1 1,0 6-148,-5 4 0,1 8 10,-1 2 0,-1 5 21,-4-6 0,4 8-34,-4-3 0,4 1-147,1-6 1,2-1-36,3-13 0,-1-6 54,6-9 1,0-4-285,5-6 156,0-9 64,0-9 1,0-7-26,0-4 0,5-10 253,0-9 0,6-4 0,4-15 0,8-2 0</inkml:trace>
  <inkml:trace contextRef="#ctx0" brushRef="#br0" timeOffset="1805">2264 295 8224,'6'-15'-443,"-2"2"-704,5 3 1310,-5-3 0,7 10 129,-6-7-96,0 7 1,-5 8-21,0 9 1,0 11 97,0-1 0,-2 4-191,-3 2 1,-3 6 13,-6 3 1,-1 5-56,0 5 0,0-2-124,1 7 1,-1-5-167,0 5 0,1 0 97,-1 5 0,5-2 4,0-3 0,1-2 47,-6-3 1,2-8-170,3 3 1,-3-11 89,3-4 1,2-6-46,-2-8 0,0-7 122,-4-3 1,-1-4 101,0-1 0,-6-13 0,-2-3 0</inkml:trace>
  <inkml:trace contextRef="#ctx0" brushRef="#br0" timeOffset="2306">1808 912 8032,'0'-14'-481,"0"4"580,0 0 0,2 5 713,3-5-519,-4 7 0,7-8-107,-3 6 1,-1-2-158,5 2 0,1 4-25,5-4 1,0 1-110,-1-1 0,3 2 96,2-7 1,-1 6-104,7-6 1,-1 5-50,6-5 0,4 5 27,0-5 1,1 1-107,-6-6 0,0 5 43,1 0 1,-3 5-64,-2-4 1,-4 5 100,-6-1 0,0 4-105,-1 1 1,1 0 95,0 0 0,-5 0 168,-1 0 0,-5 6 0,9 2 0,-10 2 0,7 0 0,-5-5 0,4 5 0,-4-5 2,5 4 0,-5 0 55,5 0 0,-5 3 143,5-7 1,-6 6-57,6-1 1,-2 3-22,2 2 1,-2 1 116,-3 4 0,-3-2-84,3 6 1,1 1 49,-1 4 0,0 0-68,-5 1 0,0-1-108,0 1 1,-2-6 18,-2 1 1,2-6 0,-3 6 0,-1-7 49,1 1-29,0-9 178,5-3-22,-7-7 0,6-4-220,-4-5 1,3-3 86,2-12 1,2-3-280,3-7 0,3 1 98,6-6 0,1 5-49,0-5 0,4 0 29,1-5 0,6 4-86,-1 1 0,-3 5 93,3-5 1,-5 12-4,4 3 1,-11 6-186,2 3 0,-4 7-152,4 3-332,-7 4 773,5 1 0,-5 6 0,7 2 0</inkml:trace>
  <inkml:trace contextRef="#ctx0" brushRef="#br0" timeOffset="2485">2955 824 8224,'14'16'-259,"1"4"0,-5-4 203,0 4 0,-2-4-130,2-1 1,-4 1 583,-6 4 1,0-4-58,0 4 1,0-4-124,0-1 1,0-1-92,0 1 1,-6-2-177,-4-3 0,2 1-46,-2-6 0,5 0-193,-5-5 1,5 0 84,-5 0 0,1-6-511,-6-4 714,0-3 0,-6-15 0,-2-3 0</inkml:trace>
  <inkml:trace contextRef="#ctx0" brushRef="#br0" timeOffset="2629">2969 74 8224,'2'-14'0,"3"-1"350,-3 0 1,6 2 235,-3 3-740,-4 4 34,6 6-19,-7 0 0,0 1-329,0 4 468,0 4 0,0 5 0,0 1 0</inkml:trace>
  <inkml:trace contextRef="#ctx0" brushRef="#br0" timeOffset="3281">3513 148 8309,'15'0'-1180,"-7"0"859,5 0 1,-10-5 845,7 0-434,-6 0 1,7 12 78,-6 2 0,0 6-90,-5 5 1,0 3 106,0 6 0,-5 2-150,0 3 1,-6 6 12,1 9 1,-3-2-50,-2 7 0,0 0 41,1 5 1,-3 1-142,-2 4 0,2-9 109,-2 4 0,2-10-141,3 0 0,4-3 76,0-2 1,5-8-266,-5-7 185,7-6 83,-3-15 0,6-3 192,0-10 0,1-3-125,4-7 1,0-1-143,10-4 1,-2 2 112,11-6 0,1-1-70,4-4 1,5 5 79,1-1 1,-1 7-8,-5-2 1,1 4 168,-1 1 0,-1 7-119,-4 3 1,-2 4 129,-8 1 0,1 8-96,0 7 1,-7 6 105,-3 8 1,-3 1-50,-2-1 1,0 0-53,0 1 0,-7 4-65,-3 0 1,-3 1-20,-2-6 0,-1-4 32,-4-1 1,4-1-24,-3 1 0,2-2-65,3-8 0,-3-4 85,-2 0 0,2-7-245,-2 2 1,7-3 35,2-2-183,1 0 1,-4-7 368,3-3 0,3-9 0,7-4 0</inkml:trace>
  <inkml:trace contextRef="#ctx0" brushRef="#br0" timeOffset="3636">3925 912 8253,'8'0'0,"3"-1"39,-6-4 0,2 3 269,-2-3-138,-4 4 0,6 2-183,-7 4 1,5-2 82,0 7 0,0 0-168,-5 5 0,0-1 120,0 1 1,0 0-86,0-1 136,0 1 0,0 0-155,0-1 0,0-4 105,0 0 0,0-5 44,0 5 1,1-7-44,4 2 1,-2-3 8,7-2 1,0 0 9,5 0 1,-1-2-2,1-3 1,5-3-44,-1-7 0,6-6 43,-6-4 1,6 1-53,-6-5 0,6 2-25,-5-7 1,-1 8-14,-4 2 0,-5 1-66,-1-2 1,-4 4-479,5 6 59,-7 1 0,2 0-139,-10 5 44,-3 2 628,-6 7 0,-1 7 0,0 1 0</inkml:trace>
  <inkml:trace contextRef="#ctx0" brushRef="#br0" timeOffset="4052">4542 192 8279,'10'-15'0,"0"1"-82,-7-1 67,4 0 544,-7 0-20,0 7-784,0 2 203,0 19 0,-5 3 137,0 14 0,-7 1 19,3 3 1,-3 3-13,2 8 0,-3-1-174,3 0 0,-3 1 112,-1 4 0,-1 4-110,0 6 0,1 4 101,-1 1 0,5 5-127,0-6 1,2 3 76,-2-3 0,4-9-282,6 0 0,0-7-18,0-3 0,0-6-7,0-4 1,1-4 70,4-6 285,-3-9 0,18-2 0,-4-5 0</inkml:trace>
  <inkml:trace contextRef="#ctx0" brushRef="#br0" timeOffset="4270">4719 809 8279,'-7'-8'-723,"5"-5"1,-6 10 1051,3-7-184,-3 7 0,-8-9 153,-4 7 0,-3 1 288,-6 4 0,-2 0-687,-3 0 0,-2 1 85,-3 4 1,3-2-289,6 7 1,-4-5 113,0 5 0,4-5-128,6 5 0,6-7-288,-2 2 134,4 3 472,8-7 0,1 13 0,7-6 0</inkml:trace>
  <inkml:trace contextRef="#ctx0" brushRef="#br0" timeOffset="4695">4601 927 8383,'15'0'-287,"-1"0"-101,8 0 1,-6 0 334,4 0 1,-4 0 255,-1 0 1,4 0-194,1 0 1,-1 0-11,-4 0 1,1 0 3,4 0 1,1 0-3,4 0 1,1-7 56,-7-2 1,6-4-20,-5-2 1,-1 0 4,-4 0 0,0-4 6,-1-1 1,-4-1 14,0 1 0,-7 4-55,2-4 1,-3 9 24,-2 1 0,-7 2-34,-3-2 0,-3 4 32,-1 6 1,-6 0-147,0 0 0,-6 1 35,2 4 1,1 5 29,-2 10 0,6-4-23,-6 4 1,7 1-14,-1-2 1,2 6 93,3-5 1,1 1-46,3-2 0,3-1 48,7 7 0,0-7-37,0 1 0,7 3 141,3-3 0,4 1-58,6-6 0,-2 0-37,6-5 1,1 3-208,4-7 1,1 1 101,-1-1 0,5-3-204,1 3 1,-1-5 65,-5-5 0,1-2 29,-1-3 0,-1-8 191,-4 4 0,4-4 0,-5-3 0,6-2 0</inkml:trace>
  <inkml:trace contextRef="#ctx0" brushRef="#br0" timeOffset="5033">5336 765 8383,'6'-14'0,"-4"4"-567,3 0 1,2 5 430,-3-5 0,3 2 427,-2-2 153,-4 4-319,13 6 1,-11 0-102,7 0 1,-5 0 105,4 0 1,-4 6-41,5 4 0,-5 5 22,5 4 1,-5-1-53,4 7 0,-4-6 28,5 6 1,-7-1-11,2 6 1,-3-2-21,-2-4 0,0 4-11,0-4 1,-2-1-125,-3 2 0,-4-7 84,-11 1 0,4-2-118,-4-3 0,-1-1 133,1-3 1,-4-3-29,4-7 1,1 0-8,4 0 1,0-2-2,0-3 0,2-3-49,4-7 1,2-4 68,7-1 1,0-6-110,0 1 1,7 3 97,2-3 0,11 1-210,4-6 0,1-1 65,4-3 1,-3 3-66,9-3 0,1 3 81,-2 1 0,0 7-13,-4 4 0,4 4-149,0 5 1,6 4 295,-6 6 0,7 0 0,-4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206 236 8152,'8'-2'-668,"-3"-3"558,3 4 0,-4-11 666,6 8-403,-7-8 0,8 9-76,-6-7 1,2 5 100,-2-5-89,-4 7 0,6-10-3,-7 3 132,0 4-193,0-7 0,0 4 88,0-5-36,0 6-54,-7-6 1,-1 13-18,-7-4 0,6-2-79,-1 3 0,0 0 125,-5 9 0,-4 3-78,-1 7 1,0 0 44,6-1 1,-6 8-11,1 2 0,-1 4 5,5 1 1,1 2-1,-1 4 0,5-4 10,0 3 1,7-3 0,-2-2 1,3-1-19,2-3 0,0-2 17,0-4 1,7-4-37,3 0 0,0-2 30,4-9 0,-2 6-55,7-5 0,-2 0 2,-3-5 0,6-2-9,0-2 0,4-5 141,-4-5 0,6-1-100,-2 0 0,2-6 5,-1-3 0,1-9 2,-6-1 1,4-1-100,-4 6 0,-1-4 96,-4 4 0,-5-4 37,0 9 0,-7 2 16,2 3-29,-4 3 0,-7 7 12,-4 4 1,-3 4 16,-2 1 0,1 8 128,-1 7 1,0-1-82,1 6 0,0 3 158,5 1 0,-4-1-106,3 2 1,2-1-47,-2 6 0,5-3-48,-5-2 1,7 3-99,-2-4 1,3 4 64,2 1 1,0-1-27,0-3 1,7 1-213,3-7 1,3 3 54,1-3 1,1-4-240,0 0 1,0-2 124,-1-9 0,1 3-288,0-2 0,-1-3 91,1 2 0,0-4-104,-1-4 1,6 2 571,0-3 0,-1-3 0,-4 0 0</inkml:trace>
  <inkml:trace contextRef="#ctx0" brushRef="#br0" timeOffset="742">1632 45 8069,'0'-8'-28,"0"0"283,0 3-220,0 3 103,0-4-70,0-1-60,0 5 88,-7-4 0,-1 6-2,-6 0 0,-3 1-63,-2 4 1,1 4 59,-7 5 0,2 1-116,-1 0 0,-6 6 116,1 3 1,0 4-20,-6 2 0,4 4-46,2 0 0,0 7-1,-1-2 1,7 2-68,4-2 1,2 2 105,3-7 0,4 1-35,0-6 0,7-1 19,-2-4 1,5-3 100,5-6 0,3-5-103,7 0 0,-1-2 42,1 2 0,0-2-103,-1-3 1,8-4-147,2 4 0,2-3 88,-1-2 0,3 0-209,-4 0 1,5 0-34,6 0 0,-4-5 98,3 0 1,-3-6-41,-1 1 0,-1-3 87,0-2 1,-1 0-128,-3 1 0,-4 4 64,-6 0 1,-7 5 232,-3-5 0,3 1 0,0-6 0</inkml:trace>
  <inkml:trace contextRef="#ctx0" brushRef="#br0" timeOffset="950">1294 471 9021,'10'0'631,"0"0"1,-1 0-629,6 0 0,0-1-102,-1-4 0,8 1-112,2-5 1,9 4-325,1-5 1,9 5 314,1-5 1,6 2-331,9-2 1,2-3 197,2 3 0,-1-1 352,7 1 0,0-9 0,4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6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 8039,'9'0'-98,"2"6"145,-6 4 1,0 5 248,-5 4 1,-7 6-134,-3 9 0,2-1-189,-2 6 0,2 0-173,-1 5 0,-5 5-563,5 0 762,2-6 0,-6 6 0,5-3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1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148 103 7813,'0'-8'0,"0"2"116,-7 6 1,4 1 56,-7 4 1,5 5-95,-5 9 0,1 1-27,-6 9 1,5-2-37,0 7 0,2 3 63,-2 3 0,-3 2-132,4 2 0,2 0-43,2 0 1,3 1-143,2-1 1,0 0 52,0 0 0,0-2-154,0-3 0,7-3 30,3-6 1,1-6 28,-1 1 280,3-7 0,-5-4 0,7-7 0</inkml:trace>
  <inkml:trace contextRef="#ctx0" brushRef="#br0" timeOffset="368">15 118 8140,'0'-15'0,"-4"1"-202,-1-1 1,0 0 96,5 0 762,0 1-137,0-1-516,6 7 1,-2 1 19,5 7 1,3 0-98,7 0 0,4 7 213,7 3 1,1 4-4,3 6 0,4 1 14,6 4 0,5 4-54,0 1 1,5-1-13,-5 5 0,0 2 29,-5-2 0,3 6-56,-3-6 1,-3 7-12,-12-2 1,-6-1-164,-3 1 1,-6 0 104,-4 5 1,-3-6-154,-7-4 0,-7-3 65,-3-2 0,-9-1 90,-6-3 1,-4-3-20,-5-2 1,-4-4 3,-6 4 0,-5-5-55,0-6 0,0 5 15,5-5 1,0-1-111,0 2 0,6-6-41,4 0 0,9-2-775,6-2-23,2 7 1013,9-6 0,8 6 0,8-7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06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9099 74 8526,'8'-7'-467,"-1"4"186,-7-7 186,0 7 82,-7-4 3,-7 1 0,-17 4 442,-14-3-183,-12 4-354,-23 1 0,-18 0 144,41 0 1,-3 0 0,-7 0 0,-2 0-363,-3 0 0,-3 0 1,-7 0-1,-1 0 366,-2 0 1,-1 0 0,-6 0 0,-1 0-15,-2 0 1,-1 0-1,29-1 1,-1 1 0,1-1-6,0 0 0,0-1 1,0 0-1,-5 1 1,-1 0-1,-1 0-272,-4-2 1,0-1-1,-1 1 1,-4 2 0,-1 0-1,-1 0 273,-1-1 0,-1 0 0,0 1 1,-1 0-1,-1 1 0,0-1-225,2 1 0,1 0 0,0 0 0,-2 0 0,1 0 0,0 0 241,1 0 1,-1 0 0,1 0 0,-4 0-1,0 0 1,0 0 1,3 0 0,1 0 0,-1 0 0,-1 1 0,0-1 1,1 1 10,5 0 0,1 1 1,-1 0-1,-2-1 1,-1 0-1,0 0 8,-2 2 0,1 1 0,-1-1 0,-1-1 0,-1-1 0,1 1 9,2 1 1,-1 1 0,1-1 0,0-2 0,0 1 0,1 0 4,6 0 0,1 2 0,0-1 1,-1 0-1,1 0 0,0 1-117,4 1 1,1 0 0,-1 0 0,1-1 0,0 1 0,1-1 102,4-1 1,1 0-1,1 1 1,-32 2 0,1 1 24,9-2 1,0 0 0,0 1 0,1 1 8,1 0 1,1 0 0,0 0 0,1-1-41,8-1 0,1 0 0,1 2 0,2-1-22,12-1 1,3 0 0,0 1 0,3 1 412,-40 8 1,11-5-559,19-1 1,9-4 110,16 5 0,9-5 1546,11 5-1815,9-7 1380,3 10-1461,7-11 778,0 4 1,7-1-449,3 0 1,4 0 61,6-5 1,-2 5-301,7 0 1,-1 0 100,5-5 1,1 0-346,-1 0 1,-4 5 145,-1 0 1,-4-1-118,4-4 0,-4 0 473,4 0 0,1 7 0,4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 8172,'-15'0'-1017,"1"0"566,-1 0 1226,0 0-477,1 0 0,-1 5-103,0 0 0,5 6-49,1-1 0,-1 3-50,-5 2 0,2-1-38,3 1 1,-3 0 4,3 0 1,2 4 4,-2 1 0,7-1-108,-2-4 0,4 5-16,1-1 1,0 1 51,0-5 1,0-1-6,0 1 1,6-2 40,4-3 1,8 3-55,1-3 1,8-4-48,-3-1 0,4-3-142,1-2 1,6 0 85,-1 0 1,0 0-95,-4 0 1,1-7-44,3-3 0,-3-1 40,3 1 1,-3-8-102,-1 3 1,-3-2 112,-2 2 1,3 0 209,-4 0 0,-3 1 0,1-1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0.6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30 191 8172,'0'-9'-582,"0"-1"233,7 0 1065,-5-5 0,4 6 329,-6-1-562,0 6-194,0-2-300,0 6 1,-2 0-86,-2 0 0,0 0 129,-6 0 0,6 5-33,-6 0 1,6 6 32,0-1 1,2 3-295,2 2 1,0-1 6,0 1 0,0 0 21,0 0 0,6-1 78,4 1 0,5-2 20,5-3 1,-4 1 135,3-6 1,3 0-87,-3-5 0,6 0 130,-6 0 1,6-2-62,-5-3 1,1-4 44,-2-11 0,-2 2-55,2-6 0,-7 1 11,-2-2 0,-7-1-44,2 7 1,-4-6-91,-1 5 0,-6-2 39,-4 7 0,-10-3-182,-4 8 1,-1 2 69,-4-2 1,8 7 66,-9-2 1,6 3-10,-1 2 1,-1 5 163,7 0 0,-1 7 0,5-4 0,1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8457,'0'8'27,"1"-1"409,4-7-138,-3 0 1,6 6 110,-3 4-102,-4 3-103,6 2 1,-7 1 77,0 4-205,0 9 196,0 2-552,0 11 259,0-10 1,0 12 289,0 0-347,0 0 75,0 6 1,0-10 76,0-1-734,0-7 458,0 4 1,0-6-16,0-1-810,0-6 624,0-2 0,-2-6-929,-3 0 1331,4-1 0,-6 1 0,7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4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8172,'14'0'-340,"-1"-1"-43,-3-4 0,3 3 549,-3-3 1,3 2-27,2-2 1,-5 3 331,-1-3-221,1 4-260,5 7 0,0 1 51,-1 3 0,-4 3 20,0-3 0,-2 3-10,2 1 1,1 1-85,-6 0 1,7-1-36,-3 1 0,0 0 52,0 0 1,-5-1-127,0 1 0,0-2 98,1-3 0,-4-2 68,4-3-33,-3-4 1,-2 4 0,0-10 0,0 2 26,0-7 0,0 1-23,0-6 0,0-1 62,0-4 0,0 4-46,0-4 1,5 4 73,0 1-78,6 0 0,-3 2-11,7 3 0,-5 4-4,-1 6 1,1 0 4,5 0 0,0 2-2,-1 2 1,1 1 7,0 10 0,-1-4-19,1 9 1,-2-4 14,-3-1 0,3 0-30,-3 0 1,-4-1-22,-1 1 1,2-5-6,-2 0 1,0-6 1,-5 6 20,6-7 1,-3 4-70,7-7 0,-5 0 38,5 0 0,0-7 1,4-1 19,1-6 1,0 4-12,0 0 0,-1 2 19,1-2 0,1-1-2,4 6 1,-7-5-13,7 5 1,-12 0-1,6 5 0,-7 0-144,3 0 100,-7 0-163,10 0 139,-11 0-112,4 0 132,-6 0 99,0 0 0,0-6 0,2-1 0,3-3 0,3-3 0,5 5 0,-3-7 0,3 6 0,-3-1 0,-2 6 94,2 0 1,-5 0 190,4-1-113,1 4 0,0-4 84,0 10 0,-7-2-101,2 7 1,-3 5 76,-2 4 1,0 7-92,0-1 1,-5 3-36,0 1 0,-5 2 49,5 3 1,-5 4-231,5 6 0,-4 0 5,4 0 0,-5 0-108,5 0 0,0 5-41,5 0 0,0-1 149,0-9 1,5-3-238,0-7 0,1-3-134,-1-6 193,-3 0 0,4-20 248,-6 0 0,0-7 0,0-14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6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8172,'0'-23'0,"1"2"-208,4 6-92,-3 0 1,11 2 279,-3 3 0,3 4 225,2 6 0,-1 5-67,1 0 0,1 11-124,4-1 1,-4 4 49,4 1 1,-4 3-32,-1 6 0,0 1-1,-1-1 0,-6 0-17,-3 1 1,-3-2 7,-2-4 1,-2 4-162,-3-4 1,-3 2 96,-6-1 0,-8-5-318,-2-11 0,-2 4 108,1-3 0,-1-3-194,6-2 445,-6-4 0,10-7 0,-5-2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1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8172,'23'0'0,"0"0"-73,-4 0 1,-2 0-84,2 0 1,-7 6 262,-2 4 0,-7 3 82,2 2 1,-4 4-96,-1 1 1,-5 6 22,1-2 0,-8 3-184,2-3 1,-3 4 107,-1-4 1,4 2-284,0-1 200,7 3 0,-5-12 24,3 4 180,3-11-153,-5-2 1,12-9-1,0-3 0,7-4 2,-3-11 1,5 2-111,0-6 1,3 4 41,2-4 1,-3-3-166,4-7 0,1 3 138,-1-3 0,1 1-137,-1-1 0,-4 3-106,4-4 1,-11 9 43,-4 2 0,2 6 283,-2-2 0,0 4 0,-5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73 8283,'6'-15'-725,"4"0"290,-3 0 1936,-1 1-983,-6 6 1,0 3-497,0 10 1,0 4-16,0 11 0,-5 3 105,0 6 1,-4 6-212,4-1 1,0 7 102,5-2 1,0 7-269,0-2 0,0 5 109,0-5 0,1 0-86,4 5 1,2-3 29,3-2 1,1-2-782,-6-3 992,6-3 0,-2-6 0,5-1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479 30 8280,'-15'-5'0,"1"1"0,-1-6-67,0 5 0,-6 0 138,-4 5 0,-2 0 54,-3 0 1,-4 0 53,0 0 0,-2 0-201,1 0 1,4 6-108,-3 4 0,5-2-265,4 2 0,4-5-90,6 5 1,6-2 110,-1 2 373,6 3 0,4-5 0,9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2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 74 8280,'30'0'0,"-3"0"-510,-2 0 1,1 0 444,-6 0 0,-1 0 578,-4 0 0,4-5-276,1 0 0,-5 1-4,-5 4-249,-1 0 1,1-5 114,0 0 0,-7-2-169,2 2 1,-3 2 141,-2-7-317,0 7 176,-7-10 0,-1 11-96,-7-3 1,-1 4 128,-4 1 1,2 1 11,-6 4 0,1 3 36,-1 7 1,-4 0-34,3 0 0,2 4 22,-1 1 1,6-1-18,-2-4 0,6 0 65,4-1 1,-2 1 39,8 0 1,0 3 139,9-4 0,5 8-169,10-12 0,4 4-30,10-9 1,9 5-178,6-5 1,6 0-281,-1-5 1,-1 0-271,0 0 697,1 0 0,5-7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3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8168,'15'-7'262,"-7"6"0,4-8-119,-7 4 0,1 4 73,-1-4-260,-3 10 0,6 3 96,-3 7 0,-4-1-108,4 1 0,-3 5 83,-2-1 1,0 3-161,0-3 1,0-3-61,0 4 0,0-2-232,0 2 1,0-4 37,0 4 387,0-11 0,-7 4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4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59 8168,'10'-6'-408,"0"-4"169,-7-3 1,8 3 1166,-6 0-610,0 7-456,-5-4-33,0 7 0,0 7-236,0 3 1,5 3-97,0 2 0,1 4 503,-1 1 0,3 6 0,7-3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0 8101,'7'8'-119,"-6"5"1,6-4 222,-7 5 0,0-4 162,0 0 0,0 0-30,0 4 1,-5 1-1,0 0 1,-5 4-337,5 1 0,-4 0-39,4-6 1,0 1-200,5 0 343,-7-1-255,6 1 324,-6-7-61,7-1-32,0-7 0,2-5 34,3 0 1,1-6-27,4 1 1,3-3 17,-3-2 1,3 2-6,2 3 0,-1-3 34,1 3 1,-5-1-10,0 1 0,-1-1 88,6 6 1,-5-2-75,0 2 208,-1 4-166,6-6-52,0 7-40,0 0-225,-1 0 201,1 7-6,0 1 1,-1 7-9,1-1 1,-5-4 32,0 0 0,-5-2-154,4 2 0,-4 1 11,5-6-34,-7 7 1,10-6-277,-3 4-307,-3-4 774,6-6 0,-5 0 0,7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4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441 322 8288,'15'-23'-75,"0"-3"10,0 6 0,-1-4 209,1 4 0,-2 1 329,-3 4 1,-4 0 16,-6 1 1,0-3-137,0-2 1,0 7-239,0-2 0,0 2 101,0-3 1,-6 2-223,-4 4 0,2-3-57,-2 7 1,2-1-60,-2 1 0,-3 3 50,3-3 0,-3 5-230,-2 5 0,1 8 99,-1 7 1,-5 6 110,1-1 0,-1 7-170,6 2 1,-1 9 52,0 1 0,5 2 6,1 8 1,0 0 92,0 4 1,2 3-19,7 2 0,2 3 59,3 2 0,3-2-37,6-7 1,1-7-53,0-3 1,-5-5 53,-1-5 0,-5-10-65,1-9 1,-5-5 44,-5-5 0,-5 1-47,-10-6 1,2 0 104,-6-5 0,-1-5-14,-4 0 0,0-6 36,-1 1 1,1-3 14,-1-2 1,3-5 152,2 1 1,4-6-115,6 6 1,7-3 143,3 3 0,3 3-36,2-4 1,0 4 370,0 1 1,12 0-118,3 1 0,4 4 28,1 0 1,3 2-59,6-2 1,0 3-68,1 7 0,4 0-154,0 0 0,7-4 46,-2-1 1,-1 0-181,1 5 0,-1 0 122,1 0 1,3 0-113,-2 0 0,-4-5 111,-2 0 1,-5-2-209,-4 2 1,1 2 52,-6-7 0,-3 6-69,-7-6 1,-2 6 38,-3 0-4,-3-5-277,5 8 209,-14-6-42,-1 7 0,-7 2 91,0 3 1,1 3 43,-1 7 1,0-1-34,1 1 1,-1 1 2,0 4 0,5-4 21,1 4 1,4-4-12,-5-1 0,7 0 149,-2-1 0,3 1-64,2 0 0,0-5 418,0-1-243,7-5 0,1 2-42,7-6 1,-1-2-65,1-2 0,0-3-3,-1-3 0,1-8-161,0 4 1,-2-6 101,-3 0 1,1 2-318,-6-6 1,0 6 4,-5-2 1,-2 4-135,-3 1 0,-5 1 62,-9-1 1,-4 2-121,-6 3 0,-2 2 487,-4 3 0,-2 3 0,-7-4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8376,'8'0'-349,"1"-5"-671,-5 0 532,-2 0 1470,5 5-699,-7 0 1,0 7-41,0 2 0,0 6 28,0 5 0,-2 4-4,-3 11-186,3-4-16,-11 11-300,12-11 276,-12 12 1,9-11 41,-5 7-419,5 1 238,-2 4 0,1-5 105,0 0-801,0-6 509,5 3 1,0-7 284,0 1 0,7-1 0,1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5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74 8137,'15'-15'0,"-7"7"0,5-5 49,-3 3 139,-4 4 0,2-6 266,-3 7-260,-3 0 0,4 7-138,-6 3 0,0 5-83,0 9 0,0-1 78,0 7 0,-1 4-110,-4 5 1,2 7 140,-7-2 1,0 4-199,-5 1 0,5 2-59,1 3 0,0-2 24,0 7 1,-3-3 27,7 7 1,0-9-127,5 5 1,0-1 9,0-4 0,0-5 104,0-5 0,0-13-452,0-1 32,0-7 555,0-10 0,-6-15 0,-2-9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441 499 8137,'0'-8'-640,"0"-5"1,0 9 884,0-5 1,-1 5-32,-4-1 1,-3-1-185,-7 1 1,-6-2 29,-4 3 0,-4 2-79,-5-3 1,3-2-6,-4 3 1,-1-3-142,2 2 1,0-3 89,4-7 1,3 5-164,2 1 1,4-1-6,6-5 0,7-4 112,3-1 1,3 0 148,2 6 1,9-3-123,5-2 1,8 2 109,7-2 1,2-2-10,3 1 0,6-5 143,9 6 0,-4-6 4,4 6 1,-5-1 164,-4 5 1,0 6 41,-5-1 1,2 7-95,-7-2 0,-3 5-118,-7 5 0,-9-2 29,4 7 0,-5 4-204,0 6 1,-2 1 56,-3-1 0,-4 3 40,4 6 1,-3 5-61,-2 1 0,0 4-15,0-5 1,-2 7 31,-3-2 0,4 2 16,-4-2 0,2 2-96,-2-7 0,3 6 101,-3-6 1,4 0-50,1-4 1,1-8 30,4-2 1,3-4-1,7-1 0,0-5 0,-1 0 1,3-7-3,2 2 1,-1-4-18,7-1 1,-1-4 15,6-1 1,-1-7-24,0 2 1,1-3 24,-1-1 1,1-1-25,-1 0 0,-4-4-26,-1-1 1,-4-4-94,4 4 0,-11 0 113,2 6 1,-10-1-4,0 0 0,-4 5-50,-1 1 42,0 5 0,-1-2-146,-4 6 1,-3 0 74,-7 0 1,-1 6 87,-4 4 0,4 3 0,-4 2 1,9-5 7,1 0 0,0-1 15,-5 6 1,6 0 7,-1-1 1,6-4 236,0 0-150,-5 0 112,8 5-152,-6-1 51,7 1 0,2-7-115,3-3 0,-2-2 0,7 2 1,-5-3-18,5 3-21,-1-4-154,6-1 192,0 0 1,-5 2-41,-1 3 0,-4-4 18,5 4-5,-7-3 8,10-2 0,-11 2 50,3 3 32,3-4-31,-6 6 1,6-7 82,-3 0-55,-4 0 1,11 1 89,-7 4 1,1-3-83,-1 3 72,-3-4-19,11-1-109,-5 0 0,2 0-18,0 0 1,-5 0-3,4 0 1,-4 0-16,5 0 1,-5 0-15,5 0 1,-5 0-67,4 0 100,1 0 0,5-1-34,0-4 0,-6 3-32,1-3 0,0-1-8,5 1 0,-5-5-8,-1 5 0,1-6-151,5 1 0,0-1 37,-1 1 0,1-3 75,0 3 1,-1-3 42,1-2 0,0 5-27,-1 1 1,-1 4 145,-3-5 1,2 5-39,-7-5 79,6 7 0,-9-5-31,3 3 30,-4 3 192,-1-4-234,0 6-370,0 0 256,-6 6 0,-1 2 51,-3 7 1,-1 0-76,6-1 1,-5 1-7,5 0 0,-5 0 84,6-1 1,-6 1-38,5 0 0,0-1 109,5 1 0,0-5-110,0 0 385,0-1-210,0 6 0,7-7-44,2-3 0,-1-3-51,2-2 0,0-2 7,5-3 0,-5-3-133,-1-7 0,0 1 88,0-1 1,3-5-113,-7 1 1,0-6 124,-5 6 0,4-3-196,1 3 0,0 1 79,-5-7 1,0 7-27,0-1 129,-6 3 1,-1 1 7,-3 0 0,2 7-4,3 3-71,4 3 115,-6 2-50,7 0 1,0 7 131,0 3 1,0-2-73,0 2 1,2 0 62,3 4-83,3 1 1,7 0 8,-1-1 1,-4 1-48,0 0 0,0-1 37,4 1 1,-1 0-99,-3 0 1,3-1 83,-3 1 0,-2-5-76,2 0 96,-7-1 1,9 1 29,-7 0 227,0-7 63,-5 4 1,0-9-186,0-3 1,0-3-70,0-7 0,4 4-45,1-4 0,2 4 56,-2-9 0,-2-1-220,7 1 1,0-1 57,4 1 0,-1 3-152,-3-8 0,8 2-121,-3-1 0,3-2-140,-3 6 0,-6 0 64,1 6 0,-2 4-484,2 0 886,3 7 0,-5-10 0,7 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6.9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15 133 8137,'15'0'-156,"-1"0"291,1 0 114,0 0 1,-1-2-43,1-3 1,-5 2-31,0-7 1,-5 7-87,4-2 1,-4-1-351,5 1 81,-7-7 1,6 6 161,-5-4 1,-2-3-3,3 3 1,-3 2-41,-2-2-131,0 7 73,-7-10 1,-1 11-7,-7-3 50,1 4 0,-1 2 72,0 4 0,0 3-87,1 7 0,-1 0 43,0-1 0,6 6 61,-1 0 0,5 4-53,-5-4 1,7 1 76,-2-1 0,3-2-35,2 6 0,2-6 9,3 2 0,-2-4-67,7-1 0,5-2-93,4-4 0,2 0-71,-1-4 0,-2-4 105,6 4 0,1-8-486,4-2 597,1-7 0,-1-2 0,1-9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1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82 8137,'0'-15'0,"1"1"-98,4-1 1,-3 5 262,3 0 1,-4 5 315,-1-4-196,0 5-322,0 11 1,-1 3-37,-4 9 0,1 2 190,-5-1 1,0 8-186,0 1 1,-4 2 129,3 8 1,3-4-75,2 4 1,-1 0-95,1 5 0,-2 0-143,2 0 0,4 1-20,-4-1 0,2 0-131,-2 0 1,2-7 19,-7-2 1,5-11 379,-5-4 0,0-6 0,-4-4 0,-1-3 0,0-7 0,0-7 0,1-7 0,-1-9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3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7878,'10'-15'0,"0"-1"0,1-2 0,4-2 0,3 2 0,2 2 0,-2 1 145,-2 0 75,-1 1 1,-1 5 98,1 5 1,5-3-57,-1 2 0,-4 0 1,-5 5 0,0 0-152,4 0 50,1 7 1,0 1 71,-1 7 1,-1-1 24,-3 1 0,3 1-456,-3 4 1,-2-2-65,2 6 0,-7-4-153,2 5 0,2-1 176,-2 5 0,0 1 40,-5-1 0,0-4-13,0-1 1,-2-6 110,-3 2 0,2-4-215,-7-1 0,5-5 66,-5-1 1,5-5-392,-4 1 640,-1-4 0,-12-14 0,0-3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8143,'14'0'6,"1"0"0,-5-5 88,0 0 0,-6 0-258,6 5 0,-7 2 103,2 3 1,-3-2-352,-2 7 1,5 0 79,0 4 332,0-6 0,-5 12 0,0-4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7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15 7866,'7'-8'178,"-6"2"73,6 6 0,-14 0-97,-3 0 0,-3 0 183,-1 0 0,-6 6-424,0 4 0,-4 8 125,4 2 0,-1 4-165,1-4 0,4 4 68,-3-4 1,4 4-8,5-4 1,-1 4 47,6-4 1,0 0 42,5-6 1,1 1 5,4 0 0,4-6 19,5 1 1,7-7-6,4 2 0,8-3-12,1-2 1,7-2-39,-2-3 1,8-3 44,2-6 1,2-1-452,-2 0 0,2 1-36,2-1 0,5 5 447,-4 0 0,-4 0 0,1-4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19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221 719 8140,'0'-15'-145,"0"1"0,0 4-72,0 0 0,0 5 96,0-5 1,-2 7 527,-3-2 0,2 3-143,-7 2 0,0 0-78,-4 0 1,-6 7-145,0 3 1,1 4 6,4 6 1,-5 1-11,1 4 0,1 3-6,8-4 0,-1 4 4,6 1 1,-5 1 18,5-1 1,0-6-82,5-4 1,0 3 59,0-3 0,3-1 44,7-8 1,2 2-115,12-8 0,1 1 0,4-5 0,7-1-199,3-4 0,4 2 80,1-7 0,2-2-132,3-7 1,1 2 64,4-2 1,-3-2-18,-7 1 1,0-6 31,0 1 1,-8 2 17,-7-1 1,-6 6 64,-8-2 0,-5 4 111,-1 1 1,-7 7 78,-2 3 0,-2-1-56,-7 1 0,-1 0 111,-5 5 0,0 0-37,1 0 1,-1 2 47,0 2 1,1 0 19,-1 6 0,2-6 140,3 6 1,-1-5-109,6 5 0,-2-2 113,2 2 1,4 3-155,-4-3 0,3 3-4,2 2 1,0-1-171,0 1 1,2 0 153,3-1-212,3 1 0,10 0 42,-3-1 1,6 1 50,-11 0 0,6-7-27,-6-3 1,3 1-152,1-1 1,-4 0 108,0-5 1,-5 0 50,5 0 0,-5-1 9,4-4 0,-5-3-14,1-7 1,-4-5 35,-1 1 0,2-8-21,3 3 0,-2-2 5,7 1 1,-7-2-3,2 2 1,3 2 8,2-1 0,1 1-23,-1-2 1,3 4 10,-3 6 1,3 6-153,2-1 0,0 7 86,-1-2 1,1 3-168,0 2 0,-1 7 41,1 2 1,0 4-86,-1 2 0,1 0 96,0 0 1,0 1-94,-1 3 0,-1-2 277,-3 2 0,3-2 0,-5-3 0</inkml:trace>
  <inkml:trace contextRef="#ctx0" brushRef="#br0" timeOffset="184">1220 792 8140,'8'0'197,"5"0"0,-9 0 182,6 0-212,-7 7-53,3 1 1,-6 2-408,0 0-111,0 0 1,0-1 266,0 1 0,0-5-356,0 5 112,0-7 381,0 4 0,7-7 0,1 0 0</inkml:trace>
  <inkml:trace contextRef="#ctx0" brushRef="#br0" timeOffset="367">1411 116 8140,'15'-23'-290,"0"-3"-73,-1 7 1,-4 4 519,0 5 0,-7 5 1071,2-5-1231,-3 7 0,-1-2 83,4 10 1,-3-2-276,3 7 0,-3 0 102,-2 5 1,0 1-198,0 4 0,0-4 47,0 4 0,1 1 64,4-2 0,-3 6-47,3-5 0,-4 4 226,-1-4 0,7 6 0,1-3 0</inkml:trace>
  <inkml:trace contextRef="#ctx0" brushRef="#br0" timeOffset="601">1705 234 8140,'10'0'-44,"0"0"1,-5 0 164,5 0 1,-7 2 26,2 2 0,1 0 40,-1 5 0,0 6 30,-5 5 0,0 6-8,0-2 1,-2 6-158,-2 4 1,0 4 42,-6 6 0,7 5 58,-2 0 1,4 0-316,1-5 0,0-2 94,0-3 1,6 7-276,4-7 0,3-4 193,2-11 1,-5-1-918,-1 2 184,1-4-92,5-6 974,0-7 0,-1-15 0,1-9 0</inkml:trace>
  <inkml:trace contextRef="#ctx0" brushRef="#br0" timeOffset="1458">1896 601 7879,'-8'-14'-87,"0"4"-472,3 0 1,-3 7 196,-7-2 0,-1-2 1148,-4 2 1,-3 1-274,-6 4 0,-2 0-147,-3 0 0,-2 1-290,-3 4 1,3 2-202,6 2 1,3 4-162,2-3 1,-1-2 150,6 2 1,6-5-437,4 5 130,7-7 182,-4 10 0,14-6 71,2 3 1,9-4-96,2-6 1,1 5 282,-1 0 0,-2 0 0,6-5 0,1 0 0,4 0 0,5 0 0,1 0 0,-1-2 0,-5-3 0,6 4 0,-1-4 0,5 3 136,-5 2 0,7 0-14,-1 0 0,-3-1 118,2-4 1,-4 3 93,4-3 1,-7 3-69,3 2 0,-4 0-22,-2 0 0,-6 0-36,-3 0 0,-4-4-168,-1-1 0,-6-2 136,1 2 0,-6 2-242,0-7 50,-2 7-70,-8-10 1,-3 10 57,-5-7 1,-6 6 21,0 0 1,-1 2-78,2 2 1,2 0 45,-2 0 1,1 5-105,-2 0 1,4 6 124,-4-1 1,5 3-2,6 2 1,-3-1-6,7 1 0,-4 0 39,4 0 1,0-1 7,5 1 1,3 0 3,7-1 1,1-4 70,14 0 1,-1-2-87,6 2 1,4 1-59,0-6 1,12 0 65,-2-5 1,3 0-75,-2 0 1,0 0-13,4 0 0,-5-2-154,0-2 1,-6 0 72,-9-5 0,-1 0 37,-3 0 1,1-3-19,-7 7 1,-4-5-47,-5 6-351,-7-1 358,4 5 0,-9 0-187,-3 0 293,4 0-122,-13 0 223,6 6 0,0-3 77,3 7 151,-3-6 0,6 4 104,-2-3-6,2-4 32,2 6 268,0-7 77,0 0-562,6 0-246,-4 0 153,5 0-379,-7 0 122,0 0 121,6 0 33,-4 0 12,4 0 413,-6 0 168,0 0-480,7-7 1,-6 4-17,4-7 1,-3 5-79,-2-5 1,5 1 71,0-6 1,6-5-97,-1 1 1,3-6-43,2 6 1,0-7-139,-1 1 0,3-1 51,2 1 0,-3-1-126,4 7 0,-2 1-238,2 8 1,-4-2 181,4 8 0,-9-1-198,-1 5 1,0 1 526,4 4 0,-6 3 0,6 14 0,-6 0 0</inkml:trace>
  <inkml:trace contextRef="#ctx0" brushRef="#br0" timeOffset="1685">3263 645 8140,'15'0'-816,"0"0"1552,-1 0-396,-5 0 1,-1 0-281,-3 0 1,-4 7 81,4 3 1,-3 3-215,-2 2 0,-2-1-13,-3 1 0,4 0-157,-4-1 0,3 1 42,2 0 0,-5-1 93,0 1-316,0 0 0,1-5 157,-1-1 0,-2-5 266,2 1 0,-3-4 0,-7-1 0</inkml:trace>
  <inkml:trace contextRef="#ctx0" brushRef="#br0" timeOffset="2262">3205 293 8140,'6'-9'42,"-3"1"204,7 3-410,-7 4 203,11-6 0,-11 7-111,7 0 0,-6 2 71,6 3 1,-5-2-338,5 7 1,-5 0 74,5 4 1,-5 1-73,4 0 1,-4 4 195,5 1 1,-2 0 138,2-6 0,3 6 0,-3-1 0,3 3 0,2-3 0,1-2 0,4 2 0,-4-2 0,4-3 0,2 1 0,3 0 0,-2-6-72,1 1 1,-1-6 1,2 0 0,1-2 151,-7-2 0,1 0 145,-5 0 0,-1-2 67,1-2 1,0-3-62,-1-3 0,-5-3 21,-4 3 1,-4 2-57,-1-2 0,0 5-45,0-4 1,-1 5 138,-4-1-141,-4-3 1,-10 7-27,-1-4 0,-1 3-30,1 2 0,2 7-178,-6 2 1,4 0 54,-4 0 1,6 1-152,-2 5 1,4-2 66,1-3 1,1 3-57,-1-3 0,2 3 75,3 1 0,3-4 15,7 0 1,0-5-11,0 5 22,0-7 175,7 4 0,6-7-131,7 0 1,-1-5 87,-4 0 1,5-7-61,-1 3 1,2 0 47,-1 0 0,-4 4 3,4-5 0,-4 7 3,-1-2 0,0 3 129,-1 2-84,1 0 0,0 5-32,-1 0 0,0 6-17,-5-1 0,3 3-7,-7 2 1,6 0 18,-1-1 0,3 1-104,2 0 0,-6-1 86,1 1 0,5-5-193,5 0 0,4-2-114,-4 2 0,6 1-127,-2-6 1,-1 0-15,2-5 0,-1 5 399,6 0 0,-1 0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7992,'7'-8'-15,"-6"-5"15,6 11 0,-5-4 518,3 6-288,-4 0 1,6 1-90,-7 4 1,0 4-36,0 5 0,0 1-223,0 0 0,0 1 70,0 4 0,0-4-211,0 4 0,0-4-396,0-1-163,0-1 366,0 1 451,-7 0 0,6-1 0,-6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3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7992,'8'0'0,"0"-5"-618,-3 0 402,-4-7 826,6 11-461,0-6-110,-6 7-169,6 0 0,-7 7 75,0 3 0,1-2-495,4 1 356,-3 1 0,6 5-321,-3 0 515,3-1 0,7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2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1 147 8489,'8'-6'-378,"5"-2"654,-11-1-58,4-4 195,-6 12-14,7-6-391,-6 7 0,7 0-118,-3 0 85,-3 0 115,5 0-18,-1 0-38,-4 0 192,11 0-133,-5 7 1,2-6 41,0 4 0,-6-2-51,6 2 1,-5-3 285,5 3-287,0-3 0,0-2 93,-1 0-15,1 0-230,5 0 0,0 0-4,-1 0-7,-6 0 151,5 0-168,-4 0 113,-1 0 0,5 0-8,-3 0-157,-4 0 146,7 0 1,-9 0-159,5 0 160,-5 0 0,4 6-56,-3 4 50,-4 3 0,6 7 9,-7-1 1,0 2-13,0-1 1,-2-2 9,-3 6 1,2-4-11,-7 5 0,0-1 56,-4 5 0,-1 1-15,0-1 1,6-1 8,-1-4 0,2 4-35,-2-3 0,-2 3 1,7 1 1,-4-1-36,4-4 38,0 4 1,5-5-19,0 6 1,0-1-5,0-4 1,1 3 14,4-8-186,-3 7 173,11-9 0,-11 4-193,3-6 187,3-7 0,-7 0-150,4-3-257,-3-4 1,4 6 139,-4-7-1049,5-7 1333,-7-1 0,6-6 0,2-1 0</inkml:trace>
  <inkml:trace contextRef="#ctx0" brushRef="#br0" timeOffset="250">118 618 8434,'0'-15'-284,"7"0"112,-6 1 1,6 4 16,-7 0 2098,7 7-492,-6-10-511,6 4-141,-7 1-708,6-5 0,-4 10 329,3-7-604,3 7 1,-5-4 193,7 7 1,-5 0-637,5 0 1,0 0 394,4 0 0,1 0-628,0 0 0,-1 0 101,1 0 1,0 0-717,-1 0 1474,8 0 0,1 7 0,6 1 0</inkml:trace>
  <inkml:trace contextRef="#ctx0" brushRef="#br0" timeOffset="456">618 632 8421,'8'-1'-13,"-3"-4"1,-2 3 916,2-3-370,-3 4-1,4 1 106,-6-7-299,0 5 1,2-4 222,3 6-1446,-3 0 500,4 0 269,-6 0-1904,0 0 1580,-6 0 438,4 0 0,-11 0 0,5 0 0</inkml:trace>
  <inkml:trace contextRef="#ctx0" brushRef="#br0" timeOffset="886">956 147 8543,'0'-14'-94,"0"-1"39,0 0 45,0 7 0,0 0 1592,0 3-272,0 3-878,0-4-229,-6 6 1,-3 0 204,-5 0-621,-1 6 193,-6-4 0,5 11 219,-4-3-516,4 3 268,-6 2 1,6-1-431,-4 1 323,4 0 0,1-1-11,1 1 0,-1 0-62,0-1 243,7 1-334,-5 0 285,11 0 1,-4-1-48,6 1 151,0-7-110,6 5 0,4-6-48,10 3 279,-4 3-219,12-12 1,-5 12 204,6-3-182,1-3 1,-1 1 99,0-3 0,6-2 12,-1 7 0,0-5-65,-4 4 1,-3 0-12,-2 0 1,1 4-33,-6-3 0,-2 3-23,-9 2 0,3-5-119,-7 0 0,0-1 15,-5 6-125,0 0 1,-7 0 53,-3-1 1,-3-6-252,-1-3 0,-6 2-305,0-2 434,-6 0 0,10-5 322,-4 0 0,-3 0 0,1 0 0</inkml:trace>
  <inkml:trace contextRef="#ctx0" brushRef="#br0" timeOffset="1056">868 206 8543,'7'-21'0,"1"4"0,6-4 576,1 7-218,-7-1 0,5 0-1,-3 0 0,8 1 117,2-1 1,-1 7-870,-4 3 334,6-3 0,-4 6 193,2-3-1342,4-3 861,-7 6 0,10-4-31,-6 6 380,6 0 0,-3-7 0,6-1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177 192 8020,'25'-23'-70,"-1"3"1,-6 1-102,2 4 0,-4-3 769,-1 8 1,-5-3-138,-1-2 0,-5 5-388,1 1 1,-4 4 227,-1-5-220,-6 7 1,-2-5 39,-7 3 0,0 3-116,0-3 1,-1 3 80,-3 2 1,2 5-153,-2 0 1,-3 8-160,3 2 0,-1 0 87,5 4 1,-4 4-70,-1 2 1,6-2 45,4 1 1,0 1-91,-5 4 0,7 0 33,3 1 0,4 1-21,1 3 1,-5-3 48,0 3 0,0 2-81,5-1 0,2-1-35,2-5 1,-2-1 126,3-3 0,-3 1 179,-2-7 0,6 1 0,2-5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4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7497,'0'-10'885,"0"0"105,7 7-492,1-10 1,6 6-172,1-3 1,0 2-49,-1 3 0,3 2-159,2-7 0,9 7 109,6-2 1,7-1-652,-2 1 0,6-5 334,4 5 0,6 0-686,4 5 0,8-5 116,-8 0 1,1 0-764,-6 5 1252,10 0 0,-10 0 0,11 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30 8030,'0'-8'-2151,"0"0"2481,0 3 1,-2 3-154,-2-3 0,0 4 175,-6 1 0,6 0-109,-6 0 0,-2 1-160,-7 4 0,2-2-57,-2 7 1,1 0 5,-2 5 1,4-1-29,-4 1 1,4 0 83,1 0 0,1-1-234,-1 1 0,0 0-22,0-1 0,7-4-223,3 0 398,-3-7-9,7 4-31,-6-7 0,14 0 6,2 0 1,9 0 34,2 0 0,4 0-25,-4 0 0,6 0 201,-1 0 0,1 5-102,-2 0 0,2 1 101,-6-1 1,1 2-125,-1 2 1,-9 4-32,4-3-88,-4 3 1,-2 2 109,-4 0 0,-4-6-185,-1 1 0,-6-5 90,-4 5 1,-3-5-113,-2 5 1,-5-7-41,1 2 0,-1-4-165,6-1 0,-6 0 362,0 0 0,1 7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8030,'14'0'-551,"-1"1"355,-3 4 0,-2-1 507,-3 5 1,-3-4-79,3 5 0,-4 5-10,-1 4 0,0 6-65,0-5 1,0 6-36,0-2 0,0 4-122,0 1 0,0 6 100,0-1 1,0 0-266,0-4 1,0-1 102,0 0 0,0-1-382,0-3 0,0 1-91,0-7-425,0-6 713,0 1 1,-1-19 245,-4 0 0,-3-7 0,-7-15 0,0-4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8030,'2'-42'-167,"3"3"191,-4 3 0,12 6 196,-3 1 0,2 6 21,-3 3 0,4 11 72,-3 4 1,3-2-56,2 2 1,0 0-240,-1 5 1,1 5 83,0 0 1,4 7-200,1-3 0,5 9-3,-6 2 0,1 1-5,-6-1 0,1 1-47,0 4 0,-7 2 128,-3-2 0,-3 1-25,-2-2 1,-2 3 56,-3-8 0,-3 6-90,-7-6 1,0-4 82,1-5 1,-3-2-221,-2 2 1,1-4-88,-7-6 1,7 0-104,-1 0 1,-2-1-451,1-4 858,0-3 0,6-14 0,-1-1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45 8030,'23'-7'0,"-2"1"-112,-6-4 0,-5-1 118,0 6 305,-7 0 0,3 7-107,-6 2 1,0 5-124,0 5 0,-5 3 36,1 2 0,-8 4-3,2 6 0,2 3-195,-2 2 0,5-2 121,-4 8 0,4-1-194,-5 5 1,5 0-118,-5 0 0,7 0-129,-2 0 0,3-4 132,2-1 0,0-7-37,0 3 1,2-11 304,3-4 0,3-4 0,7-1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8030,'13'9'-116,"-4"1"0,0-5 73,-4 5 0,-4-5 174,4 5 0,-3-6-146,-2 6 0,5-5-172,0 5 1,-1-5-33,-4 5-224,0-7 443,0 10 0,0-11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8030,'10'-5'-255,"0"0"-531,-7 0 949,10-1-96,-11 4 0,6-4-151,-3 6 0,-3 6 31,3 4 0,-4-2-97,-1 2 1,0 0 14,0 4 0,0 1-372,0 0 507,0-1 0,7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6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8088,'8'0'-380,"5"0"1,-11 1 76,2 4 0,-2-2 726,-2 7 0,-2 7 2,-2 7 0,-5 4 157,-5 1 1,-1 7-251,0 3 1,-4 4-113,-1 1 0,0 6-429,6 4 0,4 2 126,0-2 0,7-2-368,-2-3 0,3-3 34,2 3 0,0-5-165,0-5 1,2-8-146,3-6 727,-3-7 0,11-10 0,-5-10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 8221,'10'0'-44,"-1"0"119,-5 0 173,2 7 0,-6 1 11,0 6 1,0 6-314,0 0 1,-5 11 122,0-2 0,-4 10-64,4 0 0,-2 5 110,2 5 0,4-1-157,-4 6 0,3-2-30,2 2 0,0-5-230,0-10 1,0 2-32,0-7 1,0-1-528,0-9 396,-6-2 0,-3-9 464,-5-3 0,-7-4 0,-2-19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89 8284,'0'-23'15,"0"3"0,2 4 806,3 1-572,-4 7 0,8 2-52,-5 6 0,0 0 17,5 0 0,0 3-68,0 7 1,6 1 268,0 14-451,0-1 221,6 6 0,0-1-29,4 0-68,2 7 8,3 2 0,-1 11-51,0 0-99,7 6-704,-5-2 605,12 6 130,1 6 1,2 0-163,3 4 0,-4 3 149,0-4 0,4 4 104,0 2-215,0-7 53,-5-2 1,0-11 80,0 0 25,0-7 1,-2 2-7,-2-10 151,2-3-139,-11-6-2,5-1 103,-7-6-96,1 5 0,-1-12 37,1 4-30,-8-4 430,0-1 1,-8-6-382,1 1 338,0-7-350,-7 4-216,-1-7 199,-7 0 44,0 0-174,0-7 1,-7-1-138,-3-6 0,-5-1 29,-4 0 1,-4 0-166,-6 1 0,-1-1 149,1 0 0,-1 1-66,1-1 0,5 0 258,-1 1-140,1-1 11,-6 0 1,6 0 175,-1 1-22,7-1 1,-8 5 0,5 0 68,-2-1 0,5 0-55,-2 1 219,11-3-252,-4 11 1,6-6-18,-3 3 141,4 3-124,6-4 0,0 8 18,0 2-19,0-2 2,0 11 1,6-10 227,4 7 14,3 0-228,8 5 199,-4-1-90,4 8 1,-5-6-56,4 4-51,-4-4 36,5-1 1,-6-1 42,0 1 50,-1 0-93,1-7 1,0 5 239,0-3-217,-1 3-22,1-5 0,0 3 76,-1-6 0,1 0-9,0-5 128,-7 0-93,5 0 0,-5 0-5,7 0 205,-7 0-246,5-6 1,-5-3-28,7-5 1,-5-6-98,0 1 0,-7-6-599,2 5 421,3-6 1,-7 8-57,4-6-810,4 6 468,-8-10 258,6 12-480,-7-5 474,0-1 1,0 11-295,0-4 637,0 10 0,-7-8 0,-1 5 0</inkml:trace>
  <inkml:trace contextRef="#ctx0" brushRef="#br0" timeOffset="927">1029 618 8501,'7'-8'-51,"-6"1"112,6 1 0,-6 4 655,4-3-440,-3 4 139,5 1-104,-7-7-35,6 6-130,-4-6 0,4 14 62,-6 2 0,5 4 262,0 2-804,0 0 290,-5 0 0,0 4-83,0 1-139,0 6 222,0-10 0,0 10-391,0-6 254,0 0 0,0-6-6,0 1 184,0 0 0,0-6-37,0 1 295,0-7-301,0 4-18,0-7 157,0 0 1,0-7-61,0-2-12,0-11-1,0 4 0,2-10 286,2 6-260,-2-6-17,11 3 0,-6-1 173,2-1-167,5 1 0,-6-1 267,6 1-265,1 6 0,0-9 49,0 8 36,-1-1-65,-6 6 1,5 0-204,-3 5 222,-3-4-14,6 11 0,-10-5-509,7 7 206,-7 0 113,4 0 1,-2 7-169,0 3 276,6 3 1,-3 8-8,0-5-19,5 12 0,-9-10-163,5 7 381,-5-1-107,2 6 0,-1-6-141,0 1 212,0-8-50,1 11 1,-4-7-3,3 4 29,-3-4-80,4-6 1,-4 0 270,3-1-277,3 1 24,-7-7 317,13 5-313,-6-11-11,6 4 1,-4-6 22,0 0 0,-5-4 53,5-1-102,-1-7 39,6 4 0,-5-12 68,0 1-249,0-1 177,4 6 1,-4-6-254,0 0 249,0 1-35,-2 4-159,5 0 160,-11 1 1,9-1 1,-6 0-93,0 7 87,1-5-12,-4 11-108,4-4 96,-6 6-605,0 0 373,7 0-82,-5 0 275,4 6 0,1-2-82,3 5 287,-4 1-223,7-2 1,-5 4-94,7-7 295,0 0-42,-1 1-189,1-4 353,0 4-290,-1-6 0,1 0 276,0 0 0,0 0-26,-1 0 1,-4-5 33,0 1-128,-7-8-167,4 4-185,-7-7 23,0 1 256,-13-1-836,3 0 526,-18 0 0,4 1-115,-11-1-712,-2 0 667,-1 7 1,-4 2 422,2 6 0,-2-7 0,-2-1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7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8211,'0'-14'0,"0"4"216,0 0 1,0 5 141,0-5 39,6 7 0,-3-8 328,7 6-453,0 0 0,6 5-76,4 0 1,-4-5-18,4 0 1,1 0-222,-1 5 1,6 0 94,-2 0 1,4 0-212,1 0 0,6 0 115,-1 0 0,5 0-281,-4 0 0,1 0 151,-2 0 0,-3 0-54,3 0 1,-3 0-5,-1 0 1,-6 0 63,1 0 1,-7 0 159,1 0 0,-3 2-95,-1 3 1,-2-2 28,-3 7 0,1-5-5,-6 4 1,0-4 65,-5 5 0,0 0-42,0 5 0,0 1 127,0 3 0,0-1-2,0 7 1,-5-5-33,0 4 1,-4-6 121,4 2 0,-5 1-18,5-2-54,-6 8 1,9-11-36,-3 4 1,2-4 51,-2-1 106,3-7 8,-4-2-134,6-6-39,6 0 0,2-6-52,7-4 1,0 2 63,0-2 1,-1 0-238,1-5 1,5-1 133,-1-3 0,7 2-49,-1-2 1,3 1 75,1-2 1,-1 9-19,-4-4 1,4 3 60,-4-2 0,-2 1 17,-3 3 0,-2 3 26,-3 7 1,-4-1-38,0-4-9,-7 3 1,4-3 4,-7 10 0,5-2-157,0 7 0,-1-5 26,-4 5 1,0-5 28,0 5 0,0-1 81,0 6 0,-4-5-7,-1 0 113,0 0 1,5 4-81,0 1 0,-5 0 70,0-1 1,0 1-76,5 0 0,0-1 177,0 1 1,0 5-156,0-1 0,5 6 11,0-6 0,5 8-43,-5-3 1,6 4-10,-1 1 1,-2 6-219,2-1 1,-2 5 69,2-5 1,-4 7-135,-6-2 0,0 4-9,0 1 0,-8-5 134,-7 0 0,-1-6 54,-8 1 1,-1-4-54,-4-6 0,-2-4 283,-4-10 1,3-4-95,-8-6 0,8-6 106,-3-4 1,6-10-29,5-4 1,2-4 61,8-1 1,1-6-78,3 1 1,3-2-69,7 2 0,8 3-9,7-4 1,6 3-14,9-3 0,1-1-206,3-3 0,5-3 57,10 3 0,-1-4-95,6-1 0,-7 6 44,2 4 0,-5 5-113,-5 4 0,-9 4-359,-11 6-36,-2 1 693,-9 5 0,-2-4 0,-6 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0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8233,'15'0'1250,"0"0"-343,-7-6-1020,5 4-391,-11-5-47,4 7 1,-6 2 130,0 3 1,0-2 419,0 7 0,7 0 0,1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28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206 177 8099,'15'0'-212,"-1"-7"0,1 0 617,0-2 1,-7 1 279,-3 3 154,-4 3-136,6-5-652,-5 1 38,4 4 0,-7-4-95,-4 6 0,1 0-103,-5 0 0,-1 0 96,-5 0 1,0 1-140,1 4 0,-1-1 54,0 5 1,1 0-135,-1 0 0,0 4 59,0-3 0,1-2 38,-1 2 0,0 0 67,1 5 1,4-6-5,0 1 1,5-5 25,-5 5 0,5-5-28,-4 5 72,5-7 0,0 5-44,8-3 0,5-3-176,5 3 0,3-4 111,2-1 1,4 0 18,6 0 0,1-1 49,-1-4 1,1-2 6,-1-3 0,-1-3-9,-4 3 1,2-3 11,-6-1 1,0-6 99,-6 0 0,-5 1-40,-5 4 0,-2 0 55,-2 1 0,-8-1-81,-7 0 0,-1 1 123,-9-1 0,-1 2-94,-8 3 1,3-1 6,-3 6 1,3-2-89,1 2 1,2 4 67,4-4 0,-2 3-65,6 2 77,1 0-100,4 7 1,7-4 51,3 7 65,3-7 1,4 8-49,3-6 1,3 0 7,7-5 0,4 2-9,1 3 0,4-4 5,-4 4 1,6-3 24,-1-2 1,2 5-21,3 0 0,-1 0 85,0-5 0,1 5-82,-1-1 1,4 6 36,-4-5 1,7 7-66,-11-3 0,4 4 3,-9 2 1,-1 0-34,-4 0-207,0-1-58,-7 1 252,-2 0 179,-6-7-159,-6-2 0,-2-12 39,-7-4 0,5-3 9,0-2 1,7 1 12,-2-1 0,4-5 92,1 1 1,0-1-102,0 5 1,1 1 129,4-1 0,2 0-68,3 1 1,3 0 67,-4 5 1,4 2-93,2 7 0,0 0 29,0 0 1,-1 2 10,1 3 1,0 8 0,-1 6 0,1 3-75,0-3 0,-1-2-163,1 2 0,-2 2-173,-3-1 0,3 0 132,-3-6 1,-2-1-321,2-3 1,0 3 508,4-3 0,1 3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32.8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310 192 7813,'6'-15'-1331,"-4"0"1523,3 1 0,1 4-15,-1 0 1,2 5 368,-2-5-280,-4 7 0,7-8 433,-3 6-451,-3 0 0,6 5 270,-3 0-221,-3-7-139,4 6 1,-6-7-141,0 3 215,0 3-274,0-11-8,-6 5 1,-3-5 86,-5 3 1,-1-2-28,0 8 0,1-1-104,-1 5 0,0 0-7,0 0 0,-4 0 73,-1 0 1,-6 6-146,2 4 1,2 3 43,3 2 0,-2 4-25,1 1 1,0 1 13,6-1 0,-1-4 39,0 4 0,6-4 35,-1-1 1,6-1-50,0 1 260,2 0-212,2 0 1,6-7 153,4-3 0,0-4-59,5-1 1,-4-1 27,9-4 0,-4 1-53,-1-5 1,0-1 52,-1-5 1,1 0-47,0 1 0,1-1-3,4 0 1,-9 1-15,4-1 1,-4 0 11,4 1 1,-5-1 34,-1 0 0,-5 0-32,1 1 0,-2 6 105,2 3-220,-4-3-10,6 6 139,-14-5 0,-1 14-2,-7 3 1,7 3 40,3 1 0,-1 6-61,1 0 0,0 1 117,5-2 1,0-2-63,0 2 1,0-2 66,0-3 0,0 1-79,0 0 0,0-5 10,0-1 0,7 0-87,2 0 0,4 0-171,2-5 0,0-2-211,0 3 1,6-3 181,3-2 1,2 0-97,-1 0 0,3-5-52,-4 0 1,9-2-104,1 2 1,0 4 483,-4-4 0,-1-3 0,1 0 0</inkml:trace>
  <inkml:trace contextRef="#ctx0" brushRef="#br0" timeOffset="160">883 295 8055,'19'0'59,"1"0"1,0 0 158,-6 0 0,-4 5 128,0-1 0,-5 1-214,5-5 1,-7 2-327,2 3 103,-4-3 1,-2 9-441,-4-6 531,3 0 0,-11 1 0,5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2:49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383 397 8260,'1'-19'57,"4"-1"0,-2 1 0,5 4 602,-1 0-470,4 1 1,-7 4 188,6 0-125,-7 7 157,3-4-472,1 7 1,-4 7 2,7 3 1,-7 4 15,2 6 1,-2 3-45,2 6 1,-3 0 164,3 1 1,-4 1-152,-1 3 1,0-1 47,0 6 0,0-6-184,0 1 0,0-3 162,0-2 0,0-4-198,0-1 0,0-1-75,0 2 0,0 1-71,0-6 1,0-1 10,0-4 1,0-5 379,0-1 0,0 1 0,0 5 0</inkml:trace>
  <inkml:trace contextRef="#ctx0" brushRef="#br0" timeOffset="634">324 74 8487,'0'-15'-409,"0"1"0,-2 1 444,-3 3 1420,4-3-994,-6 11-668,0-4 0,-1 12 222,-6 4 1,2 5 106,-2 4 1,2 4-130,-8 6 0,4 3 128,1 2 0,1 2-74,-1 3 0,0 3 25,1-2 0,-1 2 2,0 2 0,1 5-23,-1 0 1,0 0 29,0-5 0,2 0-162,4 0 1,-3-1 144,7-4 0,0 2-173,5-7 0,0 5 149,0-4 1,2-1-129,3-5 0,5 1 26,9-1 1,-1 1-7,7-1 0,-2-6-19,1-4 0,4-2-10,-4-2 1,4-1-164,2 1 0,4-7 121,0-3 1,7-3-54,-2-2 0,5 0 84,5 0 0,4-2 27,5-3 0,1-3 10,0-7 0,1-4 119,4-1 1,-8-6-72,2 1 0,-9-2 35,0-3 1,-3-6 97,-2-3 0,-6-3-124,-4-2 1,-3-2 162,-2-3 1,-7 1-140,-8-5 1,-5 5 208,-9-1 0,-7 3-15,-3 2 1,-11 0-5,-8 0 1,-2 2-160,-9 3 0,0-2 52,-9 6 1,-4 1 3,-6 5 0,1 1 3,-1 3 0,5 4 46,0 6 0,0 7-103,-5 3 0,2 4-114,3 1 0,4 1 48,6 4 1,0 3-149,-1 7 0,8 0-208,3 0 1,4-1 140,6 1 0,1 5-202,3-1 0,4 1 84,-4-6 0,6 6 22,4 0 1,-7-1 333,8-4 0,-8 0 0,9-1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0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486 809 7703,'8'-6'-688,"-1"4"1029,-1-11 0,-4 10-68,3-7 1,-2 7-63,2-2-302,-3-3 225,4-1-78,-6-5 1,2 1 37,3 3-46,-4-3 1,6 5-81,-7-7 1,1 5 72,4 0 1,-1 2-7,5-2 0,0-3 6,0 4 1,4 0 55,-3 0 1,3 4-54,2-5 0,0 7-4,-1-2 0,1 3 2,0 2 1,4 0-3,1 0 0,0 5 5,-6 0 0,1 11 6,0-1 0,1 4-11,4 1 1,-9 3 3,4 6 1,-4 1-18,4-1 1,-7 5-19,-3 1 0,2-1-6,-3-5 1,1 6 14,-5-1 1,-5 0-12,1-4 0,-8-1-61,2 1 0,-8-6 67,-1 1 1,-3-8-135,3 3 0,1-4 113,-7-1 1,7-5-143,-1 0 1,-2-7 39,1 2 1,0-4 29,6-1 1,-1 0 62,0 0 0,7-6 1,3-4 1,4 2 18,1-2 1,0 0-54,0-4 0,0-3 127,0-2 1,6 7-92,4-2 1,3 2 128,2-2 0,-1 0-56,1 5 1,1 0 125,4 5 0,-4 2-107,4-3 1,-2 3 102,2 2 1,-4 0-88,3 0 0,3 2-23,-3 3 0,7 3-42,-1 7 1,-4-2 54,-1-3 1,-4 3-186,-1-3 0,0 1-20,-1-1 1,-4 3-407,0-3 50,-7-4-407,10 1-312,-11-7 575,4 0 621,-6 0 0,-13-7 0,-3-1 0</inkml:trace>
  <inkml:trace contextRef="#ctx0" brushRef="#br0" timeOffset="671">339 339 8441,'-8'-15'-1124,"-4"0"843,8 1 0,-3 4 1359,2 0-626,-3 7 1,-7-4-403,1 7 0,4 0 45,0 0 0,-1 7 66,-9 3 1,4 8 3,-4 1 0,4 7-14,1-1 1,0 4 10,1 6 1,-3-3 10,-2 7 1,7 1 96,-3 4 1,6 5-109,-1 0 0,-2 6-6,8-1 1,-3-2-29,2 2 0,3-1-99,-2 0 0,2 5 72,2-4 0,5-9-120,0-1 1,6-4 45,-1-1 0,1 2 59,-1-7 0,8-1-116,-3-9 1,3 2 90,-3-6 1,6 4-191,3-4 0,-1-1 84,2-4 0,1-2-158,8-3 1,2 1 73,3-6 1,5 0-231,0-5 0,5 0-12,5 0 0,8-11 119,-3-4 1,5-11 24,0-3 1,1-7-143,3-8 0,4-7 277,-3-3 0,-5-5 27,-6-4 0,1 2 179,-5-3 0,2 1 92,-2 4 0,-9-1-106,-6 11 0,-7-2 28,-3 2 1,-1 2-121,-9-7 1,-6 6 71,-8-1 0,-5-1-26,-5 1 0,-9-5 7,-11 5 0,-9 0-34,-5 5 0,-15 4-62,-5 1 1,-13 7 123,3-3 1,-6 6-185,7 4 1,-9 4 259,-1 6 1,-6 7-116,6 3 1,0 4-172,4 1 1,5 6 134,1 4 1,7 5-196,3 4 0,7-2 52,12 2 1,3 4-260,6 2 1,3-2 70,2 1 0,4-4-148,6 4 0,1-4 86,-1 4 0,0-4 379,0 4 0,7-6 0,2 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3:17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177 426 8168,'0'-19'-199,"0"-1"1,0 2 950,0 2-226,7 1-172,-6 0 0,6 1 585,-7-1-546,0 7-466,0-5 127,0 11 0,0 2-146,0 10 0,0 10 80,0 4 0,0 4 105,0 1 0,0 2-189,0 4 1,-2 2 85,-3 7 0,4 0-38,-4 0 0,3 1 15,2-1 0,0 0-139,0 0 1,0 5 73,0 0 0,0-2-229,0-8 0,-5 2-71,0-7 0,1-1 126,4-8 1,0-4-699,0-6 569,-7-7 0,5-5 401,-3-13 0,-3-13 0,0-14 0</inkml:trace>
  <inkml:trace contextRef="#ctx0" brushRef="#br0" timeOffset="275">74 309 8168,'2'-15'0,"3"0"0,-2 2-125,7 3-59,0-3 1,4 7 461,1-4 0,0 4-63,0 6 0,1 0-207,3 0 1,4 6 75,7 4 0,-6 8 22,1 1 1,-1 6 4,6-5 0,-6 6 2,1-2 0,-6 4-11,6 1 1,-7 1-1,1-1 0,-7 1-5,-2-1 0,-7-5 7,2 1 0,-5-5-81,-5 4 0,-10-4 74,-9 4 1,-1-6-214,-4 2 1,3 1-10,-9-1 1,-1-1-158,2-4 1,-5-5 26,5-1 0,-6 0-197,6 0 1,0 3-14,4-7 0,7 5 465,4-6 0,3 8 0,1-4 0</inkml:trace>
  <inkml:trace contextRef="#ctx0" brushRef="#br0" timeOffset="598">633 823 9373,'-8'2'-40,"3"3"0,3-2 72,2 7 0,0-5-85,0 5 0,0-1 112,0 6 1,0-5 6,0 0 1,0-5-125,0 4 194,0-5-109,0 9 0,0-10-19,0 7-29,0-7-8,0 4-304,0-7-287,0 0 170,0 6-490,0-4 475,0 4 465,0-6 0,0 7 0,0 1 0</inkml:trace>
  <inkml:trace contextRef="#ctx0" brushRef="#br0" timeOffset="1169">589 941 8268,'0'-10'-1315,"0"0"1645,0 7-9,0-4 111,0 7-211,0 0-24,0 7 0,0 1-82,0 7 1,0 0-3,0-1 0,0-2-77,0 2 0,5-7 66,0 8 1,4-4-127,-4 4 1,7-1 96,-2 1 1,-2-5 60,2 0-74,-1-7 0,6 3 16,0-6 0,-1 0 34,1 0 0,-2-1 85,-3-4 0,3-8-44,-3-7 1,3-6-51,2 2 1,-1-9-309,1-1 1,-2-7 111,-3 2 1,1-1-321,-6-4 0,5 8 180,-5-8 1,1 12-87,-1 2 1,-3 3-483,3 7 263,-4 0 0,-2 12 540,-4 3 0,3 4 0,-4 1 0</inkml:trace>
  <inkml:trace contextRef="#ctx0" brushRef="#br0" timeOffset="1443">1118 323 8225,'10'-4'0,"0"-1"-532,-1-7 372,0 11 0,2 1 648,-6 9 0,0 11-112,-5 4 1,0 4-410,0 2 0,0 1 73,0 3 0,0-1-64,0 6 1,0-7 75,0 3 1,1 1-21,4-2 1,-1 2-191,5-2 1,-4-4 43,5-1 0,-2 0-353,2-4 1,1-4-109,-6-1 575,0-4 0,2-1 0,1 0 0</inkml:trace>
  <inkml:trace contextRef="#ctx0" brushRef="#br0" timeOffset="1595">1059 691 8225,'7'-15'1164,"-1"5"-932,4 1 1,3 5-127,-3-1 0,8 4-427,1 1 1,9 0 256,2 0 1,1 5-192,8 0 0,2 1 164,8-1 1,3-2-815,7 7 905,6-7 0,2 10 0,7-4 0</inkml:trace>
  <inkml:trace contextRef="#ctx0" brushRef="#br0" timeOffset="2610">2588 735 7424,'8'0'-728,"0"0"728,-3 0 927,-3 0-332,11-7-488,-12 6 45,13-12-158,-13 11 52,6-11 1,-2 10 137,-1-7 3,1 7-44,-5-4 6,0 1-69,0 4 0,0-6 83,0 3-119,-6 3 1,3-9 8,-7 6 0,7-2-104,-2 3 175,-4 2-90,1-11 1,-5 10 58,3-7 0,-3 7-90,5-11 1,-7 11-2,1-7 0,4 7 15,0-2 0,0-1 17,-4 1-74,-1 0 1,0 5 61,1 0 1,-1 0-62,0 0 1,-4 0 31,-1 0 1,0 5-2,6 0 1,-3 8 11,-2 1 1,2 1-4,-2 5 1,3-2 15,1 1 1,0-1-15,0 7 0,6-6-22,-1 6 1,2-5 22,-2 4 1,-2-4-44,8 4 1,-1-6 38,5 2 1,0-2-2,0 1 0,1-7-1,4 2 0,-2-4 0,7 0 1,0 1 0,5-6 0,-1 2-4,1-2 1,-5-4 12,0 4 1,0-5-8,4-5 1,3 2 2,2-7 0,-3 5-5,4-4 1,-4-3-1,-1-7 1,1 2-41,4-2 0,-4 1-5,4-2 1,-9 4-3,-1-4 0,-2 2 32,2-1 0,2 2 52,-8-2 1,1 7-60,-5 2 0,0 6 259,0-6-149,0 6-321,0-2 266,0 6 0,0 2 2,0 2 1,0 0 40,0 6 0,0-1-56,0 6 74,0 0 0,0-1-84,0 1 0,0 0 46,0 0 0,0-1-42,0 1 5,7 0 0,-1-1-42,4 1 1,-2-5-144,-3 0 0,2-5-155,3 4 1,3-5-141,-3 0-9,3-2 0,1-2 126,1 0 1,5 0 344,-1 0 0,7-6 0,-3-3 0</inkml:trace>
  <inkml:trace contextRef="#ctx0" brushRef="#br0" timeOffset="3400">3014 882 8258,'0'-15'456,"0"1"-456,0-1 0,0 5-636,0 0 518,0 7 962,0-3-647,0 6 0,0 6 110,0 4 1,0 8-144,0 1 1,0 9-68,0 2 1,0-1-72,0 5 0,0 4 95,0 1 0,0-1-134,0 1 1,0 0 15,0 5 0,0-1-201,0-4 0,0-3 109,0-7 0,0-1-116,0-4 0,0 2-255,0-6 238,0-7 311,0-6-153,0-7 1,0-7 26,0-3 1,0-3-22,0-1 0,5-6 15,0 0 0,6 1 34,-1 4 0,-2 0-11,2 1 1,0 1 132,5 3 1,-2 2-135,-3 3 0,3 3 129,-4-3 1,4 4-70,2 1 0,-5 4 64,0 1 0,-2 7-31,2-2 0,1 3 1,-6 1 1,5 1-9,-5 0 1,0-1 5,-5 1 0,0 0 113,0 0 1,-2-1-128,-3 1 1,-3-2-23,-7-3 1,1 3 35,-1-3 0,-1-2-335,-4 2 0,2-7 113,-7 2 0,3 1-349,-3-1 0,4 0 98,6-5 1,0 0-331,1 0 732,-1 0 0,0-6 0,1-3 0</inkml:trace>
  <inkml:trace contextRef="#ctx0" brushRef="#br0" timeOffset="4501">3352 1249 6568,'8'0'1126,"1"0"-987,-5 0 543,-2 0-435,11 0 0,-5 0-4,7 0 1,-5 0-128,0 0 1,-1-1 28,6-4 0,1 3-63,4-3 1,-4 4-148,4 1 1,-2-2-51,2-3 0,-4 2 45,3-7 1,-2 5-157,-2-5 175,-1 1 1,-4-1-399,0 0 372,-7 7 0,-3-9-111,-10 7 0,-3 1 120,-1 4 1,-6 0-14,0 0 0,-6 6 65,2 4 0,-2 3-50,1 2 1,-1-1 144,6 1 0,-4 5-122,4-1 0,1 1 68,4-5 1,7 4 37,3 1 0,3-1-5,2-4 1,2-2 112,3-3 1,8 1-87,6-6 0,8 5-84,-3-5 0,4 0 41,1-5 0,1-2-149,-1-3 0,7 2 136,3-7 1,-1 0-55,1-4 0,-6-1-11,1 0 1,0-1-106,-4-4 1,1 4 70,-12-3 0,1 1 6,-5-2 1,-1 4 58,1-4 0,-7 4-66,-3 1 452,-3 0-257,-2 1 33,0 5 1,-2 3-73,-3 6 0,3 2-38,-2 2 1,2 5 55,2 5 1,-5 1-29,0 0 0,0-1-84,5 1 1,0 1 62,0 4 0,0-4-135,0 4 0,0 1 98,0-1 1,0-1-112,0-4 1,0 1 43,0 4 0,0-9-87,0 4 42,0-3-25,0 2-11,0 1 0,-1-7 84,-4-3 0,1-3-182,-5-2 1,4-2 100,-5-3 0,0 2-473,-5-7 382,1 0 1,-1-4-36,0-1 1,7 0 285,3 0 1,4 1-205,1-1 218,0 0 0,0 1-104,0-1 1,6 0 392,4 1 1,-2 4-161,2 0 1,0 5 244,4-5 1,3 7-106,2-2 1,-4 2 19,0-2 1,-1 3-184,-4-3 1,3 4 177,2 1-257,-7 0 210,5 0-243,-11 0 54,11 0-277,-11 0 251,4 0-216,-6-7 150,0 6 64,0-12 9,0 11-28,0-11 12,0 5 0,0-2-25,0 0 1,2 5 81,3-5 1,-2 2-62,7-2 0,-5-3-3,4 4 1,-4-3-48,5 2 0,0-8 42,5 4 1,-2-4-81,-4 3 1,5-6 72,-5-4 1,9-2-99,2-3 0,-1 1 58,-4-1 0,0 1-6,0 0 1,-6 1-38,1 3 1,-5 4-48,5 6-156,-7 7 226,4-5 1,-7 13-164,0 0 0,-2 3 78,-3 12 1,2-4 162,-7 9 0,5 3-46,-5 1 1,5 4 9,-4 2 0,4-1-33,-5 0 0,7 1 12,-2-1 1,3 1-171,2-1 1,0 5 111,0 1 1,0-1-300,0-5 1,0-1 83,0-3 0,5 2-279,0-2 1,5-4-65,-5-1 615,6-4 0,-9-1 0,4-1 0</inkml:trace>
  <inkml:trace contextRef="#ctx0" brushRef="#br0" timeOffset="4664">4102 1132 8462,'10'-5'0,"-2"-2"0,0-1 1164,0-3-1042,2 4 1,5-4 117,-1 6 1,1-2 16,0 3 0,-1 2-2,1-3 1,2 3-612,2 2 1,-1-5 300,7 1 1,1-1-740,8 5 0,4-5 203,6 0 591,6 0 0,9-2 0,8-1 0</inkml:trace>
  <inkml:trace contextRef="#ctx0" brushRef="#br0" timeOffset="5838">5601 735 8266,'15'-2'23,"0"-3"1,-6 4 120,1-4 274,-7 3-273,11-4-38,-13 4 1,11-6-2,-8 3 43,1 3 0,-3-9 104,3 6-235,-3-6 0,4 3 67,-6-7 1,0 5-191,0 0 1,0 0 145,0-4 0,-2-1-153,-2 0 1,0 6 51,-6-1 0,1 5-88,-6-5 0,0 7 93,1-2 0,-1 3-171,0 2 0,-1 5 136,-4 0 1,4 11 28,-4-1 1,4 5 5,1-1 1,1 4-11,-1 7 0,0-1-33,1 0 0,4 1 65,0-1 1,7-1 2,-2-4 1,3 3-12,2-8 3,0 7 206,7-9 0,1-3-124,7-9 1,-6-3 133,1-2 1,0-2-84,5-3 1,-1-3-73,1-7 1,-5-4-28,0-1 0,-1 1-10,6 4 1,0-5-6,-1 1 1,1-1-18,0 5 0,-5 6-97,-1-1 0,-4 2 54,5-2 1,-7 2-233,2 3 110,-3 3 414,-2-4-264,0 12 0,5 2 210,0 7 1,0-5-55,-5 0 1,5-5 50,-1 4 0,6-4-85,-5 5 1,7-7 17,-3 2 1,0-3 11,0-2 0,1 0 68,5 0-67,0 0 0,-1-7-39,1-3 1,0-3-1,-1-1 0,1-6-63,0 1 1,-1-8-138,1 3 0,-2-4 85,-3-1 1,1-1-170,-6 1 0,0 0 13,-5-1 1,-8 6 134,-7-1 0,-1 7-84,-8-1 0,-6 9 44,-4 5 0,-7-2 148,2 2 0,-2 2-19,2 8 0,-9 3 68,4 7 1,-3 6-20,3 4 0,0 4 185,0 5 1,1 2 56,4 3 0,3 6-168,7-1 0,6-2-109,3 2 1,10 0-3,6-4 0,4 0 0,4 0 0,10-1 15,5-10 1,9 2-14,1-11 1,2 4-108,9-4 0,0-5 107,9-6 0,-1-5-396,6 1 0,1-4 118,9-1 1,3-6 20,6-4 0,2-8-290,4-2 0,-1-6 517,10 2 0,-8-4 0,9-1 0,-3-1 0,1 1 0</inkml:trace>
  <inkml:trace contextRef="#ctx0" brushRef="#br0" timeOffset="6431">6660 515 8835,'8'6'260,"-3"4"1,1 0-337,-1 4 1,2-2-29,-3 7 1,-2 4 163,3 2 0,2-2-73,-3 1 1,3 1 57,-2 4 0,-4-4-178,4-1 0,-3-6 79,-2 2 1,0-4-15,0-1 305,0-1 321,0-6-409,0-1 1,-2-18-80,-3-4 0,4-10 44,-4 1 1,3-6-1,2-4 1,0 3-125,0-3 1,2 3-41,3 1 1,3-4-151,7 0 0,4 0 37,1 4 1,1 2-190,-1 4 0,-2-2-142,6 6 1,-1 7 173,2 8 1,-4 4-204,-6 1 0,4 1 523,1 4 0,6 3 0,-3 7 0</inkml:trace>
  <inkml:trace contextRef="#ctx0" brushRef="#br0" timeOffset="7177">7306 559 8120,'8'-2'-420,"-3"-3"328,-3 3 0,-2-6 710,0 3-406,0 4 1,-7-6-51,-2 7 1,0 0-147,0 0 0,-6 5-12,-5 0 1,1 6 47,4-1 0,0 5 4,1 5 1,-1-4-41,0 3 0,2 3 47,3-3 0,-1 3-155,6-3 1,0-3 55,5 4 1,2-4-64,3-1 1,3 0 10,7 0 0,6-6 37,3 1 1,4-7 30,1 2 0,1-5-25,-1-5 1,6 2 72,-1-7 1,0-1-52,-4-9 0,-6 4-27,1-4 1,-7-1 36,1 2 0,-7-6-69,-3 5 1,-5 1 11,1 4 1,-10 0-7,-5 1 1,-5-1 43,-4 0 1,-4 6-13,-7-1 1,3 6 23,2 0 0,-3 2-26,4 2 1,-2 0 81,1 0 0,-1 0-113,6 0 1,-1 6-93,2 4 1,7-2 43,-3 2 59,4 0 0,3 5 87,3-1 1,3-4-54,2 0 0,7-7 116,3 2 0,8 2-81,1-2 1,6 0 59,-6-5 0,7 0-6,-1 0 1,3 0 162,1 0 1,0 0-122,1 0 0,1 0 138,3 0 0,-3-5-37,4 0 0,-4-7-104,-2 2 0,0-3-134,1-1 1,-6 4 89,1 0 1,-12 0-138,2-4 208,-4 5-148,-3 3 1,-3 6-9,-10 0 0,-3 2-102,-7 2 1,1 5 106,-1 5 0,0 6 7,0 0 0,6 4-38,-1-4 0,2 1 47,-2-2 1,-2-1-84,8 7 1,-1-7 67,5 1 1,0 3 77,0-3 1,6-4 59,4-5-52,3 0 1,2-2 99,-1-3 1,1-4-85,0-1 0,0-1-19,-1-4 0,1-3 5,0-7 1,-2-5-133,-3 1 1,1-6 48,-6 6 0,0-6-142,-5 6 1,0-6 74,0 5 1,-7-4-79,-3 4 1,-3 1-16,-1 4 1,-3 0-177,-2 1 0,1 5-28,-7 5 0,7-3 136,-1 2 0,-3 0 250,3 5 0,6 0 0,0 0 0,5 0 0</inkml:trace>
  <inkml:trace contextRef="#ctx0" brushRef="#br0" timeOffset="7483">7850 456 7710,'30'-30'0,"-1"1"0,2-2 0,2-2 0,3-3-193,1-1 0,1 2 384,1-4 1,0 2 298,-10-3 1,-2 6 230,-13 10-249,1 2-305,-7 8 0,-3 6 56,-10 3-232,4 3 0,-13 2 74,5 0 0,1 0-165,-2 0 0,0 7-18,-5 2 0,1 4 58,-1 2 1,0 5-93,0-1 0,6 7 98,-1-1 1,0 3-59,-5 1 0,6 1 48,-1-1 0,2 5-90,-2 1 0,-2 4 52,7-5 1,-4 2-145,4-2 1,0 2 95,5 3 1,0 2 53,0-6 1,1-6-5,4-5 0,-1-6-7,5 2 1,-4-5-171,5-6 1,-5-2-3,5-7 279,-7 0 0,10 0 0,-5 0 0</inkml:trace>
  <inkml:trace contextRef="#ctx0" brushRef="#br0" timeOffset="7729">7733 485 8226,'0'-8'904,"6"1"0,-3 3-718,7-1 0,-5 0-112,5 5 0,0 0-145,4 0 0,6 0 89,0 0 1,7 0-92,3 0 0,2 0 81,12 0 0,-1 0-231,11 0 0,0 5-145,5 0 1,4-1-195,1-4 1,0 0 145,-6 0 1,0 0 415,-5 0 0,5 0 0,-6 0 0</inkml:trace>
  <inkml:trace contextRef="#ctx0" brushRef="#br0" timeOffset="7896">8923 750 8393,'15'0'2142,"-7"0"-2934,5 0 0,-13 0 132,0 0 0,-6 0 660,-9 0 0,-6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05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1 192 8220,'13'-10'0,"-4"0"0,5 1 694,-5-6-340,4 7 0,2-4-79,0 7 0,1 1 4,4 4 1,-2 0-192,6 0 0,-4 0 107,4 0 0,6 0-207,4 0 1,7 0 0,-2 0 1,5 1 8,5 4 0,3-3 110,7 3 0,6-4-72,4-1 1,-2 0 231,2 0 1,-7 0-82,1 0 0,8 0-41,-3 0 0,2-5 13,-6 0 1,-3 1-89,2 4 0,1-2 33,-5-3 1,-4 3-123,-11-2 0,-6 2 88,-4 2 1,-4-5-191,-6 0-114,-3 0 191,-6 5-186,0 0 271,-7 0-704,-2 0-4,-6 0 56,-6 0 311,4 0 1,-11 0-114,3 0 0,-3 0 27,-1 0 0,-1 0 135,0 0 0,-4 0 47,-1 0 1,-1 0-57,1 0 0,2-1 233,-6-4 0,6 3 85,-2-3 0,-1 3 59,1 2 0,-4-4 24,4-1 1,1-2-92,4 2 1,0 2 840,1-7-324,-1 7-58,0-10 0,7 10 199,3-7-428,4 7 0,2-4-105,4 7 0,5 0-5,9 0 0,-1 2 25,7 3 0,-5-2-40,4 7 1,-1-6-54,1 6 0,2 0 42,-6 5 1,5-2-28,-6-3 1,6 3 40,-6-3 0,6 3-183,-6 1 1,1 1 32,-5 0 0,-6-1-88,1 1 0,-6 1 81,0 4 1,-2-9-179,-2 4 0,-6-3 29,-4 2 0,-5 1 135,-5 0 1,-2-1-177,-8 1 0,1-5 88,-1 0 0,1-1-590,0 6 1,-1 0-80,1 0 0,-1-1-1163,1 1 1932,6 0 0,-5 6 0,6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5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720 264 8285,'0'-15'0,"5"5"-704,0 0 388,0 7 160,-5-10 253,0 5 0,0-2 52,0 0 0,5 5 23,0-5 0,0 6-99,-5-6 175,0 6-248,0-9 1,-2 12 63,-3-4 0,2 3-19,-7 2 0,0 0 44,-4 0 0,-7 7-28,-4 3 0,-3 4-111,-1 6 1,-7 3 122,-3 6 1,-4 7-121,-1 3 0,0 4 92,0 1 0,2 6-66,2 4 0,-2 4 30,3 0 1,3-1-4,1-3 0,6 4-18,5-5 1,-3 8-3,8-2 1,6 1 1,8-11 0,3 5 24,2-5 1,2 0-71,3-5 1,5-6 55,9-4 0,4-3-12,6-2 1,6 1 3,-1-1 0,7-6 0,-2-3 0,4-2-49,1 1 1,11-4-107,4 0 1,5-2 65,-1-8 1,11-1-156,9-4 1,10-1 247,5-4 0,-47 1 0,-1-2-186,2-3 1,-1-1 0,1-1 0,-1-1 259,1-3 1,-1 0 0,2 1-1,0-1-2,-1 1 0,-1-2 1,0-1-1,-2-1 192,39-22 0,-3-2-124,3-2 1,-14-7-14,4-3 1,-8 0-159,-1-4 1,1-1 76,-6-15 0,-4 11-149,-11-6 0,-3 2 84,-17 3 0,-3 5-26,-11 6 0,-7 5 29,-3-1 0,-16 5-35,-9 5 0,-14-4-18,-10 4 0,-4 2 3,-10-2 0,-6 6 75,-14-1 0,-1 3-30,-9 1 0,1 7 85,-11 4 1,7 2-81,-2 3 0,-4 5-65,-1 5 1,4 4 63,1 4 1,3 5-163,2 5 1,4-4-86,1 0 0,8 0 11,1 4 1,9 6-437,11 0 695,4-1 0,2-2 0,4 2 0,7 6 0,4 2 0</inkml:trace>
  <inkml:trace contextRef="#ctx0" brushRef="#br0" timeOffset="1336">779 704 8103,'-8'-6'-506,"2"-2"846,6-7-85,0 7-58,0 1-201,0 7 108,0 0 1,4 7-64,1 3 1,0 4 67,-5 6 1,2-2-172,3 6 0,-4-4-38,4 5 1,-3-3-176,-2 3 0,5 1 56,0-6 1,0 4-172,-5-4 1,5-1 64,-1-4 0,1 0 325,-5-1 0,0-5 0,0-3 0</inkml:trace>
  <inkml:trace contextRef="#ctx0" brushRef="#br0" timeOffset="1564">750 631 8265,'15'-5'0,"-1"0"0,-2-5-126,2 5 0,-2 1-186,7 4 0,-1 0 328,2 0 0,-4 1 225,4 4 1,3 3-98,1 7 1,4 0-73,1-1 0,-1 6 12,-3 0 1,2 6-1,-2-2 0,-4 4-157,-1 1 1,-5 1 93,-6-1 0,-2 1-15,-7-1 1,-7 0-71,-2 1 0,-11-6-153,-5 1 1,-11-6-177,-8 6 0,0-7 36,-5 1 357,-3-2 0,0 4 0,-7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18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647 1 9147,'-14'6'33,"-1"4"82,0 10 0,-1 2-89,-4 8 0,-4 6 89,-10 3 1,3 5 9,-4 5 0,-1 3-107,2 7 0,1-5 0,9 0 0,-2-7 38,6 2 0,-4-5 34,4-4 0,0-5-166,6-5 0,-1-1 27,0 1 1,1-3-119,-1-2 0,2-4 122,3-6-18,-3 0-29,11-1 49,-4-6-168,6-1 131,0-7-215,0-7 0,0-1-57,0-6 0,1-1-81,4 0 1,-1 0 163,5 1 1,-4-3 35,5-2 1,-5 3 234,5-4 1,-7 4-91,2 1 1,2 0 81,-3 0 0,1 1 6,-5-1 0,0 0 111,0 1 0,0-1 65,0 0 1,0 1 70,0-1 0,0 5-65,0 0 1,0 5 264,0-4-392,0 5 33,-6-2 0,3 6 65,-7 0 0,5 6-70,-5 4 0,5 3 32,-5 2 0,5 0-63,-4-1 1,4 3-8,-5 2 1,5-2-13,-5 2 1,2 2-2,-2-1 1,-1 0-80,6-6 1,-5 6 107,5-1 0,-5 1 199,6-5-174,-1-1 107,5 1 1,0-5-68,0 0 1,6-7 21,4 2 0,8-3-85,2-2 1,6-7-5,-2-3 1,4 2-156,1-2 0,6-1 124,-1-9 1,5 4-411,-5-4 1,1 4 162,-6 1 1,-1 1-463,-4-1 1,1 5 75,-10 0 605,3 7 0,-10-10 0,6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34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2146 15 8581,'8'-7'-164,"5"6"0,-9-6-20,5 7 0,-5 2 1066,1 3-563,-4 3 1,-1 13 418,0 3-341,0 4-35,-6 8-5,-3-5-142,1 12 1,-6-4 22,-1 10 1,-1 0 154,-9 10 1,6-2-163,-6 11 0,1 1-116,-6 5 0,-6 2 142,-3 8 0,1-8-185,-1 8 1,2-8 55,-3-2-53,-2-1 0,11-1 198,-3-3-398,3-10 0,8-9 209,2-6 0,6 2-13,0 3 1,0-8 17,1 3-260,6-10 229,-5 2 1,6-5-122,-3 4 135,-3-11-16,11 10 0,-4-12-167,6 2 336,0 4-276,0-12 1,0 10 1,0-6 0,0 0 66,0-6-180,0-6-47,0 5-71,0-11-2,0 5 187,0-7 310,0 0-253,0-7-2,0-1 0,0-7-439,0 1 207,0-1-13,0-6 17,0-2 103,0-7 1,0-1-20,0-3 62,0 3 39,0-5 0,0 2-114,0-1 334,-7 1-261,6 5 1,-6-1 288,7 1-113,0 6 1,0-3-107,0 6 395,0 1-188,0 4 182,0 0-30,0 7-296,0 2 86,0 6-322,0 0 132,0 6 0,0 2 147,0 7 117,0 6-155,0 2 0,5 11 131,0 1-146,0-1 13,-5-5 0,2 6 190,2-1-15,-2 7-161,5-10 1,-7 6 65,0-2-13,6-4-20,-4 5 34,4-7-46,-6-6 0,0 3 48,0-6 263,0-7-244,7 0 159,-5-12-191,11 6-21,-5-7 1,6-7-218,1-2 72,6-11 0,2-3-914,7-6 484,6-1-113,-5 1 337,11 0-1221,-4-1 960,-1 7 0,-1-3-128,-6 7-669,-1-7 487,-6 9 862,-2-4 0,-6 6 0,-1 1 0</inkml:trace>
  <inkml:trace contextRef="#ctx0" brushRef="#br0" timeOffset="1138">103 823 8382,'-15'0'-259,"1"-6"1062,-1 4 69,0-11-117,7 11-235,-5-4-255,11 6 33,-11 0 0,12 0 99,-6 0-427,7 0 77,0 0 0,0 6 358,0 4-448,0 3 74,0 2 1,0 0-289,0-1 152,7 1 55,1 0 0,6 4-473,1 1 290,0-1 1,0-4-163,6 0 197,-5 0 0,10-1 9,-6 1 2,6-7 126,-10-1 0,7-7 134,-3 0-168,3 0 29,-1 0 1,0-8 123,-8-7-129,1 0 19,0-13 1,3 10 310,-4-6-112,4-1 5,-9 3 0,0-5 6,1 8-102,-7-7 6,4 9 1,-5-2 310,3 9-283,-4-3 184,6 11-166,-7-4 6,0 6-188,0 0 1,0 6 297,0 4-171,0 10 7,0-4 135,0 12-137,0-12 1,0 12 42,0-4-22,0 4-33,0 1 0,0 1 37,0-1 1,0 7 7,0 3 0,0-1-242,0 1 1,0-1 137,0 1 1,0-3-181,0-7-54,-7-6 239,6 5 1,-11-15-21,7 7 1,-6-14-8,1 4 0,-3-7-34,-2-3 1,5 0-224,1 0 405,-1-6-160,-5-3 0,7-10-241,3-1 10,3-6 240,2 10 0,0-10-176,0 6 148,0-6 19,0 3 1,9-1-29,5-1 0,1 5-86,5-4 280,2-1-82,-5 3 0,11-6-135,-4 3 339,4 4-106,1-7 0,5 7 96,1-3 19,-1-4-216,2 5 0,-5 0 83,3 4-85,-9 2 39,3 3-290,-12-1 251,12-6 0,-12 6 34,4 0-131,-11 0 88,5 7 1,-6-6-7,6-1-229,-5 7 200,-3-5 0,-4 6-321,3-3 317,-4-3-11,6 12 0,-9-11-187,-3 7 11,4 0 143,-12 5 49,4 0-31,-5 0 0,-1 0 12,0 0 0,1 0-6,-1 0 0,0 2-76,0 3 344,1 3-260,6 7 1,-4 4 69,7 1-71,-6 0 23,9 1 0,-9-5-130,6 4 114,0-4 14,5-1 65,0 6-75,0-5 0,5 1-20,0-7 116,6-1-99,-3-1 1,12 4-13,0-7 28,6 0-6,-10-5 1,12 0 1,-4 0 14,11-7-5,-4-1 0,6-7 98,-2 1-104,-4-1 0,11 0 182,-4 1-173,-1-1 0,-1 0 5,-7 0-8,-6 1 19,-1 6 0,-1-6 55,-5 13-60,-1-6 1,-9 9-18,-6 3 24,0 3-10,0 7 1,-1-1-38,-4 1 28,-3 0 12,-7 0 90,0-1-95,1 1 1,-8 0 11,-2-1-43,-4-6 35,-1 6 0,-1-6-126,1 6 1,-5 1-207,-1 0 1,1-5-1033,5-1 677,-1 1 674,1-2 0,-1 5 0,1-4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8322,'6'-8'-1985,"-4"2"1985,4-1 0,1 5 0,1-4 0,7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3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162 162 8969,'8'0'555,"-2"0"0,-4 0-539,3 0 1,-3 7 29,2 3 0,-2 3 139,-2 2 1,0 4-100,0 1 0,0 4 73,0-4 0,0 6-221,0-2 1,0 4-189,0 2 0,0-1-41,0 0 0,0-4-66,0-1 0,0-1-272,0 2 0,0-4-605,0-6 1234,-6-7 0,-3 5 0,-5-5 0</inkml:trace>
  <inkml:trace contextRef="#ctx0" brushRef="#br0" timeOffset="293">88 148 8365,'15'-20'0,"-2"1"0,-2 1 700,-1 1-459,0 3-220,-2-1 400,5 0-326,-5 7 85,7-5 1,-3 11-283,2-3 0,-2 4 103,7 1 0,4 1-27,2 4 1,2 3 110,3 7 0,6 1 176,3 4 0,2-2-189,-2 7 0,2-1 117,-7 5 1,0 1-80,-4-1 0,-2 1-55,-4-1 0,-4 0 49,-11 1 1,-2-1-146,-7 1 0,-2-3-56,-3-2 1,-9 1 43,-11-6 1,-9 1-178,-5-2 0,-5-7-74,-5 3 0,-4-6-40,-5 1 0,-1 3-14,0-3 0,2-2-245,3 2 1,3-7 602,7 2 0,0 3 0,0 1 0</inkml:trace>
  <inkml:trace contextRef="#ctx0" brushRef="#br0" timeOffset="866">823 574 7219,'0'-8'485,"0"1"0,2 6 319,3-4-561,-4 3 0,11-3-185,-7 10 0,1-2 124,-1 7 1,-3 0-181,3 5 0,1 1 43,-1 4 0,5-4-77,-5 4 0,5 1 88,-6-2 1,6 1-39,-5-5 0,5-1-50,-5 1 1,1-5 53,-1 0 100,-3-7-32,11 10-81,-5-11 1,5-2 24,-3-10 0,3-3 3,-3-2 0,3-1-47,2-4 1,-1-3-6,1-6 0,1 0-78,4-1 0,-4 1 105,4-1 0,-4 1-403,-1 0 1,-2 1 143,-3 3 1,-2 4-869,-3 6 578,-3 1 537,4 5 0,-12-4 0,-3 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2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8115,'13'-1'0,"-3"-4"-345,3 3 1,-10-4-245,7 6 519,-7 0 0,6 0-272,-5 0-139,-2 0 481,5 0 0,-7 0 0,0 0 0</inkml:trace>
  <inkml:trace contextRef="#ctx0" brushRef="#br0" timeOffset="142">235 15 8234,'17'0'0,"1"0"0,1 0 0,1 0-268,1 0 190,-5-7 803,6 6-174,-8-6-1346,-6 7-31,-1 0 826,-7 0 0,7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0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8114,'0'-15'322,"7"1"-129,-6 5 1,6 1 192,-7 3-295,0 4 259,0-6-242,6 7 60,-4 0-48,4 0 1,-6 2-189,0 3 0,-4 0-12,-1 9 0,-5-2 102,5 7 0,-5 3-137,5-3 1,-6 6 38,1-6 1,2 7-74,-2-1 1,7 1-29,-2-1 0,-2 2-26,2-2 0,-1 3 68,1 1 1,3-5-93,-3 1 1,4-7-256,1 1 1,0-2-171,0-2 652,6-7 0,3-2 0,5-6 0</inkml:trace>
  <inkml:trace contextRef="#ctx0" brushRef="#br0" timeOffset="306">74 74 7996,'2'-13'0,"1"1"-356,2 3 0,2 0 481,-2 0 215,3-4 1,6 11-230,1-3 1,0 3-15,0 2 1,4 0-51,1 0 1,6 2 50,-2 3 1,4 3-111,2 7 0,-1 0 108,0-1 1,2 1-2,4 0 1,-6 1-79,0 4 0,-1-4 52,-8 4 1,-1-3-82,-4 3 1,-2-4 73,-3 4 0,-4-2-58,-6 2 0,-6-2 51,-4 6 1,-5-6-85,-4 2 0,-4-4 23,-6-1 0,-6 4-25,1 1 0,-5-1-32,5-4 0,-1 0-1,6 0 1,-2-1-294,-4 1 0,9-7-80,-3-3-730,9 3 1167,-1-6 0,13 4 0,1-6 0</inkml:trace>
  <inkml:trace contextRef="#ctx0" brushRef="#br0" timeOffset="772">677 471 7446,'8'0'542,"-1"-7"-633,-1 6 196,-4-6 11,4 7 1,-4 2-6,3 3 0,-3-2 13,2 7 0,0-2-50,1 2 1,-4 3 5,4-3 1,-2 3-100,2 1 0,-1 1 165,5 0-33,-5-1 121,2 1 138,1 0-204,-6-7-69,12-1 1,-9-7-31,5 0 0,-4-7 21,5-3 0,-5-8-71,5-1 0,0-8 76,4 3 0,3-9-355,2-1 0,-1-7-3,7 2 0,-6 1-24,6-1 1,-7 2-33,1-3 1,-4 11-722,-5 9 1040,3 4 0,-11 1 0,4 1 0</inkml:trace>
  <inkml:trace contextRef="#ctx0" brushRef="#br0" timeOffset="1593">1147 706 9147,'9'0'-439,"-3"7"215,-6 2 1,0 4-79,0 2 0,0 5 79,0-1 1,0 7 222,0-1 0,0 3 0,0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6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0 8188,'0'15'-509,"7"0"308,-6-1 1,6 1 242,-7 0 0,-2 4 308,-3 1 0,2 1-315,-7-1 0,0 3 34,-4 6 1,-1-4-164,0-1 0,1 1 16,-1 4 0,2-1-75,3-4 0,-1 2 96,6-6 0,-2 1-166,2-1 1,4-9-444,-4 4 666,3-10 0,2 1 0,0-6 0</inkml:trace>
  <inkml:trace contextRef="#ctx0" brushRef="#br0" timeOffset="302">191 236 8188,'2'8'233,"3"-3"-47,-4-4-312,6-1 0,-7 2-160,0 3 280,0-4 0,0 8-25,0-5 0,-5 0 15,0 5 0,-5-4 38,5 5 0,-4-5 16,4 5 0,-7-5-195,2 5 0,4-6 188,1 6 0,-2-5 17,3 5 132,-1-7 1,5 5-20,0-3-82,0-3 0,6 4-20,4-6 0,5 5 39,4 0 1,4 0-52,7-5 0,1 0-11,3 0 0,-1 2-376,6 3 1,-7-4 61,3 4 278,2-3 0,-6 4 0,5 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28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8406,'7'-9'-114,"-4"-4"19,7 4 173,0 2 1,-1-4 207,1 6 0,0 0-88,5 5 1,-5 1-191,-1 4 1,1 0 218,5 10 1,0-4-158,-1 9 1,1 3-112,0 1 1,1 4 165,4 1 0,-4 2-144,4 4 1,2-4 31,3 3 1,3 4-115,1 1 1,2 3 39,3 2 1,2-4-19,4-1 1,2-2 90,-3 3 1,2 0-24,-2-5 1,-3-3-137,-6-7 0,-3-2 67,-2-4 0,-4-4-123,-6 0 0,-5-7 20,-1-8-343,-5 0 379,2 0 1,-8 0 49,-2 0 1,-3-2-73,-3-3 1,-3 2 5,3-7 1,-8 2 16,-1-2 0,-2-3 18,1 3 0,-1 2-46,-4-2 0,-1 6 84,7-6 1,-6 5 91,5-5 0,-4 5 40,4-5 0,1 5-69,4-4 0,0 5 87,1 0 1,-1 2 113,0 2 1,5-5 394,1 0-207,5 0 60,-2 5-322,6 0 1,6 5 90,4 0 1,3 5-82,2-5 1,0 4 10,-1-4 1,1 7-46,0-2 1,-1 1-22,1-1 1,0 3-76,0-3 0,1 3 103,3 1 1,-2 0-77,2-5 1,-2 4 62,-3-3 0,1-2 2,0 2 1,0-7 28,-1 2 1,-4-3 6,0-2 0,1 0-18,9 0 1,-4-7 2,4-2 0,-4-6-191,-1-5 0,1 4 112,4-4 0,-4-1-559,4 2 1,-4-1 237,-1 5 1,-1 1 306,1-1 0,0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35.656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8552 971 8885,'15'-2'-67,"0"-3"1,-1 4-1,1-6-495,0 1 428,-1 4-2,1-11 1,-7 10 198,-3-7-176,-3 7 0,-6-9 164,-5 7 0,-4-6-129,-17 1 1,1 2 202,-15-2 0,0-1-59,-15-9 1,-7 4-23,-17-4 1,-5-1-324,35 11 0,-2 0 0,-3-3 1,-3 0 272,-11 0 1,-3 2 0,-5-1 0,-2 1 3,-12-2 0,-3 1 0,3 2 0,-1 1-324,27 1 1,-1-1-1,0 1 1,0 2 0,-1 0-1,0 0 300,-2 0 0,1-1 0,-2 1 0,-1 0 0,0 0 0,-1 1 34,-4 0 1,1 0 0,-1 1 0,4 0 0,0 1 0,0 0-23,-3-1 1,0 1 0,-1 0 0,-1 0 0,1 1 0,-1-1 13,1 0 0,-1-1 0,-1 1 1,-3-1-1,-2 0 0,0 1 37,-4 0 1,0 2 0,0 0 0,5-1-1,-1 0 1,1 1-347,-3 0 1,0 2 0,-1-1-1,2 0 1,-1 1 0,0-1 320,-1 1 0,-1 1 0,0 0 0,-2 2 0,0 1 0,0 1-9,0 1 1,0 2 0,2 0-1,2-1 1,2 2 0,0-1-2,1 1 1,0-1-1,0 2 1,2 0 0,0 1-1,1 1-19,-2-1 0,1 1 0,0 1 1,1 1-1,0 2 0,1 0-202,-1 0 1,0 2-1,1-1 1,5-1-1,2 0 1,0 1 182,2 0 0,0-1 0,1 2 0,3 0 1,1 0-1,1 2 5,-29 9 0,4 3 0,5 2 0,3 2 9,6-1 0,2 2 1,13-4-1,4 2 16,7 3 0,4 0 0,4-4 0,4 1 471,-25 37 0,14 1-423,15-6 1,17-2 12,9-3 0,9 3 177,9-3 0,11 3-59,19-3 1,8-7-185,17 3 0,11-6 354,-32-25 1,3-2-1,4 3 1,4 0-403,6-2 1,3-1 0,0-2 0,3-2 208,6 1 1,3-2-1,3 0 1,4-1-243,7 2 1,3 0 0,4 0-1,2 0 40,-27-7 1,2 0 0,-1-1 0,0 1-1,-1 0 1,1-1-81,3 1 0,0 0 1,1 0-1,0-2 0,0 0 1,0 0 134,1 0 1,0 0 0,0 0 0,3 0 0,1-1 0,-1 1-19,1 0 0,-2 0 0,2 0 0,0-1 0,0 1 1,0-1 44,-4 0 1,-1 0 0,1-1 0,3-1 0,0 0 0,0 1-37,2 0 1,-1 1-1,1-1 1,3 0-1,0-1 1,0 0-43,-2 0 0,0 0 1,1-1-1,2 0 1,0-2-1,0 0 49,-4 0 0,-1 0 0,1-1 0,1 0 0,0-1 0,1 0-64,2 0 1,0 0 0,2 0 0,0-1 0,2 1 0,-1-1 24,1 0 0,0-1 0,0 0 0,1-1 0,0 1 0,0-2-237,-5 0 1,1-1 0,-1-1-1,3 1 1,1-1 0,-1 1 295,1-2 1,0 1-1,0-1 1,0-1-1,0 0 1,-1-1-28,-3-2 0,-2 0 0,1-2 1,-1 0-1,1-1 0,-3-1-82,-4-1 1,-1 0 0,-1-2 0,-1 0 0,0-2 0,0 1 75,-1-1 0,-1 1 0,1-1 0,-2-1 0,0 0 1,-1-1 21,-3 0 0,-1-1 0,-1-1 0,-1-2 0,0 0 0,-2-1-18,23-9 0,-1-2 0,-1-2 1,-1-3 111,-4-3 1,-1-1 0,-3-2 0,-2-2-118,-6-5 1,-1-1 0,-2 3 0,-1 0-6,-8 0 1,-2 0-1,0 1 1,0 0-45,-3-1 1,-2 0-1,-4-1 1,-3 0 337,-5 4 0,-4-1 1,-7 1-1,-5-1-292,-1-41 0,-16-1-13,-22 1 0,1 41 0,-7 1 48,-11-1 1,-6 1-1,-8-2 1,-5 3 86,-8 0 1,-6 2 0,-7 0-1,-3 2-32,-10-1 0,-3 1 0,24 13 0,-1 1 0,-2 0-129,-3-1 0,-1 0 0,-1 1 0,-3 1 1,-1 2-1,0 1 78,1 0 0,-1 2 0,-1 1 0,0 0 1,0 0-1,-2 1-22,-2 0 0,-2 1 0,0 1 0,-2 2 0,-1 1 0,1 1 12,-1 2 1,0 1-1,0 1 1,1 3-1,-1 0 1,1 2-56,4 1 1,0 2-1,1 0 1,2 1-1,0 0 1,1 2 31,-1 0 1,0 1-1,1 2 1,3 1-1,0 1 1,2 2-81,3 3 1,1 2 0,1 0 89,-25 6 0,3 2 0,9 0 0,3 2 0,4 0 0,2 1 0,-1 1 0</inkml:trace>
  <inkml:trace contextRef="#ctx0" brushRef="#br1" timeOffset="2118">13109 74 8376,'19'-14'0,"1"-1"-836,-2 0 419,-2 7 1205,-7 1 0,-3 1-261,-6 4-818,0-4 225,-6 6 1,-4 5 205,-10 0 0,-3 6 164,-6-1 1,-7 4-196,-3 6 1,-9-2-15,-1 7 1,-6-6-32,1 6-16,-10-1 0,-8 10-20,-6 1 1,-7 6-359,2-2 1,37-18-1,-1 0 351,-2 1 1,0 0 0,-3 0 0,-1 0 8,2 1 0,-1-1 0,0-1 1,0 0-82,5-2 1,1 1 0,-43 23-157,6-4 1,3-2 303,2 3 0,6-8-72,13 3 1,0-4 1,0-2 0,9-5-36,6 1 0,1-7-19,9 2 1,0-4-108,4-1 881,7-1-652,2 1 325,6-7-421,7-1 98,2-7-47,12 0 1,1-7-95,3-3 0,3 2-144,-3-2 0,3 1-63,1-6 0,1 0 62,0 0 0,-1 1-6,1-1 0,0 0 80,-1 1 1,1-1 126,0 0 1,-5-4-134,-1-1 0,1 0 29,5 6 1,-2-6 37,-3 1 1,3-1 7,-3 5 1,-2 1 57,2-1 1,-7 0-134,2 0 466,-4 1-276,-1-1 50,0 7 0,-1 1-100,-4 7 1,2 7 16,-7 3 0,0 3 10,-5 1 0,1 3-1,-1 2 1,-5-1 143,1 7 0,-1-2-158,5 1 0,-4 4 36,-1-3 1,1-3-27,4 3 0,0-1-7,1 6 0,1-7 90,3-4 1,-2 2 121,7-1 50,0 0 0,7-7-65,3-3 1,8 1-165,7-6 1,7 0 49,3-5 0,1 0-103,8 0 0,0 0-94,5 0 0,-4-7-286,-1-3 1,5 2-90,5-2 0,5 1-1006,-5-6 1462,0 7 0,-5-5 0,0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4:53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294 515 8240,'5'-20'0,"0"1"69,-1 1 251,4 8-299,-7 3 0,6 9-330,-7 3 1,0 10 272,0 9 227,0 11-122,0 2 0,0 12 49,0 0-285,0 7 219,0-11 0,0 12 70,0-3-147,0 10 0,5 1 11,0 4 1,1-4-33,-1-6 1,-3-5-162,3 0 0,-4-7 63,-1 2 0,0-11-102,0-9 1,-6-6 96,-4-8 0,-3-7-73,-2-3 1,-4-5 56,-1-5 0,-6-10 165,1-9 0,-9-11 0,-3-2 0</inkml:trace>
  <inkml:trace contextRef="#ctx0" brushRef="#br0" timeOffset="638">280 735 8240,'24'-58'47,"1"-1"0,-1 2 0,-1 6 1,-3 10-1,-4 12 0,-3 6 1,-1 7-1,-3 4 0,3 6 1,1 1-1,2 0 0,-1 2 111,1 1 0,1 2-244,4 0 1,-4 5-30,4 0 1,-4 6 29,-1-1 1,0 3-68,-1 2 0,-4-1 132,0 1 1,-7 6-8,2 4 0,-3 4 58,-2 6-29,0-4 3,-7 5 0,-3-2 7,-9 0 0,-2 5 1,-4-4 1,-3 1-114,4-2 0,-4-3 101,-1 3 0,-1 1-155,1-6 0,6 4 89,3-9 0,1 4 32,4 1 1,-1-4 90,11-1 1,0-6-94,5 2 0,2-4 98,2-1 1,5 0-81,5-1 1,8-4 213,2 0 1,4-7-96,1 2 0,1-3 125,-1-2 1,5 0-52,1 0 0,-1-7-28,-5-3 0,6 2-101,-1-2 1,0 1-82,-4-6 0,-1 0 19,0 0 0,1 2 78,-1 4 1,-6-4-151,-3 3 0,-4-3-105,-1-2 47,-1 0 1,-4 1 79,0-1 1,-7 0-129,2 0 0,-3 6 31,-2-1 1,-7 2 54,-3-2 0,-3-3-69,-1 3 0,-1 3 85,0 3 0,-1-3 94,-4 2 1,2-1-48,-6 1 0,4 3 17,-4-3 1,4 4 2,-4 1 1,6 0 110,-2 0 1,2 4-2,-1 1 0,7 8-54,-3 2 1,6 1 117,-1 9 0,-2-5-75,7 4 0,2 1 82,8 4 1,2 0-30,2 1 1,9-6-33,-3 1 1,8-6 37,-3 6 1,6-10 6,-2 4 0,-1-12 16,2 2 1,-1 0-54,5-4 1,1-1-79,-1-4 0,-1-4 5,-3-1 1,2-7-125,-2 2 1,3-4 28,1-6 1,0 4-228,1-4 0,-7 4 153,-4 1 1,2-4-72,-1-1 1,-5 0-93,-5 6 0,-2 4-535,1 0 836,-2 0 0,0-4 0,1-1 0</inkml:trace>
  <inkml:trace contextRef="#ctx0" brushRef="#br0" timeOffset="1013">1397 1000 7922,'15'-6'0,"-1"-4"-701,1-3 372,-7 4-613,5-4 1236,-5 5 1,2-5 96,0 3 109,-7 4-303,4-1 314,-7 6-447,0-6 0,0 9-61,0 3 0,-5 3 24,0 7 1,-5-1-8,5 1 0,-6 1-96,1 4 1,4-4 70,1 4 1,-2 1-77,2-1 1,-5 4 81,6-4 0,-1-1-8,5-4 1,0 0 122,0-1 64,0 1 0,6 0-133,4 0 0,3-7 12,2-3 0,1-4-63,4-1 0,3-1 58,6-4 1,0-3-158,1-7 0,-1-1 138,1-4 0,-6 4-217,1-4 0,-3-1-40,3 1 1,-4-4-138,-6 4 0,-1 0-11,1 6 0,-2-1 99,-3 0 0,-3 6 271,-7-1 0,0 6 0,0-9 0,-7 12 0,-1-6 0</inkml:trace>
  <inkml:trace contextRef="#ctx0" brushRef="#br0" timeOffset="1485">1794 941 8162,'-8'0'-298,"1"0"293,7 0 0,0 2 327,0 3-237,0-4 1,0 8 63,0-5 0,0 0-133,0 6 1,2-6 8,3 6 1,-2 0-93,7 5 0,-5-1 98,4 1 1,-4 0-38,5 0 1,-5-1-90,5 1 0,-2-5 129,2 0 1,3-6-83,-3 6 0,-2-6 46,2 0 0,-1-2-6,6-2 0,-5-2 4,0-2 0,-1-5 2,6-5 1,-2-1-12,-3 0 1,3-4 20,-3-1 0,1-6-95,-1 1 0,3 3 82,-3-3 0,-2 2-97,2-1 0,-5-2 60,5 6 1,-7 0-52,2 6-33,-4-1-16,-1 7 242,0 1 0,0 9-131,0 3 1,5 5 140,0 9 0,2-2-70,-2 2 0,-2 2 9,7-1 0,-2 4-37,2-4 1,3 5 8,-3-6 0,-2 1-16,2-6 1,-6 4 5,6-3 1,-6 3-34,0-8 1,3-2 37,-2 2 460,0-7-313,-5 4 0,0-14-103,0-3 1,0-3 23,0-1 0,0-3-19,0-2 1,0 2-71,0-2 0,5-3 2,0 3 1,6-6-244,-1 6 1,-2-6 87,2 6 1,0-1-166,4 5 0,-1 1-161,-3-1-360,3 0 585,-5 7 1,2 2 258,0 6 0,0 0 0,4 0 0</inkml:trace>
  <inkml:trace contextRef="#ctx0" brushRef="#br0" timeOffset="1841">2573 809 8460,'15'-5'0,"-1"-1"0,1-3 0,-2-2 846,-3-2-470,-4 5-277,-6 1 1,-1 6 40,-4-4 1,-5 3-96,-10-3 0,2 5 43,-6 5 1,4-2-211,-4 7 0,1-2 74,-2 2 1,-1 3-87,7-3 0,-1 1-131,5-1 0,1 3 126,-1-3 0,0-2-90,1 2 1,4-5-221,0 5 413,7-1 1,-2 1-9,10 0 0,-2-2 109,7 2 1,5-2-72,4-3 1,6-2 116,-6 7 1,6-5-83,-6 5 0,6-2-19,-6 2 1,1 3 23,-5-3 1,-2 4-17,-3 6 1,-4-4-87,-6 4 1,0-2 2,0 1 1,-6-2-14,-4 2 1,-5-2-135,-4-3 0,-3 1 101,-2 0 0,-4-5-82,4-1 0,-3-5 64,3 1 0,-2-4 129,6-1 0,-6-13 0,3-3 0</inkml:trace>
  <inkml:trace contextRef="#ctx0" brushRef="#br0" timeOffset="2027">2676 912 8002,'14'0'0,"1"0"0,0 0-599,0 0 873,-1 0 1,-6 6-117,-3 4 0,-3 3-193,-2 2 0,2 0 105,2-1 1,-2 1-230,3 0 1,-3-1 70,-2 1 0,0-5-196,0 0-284,0-7 128,-7 10 440,-1-11 0,-7-2 0,1-8 0</inkml:trace>
  <inkml:trace contextRef="#ctx0" brushRef="#br0" timeOffset="2191">2676 441 8240,'13'-14'0,"-3"-1"-1185,3 0 378,-12 1 1282,12-1-284,-11 7 1,6 1-327,-3 7 1,-3 7 36,3 3 1,1 3-145,-1 1 1,0 3 79,-5 2 0,5-1 162,0 7 0,6-1 0,-3 6 0</inkml:trace>
  <inkml:trace contextRef="#ctx0" brushRef="#br0" timeOffset="3240">2896 794 8240,'7'15'-499,"3"0"1,-2-6 248,2 1 1,-7 0 291,2 5 1,1-5 71,-1-1 1,2 0 510,-2 0-449,-4 4-81,12-4 0,-9 4 52,5-4-43,-5-2 1,4-7-174,-3 0 1,-2 0 102,7 0 0,-5 0-107,4 0 1,-4 0 12,5 0 0,0 0 30,5 0 0,-1-7 26,1-2 1,0 0-10,-1 0 1,3-1 75,2-5 0,-2 0-50,2 1 1,3-1 7,-3 0 1,1 1-23,-6-1 1,1 0 1,0 1 0,-2-1-34,-3 0 0,-2 5-47,-3 1-204,-4 5 219,6-9 0,-14 12 25,-2-4 1,0 8-8,0 2 0,-3 6 35,-7-1 0,7 3-25,-3 2 0,4 0 0,-4-1 1,1 1 23,-1 0 0,2-1 5,3 1 1,-1 0 15,6-1 1,-2 1-22,2 0 0,4 0 58,-4-1 0,3-4-8,2 0 1,2-2 122,3 2 1,3-4-101,7-6 0,1 0 11,3 0 1,-1 0 7,7 0 1,-2-1-28,1-4 0,9-2-57,-4-3 1,4-7 58,-4 2 0,6-3-91,-1 3 1,7-6 73,-2-4 0,-3 3-93,-2-3 0,-3 1 40,-1-6 1,-1-1-5,0-3 1,-1-2-3,-3-3 0,1-9-5,-7 4 1,1-5-10,-5 0 0,-5 2 27,-1-7 1,-5 8 7,1 2 1,-4 0-12,-1 5 1,-6 8 98,-4 1 1,-3 11-45,-2-1 0,0 4 11,1 1 1,-3 7 34,-2 3 0,2 4-61,-2 1 1,2 0-17,3 0 1,-1 0 26,0 0 0,1 6-130,-1 4 0,0 5 115,1 4 1,4 4-151,0 6 1,5 1 70,-5-1 0,7 7-15,-2 3 1,3 4-6,2 1 1,0 0-116,0 0 1,7 5 55,3 0 1,-2-2 69,2-7 1,0 0 36,4-5 1,-4-6-51,0-4 0,0-14 226,4-1-87,1-7 0,0-3 119,-1 0 0,1-6-120,0-4 0,0-5 27,-1-4 1,6 2 30,-1-2 1,3 2-75,-3 3 0,-2-1 77,2 0 1,2 0-70,-1 1 1,5 6-20,-6 3 1,1 3 26,-6 2 1,6 2-6,0 3 0,1 8-21,-2 6 1,-1 7 3,7-1 1,-5 4-9,4 6 0,-6 1 14,2 3 1,1 5-68,-2 0 1,6 7-13,-5 7 1,-1 1-9,-4 0 1,-7 6 5,-3 4 0,-3 3-19,-2 1 0,-7-4-92,-3-1 1,-9-7 68,-6-2 0,-4-4-64,-6-11 1,3-9 80,-7-16 1,1-4-26,-1-5 0,-2-4 63,7-6 1,1-6 106,8-4 1,6-10-64,9-4 0,-1-4 26,6-1 0,1-7 53,9-4 0,8 1-90,7-5 1,11 3 41,-2-8 1,11 2-24,-1-2 0,3 2 117,2-7 1,7 0-161,3-5 1,3 7-6,2 3 0,-5 3-50,0 2 0,-13 15-153,-2 9 1,-8 5-342,-7 10 331,-2 0-471,-8 12 703,-6 1 0,-14 7 0,-10 0 0</inkml:trace>
  <inkml:trace contextRef="#ctx0" brushRef="#br0" timeOffset="4340">339 2661 8100,'0'-15'0,"0"1"0,-7 5-1212,5-4 864,-11 5 1,10-2 347,-7 1 47,0 5 90,-4-2 1,-6 6 390,1 0-360,-8 0 0,9 1-75,-6 4 1,1 4-41,-1 5 0,1 6-67,3-1 0,4 8 42,-4-3 1,9-1-139,1 1 0,7-1 96,-2 2 1,-2 1-27,2-6 1,1 4-32,4-4 0,1-6-4,4-4 1,-2-2 60,7 2 1,0-3-20,5-7 0,-1 0 64,1 0 0,0 0-55,-1 0 0,1-5-117,0 0 0,0-5 77,-1 5 1,1-5-8,0 5 1,-1-1 5,1 1 22,0 3 1,-1-9 31,1 6 1,-5 0 4,0 5 3,-1 0 26,6 0 1,-5 0 92,0 0-118,-7 0 1,8 2-17,-6 3 26,0-4-8,2 6-19,-6-7-2,13 0 17,-6 0-3,6 0 0,1-2-7,0-3 0,-5 2 9,-1-7 0,1 5-96,5-4 0,-5 4 43,-1-5 0,1 5 58,5-5 0,-7 7 0,5-10 0,-5 5 0</inkml:trace>
  <inkml:trace contextRef="#ctx0" brushRef="#br0" timeOffset="4782">633 2705 8037,'6'15'-285,"-4"4"362,3 1 0,-4 6-17,-1-1 1,2 4-91,3 5 1,-4 4 137,4 6 1,4 7-217,0 3 1,4 1 101,2-1 0,1 2-119,4-7 1,-4-2 13,4-8 0,-5-5-376,-6-9 197,-2-4 50,-7-13 0,-7-9 70,-2-14 0,-4-1 170,-2-9 0,-5-4 0,1-6 0,-3-5 0,3 0 0,3 3 0,-4-2 0,4-5 0,1-5 0,5-5 0,0 5 0,7-5 21,-2 5 0,3-10 132,2 5 1,0 5 109,0 10 1,2 11-36,3-1 1,3 11-112,7 3 1,0 7 100,-1 8-260,1 0 1,5 1 122,-1 4 0,1 4-18,-6 5 0,1 1-29,0 0 1,-2 4-47,-3 1 0,1 1-56,-6-1 0,0-4 58,-5 4 1,0 1-50,0-2 1,-7 3 76,-2-3 1,-4-7-125,-2 2 1,0-2 102,0 3 0,1-2-290,-1-4 1,0 0-128,1-5 420,-1-2 0,0 5 0,1-7 0</inkml:trace>
  <inkml:trace contextRef="#ctx0" brushRef="#br0" timeOffset="4975">985 2764 7894,'10'5'0,"0"1"0,0 3 0,0 2 0,-2 4 0,0 3 0,-2 3 0,1 2-9,-4 3 111,5 2 0,-6 1 101,3 0-28,-3 7-56,4-5 1,-3 17-112,7-4 89,0 3 1,6-3-278,4 0 0,-2 2 101,6 3 1,-1-10-90,2 1 1,-4-14-84,-6-7 251,-7-9 0,5-3 0,-5-7 0</inkml:trace>
  <inkml:trace contextRef="#ctx0" brushRef="#br0" timeOffset="5226">1088 2676 8053,'0'-15'-79,"5"-1"-41,0-4 1,0 9 711,-5-4-229,6 4-450,-4-4 0,6 7 113,-3 3-125,-3 3 1,4 4 58,-6 3 1,5 3 42,0 7 1,5-1-11,-5 1 0,0 5-9,-5-1 1,0 6-50,0-6 0,0 2 48,0-1 1,-5-4-52,0 4 1,-6 0 54,1-6 1,-3 4-276,-2-8 1,0 1-24,1-1 0,-1-3-41,0-7 0,-4 0 352,-1 0 0,0-7 0,6-1 0</inkml:trace>
  <inkml:trace contextRef="#ctx0" brushRef="#br0" timeOffset="5961">1206 2073 8053,'5'-23'-283,"0"4"0,4 1 113,-4-2 0,2 5 1677,-2 1-491,-4-1-507,6 13-418,-7-4 0,0 9-234,0 7 1,0 1 201,0 14 1,-5-1 23,0 6 0,0 4-122,5 0 1,0 7 75,0-2 1,0 9-165,0 1 1,0 0-17,0-5 0,0 5-135,0 0 1,2 5 60,3-5 1,-4 0-100,4-5 0,2-12-75,-2-2 218,0-4 1,-4-10-173,4-6 172,-3-7 1,4-4 229,-6-4 0,2-3-95,3-7 0,3-5-39,7 1 0,-5-6 57,-1 6 1,1-6 0,5 6 0,0-6 12,-1 5 0,1 1 144,0 4 1,-6 2 14,1 3 0,-7 2-109,2 3 1,-1 4 363,1-4-29,-4 3-151,6 9 1,-7 2-139,0 11 0,1-4 8,4 4 0,-3-4-130,3-1 0,-2 0 59,2-1 0,-2 1-101,7 0 1,-5-1 116,5 1 1,-2-5 83,2 0 46,3-7-9,-5 4 5,7-7 40,-1 0-138,1-7 78,0-1-195,-1-7 0,1 7 71,0 3 0,0 3-72,-1 2 1,1 7 103,0 3 1,1 9-9,4 6 0,1 4 20,3 6 1,4 4 139,-3 10 0,4 5-25,5 9 0,-8 3-106,4 2 1,-11 3-33,1-8 1,-5 6 49,-6-6 1,-2 0-140,-7-10 0,-7-4 63,-2-9 1,-4-1-28,-2-10 1,-1-4 13,-4-15 1,4 1-7,-4-6 1,-1 0 25,1-5 1,1-2-12,4-3 1,0-8 167,0-6 1,1-8-95,-1 3 0,7-5-90,3-6 0,3-2 2,2-7 1,2-7-147,3-3 1,8 0 120,7-5 0,6 4-141,-2-9 0,9 0 62,1 6 1,0-3 54,-4 12 1,-1 2-387,1 8 0,-3 6 134,-2 13 0,-4 2-447,-6 14 0,-5-1 747,-1 5 0,8 6 0,6 2 0</inkml:trace>
  <inkml:trace contextRef="#ctx0" brushRef="#br0" timeOffset="8581">3205 2264 8060,'29'-6'0,"-1"-4"41,-3-3 1,-4-2-301,-6 0 0,-6 7 93,1 3 0,-7 2 1199,2-2-383,-3 4-401,-2-6 0,-7 7-205,-2 0 0,-9 5-129,-2 0 1,-6 6 118,1-1 1,-4 5-16,-5 4 1,3-1-211,-4 7 0,4-6 52,2 6 1,0-7-122,-1 1 0,6 3 41,-1-3 0,7 2 213,-1-1 0,4-4-37,5 4 1,4-9-8,6-1 0,1-5 262,4 5 1,5-7-79,9 2 1,4-3 46,7-2 1,6 0-60,3 0 0,-3 0 101,-2 0 1,-3 0-124,-1 0 0,-6 5-71,1 0 1,-8 1-5,3-1 1,-8 2-148,-3 2 0,-5 4 59,0-3 1,-2-2 83,-2 2 0,-6-5-136,-4 5 0,-3-5-54,-2 5 1,-5-7-151,1 2 1,-6-4-23,6-1 1,-3 0 340,3 0 0,3 0 0,-6 0 0</inkml:trace>
  <inkml:trace contextRef="#ctx0" brushRef="#br0" timeOffset="8820">3381 1823 7817,'5'-15'0,"2"1"0,-1-1 0,2 2-1753,1 3 2298,-6 4 0,3 12-234,-6 4 0,0 5 254,0 4 1,0 9-231,0 6 1,5 7-16,0-2 1,5 4-190,-5 1 1,6 7-1,-1 3 0,3 3-362,2 1 0,4 1 131,1 0 1,1 0-174,-1 0 0,-4-2-62,4-3 0,-5-4-237,-6-6 0,-2-13-254,-7-6 826,0-14 0,-7-4 0,-1-7 0</inkml:trace>
  <inkml:trace contextRef="#ctx0" brushRef="#br0" timeOffset="8997">3675 2308 8086,'-10'-5'0,"2"-1"453,2-2-280,-6 4 1,4-2 68,-7 6 1,-1-2 2,-3-3 0,-3 4-249,-2-4 1,-4 5-38,4 5 1,-4-2-88,-2 7 0,6 0-34,-1 4 0,7 1-314,-1 0 1,3-6-755,1 1 1230,7 0 0,-5 5 0,4-1 0</inkml:trace>
  <inkml:trace contextRef="#ctx0" brushRef="#br0" timeOffset="9730">3778 2367 8041,'25'-2'-56,"-1"-2"0,-1 2-221,2-3 1,-4-2 425,-7 3 1,1-3 473,0 2 1,-5 3-267,-1-2 0,-4-3-118,5 2 1,-5-6-172,5 1 0,-7 2 287,2-2-425,-3 0 1,-2-5-162,0 1 27,0-1 0,-7 2 88,-3 3 0,-4 4-172,-6 6 1,2 0 14,-6 0 1,4 0 66,-5 0 1,6 6 77,-6 4 0,7 5 6,-1 4 1,4-1 123,5 7 1,-3-6-6,3 6 0,4-2 76,1 1 0,3 2-110,2-6 0,2 6 24,3-1 1,3-4-78,7-2 1,1-4 52,4-5 1,-2 1-50,6-6 0,-1 0 39,2-5 0,2-1-49,-2-4 1,3 1 75,1-5 0,-1-6 2,-4-5 1,4-1 30,-4 1 0,3-1 143,-3-3 0,2-4 16,-6 3 0,1 3-99,-1-3 0,-4 7 283,4-2-135,-11 4-179,4 8 19,-11 1 0,5 16-6,-7 5 0,-2 8-9,-3 7 0,3 5-18,-2 1 1,-3 4 103,2-5 1,0 5-74,5-4 1,0 9-28,0-5 0,0 7 19,0-7 1,0 2-208,0-2 1,5 3 34,0-3 1,6-3-97,-1-1 0,-3-9 56,-2-2 49,3-6 54,-6-3 0,4-15-31,-6-10 0,-6-9-159,-4-6 1,-2-4 100,2-6 0,-3-2 117,4-7 1,-4 0-11,-2 0 0,7-7-9,3-3 1,-2-3 23,2-2 0,0-6 7,5-4 0,0-1 298,0 1 1,0 4-138,0 6 0,7 9 179,3 5 0,3 14-54,2 12 0,1 4 33,3 5 0,-1 4-101,7 6 1,-5 6 2,4 4 0,1 3-91,4 2 1,-6 4-20,-4 1 0,-2 6-98,-3-1 0,1 2 133,0 3 0,-7-1-207,-3 1 1,-5-1 45,-5 0 0,-5 1-56,-9-1 1,-1-4 9,-9-1 0,2-6-115,-7 2 1,-3-4-69,-3-1 0,4-2-361,2-3 1,3 1 622,2-6 0,-1 0 0,1-5 0</inkml:trace>
  <inkml:trace contextRef="#ctx0" brushRef="#br0" timeOffset="10952">5351 1603 8218,'-10'5'228,"0"0"0,-4 6-32,-6-1 1,-4 8-247,4 1 0,-6 6 127,1-6 0,2 8-121,-1-3 0,1 4-52,-1 1 1,1-1-44,3-4 1,4-2 142,-4-8 1,6 1-193,4 0 19,-3-7 158,4-2-65,1-12 1,2-7 50,6-7 1,0-1-130,0 1 1,11-2 87,4-8 0,5 6 29,-1-1 1,6-1 74,9-8 1,-3 3 142,3-4 1,2 9 133,-2 2 1,2 4-118,-1-4 1,-9 11 16,3-2 1,-4 10-59,-1 0 0,-3 8 8,-6 2 0,-5 12-73,0-3 0,-7 11 3,2-1 0,-3 4 2,-2 2 0,0 1-118,0 3 1,-7-2 84,-3 8 1,-3-6 15,-2 5 1,1 0-156,-1 5 1,0-4 141,1-1 1,-1 0-127,0 5 0,1-5 65,-1 1 1,0-8-255,0 3 0,6-4-34,-1-2 0,5-6-53,-5-4 1,7-7-25,-2-2 1,3-5-228,2 4-200,0-5 417,0 2 1,2-6 368,3 0 0,3 0 0,7 0 0,-1 0 0</inkml:trace>
  <inkml:trace contextRef="#ctx0" brushRef="#br0" timeOffset="11246">5042 2411 8024,'10'0'310,"0"0"0,-5 0 80,5 0 1,-1 0 72,6 0 0,1-5-56,4 0 1,3-4-2,6 4 0,9-2-88,6 2 1,7 2-26,7-7 0,8 2-374,2-2 0,4-3-29,2 3 1,-1 2-464,1-2 1,-2 1 340,-4-6 1,-7 5-320,-8 0 0,-10 7 222,1-2 1,-10 3 328,1 2 0,-4 7 0,-2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14 8092,'8'-7'153,"-2"6"0,-6-4-172,0 10 0,0 3 0,-1 8-50,-4 4 0,2-2 11,-7 6 0,2 2 28,-2 9 1,-2-4 4,8 3 0,-3-3-11,2-2 1,4 1-63,-4-1 1,3-4 73,2-1 1,0-6-214,0 2 1,0-4 1,0-1-347,7-7 582,1-1 0,6-14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0.4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8679,'0'-21'0,"0"-2"0,0 0 0,0 7-376,0 10 113,0 14 0,0 8-308,0 4 0,0 1 14,0-2 557,7 8 0,1-11 0,7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4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59 133 8252,'0'-14'0,"0"4"-56,0 0 0,2 2 115,3-2 0,-4 2 1348,4 3-435,-3 3-823,-2-4 1,0 12 63,0 4 1,0 8-147,0 2 0,-5 6 90,0-2 0,-5 4-98,6 1 0,-6 1-220,5-1 0,-2 2 88,2 4 0,4-4-466,-4 3 0,-2-3-19,2-2 0,1 6-204,4-1 0,0-5 261,0-4 1,0-2-324,0 1 824,0-9 0,6-2 0,2-5 0</inkml:trace>
  <inkml:trace contextRef="#ctx0" brushRef="#br0" timeOffset="351">30 251 7673,'2'-30'0,"1"1"0,3 0 0,3-1 524,2 1-117,2-1 0,2 9 52,-1 6 0,1 2-137,0 9 0,0-6-39,-1 5-31,7 0 0,-4 5-269,2 0 0,-2 5-29,-3 0 1,-4 6-62,0-1 0,-7 3 116,2 2 1,-3 1-166,-2 4 0,0-4-21,0 4 1,-3 2 142,-7 3 0,0-2-4,-10 1 0,2-4 29,-1 4 1,2-4-33,-2 5 1,1-6 6,-2 6 0,4-6-4,-4 6 1,9-7-5,1 1 1,2 2-5,-2-1 0,4 0 173,6-6 1,0 6-142,0 0 1,6-1 142,4-4 0,10 0-126,4-1 1,4-1 178,1-3 0,2 3-123,4-3 0,-4-3 15,3-3 1,-3 3-82,-2-2 1,1 0-294,-1-5-533,-6 0 323,-2 0-1117,-13 0 1450,-1 0 0,-20 6 0,-3 2 0</inkml:trace>
  <inkml:trace contextRef="#ctx0" brushRef="#br0" timeOffset="844">618 633 8196,'8'7'-252,"5"-6"114,-11 6 0,6-2 466,-3-1 0,-2 8 584,7-2 0,-5 3-544,5 1 1,-6 8-108,6 2 1,-6-1-146,0 2 0,-2-1 97,-2 5 0,2-4-339,3-1 0,-4-1-151,4 2 0,-3-4-156,-2-6 0,0 4-552,0 1-510,0 0 1495,0-6 0,-7 1 0,-1 0 0</inkml:trace>
  <inkml:trace contextRef="#ctx0" brushRef="#br0" timeOffset="2445">427 809 8138,'8'-1'-719,"-3"-4"924,-3 3 45,-2-4 22,6 6-192,-4 0 181,4-7-285,-6 6 198,0-6-44,0 7 13,0-7-100,7 6 0,-6-7 35,4 3 82,-3 3-189,-2-4 1,2 1 155,2 0-157,-2 0 1,6 5 98,-3 0-12,-3-7 88,11 6 1,-5-6-17,7 7 18,-1-6-54,1 4 40,0-5-168,-1 7 27,1 0 1,-5 0-29,0 0 31,-7 0-30,10 0 66,-11 7 0,9-4-22,-6 7 1,2-5-5,-2 5 0,-4-5 18,4 4-1,-3 1 1,3 5 37,-1 0 0,1-6 7,-5 1 0,2-2-25,3 2 0,-3 3 4,2-3 1,-2-2-31,-2 2 1,0 0 21,0 5 1,0-6-22,0 1 19,0 0 0,0 5-30,0-1 1,0 1 40,0 0-27,0-1 0,0 1-10,0 0 0,-5 0 2,0-1 0,-1-1 18,1-3 0,3 3-7,-3-3 0,4-2-17,1 2 1,-2-5 14,-3 5 0,4-5-27,-4 4 12,3-5 0,-3 4 0,0-3 1,-1-4-12,1 4 0,1 2-12,-5-2-88,5 0 0,-9-5 100,4 0 0,0 1-126,0 4 0,4-3 106,-5 3 0,5-4-18,-5-1 112,7 0 13,-10 0 3,11 0 30,-11 0 289,12 0-77,-6 0-297,7 0-145,0 0-127,0-6 198,0 4-22,0-4 8,0-1 31,0 5 1,2-6 147,3 3-132,-4 4 0,6-7 239,-7 3-172,0 3 1,1-9 244,4 6-123,-3 0-77,11-2 0,-7 4 135,4-7-164,3 7 0,-5-5 132,7 3 1,0 3-109,0-3 0,-1 4 8,1 1 0,1 0-35,4 0 0,3 0-4,6 0 1,-3 0-16,4 0 0,-4 0-4,8 0 0,-1 1-117,1 4 0,-3-3 77,3 3 1,-3-4-173,-1-1 0,-6 0 51,1 0 1,-7 0-661,1 0 0,-2-1 775,-3-4 0,-5-3 0,-3-7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1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0 794 8092,'15'0'315,"0"5"-86,-1 0 1,-4 5 329,0-5 0,-7 6-461,2-1 0,2 8-389,-2 2 1,-1 1-199,-4-1 1,0-4 255,0 3 0,0 3-78,0-3 0,0-4 124,0-5 0,-1-5 45,-4 5 80,3-7 1,-4 2 129,6-10 0,1-3-115,4-7 1,-1-1 177,5-4 0,0-1 181,0-4 0,4-1-133,-3 7 1,2-6 112,-3 5 1,3 1-132,-7 4 1,5 5-65,-6 1 0,8 5-47,-2-1 1,-2 4-122,2 1 0,-1 6 138,6 4 0,0 8-134,0 2 0,1 4 2,3-4 0,-1 4 41,7-4 0,-5 4-32,4-4 1,1-2 53,4-8 1,0 1-12,1-6 0,1 0 30,3-5 1,-1-2-3,6-3 0,-2-4 114,3-11 0,1-3-75,-7-6 1,0-1 135,-4 1 1,-1-7-81,0-3 0,1-4-76,-1-1 1,-6-5 38,-3 0 0,-4-11-197,-1 1 0,-1-8 72,1 3 0,-7 1-42,-3 4 0,-5 7 67,-5 3 1,-5 9 7,-9 6 1,1 10 148,-7 4 1,6 10-144,-6 5 0,-1 4-12,-8 1 0,1 1 46,-6 4 1,5 5-169,-6 10 0,8-1 53,-3 11 0,6 2 31,5 12 1,2 4 10,8 6 1,1 0-14,3 9 0,3 3-45,7-3 1,2 9 47,3 2 0,3-1-383,7 5 1,1-2 303,4-3 1,-4-6 40,3-3 0,1-12 67,-5-8 1,1-13-46,-11-11-366,0-4 350,-5-8 1,0-3 148,0-10 1,-7-5-83,-2-9 1,-4-4 181,-2-6 0,0-6-218,0 1 1,1-7 213,-1 2 0,2 1 23,3-1 0,-1 7 152,6-3 1,0 4-45,5 2 1,0 1 90,0 4 0,2 2-73,2 8 0,5-1-83,5 0 0,8 7-57,2 3 0,4 4-49,1 1 1,2 0-157,4 0 0,-3 0 45,7 0 1,-4 4-145,4 1 1,-2 5 115,3-5 1,-4 0-116,-7-5 1,-5 5 160,1 0 0,-2 0-13,1-5 133,-2 0 1,-14-2-85,-3-3 26,3 3-132,-7-4 1,-1 6-168,-9 0 0,-4 2 109,-2 2 0,0 0 14,0 6 0,1 1-70,-1 9 1,0-4 49,1 3 0,4-2-69,0-2 0,5 1 93,-5 3 0,7-2 62,-2 2 1,4-7-1,1-2 1,1-2 114,4 2 1,3 1 98,7-6 1,1 0-66,4-5 0,-4-2-8,4-3 1,-2-3-25,1-7 1,-4-1-174,0-4 1,0 3 38,-6-8 0,-2 1-126,-2-6 1,-4 6 107,-1-1 0,-1 2-24,-4-1 1,-5-4 29,-10 4 1,-2 2-10,-8 3 0,6 2 90,-1 3 0,1 1-67,-6 3 0,6-2-10,-1 7 1,7 1-105,-1 4-1,2 0 137,9 0 0,2 6-7,6 4 0,6-2 47,4 2 1,5 0 138,4 4 0,4 6-65,7 0 0,-1 1-88,0-2 0,1-2 152,-1 2 1,2 4-59,4 2 0,-4 1-54,3-2 0,-3 4-6,-2-3 1,-4 2-11,-1 3 0,-6-3-39,2-2 1,-4-4-32,-1-6 19,-7 0 44,-1-7 41,-7-2 0,0-7-76,0-4 1,-2-3 0,-3-7 0,3-1-36,-3-4 0,-1-3-134,1-6 0,0-1 27,5 1 0,0 1 75,0 4 1,0-4-98,0 3 1,0-2 64,0-3 0,7 1-100,2-1 1,5 6 34,0-1 1,1 12-148,0-1 0,-1 4 228,1 0 0,1 4 98,4 6 0,-4 0 0,4 0 0,-4 6 0,-1 2 0,0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2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1 765 8092,'6'15'-1332,"-4"-5"1289,3-1 0,-2-5 1249,2 1-856,-3 3-126,4 0 0,-1 7-261,0-1 0,0-4 70,-5 0 0,0 0-107,0 4 0,0 6-38,0 0 1,0-1-32,0-4 0,0 0 93,0-1 0,0 1-194,0 0 106,0-1 13,0 1 129,0-7-37,0-1 1,5-14 112,0-3 0,4-8-51,-4-1 1,7-7 96,-2 1 0,-2 2-46,2-1 1,-1-1 9,6-4 0,1 4 71,4 1 1,-4 6-86,4-2 0,1 1-29,-1 4 0,-1-1 27,-4 11 1,0 0-138,-1 5 1,6 2 51,0 2 1,-6 3-18,-4 3 1,0 3-22,5-3 0,-6 3-146,1 1 1,-2 1 14,2 0 1,2-5 79,-7-1-25,6 1-12,-3-2 192,7-1 0,-5-7-53,-1 0 0,-5-2 13,1-3 0,-4 2-6,-1-7 17,0 1 1,-1-6 8,-4 0 1,-3 5-37,-7 1 0,0 0 76,0 0 0,1 2-72,-1 7 0,-5 0 56,1 0 0,-6 0-42,6 0 0,-1 2-135,5 3 0,1-2 66,-1 7 1,5-1-16,0 6 1,7-5 151,-2 0 1,4 0-105,1 4 0,6-4 98,4 0 1,3-5-101,2 5 1,1-6 135,4 6 1,1-6-102,3 0 0,-1-2 16,-3-2 1,-2 0-15,6 0 1,-6 0-36,2 0 0,-4-2-18,-1-3 0,-5 4 31,0-4 54,-1-3-50,6 6 1,-5-4 2,0 6 0,-7-2 2,2-3 1,-2 3 5,2-2-122,-3 2-293,11 2 226,-5 0 1,7 0 76,-1 0 1,1-2-28,0-3 1,-1 4 38,1-4 0,0-2-16,-1 2 1,1-6 15,0 1 1,4-8-9,1-1 1,0-12 133,-6 1 1,1-9-102,0 0 1,-2-9 120,-3-1 0,1-6-65,-6 1 0,0 3 180,-5 2 0,0 4-52,0 1 0,-5 1 119,0 4 1,-6 3 39,1 7 0,-2 4-2,3 1 1,-5 6 124,5-2 135,2 10-357,-6 4 0,7 7-201,-4 4 1,-2 5-53,7 10 1,-4 4 76,4 10 1,0-1-95,5 6 1,1 2 19,4 8 1,3 3-75,7 7 0,2 5 39,2 0 0,-1 4-187,7-4 0,-6 8 47,6 1 1,-2-1 127,1 2 0,1-7-133,-11-9 0,3-7-152,-13-7 174,1-6 152,-5-22 0,-6-10 97,-4-15 1,2-11-4,-2-4 0,5-6 54,-5-4 0,7 1 95,-2-6 1,4 5-53,1-5 0,0 6 51,0-1 0,0-2-73,0 1 1,4 3 213,1 7 0,7-1-4,-2 6 0,-2-4 8,2 4 0,-1 6-22,6 4-121,0 7 1,-1-4-211,1 7 1,0 7 52,0 2 1,-1 6-94,1 5 0,0-2 99,-1 6 0,1 1 1,0 4 1,-2 0-40,-3 1 1,3 1-17,-3 3 1,-2-3-9,1 3 0,-5-4-125,1-6 0,1 3 82,-1-8 0,0 1-403,-5-6-44,0-5 212,0-3-160,-7-25 485,6 7 0,-12-29 0,5 10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0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1 149 8995,'8'-29'0,"-3"0"0,-3 1 0,-1 3 0,3 6 0,0 6 0,0 8 0,-3 10 0,-1 6 0,0 4 0,0 1 0,2 2-1838,3 2 1372,-3 6 466,11-3 0,1 6 0,9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3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119 250 8191,'9'9'685,"1"-5"-480,0-2 0,3 0-1141,-3 3 386,-4-4 713,-6 12 1,0-5-244,0 7 0,-1 0-178,-4 0 0,2-1 94,-7 1 1,6 1 66,0 4 0,2-4 47,2 4 1,0 1-39,0-1 0,2-2 229,2-9 0,5 3 21,5-7 0,1 0 107,0-5 1,-5 0-160,-1 0 1,1-7 96,5-3 0,-5-4-214,-1-6 1,-5-1 88,1-4 0,-4-7-146,-1 2 1,-5-2 67,0 2 1,-6-4-157,1 0 1,-4-2-30,-6 1 0,2 6 85,-7 0 0,3 1 77,-3 8 0,-1 1 2,6 4 0,1 2 119,4 3-130,0 3 0,2 9 56,3 3 0,4 5-38,6 9 1,6-1 21,4 7 1,5-6-3,5 6 1,2-2-7,8 1 1,-2-1 46,-4-3 1,4-4 6,-4 4 1,3-4 51,-3-1 0,2-5-85,-6-1 1,6-5 23,-2 1 1,-2-4-13,-3-1 0,-2-1-46,-3-4 1,1-4 26,0-5 1,-1-1-4,1 0 0,0-6-28,-1-3 1,1-4-12,0-2 1,0 6 40,-1-1 1,-4 7-12,0-1 0,-2 3 110,2 1 1,3 7-97,-3 3 1,3 5-45,1 5 0,8 4 24,2 11 1,-1 5-4,2 9 1,-1-3-8,5 3 1,-1 2 23,-3-2 1,1 6-163,-7-6 0,6 0 78,-6-4 0,6-1-310,-5 0 1,-1-6 379,-4-3 0,6 3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3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515 383 8241,'15'-7'526,"0"-3"-330,-1-3 0,-1-2 218,-3 1 0,2-1-200,-8 0 1,1-6-157,-5-3 0,-3 1-366,-7-2 0,-1 1 257,-14-6 1,1 3-178,-6 2 1,-4-1 152,0 6 1,-2 1-40,2 4 0,1 7-56,-6 3 1,0 3 49,-6 2 0,8 2 26,3 3 1,3 5 35,1 9 1,7 4 12,4 7 0,4-1-113,5 0 1,4-4 147,6-1 1,3 1-54,7 4 0,1-1 176,14-3 0,-1-3-108,6-2 1,-1-4 75,0 4 0,6-4-28,-1-1 0,7 0 19,-2-1 1,2 1 3,-2 0 0,3-1 0,-2 1 1,2 0 171,2 0 1,-1 6-61,-4 3 0,-3 6-176,-7 4 1,-6 4 87,-3 6 1,-1 6-235,-4 4 0,-4 8-59,-11 2 0,0 6-97,0-1 1,-1 1 144,-4-1 1,-5-11-133,-10-9 0,3-9 217,-8-6 0,-4-10-68,-6-4 0,-1-10 201,2-5 0,1-12-32,-6-8 1,0-7-21,-5-13 1,0-4-176,0-10 1,1-3-172,4-7 0,0-5 325,9 1 0,4-8 0,12 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6785,'44'-5'0,"0"0"0,0 2 0,0 1 0,0 4 0,0 3 0,2 6 0,1 6 0,1 2 0,-6-1 0,-6-1 0,-6-4 0,-4-2 0,-3-3 0,-2-3-10,-3-6 529,-8 1-307,-4-13 0,-8 4 24,-2-5 0,-5-1 41,-5 0 0,-3 1-202,-2-1 0,1 0 86,-7 0 0,1 2-162,-6 4 0,-4-3 28,0 7 0,-2 0 12,2 5 0,3 0-63,-4 0 0,3 2-144,-3 3 0,9 3 8,-3 7 0,9-5-142,1-1 0,2 1 65,3 5 1,5 0 156,4-1 1,5 1 325,5 0 0,8-6-128,7 1 0,5-6 30,-6 0 1,7-2-61,-1-2 0,3-5-19,1 0 1,-5-6-3,1 1 0,-5-8-26,4-2 1,-6-1-63,2 2 1,1-3 58,-2-2 1,-4-2-39,-5 6 0,-7 1 30,2 4-264,-3 7 203,-2 1 1,0 9 30,0 3 1,-5 9 42,0 11 0,0 3-54,5 1 1,0 0-72,0 1 1,0-1 64,0 1 0,5 4-216,0 0 0,6-1 75,-1-9 1,3-1-50,2-3 1,-1-9 88,1 4 1,0-10-131,0 0 1,-1-4-9,1-1 0,0-6 101,-1-4 0,1-5 155,0-4 0,-1-4 0,1-6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4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31 8683,'-8'-6'0,"3"-4"0,3 0 0,2 5 0,0 12 0,2 7 0,1 8 0,4 0 0,1 5 0,2 0 0,-1 3 0,1-1 0,2 1 0,-1-3-1125,-1-2 948,3-4 0,-11-6-276,2-1 453,-2-5 0,-2-3 0,0-6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0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8109,'2'-22'0,"1"2"0,2 4-56,-2 1 598,5 0 889,-6 7-2177,4 2 1,-6 7 336,0 4 1,2 5 408,3 9 0,10 4 0,8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0 119 8363,'15'0'-880,"0"0"858,-1-7 334,-5 5 1,-3-2-289,-6 8 1,0 5-64,0 5 0,-5 3-155,0 2 1,0-2 81,5 2 1,-5 2 49,1-1 1,-1 1 57,5-1 0,0-4-1,0 4 0,0-9 84,0-1 1,0-5 522,0 5-439,0-7 1,0 2-123,0-10 0,5-3-2,-1-7 1,6-1 52,-5-4 0,5-3-142,-5-6 1,5-1 90,-5 1 0,4 0-10,-4-1 1,7 3 49,-3 2 1,3 4 74,-2 6 0,1 0 23,-6 1-51,6 6-211,-2 1 1,5 15 158,1 7 0,-2 6-94,-3 8 1,3 3-56,-3 2 1,3-2-221,2 8 0,-1-6 14,1 5 1,1-5-172,4 6 0,-2-8 25,6 3 1,-1-1 424,2-5 0,9 4 0,-3-10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5.6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 8393,'7'14'0,"1"1"0,0 1 0,-3 6 0,-5 7 694,-5 8-1064,-3 6 0,-7 8 370,1 2 0,-1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6.073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750 479 8379,'23'-29'0,"-2"1"-133,-6 3 1,-2 4-864,-3 7 1833,3 5-384,-11 3-306,-9 6 0,-4 0 3,-14 0 1,1 6-176,-6 4 1,-6 3 138,-3 2-126,-3 0 33,-2 6 0,-5 2 4,0 6 0,-5 0-25,5 1 0,-2 1 58,2 3 0,0 2-142,0 3 85,0 4 1,18-12 21,-3 3-99,3 4 1,9-7 74,8 3-109,6-9 99,8 2 0,6-9-9,4 7 210,10-7-97,2-4 0,9-1-103,4-3 359,9 3-164,8 2 0,2 0-55,0-1-47,-7 1-20,10 0 0,-9 1-185,6 4 226,-14-4-292,9 12-55,-17-12 136,-3 12 0,-3-7 188,-6 4-419,-7 2 193,-7-10 1,-6 4 11,0-6-42,-13-1 131,3 1 0,-17 0 381,2 0-399,-9-7 16,3 5 1,-13-10-100,0 7 105,0-7 0,-2 9-286,7-8 161,-1 1 0,-2-5 77,3 0-758,3 0 846,6 0 0,8-13 0,0-3 0</inkml:trace>
  <inkml:trace contextRef="#ctx0" brushRef="#br0" timeOffset="240">1015 508 8341,'29'-44'0,"1"2"-219,-1 3 1,-8 9-173,-6 11 547,0 9-316,-14 3 145,6 7 1,-7 12 321,0 3 0,0 9-222,0 1 0,0 7 99,0 2 1,0 7-171,0-1 224,0 2-127,0 2 1,0 5-189,0 0 0,0 0 185,0-5-701,0 7 344,0-5 1,0 9 28,0-6 0,1 0-73,4-5 0,-1-6-80,5-4-116,-5-3 489,2-8 0,-6-2 0,0-6 0</inkml:trace>
  <inkml:trace contextRef="#ctx0" brushRef="#br0" timeOffset="889">1074 994 8393,'6'-20'0,"4"0"0,3-4 405,2 4 0,-1-1-37,1 1 0,6 4 258,4-3-132,9 2-452,-3 2 0,12 2-159,-4 4 0,8-4 116,2 3 1,0 2-177,-5-2 0,0 5 293,0-5-321,1 0 126,-8-4 0,-1 4 109,-7 0 0,-6 0-57,-3-5 1,-9 7 4,-1 3 37,-7-3-129,4 7 132,-7-6 0,-7 7-72,-2 0 1,0-5-166,0 0 0,-6 0 138,-5 5 0,-6 7-28,2 3 0,1 3-36,-2 1 35,1 1 53,-6 6 1,3-4 197,2 2-219,-3 4 95,12-6 0,-7 5 0,4-2 0,7-2-4,-2 6 1,9-6 14,0 2 1,3-4 58,2-1 1,3-2 164,7-3 1,2 1 91,12-6-75,-6 0-223,10-5 0,-7 0-20,4 0 1,1-6 73,-7-4 0,6 2-132,-6-2 1,3 0 54,-3-5-144,-2-6 69,4 5 1,-11-5 0,-1 6 1,0 5-240,0 0 261,-2 0-2,-7-4-4,6 6-202,-4 1 220,5 7-119,-7 0-336,0 0 365,6 7-2,2 1 320,7 6-259,0 1 1,-1 0 185,1 0 1,0-6-108,-1 1 0,1 0 133,0 5 17,0-1-150,-7 1 0,8 0-4,-6-1 0,5-4 39,-11 0-114,8-7 78,-10 10 1,6-11 126,-3 3-12,-4-3 761,6-2-430,-7 0-250,0 0 1,-2-12-5,-3-3 1,4-4 90,-4-1-290,3-3 116,2 1 0,0-6 184,0 3-907,7-3 482,-6-7 1,12 4-72,-3-4 1,3 4-129,2 2 0,0 1-405,-1 4 1,1-3 270,0 8 1,-1 1-625,1 8 528,-7 3 38,5 7 0,-5 0-441,7 0 934,0 0 0,0 0 0,-1 0 0</inkml:trace>
  <inkml:trace contextRef="#ctx0" brushRef="#br1" timeOffset="1122">2588 112 8788,'23'-30'75,"-4"1"37,-9 6 438,3 2-490,-11 13 0,4 9-280,-6 14 1,0 1 245,0 9 419,-6-1-270,4 12 1,-6 0 9,3 3-370,3 4 237,-4-6 0,1 3-375,0-1 0,0 0 128,5 5 0,0 5-207,0 0 148,0 0-97,0 2 0,0-6-227,0 4 1,5-5-13,0-4 591,6-4 0,-9 0 0,4 1 0</inkml:trace>
  <inkml:trace contextRef="#ctx0" brushRef="#br1" timeOffset="1289">2558 597 8788,'8'-30'-87,"5"3"66,-3 2 1208,3 4-671,-4 6 0,4 0-37,-4 1 1,4 6-189,2 3 0,6 3-922,4 2 1,4 0 76,6 0 0,2 0-179,7 0 1,4 0 320,5 0 1,3-2 27,13-3 1,-2 2-347,1-7 483,4 7 0,-5-16 1,6 2-1</inkml:trace>
  <inkml:trace contextRef="#ctx0" brushRef="#br0" timeOffset="2085">3675 332 8428,'13'-15'0,"-3"1"0,3-1 123,-3 0 1,-2 6 527,2-1-425,-7 0-96,4 2 0,-7 0 307,0 3-708,0 3 251,-7-4 1,-1 6 1,-7 0-23,1 0 42,-1 0 0,-5 6-99,1 4 0,-6 3 103,6 2 1,-6 4-93,6 1 0,-6 4 25,6-4 0,-1 6-160,5-1 1,1-3 96,-1 3-291,7-1 235,-5-1 0,11 3 3,-3-6-110,3 0 199,2-6 1,7-4 241,3 0-122,9-7 1,-2 4-1,4-7 1,0 0 102,-4-7-122,4-1 0,-2-7 12,1 1 0,0-1 40,-6 0 229,1 0-256,0 1 1,-6 1 22,1 3 0,-5-3-15,5 3 1,-7 2 31,2-2-45,-3 7 0,-2-5-193,0 3 119,0 3-221,0-4 247,0 6-23,0 0 135,0 6-33,6-4 1,2 4 190,7-6 1,0 0-20,0 0 1,-1-6-28,1-4 1,1 0-59,4-5 1,-4 4 19,4-9 0,-4-2-32,-1-3 1,-2 2 1,-3-1 0,1-1-302,-6-4 81,0-1 65,-5 1 1,-2 1-180,-3 4 0,-3 3 39,-6 6 0,-6 2-136,0 3-53,-12 3 328,7 7-183,-11 0 146,0 0 0,-1 9-56,-7 5 243,0 1-180,-1 13 1,1 0 205,0 6-188,0 7 3,7-4 0,1 7 292,6 0-250,1 1-37,6-1 171,8-7-143,9 6 0,6-14 12,0 0 198,13 1-92,3-14 0,15 10-72,4-6 310,2-1-160,14-4 0,1-5-201,7 0 1,4-7-154,1 2 0,5-3-85,-6-2 113,8 0 0,-4-7 195,6-3-709,1-3 0,-7-6 163,-4-1-1488,-2 0 1962,-2 6 0,-6-4 0,-2 0 0,-5 0 0,-5-2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3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74 204 10739,'0'15'456,"0"0"-278,0 0 1,0 6-106,0 3 0,0 4 31,0 1 0,-2 3-229,-2 2 0,2-2-104,-3 8 0,3-3 123,2 2 0,0 2-57,0-6 0,0 4-27,0-5 1,0 0 4,0-4 0,0-2-296,0-4 58,0 4 1,0-12-409,0 4 436,0-10 73,-6-10 1,3-9-464,-7-5 785,0-8 0,-5 0 0,1-8 0</inkml:trace>
  <inkml:trace contextRef="#ctx0" brushRef="#br0" timeOffset="370">1 204 8400,'16'-29'0,"2"1"0,3 2 0,2 3 0,1 2 0,3 3 0,0 2 749,4 1 0,2 7-504,-4 3 1,-4 2-42,-1-2 0,-1 3-207,2-3 1,-4 9 97,-6 0 1,-1 8-251,1-2 91,0 3 73,-7 1 1,-1 1-114,-7 0 0,0 0 26,0-1 0,-7 1 116,-3 0 0,-3-1 14,-2 1 50,1 0-65,-7-1 1,3 1-40,-7 0 0,5 0 63,-4-1 1,6 3-126,-2 2 1,4-4 24,1 0 1,1-1-67,-1-4 1,5 5 97,0 4 0,7-2-20,-2 2 0,4-6 84,1 2 1,1-7 11,4 12 0,5-7 61,10 7 0,2-4-107,8-1 1,-1-1 54,1 1 0,-1-5-47,0 0 1,1-2 6,-1 2 1,1 1-42,-1-6 0,-1 5-121,-4-5 0,-3 1-28,-6-1 0,1-3-253,4 3 1,-8-4 74,2-1-776,-9 7 247,8-6 859,-5 6 0,7-1 0,0 3 0</inkml:trace>
  <inkml:trace contextRef="#ctx0" brushRef="#br0" timeOffset="901">794 513 8152,'0'-10'-92,"0"1"0,5 4 1067,0-5-210,0 7-198,-5-4 348,0 1-523,7 4 0,-6-6-223,4 3 1,-2 3 64,2-3 1,-1 4-323,5 1 1,0-2 29,0-3-41,4 4 110,-4-6 1,10 7 50,1 0 0,-1 5-173,-4 0 1,5 1 24,-1-1 1,6 2 40,-6 3 1,1 3-122,-5-4 0,-2 0 112,-4 0 0,5 1-365,-5 5 194,-2 0 1,-1-1 107,-6 1 0,0 0 108,0-1 1,-6-4 1,-4 0 1,-8 0-16,-1 4 0,-3-4 128,3 0 0,2-7-47,-2 2-67,2 3 5,3-6-284,-1 5 235,0-7 0,6 0-100,-1 0 0,6 1 95,0 4 225,2-3-208,8 4 0,4-6-45,10 0 440,-4 7-228,12-6 1,-10 12 62,6-3 0,-1-2-152,2 2 1,-4-2-33,-6 2 0,-1 3 3,1-3 1,-5-2-217,0 2 193,-7 0 1,-3 3-27,-10-3 1,-5 1-37,-4-6 0,-4 2-178,-6-3 0,-1-2-218,1 3 1,-1 2 171,1-3 1,1 6-470,4-5 769,3 0 0,-1 2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6.9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1 309 8004,'8'0'0,"5"0"1581,-3 0-688,3 0-1333,-5 0 402,-2 7 0,-6 6 128,0 6-1049,0 8 711,0 2 0,-4 2-9,-1 3-329,-7 4 397,11-7 0,-6 5-98,7-7 256,0 1 1,0-8 195,0-2 187,0-4-124,0-7 1,0-5-75,0-8 1,0-10-9,0-5 1,2-12-34,3 1 0,-2-7 98,7 3 0,-5-7-61,4 2 0,1 1-24,5-1 0,1 1-66,4-1 1,-2-3-122,6 2 0,1 3-20,4-2 0,1 6 92,-1-1 0,-6 6-381,-4 8 0,3 2 139,-3 13 0,1 1-437,-5 4 1,-1 6 232,1 4 1,1 5 434,4 4 0,3 4 0,6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131 852 9291,'15'-15'0,"-2"0"2117,-4 1-2223,-2 6 1,-5 1-908,3 7 420,-4 0-125,6-7 559,-7-1 1,0-6 100,0-1 0,0 5 91,0 0 0,-2 1-144,-3-6 1,2 5 255,-7 0 1,0 7 14,-4-2 0,-1-1-108,0 1 1,1 0-27,-1 5 1,0 6 22,0 4 0,1 5-153,-1 4 1,7-2 75,3 2 1,-2 4-90,3 2 1,0 1 114,9-2 0,3 2-4,7-6 1,5 1 22,-1-1 0,12-5 134,-1-1 0,4-1-96,0-8 0,2 0 21,3-5 0,9-6 70,-4-4 0,2-5-47,-7-5 1,3 3-24,-3-8 1,2 1-1,-2-6 1,-3 1-201,-6-1 1,-1-1 48,1-3 1,-6 3-94,1-3 1,-9 1 134,-1-1 1,-2 8-20,-8-4 35,-1 4 1,-4 3-29,0 4 0,-6 9 95,-4 5 1,-3 3-62,-2 2 0,-1 0-10,-4 0 0,-2 2 21,-8 3 0,1 8-8,-1 6 1,1 8-44,0-3 1,4 4-97,1 1 1,1 6 7,-2-1 0,6 2 42,9-2 1,-3-1-93,3 6 1,3-3 75,3-2 1,4 0 161,4-9 1,5-9 67,5-1 1,1-10 184,0 0 0,6-5-151,3-5 0,4-5 37,2-10 1,-1-2-42,0-8 1,-1-1-51,-3-3 1,4-4 136,0-6 1,-4-6-192,4-4 0,-3-5-8,4-5 0,-6-4-33,1-11 0,-9 9-169,-1-4 1,-7 17 6,-8 3 1,0 14 132,0 5 1,-6 17-114,-4 9 1,-3 7 65,-2 7 0,0 10-92,1 9 1,-6 10 113,0 5 1,-4 6 28,4 4 1,2 3 10,9 7 0,-3-1 13,7 1 0,-5 2-139,5 2 0,1-2-141,4 2 0,1-4 111,4-5 1,3-5-89,7-10 1,0-4 302,-1-11-121,1-3 1,0-12 141,-1-5 0,0-8-45,-5-6 0,4-10-48,-3-4 0,3-1-35,2-4 0,5 1-142,-1-11 1,1 5 126,-6-6 0,1 3-147,0-2 1,-7 3 322,-3 6 1,1 7 96,-1 4 345,0 2-451,-5 9 0,-1 3 81,-4 10 1,3 10-13,-3 9 1,4 3 89,1-3 0,0 5-212,0 1 0,0-1 103,0 6 1,1-4-172,4-2 0,3-4 60,7-1 0,0-6-42,-1 2 0,3-1 120,2-4 0,-2 1 10,2-11 0,2 0-31,-1-5 1,6-2 13,-1-3 1,-2-3-94,1-6 1,-4-6 84,4 0 1,-4-6-198,4 2 0,-4-4 115,4-1 0,-6-1-155,2 1 0,-4 4 50,-1 1 1,-7 4-5,-3-4 177,-3 6-100,-2-3 0,-2 12-8,-3 4 0,2 4 13,-7 1 0,0 5-54,-4 0 1,-1 11 69,0-1 1,5 3-51,1-4 1,0 6 1,0 0 1,-3 1-10,7-2 1,-5-2 74,6 2 1,-6 3 3,5-3 0,0 1 108,5-6 1,0 1-85,0 0 1,6-2 74,4-3 1,5 1-96,5-6 0,2 2 84,8-3 0,6-2-97,3 3 1,3-5 4,3-5 1,-1-3-121,0-7 1,0 1-226,0-1 0,0-5-23,0 1 0,0-8-597,0 3 946,-6-4 0,4-8 0,-4-1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2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17 8804,'5'-10'0,"0"4"0,-2 6 0,-3 11 0,-3 11 0,-4 7 0,-1 7 211,-3 8 1,3 7-319,-2 7 0,7 8-302,-2 2 0,3 6 135,2 4 0,7-1-188,2 6 0,6-1 208,5 1 1,-2-9-79,6-11 1,-6-4 331,2-5 0,-6-10 100,-4-10-100,-3-16 0,-14-4 0,-1-14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5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8793,'10'-22'0,"0"0"0,1 3 0,2-1 0,2 4 1938,0 4-1977,-1 6 0,-4 6-236,0 0 1,0 1 189,4 4 1,-4 2-13,0 3 1,0 8-63,5-4 1,1 4 112,4-3 1,-9 5 15,4-1 0,-4 7-22,4-1 1,-5 4 52,-1 6 1,0-4-62,0 3 0,3-3-61,-7-2-1,4 2-5,-4 4 0,2-11 103,-2 1 0,-4-7-242,4-4 1,-3-4-183,-2 0-55,0-7 503,0-9 0,0-11 0,0-12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8.6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0 105 8723,'0'-17'0,"2"-1"0,1-1 0,2 1 0,-2 2 338,-1 1 1,-2 13-1051,0 7 0,0 8 326,0 7 1,0 3-12,0 6 1,0 0 396,0 1 0,7 6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117 265 8033,'14'-1'0,"1"-2"468,0-2 0,0-2 347,-1 2-826,-6 4 82,-1-6 1,-7 9-391,0 3 0,0 3 106,0 6 1,0 1-91,0 0 1,0 0 165,0-1 1,0-4 106,0 0 1,0 0-75,0 4 0,5-4-3,0 0 0,1-7 327,-1 2 0,-2 2 113,7-2-81,0-1-223,5-10 1,-2-7-9,-3-7 0,1-1-78,-6 1 0,0 2 110,-5-6 0,-2 1-225,-3-1 1,-3-4 34,-7 3 1,-4 2-32,-1-1 0,-6 6 108,2-2 0,-3 6 9,3 4 0,-2-2 11,6 8 0,-4-6 7,4 5 0,5 0-18,6 5 0,4 2 10,-5 2 0,7 0 40,-2 6 0,10-2-36,5 2 0,3 3 88,1-4 1,1 0-79,0 0 1,4-4 83,1 5 1,4-7-30,-4 2 1,4-3 102,-4-2 0,0 0-72,-6 0 0,6 0 119,0 0 0,1 0-33,-2 0 0,-2-2-84,2-3 0,3-3-8,-3-7 1,6-1 25,-6-3 0,1 2-120,-5-2 1,-1 4 167,1 5-162,0-3 54,-1 11 1,-4-4-9,0 6 0,-7 8 98,2 7 0,-2 1-73,2 9 1,-3-1 91,3 5 0,1-4-76,-1-1 1,7 1-12,-3 4 0,0 1-20,0-1 1,6-1-122,5-4 1,-1 3-25,-4-8 0,5 1-248,-1-6 1,6 1-776,-6 0 1147,7 0 0,4-1 0,7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6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9707,'9'15'226,"-3"0"-417,-6 0 1,2 6-366,3 3 1,-2 4-147,7 1 0,-5 1 15,4-1 687,1-6 0,12 5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8108,'14'0'449,"1"0"-326,0 0 0,-6 0-89,1 0 1,-5 8-723,5 7 1,0 6 687,4 9 0,8 6 0,1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30 177 8106,'2'10'0,"3"0"0,-3-5-124,2 4 1,-2-4 5,-2 5 319,0 0 0,-2 3-230,-2-3-798,2 3 625,-11-11 1,10 4-138,-7-6 298,6 0 1,-2-6-60,6-4 0,2-3 203,2-2 0,5 0 86,5 1 1,1-6 112,0 0 1,4-1-37,1 2 0,4 1 98,-4-7 0,5 7-101,-6-2 0,1 9-66,-6 1 0,1 2-265,0-2 0,-5 4 134,-1 6 1,-4 8-36,5 7 0,-2 1 57,2 8 0,2 1-189,-8 4 0,8 1-47,-2-1 0,3 4-80,1-4 1,1 4-114,0-9 1,0-1 122,-1 2 0,7-9 11,4-1 1,-2-2-485,1-8 691,-6 0 0,17-5 0,-4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0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8480,'8'0'1609,"1"0"-1596,-5 0 1,-2 1-884,3 4 1,-3 3 431,-2 7 1,1 5-161,4-1 0,-2 1 598,7-5 0,0-1 0,5 1 0,6 0 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4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691 574 8176,'15'0'0,"0"0"-948,-1 0 413,-6 0 395,6 0 286,-13 0 1,6-2 248,-7-3-167,0 4 128,0-6-230,0 7 1,1 0 104,4 0 0,-3 7-70,3 3 0,-4 3 22,-1 1 0,0 6-164,0 0 0,0 6 134,0-2 0,0-1-153,0 2 0,0-1 123,0 5 1,0 1 20,0-1 1,0 6-93,0-1 1,0 0-81,0-4 0,0-1 71,0 0 1,-5-4-20,1-1 1,-3-6-189,2 2 1,2-5 139,-7-6 1,5 3-195,-5-7 1,1 0 47,-6-5 1,0 0-95,0 0 1,1-7 29,-1-3 1,0-4-17,1-6 1,-1 2 95,0-6 0,2-1 72,3-4 0,4-6 87,6 1 1,0-5-140,0 5 0,2-7 321,2 1 0,5 0-73,5 0 1,6 0 220,-1 5 1,3-5-71,-3 0 0,-1 6 40,7 5 1,-6 1-99,6 8 1,-7-4-70,1 4 1,3 5-35,-3 6 1,6 5 10,-6-1 1,6 4-187,-6 1 0,3 0 33,-3 0 0,-2 1-54,2 4 0,-4-1 48,-5 5-55,3 1 1,-10 5 79,7 0 0,-7-1-8,2 1 0,-3 0 32,-2-1 1,0 1-4,0 0 0,0 1-2,0 4 0,-5-9 2,0 4 1,-7 1-71,3 4 0,0-1 57,0-4 1,-1-2-3,-5-3 0,0 3 5,1-3 0,-1 3-3,0 2 1,6-1 88,-1 1 1,2-4-85,-2 4 1,3-8 218,7 7 1,0-2-121,0 3 1,0-1 112,0 1 0,7 0-56,3-1 1,8 6 61,1 0 0,7-1-123,-1-4 0,-4 0 2,-1-1 0,1 1-120,-2 0 1,1-6 82,-5 1 0,-1-5-705,1 5 474,-7-7 0,-1 5-954,-7-3 454,0-3-210,0 4 887,-7-6 0,-7 7 0,-9 1 0</inkml:trace>
  <inkml:trace contextRef="#ctx0" brushRef="#br0" timeOffset="285">1206 1059 8289,'14'-5'0,"1"0"0,0-5 753,-1 6-426,1-1 0,0 5-94,0 0 1,-6 5-47,1-1 0,-7 8-116,2-2 1,-3 3-113,-2 1 1,0-4 77,0 0 1,0 0-16,0 5 1,0-1 76,0 1 1,-2 0-311,-3-1 1,2-4-156,-7 0 1,5-2-283,-4 2 1,-1 1 114,-5-6 533,0 0 0,1 2 0,-1 1 0</inkml:trace>
  <inkml:trace contextRef="#ctx0" brushRef="#br0" timeOffset="1430">691 148 8361,'0'-15'-683,"0"0"256,0 1 2010,7-1-986,-6 7 1,4-4-523,-10 7 0,2 0 15,-7 5 1,0 2-193,-4 3 1,-1-2 46,0 7 0,-1-5 53,-4 5 1,2 0 116,-6 4 1,-1 3-26,-4 2 1,0-2-26,-1 2 1,1 2 5,0-1 1,-1 6-10,1-1 1,4-3 26,1 3 0,1-5-123,-2 4 0,-1 1 71,7 4 1,-1-5-29,5 1 1,-1-1-21,-4 6 1,4-2-15,-4-4 0,9 4 29,1-4 0,0 4-10,-4 2 0,4-1 7,0 0 0,7 1 17,-2-1 0,3 2 20,2 3 1,0-1-23,0 6 1,0-4 238,0 4 1,0-5-26,0 5 1,7-6-116,3 1 0,-2 2-57,2-2 1,-1 1 11,6-6 1,0 1 2,0-1 1,-1 0 17,1 1 0,0 1-105,-1 3 0,6-3 49,0 3 1,1-4-106,-2-6 1,-2 2 63,2-6 0,-2 5-15,-3-6 0,1 1 4,0-6 1,-1 1-12,1 0 0,0 0-113,0-1 1,-1-4 122,1 0 1,1-2-38,4 2 1,-2 1 23,6-6 1,-4 5-52,4-5 0,1 1 71,4-1 0,-1-3 2,-3 3 0,2-4 4,-2-1 0,3 0 8,1 0 0,0 0-43,1 0 0,-1-4 26,1-1 1,-1-7-104,0 2 1,1-3 95,-1-1 1,2-6 12,3 0 1,-2 1 0,2 4 1,-3-4-1,-2-1 0,1 0-15,-1 6 0,0-6 4,1 0 0,-2-4 99,-4 4 0,4-4-92,-4 4 0,-1-7 48,2-3 0,-7 1-33,1-6 1,1-2-77,-5-2 0,7 1 71,-7-1 1,-2 0-4,-3-5 0,0 6 12,5 4 0,-6-2-6,1 2 1,0 1 133,5 8 0,-6-1-86,1 7 0,-2-3 92,2 3 0,2 1-59,-7-7 1,-1 6-22,-4-6 0,0 1-16,0-6 0,-1 1-2,-4 0 0,-2-6-28,-2 1 0,-5-7-20,5 2 0,1-4 9,-2-1 1,2 2 18,-2 3 1,-3 1 139,3 4 1,-3 4-132,-2 1 0,0 1 66,1 9 0,-8-6-53,-2 6 1,-4-1-2,-1 5 1,-5 1-8,-1-1 0,-10 2-10,0 3 1,-2-3-110,3 3 0,-5 2 114,0-2 0,-5 7-164,5-2 0,5 2 136,5-2 0,4 3-159,-4-3 1,7 4 126,-3 1 1,6 1-3,4 4 1,3-3-31,2 3 0,4 1-2,-4-1 1,4 2-94,1-2 1,0-4 91,1 4 1,-1 2-143,0-2 0,5 1 78,1-1-709,5-3 330,-9 11 1,10-7-93,-7 4 0,7-2-67,-2-3 664,-3-3 0,0 11 0,-7-5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9430,'0'-16'0,"0"-2"0,0-1 0,0 1 0,0 1 1965,0 3-1600,0 5-1337,0 3 0,0 17 209,0 4 0,2 8 372,3-4 0,-2 1-603,7-5 994,-7-1 0,17 8 0,-4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1.9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1 131 7839,'15'8'0,"-1"0"1233,1-3-511,0-3-203,-1 11-489,-6 2 34,6 1 1,-13 12 233,4-4-1460,-3-2 801,-2 5 0,-5-4 74,0 7-595,-7-8 237,11 0 76,-12-8 378,11-5 346,-4-3 1,6-17-220,0-4 1,4-14 275,1-1 0,7-4-136,-2 0 0,-2 1 431,2-6 0,-1 6-212,6-1 0,-2 4 160,-3 6-376,3-4 1,-6 12-268,2-4 0,0 10 163,-5 5 0,0 10-73,5 5 0,-4 10 4,5 4 1,-5-1 14,5 2 0,0-1 22,4 6 0,1-1-4,0 0 1,-5-1 121,-1-3 1,1-4-9,5-6 0,-5-2 23,-1-4-94,1-2 1,5-7-10,0 0 1,-6-5 19,1 0 0,-2-11-7,2 1 0,3-3 23,-3 3 1,2-4-24,-3-1 1,3-1 79,-7 1 0,4 4-55,-4-4 1,2 9 23,-2 1-7,-4 7 14,6-10-95,-7 11 72,0 2-169,0 8 139,7 7-159,-6 0 212,12-7 1,-10-1 1,7-7 0,-5 0-12,5 0 1,-5 0 101,5 0 0,-5-2 64,4-3 0,-4 2-46,5-7 1,-5 7 261,5-2-209,-7-3-92,10 6 20,-5-5 1,5 14-245,-3 3 1,3 4 1,-3 6 0,-2 3-16,2 6 0,0 7 10,4 3 1,1 6 107,0 4 0,0-2-30,-1 7 0,1-5 9,0 5 1,-2-7 9,-3 2 0,3-3-73,-4-2 0,3-2-142,-2-2 0,1-9 76,-6-7 0,5-6-321,-5 2 232,0-11 0,-5-4 70,0-10 0,0 2-70,0-7 0,-5-1 54,0-9 0,-7-3 192,3-6 0,-9-2 0,-2-3 0,0-4 0,6-6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1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0 425 7839,'5'-60'101,"0"-4"1,1 9 108,-1-4 1,-1 12 114,5 2 1,0 9-10,0 12 0,3 8 125,-7 6 0,6 7-223,-1-2 1,-2 8-43,2 2 1,1 6-332,9-1 1,-4 8 195,4 2 0,1 6-360,-1-2 0,-1-1 184,-4 2 1,-2-3-183,-3 3 1,1 3 39,-6-4 0,0-3-40,-5-1 0,0-4 80,0-1 1,-6 0 98,-4 0 1,-5-2-53,-4-4 0,1-2 71,-7-7 0,5 0-296,-4 0 0,1-2 415,-1-3 0,-4-9 0,5-9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4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0 294 8935,'26'-6'0,"1"-3"0,0 1 0,-2 3 0,-2 4 0,-5 1 0,-2 0 0,-1 0 0,-2 1 0,-3 4 0,-6 5 1421,-2 3-1424,5 2 1,-6-1-140,4 1 0,-3 0 197,-2 0-64,0-1 1,1 1-89,4 0 0,-3-6-17,3 1 0,3-7 46,2 2 0,-2-3 93,2-2 0,0 0 40,4 0 0,3-7 116,2-2 1,-2-6-15,2-5 0,-2-2-51,-3-8 1,1-1-236,0-3 0,-1 3 17,1-4 1,-2 3-28,-3-2 1,-4 4-30,-6 1 0,0 6-269,0 8 1,-1 0-423,-4 1-564,-3 6 805,-14 1 608,6 14 0,-12 1 0,6 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7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8815,'14'13'0,"1"-2"0,0-2 0,-1-1 0,1-2 0,-2 2 0,-2-1 0,-2 1 0,-1 0 0,-2 4 0,1 2 0,-4 4 0,-1 2 0,-2-2 0,0-2 986,0-1-1207,0 0 167,0-1-450,0 1 200,0 0 331,0-7-105,0-2 0,0-7 255,0-4 1,0-10-11,0-9 0,0-4-76,0-1 1,0-1-32,0 1 0,0-1-2,0 1 1,5-5-269,0-1 1,6 1 80,-1 5 1,1-1-431,-1 1 1,3 1 213,-3 4 0,3 2 345,2 8 0,6-1 0,2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2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9386,'10'6'0,"0"4"0,0 3 0,0 2 0,-2 0 0,-2-1 0,-2 1 0,-3 0 1451,-1-1-1430,0-5 0,0 4-114,0-4 0,-5 0 227,0 0-1557,1-5 596,4 2-457,0-6 1284,-7 0 0,5-13 0,-4-3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1 270 9023,'14'-57'0,"1"3"0,-2 6 0,-3 9 0,-5 10 0,-2 7 1305,2 6-1381,-3 14 0,4-1-51,-6 13 1,0 5-99,0 4 1,0 3-1017,0-3 631,7 4 610,1 6 0,7 1 0,-1-1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 8092,'15'-6'0,"-1"-2"430,1 0 1,-7 4-226,-3 14 1,-3 1-176,-2 14 0,-5 4-31,0 6 1,-5 6 0,5-2 0,0 10-122,5 5 0,0 3 111,0 2 0,2 4-162,3 1 1,3 6 3,7-1 1,-1-6-102,1-4 0,0 0 55,0-5 1,-1-3-121,1-2 0,-7-12-139,-3-7 198,-3-14 0,-9-11 276,-3-10 0,-9-10 0,-6-9 0,-3-11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7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0 191 9882,'0'-24'0,"0"1"0,0 0 0,2 2 0,3 0 0,4 3 0,4 3 0,4 5 0,1 5 0,3 4 0,2 2 0,5 4 0,3 5 0,3 5 0,0 4 0,2 6 0,2 3 0,1 1 0,-1 0 0,-3 1 861,-2-1-954,5 1 1,-7-7-128,3-4 0,-8-3 88,-1-1 0,-7-7 94,1-3 0,-2-3 222,-3-2-103,-6-7 0,4-1-16,-7-7 0,5-4 153,-6-1 0,6-6-85,-5 2 1,2 1-23,-2-2 0,-2-3 29,7-1 1,-7-4-42,2 9 1,-4 1 45,-1-1 0,2 7-36,3 3-21,-3 5-257,4 9 0,-6 9-354,0 5 1,0 14 307,0 11 0,0 5 92,0 5 1,2 4 23,3 5 0,-2 6-24,7 0 0,0 12 294,4 3 1,-4 6-317,0 3 1,-2 0 282,2 0 0,-4 2-108,-6 3 1,-1-9 2,-4-1 1,-10-19-285,-9-10 1,-4-14 91,-2-5 1,1-17-44,0-9 1,-2-12 63,-4-7 1,3-17 263,-8-13 0,4-4-42,2-10 1,3-1 53,16-9 1,-1 2-114,11-7 0,2 9 130,8 1 0,5 0-38,9 6 1,7-6 117,14-5 0,0 4-306,14-4 0,0 4 161,5 1 0,-5 11 20,0 4 1,-12 17 31,2 2 1,-11 14-560,-4 6 0,1 3-91,-6 2 0,-1 2-1049,2 3 1557,-1 9 0,12 3 0,2 4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33.9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9684,'14'1'0,"-5"4"0,-5 3 0,-8 0 0,-10 5 0,-9-4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53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74 206 8436,'8'-7'0,"0"1"-154,-3-4 0,-3 2 185,3 3 0,-2 2 65,2-7 41,-3 7 1,4-6-188,-6 5-92,0 2 377,7-5-387,-6 1 317,6 4 8,-7-4 43,0-1 276,0 6-292,0-6 106,0 7-183,-7 0 13,6 0-2,-6 0-358,7 0 184,0 0 101,0 7 1,-5-4-40,0 7 1,1-5 91,4 4 1,0 1-44,0 5 1,0-5 13,0-1 1,0 1-22,0 5 1,0 0-2,0-1 1,0 1-131,0 0 1,0-6 120,0 1 1,0 0-138,0 5 0,0-5 115,0-1 1,0-4-159,0 5 140,0-7 3,0 10 104,0-11-110,0 5 174,0-7 473,0 0-664,0-7-58,0-1 0,-2-7 101,-3 0 0,3 6 9,-3-1 1,4 0-34,1-5 0,0 1 173,0-1 1,0 0-107,0 1 0,0-1 20,0 0 1,0 1-36,0-1 1,0 0 1,0 0 0,0 1-49,0-1 1,0 0-8,0 1 1,1 4-13,4 0 84,-3 0-82,5-4 0,-7 4 53,0 0-138,0 7 22,0-4-207,0 7-16,0 0 1,0 7 399,0 2 0,0 0-160,0 0 0,0 1 189,0 5 1,0 0-48,0-1 0,0 3-39,0 2 0,0-2-2,0 2 1,0-1 128,0 2 0,0-2-138,0 6 0,0-4 0,0 4 0,-2-4-93,-3 4 0,3-6 94,-3 2 0,4-2-163,1 2 1,-2-7 137,-3 6 0,4-11-100,-4 7-87,3-10-46,2 8-19,0-11-28,0 4 133,0-6 283,0 0 18,0-6 0,0 2-102,0-5 0,0 4-90,0-5 1,0 0 45,0-5 0,0 1-15,0-1 1,0 0-52,0 1 1,0-1 52,0 0 0,0 0-63,0 1 0,0-1 29,0 0 0,0 1-11,0-1 0,0 0 30,0 1 1,-1-1-1,-4 0 1,3 1-6,-3-1 1,3 0-1,2 0 0,0 6 51,0-1 0,0 0-46,0-5 203,0 7-174,0-5 50,0 11-199,0-4-378,0 6 538,0 0 0,0 6 82,0 4 0,0 3-21,0 2 0,5 5-116,0-1 0,2 2 208,-2-1 0,-4-2-114,4 6 1,-2-6 123,2 2 1,-3-2-152,3 2 1,-3-2-15,-2 6 0,0-6-92,0 2 1,0-4-236,0-1 0,0 4-75,0 1 1,-5-5-118,0-6-429,-7 1 0,4 0 15,-7 0 892,1-7 0,-7-3 0,-2-8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6.1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8209,'0'-33'0,"2"2"176,3 3 1,-4 9 652,4-1-167,-3 10-600,-2-3-123,0 11 262,0-4-69,6 6-199,3 0 0,7 0-350,3 0 0,-1 5 211,7 0 1,-1 0 133,6-5 0,-4 0 21,3 0 0,-1 0 36,11 0 1,-1 0 47,1 0 0,-1 0-20,-4 0 1,-3 0 24,3 0 0,-4 0-61,-6 0 0,-3 0 60,-6 0 0,0 0-182,0 0 125,-1 0-25,-6 0-19,5 0 32,-11 0 1,3 1 30,-10 4 1,3-2-2,-2 7 1,-5 0 12,0 5 0,-4-1-19,-2 1 1,0 0-2,0 0 1,1 6-1,-1 3 0,0 4-181,1 1 0,1 6 54,3-1 1,-2 12 44,7-2 1,1 10 77,4 0 1,8 4-8,6 6 0,9 1 91,12 4 1,2-4-77,7-6 0,2 0 65,3 0 1,-8-9-65,3-6 1,-10-6 56,0-9 1,-1-4-98,1-1 0,-4-1-9,-1 2 0,-1-4-40,-8-6 1,-1-2 62,-4-3-16,-7 3 0,-1-10-25,-7 7 67,0-7 1,-2 10-31,-3-3 0,2-2 37,-7 2 0,5-5-22,-5 5 0,-1-6 48,-9 6 1,4-2-41,-4 2 1,-3 2 15,-1-7 0,1 6 23,-1-1 1,4-2-28,-5 2 0,1 0-30,-5 4 1,4 1 20,1 0 1,6 6 81,-2 3 0,4 4-16,1 2 0,7 1 8,3 3 0,3 3 7,2 8 1,8 0 132,7 4 0,6 2-138,9 3 0,6 5 4,3-1 1,5 3-331,5 7 1,-2-4 322,7 5 0,-6-6-137,1 6 0,-4-4 32,-1-1 1,-8-7 31,-6-13 1,-9-1 52,-11-4 0,-4 0 2,-6-9 0,0 2 96,0-7 0,-13-4-113,-6-2 0,-14 1 131,-6-5 0,-7 1-104,-8-11 1,-1 0-42,-14-5 1,-4-2-110,-6-3 0,-1-3-168,2-6 1,4-1 32,1 0 228,-1 0 0,9 4 0,-7 0 0,2-4 0,0-1 0,1-4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3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148 295 8060,'15'0'178,"-1"0"0,-4 0-60,0 0-750,0 0 1,-1-2 170,1-3 0,-2 2 702,2-7 1,3 2-120,-3-2 0,-2-3-47,2 3 0,0-3-96,5-1 1,-1-6 5,1 0 0,0 1 33,-1 4 1,-4-4 130,0-1 1,-7 0 244,2 6-318,-3-1 0,-2 0 29,0 1 0,-8 5-48,-7 4 0,-1 4-30,-9 1 0,1 0-18,-6 0 1,-4 6-15,0 4 0,-1 3 7,6 2 1,4 1-21,1 4 0,1-2-104,-2 6 0,6-1 124,9 2 1,-1 2-33,6-2 0,0 3 16,5 1 0,6-4-32,4-1 1,10-4 27,4 4 1,9-6-92,1 2 1,2-6 47,-2-4 1,-1-2-10,6-3 1,-1-3-90,1 3 1,2-4 103,-7-1 1,2-1-225,-2-4 0,-3 2 24,4-7 255,-4 7 0,-2-10 0,1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7.5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 8484,'13'-2'1604,"-3"-3"-723,3 3-2382,-12-4 808,6 6 0,-7 6 693,0 4 0,0 3 0,0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1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383 236 8118,'13'-7'-4,"-3"-2"211,3-4 0,-7-2 296,4 0-300,3 1 11,-11-1 0,4 0-79,-6 0 0,0 1-179,0-1 0,-1 0 103,-4 1 0,-3 1-103,-7 3 0,0-3 67,1 3 1,-1 3-330,0 2 0,-1 4 56,-4 1 1,4 0-65,-4 0 1,-1 0 125,2 0 0,-1 6-73,5 4 0,1 2 189,-1-3 1,5 4-70,0-3 0,7 3 305,-2 2-182,3 0 0,4-2 478,3-3-230,3 3 1,7-12-144,0 4 0,-6-3-117,1-2-83,0 0 1,3-2 40,-3-3 1,-2 2 80,-3-7 1,-3 5-60,2-4 0,3 4 7,-2-5 1,0 5 392,-5-5-134,0 7-206,0-10 1,1 11 18,4-3-9,-3 4 0,4 7-25,-6 4 1,2 8 30,3 2 1,-2 7 21,7 3 0,0 1-55,5 8 1,-1 0 170,1 5 0,5 7-4,-1 3 1,6-2 111,-6 2 0,1-7-173,-5 2 1,-7 0-210,-3-5 1,-5-3 35,-5-11 1,-5-8 89,-10-2 0,-3-4-95,-6-1 1,-2-5 48,-3 0 1,1-7-90,-6 2 0,1-4-77,-1-1 1,-2-1-109,7-4 0,0 2 85,4-7 219,7 0 0,-4-5 0,4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7:37:18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82 7971,'20'-20'0,"0"0"1915,-1 1-495,-11 11-768,-1-5-735,-7 11 0,-2 2-1517,-3 10 1600,4 9 0,-19-2 0,4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1 868 8246,'1'-9'-1631,"4"4"3174,-3 4-749,4 1-102,1-7-419,-5 6 0,6-6 67,-3 7 16,-4 0 41,6 0-245,-1-6 0,-2 2 3,5-5 0,-4 0-121,5 0 0,-5-4 59,5 3 0,-5-5-15,4-5 1,1 2-22,5-6 0,0 4-11,-1-4 0,1-1-8,0-4 1,4-2 61,1-3 1,-2 3-137,-8-4 1,3-1 28,-3 2 1,1-2-66,-1 2 1,-2-2 26,-3-3 0,-3 3-149,2 6 1,-2 1 69,-2 0 1,0 6 27,0 3 1,0 4 33,0 1 1,-2 0-62,-2 1 158,2-1-66,-5 7 33,7 1-124,0 7-243,0 0 315,0 7 1,0 1 0,0 7 1,-5 1 148,1 4 1,-1-2-101,5 6 1,0-1 124,0 1 0,0 4-40,0-3 1,-2 2-34,-3 3 0,4-1-24,-4 1 0,3-1 26,2 0 1,0 1-88,0-1 1,0-1 58,0-3 0,5 1-151,0-7 1,1 6 80,-1-6 1,-2 1-94,7-5 0,-2-1 50,2 1 0,3-5-121,-3 0 1,-2-7 39,2 2 0,-5-4-106,5-1 1,-5-1 119,4-4 1,0 2-134,0-7 0,3 0-165,-7-5 0,5 1 83,-6-1 1,6 0-79,-5 1 1,0 4 446,-5 0 0,7 0 0,1-5 0</inkml:trace>
  <inkml:trace contextRef="#ctx0" brushRef="#br0" timeOffset="784">456 588 8866,'0'-8'385,"0"0"-150,0 3 2,0 3 53,0-11 104,0 5-142,0-7-66,0 1 0,0-1-65,0 0 0,0 1-12,0-1 0,0 0-80,0 1 1,0-1 124,0 0 1,0 0-112,0 1 1,0-1 59,0 0 1,0 1-86,0-1 0,0 0 35,0 1-22,7-1 64,-5 0-32,4 0-331,-6 1 251,0 6 1,2 1-243,3 7 157,-4 0 159,6 7 1,-7 1-15,0 6 0,0 6 110,0 0 1,0 1-97,0-1 1,0-3 22,0 8 0,0-2-100,0 1 0,0 2 79,0-6 0,0 5-150,0-6 1,0 6 133,0-6 1,0 3-332,0-3 1,0-3-130,0 4 1,0-4-123,0-1 0,0 5 1,0-1 1,0 1-208,0-5 1,0-1 744,0 1 0,6 0 0,2-1 0</inkml:trace>
  <inkml:trace contextRef="#ctx0" brushRef="#br0" timeOffset="1951">736 676 8421,'0'-8'1444,"0"2"-1179,0 6 0,0 1-260,0 4 1,0 3 95,0 7 0,0 2-105,0 2 0,0-1 19,0 7 1,0-6-46,0 6 1,0-2-194,0 1 1,0 2-21,0-6 0,0 1-124,0-1 0,0-4 160,0 4 0,0-4-154,0-1 1,0-6-170,0 1 301,0-7-29,0 4 244,0-7 0,0-8-62,0-7 1,0-1 17,0-9 0,-5 1 159,0-6 0,0 1-90,5 0 1,0-1 228,0 1 0,2-1-76,2 1 1,-2 6 85,3 3 0,3-1 15,2 2 0,-2-1 1,2 5 1,0 6-124,4-1-56,1 7 1,0-4 7,0 7 128,-1 0-313,1 7 0,-7 1 82,-3 6 0,-3 1-227,-2 0 232,0-1 1,-7 4-17,-3-3 1,2 3-19,-2-8 0,1 3-3,-6 2 1,0-1-97,0 1 0,6-2 80,-1-3 0,5 3-12,-5-3 0,7 3 47,-2 2 1,3-6-9,2 1 0,0 0 30,0 5 1,7-2 7,3-3 1,4 3 74,6-4 1,-4 3-82,4-2 0,1 3-89,-1-4 0,-1 0 89,-4 0 0,0-5-154,-1 1 0,1 1-118,0-1-618,0 0 887,-1-5 0,1 6 0,0 3 0</inkml:trace>
  <inkml:trace contextRef="#ctx0" brushRef="#br0" timeOffset="2156">1059 926 8288,'10'0'0,"0"0"541,-7 0-220,10 0 0,-10 5-12,7 0 1,-7 7-122,2-3 0,2 0-169,-2 0 1,4 1-418,-4 5 1,0 0 263,-5-1 1,2 6-601,3-1 1,-4 1 733,4-5 0,3-1 0,1 1 0</inkml:trace>
  <inkml:trace contextRef="#ctx0" brushRef="#br0" timeOffset="2543">1221 368 8154,'0'-8'1268,"0"1"1,0 5-648,0-2-569,6 2 0,2-5 85,7 7 1,0 0-373,0 0 1,-1 0 196,1 0 1,0 0-571,-1 0 0,1 0 302,0 0 1,-1 0-178,1 0 1,-5 0-510,0 0 992,-7 7 0,10 1 0,-5 7 0</inkml:trace>
  <inkml:trace contextRef="#ctx0" brushRef="#br0" timeOffset="2710">1206 529 8259,'15'0'-324,"-7"0"1,5 0 1071,-3 0 1,3 0-200,2 0 0,-6 0-387,1 0 0,0 0-168,5 0 1,-1-1-284,1-4 1,-5 3 124,0-3 1,-1 4-303,6 1 466,0 0 0,0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5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250 148 8403,'15'-15'-148,"0"0"193,-7 1 1,0 4 406,-3 0 91,-4 7-519,6-4 1,-7 6 291,0-4-438,0 3 90,-7-4 1,-1 11 13,-6-1 0,-1 6 69,0-5 0,0 7-45,1-3 0,-6 4-23,1 2 1,-1 0-88,5 0 1,-4-1 70,-1 1 1,0 0-100,6-1 1,-1 1 24,0 0 1,2-1 88,4 1 0,-3 0 4,7 0 1,0-6 53,5 1 133,0 0 1,2 3-112,3-3 0,8 1 19,6-6 0,8 2 17,-3-2 0,4-4 19,1 4 0,1 2 39,-1-2 1,0 1-70,1-1 0,-1-2-124,1 7 1,-6-7 184,1 2-282,-7 3 1,3-1-88,-6 3-216,-7 3 363,-2-5 1,-7 5-27,-4-3 0,-3-2-108,-7-3 0,-5-2 117,1 7 1,-6-7-229,6 2 1,-8-3 7,3-2 1,1 0-134,-1 0 1,-1 0 443,-4 0 0,-1 0 0,1 0 0</inkml:trace>
  <inkml:trace contextRef="#ctx0" brushRef="#br0" timeOffset="210">177 104 8427,'14'-15'-67,"1"0"1,-2 6 165,-3-1 1,3 5 236,-3-5 1,-2 5-19,2-5-33,0 7 0,4-3-185,1 6 1,0-2-176,-1-3 0,1 3 11,0-2 1,-1 2 120,1 2 1,0 0-586,0 0 0,-1 0 111,1 0 417,0 0 0,-1 0 0,1 0 0</inkml:trace>
  <inkml:trace contextRef="#ctx0" brushRef="#br0" timeOffset="460">647 427 8552,'0'10'517,"0"0"0,2-7 272,3 2-386,-4-3 90,6-2-70,-7 0-642,0 0 267,0 6-1066,0-4 496,6 4-26,-4-6-80,4 0 628,-6 0 0,0 0 0,0 0 0</inkml:trace>
  <inkml:trace contextRef="#ctx0" brushRef="#br0" timeOffset="892">985 118 8436,'15'0'370,"-7"0"118,-1-6-278,-1 4 1,-4 2 194,3 10-317,-4 3-10,-1 8 0,0-3-234,0 7 1,-1-1 145,-4 6 1,3-1-250,-3 1 1,-1 4 137,1 0 1,0 0-82,5-4 1,0 1-230,0 3 1,0-4 430,0-1 0,6 0 0,3-6 0</inkml:trace>
  <inkml:trace contextRef="#ctx0" brushRef="#br0" timeOffset="1098">1250 177 8495,'14'0'41,"-4"5"90,0 0 1,-7 7 214,2-3 0,-3 4 105,-2 2 0,0 6-477,0 4 1,0 3 137,0 1 1,0 2-595,0 3 1,0 2 298,0 3 1,0 4 182,0-4 0,-7 10 0,-1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18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1 500 9071,'8'0'307,"-2"0"1,-4-5-182,3 0 0,-4-1 118,4 1-117,3-3 1,-1-7-35,3 0 1,3-1-14,-3-3 1,3 1-167,1-7 0,-4 1-23,0-6 1,0 1 130,5-1 0,-1 1-149,1 0 0,-5-1 90,0 1 0,-2 1-127,1 4 1,0-3 81,-4 8 0,-4 4 100,4 5 107,-3 7-158,-2-3-346,0 6 306,0 6 1,0 2 87,0 7 1,0-5-30,0 0 0,0-1-9,0 6 1,-5 0 10,0-1 0,0 1 11,5 0 1,-2 0 13,-3-1 0,4 1 25,-4 0 0,3-1 11,2 1 1,-5 0-38,1-1 0,-1 1 14,5 0 0,0 0-33,0-1 0,0 1-1,0 0 0,5-6-47,-1 1-11,8 0 43,-4 5 1,7-7-37,-1-3 54,1-4 1,0-2 0,0-4 0,-1 2 3,1-7 0,-2 0-22,-3-5 0,1-1 1,-6-4 0,5 4-33,-5-4 1,0-1-105,-5 2 1,5-1 90,0 5 0,-1-4-11,-4-1 1,0 1 90,0 4 0,0 5-137,0 0 291,0 0-259,0 2 299,0 2-154,0 6 0,5 1 20,0 4 0,5-1 31,-5 5 0,5 1-78,-5 5 1,4 0 33,-4-1 0,2 3-20,-2 2 1,-4-3 3,4 4 0,-3-4-2,-2-1 0,5 0-84,0 0 0,0-1-3,-5 1 0,0 0-381,0-1 204,0 1 0,-2-2-385,-3-3 47,3 3 561,-4-5 0,6 7 0,0-1 0</inkml:trace>
  <inkml:trace contextRef="#ctx0" brushRef="#br0" timeOffset="884">618 339 8349,'0'-9'173,"0"-4"-91,0 12 311,0-12-16,6 11-278,-4-4-219,5-1 0,-6 5 67,4-3-91,-3 4 240,4-6-257,-6 6 17,0-6 94,0 7 128,0 0 1,5 2-65,0 3 46,0-4-93,-5 12 1,0-9 50,0 5 0,5-4-13,0 5 0,0-5 13,-5 5-37,0 0 1,0 4 13,0 1 0,0 0-4,0-1 1,0-4 2,0 0 1,0 0-1,0 4 0,0 1-79,0 0 1,5 0 73,0-1 0,-1 1-175,-4 0 0,0-6 152,0 1 1,0-5-202,0 5 226,0-7-13,0 4-2,0-7 1,-4-2-18,-1-3 0,-2 2-1,2-7 0,4-1 16,-4-9 1,3 4 36,2-4 0,0 2-7,0-1 1,0 2 3,0-2 0,2-2-4,3 1 0,-2-1 1,7 1 1,-2 4 129,2-4 0,3 4-132,-4 1 0,0 0 152,0 1 1,1 1-130,5 3 0,-5 3 180,-1 7-196,1 0 1,0 0 1,0 0 0,-7 2-15,2 3 0,-2 1-10,2 4 1,-3 3-23,3-3 1,-4 3 30,-1 2 1,0 0-33,0-1 1,-1-1 36,-4-3 1,2 3-27,-7-3 23,7 3 1,-9 2 2,7-1 0,-1-4-16,1 0 5,3 0 1,-6 3 9,3-3-3,3 3 1,-4-10 64,6 7-63,0-7 1,0 5-201,0-3 151,6-3 0,3 4-100,5-6 1,1 0-3,0 0 0,-1 0-213,1 0 0,0 0-356,-1 0 721,1 0 0,6-6 0,2-2 0</inkml:trace>
  <inkml:trace contextRef="#ctx0" brushRef="#br0" timeOffset="1427">1000 336 8314,'8'-7'-786,"4"4"2013,-7-7-835,6 7 1,-8-5 72,7 3-102,-7 3-469,10-4 96,-11-1 295,5 5-434,-1-4 136,-4 6 0,6-2-192,-3-3 126,-4 4 1,8-6 116,-4 7 1,-2 0-200,7 0 0,-6 0 31,6 0 1,-5 0 90,5 0 1,-5 0-34,5 0 0,-7 2 52,2 3 1,1-2-156,-1 7 1,0-5 65,-5 4 0,0-4-18,0 5 0,0-5 78,0 5 1,0-5-4,0 5 0,-1-6-4,-4 6 1,1-6-76,-5 0 18,-1 5 1,-5-6 46,0 7 0,6-7-23,-1 2 0,7-2 90,-2 2-2,-4-3 0,8 6 21,-4-3 160,3-4 0,4 11-142,3-7 0,-2 1 177,7-1 1,0-2 5,4 7 0,-4-5-97,0 5 0,0-5-78,4 5 24,1-1-41,0 6 1,-7-5-42,-3 0 1,-3-5-147,-2 4 1,-4-5-128,-5 1 0,-3 1 93,-12-1 0,-1 0-303,-4-5 0,-1 5 495,1 0 0,-7 0 0,-2-5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6:32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27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8439,'15'0'174,"-7"0"0,0-5 700,-3 0-587,-3 0 1,9 4-45,-6-4 171,0 3-327,2-4 161,1 6-427,7-7-457,-1 6 502,1-6 0,0 5-176,-1-2 0,-4 2-148,0-3-866,0 3 670,4 2 654,1 0 0,-7 7 0,-1 1 0</inkml:trace>
  <inkml:trace contextRef="#ctx0" brushRef="#br0" timeOffset="243">162 236 8309,'0'8'710,"0"-2"-25,0-6 541,0 0-1232,7 0 0,1 0-146,6 0 0,1 0-265,0 0 0,1 0 130,4 0 1,-2 0 286,6 0 0,1-6 0,4-2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5:49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15 266 8149,'0'-15'374,"0"0"371,0 0 1140,0 1-1211,0 6-1195,0 1 427,0 7 1,0 2-1,0 3-51,0 4 0,0 6 109,0 5 1,5 1-176,0 3 0,1 4-63,-1-3 0,-2 1 71,7-2 1,-5 7-51,5-6 0,-5 6 0,4-7 1,-4-1-24,5 2 1,-7-7-35,2 1-56,4-2 214,-8-9 1,6-3 17,-7-10 1,-2-10 15,-3-9 1,-3-4-42,-7-2 1,5-4 207,1 0 88,-1-7-258,-5 10 358,7-12-179,-5 12 0,10-9 74,-7 5 1,7 1 178,-2 5 0,3-1-79,2 1 514,0-1-467,0 8 1,0 0 136,0 8 0,7 5-38,2 5 1,6 2-196,5 2 0,-2 0 159,6 0-655,1 6 289,4 3 1,-4 10-4,-1 1 0,-1-1-166,1-4 0,4 5 84,-3-1 1,-4 3-87,-1-3 1,-6-3 259,-4 4 0,1-4-89,-6-1 1,0-5 73,-5 0 0,0-5 4,0 4 0,-1-4 25,-4 5 0,-8-7-84,-7 2 1,-1-3 1,1-2 0,-1 0-65,-3 0 1,2 0-198,8 0 0,-1 0-47,0 0 151,0 0 1,2-2 342,4-3-229,2 4 73,7-6 1,8 7-98,7 0 421,0 0-203,12 0 1,-4 5 51,7 0 0,-6 6 79,1-1 1,-6 3-218,6 2 1,-7 0 45,1-1 1,-9 1-153,-5 0 1,-3-1 4,-2 1 0,-4 0 28,-5 0 0,-3-1 16,-12 1 1,-2 0-21,-9-1 1,3 1-20,-8 0-367,8-1 230,-4 1 1,8-2-322,4-3 1,-3 3 197,8-3 1,-1-2-705,5 2 487,7-7 512,2 10 0,6-11 0,0 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0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206 118 8104,'0'-14'-1,"0"-1"0,0 0-48,0 1 98,0-1 0,-6 2 183,-4 3 0,2-1-154,-2 6 0,0 0 99,-4 5-75,-1 0-43,0 0-15,1 6 1,-1-2-81,0 5 1,2 1 45,3 5 0,-3 0-126,3-1 1,2 1 146,-2 0-341,7-1 59,-3 1 146,6 6-34,0-4 105,0 4 1,6-11 1,4 0 1,-2-7-36,2 2 1,0-4 136,4-1 1,3 0-60,2 0 0,-2-6 133,2-4 0,-2 2-88,-3-2 1,-4 0 14,0-4 0,-2 4-34,2 0 153,-4 7 33,1-10-34,-5 11-84,4-5 99,1 7-119,-6 7-110,6-5 0,-7 11 14,0-3 0,0 3 97,0 1-395,0 1 74,6 0 124,-4-1-245,11 1 200,-11 0 1,6-5-631,-3-1 207,-4-5-256,12 2 835,-4-6 0,5 7 0,1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5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191 104 8335,'0'-15'0,"0"0"0,0 5-412,0 1 492,0-1-139,0-5 162,0 7 155,0-5-176,0 11 1,-2-4-14,-2 6 0,0 0 63,-6 0 0,6 1-7,-6 4 1,5-3-106,-5 3 1,5 1 112,-5-1 1,2 7-85,-2-2-6,-3 3 1,5 6-11,-7 1 1,6-1 23,-1-4 1,5 1-7,-5 4 1,5-2-10,-5 6 0,7-6 13,-2 2 1,4 1 20,1-1 1,-5 4-16,0-4 0,0 4-96,5-4 0,0 0 33,0-6 1,5 3-4,0 2 0,6-4 3,-1 0 0,-2-1-20,2-4 0,0-2-204,4 2 1,6-7 56,0 2 0,-1 2-94,-4-2 1,0 0 108,-1-5 0,1-2 12,0-3 0,-1 2 0,1-7 1,-2 5-8,-3-5 0,1 1 19,-6-6 1,2 5-3,-2 0 1,-4 0 64,4-4 1,-3 4-35,-2 0 0,-5 5 137,0-5 0,-1 7-87,1-2 1,1 2 209,-5-2 1,4 4 80,-5-4-10,0 3 1,-3 4-88,3 3 0,-1-2 151,6 7 1,-2-6-71,3 6 0,0-2-123,-6 2 1,7 3-40,-2-3 0,-1-2 193,1 2-484,0 0-105,5 5-418,0-1 465,0 1 287,0 0 0,0-7 0,0-2 0</inkml:trace>
  <inkml:trace contextRef="#ctx0" brushRef="#br0" timeOffset="206">485 530 8354,'13'-2'223,"-3"-3"163,3 4 1,-6-7 474,2 3-248,-2 3-961,-7-4 202,0 6-1393,0 6 888,-7 2 651,-1 7 0,-7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0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191 118 8104,'23'-7'0,"-3"-2"0,-4 0 219,-1 0 0,-6 4 392,1-5 1,-5 7-160,5-2-215,-7-3-59,4 6 0,-7-6-212,0 3 0,0 2-55,0-7 0,-5 5-212,0-5 367,-6 7 0,2-4-87,-5 7 0,-1 0-76,0 0 1,-1 0-110,-4 0 1,4 7-45,-4 3 1,2 3 162,-1 1 1,2 1-116,-2 0 0,3 0 64,1-1 0,5 1 46,0 0 1,5-1 61,-4 1 1,5 0 18,-1-1 1,4-4-2,1 0 22,0-7 0,1 4 297,4-7-186,3 0 1,7 0 108,0 0-171,0 0-59,-1 0 0,1-5 17,0 0 0,-1 0 11,1 5 1,0 5-13,-1 0 0,1 6 71,0-1 0,-2 5-63,-3 5 0,3-3-14,-3 8 0,-2-5-8,2 4 1,-7-4 0,2 4 1,-4-1 34,-1 2-62,0 2 42,-6-10 0,-2 4-23,-7-6 1,0-1-14,1 1 0,-6-7-212,0-3 1,-1-3 73,2-2 1,1 0-157,-7 0 1,7-2-108,-2-3 419,-2-3 0,5-13 0,-4-2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1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279 234 8033,'7'-21'0,"-1"0"51,4-4 1,-3-1-204,-7 7 742,0-1-350,0-1 0,-7 6-91,-3 0 1,-4 1-53,-6 4 0,4 2-89,-4-2 1,-1 7-10,1-2 1,1 5-155,4 5 1,0-2 124,1 7 1,-1 1-154,0 9 0,1-4 56,-1 4 1,7 1-69,3-1 1,-2 1 108,2-2 25,0-2 1,5 4 13,0-6 67,0-7-111,7-2 236,1-6-70,0 0 1,5 0 66,-3 0-160,3 0 87,-5-6 0,5 3 117,-3-7 1,-2 7-148,2-2 1,-5-2 50,5 2-8,0 0-40,4 5 1,-1 2 84,-3 3 1,3 5-42,-3 9 0,-2-1-109,2 7 0,-5-1 82,5 6 1,-5 4-139,5 0 0,-7 7 162,2-2 0,-4-3 14,-1-2 0,0 2-18,0-1 0,-6-3-1,-4-7 0,-3-4-101,-2-6 0,1-2 6,-1-3 1,-5-4 63,1-6 0,-3 0 39,3 0 0,1-1-1471,-7-4 595,7-4 361,-3-12 429,6 5 0,1-12 0,-1 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1 794 8040,'15'0'0,"-6"-2"568,1-3 0,-5 2 303,5-7-349,-7 7-176,10-4-911,-11 7 377,4 0 214,-6 0-611,0-6 328,0 4 66,7-4 1,-4 6 112,7 0 1,-5-5 202,5 0 1,0-6-147,4 1 1,-4-2 121,0 3 1,-2-5-14,2 5 1,1-4 84,-6-2 1,0 0-61,-5 0 7,7 1-255,-6-1 0,4 7 50,-10 3 1,2 3-146,-7 2 86,0 0 35,-4 7 1,1 1 4,3 7 1,-3-1 17,3 1 1,2 0-1,-2 0 1,5-2-60,-5-4 238,7 5-69,-4-6 1,7 1 269,0 1-183,0 0 0,0 0-10,0 0 0,12-7-87,3 2 1,9-4-1,1-1 0,2 0-11,3 0 0,4-1-13,0-4 1,5-3 16,-4-7 0,4 0-13,-5 1 0,5-1 49,-4 0 1,-1-1 5,-5-4 0,-6 9 33,-3-4 1,1 4-7,-1-4 3,-7 0-51,-7 1-3,1-1 1,-5 5 1,2 0 0,-4 2 29,-4-2-30,-5-3 1,-5 7-158,-1-4 157,-6 4-15,4-1 1,-5 5-209,2-3 1,-1 5 59,-4 5 0,2 4-45,4 5 0,1-2 87,-7 2-42,7-2 86,-3 9 0,8-6-81,3-1 239,-3 1-174,12 0 1,-11-1 77,7 1 0,0-5-72,5 0 1,2-7 292,3 2 1,5-3-57,9-2 0,-1 0-50,7 0 1,-1-7-49,6-3 0,4-4 91,0-6 0,2 2-89,-2-7 1,-1 1 14,6-5 0,0-9-1,6-6 1,-8-2-9,-3-8 1,-4 0-245,-6-4-303,-2 5 457,-14 3 0,-2 12-93,-6 4 0,-1 14 198,-4 6-64,-3 9 0,-7-2-114,0 7 0,0 8-172,1 7 0,-1 1 64,0 9 0,2 1 402,3 8 1,-1-1-281,6 6 0,0-1-14,5 1-273,0 3 142,0-4 1,0 6 39,0 0 1,2 0-162,3 0 0,3 0 129,7 0 0,-1-4-150,1-1 1,-7-8 349,-3-2 0,-3 1 0,-2-7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2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8039,'8'-6'747,"-1"4"-614,-7-4 23,0 12-169,0 2 1,0 12 92,0 0 0,0 7-94,0 3 0,0 4 113,0 5 0,0 4-187,0-4 52,0 10 14,0-3 1,0 3-228,0-10 1,0-3 9,0-7 1,0-6-661,0-3 373,0-4 526,0-8 0,6-8 0,3-8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676 60 8039,'14'-7'737,"-5"-3"-12,-2-3-327,-1 5 0,-4 0-153,3 3 0,-12 3-204,-7-2 1,-9 2 78,-11 2 1,-1 2 63,-9 2 0,3 0-71,-8 6 1,2-6-171,-2 6 0,2-5 284,-7 5-972,6 0 518,-2-2 0,12 5-461,4-3 0,3 1 329,1-1 0,12 3-880,4-3 563,9 3 676,-2 2 0,20-1 0,4 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1 207 7951,'14'0'1158,"1"0"-818,0 0 0,-5 6-304,-1 4 0,-5 3 222,1 2-743,-4-1 423,6-5 1,-6 4-30,4-4-46,-3 5 263,-2-6-44,0-2 1,0-7-175,0-4 0,0-3 108,0-7 0,0-5 143,0 1 0,0-7-138,0 1 0,5 2 13,0-1 1,4 1-8,-4-2 0,7-1-95,-2 7 0,3-1-195,1 5 1,3 5 62,2 1 1,-2 5-424,2-1 246,4 4 88,-7 7 1,11 3-163,-8 5 1,1 3 201,-6 2 1,1-2 248,0 2 0,0 4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3.9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1 251 8330,'15'0'0,"-1"0"0,1-2 776,0-3 1,-1 3-541,1-2 0,-5 2 160,0 2-174,-1-7 0,6 6-30,0-4 0,0-2-51,-1 2 1,1-4-156,0 4 0,-1-5 13,1 5 1,0-6-236,-1 1 0,-1 2-78,-3-2 135,3 0 0,-11-5-10,3 1-14,-3 5 182,-2 3 0,-2 1-16,-3 0 0,-5 0 24,-9 5 0,1 2 18,-7 3 1,1-2-34,-6 7-141,7 0 89,-4 4 1,10 6 12,-2 0 0,2-1-20,3-4 1,1 0 169,3-1 0,3 1-130,7 0 1,0-1 204,0 1 1,7-2-34,3-3 0,4 1-89,6-6 0,4 0 4,11-5 0,-3 0 1,8 0 0,-6 0-39,5 0 0,0-6-28,5-4 1,0-3-106,0-2-15,1 0 137,-1 1 1,-7-6-153,-2 0-2,-4-6 132,-2 10 1,-6-7 25,-4 4 12,-2 2 1,-9-4 37,-3 6 0,-4 1-89,-1-1 379,-6 7-199,-2-5 0,-12 9-37,1-5 1,-8 5-44,3-1 1,-4 4-124,-1 1 0,-1 1 76,1 4 0,4 3-111,1 7 1,1 0 67,-1 0 1,2 4-22,8 1 1,1 6 16,3-2 0,-2 4-2,7 2 0,2-3 94,8-2 1,3 1-14,7-6 1,6-1 138,4-4 0,4 0-166,5-1 1,2-4 5,4 0 0,2-7-47,-3 2 0,7-3-147,-2-2 1,3 0 124,-7 0 0,-3-5-170,2 0 0,-6-7-228,1 3 1,-8 0 154,-1 0 1,-7 4-317,2-5 0,-6 5-22,-4-5 630,3 0 0,-11-4 0,4-1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14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74 7897,'23'-7'0,"-3"-1"-379,-4 0 572,-1-5 0,-5 6 853,0-2-274,-7 2 39,3 1-766,-6 4 0,-6-5 82,-4 7 0,-3 0 47,-2 0 1,-6 0-87,-3 0 1,-4 0-186,-2 0 0,1 2 42,0 3 0,4-2-224,1 7 0,1 0 60,-2 4-343,-3 1 371,12 0 1,-5 0-80,6-1 1,2 1 109,3 0 1,4-1 111,6 1 1,1 1 40,4 4 0,8-4 196,7 4 0,11-4-73,-2-1 0,4 5 120,-4-1 0,1 1-33,-1-6 1,-1 1 60,-3 0 0,-4-5-275,-7-1 112,-5 1 0,-4 5-132,-10 0 1,-7-7 39,-12-3 0,-9-4-111,-16-1 0,-3 0 102,-7 0 0,-6 7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5.8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0 192 8182,'7'-26'0,"2"-4"305,4-1 0,2 2 274,0 4 1,-2 4-138,-3 6 1,-2 7-50,-3 3-38,-4 4-483,6 1 0,-7 1 160,0 4 1,2 0-277,2 10 0,3-2 84,3 11 1,4 1-52,1 4 1,2 2 76,7 4 1,-4 2-33,4 7 0,1 7 80,4 3 1,5 0 186,1 5 0,4-7-142,-5 12 0,5-7 91,-4 6 0,5-1 145,0 2 0,-3 3-40,2 7 0,-6-1 90,1 1 0,2 1-155,-1 3 0,-3-3 3,-7 4 1,-4-7-44,-6 1 0,-2-3-15,-3 9 0,1-6-96,-6-4 1,0 4 84,-5 1 1,0-1-74,0 6 1,-5-4 68,0-2 0,-6 1-140,1-1 1,-2 6 26,2-1 0,-3 2 23,4-2 1,0-2 80,0 2 1,-1-5 1,-5-4 1,-1 1-47,-4-6-616,4 0 763,-5 1 0,-1 7 284,-2 6-166,-4-6-90,5 7 1,-4-11 171,2 11 1,-1-1-275,1-5 1,4 4 39,6-8 0,-1 3 162,-3 1-146,2 1 0,-4-7 1,6-2-26,1-6 1,-6 4-138,0 1 0,1 5-53,4-6 0,0-4 122,1-5 0,-1-5 75,0 5 1,1-7-51,-1 2 0,0-5 414,1-4 1,4-3-380,0-3 0,2-2 192,-2 2 0,3-3-50,7-2 0,-4-4-37,-1-1 0,0-6 93,5 2 0,0-9 194,0-1-149,0 0-187,0-2-20,0-1 76,0-1-30,0-4-338,-7 4 221,6-6-216,-6 0 33,7 0-197,0 0 352,0-6 0,0 2-37,0-5 1,-2-1-97,-3-5 0,4-1 21,-4-4 0,3 2 86,2-6 0,0 4 52,0-4 1,0 4 2,0-4 1,0 6 10,0-2 1,-5-1-49,1 1 0,-1 1 23,5 4 1,0 0 31,0 0-254,0 1 0,0 6-409,-7-5 286,5 11-44,-4-5-110,6 1 307,-7 4 144,6-4 0,-6 7 53,7 4 0,-1 2-253,-4 3 438,3 3-160,-4-5 1,6 11-57,0 1 1,0 1 97,0-1 0,0-4-77,0 4 1,0-4-3,0-1 61,0-1 1,0 1 293,0 0 83,0-7 1,1 3-96,4-6-100,3 0-86,13-5 1,-3 0-76,7 0 0,-1-6-76,6-4 1,4-3-230,0-2 0,2-1 130,-1-4 0,-4 4-1549,3-4 676,-3 4 204,-2 1 1,1 1-1417,-1-1 2170,7 7 0,2-5 0,6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6.9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530 103 8218,'5'-14'0,"0"-1"0,1 0 505,-1 1 0,-3-1 219,3 0-659,-3 7 0,-9 1-237,-3 7 0,-8 0 85,-1 0 1,-8 5-16,3 0 1,-9 7 111,-1-2 0,-7-2-112,2 1 137,3 1 1,-6 5-214,2 0 57,4 6 0,1-5 64,5 4 1,7-2 9,4 1 0,4-2 218,5 2 3,-3-2-193,11-3 292,-4 1-127,6 0 1,8 1-97,7 4 85,0-4-96,12 5 1,-9-6-32,7 0 50,-1 6 0,6-5 54,-1 4-320,0-4 249,-6-1 0,5 4 21,-3 1 0,1 1 8,-2-1-67,-3-4 212,-6 5-189,0 1 0,-2-4 19,-3 6-216,-4-6 92,-6 3 1,-1-1 142,-4 0-404,-3-1 215,-14-4 0,-1-2 26,-6-3 1,5 1-107,-1-6 1,1 5-309,-6-5 271,7 0 1,-3-5-581,7 0 518,-1 0 1,5-7-189,1-3 492,5 4 0,-4-14 0,5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9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30 377 10951,'-9'0'-1619,"3"6"1604,6-4 312,-7 11-117,6-12-70,-6 12 0,7-9 204,0 6-164,0-7 0,0 5 448,0-3-239,0-3-326,0 4 65,0-6 0,5-6-103,0-4 0,5 2-36,-5-2 1,6 0 104,-1-5 0,3-4-170,2-1 0,-1-1 91,1 1 1,-4 2-101,4-6 1,-3-1 110,7-4 0,-2 1-226,-3 4 1,-4-4 65,0 3 1,-2-1 16,2 2 1,1 2 64,-6 8 5,0 6-153,-5-5 34,0 11 1,0 2 215,0 10 1,-5 3-80,0 1 1,-5 3 166,6 2 1,-8-1-23,2 7 1,2-6-50,-2 6 1,5-7-21,-4 2 0,4 1 14,-5-2 0,5 1-51,-5-5 0,7-1 15,-2 1 1,3 0 29,2-1 1,0-4 29,0 0 0,0-5 62,0 5-38,0-7 0,2 4 101,3-7 0,-2 0-45,7 0 0,-2-2-29,2-3 1,3-1-73,-3-4 0,3-3-1,2 3 0,-1-3-167,1-2 0,0 0 131,-1 1 0,1-1-20,0 0 0,-5 1-114,-1-1 1,0 5 30,0 0 0,-2 5 27,-7-4 46,6 5 89,-4-2 0,5 7 126,-7 4 1,-2-1-64,-3 5 0,2 1-68,-7 5 1,7 0-67,-2-1 0,-2 1 4,2 0 0,-1-1-24,1 1 0,3 0-53,-3-1 0,4 1-180,1 0 0,0 0-233,0-1 1,0 3 68,0 2 0,0-2-764,0 2 1236,0-3 1,13-1 0,3 0 0</inkml:trace>
  <inkml:trace contextRef="#ctx0" brushRef="#br1" timeOffset="646">559 435 8502,'0'-14'-771,"0"5"0,0 1 290,0 3 1385,0 4-295,0-6 87,0 7-442,0 0 0,0 7-77,0 3 0,0 3-63,0 1 1,0 1-210,0 0 0,0-1 149,0 1 1,-5 0-96,0 0 0,0-1 123,5 1 1,-5-5-586,0 0-37,0-1 242,5 6 0,-1-2 175,-4-3 0,3-2-19,-3-3 169,4-3 0,1 3-114,0-10 1,0 1 84,0-5 0,0-1-51,0-5 0,5-5 75,-1 1 1,8-7-16,-2 1 0,3 2 7,1-1 1,3-1-7,2-4 0,-2 1 0,2 4 0,-2-2 204,-3 6 0,1 0-57,0 6 0,-1 6 255,1 3-284,-7 3-85,5 2 1,-11 7 3,3 2 1,-4 4-17,-1 2 1,-4 0 6,-1-1 1,-7 1-31,2 0 1,-3 1-93,-1 4 1,-1-4 100,0 4 0,1-4-63,-1-1 1,5-1 63,0 1 1,0-5-108,-4 0 0,4 0 76,0 4 1,5-4-32,-5 0 27,7 0 1,-3-1-19,6 1 142,0-6 0,1 4-111,4-3 0,3-4-41,7 4 1,0-3-20,-1-2 1,6 0-141,0 0 0,4 0 81,-4 0 0,1 0-187,-1 0 0,-4 0 96,4 0 0,-4-5 216,-1 0 0,-1-6 0,1 2 0</inkml:trace>
  <inkml:trace contextRef="#ctx0" brushRef="#br1" timeOffset="1126">867 362 7622,'0'-8'1560,"0"1"-1163,0 1-321,7 4 139,-5-5-193,4 7 1,-4-4 298,3-1-430,-4 0 81,12 5-200,-5 0 208,7 0 1,0 0-153,0 0 0,-6 1 60,1 4 1,-5-1 104,5 5 1,-5 0-75,5 0 1,-7 4 53,2-3 0,1-2-1,-1 2 1,0 0 17,-5 5 11,0-1 0,-2 1-12,-2 0 1,0-1 7,-6 1 0,6-5-1,-6 0 1,7 0-9,-2 4 0,-2-4 29,2 0 1,-1-2-33,1 2 54,3 3-2,-4-11 13,6 11-118,6-12 0,2 6-163,7-7 0,1-2-137,4-3 1,-2 2 92,6-7 1,-4 5-447,4-5 721,-6 1 0,17-6 0,-4 0 0</inkml:trace>
  <inkml:trace contextRef="#ctx0" brushRef="#br0" timeOffset="1440">1382 215 14265,'6'8'127,"-4"-1"0,6-7 783,-3 0-464,-3 0 65,11 0-387,-12 0 1,8 0-133,-5 0 0,0 0-30,6 0 0,-6 0 318,6 0-916,-6 0 210,9 0-880,-5 0 1375,0 0 1,5 6 0,-5 2-1</inkml:trace>
  <inkml:trace contextRef="#ctx0" brushRef="#br0" timeOffset="1622">1367 406 12329,'15'0'-21,"0"0"0,-1 0-9,1 0 0,-5 0 158,0 0-64,-1 0 1,6 0-232,0 0 1,-5 0-813,-1 0 978,1 0 1,5 0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324 250 8218,'5'-19'-242,"0"-1"0,0-1-407,-5 1 0,0 4-43,0-4 1680,0 4-676,-7 1 0,1 0 328,-4 1-348,-3-1-119,5 7 1,-9-5 212,-2 3-312,3 3 0,-6-4 142,8 6-139,-8 0 1,6 5 78,-4 0-365,-2 0 309,5 7 1,-6 1 102,4 7-369,9 6 97,-10 2 0,14 1-24,-4 1-47,3 6 150,1 0 0,4 5-131,-3-7 143,4 1-27,7-8 0,-2 6 0,5-3 1,1-4-6,5-1 47,0-4-32,-1-1 1,1-7 9,0-3 232,-1-4-232,8-1 1,-6-1 95,4-4-81,-4 3-5,5-18 1,-5 11-29,4-11 32,-4-3 10,-1 7-138,0-12 120,-1 5 0,-5-1 1,-4-1 0,1 7 10,-1-1-26,0 2 219,-5 3-200,0 5-309,0 3 137,0 6 0,0 6 153,0 4-74,0 3 58,0 2 1,0 1-265,0 4 250,0-4 0,2 6-46,2-8-214,-2 7 238,11-4 0,-10 4-76,7-6-160,0-1 222,-2-5 0,5 2-179,-3-6 99,-3 0 97,6 1 1,-7-6 157,4 0-235,3-6 235,-11-9-70,4 0 1,-1-4-127,0-1 364,6-6-166,-9 3 0,9-5-18,-6 4 1,2 3 76,-2 6 0,-4 5 175,4 0-125,-3 7-78,4-3 1,-2 6-295,6 0 217,-7 6 1,8 7 127,-6 7-395,7 6 274,-11-3-1,12 6-199,-11 1 71,4-1 1,-4-1 101,3-4-249,-3-2 211,4-8-25,-6 1 4,0 0 250,0-7-115,0-2 0,0-7-88,0-4-312,0-3 292,0-14 0,0 4 22,0-6-127,7 6 103,-6-10 0,12 5 14,-3-6 11,-3 6-33,6-5 1,-5 12 190,7-4-192,-1 4 1,-4 3-14,0 3 19,0-3 0,4 13-220,1 0 102,-7 7 1,4 9 116,-7 4-217,6 2 192,-9 1 0,9 5-15,-6-3-121,0-4 118,1 0 1,-2-1 125,6-1 3,-7-6-55,3 0 1,1-11 256,3 3-145,-4-3-96,7-2-39,-5 0 1,9-2 28,2-3-52,-2-3 46,10 0 1,-9-10 16,7 3 53,-7-3-76,10 3 1,-10 1-179,6-1 177,1 0-26,-3 1 1,0-1-119,-8 0 122,1 7 0,0-5-41,0 3 52,-7 4-8,5-1-184,-12 7 161,6-6-24,-7 4-189,0-5 180,0 7-289,0-6 299,-7-2-4,-1-7 1,-5 5 61,3 0-78,-3 1-11,5 0 197,-7-4-78,-6 12 0,8-7-90,-6 3 0,5 3 11,-5-3 0,3 10 18,1 5 260,7 3-247,-5 2 1,11 6 292,-3 3 2,3 4-267,2 1 0,2 2 230,3 4-114,3-4 0,8 6 172,4-2-260,3-4 1,8 3 109,3-9-305,-3 2 85,12-4 1,-6-2-222,7-6 170,7 0 0,-4-14-186,7 4 1,-6-3-846,1-2 749,-4-7-880,-7-1 1255,-2-6 0,-7-8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8.8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413 89 8140,'4'-15'-112,"1"0"994,0 1-355,-5-1 0,7 7-565,-6 1 142,6 1 164,-7 4-262,0-4 61,-7 6 0,-1 0 263,-6 0-364,-1 0 59,-6 0 1,-2 0-236,-7 0 148,1 6 1,0-3 105,-1 7-477,1 0 309,-1 5 0,3-1-4,2 1 1,-3-5-7,4 0 0,3 0 116,1 4-11,10-6 0,-1 6-73,6-5 141,0-2-79,5 6 1,0-10-11,0 7 193,13-7-57,-3 10 0,23-5 45,-4 7-124,4 0 1,2 0 101,5-1 0,1 7-87,-2 4 1,2-2-38,-7 1 37,0 1 1,-6 3-8,-4-4 0,-2 4-2,-8-4 0,-5-1-92,-5 2 99,-2-7-15,-2 3 1,-6-6-269,-4-1 270,-3 1-20,-2 0 0,-5-2-410,1-3 205,-7 3-48,9-12-227,-4 12 237,0-11 1,4 5-190,-2-7-174,3 0 283,1 0 155,0 0 94,7-7 0,1 4 87,7-7 0,0 0 0,7-11 0,1 5 0,7-4 0,4 2 0,1-2 0,6 4 0,-3-5 0,6 1 0,1 1 0,-1-1 0,-6 5 0,5 1 0,-4-1 330,4 0-160,-5 7 0,3 2 322,-6 6-308,-1 0 1,-9 0 499,0 0-447,0 0 1,-2 8 185,-3 6-407,-4 1 140,-1 6 1,0 1 134,0 2-446,0-3 158,0 7 1,0-10 204,0 7-823,0-7 449,-6 9 1,4-15-353,-3 2 167,-3-2 351,7-4 0,-13-1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53 8287,'0'-10'688,"0"0"-590,7 0-717,-6 2 47,6-5 174,-7 12 237,0 1 33,0 1-436,-7 12 281,6-5 1,-6 9 282,7 2 0,0-2 0,7 10 0,1-4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4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8111,'15'-6'-608,"0"3"568,0-7 0,-1 5 73,1-5 0,0 5 921,-1-5-421,1 7 1,0-5-208,-1 3 0,1 4-81,0-4 1,0 3-266,-1 2 0,-4 0 153,0 0 0,-5 0-187,5 0 90,-7 0 0,3 7-123,-6 2 0,0 1 78,0 5 0,-5-7-63,1 12 0,-8-7 25,2 6 0,-3 4 1,-1 2 0,-1-3-104,0 3 1,0-2 85,1 1 0,-1 4 156,0-3-100,1 2 0,4-2-11,0-1 317,7-6-300,-4 10 1,7-12 309,0 4 29,0-4-254,0-1 1,8 0-14,7-1 0,1-5-160,9-4 0,-1-4 122,6-1 1,1 0-227,3 0 79,-3 0 0,10 0 149,-7 0-288,1-6 111,-6-3 0,0 0-584,1-1 313,-7 0 202,-2 2 1,-8 0-435,-3 3 121,-4 3 116,-6-4 1,-1 6 408,-4 0 0,-3 0 0,-7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29.8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1 383 8355,'6'-8'-172,"-4"-5"1,6 11 496,-3-3-18,-4 4-234,12 1 0,-9 0 426,6 0-58,-1 0-309,6 0 269,0 0-149,-1 0 1,3 0-101,2 0 1,-1 0-9,7 0 1,-2 0 246,1 0-560,4 0 154,1 0 0,-3-2 181,4-3-436,-4 4 205,3-12 1,1 6-256,-1-3 212,-6-3-100,5 5 53,-12-7 57,5-6 0,-6 3 37,0-6 0,-7 4-1,-3-5 1,-4 6-1,-1-6-57,0 7 87,0-9 1,-1 12 88,-4 0-89,-3 1-1,-7 5 0,-1-4 66,-4 4-63,4 2 9,-5 7-68,6 0 68,-6 0 0,3 7-2,-7 2 64,7 4-54,-3 2 0,6 6 4,1 4 0,-1 3-4,0 1 0,2 0 241,3 1-237,4-1 0,6 2 64,0 3 0,1-2 122,4 2 0,5-5-15,10-4-116,3 2 0,8-5 30,3 2-373,-3-3 196,11-6 1,-4-5 74,6 0-782,7-7 533,-6 4 0,11-7-74,-7 0 0,2-2-337,-2-3 686,-4 3 0,6-17 0,-7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0.6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368 206 8207,'8'-14'-391,"4"-1"-49,-7 0 0,1 5 147,-1 1 1450,-3-1-672,4-5 0,-6 5 258,0 1-828,0-1 95,0 2 0,0-5-2,0 3 151,-6 3 1,-2-6-52,-7 3 1,-5 4-12,1 1 0,-6-2-61,6 2 0,-7 1 100,1 4-86,-3 0-409,-1 6 236,0 2 1,4 14 68,1 2-101,-1-3 56,2 7 0,2-5 43,6 6-40,1 1 67,5-1 0,3 0 10,6 1 6,0-7 1,1 3 24,4-7 1,4 1 16,5-5 1,3-7-20,2-3 1,-1-4-6,7-1 1,-6-1-180,6-4 80,-7-3 0,8-7-166,-7 0 238,8 1 1,-11-1 27,3 0 1,-2-4-7,-2-1 0,-1 0 251,1 6-268,0-1 0,-7 5-17,-3 0-277,-4 7-6,-1-3 359,0-1-78,0 12 51,0-3 1,0 14 73,0 4 1,2-4-71,3 4 1,-4 1 85,4-2 1,2 1 64,-2-5 0,5-1 2,-5 1-154,6-7 171,-3 5-135,7-11 1,0 9 58,-1-6-226,1 0 153,0-5 1,-1-1 46,1-4-49,0 3 1,-1-11-14,1 3 0,0-5-6,-1-4 0,1 2 2,0-2 4,0-4 1,-6 7 24,1-4-13,0-3-7,5 7 0,-2-5 23,-3 6 4,3 0-4,-12 1 63,12-1-65,-11 0-98,11 7 23,-11 1 0,9 14-188,-6 3 223,6 3 0,-7 6 9,5 1-99,-5 6 77,2-9 0,-4 9-7,3-7-12,-4 7 13,6-9 0,-9 6-58,-3-4 56,4-2 1,-14 4-38,0-7 1,-1 1-2,-8 0 0,4-2-478,-5-3 305,1 3 0,-5-12 12,-1 4-751,1-3 435,-1-2 525,8 0 0,-6 6 0,5 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1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8457,'0'-14'0,"0"-1"-657,0 7 113,0-5 1543,0 5-426,0-1-280,-6 3-86,4 12-205,-11 3 0,10 12 2,-7 3-319,7 11 305,-11-4 1,13 9-108,-4-5 101,-3 6 0,6-4-16,-3 7-184,4-6 98,1 4 1,0-4-100,0 6 0,0-6-98,0-4 0,0-5-389,0-4 352,0-4 352,0-13 0,0-1 0,0-7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4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8548,'0'-14'0,"2"-1"547,3 0-22,-4 7-253,12 2-51,-11 6 0,6 0-42,-3 0-172,3 0 266,7 0-539,6 6 273,-4 2 1,10 7 262,-2 0-624,3-1 285,1 8 1,5 0-110,1 8 352,-1-7-139,2 11 1,-5-10-23,3 11 25,-3-4 0,-8-2-97,-3 1 120,-4-1 1,-3-1 76,-3-4-380,-4-3 297,-6 1 0,-1-6 57,-4 4-251,-3-4 65,-14-1 1,0-6 20,-8 1 82,1 0-40,-7 5 0,3-1-59,-6 1 77,6 0-4,-9-7-645,11 5 385,-12-5 1,12 5 23,-3-3 0,10 2-112,4-8 1,4 8-14,1-2-368,7-4 211,1 7 515,7-11 0,13 11 0,4-5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8:31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8254,'7'-8'0,"-4"-4"0,7 7 1396,-7-6-382,4 9-490,-7-4-1024,0 6-742,0 0 837,0 6 0,-2 3 405,-3 5 0,-3 1 0,-7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3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59 103 8319,'0'-14'488,"0"-1"-221,0 0 1,0 0 209,0 1 0,0 4-33,0 0 99,0 7-298,0-4-1,0 7-8,0 0-164,0 7 1,0 3 219,0 9-86,0 4-51,0 7 0,-1 1-100,-4 3-55,3-3 0,-6 11 2,3-2 0,2 0-486,-7 0 185,7 2 1,-9-1-296,7 3 1,0 3 139,5-7-722,0 2 671,0-4 0,0 2-497,0-5 433,0-1 161,0-11 408,7-8 0,-5-2 0,4-5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59 8436,'10'-5'-1267,"-1"0"1225,-5-6 887,9 9 0,-10-9 32,7 6-52,-7 0-597,10 5-63,-5 0 1,2-5-90,0 0 1,-5 0 283,5 5-331,-1 0 0,6 0 72,0 0 1,-1 0-286,1 0 190,0 0 1,0 0 91,-1 0-505,1 0 0,0 0 186,-1 0 0,-4 0 4,0 0 0,-7 7 113,2 3 0,-3-2 41,-2 1 0,0 1 29,0 5 0,0 5-2,0-1 1,0 6 9,0-6 0,-5 7 12,0-1 0,-5 3 7,5 1 1,-5 0-25,6 1 1,-6-1-14,5 1 0,-5-6 13,5 1 1,0-6-101,5 6 1,-5-7-123,0 1-359,1-2 157,4-3-457,0 1 912,0-7 0,-7 5 0,-1-5 0</inkml:trace>
  <inkml:trace contextRef="#ctx0" brushRef="#br0" timeOffset="230">60 368 7845,'6'-15'72,"-4"5"1123,3 0-839,3 1 1,-5-1 500,7 0-898,-7 7 100,10-10 0,-5 11-242,7-3 1,-5 3 126,0 2 0,-1 0-221,6 0 1,0 0 4,0 0 1,1 5-29,3 0 0,-2 2 69,2-2 0,3-4-93,-3 4 1,6 2-194,-6-2 1,6 0 516,-6-5 0,8 0 0,-5 0 0</inkml:trace>
  <inkml:trace contextRef="#ctx0" brushRef="#br0" timeOffset="690">427 88 8436,'7'-8'-1503,"-6"0"1769,4 3 159,-3 4 55,-2-6 1,0 14-248,0 2 1,0 4-71,0 2 1,0 1-225,0 4 0,0-2 115,0 6 1,1-4-141,4 5 0,-3-7 113,3 1 0,-4 2-98,-1-1 1,0 0-23,0-6 1,0-4-158,0 0 0,5-5 8,0 5 71,7-7 166,-4 3 0,7-7-61,-1-4 0,1-3 131,0-7 0,-1-1-104,1-4 0,0 2 139,-1-6 1,6 6-8,0-2 0,-6 4-30,-4 1 0,-2 0 160,2 1 289,3-1-202,-11 7-222,4 1 0,-6 9 170,0 3 1,-1 3-77,-4 7 0,2 1 20,-7 4 1,5-4-87,-5 3 1,2 4 7,-2 2 1,-3-2-36,3 1 0,2-4-110,-2 4 0,5-4-324,-4 4 1,4-4 177,-5 4 1,7-4-480,-2 5 0,3-7 254,2 1 1,0 2 391,0-1 0,7 6 0,1-3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1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38 236 8180,'0'-36'0,"0"4"104,0-8 1,0 13 139,0-3 1,0 11 442,0-1-221,0 10-61,0-3-7,0 11 122,0-4-153,0 6-393,0 0 85,0 6 0,6-2-273,4 6 209,3-1 78,2 6 1,6 0 2,4-1-118,9 8 0,-3 1-736,11 6 696,2 0 1,4 2-81,6 4 15,-7-4 58,10 5 0,-11-2 71,3 0 279,-3 1-246,-2-6 0,-13-1 144,-7-4-124,-12-3-8,-6-6 1,-7-5-2,-4 0 9,-10-7 0,-14 4 1,-15-7 41,-10 0-26,-3 0-309,-9 0 102,6 0 79,-6-7 1,9 4 82,3-7-758,4 7 520,6-10 0,6 11-930,4-3 573,9-3 101,4 6 0,11-4-763,0 6 1437,7 0 0,3-7 0,8-1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2.1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16 148 8192,'0'-23'0,"0"2"836,0 6-431,0 0 1,0 1 5,0-1 0,-2 5 94,-3 0 1,4 6 168,-4-6-213,3 6-216,2-2-295,0 6 100,0 0 1,0 6 228,0 4-263,0 10 69,0 3 0,0 8 315,0 3-675,7 4 256,1 12 1,2 3-328,-1 5 206,1 1-78,-2 13 1,4-3 23,-7 9-142,6 4 0,-4-1-355,2 8 481,5 5 1,-11-6-95,7 1-1288,-1-14 1324,0-10 1,-1-18-669,-3-2 280,-4-18 258,6 1-267,-7-20 579,0-1-378,0-7 719,0 0 1,6-13-1,2-4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3.1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8475,'7'-15'422,"-5"1"-70,2-1 0,-2 5 564,-2 0-365,0 1-212,7 0 0,-4-4-40,7 4 17,6 2-62,7-6-453,19 5 210,4 0 0,23-4 224,9 7-1717,10 0 1460,-31 5 1,2 0 0,-3 0 0,1 0 35,4 0 0,0 0 0,1 0 1,1 0-228,-2 0 1,0 0 0,1 0-1,0 0 110,0 0 1,-1 0-6,-5 0 0,0 0 119,3 0 1,-2 0-1,-4 0 1,-1 0-52,2 0 1,0 0-436,-2 0 0,0 0 480,6 0 0,0 0 1,-5 1-1,0 0 0,4 1 1,-1 1 0,-3-2 0,-2 1 7,1 3 1,-1 0-219,46 5 97,-9 5 0,-21-6-250,-13 1 642,-7-7 197,-22 4 1,2-5-265,-12 2 637,-7-2-823,-1 5 914,-7-7-1094,-7 0 440,-1 6 0,-8 1-230,-4 3 0,-4 3 14,-11-4 201,-2 4-131,-7 2 1,6 0-95,4 0 184,-4-1-97,7 7 0,-5-3 72,7 7-135,0-1 0,6 6 0,1-6-175,8 1 209,6 6 17,1 0-267,7 11 80,0-11 0,7 12 60,2-4 0,16 5-16,4 5 0,10-3 7,1 3-904,2-3 906,2-2 0,5 3-35,0-3 25,0 4-1,-11-11-173,4 7 85,-11-6 1,-1-2 73,-11-7-362,-2 0 222,-9-6 0,-2-1-40,-6-8 38,0 1 100,0-7 0,-6 4 982,-4-8-990,-10 8-16,-2-4 1,-14 5 341,-4-3-133,-9 3-660,-3-5 807,-13 0-277,-9 5 1,-12-9 52,-7 5 86,43-3 1,0-2-45,-1 0 0,-1 0 0,-1 2 0,0 0-32,-3-4 1,-1 1-611,1 2 1,0 1 658,0-2 0,1 0 0,2 4 0,3 1 285,-43 10-134,3-2-140,2 4 1,1-2-718,4 1 721,3 0 1,13-6-193,3 1 235,10 0 1,-1-2 318,6-3-238,6 3 542,14-12 1,3 7-500,6-3 842,7-3-1006,0 5 1,11-6 358,-3 4-559,4-3 426,1 4-592,0-6-1521,0 0 1311,6 0 224,-4 7 0,6-6-110,-3 4-479,-3-3 124,4-2-852,-6 0 699,7 6 78,-6-4 782,6 5 0,-7-1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7.7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3382 74 8262,'0'-15'0,"1"2"975,4 3-580,-3-3 0,5 10 232,-7-7-572,6 7 196,-4-4 64,4 7-360,-6 0 85,0 7 1,2 6 167,3 7 0,-4 6 32,4-2 0,-3 9 138,-2 1-298,0 7 122,6-3 1,-4 12-339,3 4 73,-3-3-45,-2 6 1,5-5-90,-1 7 347,1 6-873,-5 2 576,0 0 215,7-1 1,-6-9 25,4-3 1,-3 4-6,-2 1 1,5-6-32,0 0 0,0-4 6,-5 0 1,0-6 42,0 6-351,0-13 296,0 0 0,0-10-150,0-7 182,0-5 846,0-1-773,0-12-114,0 6-27,0-7 966,0 0-793,0-7-87,0 6 0,0-8 324,0 5-95,0 2-194,0-11 0,0 10-251,0-7-7,0 6 259,0-2-505,0-1 253,0 6 0,0-7 23,0 3-58,0 3 0,0-6 130,0 3-108,0 3 72,0-4-19,0 6 83,0 0 22,0-7-33,0 6 5,0-6-281,0 7-78,0 0 301,0-6-183,0 4 191,0-5 1,-2 7-41,-3 0 157,4 0-115,-6 0 0,0 0-22,-2 0 8,-4-6 21,-2 4 0,-1-4-26,-4 6 26,-3-7-21,-6 6 113,-7-6-84,5 7 0,-17-2-28,4-2 193,-10 2-162,9-5 1,-17 9-16,3 3-56,3-3 133,-7 11 0,7-10 33,-13 7-1091,1-7 1011,-6 10 0,6-10 223,-1 7-203,1-7 39,-6 4 1,-3-7-26,4 0 1,-2 5-7,11 0 230,0 0-92,-1-5 0,6 4-29,0 1 241,7 0-285,8 2 1,0-4-73,0 7 62,0 0 1,1-1 77,4 1-272,-3 0 1,11-2 144,-12-1 0,6-2 464,-8 0 1,6 4-440,0-4 37,6 0-71,-9 2 0,4-6-19,-6 4 237,0 3 18,0-6 1,2 5 114,2-7-306,-9 6-27,17-4 1,-12 6 185,9-3 34,4-4-141,-11 6 1,11-5 17,-3 2 0,2-2 49,3 3 91,0-3-182,-1-2 0,3 0-35,2 0 0,-1 0-4,6 0 0,-6 1-170,2 4-67,2-3 254,1 4 1,7-6-201,-1 0 57,0 0 1,0 5-1,1 0 21,-1-2 0,5 1 40,0 1 0,1-4-13,-6 4 0,5-2-18,0 2 222,7-3-77,-10 4 1,10-6 47,-7 0-107,7 0-8,-4 0-86,7 0-1224,0 0 1292,0 7-9,0-5 3,0 11 0,0-5-80,0 7 58,0-1 0,0 7 0,0 2-271,0 7 270,0-1-8,0 1 158,0 5-75,0-4 1,-2 12-91,-2-4 291,2-3-268,-5 0 1,6-2-12,-4 1 316,3-1-287,-4-5 0,6-6 245,0-3-213,-7-4 50,6-1-85,-6 0 36,7-1-37,0-6 38,0-1-65,0-7-4,0 0-87,0-7 112,0 6-326,0-6 155,0 7-5119,0 0 5057,7 0-1,-6 7-647,6-6 162,-7 6-273,0-7-188,0 6 576,0-4 194,0 5 412,0-7 0,0 0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8.1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8054,'0'-10'-58,"0"1"988,0 5-368,0-9-172,0 12-355,0-6 4,0 7 0,2 0 226,3 0-48,-4 0-79,12 0 0,-9 5 139,5 0 73,1 6-217,-2-3 0,4 7 133,-7 0-169,6 0 21,-3-1 0,5 3-247,-3 2 107,3-3-1,-5 12-166,0-11 141,6 4 0,-8-2 110,4 1-245,3 0 89,-11 1 1,11-5-17,-4 4 105,-2-4 13,0-1 143,-1-1 19,-4 1-137,11-7 154,-12-1 25,12-7-170,-11 0 252,5 0-119,-1 0 0,-3-2-47,7-3-269,0-3 107,-2-7 0,5 1 169,-3-1-957,10 0 569,-4-6 1,10 3-1294,-6-6 789,12-1 449,-7 2 0,12-4-1113,-2 2 1421,-4 4 0,18-7 0,-4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0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59 8116,'0'-10'301,"0"0"0,0 5 338,0-4 117,0 5-518,0-9-250,0 12 429,0-6-60,0 7-374,0 0 0,0 8 399,0 7-245,0 6 16,0 9 0,0 1 153,0 3-354,0 3 56,0 8 1,0 4-108,0 0 75,0 6 30,0-3 1,0 5-197,0-3 99,0 10 45,0-17 0,0 11 77,0-14 1,0-2-54,0-3-150,-6 4 165,4-12 1,-6 3-271,3-9-11,3-4 258,-4-6 0,4-1-335,-3 1 165,4-7-20,-6-1-49,7-7 126,0 0-32,0-7 43,-6 6 47,4-13 0,-6 1-106,3-6 1,2-2-115,-7 1 1,2-1 121,-2-4-122,-3 4 183,5 0 0,-7 0 173,0-4-186,1 4 27,5 6 1,-4 0 322,4 1-116,2-1-6,-6 0 417,11 7-224,-4-5-27,-1 11-19,6-4 70,-6 6-1,7 0-292,0 0 1,0 6-50,0 4 105,7 3-5,-6 2 0,11 0 246,-7-1-272,6 8-28,-9-6 0,11 7 10,-3-4 0,-2-2 58,1 2 179,1-2-104,-2-3 1,6-1-26,-5-3 176,-2 3-228,6-5 0,-5 1 173,7-4-143,-1-4-21,1-1 0,2 0 278,2 0-50,-3 0-192,12-6-459,-11-9 260,10-1 1,-4-7 153,7 3-1367,-8-3 876,6-6 1,-5 0 36,6-1-1261,1 1 760,-1-7 792,1 5 1,6-5-1,1 6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49.9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0 8062,'14'0'252,"1"0"1,-5 0-150,0 0 130,-7 0 174,10 0-480,-12 7 68,13 1-11,-13 0 0,7 5-7,-3-3 1,-3 8 236,3 2-5,-4 6-100,6-3 0,-5 13-3,2 3 0,-2 3 53,-2 2 0,-2 7 300,-2 3-278,2-4-69,-11 8 0,11-11-57,-3 7-61,-3-7 44,7-3 0,-6-1-129,7-4 0,0-8 260,0-2-339,0-9 94,0 1 1,0-6 163,0 0-390,0-7 63,0-2-85,0-6 35,7 0 230,-6 0-192,6-6 3,-7-2-78,0 0-438,0-6 468,-7 6-326,-1-6 335,0 5 0,-5-4-218,3 4 130,3 2 375,-6-6 0,5 10 0,-6-7 0,5 7 0,-4-10 0,5 6 0,-7-3 0,7-3 0,-5 12 0,5-11 0,-7 7 0,1-6 114,-1 3-142,7-1 0,-5 1-3,3 3 475,3 4-284,1-6 1,1 6 264,0-4-179,0 3 54,5-4 39,0 6-11,0 6-118,0 2 108,0 7-113,7 0 1,-1-1-92,4 1 1,3 5 31,-3-1 0,3 7 122,2-1-424,-1 3 150,1 1 0,0-1-159,-1-4 126,8 4 15,-6-5 0,5 0 148,-6-4-52,0-2-43,-1-3 327,1-5-326,-7 4 1,5-12 41,-3 4 192,3-10-90,2-3 1,-1-8-17,1-4-59,0-3 2,6-6 1,-3-2-108,7-3-8,-1 3 0,4-10 181,-4 6-1189,4 1 528,-12 11 210,6-5-801,-8 6 675,1-1 0,-2 6-107,-3 8 517,3 5 0,-11-2 0,4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7121,'9'0'426,"-3"0"1,-1-2-204,0-3-97,6 3 0,-7-4 127,5 6-393,-5 0 242,9 0 1,-5 0 103,7 0-335,6 0 218,2 0 0,6 0 90,0 0 134,1 0-207,6 0 0,3 0 175,10 0-156,-3 0-519,11 0 427,-5 0 77,7 0 0,5 0-45,-1 0 0,-1 0 22,-8 0 1,3 0 150,-3 0-285,4 0 40,0 0 1,1 0-147,0 0 239,0 0-35,-7 0 0,8 0 172,-6 0-152,7 0-519,-16 0 679,13 0-86,-13 0 0,11 0 254,-7 0 1,0 0-225,-5 0 1,0 0 87,0 0-148,0 0-9,-6 0 1,-2 0-65,-7 0-102,1 0 166,-1 0 1,0 5-308,1 0 645,-1 0-558,1-5 0,-1 1-234,0 4 390,1-3-80,-1 4 119,1-6-91,-1 0 0,-5 0 31,1 0 0,-2 0 10,1 0 0,-1 0 4,-3 0-32,-4 0 8,5 0 0,-6 0 188,0 0-181,-7 0 41,5 0-181,-11 0 150,11 0 1,-10 0 11,7 0-261,-7 0 227,4 0 3,-7 0-1368,0 0 1531,-7 0-257,5 0 291,-4 0 13,6 0-261,0 0 36,0 7-4,0-6 108,0 6-116,0-1 242,0 3-220,0 5 1,0 1 0,-5 1 39,0 4-10,0 3-21,5 6 66,-6 1-57,4 6 6,-5 8 0,3 1 94,-1 4-97,0 4 0,5-3 27,0 4 174,0-3-102,0-7 0,0-2 188,0-2-255,0 2 0,0-11 64,0 3-89,0-3 56,0-8-13,6 5-66,-4-12 61,4 6 1,-4-8 52,3 1-165,-3-7 149,4 5-47,-6-11 96,0 4-79,0-6 496,0 0-578,0-6 82,0 4-187,0-4-321,0-1 228,0 6 91,0-13-277,0 13 206,0-12-502,0 11 105,0-11-591,0 11 586,0-11-128,-6 12-60,4-12 387,-11 11-59,11-4 370,-11-1-21,12 5 0,-11-6-259,7 3 517,-6 4-220,3-6 1,-2 2-76,0 0 0,0-1 114,-4 1 0,0 2 243,5-7-112,-4 7-50,4-11 1,-5 11 197,-1-7-41,0 7-163,1-10-1,1 10-12,3-7 0,-3 5-31,3-5 29,3 7-41,-6-10 1,10 11 33,-7-3 3,7 4 148,-4-6 7,7 6-170,0-6 345,0 14-165,0 1 47,0 7 2,0-7-187,7 5 1,-4-5 75,7 7-173,0-1 107,-2 1 0,5 0 81,-3-1-73,3 1-8,2 0 1,-6 0 121,1-1-129,0-6-14,5 5 0,-1-6 254,1 3-202,0 3-19,0-12 243,-1 13-131,7-13 0,-4 6-21,2-7 80,4 0-151,-6 0 0,10-2 113,-2-3-325,-4-3 98,7-7 0,-5-1-1001,6-4 464,1 4 382,-8-5 0,5 6-581,-8 0 301,-6 1 203,0 6 240,-11 1 0,11 0 0,-5-1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89 8162,'7'-8'-426,"-5"-5"1,4 5 727,-6-7 1,2 7 326,3 3 688,-4-3-615,6 6-236,-7-11 122,0 11-484,0-4 139,0 6 182,-7 0-484,6 0 90,-6 0-14,1 0 1,2 6 55,-6 4 0,6 3 220,-6 2-662,6 6 302,-9 2 1,10 6-22,-7 1-259,7 6 209,-10-5 0,11 11-389,-3-3 294,4 10 98,-6 4 0,6-1-274,-4-3 171,3-3 26,2-2 1,0-7 29,0-2 1,0-11-11,0-4-300,0-10-43,7-4 68,-6-6-121,6 0 162,-7-6 426,0-3 0,-7-12 0,-1-2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4.9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206 133 8121,'7'-23'0,"-6"2"200,4 6 0,2 1 114,-2-1 255,0 0 61,1 1-491,2 5 0,9 3-145,2 6 0,4 0 115,7 0 1,-1 6-120,0 4 1,7 3-57,3 2 39,4 0 0,6 4 141,0 1 0,-5 4 31,-5-4-115,0 6 181,-1-10-162,4 12 1,-12-7 51,-1 4 13,1-4-28,-14 0 1,0 1 85,-6 2-292,-7-3 87,4 1 1,-15-6 36,-7 3 60,0 4-4,-19 0 0,3 2-141,-13-1-40,-7-6-384,-8 10 9,-7-5 300,-1 0 0,-4 3 42,8-7-1399,-8 8 1553,11-11 0,-9 7 0,4-4 0,0 6 0,9 3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1000 8517,'1'-16'0,"4"-4"592,-3 4-299,4-6 340,1 8-98,-6 6-48,6 1-783,-7 7 171,-7 0-1,-1 7-131,-6 1 213,-8 13 1,4 7 111,-6 6-78,-1 7 77,2 3 1,-4 3 90,2 7-268,4 7-97,-7-1 1,12 14 9,-4-1-994,4 1 1216,8 12 0,1-1-217,7 3 6,0-3 185,13-11 0,-1-9-27,12-6 1,1-9-86,4-10 1,1-11-138,-1-9 0,0-6 100,1-4-557,6 3 272,1-11 435,7 4 0,-3-1 0,3 0 0,4 0 0</inkml:trace>
  <inkml:trace contextRef="#ctx0" brushRef="#br0" timeOffset="348">632 1617 8559,'15'15'1600,"-5"0"-1469,0-1 12,-7 1-36,3 6 0,-6 2-398,0 7 197,0-1-1,0 0-306,0 1 290,0 6 0,0-5 89,0 3 0,-4-3-118,-1-2 0,0-4 206,5-1-411,0-6 764,0 4-63,0-14-177,-7-2 0,6-12 275,-4-4 1,1-10-89,-1-4-532,4-4 112,-6-1 1,7-6 102,0 1 1,0-5-180,0 5 0,7-7-550,3 2 306,9-4 219,-2-1 0,5 0-263,-2 0 145,3 0-19,6 0 1,-1 8-428,-3 6 234,2 7 325,-10 9-421,4 6 315,-6-5 1,-1 13 265,1 0 0,6 6 0,2 9 0</inkml:trace>
  <inkml:trace contextRef="#ctx0" brushRef="#br0" timeOffset="1014">1088 1529 8538,'15'0'-175,"-6"-2"-249,1-2 1248,-6 2-275,9-5 108,-12 1-821,6 4 81,-7-4 77,0 6 0,0 1 283,0 4-143,0 3 33,-7 7-327,6 0 253,-12 6 1,9-5 92,-6 4-378,7 3 114,-3-7 0,1 10 81,0-6-138,0-1 62,5-4 1,0 0 341,0 0-227,0-1-20,7-6 328,1 5-319,6-11 1,3 5 31,2-7 82,-2 0-93,4-7 63,-6-8-10,-1-1-25,1-5 0,0 0 85,-1-4-393,-5 4 130,-3-7 0,-6 7-485,0-4 280,0-2 160,0 10 1,-2-9-698,-2 7 428,-5-1 78,-12 5-265,5 1 284,-12 5 0,10 1-202,-6 3 269,6 4 58,-10-6 1,12 7 189,-4 0 0,4 0 0,1 7 0,7-6 0,1 12 0,7-11 0,0 11 0,7-11-2,1 11 1,7-12 225,-1 4-101,8-3 1,-5-2 346,8 0-268,-7 0 0,8 0 1,-6 0 0,4 0 120,-4 0 0,1-2-109,-1-3 375,-4 4-272,12-12 0,-12 9 375,4-5-85,-4 5-235,-1-2-377,-7-1 49,5 6 0,-11-6-649,4 7 326,-6 0 12,0 0 71,0 7 0,0 1 120,0 7 1,-5 1-11,0 4 0,0-3-256,5 8 230,0-7 69,0 10-62,0-12 69,0 5 0,2-6-33,3 0 297,-3-1-109,11 1 1,-4-2-142,11-3 327,-4-4-148,6-6 0,-6 0 145,3 0-255,-2 0-6,11-6 1,-12-2-37,4-7 84,-4 0 0,-1-4 144,-1-1-168,-6 1 0,-1-1 70,-7 0-523,0 1 244,0-2 1,-2 4 73,-3-2-592,-9 2 430,-3 3 1,-10 4-307,2 0 254,-3 7 96,-8-10 1,5 11-483,-3-3 227,3 3 167,2 2 1,4 0 275,1 0 0,-1 0 0,-4 0 0</inkml:trace>
  <inkml:trace contextRef="#ctx0" brushRef="#br0" timeOffset="1331">1779 1000 8472,'0'-29'-7,"0"-1"1,0 2 204,0 4 1,-2 3 212,-3 6-213,4 7 281,-6-5-503,1 11 78,-3-4 41,1 12 1,2 2-83,6 7 0,-7 0 2,6 6 1,-6 2 128,7 6 1,2 1 171,3-1-345,-4 7-42,12-5 1,-9 6-121,5-2 113,-5-4 42,9 11 0,-7-9-465,4 6 250,3-6 123,-5 9 0,5-9-624,-3 6 343,3-6 48,-11 3 0,9-7-213,-6 0 0,0-4 574,-5-1 0,0-6 0,0 2 0,-13-10 0,-3-4 0</inkml:trace>
  <inkml:trace contextRef="#ctx0" brushRef="#br0" timeOffset="1498">1676 1426 8472,'5'-15'-61,"0"1"0,5-1 61,-6 0 1423,8 1-880,-4-1 0,2 2 245,0 3-462,-7-3 0,10 7-109,-3-4 1,3-3-171,2 3 46,-1-3-1040,1 5 733,0-5 1,6 9 65,3-6-1118,4 7 884,2-10 1,1 7-59,3-4-866,-3 3 1306,18 1 0,-10-2 0,12-7 0</inkml:trace>
  <inkml:trace contextRef="#ctx0" brushRef="#br0" timeOffset="2442">2705 1044 8544,'0'-8'-298,"0"-5"1,0 9 20,0-5 587,6 5-220,-4-2 0,5 8 142,-7 2-72,0 11-179,0 1 0,0 12 204,0-3-194,0 2-1,0 3 213,0-1-201,0 1 1,4-1 1,1 0-151,0-6 160,-5 5 0,0-7-279,0 4-33,0-4 286,0-6 0,0-5 277,0-1-306,0-5 13,0 2 1,5-12-82,0-4 74,0-10 1,-3-3 212,3-6-199,-4 0 1,12-6-22,-3 1 399,3 0-206,2-2 1,1 3-16,4-6 142,-4 0-116,12 1 1,-7 2 31,4 7-96,2-1-30,-10 8 0,4 2-28,-6 10 96,-7 4-45,5 6-473,-12 0 244,6 6 0,-2 7 104,0 7-118,0 6 156,-5-3 0,5 8-100,-1 3 209,1-3-132,-5 5 1,0-7 271,0 1-259,7-1 5,-5 1 0,4-6 267,-6 1-248,0-7 54,7 3 208,-6-6-224,12-1 0,-9-4 37,5 0 178,1-7-208,5 4 0,0-7-228,-1 0 231,1 0-7,6-7 0,-4-1-261,2-7 258,-3 1-76,-1-1 0,0-5 0,0 1 0,-1-6 44,1 6-331,0-8 137,-7 5 0,3-3 63,-6 1 1,2 6-17,-2-2 0,-4 4 26,4 1-63,-3 0 100,-2 7 0,0 0-351,0 3 51,0 3 178,-7-4-223,6 6 286,-6 6-71,7-4 393,0 11-129,0-5 1,0 7-113,0 0 1,7-1 1,2 1 1,6 0-105,5-1 324,-4 1-79,5 0 1,-1-2 112,-1-3 121,8 3-339,-5-12 0,1 8 80,-3-4-60,3-4 0,-7 6-1,4-7-3,-11 0 0,3-7 14,-7-3-205,0 4 90,-5-7 0,0 5 97,0-7-262,-7 0 108,-1 0 0,-12-1-301,1-3 185,-14 2 90,9-4 1,-12 6-245,6 1 9,1 5 257,-7-4 147,5 5 0,-5 0 0,7-5 0,-1 5 0</inkml:trace>
  <inkml:trace contextRef="#ctx0" brushRef="#br0" timeOffset="3196">3660 985 8509,'15'-6'0,"-2"-2"-491,-3-7 246,3 7 310,-5-5 1,0 9 774,-3-5-375,-3 5-289,4-9-568,-4 12 145,5-6 247,-7 0-166,0 6 30,0-6-52,-7 7 216,-1 0 1,0 7 1,-5-6-6,4 13 7,-5-6-62,-1 13 1,7-5 19,-5 6 0,6-3-45,-3 1 0,-1 6-14,6-2 1,0-1-41,5 2 100,0-7-5,0 3 0,0-6 350,0-1 8,0 1-345,0 0 495,7-7-281,1-2 1,2-1 25,0 0-124,-1 0-22,6-11 1,0-4 202,-1-10-497,1 4 317,-7-12 0,4 5-195,-7-6-57,6-1 222,-9 1 1,9-5-192,-6-1 1,2-5-31,-3 0 1,0-9-79,6-5 1,-2-3 71,1-1-182,5-1 137,-13 0 0,6 3 134,-7 7 0,0 4-77,0 15 310,0 4 33,0 18-278,-7 1 1,4 7 17,-7 0-2,7 7 23,-10 8 174,11 1-147,-11 12 0,11-5 0,-2 6 170,2 0-164,2 7 0,0-3-10,0 6 1,2-1-17,2 1 1,0 3 229,6-2 4,-1-4-186,6 6 1,6-9-55,4 6 47,-4-6 51,7-4-111,-5-1 65,6-12 1,0 9 17,1-11 185,-7 4-108,4-16 1,-5 4-168,2-6 83,-3 0-8,-6 0 0,0-5-21,-1 1 41,1-8-8,-7 4 1,5-7-100,-3 1 109,-3-8-8,-1 6-533,-6-5 297,7 0 0,-6 4 49,4-2-301,-3-4 22,-2 6 179,-7-4 143,-1 7 11,-6 5 1,4 1 100,0 3 32,0 4-152,-5-6 334,7 14-131,-5 1 1,10 7-211,-7-1 281,7 1-64,-4 0 0,7-1-105,0 1 371,0 6-202,7-4 0,1 4 168,7-6-249,-1-1-26,8 1 0,-4 0-228,6-1 271,-6-6-43,10 6 0,-5-13-399,6 4 161,-6-3 23,5-2 0,-10 0-81,6 0 0,-6-2 231,2-3-881,-10-3 402,3-7 485,-12-6 0,12-2 0,-4-6 0</inkml:trace>
  <inkml:trace contextRef="#ctx0" brushRef="#br0" timeOffset="3422">4601 89 8509,'0'-15'0,"0"0"0,0 0 561,0 1 69,7 6-422,-6-5 0,7 11-108,-3-3-34,-3 3 1,11 11-80,-3 5 37,3 14 1,8 10 243,4 6-516,2 6 246,3-4 1,4 16-8,0-3-727,1 3 859,-6-3 1,0 6-195,1 4-107,-1 9 146,-6-9 0,-3 9-160,-10-9 50,-4 3 233,-6 1-663,0 7 351,-6-11 1,-9 9 17,-10-9-708,-2-4 557,-3 7 1,-1-7 353,-3 4 0,-2-4 0,-7-6 0,3 0 0,-1-1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2:43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119 104 8428,'8'-15'-712,"0"0"222,-3 1 970,-4-1 0,6 5 271,-7 0-467,0 7 17,0-10 50,0 11-449,0-4 0,-2 6 140,-3 0 0,2 5-15,-7 0 1,5 4 75,-4-4 1,4 7-170,-5-2 0,2 3 91,-2 1 1,-3 1-11,3 0 0,2 1-45,-2 4 1,5-2 10,-5 6 1,6-1 27,-6 1 1,6 4 15,0-3 1,2-2-58,2 1 0,0 1 42,0 4 0,0-1-87,0-4 1,6-1 35,4-3 0,3-4-103,2 4 0,-5-4-24,0-1 0,4-6 127,6 1 1,0-6-149,-6 0 1,1-2 62,0-2 1,-1-2 82,1-2 0,5-3-44,-1-3 0,-1-8 65,-8 4 1,3-4-93,-3 3 0,-4 0 15,-1 0 1,-1 1 79,0-1 0,-2 5-13,3 0 53,-3 1-142,-9 1 202,-1 1 1,-7 7-156,0 0 256,1 0 1,-1 7-12,0 2 1,2 4 125,4 2 0,-3 0-111,7-1 0,-5 6-25,5 0 1,-1 1-116,1-2 0,3-2-91,-2 2 1,2-1-106,2 2 1,0-4 133,0 4 0,0-9-469,0-1 0,0-5 40,0 5 445,0 0 0,6-2 0,3-2 0</inkml:trace>
  <inkml:trace contextRef="#ctx0" brushRef="#br0" timeOffset="213">383 471 8516,'8'0'1050,"5"0"-416,-11 0 1,11 0-758,-11 0 307,4 0-1339,-6 0 666,0 0-789,0 7 1278,-6-6 0,4 12 0,-5-4 0</inkml:trace>
  <inkml:trace contextRef="#ctx0" brushRef="#br0" timeOffset="625">706 133 8515,'2'-15'0,"3"1"320,-3 6 132,4-6 0,-6 13-990,0-6 383,0 7 0,0 7 177,0 3-132,-6 3 181,4 1 1,-9 6-167,6 0 155,-7-1 0,9 2-137,-7 4 1,7-2 140,-2 1 0,-2-4-97,3 4 0,-1-6 64,5 2 0,0-2-101,0 2 1,1-9 67,4 4 1,2-4-62,3 4 1,3-7 31,-4-3 0,4-4-5,2-1 0,0 0 26,0 0 1,-1-6-2,1-4 0,0-5-61,-1-4 0,-5 1 53,-5-7 0,3 6-209,-2-6 0,-2 2 114,-8-1 0,-3-4-173,-7 4 0,-1 2 63,-4 3 1,2-2 37,-6 1 0,1 2-27,-1 8 0,-3-1 213,8 6 0,-7-7 0,9 11 0,-4-6 0</inkml:trace>
  <inkml:trace contextRef="#ctx0" brushRef="#br0" timeOffset="1026">1000 148 8515,'14'-10'22,"-5"0"179,4 7 0,-11-5-36,3 3 272,-3 3-309,-2-4 1,0 12 105,0 4 1,-2 3 23,-3 2 1,-2-1-102,-2 1 1,1 2-118,3 2 0,3-3 87,-3 4 1,-1 1-210,1-1 0,0 1-89,5-1 0,0-4 65,0 4 0,0-4-175,0-1 256,0-1 1,6-1-14,4-3 1,3 2-55,2-7 1,1-1 4,4-4 0,-2-1 63,6-4 1,-1-3 0,2-7 0,1-1 47,-7-4 0,1 2-94,-5-6 0,3 1-104,-4-2 0,3-2 74,-12 2 1,-1 2-150,-4-1 0,-6 4 116,-4-4 0,-10 6 48,-4-2 0,-5 5-162,-6 6 1,3-3 17,-8 7 1,6 0-373,-5 5 601,6 0 0,-9 7 0,4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8.9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7884,'0'-9'1654,"0"-1"-1240,7 7-465,-6-4 1,6 9 52,-7 3 1,0-2 203,0 7-283,0 6 74,0 0 0,0 12 187,0-3-456,0 2 201,0-4 1,-2 5 105,-3-4-823,4 4 529,-6 2 1,7-1-125,0 0-156,0 1 539,0-7 0,0 4 0,0-4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5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8148,'6'-15'0,"-4"-1"-40,3-3 177,3 2 690,-6-4-471,4 13 0,-4-4 123,3 7-872,-4 1 317,6 10 0,-7-1 202,0 10-304,0-4 117,0 17 1,0-5 48,0 6-12,0 1 0,0-1 158,0 0-266,0 1 137,0 6-122,0-5 0,0 5-246,0-7 0,0 0 63,0 1-319,0-7 376,0 4 1,0-10-135,0 2-204,0-2 581,0-9 0,0 5 0,0-5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19:59.8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8148,'10'-7'100,"0"-2"0,-5 0 261,5 0 0,-6 4 1,6-5-266,0 7 115,5-4 0,1 9 151,4 3-592,3 3 232,6 6 1,0 3-268,1 2 190,6 4 77,1 7 1,7 4 1,0 0-79,-6 7 115,-2-10 1,-3 10-151,-4-7 1,-5 1 66,-14-6-28,3 0 89,-11-6 0,1 3 42,-13-6-206,1 0 168,-19-12 0,3 3-112,-9-6 110,-3 6-16,-1-9 0,-3 5-684,7-7 315,0 0 139,-2 0-510,11 0 446,-9 0 1,13 0-210,-4 0 499,4 0 0,6 0 0,0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8968,'-8'-6'1008,"1"4"-1144,7-4 113,0 6 398,0 0-180,7 0-339,1-7 219,7 6 1,1-8-252,4 4 244,-4 4-15,12-6 1,-5 7-116,6 0 101,0 0 22,-6 0-306,5 0 122,-12 0 1,6 2 155,-8 3-263,-5 3 103,4 0 1,-12 5 95,4-3-194,-3 10 185,-9-4 1,-1 7 9,-7-4-29,1-2 16,-1 4 1,-5-1-139,1-1 129,-1 7 28,5-9 0,6 4-6,-1-6 0,7-1 37,-2 1 87,3 0 0,9-7-146,2-3-195,11-4 224,3-1 0,8 0-948,3 0 451,4 0 412,12-6 0,3-2 1,5-7-1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7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8118,'0'-15'1252,"0"7"-694,0-5 60,0 11-547,0-5-118,0 7 434,0 0-434,-6 7 69,4-5-1,-4 17-380,6-9 311,0 18 0,-5-10 173,0 6-646,0 1 357,5 4 1,0 5-737,0 1 447,0-1 279,0-5 0,0 1-639,0-1 375,0 1 185,0-1 1,2-1 252,3-4 0,3 4 0,6-5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0.9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74 8118,'5'-15'0,"0"0"-244,0 1-18,1 5 199,2-4 836,7 12-480,0-6 1,-1 9-180,1 3-11,6 3-13,2 13 1,12-3-197,-1 7-52,7-1 164,-10 12 1,5-5 17,-7 3 1,4 4-3,-4 1 1,0-3-22,-14-2 0,1 2-26,-11-1-92,7-1 113,-11-5 1,-2-6 241,-14-3-221,0-4 0,-14-6 13,0 0 170,-1-7-168,-12 3-95,4-6 1,-6 0-151,0 0 0,0 0 78,0 0 0,6 0-132,4 0 0,1 0 83,-1 0 184,9 0 0,-2-6 0,12-2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1.5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8157,'0'-15'397,"0"7"1,2-4-143,3 7 0,-4-1 242,4 1-460,-3 3 200,4-4-130,-4 6 0,9-2-120,-6-3 0,7 4 269,-2-4-509,3 3 249,8 2 1,-3 2 167,6 3-352,-6-4 154,10 12 1,-7-9-362,4 5 254,3 1 0,-10 5-144,6 0 292,-6-1 0,2 1-41,-11 0 1,4 4-213,-3 1 160,-3 0 0,-1-6-35,-6 1 0,-6-5 6,-4-1 295,-3-5-215,-8 2 0,4-1 169,-2 0-166,-4 0 16,7-5 0,-6 0 118,8 0-125,6 0 96,-6 0-57,13 0 17,-12 0 265,11 0-280,2 0 1,8 0 74,7 0 1,1 7 12,4 2 1,3 4 249,6 2-29,1 0-262,-8-1 0,5 1-164,-8 0 113,1 0 0,-6 4 0,0 1-227,-5-2 1,-2-2 174,-7-1-77,-7-1 48,-1 1 0,-13 3-405,-4-3 295,-2 3 0,-8-10-132,1 7-643,-7-1 415,10 1 537,-5-7 0,7 12 0,-1-4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1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8593,'0'-8'620,"0"2"-715,0 6-123,0 6 177,0-4 54,0 18 0,0-9-77,0 13-94,0-6 91,0 10 1,0-5-251,0 6 1,0 2 167,0 4 1,0-4-70,0 3 0,2 2-120,3-2-80,3 7 418,6-3 0,8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2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8088,'0'-8'641,"7"2"-572,1 6 25,7 0 1,-5 0 267,-1 0-457,8 0 112,-1 6 0,12 2 182,-4 7-250,4 6 74,1-4 1,2 10 231,4-2-287,2 3 108,1-5 0,-4 4 13,-9-2-67,2 3 55,-10 1 0,2-6-166,-9-4 180,-3-2-76,-7 4 1,-2-5-218,-3 4 255,-3-4-35,-7-8 0,-1 5 2,-4-3 0,-1-2 35,-3 2-139,-4-7 103,5 4 1,-6-5-648,-1 3 295,1-4 194,6 6 1,-3-7-679,6 0 398,-6 0 98,10 0-140,-5 6-45,12-4 143,-4 4 363,12-6 0,-6-6 0,7-2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3.02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8142,'0'-10'-1102,"0"0"1387,0 7 637,0-3-805,7 6-33,-5 0 43,4 0 266,-6 0-276,0 6-24,0-4-221,0 11 195,0 2 0,0 1 67,0 3-254,0 4 70,0-6 0,0 4 163,0-6-278,0-1 91,0 1 1,0 0 76,0-1 0,5-4-31,0 0 0,1-7 4,-1 2 8,-3-3 0,11-2-227,-3 0 115,3 0 1,2-2 99,-1-3-172,8-3 90,-6-7 0,10-4 43,-6-1-214,6 1 110,-10-3 1,7 1-174,-3-3 231,-4-4 29,-1 5 1,-4-1 73,-6-1-149,0 7 50,-5-10 381,0 12-197,0-5 1,-2 11 19,-3 0 0,-3 7 177,-7-2 0,6 3-165,-1 2 332,7 7-234,-11 8 1,11 3 22,-7 6 231,7 1-224,-3 4 0,6 2 389,0 3-411,0 4-66,0-1 241,0 6-248,0-12 0,0 10-29,0-7 1,0 7-187,0-2 1,1-3 229,4-2-495,-3-3 248,4-1 0,-1-1-899,0 0 504,0-6 321,-5-1 1,0-13-1186,0 1 677,0-7 674,0 11 0,0-13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3:14.5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1059 8248,'0'-36'0,"1"-2"-898,4 1 1,-3 1 2367,3 6-129,-4 7-411,-1 2-718,0 13 0,0 3-249,0 10 50,0 3 1,0 8 33,0 4 1,0 8-216,0 6 1,-5 9 90,1 1 0,-1 1 163,5 9 0,-2-1-257,-3 0 1,3 6 90,-2 0 1,2 1-28,2 9 1,-2-4 0,-3 9 1,4-1 139,-4 16 0,2-6-266,-2 5 1,3 5 268,-3-5 1,-1 12 18,3-48 1,1-1-1,-5 45-38,2 2 1,2 0 88,-7 0 1,8-47 0,-1 1-80,-1 2 1,-1 0 0,0-2 0,0-1-11,-2 0 1,-1 1 0,1 2-1,1-1 21,1-1 0,0-1 0,-4 7 0,0 0-56,2-1 0,-1-1 0,0 3 0,-1 0-153,1-5 0,1-1 0,-1 4 1,1 1 180,0-2 1,-1 0-1,1 5 1,0-1-45,-1 2 1,1-1-1,0-2 1,-1-1 37,1-1 1,0-1 0,-1 0 0,1 1-41,0 1 0,-1 1 0,1 2 0,0-1 40,-1-1 0,1 0 0,2-2 1,0 0 3,0-5 1,0-1-1,1 3 1,-2 0 20,-1 0 1,0 0-1,-1 2 1,1 0 52,-1-2 0,1 0 0,2 0 0,1 0-6,-2-3 0,2 1 0,2 2 0,0 1 120,0 1 1,0 1 0,-2 2 0,1 1-56,0-1 0,1 0 0,-1-2 0,1 0-83,2-5 0,0-1 0,0 3 0,0 0-67,0-1 0,0 2 1,0 1-1,0 0 52,0-2 0,0 0 1,0 0-1,0 0-62,0-3 0,0 1 1,1-1-1,0 1 27,1-1 0,1 0 1,-2 0-1,1 0-432,8 47 0,-5 1 419,5-6 0,-6 5 20,6-4 0,-2 2 79,2-8 0,2 2-84,-7-12 1,4 2 12,-4-1 1,5-6-5,-5 1 0,5-2-186,-5-9 1,0 1 75,-5-5 0,4-2 180,1-3 1,2 1-105,-2-6 0,-4 5 351,4-5 1,-1 0-320,0-5 1,-2-6 216,3-4 1,-3-3-234,-2-1 0,1-3 110,4-2 0,-3 1-72,3-6 1,-4-6 101,-1-4 76,0 0 0,2-2 484,3-3-191,-4-3 6,6-2-234,-7 0-46,0 0-386,7 0-350,-6 0 305,6 0 0,-6 0-115,4 0 0,3 0 134,7 0 0,0 0 74,0 0 1,6 0 146,3 0 1,2-5-126,-1 0 1,8-2 104,-4 2 0,10 4-16,0-4 0,-1-2 107,1 2 1,2-4-55,8 4 0,0 0-2,10 5 0,-4-5-92,9 0 1,3 0 46,2 5 0,6 0-314,8 0 0,0 0 304,10 0 0,5 0-223,-47 0 0,1 0 1,4 1-1,1 0 196,6 1 0,1 1 1,-3-2-1,1-1-247,4 2 0,0 1 0,-1 0 0,1 1 248,2-2 0,1 1 1,-1 2-1,1-1 5,5-1 1,-1-1-1,-3 1 1,-1-1 25,4-2 1,1 0 0,1 2 0,0 1-23,3 0 0,1-1 0,3 1 0,1 1 27,0-2 0,1 0 0,2-1 1,1 0-317,-2 1 0,1 1 1,1 0-1,-1 1 324,0-2 0,0 0 0,3 2 0,0-1-1,-3 0 1,-1-1 0,4-1 0,-1 0 50,-5 1 1,0 0-1,6 0 1,0 0-44,-1 0 1,1 1-1,6-3 1,1 1-10,-1 1 0,1 1 0,0 0 1,1 1 5,-4-2 1,0 1 0,-2-1 0,1 0 7,-4-2 1,0 0 0,4 3 0,1-1-39,-3 1 1,1-1 0,4 3 0,-1 0 25,-5-3 1,-1 1 0,2 2 0,-1 0-112,0-3 0,-1 1 0,-2 0 0,-1 0 52,-3 0 1,-2-1-1,-3-1 1,-1 0-8,-7 1 1,0 1-1,0-2 1,0-1 12,2 0 0,1 0 0,-2 0 0,0 0-26,-6 0 0,-1 0 0,2 0 0,-2 0 68,-6 0 1,-1 0 0,1 0 0,0 0-14,-1 0 1,1 0 0,-1 0 0,0 0 132,-4 0 1,-1 0 0,49 0-106,-12 0 0,-2 0-105,-2 0 0,-6-5 116,-9 0 1,-2-1 549,-4 1 0,0 3-678,5-3 1,-3-1 2,-1 1 0,0 0 80,-10 5 1,-4-5 497,-1 0 1,0 0-467,-5 5 1,4-1 395,-9-4 0,-1 3-459,1-3 1,-2 4 232,3 1 0,0 0-367,-5 0 1,5 0 167,0 0 1,-3 0-95,2 0 0,-6 5 42,1 0 0,-3-1-16,-1-4 1,-2 5-16,-4 0 0,2 0 0,-6-5 1,1 0 169,-1 0 1,-9 0-67,4 0 1,-4 0 17,4 0 0,-5 0 238,0 0-281,-1 0 1,6 0 169,0 0 0,-5-5-124,-1 0 195,1-6-187,5 3 1,0-7 116,-1 0 1,-1 1-57,-3-1 0,3 0 0,-3 1 0,1-6-89,-1 0 0,3 1-23,-3 4 1,3-5-74,2 1 0,0-2 124,-1 1 1,1 2-126,0-6 0,-1 4 98,1-5 0,0 6-19,-1-6 0,6 1 13,0-6 1,-1 1 10,-4 0 1,1-7-27,4-3 0,-4-4 10,4-1 0,-4-2-97,-1-3 0,1 0 94,4-10 0,-6 2-251,1-11 0,-2-7-54,-8-9 0,5-4 131,-5-5 1,0 3-254,-5-3 0,0-5 464,0 47 0,0-1 0,0 0 0,0 0 64,0-5 1,0 1 0,-1 3-1,0 0-44,-1-1 0,-1 0 0,0-1 0,0-1 12,-2 0 1,0-1-1,-1-2 1,0-1 9,4 1 0,-1 0 1,-2-1-1,-1 0-16,1 3 0,0 1 0,0-2 1,-1 0-50,1-1 1,0 0-1,-2-4 1,1-1-18,1 0 1,0 1 0,-1-1 0,1 0-298,0 5 0,0 1 1,-1-4-1,0 1 277,4 0 0,0 0 0,-3-2 0,0 0 55,2 4 1,1 0-1,-1-1 1,-1-1-43,2 5 1,-1 0 0,3-2-1,-1 0-72,-2-1 1,1 0 0,1-1 0,0-1 39,1 2 0,0 1 0,0-2 0,0 0 30,0 6 1,0 1 0,0-5-1,0 0-71,0-1 0,0 0 1,0-2-1,0 0-81,0-3 0,0 0 1,0 1-1,0 0 70,0 2 1,0 0-1,0 1 1,0-1 5,0-2 0,0-1 1,0 1-1,0 0 66,0-1 1,0 1-1,0 3 1,-1 2-47,-2 4 0,1 0 0,1 2 0,0 0 57,-1 0 1,-1 1-1,0-2 1,0 0 55,0 1 1,1 1 0,-1-2-1,1 1 40,2-41 0,-2-2-113,-3 2 0,4-1-13,-4-4 0,3 3 17,2 7 0,0-1-17,0 1 0,0-5-26,0 0 0,0 0 26,0 5 1,0 0 19,0-1 0,0 8-35,0 2 1,0 6 134,0 4 1,0-1 120,0 6 0,-5 2-127,0 8 1,-4 4 259,4 6 0,-5 1-315,5 4 0,-5 3 318,5 7 1,-1-1-337,1 1 0,2 6 116,-7 3 0,7 4-300,-2 1-46,-4 1 94,1-1 1,-6 2-181,-1 3 1,0 4 122,1 6 1,-3-5 65,-2 0 1,-3 0 140,-2 5 0,-4 0-94,4 0 0,-9 0 149,-1 0 1,-7 0-48,2 0 1,-10-2-29,-5-3 0,-10 4 48,-5-4 0,-2 3 8,-3 2 1,-1-5-182,-3 0 1,-4-1 139,-6 1 0,-1 3-335,1-3 1,-2-3 316,-3-2 0,-6 2 1,43 3 0,-1 0 1,3 1-1,0-1-215,-4-2 0,-1-1 1,-1 1-1,-1-1 216,-3 1 0,0 0 0,-1 1 1,-2 2-10,-1-1 0,-1 0 0,1 0 1,0 0-2,-3-2 1,0-1 0,3 3 0,-1 1 21,-2-2 0,0 2 0,-1 1 0,-1 1-14,-6-3 1,1 0-1,5 3 1,0-1-251,-2-2 1,-1 0 0,2 4 0,1-1 252,-3 0 1,0-1 0,-2 0 0,1 0 35,-4 0 0,0 1 0,3-1 0,1-1-30,1 2 1,0-1-1,1 3 1,0-1 66,-1-2 0,0 1 0,-2 1 1,-1 0-58,-4 1 0,-1 0 0,5 0 0,0 0 34,-2 0 1,0 0 0,4 0 0,1 0-11,-2 0 1,-1 0-1,-4 1 1,-1 0 1,-1 1 1,-1 1-1,0-2 1,0 1-34,5 3 0,1 0 0,-4-3 0,-1 1-1,0 2 0,-1 0 0,-2-3 0,0 0-46,2 3 1,0 0-1,-1-3 1,1 0-198,5 0 1,0 0 0,1 2 0,-1-1 224,-3 0 0,1-1 1,-1 1-1,1-1 10,2-2 1,1 0-1,0 0 1,1 1-2,5 2 1,1-1 0,2-1 0,0 0-46,0 1 1,0 1 0,1-2 0,1 1 47,1 1 1,-1-1 0,1-1-1,0 1 43,7 3 0,0 0 0,-3-3 0,1-1-37,1 2 1,1-1 0,-2 1 0,0 1 23,4-2 0,1 1 0,-1 0 0,2 0-30,3 0 0,0-1 0,2-1 1,-1 1 85,0 3 0,-1 0 0,2-3 0,1-1-91,-47 4 1,8 2-6,7-2 1,1 5 1,-1-6 1,4 1-9,11-5 1,2 5 495,8 0 1,4 0-487,0-5 0,6 5 622,-1 0 0,10 0-657,5-5 0,3 1 441,2 4 1,6-3-407,3 3 1,4-4 430,1-1-416,0 0 1,6 0-2,-1 0 147,6 0-167,-2 0 163,6 0-3229,0 0 2523,-7 0 119,6 0 1,-7 0-233,3 0 666,3 0 0,-18 7 0,4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1485 44 8068,'14'-6'118,"-5"4"203,4-11 1,-10 10 542,7-7-423,-7 7-342,3-4 1,-19 7 216,-6 0-83,-7 0-144,-17 0 0,-2 5-84,-14 0 114,-7 0-294,-7 2 0,-9-6 35,-6 4 0,-2-2 45,-3 2-1228,3-3 1259,40 1 1,-1 0 0,-37-1 26,0 3 192,13-3-130,3 4 1,16-1-302,-3 0 273,17 6 40,-1-9 1,16 9 42,2-6-7,4 7 321,6-4-525,7 0 707,-5 5 0,11-10-499,-3 7 538,4-6-582,1 2 0,0-4 31,0 3 140,6-4-168,-4 6 0,6-2 155,-3 0-131,-3 6 33,4-9 46,1 11-74,1-5 44,0 7-195,5-7 63,-11 5 1,9-3 124,-6 9-290,7-2 211,-11 4 1,11-2 6,-8 1-194,1 6 171,-5-3 1,0 11-233,0 1 231,0-1-15,0 2 0,-1 1-124,-4 7 123,3 7 1,-11-5 0,5 4-1,-7-5 0,1 0-41,-1 4 299,0-3-121,0 5 1,6-7-111,-1 0 167,7-7-65,-4 6 1,7-12-80,0 3 1,0-3 32,0-8-45,0-2 21,7-6 0,-4 0 37,7-1-174,-1 1 121,0 0 0,4-2-41,-3-3 1,7 3-17,3-3 0,0 3-155,-6 1-15,8-6 195,-6 6 0,5-8-135,-6 4 126,6 3-14,-5-11 1,11 6 30,-8-3-28,7-4-29,-3 6 137,7-7-107,-1 0 1,0 1 3,1 4 0,4-3 13,0 3 1,6-2-60,-6 2 57,0-3 0,0 4-9,1-6 251,-1 0-242,-5 0-2,1 0 295,6 0-139,-5 0 1,11-1-114,-3-4 226,-3 3-106,13-11 0,-8 5-47,13-7 121,-7 0-81,4 1 1,-2-1-3,0 0 0,2 1 7,-2-1 1,-2 5-173,7 0 1,-7 7 81,2-2 0,4 3-171,1 2-88,3 0 148,-5 0 0,3 2-166,-6 3 0,2-2 132,-2 7 1,-10-5-83,0 5 0,-11-7 124,-3 2 1,-7-2-64,1 2 122,-9-3-73,3 4-22,-11-6-8,4 0 41,-6 0 333,0 0-303,0-6 37,-6 4-25,4-11 4,-4 5 0,1-12 10,0 1 0,-5-3 15,5 3 78,-6-4-99,9-6 0,-9-2-106,6-4 101,-7-2-1,4-14 0,-2-1-346,1-7 167,-1-13-1183,-5 4 1357,0-19-23,1 12 0,4-12-9,0 4 0,0-5-116,-4 5 0,1 7 34,3 22 10,-3 4 50,4 12 0,0 9-305,-1 9 26,7 10 236,-4-3-581,7 12 1471,0-6-1541,0 7-94,0 0 440,0 7-19,0-6-385,0 6 418,0-1 0,0-2 389,0 6 0,0-1 0,0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5.8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30 8025,'0'-8'266,"0"-5"21,0 11-221,0-4 412,0 6-265,-7 0 1,6 11 49,-4 4-293,-3 9 125,6-1 1,-11 15-18,3 6 31,3 0-27,-6 13 1,10 2-176,-7 9 23,7 11 0,-3 7 59,6 7-294,0 1 1,11-8 383,4-3-1556,9 4 1373,-7-12 1,10-3-199,-2-13-277,-4-7 555,0-14 1,-6-4 56,0-10 0,-6-9-129,1-10 568,-6-3-518,2-9 1,-4-1 557,3-7 0,-4-6-770,4-4 1,-2-9 590,2-5-1143,-3-4 484,4-1 1,-6-6 325,0-4 0,7-3 0,1-2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4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30 177 8025,'-5'-17'0,"0"-2"0,-2 2-608,2-2 319,4 2 158,-6 3 646,7-1-245,0 0 0,2 5 52,3 1-292,-4 5 83,12-9 0,-4 12 48,5-4 0,8 3-20,2 2 0,4 0-83,1 0 84,1 0-18,6 0 0,6 5-145,7 0-71,7 6-345,-4 4 309,0 1 72,5 6 1,-1-8 76,3 1 1,1 0-12,-11-1 0,2 1 93,-2 0 1,-5-5-6,0-1 1,-2-4 50,-7 5 0,-1-5-85,-5 5 0,-1-7 551,-3 2-526,-11 3-101,-1-6 1,-9 6 18,5-3 0,-5 3 103,1 7-223,-4-1 69,-1 1 0,0 6 119,0 4-46,0-4-11,0 7 0,2-5-107,3 6 110,-4 1-13,6 5 1,-2-3-35,0 2 41,6-3 0,-3-2 167,7 1-165,0-1 1,-1 0 53,1 1 1,0-1 98,-1 1 1,8 1-107,2 3-45,-3-3 19,1 5 0,-3-8-163,1-4 191,6 4-27,-3-5 0,1 6-132,1 1-36,-7-8 164,-3 0 21,-2-8-46,-5 1 0,0 0 2,-3-1-39,-4 1 29,-7-7 0,1 5-15,-10-3-19,4 3 38,-17 2 0,4 0 37,-11-1-32,-2 1-2,-7 0 1,0-1-80,-1 1 78,-5 0-394,4 0 115,-5-7 127,1 5 0,4-10 77,-3 7 0,3-5-136,2 5 0,2-7 101,3 2-848,-4-4 594,19-1 1,-9 0-980,13 0 679,-6 0 656,10 0 0,-5-6 0,6-2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6.8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9130,'8'15'958,"-1"6"-730,-7 4 1,0 9-1,0 5 0,0 5 129,0 5-327,0 10 163,-7 8 1,6 8 193,-4 4-2337,3-4 1920,2 11 0,0-9-702,0 7 429,0-8-338,7 4 312,1-13 196,6-1 0,1-14 42,0-3 1,0-3-613,-1-2 276,1-7-328,-7-7-582,5-9 1337,-11-13 0,11-1 0,-5-7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4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1 163 8062,'1'-15'0,"4"0"0,2 0 0,3 1 408,3-1-117,-5 0 1,11 6 58,1-1 40,6 6-285,-3-9 0,8 10-99,3-7 227,4 7-59,6-3 1,0 1-137,0 0-9,7 0 1,3 6 0,8 3-78,1 1 1,3 6 29,-2-1-1026,-4 3 1001,12 2 1,-5-1-46,6 1-50,-6 0 44,-1-1 1,-9 4 174,-3-3-75,3 10 0,-11-20-4,3 9 254,-4-2-1,-7 2-198,-2-5 1,-13 4 14,-4-4 1,-4 0-69,-5 0 1,-4 1 23,-6 5 0,0 1 108,0 4 612,0-4-806,-6 12 1,4-10-120,-3 6 207,-3 1-40,6 4 0,-4 2-73,6 4 86,0-4-44,0 11 217,6-4-177,3 6 0,5-5 37,1 0 1,0 2 5,-1 8 0,6-3-14,0 3-43,-1-10 38,2 3 0,-3-2-92,7 9 1,-7-4 83,1 4 1,-2-1-153,-3 1 143,1-4 1,-7 4-1,-3-9 10,-3-6 0,-4-3-30,-3-2 14,-3 1-7,-13-1 1,-2-6-7,-6-3 209,-7 2-91,-2-5 0,-9 6 198,-7-4-271,7-2 0,-19 4 52,7-7-699,1 1 710,-8 0-43,1-7-172,4-1 166,-4-1 0,11-4 51,0 3-887,7-4 575,-4-1 0,15 0-70,7 0-899,0-6 744,12 4 0,-4-6 440,6 3 0,1-3 0,-1-7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7.8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57 8031,'2'-14'-802,"2"-1"285,-2 7 201,5 1 1,-2 6 940,-1-4 1,3 3-70,-2-3 51,-4 10-343,13 10 0,-11 3 34,7 6 50,-7 7-142,3 7 1,-4 6-9,3 0 67,-3 7-141,4 8 0,-6 9-101,0 11-1305,7 2 1403,-6 7 1,11 6-604,-7-1 343,0-43 1,1-1 48,2 41-639,13-2 493,-4-8 0,6-8-115,-4-3-630,4-10 783,0-15 1,-2-12-342,-6-12 161,-7-7 132,5-13 1,-11-7 245,3-2 0,3-24 0,0-6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08.4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0 163 8031,'0'-22'0,"0"6"0,0-4 474,0 4-180,7 1 1,-4 6 50,7-1-162,0 7-11,4-11 1,3 13-199,2-4 70,4 3 50,13 2 0,-2 5 73,10 0-138,4 7 63,4-11 1,7 6-88,0-7 0,1 0 282,9 0-402,-1 0-106,6 0 0,1-2 127,3-3 160,-3-3 1,15-2 62,-6 0-262,5 1-1058,-7 0 1292,0 3-270,4 6 213,-11 0 1,5 2-70,-6 2 1,-9 3 69,-6 3 1,-2 3-17,-8-3 255,0-4-125,-11 1 0,-4-2 122,-9-1-47,-4 1 201,-13-5-520,5 0 1466,-11 7-1236,4-5-258,-6 11 29,0-5 0,0 8 111,0 4 1,-5 3 26,0 6 1,0 7-90,5 3-35,-6 4 62,4 1 0,-4 5-413,6 0 201,0 13 81,0-8 1,6 11-127,4-6-699,3 6 961,8 2 1,2 10 97,7-4 0,-1 4-210,0-8 452,1 3-230,-7-6 0,3 5 241,-7-8-361,1 1 38,-12-12 1,-1-1 151,-7-7-144,0 0 105,0-6-84,-7-9 1,-7-1 0,-11-12 66,-9 4 36,-4 3-108,-6-14 0,-5 9 16,0-13 1,-11 2 6,1-2 1,-10-4-86,1 4 0,2-3-142,3-2 1,2 0 39,2 0 1,-3 0 349,4 0 0,4 0-699,14 0 0,-2 5-21,3 0 0,3 5-232,2-6 0,1 8 143,-1-2 574,3 3 0,-12 8 0,6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5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45 7973,'2'-10'566,"2"0"1,-2 6-20,3-6 88,-3 6-271,4-2-95,-4 6-45,11 13 0,-12-3-151,6 18 33,-1-6 1,-4 14 257,3 4-374,-3 9 177,4-4 1,-4 14 4,3 0-41,-4 6-152,-1 9 0,0-1 66,0 1-981,0-1 1068,0-6-258,0 5 113,0-5-45,0 0 56,0-8 0,5-4-130,0-6 1,5 0 152,-5-5-118,6-6 44,-9-2 1,9-8-48,-6-4 105,0-3 1,-3-1 228,3 0-431,-4-7 932,6-7-776,-7-6-322,0 0 335,0-6 0,-2-3-33,-3-5-1044,4-7 703,-12 4 1,9-11-88,-5 4-812,-1 3 796,-5-7 0,0 7-191,1-4 696,-1-3 0,0 12 0,-12-18 0,-5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2.8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88 7850,'-15'0'976,"0"0"-779,7 0 89,2 0 148,6 0-138,0 0-212,0 7 61,0-6 0,0 13 193,0-5-401,6-2 205,-4 12 0,11-9-101,-3 10-118,-4-4 254,7 5-290,-4 2 79,5 0 0,3 5 101,2-4 1,-2 3-8,2-3 1,-3 4 17,-1-4-129,0-2 88,0-1 1,1-7 31,3 1 150,-2 0-134,4 0 272,-6-7-283,-1-2 124,1-6 0,0 0 446,0 0-287,-1 0-197,1-6 1,0-9 170,-1-9 1,6-4 2,0-2-306,6-6 75,-10 5 0,7-11 293,-4 3-1172,-2 3 591,4 0 1,-1 6-1041,-1 1 661,1 0 197,-5-1-1325,-1 7 1047,1 2 0,1 11-184,4 1 829,-4 5 0,18-9 0,-2 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8003,'0'-15'175,"0"0"78,0 7 1,0 3 104,0 10 422,0 3-466,0 13 1,0 7 159,0 7-168,7 5-145,-5 4 0,4 4 96,-6 6-70,0 0-47,0 4 1,0 6-113,0 0-918,0 13 832,0-15 0,0 16-125,0-9 118,0-4 152,0 7-156,0-5 18,0 0 0,5-4-488,0-9 354,6 4 102,-9-13 0,6 3-213,-3-14 296,-3 0-33,4-17 0,-4 2 104,3-9 786,-4 3-875,6-11 461,-7 4-624,0-6 49,0 0-131,0-6 232,0 4-9,0-11-829,0 11 545,0-11 0,-5 5-1294,0-7 782,-6 1 836,3-1 0,-14-6 0,-1-2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16.74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60 177 20244,'0'-15'-7194,"0"1"6256,0-1 1,0 5 239,0 0 483,0 0 1,5-4 181,-1-1 1,1 5 33,-5 0 1,5 6 575,0-6-1385,0 6 1144,2-9 0,-6 10 250,4-7-495,-3 7 172,4-3 1,-4 12 70,3 4 0,1 0-10,-1 4 0,0-2-353,-5 7 1,5 4 140,0 2 0,0 1-107,-5-2 0,5 4 100,0-3 1,0 2-35,-5 3 1,1-1-114,4 1 0,-3 1 36,3 3 1,-4-3-252,-1 3 1,0 2 233,0-1 0,0 9-49,0-5 0,0 7 73,0-7 0,5 8-3,0 2 1,0 5 24,-5-5 0,5 0 12,0-5 0,1 0 50,-1 0 1,-3 5-9,3 0 1,1-5 106,-1-4 0,2-1-48,-2 5 1,-2 3-5,7-3 1,-5 4-56,4-9 1,-4 3 32,5 2 1,-5 1-57,5-1 0,-5 0 27,4 0 0,-4 2-18,5 3 0,-5-2-13,5 7 1,-5-5-30,5 5 1,-7-5-10,2 5 0,3-7 0,2 2 0,-4-2-8,-1 2 0,2-3 1,-2 3 1,1-3-21,-1-2 0,-3 0-24,2 0 1,-2 2 12,-2 3 0,0-3-19,0 3 0,0-4 30,0-1 1,0 2-4,0 3 1,0-3 35,0 3 1,0-3-35,0-2 0,0 6 5,0 4 0,0-3 62,0-2 1,0 1-8,0-1 1,0 7 12,0-2 0,0-2-5,0 2 1,-5-5-99,0 5 1,0-5 46,5 5 0,0 0 11,0 4 0,-4-4-44,-1 0 1,0-5 5,5 5 1,-2-5 5,-3 5 1,2-2-32,-7 2 0,7 3 11,-2-3 1,-2 2 46,3-2 0,-3 1 150,2-6 1,3 7-150,-2-2 1,-3-2-4,2 2 0,0-5 32,5 5 1,0 0 31,0 4 0,0 1-44,0 0 1,0-5 39,0 0 1,0-2-100,0 2 1,0 3 82,0-3 1,0-2-65,0 2 0,0 3 53,0 2 1,0 2 62,0-12 1,0 6-97,0-1 1,0 2 7,0-3 0,0-2-36,0-7 0,0 7 27,0 3 0,0 1-41,0-1 0,0-2 42,0-3 1,0-1-2,0 6 1,0-2 62,0 2 1,-5 3 120,0-3 1,-1 3-316,1 2 0,3 3 136,-3-3 1,-1 3-44,1-8 1,0 1 62,5-1 1,-5 6-131,0-6 0,0 7 102,5-7 1,-4 3-143,-1 2 0,-2-1 70,2 1 1,4-2-127,-4-3 1,-2 3 104,2-3 0,-5 2 4,6-2 0,-3 3 14,2-3 1,2-2-6,-7 2 0,7-7 37,-2 2 0,3-3 35,2-2 1,-5-5-15,0 1 0,1-3 41,4 2 1,0 2 43,0-7 1,-5 7 60,0-1 1,0 0-121,5 0 0,0-3 22,0-3 1,-5-1-32,0 6 1,0-6-15,5 1 0,0-3 56,0-1 0,0 4 81,0 0 0,-5 5-55,0-4 1,0-6 44,5-4 1,0-1-139,0 6 1,0-6-15,0 1 1,0-7 30,0 1 0,0-3 46,0-1 1,0 0-94,0 0 1,0-6 34,0 1 7,0 0 0,-1 0-230,-4 0-328,3-7-863,-4 3 641,6-6-514,0 0 1,-7-1-118,-3-4 1454,-9-3 1,-11-14-1,-7 0 1</inkml:trace>
  <inkml:trace contextRef="#ctx0" brushRef="#br0" timeOffset="1200">5146 4498 20738,'-9'0'-617,"-4"0"623,3 0 1,-4-1-11,-6-4 320,-9 3-440,-15-4 172,-9-1 0,-14 6 2,-6-4-1,-9-2-333,-11 2 1,-3-1 322,45 3 0,-1 1 0,-1 1 0,0-1 43,1-3 0,1 0 1,-2 0-1,0 0-9,-45-10 0,45 10 0,0 0-54,-1 1 1,0-1-1,-3 0 1,1 0 63,2-2 1,0-1-1,-3 1 1,0-1-18,1 1 0,-1 0 1,-1 0-1,0 1 27,0 1 1,-1 0-1,1-1 1,0 0-46,1 4 0,1 0 0,0-3 0,1 0 19,1 2 1,0 1 0,2-1 0,0-1-56,-2 2 1,0-1 0,-44 2 50,5-4 1,5 3-160,4 2 1,-2 0-26,2 0 0,6 0 45,5 0 0,1 5-51,8 0 1,-1 2 96,1-2 0,10-2-76,0 7 0,2-6 53,3 6 0,-2-5 1,2 5 1,9-5 313,-5 5 0,11-5-356,0 4 1,-2-4 196,2 5 1,-1-5-170,6 5 0,-1-7 113,1 2 1,0-3 44,-1-2 0,6 0 174,-1 0 0,6 0-138,-6 0 0,7 0 90,-1 0 1,2 0-63,3 0 0,-1 0 6,0 0 1,5 0-40,1 0 1,4 0-390,-5 0-399,7 6-1123,-4-4 686,7 11 0,0-5-14,0 7 1,0-6-1265,0 1 2021,0 0 0,0 11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3.7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1 7389,'-8'1'-1227,"3"4"1227,3-3 0,2 4 0,-1-6 0,-4 0-245,3 7 231,-5-5 1,6 6 81,-4-3 77,3-4 0,-4 12 432,6-3-262,0-3 0,0 6 187,0-5-278,0 7 0,6-1 190,4 1 5,3 0-278,2-1 0,0 6 159,-1 0-238,7-1 86,-4-4 0,9 4 157,-6 1-116,6-7-44,-3 0 0,1-6 319,1 3-119,-1 3-143,5-12 1,-4 6 206,-1-7 0,1-7-89,4-3 68,-6-3-218,5-1 0,-10-3 225,6-2-508,1-4 155,-2-7 1,0 3-580,-4 2 323,-2-3 196,4 12 0,-8-10-434,-3 6 225,3 7 156,-12 0-1722,6 12 522,-7-12 1271,0 11 0,0-5 0,0 7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0.8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354 88 8073,'0'-14'186,"0"-1"1,0 0 0,1 2 588,4 3-118,-3-3 527,4 12-574,-6-6-640,0 7 205,0 0 1,0 8 431,0 7-333,0 6 0,-1 9-20,-4-1-79,3 7 1,-4-3 234,6 6-422,0 6 64,0 1 0,-5 6 299,0-3-569,0-3 205,-2 11 1,6-4-140,-4 5 23,-3 1 194,6 0 1,-9-5-31,6 0 64,0 0-600,-2 4 462,6-5 83,-6-3 1,2-10-30,0-1 1,1 0-6,4 5 0,-5-5 97,0 0-211,0-6 146,5 3 0,-2-2 116,-3 1-109,4-1-30,-6-5 1,7-6 758,0-3-732,0-4 11,0-1-68,0-7 97,0-1 26,0-7 497,0 0-236,0-7-238,0 5-331,-6-11 115,4 5 0,-5-2-390,7 1 222,0-1 122,0-5 1,-4 5-502,-1 0 328,0 1 59,5 0-496,0-4 426,-7 5 1,6-6-44,-4-1 0,-2 5-72,2 0 0,-5 0-184,6-4 383,-8-1 43,10 0 1,-11 1-25,4-1 142,2 0-160,-6 1 201,5 5-55,-7-4 1,2 5-244,3-7 534,-3 1-179,5 6 0,-2-4-55,0 7 0,6-1 117,-6 1 203,6 3-154,-2-4 76,6 6 525,0 0-494,0 6 1,2 2 120,2 7 263,5 0-337,-1-1 0,5 1 213,-3 0-175,3 0-122,1 6 0,4-5 180,-3 4-313,3-4-3,-10-1 0,7-1 16,0 1-133,-1 6 182,1-4 1,0 4-354,-1-6 79,1-1 62,-7 1 0,4-5-122,-7 0 103,6-1-15,-3 0 32,0 4 94,5-12-11,-4 6 413,5-7-252,1 0 1,-5 0-14,0 0 314,-1 0-242,6-7 1,1-1-14,4-7-37,-4 1-60,6-1-562,-8 0 330,1-6 1,1 3 169,4-6-1426,-10 6 926,9-4 0,-10 8 22,5-1-1677,-6-6 1333,5 4 1,-9-4 762,6 7 0,-1-1 0,6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1.9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265 148 8019,'0'-15'-91,"0"0"258,7 1 0,-5-1 295,2 0 1,-2 0-121,-2 1 82,0 6 0,0-5-196,0 11 349,7-5-16,-6 1-145,6 4-480,-7-4 244,0 6 89,0 0-267,0 6 55,0 2 1,5 14 120,0 2 5,-1 4-59,-4 1 0,0 7-2,0 3-59,0 4 134,0 1-304,0 7 76,0 1 1,0 7 201,0-1-250,0 1 85,0 7 1,0-6 170,0 4-245,0-4 40,0-1 1,0-2-132,0-3 203,0-3 0,0-9-9,0-3-256,0-9 240,0-3-27,0-10 5,0 11 22,0-12-110,0 5 89,0-13-18,-6-1 1,4-7 3,-4 0-246,6 0 253,0 0-13,0-7-525,0 6 256,0-12 113,0 11 1,-2-11-1084,-3 3 573,4-3 240,-6-2 0,2 5-179,0 1 0,-6-1 21,1-5-178,-3 0 587,-2 1 1,1 1 196,-1 3 0,0-3 0,1 5 0,-1-7 0,0 0 0,0 7 0,1-5-73,-1 5 73,7 0 0,-5-4 0,3 7 0,-3 0-1,5 5 174,-5-6 384,11 4-302,-4-4 0,4 6 422,-3 0-347,3 0 75,-4 0 263,6 6-282,0 2 42,6 1-80,-4 4-104,5-5 1,-1 7 101,4-1-270,-4 1 5,7 0 1,-4-1 265,5 1-352,-6 0 64,6 6 1,-5-3-246,11 6 76,-4-6 93,6 4 0,-8-3-170,1 1 66,6 6-19,-5-3 67,6 0 107,-8-2 0,6-5-39,0 4 216,-1-4-102,-4 5 1,0-7-59,-1-5 340,1 4-204,0-11 0,-6 5 404,1-7-125,-6 0-91,9 0 385,-5-7-181,6-1-304,-5-7 1,4-4-226,-3-1 5,3-6 0,8-4-1528,-5-1 1048,5-5 1,-1 2 158,0 0-1532,-1 0 1157,-4 11 1,1-5-887,4 3 1527,-4-2 0,12-3 0,-5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5.0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8510,'6'-13'0,"2"1"0,2 4 0,0 0 0,1 2 0,2-3 2704,2 1-2298,0 5 1,6-4 212,3 7-143,4 0 54,8 0-310,8 0-59,9 0 3,5 0 1,3 0 26,2 0 0,9 0 0,7 0 0,4 0-1045,-5 0 855,1 0 68,-6 0 1,-4-1-932,-1-4 792,-12 3 57,1-11 1,-16 10-301,-7-7 175,1 7-19,-19-4-193,5 7 1161,-13 0-962,-1 0 275,-7 0-584,0 0-108,-7 0-93,6 0 5,-12 0 292,4 0 154,-5 0 0,-1 0-1,0 0 0,-4 0 28,-1 0 1,-4 0 31,4 0 1,-4-5-222,4 1 368,-6-8-130,3 10 0,0-6-125,4 3 420,-4 4-169,6-12 0,-4 6 192,6-3-145,1 4 0,6-1 748,-6 6-325,13-12-165,-12 11 0,13-5 55,0 7 1,6 0 62,9 0 70,6 0-253,2 0 0,8 2 112,3 3 1,-1 3-41,6 7 0,-6 0-238,1-1-47,4 7 0,-7-4 250,3 2-264,-9-2-86,2 4 99,-10-5 1,2 5-151,-9-6 1,-3 2 218,-7 2-279,-7-3 89,-1 6 1,-15-3 145,-6 1-283,-1 6 110,-12-10 1,1 12-924,-3-3 484,-3-4 354,9 7 0,-6-12-1005,0 4 1220,0 2 0,0 1 0,-1 7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6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88 280 7513,'8'0'1857,"-1"0"-1298,-7 0-144,0-7 58,0 6-302,0-6 0,0 9 81,0 3-24,0 3-43,0 7 1,-5-1 184,0 1-508,0 6 171,-1-5 1,4 12-478,-3-3 340,4 3 62,-6 7 0,5-4-933,-2 4 527,2-4 170,2-2-651,0 1 571,0-8 1,2 0-361,2-8-170,-2 1 259,5-7 629,-14-8 0,-1-8 0,-5-13 0,3-4 0,-3-9 0,5 3 0,0-11 0,1 4 0,7-8 0,0-3-172,0 4 93,0-6 1,7 7 78,2 0 841,5 0-554,0 6 0,3 2 492,2 7-326,-3 6-233,12 2 1,-7 8 574,4 3-322,3-3-231,-12 11 1,5-4-167,-6 6 0,0 4 323,-1 1-472,1 7 118,-7-4 1,-1 7 184,-7-1-292,0 1 68,0 0 1,0-1 83,0 1 4,0 0-15,-7 6 1,1-5-74,-4 4 80,-3 3 19,5-7-247,-7 12 91,7-12 0,-5 10 71,3-6 0,-1 5-180,1-6 0,2 1 229,3-6-199,3 8 57,-5-6 0,9 5 172,3-6-44,3 6 0,12-5-76,-1 4 87,8-4-60,2 6-2,2-6-64,5 5 72,-7-6 1,1 0 19,-1-1-292,0 1 268,1-7 0,-7 4-418,-4-7 182,-9-1-41,3 3-432,-5-5 295,1 4 158,-3-6-702,1 0 532,-6 0 1,6 2-135,-7 3 552,0-4 0,0 6 0,0-7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7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148 425 8000,'8'0'298,"5"0"-298,-12-7 904,12 6-177,-11-6-154,11 1-108,-11 4-281,11-11 0,-11 10 184,2-7-401,-2 7 203,-2-10 0,-2 9-321,-2-5 169,-5 5 16,1-9 1,-5 12-29,3-4-202,-3 3 186,-1 2 1,-1 0-418,0 0 252,0 7 15,1-6-265,-1 12 234,0-4 1,2 5 32,3 1 1,-1 0 56,6-1 0,-1 3-36,1 2 214,3-9-142,-4 16 1,6-21 168,0 10 33,6-4-174,-4-3 1,11 1 214,-3-5 19,3-2-172,1 5 130,1-7-128,0 0 0,1-5 14,4 0-69,-4-7 47,5 4 0,-6-2-130,0 1 129,-1-1-7,1 2 0,0 1-137,-1 7 116,-5 0 6,4 0 1,-5 0-257,7 0 233,-7 0 14,5 0-183,-12 0 79,12 7 0,-9-4 48,6 7-423,-7 0 48,10-2 183,-11 5-552,11-5 484,-12 0 1,11 0-292,-7-3 620,6-3 0,-9 4 0,11-6 0,-5 0 0,0-6 0,5 4 0,-11-11 0,11 5 0,-5-7 0,0 7 0,0-5 36,-3 3 1,-3 2 111,3-2 0,1 5 748,-1-4-403,0 5-62,-5-9 84,7 12-196,-6-6-1,6 7 107,-7 0-31,6 0-25,-4 0-191,11 7-8,-11-6 0,6 14 226,-3 0-496,-4-1 119,12 8 1,-11-6-465,3 3 280,3-2 132,-6 4 0,9-6-407,-6-1 237,6 1 94,-9-7 1,6 4-209,-3-7 165,-3 0-27,11-5-236,-12 0 180,6 0 1,-5-2-154,3-3 490,3-3-95,0-7 1,5-4 106,-3-1 31,-4-6-197,7 9 0,-4-9 148,5 7 41,7-7-137,-4 9 141,4-4 44,-6 0-198,-1 4 59,-5 3-14,4 1-8,-5 11 0,2-4 15,-1 6-63,1-7 52,-2 5-69,5-4 58,-4 12 4,5-4 55,-6 5-64,6-7-3,-13 0 231,12 0 8,-11 0-129,11 0-42,-11 0 1,4-2 31,-6-3-12,0 3 18,0-11 12,0 12-45,-6-12-19,4 11 0,-11-5-150,3 7 152,-3 0-15,-2 0-175,1 0 154,-8 0 1,6 7 25,-4 3 0,4 4-2,1 6 0,1-2 2,-1 7-129,0-1 100,7-1 0,-3 5-263,6-4 257,0-3-6,5 7 0,0-7-202,0 4 197,6-4-12,3-13-103,5 5 97,1-11 0,5 5-15,-1-7-69,1 0 73,1-7 0,2-6-18,6-7 180,-6-6-154,5 3 0,-7-8 274,4-3-252,2-4-9,-10 1 1,9-6 247,-7 4-213,1-3-230,-5-9-136,-1-1 210,-5 6 1,-3 0 51,-6 17 273,0-4-209,0 24 1,-6-9-14,-4 13 1,2 1-27,-2 9 0,5 5-250,-5 10 420,0 3-159,2 6 0,0 5 196,3 1-166,4 5-26,-6-9 62,7 12-44,-7-6 1,6 1-10,-4-4-546,3 4 358,2-7 0,5 10-93,0-7-501,7 0 492,-4-4 0,6-6-369,1 1 254,0-7 424,-1 3 0,1-13 0,6-1 0,2-7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1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104 133 7805,'0'-8'1308,"0"1"-675,0 7 338,0 0-915,-7 0 114,5 7 0,-4 1-340,6 7 167,0-1-37,0 1 1,0 0 31,0-1 143,0 1-433,0 0 161,6-1 1,-2-1-48,5-3-28,1-3 95,-2-7 1,6 0-118,-5 0 218,4 0-16,2 0 0,-5-7 92,0-3-90,-7-3-2,10-8-163,-11 5 173,4-12 1,-7 7-29,-4-4 1,1-1-3,-5 7 0,-6-3 4,-5 3 1,-1 7-16,1-2 1,4 7-25,-3-3-231,2 7 162,2-3 0,1 6-221,-1 0 0,5 6 56,0 4 1,7 3 76,-2 2 110,4-1-54,1 1 202,6 0-148,2-1 0,7 1 134,0 0 108,-1 0-183,1-7 1,2 3 166,2-6-206,-3 0 155,6-5 1,-8 0 165,1 0-46,0 0-185,-1 0 1,1-2 612,0-3-267,6-3-154,-11 0 539,16-5-173,-23 5-225,17 0 0,-14-1-51,4 5 1,-2 2-213,-3-3 191,-3 3-118,4 2-147,-6 7 1,0 1 81,0 7 1,0-5-190,0-1 1,0 1 180,0 5-382,0-7 82,-6 5 178,4-11-98,-4 4 164,6-6-103,0 0 86,6-6 0,2-2-8,7-7 179,0 0-72,0 1 0,4 0-83,1 5 262,6-4-111,-10 4 0,7 0-87,-3-1 105,-4 7-117,5-4 0,-6 7 51,0 0-26,-7 7-19,5-6 1,-10 12-29,7-3 51,-7 3-10,4 2-198,-7-7 8,0 5 189,0-5-310,0 0 257,0-1 1,-2-7-1,-3 0-158,4 0 124,-6 0-177,7 0-9,0-7 144,0-1 76,0-6-39,7-1 102,-6 0 0,12 2 169,-3 3 1,3-1-135,2 6 264,0-7-202,6 11 0,-5-6 65,4 7-201,-4 0 56,-1 7 1,1-4-131,4 7-37,-4 0 154,5 4 0,-9 1-772,2 0 337,-2 0 143,9-1-442,-6 1 388,-7 0 1,5-1 272,-3 1 0,3 0 0,2-1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8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294 162 8009,'9'-6'11,"4"-2"29,-3-7 1,-2 0 20,1 0 0,-5 6-19,1-1 1298,-4 0-807,-1 2 0,0-5-83,0 3 1,0 2-224,0-2 0,-6 7-126,-4-2 183,-3-3-56,-2 6-379,-6-4 176,5 6 0,-11 0 208,8 0-462,-1 0 178,-1 6 1,0 4-79,-4 10 34,4-4 145,6 18 0,1-8-160,-1 13-66,7 1 179,-5 4 1,11 0-241,-3 0-22,4 7 205,1 1-706,6 0 607,-4-1 0,9-7-31,-6 0 1,2-6-83,-2-4 0,-4-5 80,4-4 0,-3-4 3,-2-6 1,-2-7-475,-3-3 278,4-4 330,-13-1-927,6 0 484,-6-6 492,-1-2 0,7-7 0,-5-6 0,5-2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279 15 8352,'15'0'1101,"-7"-6"-711,-1 4-58,-7-4 87,0 6-254,-7 0 1,-1 0 96,-7 0-42,-6 0 0,5 0-291,-12 0 127,5 0 1,-1 4-94,-1 1 1,2 0-350,-1-5 1,3 5 300,6 0-1440,0 0 1015,1-5 0,4 2 510,0 2 0,7 5 0,-4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4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0 148 7970,'15'6'0,"0"-4"98,-1 3 1,1-4 167,0-1 0,-1 0 69,1 0 108,0 0-275,0 0 0,4 0-39,1 0-65,6 0 1,-3-5 326,6 0-517,1-6 163,-8 3 1,6 0-210,-11-5 179,4 4 0,-5-5 3,4-1 1,-11 5 46,1 0 0,-6 1-38,-4-6-83,0 7 19,0-5 1,-9 11-95,-5-3-34,-1 4 191,-6 1 0,0 0-217,-4 0 217,4 0-29,0 0-183,6 6 84,0 2 1,-1 4 48,-4 2 1,9-5-18,-4 10 0,9-6-16,-4 7 189,7-4-133,-4-1 0,7 0 179,0-1-177,0 1 6,7 0 1,1-2-18,6-3 30,8 3 1,-1-10-13,3 7-639,4-7 437,-5 3 1,6-6-318,1 0 327,-7 0 0,4-4-174,-2-1 33,-4-7 362,0 4 0,-3-7 0,-3 1 0,3-1 0,-10 0 0,5 1 0,-3-1 0,-3 0 0,-7 7-204,0-5 118,0 5 86,0 0 331,-7-5-84,-1 11-101,-7-5 274,0 7-48,1 0 26,-1 0-317,0 7 1,6-4 135,-1 7 66,6-7 61,-9 10-226,12-5 151,-12 1-141,11 4 0,-6-10 102,3 7-379,3 0 141,-4-2 0,6 5 164,0-3-357,-7-4 104,6 7-31,-6-5 80,14 7 1,-4-7 46,7-3-332,0 3 127,4-6 0,1 4-79,0-6 244,-1 0 0,1 0-45,0 0 268,-1 0-220,1 0 1,0-4-54,0-1 328,-1-7-121,-6 11 0,4-8-41,-7 5-8,6 2 0,-8-5 83,7 7-79,-6 0-45,2 0-56,-6 0 70,0 0-153,7 7 0,-6-4 139,4 7-373,3-7 201,-6 10 0,9-9-526,-6 5 324,7-5 17,-4 2 331,7 1 0,6-6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4.7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74 8571,'1'-20'0,"4"1"18,-3 6 0,6 1 268,-3 7 35,-3 0-410,4 5 0,-6 2 84,0 3 1,0 5 149,0 9 0,0-1-155,0 7 1,0-1 31,0 6 0,0 4-121,0 0 1,2 7 91,3-2 1,-4 4 10,4 1 0,-1 2-86,0 3 0,0 3 72,5 7 0,1-1-216,5 1 0,-2 3 117,-3-3 1,1-5-120,-6-15 0,0-3-207,-5-6 124,0-8 1,-2-7 134,-2-10 1,-5-5-42,-5-5 0,-6-5 217,0-9 0,-6-4 0,2-7 0,3-5 0,1-5 0,4-4 0,1-5 0,2 3-122,3-3 0,4-3 265,6-2 1,0-1 172,0 1 0,0-2 112,0 7 1,6 0-105,4 5 0,3 2-288,2 3 0,-1 3 120,1 6 1,0 7-143,-1 4 1,6 4 139,0 5 1,4 4-256,-4 6 1,4 0-15,-4 0 0,6 0 85,-1 0 0,-4 1 96,-2 4 0,-2 2 9,-3 3 0,1 3-64,0-3 0,-5 3 33,-1 1 0,-5 6-8,1-1 1,-4 3 21,-1-3 1,-5-2-32,0 2 1,-11 2 30,1-1 1,-4 6-17,-1-1 1,2 1-64,-6-2 0,4 4-1,-4-3 0,4 1-82,-5-2 0,8-1 124,-3-3 0,8-2-56,3 6 1,1-6 32,-2 2 1,3-4-10,7-1 1,7-5 105,3-1 1,9 1 164,6 5 0,7-5-98,3-1 0,5-4 0,0 5 1,-3-2-185,2 2 0,-4 2 108,4-8 0,-5 6-189,5-5 1,-11 0 103,2-5 0,-11 5-285,1 0 0,-4 0 65,-1-5 1,-7 1-378,-3 4 110,-4-3 1,1 6-551,3-3 1037,-3-3 0,4 11 0,-6-5 0</inkml:trace>
  <inkml:trace contextRef="#ctx0" brushRef="#br0" timeOffset="264">809 779 8577,'10'0'0,"0"0"349,-7-6 0,5 3-29,-3-7 0,-2 7-200,7-2 0,-7 10 147,2 4 0,3 6-131,2 5 1,-2-2 55,2 6 1,-5 1-218,5 4 1,-2 0-13,2 1 1,3-1-80,-3 1 1,-2-1-2,2 0 1,-2 1 67,2-1 1,3 4-628,-4-4 0,5 4 302,0-9 1,-2-1-1017,2 2 1390,-2-7 0,16 10 0,-6-6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9848,'8'15'911,"-1"-1"-740,-7 8-275,0 7 107,0 2 1,0 12 29,0-4 0,0 5-87,0 5 0,5-3 183,-1 3-966,1-4 579,-5-1 0,0-6-940,0-4 624,0-3-2,0-1 576,0-7 0,-6-2 0,-2-6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0.47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1 163 7970,'9'-7'362,"1"-3"1,-5 4-154,5 1 822,-7-3-583,10 6 0,-10-9 190,7 6-604,0 0 39,-2 5 0,5 0 109,-3 0-169,-3-7 155,6 6 0,-5-6-587,7 7 233,-1 0 212,1 0-1016,0 0 690,-1 0 1,1 0 38,0 0-520,-1 0 154,1 0 80,0 0 240,0 0-138,-7 7 296,5-6-105,-5 6 57,0-1 255,-1-4-326,-7 5-39,0-1 381,0 2-46,0 0-215,0 5 385,0-4-154,0-1 0,0 5-101,0-3 482,0-4-198,0 7-85,0-5 454,0 7-388,6-7 0,-4 0 283,3-3-182,-4-3-20,-1 5 361,7-1-367,-6-4 0,8 4 225,-4-6-152,-4 0-185,12 0 0,-9-1 26,5-4 0,-1 1-75,2-5 0,3 4-58,-3-5-139,-3 0 208,6-5 1,-7-1-262,4-3 113,3 2-110,-5-4 87,0 0 9,-1 4 1,-2-4 98,0 6-545,0 1 154,-5-1 34,0 0-794,0 1 247,0 5-902,0 3 868,0 6 758,0 0 0,-7 6 1,-1 3-1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1 353 7970,'1'13'0,"2"-2"556,2-1 162,7 0-382,-11 5-284,6-1 143,-7-5 1,0-1-52,0-3-112,0-4 304,0 6-353,0-7-35,0 0 0,-5-7 6,0-2 1,0-1 103,5-5-201,0 4 47,0-11 0,0 1-22,0-3 117,7 2 10,1-5 1,2 5-172,0-2 149,-1-4-89,6 12 0,0-4-176,-1 10 1,-4-1 125,0 6-293,6 0 238,-6 5 1,10 0 13,-10 0 1,3 2-204,1 3 298,1 3 59,0 7-81,-1-1 1,-4-1 202,0-3-27,0 3 139,-2-11 142,5 11-313,-5-5 332,7 0-209,0-1 1,-1-7-20,1 0 151,0 0-109,-1 0 0,1-2 95,0-3-1,0-3-190,-1-7 265,7 7-25,-4-5-155,4-2-44,0-1 53,-4-5-56,-3 6 1,-1 0 119,-3 1-376,-3-7 60,-1 11 265,-6-16-345,0 16 116,-6-11 0,-2 12-140,-7 5 8,0-5 202,0 8 1,-1-6-121,-3 7 68,2 7 22,-11 1 0,12 8-14,-3 4 1,1 1 7,-2 4 289,10 2-270,-9-4 0,15 7 6,-6-1 16,7 0-10,-3 1 0,7-6 70,4 1 1,5-2-56,10 1 0,-2-3 10,6-6-11,1 0 9,10-7-510,-3 5 286,10-11 1,-4 4-151,6-6 0,-5-1-296,0-4 0,-1-2 630,1-3 0,-3-9 0,-7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1.8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352 74 7959,'0'-15'698,"0"1"896,0-1-968,-7 0-237,-1 7-222,-6 2 0,-1 6-353,0 0 121,-6 0 85,-2 6 0,-3-3-128,-3 7 64,9 0-55,-14 5 0,12-1-56,-2 1 0,-2 0 144,6 0-316,1-1 180,10-6 0,1 4-85,3-7 145,4 6 0,-4-4 133,10 2 1,3 0-110,7-4 0,4-2 187,1 7 31,6-7-187,-3 3 232,6 1 18,1 1-225,-1 0 65,-6 5 67,5-5-97,-12 1 1,5 4 60,-6-3-71,0-4 52,-7 7-154,-2-5 122,-6 7-5,0 0 1,-6-6-523,-4 1 238,-3-6 138,-2 9 1,0-10-548,1 7 347,-7-7 85,4 3-421,-4-6 368,6 7 1,5-5-572,1 3 210,-1-4 642,2-1 0,1 0 0,20-6 0,4-3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1 221 7958,'24'-15'0,"1"0"0,-3 2-238,3 3 264,3-3 1,-12 10 0,5-5 849,0 1-189,-11-4 86,10 9-523,-12-4 1,2 6-15,0 0-77,-7 0 0,3 1-39,-6 4 167,0-3-284,0 11 0,0-10 27,0 7 1,0-5-194,0 5 0,0-5-96,0 4 169,0-5 36,0 2 0,2-1-83,3 0 151,-3 0 1,6-5 95,-3 0-104,3 0 1,2 0 0,-1 0 238,1 0-228,5 0 1,-5-7 17,0-2-259,-1-4 119,6-2 0,0-1-733,-1-4 373,-5 4 67,4-6-953,-5 1 883,0 5 0,0-4 468,-3 10 0,-3-3 0,4 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2.5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30 133 7958,'6'-23'816,"-2"-3"-812,5 6 1,-5 1-87,1 4 0,-4 5 17,-1 0 1726,0 7-428,0-4-895,0 7-292,0 0 148,0 7 1,0 3 2,0 9 19,0-2 0,0 10-396,0-4 203,-6 7 1,4-1 42,-3 1 0,-1-1-90,1 0 1,-2 1-21,2-1-752,4 1 513,-6-1 1,2-5-698,0 1 518,0-1 206,5-1 1,0-2-246,0-6 165,0 0 40,0 0 503,0-7-230,7-2 0,1-1-64,7 0 0,1-2 122,4-8 1,-2-1 14,6-4 0,1-3 233,4 3 1,-6 2 323,-3-2-327,-4 7-108,-1-4 1,-1 7 174,1 0-111,-7 0-98,-1 0-184,-7 0 390,0 0-514,0 7 234,-7 1 0,-1 2 67,-7 0-374,1 0 162,-8 4 0,6-4-57,-4 0 1,4-2-158,1 2 1,2 3-832,4-3 494,-5-4 352,13 1 0,-6-6-699,7 4 407,0-3 208,0 4 364,7-6 0,1 0 0,7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382 397 8576,'15'-2'0,"0"-1"0,0-4 0,-2-1 796,-4-3 1,-4 4-584,-10 2 10,-9 4-87,-9 1 1,-7 5 137,1 0-52,0 6 0,-7-3-148,5 7 32,-5 0 0,5-1 255,-4 1-772,4 0 346,2-1 1,3 1-429,6 0 288,1-1 47,4 1-125,7 0 152,1 0 37,7-7 0,7 0 11,3-3 0,9-4-82,6 4 318,3-3-191,1 5 1,5-6-47,1 4 319,-1 3-242,2-6 0,-7 6 132,1-3-135,-1-3 21,-6 11 0,0-12-190,-4 4 178,-2 3 0,-9-6-15,-2 11 12,-6-5-10,0 0-164,0-1 159,-6-7 0,2 5-179,-5 0 7,-1 0 154,-5-5 0,5 0-230,1 0 217,5 0-49,-2 0-97,6 0 135,0 0-36,0-7 219,6-1-176,2 0 1,9-5 22,2 3 0,4-5-1,7-4 1,1 2 49,3-2 0,-3-3 115,3 3 0,2-7 258,-1 1-223,-1 4-57,-11-7 0,1 12 151,-9-4-5,3 10-93,-16-3-236,4 12 141,-12-12-45,-3 11 1,-5-4 18,-1 6 1,-5 1 61,1 4-188,-7 3 38,3 7 1,0 0-7,3-1 49,-3 8 21,7-6 1,-3 7-32,9-4 32,-3-2-6,11 10 54,-11-10-53,11 4 0,-4-1 23,6-1 108,13 1-119,-3-12 0,13 5 18,-4-3-108,4-4 84,6 1 1,1-7-537,-1 0 234,7 0 127,2-7 0,1-6-225,0-6 128,0-7 16,5 3 11,-6-7 145,-2-6 1,-7 4-93,1-8 250,-1 1-52,0-11 0,-6 2-165,-3-6 373,-4 7-150,-8-4 1,4 9 167,-7 3-93,0 3-53,-5 13 0,-5 7 146,0 6 7,-7 7-216,11-4 521,-6 7-508,1 0 0,2 7 43,-5 2 0,4 11-27,-5 4 0,2 4 54,-2 2 157,-3-1-218,11 0 1,-6 7 181,3 4-168,4-5-14,-6 1 1,7-1-118,0-1 162,0 0-25,0 2-715,7-11 451,1 9 1,2-13-15,-1 4-700,1 3 580,5-12 1,0 3-180,-1-9-760,1-3 537,-7-7 714,-1 0 0,-1 0 0,2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3.9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0 206 8316,'15'-5'0,"0"0"0,-1 2 0,1 0 1944,0-2-1672,-1 3 0,6-4 187,0 6-94,6 0-199,-3-7 1,6 5 166,0-2-527,1-5 232,6 8 0,0-11-1005,3 7 552,3-6 79,-11 9 0,5-11-287,-6 3 1,2 2 205,-2-1 0,-4 4-690,-11-5 303,-7 7 804,-2-4 0,-7 2 0,-4 0 0,-8 0 0,-7 5 0,0-1 0,6-4 0,4 3-83,0-3 61,0-3 1,1 5 351,-1-7 633,6 7-368,-2-4 205,6 7 2734,0 0-3233,0 7 1,-5-4 31,0 7-357,-6 0 67,3-2 1,-2 5 345,0-3-997,0 3 486,-5 1 0,1 1-335,-1 0 265,0 0 140,1-1 1,1 1-641,3 0 268,-3-1 197,11 1-71,-4-7 203,6 5 0,1-5-124,4 7 500,3 0-215,13-7 1,2 5-119,7-3 559,-1 3-347,1-5 1,4 5 446,0-3-275,0 3-131,-4 2 1,-1-6 139,1 1 16,-8 0-313,0-2 0,-12 5 55,-1-3 0,-5-2 133,0 2-300,-8-7 72,-5 10 1,-12-6 199,-3 3-383,-4 3 100,-8-5 1,-2 2-569,-6 0 308,0-1 192,0 0 1,2 4-1063,2-4 582,-2-2 206,11 6 0,0-10-205,6 7 0,12-5-56,-1 5 682,9-7 0,-2 4 0,7-7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206 133 8090,'0'-15'0,"0"-4"0,0-1 376,0 2 0,0 2 216,0 1 32,-6 7-223,4-5 117,-4 11-52,-1-4-230,-1 6 21,-7 0 1,1 8 29,-1 7 0,-5 6 67,1 8 86,-7 7-234,9 8 1,-4 9 146,6 5-322,7 1 43,2 0 1,6 5-41,0-1-1018,0 14 1028,6-8 0,7 11-265,7-7 137,6 7 94,-10-5-640,12 5 441,-12-13 0,4-8-7,-10-10 0,-2-6-172,-3-9 204,-4 0-574,6-24 125,-7 3-988,0-13 1272,0-13 0,0 2 269,0-14-490,0 1 170,7-6 0,-6-6 380,4-3 0,3 0 0,2-5 0,3-4 0,2-10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6.6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1 574 9050,'0'-43'0,"0"4"0,0 5 0,0 3 0,0 1 0,0 3 0,0 2 0,0 5 0,0 4 0,0 1 0,0 1 0,0-1 0,0 0 0,2 1 0,2-1 0,6 2 2388,3 3-2217,9-3 0,0 10 5,8-7-59,6 7 112,1-10-359,7 11 144,7-5 1,1 1 172,7-4-324,0 4 108,6-8 1,-6 6 117,0-6-272,0 5 269,-14-4 0,8 5-88,-4-6-88,-4 5 159,6-4 1,-12 12-211,0-4 108,-6 3 0,3-3 0,-7 0 79,1 2 1,-7 1 49,-4 2-317,-3 7 246,-1-5 1,-2 6 563,-3-3-701,3-4 146,-11 12 0,6-9-186,-3 5 173,-4 1-9,6 5 0,-7 0 174,0-1-168,0 1-1,0 6 278,0 2-70,0 0-198,0 5 10,0 1 137,0 2-133,0 12 1,0-11 46,0 8-216,7-8 193,-6 11 0,6-6-189,-7 7 166,6 0 0,1 0 24,3 1-110,3-1 81,-5 6-474,6-4 680,1 5-229,0-7 0,1 2 25,4 3-119,-4 3 102,5 0 1,-6-1 34,0-7 134,-1 0-148,1 0 0,0 0-300,0 0 285,-7-6 0,-2 3 16,-6-7 0,0-5 21,0-4-113,-6-7 1,-4 3 6,-10-6 1,-4-1 485,-10 1-284,-4-7-145,-6 5 0,-7-11-6,-3 3 262,-9-4-254,-4-1 0,-17-6 321,1-4-1189,0 4 904,9-8 0,-4 11 58,0-7-102,-7 7 1,16-5-1,2 5-147,10-2 1,3 0 164,10 5-193,3 0 286,18 0 1,2 5-109,6 0 982,7 0-1005,2 1 1,6-3-167,0 7 170,0-7-92,0 11 1,0-11-118,0 7 0,1-7 11,4 2-24,-3 3 1,11-6 116,-3 2-170,-4-2 91,7-2 0,-10 0-38,7 0-563,-6 0 453,2 0 1,-4 0-921,3 0 379,-4 0 159,6 0-458,-7 0 476,0-6 238,0 4 464,0-11 0,0 5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5.97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15 30 14912,'0'8'-4882,"0"-2"4234,0-6 1692,0 0-1241,0-6 1,0 3-199,0-7 0,-1 7 116,-4-2 289,3 3 1,-4-4 0,6-3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0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7962,'0'-14'268,"0"-1"0,0 5 67,0 0-57,0 7 503,0-10-97,0 12-289,0-6-172,0 7 167,0 0 91,0 7-110,0 7-204,0 9 1,0 8 83,0 3 1,0-1 83,0 6-451,0 0 156,0 6 1,5-6-569,0 0 314,-1 0 147,-4 5 1,0-1-760,0-4 422,0-3-31,0-7 1,0-6-890,0-3 911,0-4-217,0-8 44,0-1 1,0-9 585,0-3 0,0-16 0,0-10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3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74 8123,'5'-15'0,"0"0"1741,-2 1-1407,-2 6 1,-7 1 601,-4 7-468,-3 0-1,-8-7-293,4 6-7,-10-6 1,4 7-4,-7 0 0,1 0-104,0 0 1,-1 5 301,1 0-870,6 7 439,-5-11 0,12 7-1284,-4-3 725,4-3 204,1 11-991,1-11 315,5 11 367,3-12-2,6 12 396,0-11 0,1 11 339,4-3 0,4 3 0,5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7.5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7962,'8'6'-58,"-1"2"40,-7 0 0,5 5 155,0-3 1127,0-3-744,-5 6 0,5-5 357,-1 7-448,1-1-159,-5 1 1,2 6 53,3 4-101,-4 3-115,6 1 0,-2 0-434,0 1 277,0-1-293,1 1 1,-2-1-397,5 0 1,-4-1 737,5-3 0,0 2 0,5-4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1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16 7934,'-8'0'-480,"0"-5"1372,3 0-508,3 0 225,-11 5-194,11 6-152,-4 3 0,6 10 252,0 1-59,-7 12-307,6-7 0,-6 19 55,7 0 1,0 7 180,0 7-580,0 1 204,0 7 0,2-6-903,3 4 662,3-4 0,7-1 100,-1 0-237,1-7-111,0-8 370,-1-8-662,1-20 152,0 4 65,0-18 63,-7-2 211,-2-9 1,-1-13-194,0-8 232,0 1 242,-5-14 0,-2 4 0,-3-10 0,4-3 0,-6-7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8.7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44 295 7744,'-6'-30'0,"-2"2"0,-2 4 0,2 4 0,1 2 0,4 0 0,1-1 1248,2 1-983,0 1-60,0 3 0,7 1 89,3 3-288,3-3 130,1 11 1,3-6 31,2 3-38,-2-3 1,10 0 130,-2 3-379,3 3 1,8-4 268,-5 4-195,11-4 43,-4 6 0,6 0 152,0 0 17,6 0-100,3 0 1,-1 0-24,-3 0 0,2 0-6,-2 0 1,6 0 361,-1 0-313,-10 0-21,5 0 0,-13 0 18,3 0 31,-3 0-6,-6 0-54,-8 0 91,-7 0 16,-2 0-104,-11 0 79,11 0-103,-11 0 0,4 1 5,-6 4 0,0-2-240,0 7 103,0 0 50,0 5 0,0 1-92,0 4 53,0-4 0,7 10 91,2-6 10,-2 6-30,6-3 1,-5 8-1,7 1 149,0 3 45,-1 5-181,1-9 215,0 12-78,-1-6 0,1 9-63,0 3-44,-1-3 7,1 5 0,0-7-84,0 0 104,-1 0 1,-1 0-32,-3 0 0,-2-6-36,-3-4 54,-3-3-278,4-2 248,-6-6 1,0 3 5,0-6-206,-6 0 90,-2-6 1,-7 1 89,0 0-3,1-1-3,-8-5 1,4 4-93,-6-4 63,-1 4 18,-11-4 0,0 4 231,-3-4-229,-3-2 1,-1 4 181,-6-6-161,-6 7 1,9-9 4,-3 7 73,3-7-67,2 10 0,-3-5 9,3 7-250,-4-7 115,17 5 0,-5-6-82,7 3 176,0 3 0,6-5 1,2 0-102,6-3 54,7-3 22,1 4-345,1-4 28,4 4-301,-4-6-536,6 0 352,0 0 1,-7 7-1,-1 1 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0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30 7977,'-9'-8'-2091,"-4"2"2091,12 6 0,-12-7 0,5-1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3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7977,'0'-8'-512,"6"-5"1814,-4 12-566,4-6-52,-6 7 42,0 0-333,0 7 113,7 7-233,-6 9 1,6 7 133,-7-1-284,0 7 73,7-5 1,-6 10-88,4-7-113,3 7 172,-6-4 1,4 1-410,-6-4 83,7 4-82,-5-7 1,4-2-308,-6-9 1,0-4 293,0-1-1072,0 0 361,0-7 377,0-2-611,0-6 1198,0 0 0,-6-13 0,-3-3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59.5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339 44 7977,'8'-6'598,"-1"4"1,-7-6 182,0 3-325,0 3 1,-5-6 209,0 3-330,-7 4-168,-2-6 1,-3 7-379,-2 0 161,-4 0 95,0 0 0,-6 2-747,-1 3 372,7-4 128,-5 12 0,12-9-250,-3 5 1,-3 0 59,3 0-1033,-1 5 1424,12-6 0,-5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0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8878,'8'0'885,"-2"0"-528,-6 0 866,0 0-1083,7 0 0,1 0-177,7 0 207,-7 0-19,11 0 0,-7 5-271,12-1 78,1 8 0,4-10-244,-6 11 214,5-12 0,-7 12 84,4-3-246,-4-3 147,-7 6 0,1-7 50,0 4-225,0 3 252,-7-5 1,-2 2-20,-6 0-28,0 0 36,-6-2-68,-2 5 73,-7-5 1,3 7-17,-2-1 79,9-5-61,-15 4 0,12-5-7,-7 7 85,1-7-74,6 5 1,-4-10 291,7 7-133,0-7 9,5 4 240,0-7-223,0 0 1,7 0 50,3 0-197,3 0 107,8 0-58,2 0-128,6-7 148,1-1 1,6-7-147,3 1 1,3 4-261,2 0 0,0 0 52,0-5-811,7 7 655,-12-5 0,9 12-1141,-14-4 698,0 3 855,-4 2 0,6 7 0,1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0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45 8028,'0'-10'2,"0"0"228,0 7 114,0-4-2,-7 1-55,6 4-58,-6-5 31,7 7-88,0 0 0,2 7 80,3 3 1,-4 4-1,4 6 0,2 3-147,-2 6 125,6 1-30,-3 6 1,2-4 61,0 8-94,-7-1-287,10 5 6,-11 6 164,4 3 0,-6 5 153,0 1-625,0 0 342,7 0 0,-5 0 49,2-1-411,5 1 319,-8-13 1,11 0-183,-7-17 127,-1-3 43,3-11 0,-5 0-271,3-1 42,-4-5-386,-1-3 535,0-6-220,0-6-151,0 4 279,0-5 1,0 1 305,0-4 0,7-10 0,1-2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0.045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30 10516,'0'-8'-140,"0"14"0,-2 12-275,-3 17 0,4 2 286,-4 7 1,-2 1 8,2-1 0,1 5 192,4 0 1,0 6-188,0-1 1,1 3 66,4 2 1,-2-7-77,7-3 0,-2-5 109,2-4 1,2-1 47,-8-10 1,6-3-106,-5-11 1,0-5 179,-5 0-513,0-7 313,0 3 1,0-7 58,0-4 0,0 2-82,0-7 0,-5 0-102,0-5 1,0 1 111,5-1 1,-5-5-7,1 1 0,-1-1 176,5 5 1,0 1-155,0-1 1,1-5 207,4 1 1,-3-1-119,3 5 0,-2-1 77,2-3 0,-3 2-130,2-2 1,-2-3 215,-2 3 1,2-6-55,3 6 0,-4-6 85,4 6 0,-3-6-60,-2 5 0,0-6 168,0 2 1,0 1-100,0-2 0,0 6-58,0-6 1,0 3-14,0-3 1,1-1-14,4 6 1,-3-4-76,3 4 0,3-4 37,2 4 0,-2 1-143,2 4 1,-5 2 97,4 3 1,1-1-148,5 6 1,0 0 16,-1 5 0,1 0 120,0 0 1,4 6-80,1 4 1,0 5 95,-6 4 1,-4-2-75,0 2 1,-7 4 6,2 2 1,-3-2-19,-2 1 1,0-1 51,0 1 1,-9-1-126,-5-3 0,-1-2 93,-5 6 1,-2-6-57,-3 2 1,-4-9 111,-6-1 0,4-2-5,-3 2 1,8-3 70,1-7 0,3 0 279,-3 0 21,4 0-43,6 0 254,7 0-375,1-7 0,16 5-165,5-2 0,1-3-151,5 2 1,1 0 117,-2 5 1,6 0-150,-5 0 1,4 0 101,-4 0 0,-1 0-131,-4 0 1,0 0 99,-1 0 0,-1 2-15,-3 3 1,2-2 33,-7 7 1,1-5-17,-1 4 0,-3-4-27,2 5-88,-2-7 214,-2 11-112,0-6 1,-2 0 149,-2-3-68,2-4 1,-6 4 169,3 0 7,3 0-114,-4-5 519,6 0 98,0 0-716,0-6-2,0 4-152,0-5-1,0 7 194,0 0 189,0-6-310,0 4 25,0-4-124,0 6 307,0 0 203,6 0-124,-4 0 8,4 0-176,-6 0 1,2 0 248,3 0-95,-3 0 1,9 1-18,-6 4 1,6 2-120,-1 3 0,3 3-21,2-4 1,6 4 77,4 2 1,-2 0-65,1 0 1,2 1-1,8 4 1,-3-6 9,4 1 1,-4 0 7,-2-6 0,2 4-206,4 2 0,-4-7 150,3-3 0,-3-1-496,-2 0 0,1-2 192,-1 3 0,0-3-636,1-2 0,-6 0 16,1 0 909,-1 0 1,6-7 0,-1-1 0</inkml:trace>
  <inkml:trace contextRef="#ctx0" brushRef="#br1" timeOffset="779">1147 647 8558,'0'-14'-341,"0"-1"1,2 2-69,3 3 793,-4-3 1,6 10 94,-7-7-381,0 7-64,6-4 0,-3 7-171,7 0 1,-5 0 20,5 0 0,0 2 105,4 3 1,1-4-56,0 4 1,4 2 66,1-2 1,5 5 68,-6-6 0,7 8-73,-1-2 0,1-2 117,-2 2 0,3-2-75,-8 2 0,2 3 61,-1-3-102,-4 3 1,4 1 43,-10 1 1,-2-5-245,-3 0 226,-4-1 1,-1 4-62,-9-3 0,-6 2 39,-5-7 1,-1 1 4,-3-1 0,-4-3-56,3 3 1,-2-4-2,-3-1 1,6 0-11,-1 0 0,7 0 35,-1 0-125,2 0 105,3 0 181,5 0 0,6 5-14,13 0 0,1 0 143,14-5 1,-1 6-179,6 4 1,4-2 140,0 2 0,1 0-186,-6 5 1,-4-1 87,-1 1 0,-6 0-184,2-1 0,-6 1 85,-4 0 1,-3 0-253,-7-1 0,0 3 2,0 2 0,-9-2 11,-5 2 1,-9-3 10,-11-1 0,-6 5-254,-9-1 1,-3 6 450,-7-6 0,-6 8 0,-2-5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1 457 8028,'1'-15'0,"4"0"0,2 1 458,3-1-171,3 0-115,-5 0 0,8 6-24,4-1 1,3 2 193,6-2 82,0-3-252,7 5 0,2-1 173,6 5-275,7 2 112,1 2 1,12 0 181,-1 0-201,8-7-109,-11 6 0,12-6-16,-4 7 1,6-1 103,4-4 1,-9 1-29,-1-5 0,-5-3 36,-5-7 1,-1 1-15,-3-7 0,2 6-58,-7-6 0,-7 1-126,-7-6 1,-4 7 78,-2 4 1,-6 4 62,-3 5-214,-4-3 155,-1 11-149,-7-4 181,-2 6-138,-6 0 0,0 6-130,0 4 0,2 2 142,3-2 0,-4 7 19,4-2 1,-3 5 23,-2-1-9,0 4-23,0 0 0,0 5 146,0-4 11,0 4-50,0 8 1,0 0 133,0 3 1,0 5-64,0 0 107,0 0-87,0 14 1,0-13-26,0 4-316,7 4 121,-6-8 1,6 11-86,-7-7 205,0 0-9,0 2 1,5-4-43,0 7 35,-1 0-368,-4-2 122,0-8 208,0-1 1,0-8-39,0 5-237,0 2 120,0-11 0,0 0 103,0-6-99,0-7 118,0 9 1,0-10 46,0 2 271,0-2-330,0-3 0,-4-4 60,-1 0-91,0 0-74,5-2 63,0-2 0,-2-1 10,-3 0 64,4 0-52,-6-5 3,7 0 121,0 0-17,-7 0-47,6 0-21,-12 0 180,5 0-153,-14 0 0,4 5 1,-6 0 200,-7 0-193,0-5 0,-17 0 7,4 0-171,-10 6 161,2-4 0,-8 6 284,-4-3 1,4-3-274,-6 4 0,3-1 226,-1 0-757,-6 6 558,16-2-323,-10-1 197,18 5 1,-4-10 91,6 7 279,0-7-126,-1 4 1,8-7-74,3 0-219,3 0 168,1 0 1,2 0 1198,4 0-969,9 0-111,2 0 0,7-2-186,-4-3 122,-3 4-54,11-6-84,-4 7 229,6 0-897,0 0 559,6 0-277,-4 0 127,4 0-340,-6 0-626,0 0 1,0-6 0,0-3-1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2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15 8149,'8'0'1469,"-2"-7"-1143,-6 6-221,0-6-108,0 7 383,0 0-330,7 0-110,-5 7 116,4 8 1,-6 2-96,0 8 0,5-1 187,0 6-443,0-1 222,-5 7 0,5-5-77,0 4-324,6 2 327,-9-6 1,6 5-525,-3-7 329,-4-6 168,6 5 0,-2-12-359,0 4 228,0-4 0,1-7-284,-4-3 589,4-6 0,1 0 0,1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2.5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15 9657,'8'0'1244,"-2"0"-980,-6-7-92,0 6 1,-6-6 170,-4 7-428,-3 0 150,-2 0 1,-6 0 217,-3 0-758,-4 7 411,-2-6 1,1 8 72,0-4 1,-2-2-125,-4 7-905,4-7-307,-5 10 560,13-11 341,-4 11-537,10-12 556,-10 6 1,10-7 406,-2 0 0,2 6 0,3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1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60 7039,'0'-8'753,"0"1"0,2 2-116,3 0-412,-4 0-57,6 5 0,-6-1-4,4-4-111,-3 3 214,4-4-218,1 6 23,-5 0 0,6 0 38,-3 0 1,-2-5-114,7 0-221,0 0 156,4 5 45,-6 0 0,5 0-4,-3 0-106,-3 0 208,6 0-226,-5 6-63,7 3 251,-7-1-228,5-2 82,-11 1 0,6-1 69,-3 4 27,-4 3-34,6-11 3,-7 11 129,0-5-121,0 0-118,0 5 133,0-5-11,0 1-136,-7 4 142,6-12 1,-12 6-286,11-1 250,-5-4-5,1 5-44,4-7 17,-4 6-7,6-4 226,0 4-36,0 1 72,0-6 50,6 13-176,-4-13 0,9 7 289,-6-3-63,7-3-246,-4 11 42,7-5 27,-7 0 12,5 5-213,-5-5 161,0 7 1,-1-5-227,-7 0 226,0-7-12,0 10 1,-2-10-257,-3 7-21,-3 0 244,-7-2 0,-1 4-667,-4-8 281,4 8 198,-12-4 1,10 5-460,-6-3 647,6 3 0,-10-5 0,5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3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8025,'9'0'-231,"-3"0"270,1 0 1,-6 0 289,6 6-133,-7-4 1,0 16-35,0-3 181,0 9-256,0-1 0,0 8 88,0 3 239,0-3-315,0 12 0,0-6-265,0 7 1,0 1 111,0-1 0,0 0-376,0 0 211,0-7 90,0-1 1,1-8-61,4-3 0,-1-2-78,5-4-503,-5-9 265,2 10 505,1-19 0,1 6 0,7-7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633 74 8025,'-2'-9'990,"-3"-1"-672,3 0-306,-11-5 1,5 7 1085,-6 3-447,-1-3-165,-6 6-48,-2-4-266,-7 6 0,-1 5 172,-3 0-571,-4 6 241,1-3 0,-9 5 177,7-3-299,-7 3 98,15-5 0,-5 2-568,7 0 288,-1 0 147,1-2 0,6 0-716,4-3 304,9-3-472,-3 4 368,11-6 180,-4 0-142,6 0 242,0 0 1,6 0-91,4 0 469,3 0 0,2 0 0,6 7 0,2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4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7968,'8'-2'-191,"-3"-3"0,-2 4-32,2-4 1055,-3 3-292,4 2-216,1 0-96,-5 0-8,4 0-115,-6 7 0,2 1-9,3 6 1,-4 6 107,4 0-383,-3-1 158,-2 3 1,5-6-170,0 3 5,0 4 234,-5-6 1,1 2-215,4-9-30,-3 3 167,4-5-170,1 7-32,-6-7 159,12-1 1,-4-7-90,5 0 0,1 0 58,0 0-227,-1-7 257,8-1 0,-6-7-287,4 1 33,2-8 236,-5-1 0,4-4-416,-6 2 228,-1-9-49,-5 9 449,-3-11-204,1 14 1,-6-6 81,4 3 311,-10 4-277,4 0 0,-12 8-14,3 3 0,2 3 106,-2 7 1,5 0 546,-5 0-363,7 7-129,-4 1 1,7 13 629,0 4-425,0 3-46,0 8 43,0-5-115,0 11 1,0-9 129,0 6-386,0 0 148,7 5 0,-4-5-7,7 1 0,-5-3-111,5 2 1,-7 1 222,2-11-602,3 4 231,-6-17 0,4 5-753,-6-6 485,0 0 21,7-1-902,-6-5 646,6-3 133,-7-6 476,-7-6 0,-1-3 0,-7-5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06.0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59 251 7955,'-5'-10'-406,"0"0"483,-6 0 0,8 1 891,-7-1-306,7 6-299,-11-2 1,13 12-190,-4 4-117,3 3 126,2 9 0,0 0-103,0 8 112,0-1-48,0 7 0,0 2 227,0 6-229,0 6 0,5-2-127,0 6 111,7 6 1,-4 2 3,6 7 0,1 4-1,0 6 0,-1-7-732,1-9 143,0-2 368,0-3 1,-1 0-688,1-4 641,0-10 0,-1-8 42,1-7 1,-5-5-12,0 1 29,-7-7 49,10 3 403,-11-6 1,4-5-469,-6-1 440,7-5-379,-6 2 0,6-4 22,-7 3-214,0-4 203,0 6-125,0-7 720,0 0-565,6 0-82,-4-7 91,11 6-183,-5-6 211,7 7-24,0 0 0,-1 0-211,1 0-44,6 0 233,-4 0-193,10 7 160,-4-6 0,2 8-48,-1-5 212,1-2-78,11 5 0,-4-2-117,8-1 273,-1 1-100,11-5 1,-2 5 84,6 0 20,0 0-186,11-5 0,2 0 80,6 0-1082,1 7 1020,-1-6 225,1 6-211,-1-1 0,-6-4 59,-3 3 410,-10 3-276,-4-6 0,-5 4 49,-1-6 104,0 0-285,-7 0 0,-1 0 131,-6 0-174,-1 0 575,0-6 1,1 2-595,-1-5 336,1-1-224,-1 2-373,0-5 152,1 4 1,-7 0 50,-4-1 1,-2 6-106,-3 0 0,1-3 197,0 2-315,-1 0-7,-5 5 257,4 0-166,-5 0-21,0-6 135,-1 4 4,-1-4-4,-4 6 72,4 0-73,-6 0 176,0 0-175,0-7 71,0 5-327,0-11 133,0 5 1,-5-2-30,0 1 135,-6-8-27,9 1-22,-11-12 29,5 12 12,0-12-13,-5 5 1,5-13-21,-7-3 0,5-8-28,0-2 33,1-7 35,0-3 1,-2-3-17,6-6-1030,-6-7 1050,9 6 1,-4-3 187,6 13-800,0 1 606,0-1 0,0 0-146,0 0 152,0 13 55,0-3 1,0 18 2,0-3 1,0 5 31,0 4 1,0 4 458,0 6 0,0 5-370,0 1 505,-7 5-624,5-9 1,-4 10 509,6-7-498,0 7 0,0-10 1,-5 10-62,0-7 62,0 7-1,-1-10-212,4 4 197,-11 1 1,5-3 9,-7 6-101,0-7 77,-6 11 0,3-6-7,-6 7-167,-7 0 154,0-6 0,-17 4-155,4-3 150,-10 4-464,2 1 583,-20 0-122,4 0 1,-14-2-29,3-3 360,-2 3-502,-14-4 0,4 6 288,-7 0-1209,0 0 1231,1 0 0,47 0 1,-1 0 144,-47 0-1119,16 0 928,-3 0-216,32 6 228,-11 3 0,23 0 425,-3 1-485,10 0 54,-2-2 0,8 5 1383,3-3-1293,4-3 1140,6-1-1012,1 1 590,6-6-733,1 6 352,7-7 725,0 0-1348,7 0 347,-6 0 5,6 0-905,-7 0 119,0 0-333,6 0 286,-4 0-713,4 0 607,-6 0-229,0 0-439,7 0 704,-5 6-689,4-4 564,-6 4 796,0 1 0,0-5 0,0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0.2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30 8011,'8'-7'241,"5"-1"289,-11 0-284,4 1 1,-6 14-151,0 3 492,0 3-302,0 8 1,0 2 242,0 6-374,0 1-39,0 6 0,-1-4 103,-4 7-60,3 1 132,-4 4-700,6 0 409,-7 0 0,4 0 177,-7 0-393,7 7 165,-4-6 1,2 1 53,0-7-89,0-6 8,5 3 0,2-2-36,3 1 11,3-8 91,7 1 1,6-12-114,4 4 92,9-4 32,3-1 55,1 0 74,11-7 1,-8 5-138,13-3 174,0-4-160,4 7 1,-2-4 7,3 5-672,-4 1 756,17 0 1,-5-1 155,7 1 8,-7 0-220,4 6 1,-12-5 572,0 4-827,6 3 567,-24-7-411,15 5 70,-19 1 0,1-6 229,-4 3-363,4 4 91,-7-6 0,5 4 207,-7-6-236,0 6 26,1-5 0,-1 5 114,1-6-90,-1 6 412,-6-4 0,5 4-112,-4-6 357,-3-1-556,7-6 1,-12 6 35,4-5 0,-2 0-6,2 0-130,-4 1 66,5-2 0,-4 4 62,2-7-261,-3 6 192,6-9 0,-12 4-201,-1-6 193,1 7 27,-2-6 115,5 6-162,-11-7 163,5 0 30,-1 0-147,-4 0 75,4 0-49,-6 0-2557,0 0 2627,0-7-14,0 6 66,0-6-234,0 7-366,0 0 318,0-6 1,-5 2-27,0-5 0,-6 0 41,1 0 166,-3-4-147,5 4 1,-5-5 39,3-1 0,-3 0 6,-2 1 1,1-1 245,-1 0-128,0 1-27,7-1 1,-3 0 186,6 0-42,-7 7-3,11-5 68,-6 5-176,1-7-165,4 7 156,-5 2-73,7-1 0,2 5-126,3-2 0,-2 8-110,7 6 75,0 3 50,-2 2 1,5 0-186,-3-1 195,-4 8 46,7-6 47,-4 5-67,-1-6 1,0 5-22,-3-1 95,-4 1-64,6 1 0,-5-3 45,3 6-30,-4-6-5,6 4 1,-7-3 2,0 1 6,-7-1-5,-1 3 0,-3-6-26,-4 4 22,3-4-49,-9-1 1,2-6-103,-1 1 0,-6-2 125,1 2-776,4 3 511,-7-11 1,6 4-135,-8-6-1077,7 0 928,2 0 1,1 0-1519,1 0 2089,-1 0 0,6 0 0,-1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1.3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44 8040,'23'-5'67,"-3"0"0,-4-4 271,-1 4 1,-6-2 1382,1 2-959,0 4-244,5-6-349,-7 7 1,3 2-71,-6 3 127,7-4-112,-11 12 0,11-4-164,-7 5 276,0 7 0,1-4-332,-4 11 159,4-6 10,-6 14 139,0-5-296,0 12 49,0-6 0,0 12 168,0 0-71,0 7 16,0-4 1,0 7-191,0 0-353,0 0 548,0-7 0,5 5-106,0-3 114,0-3-128,-5-7-79,0-8 77,0-7 0,0 2 134,0 3-260,0-9 193,7 9 0,-6-16 563,4 7-652,-3-7 148,-2 3 1,0-2 24,0 1-89,0 0-1,0-6 0,0 1-77,0 0 81,0-1-28,0 1 0,0-5-13,0 0 40,0-1-2,0 0-265,0 4-13,0-12 243,0 12-120,0-11 86,0 5 130,0-7-123,0 0-23,6 0 183,-4 0-156,4 0 2,1 0-97,-5 0 113,4-7 52,-6 5-420,7-11 66,-6 12 133,6-6-370,-7 1 292,0 4 1,-2-9-492,-3 6 395,4-7 107,-12 11 0,4-13-119,-5 5 174,-1 2 9,0-6 1,1 7 147,-1-4 2,-6-3 2,4 5 100,-4-1-54,6-4 0,1 10-223,-1-7 870,0 0-444,7 2 0,-3 0 664,6 3-464,-7 4 36,11-6-67,-6 7-145,1 0-20,4 0-327,-5 0 238,7 0 1,0 2 99,0 3-352,0-4 219,7 12 0,-4-5 69,7 7-61,-7 0-48,10 0 1,-9-1 166,5 1-151,-5 0 0,9-1 56,-3 1 228,-4-7 0,7 5-204,-5-11 0,2 4 442,0-6-179,0 0-218,4 0 151,1 0-194,6 0 1,-3-1 43,7-4 1,-1-8-110,6-7 1,4-6-918,0 2 444,7-4 281,-10-2 1,5 1-1253,-6 0 716,-1-1 195,-6 1-1581,-2-1 1319,-6 8 0,-1-5 718,1 8 0,0-7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28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59 8481,'0'-10'0,"0"0"-126,0 1 78,0-6-72,0 7 1,-1 1 157,-4 7 0,1 8-146,-5 7 1,4 1 134,-5 9 1,5 4 83,-5 6 1,5 1-84,-4-2 1,5 2 66,-1 3 0,4 3-99,1-2 1,0 2 29,0 2 0,0 2 6,0 3 1,6-3-20,4 3 1,-2-4-120,2 0 0,-2-3-129,2-3 1,1-3 140,-6-6 0,5-3-387,-5-2-31,0-4 366,-5-13 0,0-3 9,0-10 0,-5-10-1,0-9 1,-6-4 124,1-1 1,-2-7 12,3-3 0,-3-4-17,7-1 1,-4 0 16,4 0 0,0-2 101,5-3 0,0 3-72,0-3 1,0 4 172,0 1 1,1 0 33,4-1 1,3 8 45,7 3 1,1 3-153,4 1 1,-4 2 6,4 4 0,-2 4-132,2 11 0,-4 2 122,3 7 0,-2-5-197,-2 0 0,-1 2 94,1 8 0,0-2-104,-1 7 1,1-5 0,0 5 1,-1-1 40,1 6 1,-2 0 12,-3-1 1,3 1 6,-3 0 1,-4 0 14,-1-1 0,-3 1 1,-2 0 0,-2-1 147,-3 1 0,0 0-117,-9-1 0,2 1 11,-7 0 1,1 0-37,-2-1 1,2 1 0,-6 0 1,4-1-3,-4 1 0,1 0-9,-2-1 1,4 1-21,6 0 0,1-5 45,-1-1 35,0 1 0,7 0 99,3 0 88,4-7 0,2 4-163,4-7 0,8 1 20,7 4 0,6-3-50,-2 3 1,4-4 26,2-1 0,4 5-152,0 0 0,5 0 148,-4-5 0,5 0-171,0 0 1,-3 0 117,2 0 1,-6 0-389,1 0 0,-4 2-84,-6 3 0,2-2-428,-6 7 883,-7-7 0,7 17 0,-4-4 0</inkml:trace>
  <inkml:trace contextRef="#ctx0" brushRef="#br0" timeOffset="495">750 559 8213,'9'-7'224,"-3"6"79,-6-6-184,0 1 283,0 4-4,0-5-160,0 7 13,7 0-373,-6 0 162,6 0 1,-6 0-91,4 0 1,-1-4 89,5-1 0,-4 0-131,5 5 1,-5 0 73,5 0 0,-5 0-97,4 0 0,1 0 62,5 0 0,-5 0 5,0 0 0,-2 6 24,2 4 0,3-2 16,-4 2 0,-2 0-14,-2 5 0,-2-1 3,2 1 1,-3 0 29,3-1 1,-4 1-13,-1 0 0,-5-1 4,0 1 1,-4 0-1,4 0 0,-7-1 2,2 1 0,2 0 16,-2-1 1,6 1-22,-6 0 0,5-2 99,-5-3-90,7 3 472,-4-5-249,7 0 0,2-1-11,3-7 0,5 0-217,9 0 1,6 0 24,9 0 1,4-7-329,6-3 1,1 2 124,4-2 0,-1 0-423,6-4 0,-2-1 263,2 0 0,-4 1-429,-5-1 762,-8 0 0,6 1 0,-6-1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2.2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912 89 8137,'8'-15'0,"4"5"-71,-8 0 153,8 7 165,-10-10 1,6 7 435,-3-4-382,-4-3 283,6 11 35,-7-4 55,0 6 1031,0 0-1337,-7 6-127,6 2-61,-12 7 0,4 5-79,-5-1-121,-1 7 320,0-3-355,-6 7 90,5 5 0,-12-2 21,3 6 0,-2 0-53,-3 6 1,-1 5 135,-3 4-313,-4 3-5,1 2 0,-6 0-48,4 0-705,-3-1 959,-2 1 0,6-2-53,4-3-517,-4-3 576,7-7 6,-5 0-24,7 0 0,-1-6-162,1-4 282,6-3-14,-5-1 1,10-3-89,-6-2 1165,6 3-1164,-3-6 0,8 1 762,3-3-746,-3-4 80,11-1 1,-4 0 116,6-1 16,0-6-204,0 6-92,0-13 139,0 12 3,0-11-180,0 4 40,0-6 0,1 0 122,4 0-316,-3 0 262,11 0 0,-10 0-226,7 0-64,-7 0 255,4 0-717,-1-6 297,2-2 193,1 0-767,-3-6 612,1 6 0,-6-6-230,4-1-370,-3 0 593,-2 1 1,0-6-212,0 0 156,0-6 151,0 3 0,-5-1 50,0-1 18,0 1 55,-1-6 1,2 6 337,-5-1-197,5 7 57,-9-9 754,12 10-590,-13-4 0,13 6-94,-4 1 935,3 6-317,2-5-359,0 11 0,0-3 61,0 10 0,2 3-183,3 7-12,-4-1-75,6 1 1,-2 5-7,0-1 94,0 7-53,-5-3-200,0 0 32,0 5 1,0-10 127,0 6-281,0-6 82,0 10 0,0-11 189,0 2-265,0-3 20,0-1 267,0 0-95,6 0-24,-4-7 0,11-2-167,-3-6-25,3 0 114,8 0 1,2-3-104,6-7 1,7 0 163,3-9-1005,10-4 629,4 0 1,6-1-1008,-1-1-108,1 1 1096,0 1 1,-2-3-1450,-3 6 1823,-3 7 0,-9 1 0,-3 8 0,-4 0 0,-4 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1838 1 8182,'15'8'-234,"-5"-1"777,0-7-176,-7 0-194,3 0 72,1 0 153,-5 0 196,4 0-349,-6 0 118,7 0 153,-6 0-118,6 0-451,-7 0 1071,0 0-847,-7 6 0,-1-3-76,-7 7 111,1 0-42,-1-2 1,-6 5-239,-4-3 50,-3 10 1,-7-4-193,-3 5 192,-6 0 0,-2 1 108,-3 2-180,-3 4 53,0-5 1,-6 6 37,5 1-712,-5-1 750,0 0 0,5 1 102,4-1-506,4 1 446,7-1 109,-4 7-134,17-5 0,-8 10-170,14-7 397,-1 7-113,6-10 1,-1 10-42,0-7-28,0 0-32,1 2 0,-1-5 102,0 4-278,-6 2 174,5-6 1,-7 5-164,3-6-38,-3-1 191,-6 0 0,0 1-125,-1-1 118,1 1-75,-1-1 1,-4-1 382,0-4 0,-7 7-359,2-6-70,3 6 74,0-15 1,2 10 442,-1-6-154,1 6-277,5-10 1,6 6 269,3-8-260,-3 1 1,7 0 1,-5-1 262,6 1-10,7-7-74,1-1 69,1-7-127,4 0 260,-4 0 1,6 0 1289,0 0-1129,6 0-108,-4 0-245,4 0-415,-6 0 227,0 0-396,0-7 335,0 6-142,0-6 50,0 7-82,0-7-197,0 6 36,0-6-7,0 7-1687,0 0 1533,0-6-77,0 4-209,0-4-351,0 6 503,0 0-134,0-7-77,7 5 385,-5-4 58,4 6 164,-6-7 0,0 4-57,0-7 468,0 7-182,0-10 0,0 10 11,0-7 50,0 7-86,7-10 0,-6 4 599,4-5-307,-3-1-156,-2 0 1,0 6 844,0-1-381,0 0-254,0 2 472,6-5-161,-4 11-73,4-11-401,-6 11 193,0-11-359,0 12 168,0-6 1,0 9 234,0 3-234,-6 3-28,4 7 0,-11-1 167,3 1-161,4 0 68,-7 6-51,5-5-11,0 12 0,-4-12 102,7 4-88,-6-4 17,9 5 0,-9-4 103,6 2 100,0-2-124,5-9 93,0 5-158,0-5-33,0 0 1,8-1-78,7-7-68,-1 0-87,14 0 0,-5 0-344,6 0 0,3 0 25,2 0 1,-3-5-310,3 0 0,-3 0 166,-1 5-1150,-8 0 457,0 0 1275,-8 0 0,1 7 0,0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25.5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1897 324 7873,'33'-9'0,"-4"-1"-91,4 0 0,-17 0-222,4 0 0,-9 2 1969,-1-2-1161,-7-3 1,2 7-428,-10-4 0,-5-3 146,-9 3-343,2 4 92,-17-8 0,3 8 233,-13-4-180,-7 4 57,-1-1 0,-13 5 232,-4-2-1252,-9 2 1024,-4 8 1,-18 3-21,49-3 0,0 2-21,-6 3 1,1 0 3,0-4 0,1 2 0,-1 5 0,1 1 77,1 0 0,0 0-48,1-2 1,1 3-14,4 5 0,0 1 129,-40 15-90,1 7 0,14 0 131,-1 0-362,1 14 216,19-11 1,2 18 74,12-6-205,8 0-11,2 13 0,9-5 162,6 6-28,7 1-19,2-7 0,6 3 247,0-6-871,6 6 652,2-16-214,14 3 80,1-7 1,8-2-165,3 6-24,3-7 162,14 4 1,1-7 61,7 0-340,6 0 210,2-6 0,13 2-281,4-5 222,9-1 172,3-11 0,-40-10 1,1 0-132,3-3 0,2 0-113,4 0 0,1-1 1,6-3-1,2-2 106,1 1 0,0 0 120,-2-3 0,1-1 0,5 3 0,0 0-35,-2-1 1,1-1 0,-1-1 0,0 0 11,-1 1 0,-2 1 0,-1-2 1,-2-1-23,-6 1 1,0-2 678,0-1 1,0-2-392,1 1 0,-1-2 1,-6-5-1,-1-2 126,-2 1 0,-2-2-186,-1 0 0,-1-2-43,-2-5 0,1-2 0,-1-1 0,-1-2-80,-1-5 1,0-3 35,-1 0 1,-1-1-332,-6-5 1,-1-2 204,1 1 0,-2-2 65,-1-5 1,-2-1-1,0 2 1,0-1-8,-1-4 1,-2-1 0,-6 7 0,-3-1-260,10-47 0,-16 4 74,-13 11 55,-16-7 25,-12 10 0,-23-5 274,-13 6-434,24 37 1,-2 1 266,-2 2 0,-3 1 0,-6-3 0,-1 2 141,-2 1 0,-1 2-59,-2-1 1,-1 0-288,-6 2 1,-2 2 329,1 1 0,-2 1-90,-5 0 1,-1 2-1,0 1 1,-2 2 37,-4-2 1,0 2 71,2 1 0,0 2-98,-3 2 1,0 3 0,4 1 0,1 2 23,1 2 1,0 2-79,1 1 0,1 1 51,5 0 1,2 2 0,6 3-1,1 1-246,-43 8-49,13 0 59,5 11 1,7 0-166,-1 4 0,14-2-21,6 1-681,6-6 642,4 10 0,7-10 907,2 6-1197,4 1 728,9 4 0,-3 1 0,7-1 0,0 0 0,-2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1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89 112 7955,'0'-15'380,"0"0"162,0 1 1,1 1 388,4 3-242,-3-3 496,4 5-667,-6-1 0,0 1 215,0 3-727,0 4 1,0 7 251,0 14-432,0 6 188,0-3 0,0 5-449,0-4 204,0 4 180,0 1 1,-1 6-378,-4-1 168,3 0-1,-11-4-517,12-1 485,-6 0 0,2 1-193,0-1 1,0-6-212,5-3 1,-5-4 69,0-1-217,1-1 484,-3-5 0,4-5-220,-7-8 580,7-5 0,-10-18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7.5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1 132 9755,'10'-14'0,"-1"-1"0,3-1 0,1-1 0,2 1 0,1 3 0,2 2 0,2 2 0,-1 3 0,1 1 0,-1 0 0,1 2 0,0 1 0,-1 4 0,-1 1 2735,-2 2-2694,-7 6 0,4-2-149,-3 5 109,-4 1 82,1 6 1,-7-4-191,0 2 79,0 4 7,-7-7-200,-1 12 128,0-5 1,-7 1 12,0 1 0,1-5-64,-6 4 0,4-1 134,1 1-268,0 4 157,7-11 1,-3 5-18,6-2 104,-7-4-8,11 6 0,-6-8 250,7 1 18,0-7-281,0 5 378,0-11-195,7 11 1,1-11-32,7 2 0,4-2-9,1-2 0,4 0 101,-4 0-328,6 0 109,-3 0 0,0 0-677,-4 0 246,-2-6 156,4 4-1071,-5-11 633,-1 11-434,-9-4 1177,1 6 0,-5-7 0,4-1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3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133 456 8008,'15'-8'1737,"-7"-5"-855,-2 11-357,-6-11 1,5 10 666,0-7-611,0 7-538,-12-10 61,6 11 0,-7-10 228,3 8-790,-3-1 412,-1 5 0,-4 0-121,4 0 153,2 0-6,-6 0 0,5 1-664,-7 4 208,0 3 262,7 7-314,-5-7 314,11 5 0,-9-5-202,6 7 546,0 0-224,-1 0 0,4-6-74,-3 1 331,4 0-18,1-2-72,0 5 63,0-5-156,0 1 1,6-3 111,4-6-71,-4 0 26,7 0 0,-4 0 17,5 0 0,1 0-48,0 0 242,-7-6-238,5 4 0,-5-10 29,7 8-55,-7-8 32,5 11 0,-10-11-94,7 7 95,-7-6 20,4 9-254,-1-4 227,-4 6-12,5-7-263,-1 5 140,-4-4 1,6 6-37,-3 0 43,-3 0 8,4 0 239,1 6-180,1-4-3,0 5 1,0-3 248,-3 1 28,-3 0-238,11-5 158,-12 0-62,12 0 1,-9 0-17,5 0 1,-4 0 12,5 0 1,0 0 25,5 0-54,-1 0-10,1 0 1,0-5 34,-1 0-29,1-6-7,0 9 0,1-6-90,4 3 93,-4 4-20,5-6 0,-6 2-116,0 0 117,-1 0 0,-4 4 113,0-4-121,-7 3 0,9-6 44,-7 3-35,6 4 0,-9-8 9,3 5-180,-4 2 161,-1-5 0,0 6-291,0-4 129,-6 3-10,-2-4-50,-7 6-9,-6 0 139,4 0-111,-4 0 60,6 6 1,-1 2-14,-4 7-100,4 0 156,-5-1 0,8 1-11,3 0 1,-1 0-14,6-1 0,-5 1 111,5 0 55,0-1-59,5 1 1,0-5 252,0 0-318,0-7 75,7 10 1,1-11 126,6 3 0,6-9-150,0-1 354,6-13-201,-3 9 1,4-14-3,-2 3 80,3-3-74,-5-6 1,6-2-70,0-3 29,-6-4-36,5-6 0,-13-5-266,-1 0 85,1 0-23,-13 5 0,4 8-248,-6 6 313,0 8-222,-6 7 229,4 7-237,-11 1 10,5 14 226,-7 1 0,5 8 75,1 4-96,-1 3 31,2 6 0,-4 7 144,7 3 42,-6 4-192,9-6 69,-4 6-44,6-12 1,0 6-36,0-2-353,0-4 241,0 5 1,0-9-280,0-2-128,0-4 334,0-6 1,5-1-439,-1 1 265,8-7 1,-11-1 421,13-7 0,-6 0 0,6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8.7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59 9207,'8'-7'0,"-1"-1"2556,-1 0-2335,-4 2-89,4 6-225,-6 0 88,-6 0 101,4 6 0,-11 2-44,3 7 0,4 5 308,1-1-1276,-3 7 611,6-9 0,-4 9-593,6-7 484,0 8 159,0-11 1,0 5 133,0-6 23,6-1 1,-3 1 73,7 0 214,0-7 0,5-1 0,-1-9-31,1-3 1,0-8 19,-1-7 122,-5-6-122,4 3 1,-12-6 152,4 0-420,-3 6 86,-2-5 0,-2 7-190,-3-4 121,-3 4 1,-7 6-225,1 1 1,-1 1 99,0 3 0,-1 3-166,-4 7 181,4 0 1,-4 2-150,11 3-422,-4 3 417,4 7 1,1-1-479,3 1 367,4 0 445,1-1 0,0 1 0,0 0 0,13-1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8725,'23'-4'0,"-1"-1"0,-3 1 0,1 1 0,-2 0 0,-2-2 0,-1 2 0,-1 1 0,0 4 0,-5 3 0,-4 4 0,-3 4 0,-4 1 0,-1-3 0,-2-1 0,0 1 0,0 2 1291,0 2-1289,0-7 1,4 4-266,-4-8 294,3 1 49,-4-5-19,6 0-206,0 0 167,6 0 1,-2-6 7,5-4 176,1 4-93,5-8 0,-4 6 217,4-6-12,-4 5-289,11-4 1,-13 10 31,1-7 0,0 7 89,5-2-255,-1-3 46,-5 6 184,4-4-339,-5 6 33,0 0 251,5 0-277,-11 6 89,4-4 0,-4 4 59,3-6 19,-4 0-9,6 0 51,-7 0-35,0 0 1,7 0 216,-6 0-194,6 0 0,-1-1 50,4-4 1,-2 2 116,2-7 0,0 7-131,4-2 241,1-3-113,0 6 1,0-5-240,-1 7 134,1 0-5,0 0 0,4 5-165,1 0-23,-1 7 188,-4-4-309,0 0 162,0 5 1,-6-10 53,1 7-939,0-7 618,5 10 0,-6-11-99,1 3 469,-6-3 0,9 4 0,-5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39.7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0 7866,'9'7'830,"4"-6"0,-10 6-46,7-7-119,-7 0-497,4 0-84,-7 0 1,-2 0 288,-3 0-410,-3 6 197,-13 2 0,3 2 160,-7 0-481,1 6 207,1 1 0,-5 9-194,4-7 46,2 8 74,-5-11 1,10 12 29,-2-4 4,2 4 83,9 1 83,2 1-121,6-1 0,0-4 41,0-1 137,0 1-92,6 4 0,2 0-12,7 1 44,0-7-89,-1 4 0,1-10-185,0 2-59,-7 4 314,5-6-664,-5 4 18,0-6-104,-1-7 335,-7-2-528,0-6 103,0 0 183,0-6-896,-7-2 888,-1-7 0,-7 0-308,1 0 823,-1 1 0,0-8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0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0 339 7918,'0'8'1347,"0"-1"-992,0-7 1,2 0 702,3 0-540,-4 0 302,12 0-231,-4 0 0,5-5-199,1 0 1,0-5 4,-1 5 1,3-6-50,2 1-328,-2-3 142,10-2 0,-4 0-66,7 1 1,1-6-199,3 1 0,-3-1-651,3 5 481,-3 1 192,-1-1 0,-2 5-900,-4 0 499,-3 7 94,-6-4-180,-7 7-3,-1 0 29,-1 0 74,-4 0 43,4 0 473,-6 0-69,-6 0 0,4 7 227,-3 3-128,-3-4-88,7 7 1,-11-4 441,7 5-254,-6 1-70,9 6 199,-11-5-157,11 6 0,-4-8-19,6 1 64,-7 0 48,6 0-46,-6-1 2,7 1 155,0 0-265,0-7 52,0-2-280,7 1 198,1-6 0,8 4-152,4-10 152,-4-3 1,5-6 40,-6-1-455,0 0 226,0 1 1,-1-6 64,1 0-426,-7-6 316,-1 10 0,-7-10-160,0 6 13,-7 1 234,-1 4 1,-2 0-444,0 0 205,1 7 1,-6-5-168,0 12 204,0-6 0,1 7-22,-1 0 0,5 0-103,0 0 0,6 0 304,-6 0-103,6 0 5,-2 0 150,6 7 1,2 1-170,2 6 1,5-4 540,5 0-146,1 0-165,6-2 707,-4 5-494,10-5 1,-5 7 126,2 0 1,4-1 110,-4 1 1,4 1 17,1 4 101,1-4-315,-7 6 0,3-8-69,-7 1-17,1 0 0,-10-2 164,0-4-383,-7 5 252,3-13-66,-6 6-173,0-7 0,-1 0 117,-4 0 0,-2-7-14,-2-3 0,-3-3-211,7-1 30,-6-8 162,9 6 0,-4-12-143,6 4-25,0 3-18,0-7 1,6 5-507,4-6 484,3-1 51,2 7 0,1-3-307,4 7 181,-4-1-14,5 5-731,-13 7 550,6 2 1,-6 1-189,6 0-333,-5 0 473,4 11 476,-12 3 0,12 5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38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8374,'0'-14'-315,"0"-1"345,0 7 715,0-5-22,0 11-196,0-4-749,0 6 106,0 0 0,0 6 167,0 4 0,2 3-82,3 2 1,-4 1-31,4 4 1,-3-2 68,-2 6 0,5-6-66,0 2 1,1 1 86,-1-1 0,-2-1-96,7-4 0,-7 0 55,2-1 1,2-4-16,-2 0 0,1-5 89,-1 5 1,-2-7 6,7 2 0,-5-4-79,5-1 0,-5-1 29,5-4 1,-5 2-49,4-7 1,-1-5 55,2-5 0,3-4-85,-3 4 0,-2-4 60,2 4 1,-5-1-9,5 1 0,-5 4 31,5-4 1,-7 9-1,2 1 0,-4 5-149,-1-4 135,0 5-443,0-2 336,0 6 1,5 6 115,0 4 1,0 8 11,-5 2 0,0 6 135,0-2 0,5 4-160,0 1 0,1 1 25,-1-1 1,-3 2-7,3 4 1,1 0 11,-1 5 1,0-3-132,-5-2 0,5-3 107,0 7 1,0-11-182,-5 2 0,-2-9 76,-3 3 0,2-6-11,-7 2 1,0-5 71,-4-6 0,4-2-1,0-7 0,-1 0 130,-9 0 0,4-2-140,-4-3 1,4-3 176,1-7 1,0 1-4,1-1 0,1 0-43,3 1 1,2-1 5,3 0 1,3-1 119,-3-4 0,4 9-112,1-4 1,1 4 15,4-4 0,3 0 11,7 1 1,0 1-34,-1 3 0,1-3-36,0 3 0,1-3 46,4-2 1,-2 5-180,6 1 1,-1 0 40,2 0 1,2-4-86,-2 3 0,-2-2 77,1 3 1,-1-3-126,2 7 0,2-6 91,-2 1 1,1 2-15,-2-2 1,3 0-116,-8-4 0,6 4 80,-6 0 0,-4 0 5,-5-5 0,-2 6-185,2-1 14,3 0 117,-12-5 0,4 7-19,-10 3 1,2 4 46,-7 1 0,5 0-11,-4 0 0,-1 0 138,-5 0 1,0 6-117,1 4 0,-1 3 230,0 2 0,1-1-63,-1 1 0,2 0 116,3 0 1,-1-1-130,6 1 1,-2-2 157,2-3 0,4 3-69,-4-3 198,3 3-155,2 1 0,2-1-99,3-3 1,3-3 31,7-7 0,1 0-76,4 0 0,2-2-15,8-3 1,4 2-9,0-7 1,6 0-9,-6-4 0,5-6-39,-5 1 1,6-3 70,-6 3 1,-5 2-37,-4-2 1,-7 2 12,1 3 1,-4-1-36,-5 0 1,-4 6-55,-6-1 43,0 6 1,-1-2-50,-4 6 0,2 0-161,-7 0 1,0 6 250,-5 4 1,1 2-53,-1-3 1,0 5 161,0-5 1,1 4-95,-1 2 0,0-5 46,1 0 1,4 0-57,0 4 0,5-4 128,-5 0 1,7-5 7,-2 5-75,-3-7 251,6 10-244,-4-12-16,12 6 0,3-7-6,5 0 0,1-2-73,0-3 1,4 2 55,1-7 0,-1 6-6,-4-6 0,5 2-23,-1-2 1,3-2-16,-3 7 0,-2-4-16,2 4 0,-3 0 32,-1 5 1,0-5-27,0 0 33,-1 0 0,1 10 46,0 0 1,-1 6 13,1-1 0,-2 3 8,-3 2 1,3 0-19,-3-1 1,-2 1 9,2 0 1,-7-1 31,2 1 1,-2-5 7,2 0 181,-3-7 0,4 3-122,-6-6 1,-1 0-103,-4 0-135,3-6 1,-6-2 15,3-7 0,3 0 114,-3 1 1,4-1-41,1 0 1,0-1 17,0-4 0,6 4-80,4-4 0,-2 4 40,2 1 1,0 2-177,5 4 1,-6-5-41,1 5 0,0 2-172,5 2 1,-5 4-24,-1 1 0,1 0-210,5 0 1,-5 1 631,-1 4 0,1-3 0,5 17 0,0-2 0</inkml:trace>
  <inkml:trace contextRef="#ctx0" brushRef="#br0" timeOffset="338">1646 177 8106,'2'-15'0,"1"1"0,2-1 569,-2 0-630,-1 1 47,-8 5 1,-3 3 76,-5 6 0,4 1-137,0 4 0,0-1 158,-4 5 1,4-4-101,0 5 1,5-2-11,-5 2 0,7 3-27,-2-3 83,4 3 0,1 2 9,0-1 0,0-4 143,0 0 0,6 0-142,4 5 0,5-1 57,4 1 1,-1 0-33,7-1 1,-6-2 22,6 2 1,-7-2-6,1 7 0,3-2 11,-3-3 1,-4 1-50,-5 0 0,-2-5-226,2-1-55,-4 1 1,-12 3 70,-4-3 0,-10-3 8,-4-7 0,-9 0-32,-1 0 1,-7 0-244,2 0 0,3 0 135,1 0 297,-2 0 0,6 0 0,-5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0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0 368 10477,'15'5'0,"0"1"0,-1 1 0,1-1 0,0-2 0,-1-3 0,1-1 0,0 0 0,-1-1 0,0-4 0,-3-5 0,-3-3 0,-1-2 0,-4 1 0,-1-1 1438,-2 0 1,0 0-1897,0 1 298,0 6 29,0-6-612,-7 13 420,-1-6 110,-7 7 1,5 0-64,1 0 0,-1 8-43,-5 7 402,7 0-94,-5 6 0,11-1 134,-3-1-206,-3 1 23,7-5 1,-6 4 162,7 1-8,0-1 0,5-4-154,0 0-178,6 0 0,-3-1 243,7-6-648,0-1 405,-1-1 1,6-4-119,0 3-267,-1-10 312,2 3 1,-3-11-46,7 4 1,-7-6 0,2-5 0,-3 2 354,3-6 0,-4-1 0,6-4 0,-8 0 0,1-1 0,0 1 0,-1-1 0,6-4 0,0 0 0,-2-1 0,-9 6 88,4 6 43,-4-5-192,5 12 988,-5-5-601,4 13 1,-12 0 520,4 3-369,-3 3-183,-2-5 0,-2 9 381,-3 3-190,4-3-303,-12 11 0,4-5 53,-5 7 0,-3-1 84,-2 1-291,2 6 131,-4-4 0,6 4 160,1-7-759,-1 8 382,0-6 1,1 5-242,-1-6 234,7 0 1,0-1 0,4 1-376,-1 0 295,1-1 1,5 1-93,4 0 111,3 0 0,13-1 20,4 1 274,3-7-92,8 5 0,-5-5-142,3 7 603,4 0-350,-7-7 0,3 5 45,-10-3 0,-2-2-41,-8 2-117,1 0 0,-7 4 24,-3 1 0,-5-7-324,-5-3 47,-9 3 255,-3-6-619,-11 4 349,12-6 0,-12 0-1179,4 0 893,3-6 0,-7 3-127,3-7 606,4 0 0,-7-11 0,5-2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2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8 8839,'15'0'0,"-2"-1"0,-2-2 0,-3-1 1684,-1 6-1463,-9 4-30,1 16 1,-11-4-136,7 6 24,-6 1 0,9 4-357,-11 0 275,11 1 1,-6 6 188,3 3-1073,4 3 591,-6-4 0,7 4 57,0-2-432,0-4 395,0 6 1,-5-11 274,0 3 0,1-3 0,4-1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41.4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9160,'26'-1'0,"3"-3"0,2-2 0,0-1 0,0-1 0,4 2 0,2-3 1439,1 1 0,6 3-1047,0-4 1,0 0-43,5 0-1342,-3-4 761,-2 4 0,-6-5 231,-4-1 0,3-6 0,1-2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3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1 147 8135,'0'-16'0,"1"-2"621,4-2 0,-1-4-161,5 4 1,-5 5 546,1 6-428,-4-1-60,-1 2 110,0 1-59,7 7-365,-6 0 155,6 0-485,-7 0 123,0 7 1,0-4 300,0 7-266,0 6-2,0 7 0,0 6 35,0 1 0,0 6-93,0 3 0,5 10-230,0 5 178,6 3-89,-3 2 0,2 8-21,0 6-1548,6 14 1763,1 9-947,-4-45 1,1 1 854,-6 3 0,1-1 1,5-1-1,1-1 36,0 2 1,-1 0-564,1-1 1,0-2 462,21 39 0,-7-10-464,1-16 798,-1-4-131,0-1 0,2-2 607,4-3-450,-4-3-252,-2-7 1,-3-7 1575,-6-2-1507,-1-4 1150,-4-9-1187,0 0 490,0-1 1,-2-3-521,-4 6 0,4-1 661,-3 2-609,3-4-178,-5-13-15,-1-1 293,-7-7-192,0 0 64,0-7-12,0-1-44,0 0 0,-2-4-203,-3 7 238,4-6 4,-6 9-242,7-11-25,0 12 222,0-12-326,-6 11 212,4-5 0,-4 6-209,6-4 261,0 3-72,0-4-31,0 6-255,0 0 273,-7 0-2,5-7-158,-11 6 161,12-6-3,-12 1 123,5-3-19,-1 1 0,-4-3 189,3 6-71,4-7-45,-7 4 0,5-2 166,-7 1-76,7 5 20,-5-9 0,6 10 96,-3-7-174,-3 7 62,5-10 396,0 11-36,2-4-143,-1 6-198,5-7 64,-4 6-266,6-6 187,0 7 70,0 0-97,0 7 26,0 1-13,0 6 176,0 1-186,6 0 0,3 4 32,5 1 0,-4 5 4,0-6 1,0 6 28,4-6 138,1 7-90,0-9 0,-1 9 140,1-7-199,0 1 5,0-5 0,-1-2 208,1-3-52,-7-4-116,5 1 149,-5-6-88,0 6 0,4-9 26,-7-3 36,6 4-140,-3-12 0,2 0 186,0-7-153,0-6-22,-2 10 0,5-17-256,-3 3 95,3-2 65,2 2 0,-2-4-772,-4 0 368,5 6 169,-6 0-1273,0 12 421,-2-5 461,1 6-1900,-5 7 2485,4 1 0,-12 7 0,-3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59 206 8057,'-1'-20'0,"-4"1"0,3-7 0,-9 8 255,6-7 0,-5 7 1095,5-1-53,0 2-875,-1 3 0,4 4 421,-3 0-154,4 7-758,1-4 0,1 14 287,4 2-413,-3 11 238,4 3 0,1 8 24,3 3 0,-2 4-140,2 6 0,-1 0-901,6 0 387,0 0 369,-1 0 1,6 0-970,0 1 757,-1-1 0,-2 5-990,2 0 939,-2 0 0,-1-12-248,-6-3 282,-7-9 447,3-10 0,-6-9 0,0-6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4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15 221 8043,'-8'-30'-296,"1"1"185,7-1 0,0 6 1276,0-1-431,0 7-11,0-3-290,0 6 0,7 6-58,3-1-504,3 7 167,1-4 0,8 7 218,2 0-564,-3 0 244,14 0 1,-11 7 207,11 2-566,-4 4 317,-2 2 1,2 1-228,3 4 166,-9-4 43,9 6 1,-16-3 8,7 1-1,-8 6 48,-2-3 0,-3 1 11,-7 1 0,-1-7 10,-4 1 43,0-2-22,-6-3 1,-2 1-17,-7 0 143,-6 0-121,4-7 0,-4 3-186,7-6 17,-1 0 139,0-5-38,7 6 37,1-4 40,7 5-5,0-7 0,7 0-66,3 0 390,9 0-199,4 0 1,7 5-39,-1-1 410,0 8-266,1-10 0,-1 11 166,1-4-313,-1 4 31,-6 2 0,-2 0-148,-6 0-21,-7-1 69,5 7 1,-11 1-126,3 2 0,-10 4 85,-5-4 1,-10 3-1,-4-3 1,-4 2-224,-1-6 265,-1 6-39,7-10 0,-4 6-436,2-8 218,4-6 95,0 5 1,6-11-501,0 3 268,1 3 0,5-8-689,4 0 1081,4-6 0,7-16 0,3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89 8043,'10'-5'473,"0"0"-242,-7-6 115,3 9 338,1-11-453,-5 5-19,4-1 1,-6 1 484,0 3-293,0 4-415,-6-12 184,4 11 0,-11-4 174,3 6-612,-3 0 281,-2 0 0,1 0-152,-1 0 56,0 0-110,7 0 1,-5 6-373,3 4 359,-3 3-22,-1 2 1,4 4-89,0 1 1,5-1-44,-5-4 297,7 0-101,-4 0 239,7-1 49,0 1-251,0-7 487,0 5-164,0-11-68,0 4 1,2-6-41,3 0-48,3 0 31,7-6-35,0-2 0,-1-2 52,1 0-335,-7 7 271,5-4 0,-6 6 27,2-4-281,5 3 219,-6-4 1,6 6 178,1 0-170,-7 0-3,5 6 1,-9-4-2,5 3 5,1 3 0,0-2-214,0 4 103,-7 3 1,10-10 108,-3 7-440,-4-6 253,8 2 1,-6-1-417,6 0 113,-5 0 1,9-5-47,-4 0-66,4 0 601,-3 0 0,0 0 0,6-13 0,2-4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5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147 192 7529,'0'-15'-695,"0"1"1482,0-1-296,0 7-150,0-5 286,0 11-277,0-11 0,0 10-43,0-7 0,0 5-50,0-5 1,0 5-72,0-5-173,0 7 160,0-10 1,0 10-220,0-7 78,0 7 0,-1-5-225,-4 3 155,3 3 1,-11-9 55,3 6-184,4 0 98,-7 5 1,5 0 7,-7 0 0,5 0 2,0 0 0,1 6 51,-6 4-342,7 3 202,-5 2 1,11 5-60,-3-1 142,3 1 24,2 1 272,0-5-128,0 6 1,7-3-158,3 1 424,3-1-220,2-4 1,1 5-24,4-1 136,2 7-98,8-9 1,-1 10-156,1-2 132,6 3-59,-5 1 1,3 1-227,-10-1 72,4 7 19,-12-5-228,6 11 172,-14-11 1,-2 5 31,-6-6 0,-3-3 16,-7-2 1,0 1 9,-9-6-131,-4-1 151,7-4 1,-10-2-568,6-3 354,-6-4 0,10-6-11,-4 0-159,4 0 111,1 0 25,-6-6-704,11-2 980,-10-7 0,12-13 0,-7-3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148 221 8043,'14'-15'-220,"-4"0"-55,0 1 1,-5 4 164,5 0 773,-7 0-357,3-4 0,-1 4 227,0 0-306,0 0-92,-5-4 1,0 4 45,0 0 0,-2 2 91,-2-2-92,-5-3-46,-5 5 1,4 0 134,0 3-133,0-3 8,-4 6 1,-1-5-124,0 7-66,0 0 39,1 0 0,1 2-395,3 3 238,-3-3 84,5 11-302,-1-5 232,-4 6 0,10 1 54,-7 0 1,7 0 25,-2-1 0,4 1-116,1 0 386,0-1-140,0-5 0,6 4 248,4-4-149,3-2-58,2 6 0,-1-10 170,1 7-7,6 0-150,2-2 1,2 5 92,-1-3 1,1 3-9,4 2-373,7 6 249,-5-5 0,0 10-30,-6-6 1,-6 4-118,6-4 0,-9 6 154,-1-1-450,-1 2 223,-12-4 0,5 5-175,-7-3 99,-7 2 128,-1-4-22,-13 5 66,4-12 0,-6 6-100,4-8-250,2 7 216,-10-11 0,10 8 7,-2-13 0,2 0-352,3-5-193,-1 0 286,0 0 0,7-7 434,-5-1 0,11-13 0,-4-2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8043,'8'0'304,"-2"0"-117,1 0 1,-5 2 247,2 3-204,-2-4-17,-2 6 0,2-7 520,3 0-359,-4 6-336,6 2 38,-7 7 0,0 0 270,0 0-1176,0-1 624,0 1 1,0 0-824,0-1 569,0 1 315,0 0 1,0-1-982,0 1 483,0-7 642,0-1 0,-7-1 0,-1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0.1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1 265 8310,'0'-15'-296,"0"7"440,0 1 36,0 7 0,0 2-135,0 3 0,0-2 2,0 7 0,0 0-54,0 5 0,0 4 0,0 1 0,0-1 38,0-4-24,0 0 1,0-1 93,0 1-58,0 0 1,6-2-59,4-3 1,-2 1 32,2-6 1,0 5-44,4-5 0,6 0 51,0-5 0,-1-2-31,-4-3 0,5 2-59,-1-7 1,1 5-16,-6-5 1,1 1-178,0-6 0,0 0 73,-1 0 1,-1 1-131,-3-1 0,-2 0 62,-3 1 1,-3 4-36,3 0 1,-4 0 285,-1-4 0,-13-1 0,-3 0 0</inkml:trace>
  <inkml:trace contextRef="#ctx0" brushRef="#br0" timeOffset="167">192 235 8703,'0'15'0,"0"0"0,0 0 0,0-1 0,0 3 0,0 1 0,1 3 0,3 2 0,1 3 0,-2 2 0,-2 1 492,-1 0-618,0-6 0,0 3-703,0-6 563,0 6 0,0-10-178,0 4 444,7-4 0,-5-1 0,4 0 0</inkml:trace>
  <inkml:trace contextRef="#ctx0" brushRef="#br0" timeOffset="364">442 603 8357,'9'-5'-186,"1"0"0,-7-1 590,2 1 782,-3 3-1076,-2-4 1,0 4 112,0-3-1388,0 3 872,0-4 0,0 4 293,0-3 0,-7 4 0,-1-6 0</inkml:trace>
  <inkml:trace contextRef="#ctx0" brushRef="#br0" timeOffset="759">603 162 8357,'10'0'473,"0"0"-130,-7 0-122,4 0 0,-2-2 1,-1-3 127,1 4-306,-5-6 0,0 9 115,0 3 0,-5-2-21,1 7 0,-6 0-158,5 4 0,-5-4 35,5 0 1,-6 0-225,1 4 0,2 0 108,-2-5 1,5 4 8,-5-3 0,5-2-180,-4 2-156,5 0 88,-9 5 225,12-1 0,-6-4 183,7 0 1,0-5-90,0 5 1,8-5 144,7 4 1,1-4-79,9 5 0,-1-5 189,6 5 1,6 0 6,3 4 0,-2 1 0,3 0 0,-8-6-169,3 1 1,-4 0-7,-2 5 0,-6-2-384,-4-3 253,-9 3 0,-3-10-264,-7 7 1,-2-7 129,-3 2 1,-3-3-228,-7-2 1,-6 0-91,-3 0 1,-4 0 515,-2 0 0,-5-7 0,-3-1 0</inkml:trace>
  <inkml:trace contextRef="#ctx0" brushRef="#br0" timeOffset="897">736 221 8674,'14'-23'0,"1"3"0,0 4 0,-1 1 0,1 1 0,0-1 0,-1 0 0,1 0 1270,0 1 0,0 1-1849,-1 3 0,1-3 579,0 3 0,-1-3 0,1-2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89 8043,'-7'-15'311,"6"5"38,-4 0 0,3 1-116,2-6 8,0 7-196,0-5 204,0 11-14,0-4-101,0 6-958,0 0 687,0 6-917,0-4 675,0 11 0,0-5-361,0 7 740,7-1 0,1 8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6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1 118 8096,'10'0'0,"0"0"559,-7 0-261,4 0 1,-3 2 195,1 2-111,0-2-206,2 11 0,-6-3-42,4 10-119,-3-4 191,-2 12 0,0-7-916,0 3 380,0 4 249,0-11-698,0 4 559,0 0 0,0-10-2,0 4-59,0-10-94,0 2 214,0-7 244,-7 0-70,6-7 1,-6-6 318,7-7-155,0-6-69,0 3 0,0-6 103,0 0 96,7-1-287,1 1 459,7-1-258,-1 1 1,1 4 43,0 1 75,-1 6-118,1-3 1,0 11 15,0 0-505,-1 7 222,1-4 0,-5 9-416,-1 3 290,1 3 102,-2 7 0,1 4-446,-4 1 251,-4 6 38,6-10 1,-7 7-81,0-3 1,0-4-97,0 4-134,6-4 224,-4-1 0,4 0-181,-6-1 14,0-6 478,7-1 0,-4-2 0,7 0 0,0 0 0,4-5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0:2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236 118 8612,'0'-8'1279,"0"0"-691,0 3-233,0 4-274,0-6 119,0 1-230,0 4 45,0-5 118,0 7-370,0 0 151,0-6 53,0 4-514,0-4 221,0 6 472,0 0-74,0-7 138,0 6-69,0-6 63,0 0 1,-5 4-111,0-7-181,0 7 211,5-3-10,0 6-69,0 0 12,0-7 0,-1 5-12,-4-2 20,3 2 21,-5 2-174,7 0-18,0 0-93,-6 0 215,4 0 0,-6 0 12,3 0-125,4 0 103,-12 0 1,4 6 2,-5 4-213,-1 3 196,0 9 0,-4-5-299,-1 8 280,1-1 10,4 6 0,2-2-91,3-4 61,-3 4 19,11-5 58,-4 6-61,6-6 1,0-2-35,0-6 184,0 0-146,6-1 0,2-4-25,7 0 224,0-7-85,0 4 1,1-9 167,3-3-115,-2 4 0,4-14-90,-6 0 204,-1 0 42,1-6-206,0 0 77,-1-2-96,1-6 1,0 1 103,0 3-291,-7-2 79,5 4 1,-12-5 173,4 4-307,-3 2 89,-2 8 0,0-1 152,0 0-31,0 7-268,-7 2 1,6 7 119,-4 4 1,3 5-1,2 8 71,0 1 1,0 13 61,0-3 0,2 5 131,3 0 1,1-1-114,4 6 1,5 5 141,0 5 0,4 12-83,6-2-80,2 3-941,-10 3 564,11 2 215,-12 7 75,5-1 0,-13-6-832,-3-3 764,-3-10 1,-10-10 58,-7-10 0,-1-6 17,-9-9 1,1-6-151,-6-13 619,1 0 169,6 0 1,-8-3-11,6-7-76,-6-6 1,10-13-130,-3-1 17,2-6-166,14-1 163,-5-7-594,12 0 323,-6-1 0,14 1 169,2 0-340,11-6 59,-4-3 1,17-5 57,-4-1 0,11-2-31,-1-2 0,6-1-453,0 0 258,2 7 0,-16 19 4,3 4-853,-3 10 425,-8 2 266,-2 14-1317,-6 2 393,-7 6 1253,5 0 0,-11 13 0,4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2:01.4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853 4366 7884,'20'-15'-114,"-1"0"1,7 7 417,-1 3 0,-2 4 137,1 1-243,1 0-91,4 0 0,5 1-177,1 4 0,1 2-318,-2 2 1,-1 3 169,6-7 0,0 0-43,5-5 0,5 0 183,0 0 1,7 0 53,-3 0 0,6-2-23,5-3 1,-4-3 28,4-7 0,5 4 157,4-4 0,-4 9-175,4-9 1,-2 3 219,2-2 0,2 1-43,4 3 0,-4-2-60,3 8 1,-8-6-109,-1 5 102,-1-7-30,13 4 0,-11 0-117,3 3 1,-9-3 84,0-2 1,1 2-18,-1-2 1,-1 5 5,-4-4-93,0 5 92,0-9 1,4 12-51,1-4 0,-5-2-3,-5 2 1,-2 0-90,2 5 1,6-4 70,-6-1 1,0 0-85,-10 5 0,5 0 45,0 0 1,7 0 182,-2 0 0,-4-5-95,-1 0 0,2 0 133,-2 5 0,5 0-38,-5 0 1,0-2 237,-5-3 0,-5 4 35,0-4 0,4 3-109,1 2 0,3 0-140,-8 0-7,-3 0-57,7 0 1,-6 0-157,8 0 0,-6 0 134,0 0 1,-2-5-56,3 1 0,5-1 33,-5 5-120,5 0 109,-7 0 1,4 0 147,-2 0 1,5 0-137,-5 0 0,4 0 52,-10 0 1,5 0-61,-5 0 0,7-2-4,-2-3 0,-1 3 23,1-2 0,-5 2-19,6 2 1,2 0 34,2 0 1,5 0-18,-5 0 1,0-5 56,5 0 1,2 0-59,-2 5 0,5 0 135,-5 0 0,2 0-66,-2 0 0,1 0 13,4 0 1,-3 0-58,-7 0 1,6 0-1,4 0 1,-3 0-6,-2 0 0,2 0-4,-2 0 1,6 5-190,-1 0 188,3 0-3,2-5 0,-3 0-60,2 0 0,-2 0 40,8 0 1,-4 0-6,-1 0 0,4 0 13,1 0 0,6 0 3,-1 0 1,-4 0-3,-1 0 0,-2 0 2,2 0 0,-2 0-2,6 0 0,-6 0 1,2 0 0,-3 0 45,-3 0 0,3 0-46,3 0 1,-2 0 1,6 0 0,-4 0-16,4 0 1,1 0-3,5 0 0,-3 0-113,-2 0 1,3 5 125,-3 0 1,4 1 3,5-1 1,-7-2-5,2 7 1,-3-5 11,4 5-670,-1-7 697,1 4 1,-1-2 4,1 0 1,-1 4-85,1-4 0,-1 2 82,1-2 1,-2-4-16,-4 4-933,4-3 923,-5-2 1,2 0-36,-1 0 1,-1 0 64,2 0 1,1 0-52,-6 0 0,4 0 70,-4 0 1,5 0 6,-6 0 1,1 0-24,-5 0 1,5-2 14,-1-3 1,1 4-55,-5-4 0,0 3-1,-1 2 0,-1-2-99,-3-2 118,4 2 285,-13-5 1,11 3-246,-7-1 1,5-2 44,-5 2 1,0 4-77,-5-4 0,-5 1 463,0-1 0,0 4-462,5-4 1,-1-2 56,-4 3 1,2-3-174,-7 2 0,5 2-83,-4-7 174,-1 0-11,2 2 0,-5-5-27,3 3 1,-3-3 50,-1-2 1,-2 1 92,-4-1 0,2-5-130,-6 1 245,6-7-96,-10 9 1,10-9-69,-6 7 0,0-8 11,-6 3 1,6-9-133,-1-1 0,1-2 112,-5 2 0,-1-4-135,1-6 1,0-5 83,0 0 0,-6-6-12,1 1 1,0-3 1,5-2 1,-1-10-1,1 1 0,0-8-127,-1 8 0,3-9 138,2-1 0,3-1 112,2 6 1,4-1-104,-4 1 1,4-7 279,2-4-1437,-8 11 1192,0-5 1,-3 12 31,1-2 1,-1-4-153,-4 3 0,-2 4 83,-3 1 0,1 2-73,-6-2 128,7 4-32,-4-12 0,2 7-303,-1-4 1,-4 2 65,5 4 0,-5 0 66,5-5 1,-5 12 127,5 2 1,-6 7 89,6 3 1,-6 0-90,0 0 1,3 8 220,-2 6 0,0 1-204,-5 5 1,5-3 624,0 3 0,-1-2-806,-4 6 1,0-4 210,0 4 1,0-1-182,0 1 1,-4 4 49,-1-4 0,-7 6-26,2 4 0,-3-3 74,-1 3 0,-6-3 6,0-2 1,-4 5 29,4 1 1,-7 0 19,-3 0 1,1 1-40,-5 3 3,-4 3-6,0-5 0,-12 7-98,-4 0 0,0 0 33,-5 0 1,2 0-13,-12 0 1,1 0 33,-6 0-1053,1 0 1074,-1-6 0,-4 4 116,0-3 0,-4-1-225,8 1 0,-2 0 285,7 5 0,-3-2-63,-1-2 26,-7 2-89,5-5 0,-6 7 13,8 0-1141,-7 0 1147,5 0 0,-15 0-52,7 0 1,-5 0-219,9 0 0,-6-5 310,2 1 0,-2-1 37,2 5 0,1 0 101,4 0 0,3 0-108,-4 0 0,-1 0 91,2 0-145,-7 0 28,10 0 0,-7 0 20,4 0 1,-2 0-14,-4 0 0,-1 0-25,7 0 0,-7 0 115,2 0-94,-4 0-33,-1 0 1,0 0-52,0 0 1,-2 0 24,-3 0 0,-2 0-12,-3 0 1,3 0-15,7 0 0,-5-2-11,0-3 0,-5 3-13,5-2 0,-5 2-19,5 2 0,-2-5 42,2 0-271,3 0 273,-5 5 1,7-5 259,0 0-242,0 1 13,-1 4 0,-4 0-79,0 0 0,5-5 82,5 0 0,-2 0 7,-8 5 1,5 0-41,-1 0 0,-4 0-16,5 0 0,-5 0-48,0 0 0,3 0 72,-3 0 1,3 0-59,2 0 131,-7 0-84,5 0 1,-4 0 29,5 0 0,6 0 84,0 0 1,0 0 59,-6 0 1,3 0-115,3 0 0,1 0 26,3 0 0,3 0-78,-8 0 1,8 0 43,-3 0 1,4 0-95,2 0 1,-2 0 109,-4 0-187,11 0 145,-11 0 1,12-5 43,-6 0 0,2 0-6,-2 5 1,9-5 13,-4 0 0,-1 0 18,0 5 1,1-1-34,-6-4 1,9 3 12,-8-3 0,7 2-20,-2-2 0,2 4 16,-7-4 0,9 1-173,-4 0 158,-1 2-43,2-5 0,-7 6-4,1-4 0,4 3 72,1-3 0,4-1 6,-5 1 0,6-5 121,-6 5-159,7 0-7,-3 5 0,4-5 103,-2 0 1,1-1 475,-7 1 1,7 3-565,-2-3 0,4 2-34,1-2 0,-3 4-19,3-4 1,-3 2-3,8-2 0,2 3 226,-2-3 1,7 3-250,-2 2 1,3-1 544,2-4 0,1 3-520,4-3 1,-3 4 129,3 1 1,3 0-178,1 0 1,-1 0 97,2 0 0,0 0-70,4 0 1,3 0 7,2 0 81,-3 0-75,12 0 1,-10 0 142,6 0-138,1 0 4,4 0 0,0 0 73,1 0-66,-1 0 1,0 0 0,1 0 12,-1 0 0,5 0-11,0 0 0,5 0-12,-4 0 1,4 0 15,-5 0-241,7 0 225,-11 0 1,11 0 35,-7 0 1,6 0-42,-6 0 0,5 0 122,-5 0 0,5 0-71,-5 0 0,5 0 159,-4 0-136,5 0 1,-9 0 12,3 0 0,2 0 3,-1 0-46,-1 0 0,-5 0-76,0 0 1,1 0 76,-1 0 0,5 0-40,0 0 0,2-2 41,-2-3 1,-3 4 3,3-4 1,2 3-4,-1 2 7,5 0-37,-9 0 1,10 0-8,-7 0-61,7 0 81,-4 0 7,1 0 126,4 0 0,-6 0 79,3 0-144,3 0 1,-6 0 15,3 0 16,4 0-97,-6 0 0,6 0-232,-4 0-70,3 0 186,-4 0-100,6 0 176,0 0 0,-5 2-6,0 3 18,0-4 18,5 6 0,-5-6 2,0 4 4,0-3 0,4 6 41,-4-3 1,3-2-47,-3 7 1,2-5 91,-2 5-90,3-7 25,-4 10 1,4-6 9,-3 2 0,4 4 2,-4-3 0,3 3 5,2 2 1,-5 0-11,0-1 165,0 1-179,5 6 1,-1-4 30,-4 2-35,3-2 12,-4-3 1,4 3-18,-3 2 1,3-2 45,-2 2-88,2-2 56,-5 4 0,6-5 22,-4 4 1,2-2-2,-2 1 0,3-2 7,-3 2 1,4 2-2,1-1 1,0 0 16,0-6 0,0 1-21,0 0 0,0 4-6,0 1 0,0 0-5,0-6 1,0 1 2,0 0 1,-5-1 24,0 1 0,0 0 1,5-1 0,0 1 6,0 0 0,0 0-6,0-1 1,0 1 110,0 0-122,0 6-6,0-5 0,0 5-14,0-6 1,0 5-14,0-1 0,-5 1 0,0-5 1,0 4-20,5 1 0,0-1-12,0-4 0,-1 1 65,-4 4 0,3-4-12,-3 4 1,3-4 169,2-1 1,0 0-100,0-1 0,0 6-38,0 0 1,0-1-46,0-4 0,0 1 28,0 4 1,0-4-13,0 4 1,0 1-109,0-1 1,0-1 96,0-4 1,0 4-29,0 1 0,0 5 105,0-6 1,0 2-86,0-1 0,0-4 47,0 4 1,0-2-39,0 1 0,0-1 6,0 7 0,0-7-39,0 2 0,0 1-18,0-2 0,5 7 79,0-1 20,0-4-71,-5 7 1,2-10 77,3 6 0,-4 1-60,4 4 0,2-4 110,-2-1 0,0-4-68,-5 4 0,4 1 5,1 4 1,2-4-6,-2-1 0,-4 1 4,4 4 1,2-4-1,-2-1 0,5 1-12,-6 4 1,6 1-88,-5-1 0,2 0 84,-2 1 0,-2-1-76,7 1 1,-5-6 32,4 1 1,-5-1-7,1 5 0,1-1 39,-1-3 0,5 2-1,-5-2 0,1-2-36,-1 1 1,-3 1 6,3 4 0,-4-4-183,-1-1 197,7 1-21,-6 4 1,6-4-120,-7-1 0,2-1 70,2 1 1,-2 4-8,3-3 0,-3 1 15,-2-2-1,0 4 1,0-5 1,0 1 7,0 1 0,0-5 4,0 4 1,0-4 118,0 4 0,5-4-107,-1 4 0,1-6 135,-5 2 0,0 1-52,0-1 1,0 4 10,0-4 1,0 1-98,0-1 1,0-4 7,0 4 1,0 2 3,0 3 0,2-2-10,3 1 1,-3 1 29,2 4 1,-2-1-14,-2-4 0,2 4-21,3-3 8,-4-4-26,6 7 1,-7-7-5,0 3 1,1 3 97,4-8 1,-3 2 12,3-1 0,-4 1-50,-1 4 219,7-4-116,-5 0 1,6-5 51,-3 4 0,-4 1-115,4-1 0,2 0 152,-2-6 1,0 1-73,-5 0-264,6-1 178,-4 1 1,4 0-45,-6-1 1,2-1-7,3-3 1,-4 3 16,4-3 1,-3-2 16,-2 2-117,0 0 1,2 3 63,2-3-56,-2 3 112,5-12 14,-7 13-59,0-13 114,0 6 183,0-7-1639,0 0 1295,0 6-263,0-4 88,0 4-304,0 1 237,0-5 32,0 11 0,0-10-25,0 7 130,0-7 1,0 5 207,0-3-216,0-3-88,0 4-49,0 1-5,0-6-2,0 12 140,0-11 274,0 5-296,0-1 608,0-4-198,0 4 51,6-6-134,-4 0-202,4 0 55,-6 0 0,2 0-109,3 0 0,-4-1 28,4-4 1,2 1-194,-2-5 0,5 4 52,-5-5 1,6 5 65,-1-5 1,-2 5 36,2-4 0,0 4 60,4-5 1,1 5 10,0-5 1,-1 2-31,1-2 0,0 2 15,-1 3 1,6 2 3,0-7 0,4 5-8,-4-5 1,6 7 78,-2-2-78,4-3 13,-5 6 1,5-4 113,-4 6 0,4-5-58,1 0 0,1 0 12,-1 5 0,1-5-22,-1 0 0,-1 0 14,-4 5 1,2 0-73,-6 0 0,4-1-104,-4-4 0,5 3 12,-6-3 1,2 4 62,-1 1 0,-4 0-213,4 0 202,3-7-66,-7 6 1,5-8-210,-6 5 0,0 2-820,-1-3-998,1 3 1427,-7-4 758,-1 4 0,-14-4 0,-1 6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7591,'0'15'187,"0"0"214,0-1 0,0 3-268,0 2 1,5 4-506,0 7 1,-1-1 76,-4 0 0,5 2-554,0 4 849,7-4 0,-4 11 0,7-4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7979,'15'0'660,"-2"2"-395,-3 3-62,3 3 1,-5 12-287,7-1 0,-2 7 19,-3-1-578,3 3 466,-5 1 1,2 5 6,0 1 0,-7-1-28,2-5 0,1 1 75,-1-1 0,0-6-227,-5-4 0,2-2 300,3-2 0,-4-6-91,4 1 1,-3-5 220,-2 5 0,0-5-62,0 5 0,1-6-22,4 6 1,-3-5 25,3 5 0,1-5 14,-1 5-37,7-1 1,-9 6-10,7 0 1,-5 0 8,5-1 0,-7 1 0,3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7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7886,'10'-2'-87,"-1"-2"325,-5 2-1244,9-5 1006,-12 1 0,12 4 0,-4-4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67 8242,'0'-15'0,"0"1"1064,0-1-622,0 7-526,0-5 162,0 11 0,0 2-201,0 10 0,-5 5 0,0 4 80,1 6 1,3 2-82,1 3 1,-5 4-1,0 0 0,0 6-229,5-6 0,0 5 30,0-5 1,0 7 91,0-2 0,-5-1-160,0 1 1,0-1 390,5 1 0,0 3 0,0-4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1:56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0 7729,'0'15'0,"0"0"0,0-1 0,0 1 0,0 2 0,0 0 0,0 3 0,0 0 736,0 1 1,0 2-856,0 6 0,-5 5 22,0 1 0,-2 6-164,3-2 0,2 3-18,-3 2 1,-2 5-103,3 0 1,-6 5 135,5-5 0,0 0 245,5-5 0,-7 7 0,-1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147 574 8125,'15'-23'0,"0"-4"0,-1-6 241,1 0 1,-5 4 904,0 4-725,-7-2 20,10 17 0,-11-10-83,4 19-212,-6-6-61,0 7-2,0 0 1,0 7-183,0 2 1,0 6 154,0 5 0,0 3 12,0 6 1,0 2-200,0 3 141,0 4 20,0 6 0,2 0 231,3 0-205,-4 0 36,6 7 1,-7-2 42,0 10 0,5-2 40,0 11-990,0 1 908,-5 5 0,0 2 94,0 8-15,0-8-92,0 17 1,0-6 213,0 6-146,0 7-98,0-4 0,0-45 1,0-1 102,0 48-87,3-47 0,0 0-35,-1 38 1,4 8 24,-6-4 1,0-5 113,0 0-238,0 1 57,0-14 0,-1 13 150,-4 0-302,3-6 87,-4 11 0,4-12-7,-3 8 104,3-1-6,-4 7 1,1-6-167,0 4 164,-6-3 0,9 7 0,-1-47 0,-1 1 16,1 2 1,0 0 0,2 1 0,0 0-24,-1-3 0,-1 1 30,2 2 0,1 1-30,0 0 1,0 1 0,0 3 0,0 0 95,0 0 1,0-1-62,0-2 1,0 0-1,0 1 1,0 0 0,-1-2-1,0-1 103,-1 2 1,-1-1-20,3 2 0,-1-1-99,-3-3 1,1-1-1,2-1 1,0 0 44,-3 43 0,0 4 19,-1-45 1,0 1 494,4 2 1,-1-1-369,-4 1 0,-1-1 1,3 0-1,0-2 433,-11 45-683,8-47 1,0-1 116,-8 40 1,2 8 42,3-9 1,-3 2-515,3-8 1,2 4 299,-2 1 1,5-1 130,-5-4 0,6-3-190,-6-7 0,6 1-96,0-1 0,0 1 146,-1-1 1,4-6 73,-4-3 1,3-8 36,2-3 0,0 0-140,0 1 0,0-4 126,0-6 1,0-4 748,0-1-755,0 0-9,0-1 1,0-3 268,0-5 1,0-1-240,0 1 1,0-8 205,0-2-252,0-4 273,0-1 44,0-7-16,0-1 315,0-7-234,0 0-459,0-7 46,0 6-3,0-6-111,7 7 73,-6 0 1,8 0 43,-5 0 0,0-5-61,6 0 73,-7 0-54,10 5-10,-11 0-67,11 0 0,-10 0 100,7 0 0,-5 0-89,4 0 52,-5 0 0,4 0-114,-3 0-59,-4 0-24,6 0 136,-1 0-45,-4 0 160,5 0-142,-7 0-45,0 0 347,6 0-108,-4 0 0,6 0 3,-3 0 0,-2 0-23,7 0 16,0 0-2,4 0 0,1 0-92,0 0 1,6 0 13,3 0 1,4 0-17,2 0 0,6 5 24,3 0-112,3 0 149,2-5 0,7 2-5,3 3 1,3-4-11,2 4 0,5-3-24,-1-2 1,3 5 17,-3 0 0,4 0 1,7-5 1,4 0 24,0 0 0,6 0-235,-6 0 1,7 0 265,-2 0 1,14 0 10,1 0 1,1 0-9,-6 0 1,5 0-134,-44 0 1,0 0-1,4 0 1,0 0 229,3 0 1,1 0-803,-1 0 1,0 0 716,-2 0 1,0 0-1,3 0 1,0 0 96,1 0 1,1 0-96,5 0 1,0 0 25,-6 0 0,1 0 1,4 0-1,1 0 2,-5 0 0,-1 0 0,3 0 1,1 0-213,1 0 1,1 0-1,5 0 1,1 0 176,0-1 0,1 2 0,3-1 0,-1 1-64,-4 2 1,-1-1-703,0-1 1,1 0 772,6 2 0,0 0 1,-1 0-1,1-1-104,0 0 0,1 1 0,2 0 1,-1 1-50,-3-2 1,-1 0-1,2 0 1,0 0 50,1 3 0,0 0 0,1-4 1,-1 1-12,-2 0 0,-1 1 132,1 1 1,-1 0-57,-4-3 1,-1-1 0,0 4 0,1-1 9,-1-3 0,1 0 0,-1 2 1,-1 1 185,-3-1 0,-1 1 0,-2 0 1,-1-1-98,-4-2 1,0 0-1,2 2 1,0 1-24,1-1 0,0 1 0,-2 0 1,0 0-16,-1 0 1,0-1 0,0-1-1,-1 1-12,1 3 1,1 0 0,-2-3-1,0 1-70,4 2 1,0 0 0,-6-3 0,0 1 34,1 2 1,-1-1 0,2-1 0,0-1 11,1 3 0,0 0 0,3 0 0,1 0-24,-1 2 1,0 1-1,-5-3 1,1-1-53,-1 2 0,-1-2 0,-1-1 0,-1-1 177,0 3 0,1 0 0,1-1 0,0 0-117,-2 1 0,0 0 0,-4 1 0,-1-1 143,47 0 664,0 7-738,-8-11 1,6 7 110,-2-3 1,-10-3 232,5 3 0,-11 1-370,0-1 1,4 2-8,1-2 1,-1-4-16,1 4 0,-4-1-8,4 0 0,-3 0-103,8 6 1,-11-7 130,1 2 0,-2 1-44,-8-1 1,-1 2 477,2-2 0,-7-4-407,2 4 1,-6-2 16,-4 2 1,3-3 256,-3 3 0,-8-4-234,-2-1 0,-8 0 681,3 0 1,0 2-717,6 3 0,-8-3 97,-3 2 1,-3-2-201,-1-2 0,1 5-33,3 0 79,-9 0-7,9-5 0,-13 1-15,4 4 1,2-3 57,-2 3 0,-2-4 2,1-1 1,-4 0-19,4 0-17,1 0 2,-2 0 1,-2 0 63,-6 0 1,4 0-56,1 0 1,-1 0 2,-4 0 1,0 0 16,0 0-69,-1 0 50,1 0 1,0 0-53,-1 0 1,1 5-10,0 0 1,-1 0-7,1-5 1,0 0 45,0 0 0,-6 0-9,1 0 0,0 0-6,5 0 1,-1 0 0,1 0 0,0 2 21,-1 3 1,3-4 1,2 4 0,-1-3-9,7-2 1,-2 0 4,1 0 1,2 0 49,-6 0 0,6 0 107,-1 0 0,-4 0-113,-2 0-17,4 0 2,-6 0 1,9 0-7,-7 0 1,3 0-22,-3 0 1,-3 0-7,4 0 0,1 2 46,-1 2-138,6-2 103,-10 5 1,6-7 22,-8 0 1,3 1-25,2 4 0,-2-3 14,2 3 1,-2-4-9,-3-1 0,1 2 9,0 3 0,-1-4-37,1 4 1,0-3-2,-1-2 1,1 2-23,0 3 0,0-4-14,-1 4 0,6-2 125,-1 2 1,1-3-84,-5 3 1,-1-4 35,1-1 1,0 5 14,-1 0 1,1 0 223,0-5-252,-7 0 37,5 0 0,-5 0 18,7 0 1,-5 5-43,0 0 1,-6 0-11,6-5 0,-5 0-199,5 0 215,-7 0 2,10 0-71,-11 0 89,11 0 0,-10 0 173,7 0-212,-7 0 293,10 0-278,-11 0 1,6 0 69,-3 0-18,-3-7 0,9-1-136,-6-7 119,7 1 0,-6-3-12,4-2 0,1 2-15,-6-2 0,5-4-9,-5-2 1,5-4 57,-5-5 0,6-1 92,-1-9 0,-4 4-12,-1-9 0,2 1-85,-2-1 0,4-5 11,-4-9 1,2 2 2,-2-3 1,-4-2-158,4-3-747,-3-3 658,-2-8 1,0-2-274,0-6 0,0 5 36,0 0 1,0-4 145,0-1 0,0 3 29,0 11-956,0 1 1062,0-7 0,0 1 30,0 1 1,0-5-136,0 9 1,0-2 255,0 2 0,0-9 32,0-1 156,0 8-135,-7-3 1,4 9-126,-7-13 1,5 1-146,-4-1 0,1 1 106,-2 4 1,-3 1-147,3-6 0,-3 1 136,-2-1 0,0 1 3,1 4 0,4 3 74,0-4 0,2-6-1,-2 2 1,-1-2 136,6 7 0,-5 2-88,5-2 1,-5-2 137,5 2 1,0-1-187,5 6 0,-4 1 21,-1 3 1,0-6 11,5 7-269,0-1 118,0 4 0,6 4-28,4-2 1,2-3 117,-3 3 0,4-6 0,-3 5 0,3-6-127,2 1 265,-7-9-71,5 9 0,-6-9 2,3 9 1,3-2 122,-4-3 1,3-3 45,-2 4 1,3-2-114,-3 11 0,1-1 427,-1 1 0,3 4-263,-3-4 0,-2-2-114,2 3 1,-1-3-48,6 3 1,-5 4-16,0 0 0,-5 0 4,4 5 0,1-3-35,5-1 0,-5-1-148,-1 0 0,-4 5 53,5 0 1,0 4-14,5-9-44,-1 10 267,-5-8 1,4 11-130,-4-3 0,0 1 542,0-5 0,0 7-549,0 2 0,-2 0-25,-7 4 125,6 5 77,-4-1 1,5 6-197,-7 1 60,0-1 1,0 6-1,0 1-248,0 2 1,4 1 60,1 6 1,0-1-57,-5 0 0,0 0 156,0 1 1,0-1-21,0 0-27,0 1 1,0-1-44,0 0-62,0 7 105,0-5 1,0 10-347,0-7 317,0 7 0,0-6-148,0 5 181,-6 2 8,4-11-41,-11 5 1,10-2 9,-7 0 1,5 5-206,-5-5 40,7 7 180,-10-10 0,6 10-94,-2-7 0,-4 7 129,3-2 0,-3-2-20,-2 2 1,0-4-107,1 4 288,-1-7-82,0 4 0,-1-2-80,-4 1 1,2 4 147,-6-5 0,4 5-71,-4-5 1,-1 5-42,-4-5 0,-1 2-138,1-2 0,4 2 44,1 3 0,-1 4 24,-4-4 1,0-2 63,-1 2 1,-4 1-5,0 4 1,-6-2 6,6-3 1,-12 3 13,2-3 1,-3-1 41,3 1 0,-7-2-68,-3 3 0,-3 0 54,-2-5-9,-6 5-35,5-2 1,-11 4 2,8-3 0,-12 2 4,1-7-1178,-3 7 1175,-3-4 0,2 2-6,-10 1 145,-4-8-137,-4 10 1,0-11 143,2 4 0,-2-3-270,45 8 1,-1-2 0,-1-2 0,0-2 163,2 3 1,-1 0 0,-1-2 0,0 0-17,-45-6 1,48 8-1,-1-1 75,0 1 0,-1 0 1,-2 0-1,0 1-37,0 1 1,0 0 0,0-1-1,0 0-9,3 4 0,0-1 0,-47-3 101,0 1-201,46 4 0,-1 0 31,1-2 1,0 0 0,-2 2 0,1 2-32,2-1 0,-1 0 1,2-2-1,-1-1 41,-5 1 0,0-1 0,0 0 0,0 0-36,0 0 1,0 1 0,-2 1 0,0 0 45,1-1 0,1-1 0,1 0 1,-1 0-5,0 0 0,-1 1 0,4-1 0,0 1 28,-1 2 0,0 0 1,0-2-1,-1-1 90,1 0 0,0 1 1,-3-1-1,-2 1-37,0 2 1,1 0 0,-1 0-1,0 0-167,-2 0 1,0 0-1,1 0 1,0 0 63,1 0 0,1 0-424,-1 0 1,0 0 485,0 0 0,1 0 1,-1 2-1,2 1-64,0-1 0,1 1 0,-2 0 0,0 0 104,2 0 1,-1-1-1,-1-1 1,0 0-94,-1 1 1,1 1 0,1 0 0,1 0 11,-1 0 1,1-1 0,3 3-1,0 0-11,-1-3 0,0 1 0,1 2 0,0 0 8,-1-3 1,0 1-1,2 2 1,0-1 7,-2-1 1,0-1 0,2 2 0,0-1 38,0 0 0,1-1 0,-1-1 0,-1 1-35,-1 3 1,0 0 0,2-3 0,0-1 2,-2 2 0,0-1 0,2 0 1,-1-1-10,2 2 1,0-1 0,-4 0-1,0-1-1,-1 4 1,-1 0-1,3-3 1,-1 0-15,1 0 1,0 0 0,2 0 0,0-2-4,0 0 1,1 0-1,-1 0 1,-1 0-4,-1 0 0,1 0 1,-45 0-28,0 0 1,1 2 47,4 3 1,-7-4 13,2 4 1,4-3 155,1-2-709,3 6 476,-5-4 1,4 6 1,-7-3 0,5-2 88,-5 7 0,4-5-121,-4 5 1,48-8-1,-1-1 88,0 1 1,-1 1-34,-47 5 14,10-6 1,-4 6 100,0-3 0,2-4 215,8 4 0,-2-1-95,6 0 0,-4 0-86,5 6 1,-6-6-42,6 6 1,-2-5-83,1 5 0,4-5 1,-3 5 0,-1-5-13,6 4 1,-4-4-22,9 5 0,1-7 241,-2 2 1,7 2-216,-2-2 0,4 1 47,1-1 0,0-3 27,1 3 1,0 1 712,4-1 0,4 0-759,6-5 211,0 0 139,0 6 1,-4-4-316,4 3 1,-2-3 246,12-2 0,-5 0-236,5 0-9,-7 6 1,11-4 26,1 3 27,0-4-62,6-1 36,-7 0 1,6 0 7,-1 0 1,12 0-14,-2 0 157,4 0-122,-4 0-47,1 0 0,4 0 69,0 0-657,7 0 372,-4 0 0,6 0-298,-4 0-1,3 0 1,-4 2-840,6 3 653,-7-4 1,4 11-922,-7-7 1566,7 6 0,-10 4 0,4 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2.698"/>
    </inkml:context>
    <inkml:brush xml:id="br0">
      <inkml:brushProperty name="width" value="0.11429" units="cm"/>
      <inkml:brushProperty name="height" value="0.11429" units="cm"/>
      <inkml:brushProperty name="color" value="#E71224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30 206 10211,'15'0'-1540,"-7"-6"1330,5 4 1,-12 2 432,4 10 1,-3 10-143,-2 4 1,-5 1-182,0 4 0,-5-1 101,5 11 1,-4-5-48,4 5 1,-5-1-68,5 1 0,0 4-36,5-4 0,-5-2 73,0 3 0,0-8-7,5 3 1,0-4-149,0-2 1,2-4 103,3-1 1,-3-6-433,2 2-18,5-4 577,-1-1 0,13-14 0,2-2 0</inkml:trace>
  <inkml:trace contextRef="#ctx0" brushRef="#br1" timeOffset="222">265 295 8393,'2'-15'0,"1"0"0,3 0 0,1 6 0,0 7 0,-4 12 0,-2 6-420,-1 5 0,0 4 360,0 9 0,0-3 100,0 4 0,-1-3-54,-4 3 0,3-4-26,-3 3 1,4-3-36,1-2 0,-2 1 94,-3-1 1,4-1-191,-4-4 1,3 2 12,2-6 1,-2-2-438,-3-8 595,4 3 0,-12-11 0,3 2 0,-3-2 0,-2-2 0</inkml:trace>
  <inkml:trace contextRef="#ctx0" brushRef="#br1" timeOffset="522">74 633 8247,'0'-15'0,"0"0"1298,0 1-1193,6 5 1,-2 1 36,6 3 0,-1 4-86,6-4 1,0-2 37,-1 2 0,3-1-295,2 1 1,-2 2 113,2-7 1,3 7-276,-3-2 1,1-2-19,-6 2 1,1 0-134,0 5 0,0 0 138,-1 0 0,-4 0 104,0 0 0,-5 7 231,5 3 40,-7 3 0,8 1 27,-6 1 1,0 0-133,-5 0 1,0-6 557,0 1-241,0 0 0,0 5-15,0-1 1,0-4 14,0 0-110,0 0-256,0 4 207,0 1 0,0-5-652,0 0 599,0-7 0,0 10 0,0-5 0</inkml:trace>
  <inkml:trace contextRef="#ctx0" brushRef="#br0" timeOffset="689">456 74 8872,'10'-15'0,"-2"1"0,-1-1 0,-2 2-1550,1 3 1676,-4 4-420,4 6 482,-6 0 84,0 0 1,-5 6-354,0 4 0,-4 3 70,4 2 0,-13-1 1,1 1-1</inkml:trace>
  <inkml:trace contextRef="#ctx0" brushRef="#br0" timeOffset="939">662 118 16574,'0'15'-2575,"0"0"1,0 4 2200,0 1 338,0 6 186,0-3-569,0 6 273,-7 7 1,4 2 172,-7 6-1173,7 0 954,-10 0 0,11-5 225,-3 0-558,-3 1 335,7-9 1,-6 1 27,7-12-357,0-1 74,0-4 21,0 0 426,0-7 1,13-1 0,3-7-1</inkml:trace>
  <inkml:trace contextRef="#ctx0" brushRef="#br0" timeOffset="1122">809 442 8991,'0'-15'411,"0"0"-863,-7 7 0,-2 1 330,-11 7 0,2 0-80,-7 0 0,1 2 79,-5 3 0,-1-2-148,1 7 1,-1-2 174,1 2 1,4 3-21,1-3 0,4-2-445,-4 2 553,6 0 1,-10 4 0,5 1 0</inkml:trace>
  <inkml:trace contextRef="#ctx0" brushRef="#br1" timeOffset="1495">912 530 8560,'14'-2'-14,"1"-3"0,-2 2 31,-3-7 1,-2 7-56,-3-2 265,-3 3-614,4 2 286,-6 0 1,-1 0 6,-4 0 1,1 2 25,-5 3 0,1-2 36,-2 7 0,-3-5-3,3 5 1,2-5-30,-2 4 0,5 0 18,-5 0 1,5 3 14,-5-7 26,7 6-11,-10-3 0,12 2 175,-4 0 0,-2-5-69,2 5 1,0-6 501,5 6-476,0-6 1,5 9 23,0-4 0,5 0-190,-5 0 0,6 0 152,-1 0 1,1 4-188,-1-3 0,2-2 95,-7 2-245,6 0 45,-9 5 1,4-1 1,-9-1 102,-7-3 1,-1-2-110,-14-3 0,1-3-505,-6 3 700,-6-4 0,-8-1 0,-8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0 236 7984,'0'-15'-252,"5"-5"-63,0 1 1,0-3 552,-5 3 0,5 3 537,0-4 1,-1 4 281,-4 1-477,0 0 153,7 0 331,-5 1-360,4-1-123,-6 7-244,0 1-776,0 7 414,0 7 0,0 1-240,0 7 251,0 6 1,0 4 80,0 9-563,0 3 332,0 7 5,0 7-1020,0-5 881,7 4 0,-6-1-3,4 0 0,-3 5-76,-2-5 0,0 0 15,0-5-333,6 1 367,-4-8 1,6 1-936,-3-4 1263,-3-10 0,11 11 0,-5-12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0 8541,'0'8'656,"0"-1"1,-1-7-319,-4 0 76,-10 0-123,-8 0 1,-8 0-98,-3 0-25,3 6 0,-11-4-361,2 3 1,-4-4 214,-5-1 1,8 0-867,-3 0 0,5-1 172,0-4 671,-4 3 0,6-11 0,-7 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530 118 8114,'1'-15'0,"4"0"-82,-3-6-53,-2 5 1,-8-1-135,-7 8 1984,-6-1-1085,-2 2 1,-13 1 67,-3 7-97,-4 0-309,-7 0 0,9 0-549,-3 0 138,3 7 165,3 1-824,2 13 0,9-5 480,2 4 1,4-4-171,6-1 0,7 0 202,3-1 1,4 6 265,1 0 0,0-1 0,0-4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8033,'0'10'232,"0"0"0,1-7 142,4 2-213,-3 3 11,4-6 1,-4 11 171,3-3 174,-3 3-230,4 1 0,-4 6-250,3 0 38,-4 6-110,6-3 0,-2 6-174,0 0 144,-1 1 279,3-1-861,-5-6 518,4 5 0,-4-12-252,3 4-178,-4-10 149,6-4 84,-7-6 221,0-6 0,-2-4-289,-3-10 292,4 4 0,-6-12 200,7 4-68,0-4 1,2-2-96,3 1 658,3 6-421,7-5 1,-1 12 94,1-4 356,0 4-387,6 8 0,-5-3 194,4 6-211,3 0-78,-7 5 1,5 8-167,-6 7 164,0-1 124,-1 14-536,1-12 221,0 12 0,-5-7 118,-1 4-820,-5 3 522,2-12 0,-4 10 0,3-6-799,-4-1 635,6-10 0,-7 4-137,0-4-229,0-2 381,0-1 380,0-6 0,0 0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7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8033,'8'0'54,"5"-6"231,-3-4-55,-4 3 0,1-6 631,-1 5-86,-4 0-286,4-5 413,-6 11-108,0-4-97,0-1-113,0 6-362,0-6-295,0 7 41,-6 7 1,4 1 49,-3 7 1,-1 4 241,1 1-1005,0 6 533,-2-10 1,6 12-100,-4-4 1,3-1-241,2 2 1,0-6-259,0 6 378,0-7 184,0 10 1,0-12-45,0 4 116,0-11 0,7 3 73,3-7 1,3 0-85,1-5 0,8 0-154,2 0 212,4-7 0,1-3-90,1-9 0,-1 1-14,0-7 1,1 2-23,-1-1-110,1-4 131,-1 12 0,-6-5 233,-4 6 0,4-6 0,-6 4 0,-1 1 0,-6 6 0,-7 0 0,4 2 0,-7-5 0,6 11 552,-4-4-219,4 6 1049,-6 0 886,0 0-1790,0 6 1,-5-2-4,1 6 0,-1-1-487,5 6 5,-7 0 0,5-1 71,-2 1 1,2 0-71,2 0 1,0 4 215,0 1-1153,0-1 633,0-4 1,0 0-366,0-1 146,0 1 266,6-7 1,-2 4-204,6-7 215,-1 0 1,8-5 270,2 0 1,-2-2-44,2-3 1,-1-8 76,2-7 0,-9-4-27,4 4 1,-5-6-36,-1 2 0,-2 1-36,-7-2 0,-2 2 6,-3-1 1,-8-2 1,-6 6 1,-12 1-16,1 4 1,-2 2-118,2 3 128,1-3 1,0 11-53,-1-3-202,1 4 114,6 7 1,-2-2 35,11 5 1,-3 1-13,12 5 0,2 0-33,8-1-179,3 1 266,7 0 0,1-2 95,4-3 7,-4 3 0,12-12 85,-4 4-142,4 3 0,2-6 57,-1 3 195,0-4-107,1-1 0,1 0-147,3 0 648,-3 0-391,5 0 0,-7 0 310,1 0-297,-7 0 1,3 2 55,-7 3 0,-4-2-96,-5 7 0,-7 0-250,2 5 189,-3-1 0,-2-4-41,0 0 0,-2 0-161,-3 4 1,-3-5 156,-7-5-384,1 5 201,-1-8 1,5 6-129,0-7 153,1 0 0,0-7 51,5-3 1,2 2-7,2-2 1,0 1 65,0-6 0,2 0-56,2 1 0,5-1 227,5 0 0,3 5-60,2 1 0,2 4 134,4-5 1,3 7 21,-4-2 1,2 3-132,-1 2 0,1 7-75,-6 2 1,-1 3 18,-4-2 1,0 3-153,-1-4 0,-4 5 100,0 0 0,-7-4-201,2 0 139,-3-7 1,-1 9-176,4-8 184,-3 1 1,6-5 44,-3 0 0,-2 0 14,7 0 0,0 0 64,4 0-88,1 0 60,0 0-65,6 0 1,-3-1 61,7-4 1,-6 3 7,6-3 1,-2 2-5,1-2-8,-3 3-32,0-4 0,-3-1-26,7-2 18,-7 2 0,8-6 13,-6 3 1,1-3-5,-2-2 0,-2 1-94,2-1 0,-2 0 87,-3 1 1,-4-1-72,0 0 87,0 1-383,5-1 33,-7 0 20,-2 0 72,-6 7 1,-6 2 83,-4 6 0,-5 0 161,-4 0 1,-3 6-122,-2 4 1,1 3 81,3 2 1,4 0-64,-4-1 1,6 3 132,4 2 1,3-1 27,7 7 1,0-6 133,0 6 0,9-6-106,5 6 0,11-1 113,14 6 0,2-7-317,13-4 1,0-2 96,4-3 1,8-6-650,2-3 0,-2-3 317,-3-2 1,-9-2-494,-5-3 799,-10-3 0,-3-13 0,-6-2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587 131 7992,'0'-15'407,"0"1"-148,-6-1 1,2 0 66,-5 0 0,-1 6 129,-5-1 0,4 2-31,-4-2-223,3 3-18,-15 1 1,-3 4 8,-9-3-110,-3 10 0,-2 5 67,-1 10 1,0 2-137,-4 8 1,10 1-5,-1 3 0,8 4-4,2 6 0,12 2-160,4 3 1,9-4 20,0 4 0,5-1-8,5 1 1,8-4 13,6 4 1,3-9 2,-3-6 1,-1-3-56,7-2 0,-6-4 89,6-1 0,-2-7 21,1-3 1,4-4 12,-4-5 1,9-3-48,1 3 0,6-5 39,-6-5 1,5-4-208,-5-5 0,7-3 48,-2-2 0,-3-4-109,-1-6 1,-4 1-3,-2 3 1,-6-2 99,-3 2 0,-6 4 195,-4 1 0,-3 9-250,-7 1 341,0 0 1,-2 2-52,-3 3 1,2 2 67,-7-2-109,7 3 891,-10-4-281,11 6 15,-5 0-175,7 6 1,0 3-108,0 5 1,2 1-180,3 0 0,-2-1 45,7 1 1,-2 0-123,2-1 0,3 6 67,-3 0 1,-4-1-226,-1-4 1,2 0-25,-2-1 0,0-4-17,-5 0 1,1-7 484,4 2-195,-3-3-158,4-2 1,-6-7 59,0-3 1,0-8 162,0-1 1,0-7-80,0 1 1,2-3-21,3-1 0,-3 0-35,2-1 0,3 1-136,-2-1 0,5 6-282,-5-1 1,4 7 157,-4-1 0,2 4-641,-2 5 0,-2 4 377,7 6 0,0 0-323,4 0 0,1 5 779,0 0 0,-1 6 0,1 4 0,0 8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7992,'10'0'335,"0"0"225,-7-6-286,10 4 0,-11-6 351,2 3-55,-2 3-243,5-4 0,-6 4 43,4-3 0,-2 4-144,2-4 0,-3 1-112,3 0 94,-3 2 18,4-5-440,-4 1 280,4 4-792,-6-4 386,0 6-296,0 0 268,-6 0 61,-2 0 1,-6 6 36,5 4 0,-3 3 97,7 2 1,-4 1-30,4 4 6,0-4 328,5 5-110,0-6 0,0 0-123,0-1 44,0 1 0,0-5-353,0 0 0,1-2 106,4 2 1,3 1-199,7-6 267,6 0 1,1-5-196,2 0 430,4 0 0,-5 0 0,6-7 0,7-7 0,2-9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147 559 7605,'0'-8'546,"-6"-5"33,4 11-177,-11-4-10,12 6-112,-6 0 1,1 0 58,-4 0-488,3 0 184,-6 0 0,5 1 214,-7 4-306,7 3 73,-5 13 1,7-4 252,-4 2-586,-3 4 234,11-6 1,-4 9-339,6-7 317,0 7 0,0-9-115,0 2 0,0-2 3,0-3 322,0 1 0,1-7-136,4-3 1,-2-3 132,7-2 0,0-3-44,5-7 0,-6-2 19,1-12 0,0-6 3,5-4 303,-1 0-201,1-2 0,0-3 202,-1-10-231,1-4 0,0-12 7,0-4-1318,-7 4 1113,-2-7 0,-1 17-168,0-4 21,0 23 294,-5-5 87,0 31-157,0-3 0,0 15-450,0 3 0,0 5 168,0 9 1,-5 4 716,0 7 0,0 5-530,5 5 0,0 2 202,0 2 0,0 0-194,0 0 0,0 1-302,0-1 0,0-7-7,0-3 1,0-2-109,0-3 0,0 4-35,0-4 158,7-3 112,-6-11 0,13-5 236,-5-1 0,4-5 0,2 2 0,0-6 0,-1-6 0,1-3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7992,'7'8'35,"-5"5"191,4-11-1,-6 4 120,7 1 50,-6-6-56,6 12-251,-7-11 251,0 4-327,0 1 38,-7-5-189,6 4 0,-8-1-903,5 0 386,2 0 416,-5-5 0,6-2-67,-4-3 307,3 4 0,-4-19 0,6 4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 7992,'8'0'559,"-2"0"0,-1-2-42,0-3-279,0 4-59,-5-6 0,2 7-411,3 0 277,-4 0-1035,6 0 799,-7 0 1,-2 0-287,-3 0 338,4 7 0,-8-1 139,4 4 0,-3 10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18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15 8225,'0'-8'-369,"0"1"297,0 7 243,0 0 23,0 13-201,0 4 1,-5 14 211,0 3-196,0-3 1,5 11 89,0-4-87,0 13 0,0-4 12,0 7 43,0-7-51,0 4 0,2-2 52,3 0-280,3 0 114,13-5 0,-4 0-667,2 0 496,-3 0 1,-1-6 268,0-4 0,6 4 0,2-1 0</inkml:trace>
  <inkml:trace contextRef="#ctx0" brushRef="#br0" timeOffset="514">1 647 8539,'15'-7'0,"-2"-2"0,-3-11 0,3 9 175,-4-4 0,4 5 199,2 0 1,0-1 343,0 6 0,-1-5-453,1 5 1,6 0-428,4 5 1,2-1 218,3-4-264,-1 3 118,7-4 0,-5 4 191,4-3-337,2 3 266,1-4 0,-1 1-129,-2 0 1,-4-6 20,-2 1 0,4 2-457,-4-2 280,-3 0-7,-5-5 0,-4 2-131,2 4 0,-4-4 111,-5 3-143,3-3 167,-11 4-60,4-4 598,-6 12-205,0-12 364,0 11-267,0-4-33,-6 6-102,4 0 19,-11 0 0,5 6 1,-5 6 272,3 5 1,-3 1-147,3 7 1,-3-1-34,-2 6 0,0-6 9,1 1-184,-1-1 79,7 6 1,0-3 2,3-2 0,3 1 34,-3-6 1,4-1 383,1-4-232,0 0 326,6-1-292,2-5 1,7-3 91,0-6-495,6 0 261,-5-6 0,10-3 240,-6-5-397,6-1 65,-9-6 0,4 0-145,-7-4 0,-4-3 75,0 4 0,-2-4-744,2-1 374,-3-1 141,-7 7-197,0-4 223,-7 10 0,-3-9-166,-9 7 0,-4 1-241,-7 8 1,-1-2 137,-3 7 0,3 1-119,-3 4 1,-2 1 616,1 4 0,1 3 0,5 7 0,-1 0 0</inkml:trace>
  <inkml:trace contextRef="#ctx0" brushRef="#br0" timeOffset="782">912 559 8517,'30'0'266,"-6"0"-498,1 0 0,-6 6-461,6 4 1,-7 8 1071,1 2 1,-2 7-128,-3 3 1,-1 1-358,-3 8 63,3 0 8,-4 5 64,-1 0-57,5 1 1,-12-1-28,4 0-79,-3 0 105,4 0 0,-4-7-28,3-2-281,-3-4 294,-2-2 0,0-6-257,0-3 36,0-11 148,0-2 138,0-7-133,0-7 31,-7-1-225,-1-6 152,-7-8 1,-1-1 152,-4-6 0,4-7 0,-5 5 0,3-11 0,3 2 0,-3-2 0,3-2 0,-7 0 0</inkml:trace>
  <inkml:trace contextRef="#ctx0" brushRef="#br0" timeOffset="973">1030 573 8429,'0'-60'0,"0"-4"0,2 4-496,2-4 431,-2 10 1,11 5 163,-3 10 475,3 3-220,2 13 1,-1 9 49,1 9-343,0 3 175,6 2 0,-3 7-198,7 2 34,-1 4 24,5 2 1,1 6-6,-1 4-173,1 3 180,-8 1 0,0 0-102,-8 1 0,-4-1 249,0 1-587,-7 6 227,4-12 1,-9 10 91,-3-9-354,-9-4 233,-3 7 1,-9-7-260,6 4 1,-6-4 134,2-6 1,-4-1-395,-1 1 1,-4-2-11,4-3 672,-4-4 0,10-6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5:45.966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44 177 21277,'0'-15'-3815,"0"0"2632,0 7 654,0 1-865,0 7 1592,0 0 0,-1 12-961,-4 3 484,3 9 0,-5-6-422,7 7 0,-4 4 617,-1 5 1,0 1-53,5-6 0,0 5 140,0 1 0,-5-1-312,0-5 1,0 2-263,5 4 1,0-9 270,0 3 0,0-9 16,0-1 1,0-2-207,0-3 95,0-5 392,0-3 0,0-6 0</inkml:trace>
  <inkml:trace contextRef="#ctx0" brushRef="#br0" timeOffset="217">412 147 10868,'14'-15'0,"-1"1"0,-1 1 0,-4 5 0,-3 9 0,-5 11-1407,-3 6 1123,-9 8 1,4-3 139,-7 6 117,1 0 0,-1 2 11,0 4 0,1-4-6,-1 3 0,2 2-104,3-2 0,-3 5-41,3-4 0,-1 4-94,1-5 1,2 1 131,3-6 0,3-1-100,-3-4 0,4 2 137,1-6 151,0-7 1,6 0-1,2-5 1</inkml:trace>
  <inkml:trace contextRef="#ctx0" brushRef="#br0" timeOffset="688">559 191 20301,'14'-14'-4239,"-5"5"2981,4-4 1046,-12 12 242,6-6 0,-6 7 482,4 0 131,-3 0-462,11 0-446,-5 0 568,7 0 0,0 5 142,-1 0 0,1 0-56,0-5 1,-1 2 59,1 2 1,0-2-357,-1 3 1,1 1-186,0-1 0,-5 2 46,-1-2 1,-4-2-214,5 7 0,-2-5 172,2 5 0,-3-1-531,-7 6 0,5 0 168,-1-1 1,1 6-117,-5 0 0,0 1-18,0-2 0,0 4 41,0 7 0,-5-6 49,1 1 1,-3-1-13,2 6 1,3-6 105,-2 1 0,-3-7-71,2 1 191,0-2 0,4-3-153,-4 1-342,3-7 346,-4-1 544,-1-7 0,4 0 380,-7 0-298,7 0 0,-17 0 0,4 0 0</inkml:trace>
  <inkml:trace contextRef="#ctx0" brushRef="#br0" timeOffset="881">632 544 9650,'5'-15'0,"2"2"0,-1 2 0,2 3 0,0 1 1148,4 4-747,-6 1 1,7 1-212,-3-4 0,-2 3-8,2-3 1,0 4-232,5 1 1,4 0 141,1 0 1,0 0-490,-6 0 0,6 0 93,-1 0 1,6 0 353,-5 0 1,12 6 0,-1 2 0</inkml:trace>
  <inkml:trace contextRef="#ctx0" brushRef="#br0" timeOffset="1076">1235 529 12492,'10'-1'-175,"-1"-4"159,-5 3 338,2-4-1648,-6 6-146,0 0 1037,-6 0 145,4 0 253,-11 0 0,5 6 1,-7 2-1</inkml:trace>
  <inkml:trace contextRef="#ctx0" brushRef="#br0" timeOffset="1501">1396 132 18471,'5'-9'-4433,"0"-1"3476,0 7 551,-5-4 99,0 7 0,0 2 28,0 3 0,-5-2 189,0 7 1,-4-1 18,4 6 1,-7 0-369,2 0 1,2 4 492,-2 1 0,2-1-185,-1-4 1,-5 0-13,5-1 1,0 1 31,0 0 1,4-2 28,-5-3 0,7 3-50,-2-3 0,-2-2 158,2 2 1,0-6 137,5 6 436,0-6-461,0 9 1,2-12 446,3 4 0,5 2 162,9-2 0,-1 4 16,7-4 1,-6 2 38,6-2 1,-1-2-72,6 7 1,-2-2-180,-4 2 0,2 3 64,-6-3 1,4-2 481,-4 2-889,0-1 0,-7 6-746,-4 0 1,-2-5-62,-7-1 1,0-4-270,0 5 0,-7-7 212,-2 2 0,-11 2 78,-4-2 0,-4 0-6,-2-5 0,-4-2 551,0-3 0,-7-3 0,3-7 1</inkml:trace>
  <inkml:trace contextRef="#ctx0" brushRef="#br0" timeOffset="1660">1205 206 16200,'30'-7'0,"-1"-2"0,1-4 0,-3-2 0,-1 0 0,-1 0 0,1 1 0,0 1 0,-1 3 0,-4 3 0,-1 2 0,1 1 0,2-1 0,1 0 972,-1 0 1,3 0-1828,-6 5 634,6-7 1,-3 4-1253,6-7 1402,-6 7 0,5-16 1,-5 2-1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8462,'0'15'485,"0"-1"1,0 8-243,0 2-731,-6 4 380,4 8 1,-4 1-9,6 8 0,0-1-186,0 0-503,0 0 542,0-7 0,1 4-67,4-6 330,-3-1 0,18-5 0,-4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1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8509,'0'-14'4380,"0"5"-3936,0-4 1,2 10-95,3-7-177,3 7 0,8-4-570,4 7 1,9-1 327,10-4 1,12 3-2153,8-3 1114,6 4 856,9 1 0,-1 0 0,1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7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8228,'0'-10'-181,"0"0"0,-2 2 255,-3-2 1178,4-3-751,-6 5 0,7-2 249,0 0-366,-6 7-197,4-10 1,-6 11 144,3-3-83,-3 4 0,0 1-318,-5 0 113,4 0 0,-7 0 235,-4 0-677,4 6 363,-5-4 1,6 11 75,0-3-540,1 3 366,-1 1 0,2 1-49,3 0-145,-3 0 179,5-1 1,0-4-54,3 0 105,3 0 51,2-2 80,-6 5-74,4-12 0,-3 11-43,10-7 316,-3 6-264,17-9 0,-9 9-17,10-6 191,3 0-69,-1 2 1,8-1 161,-1 4-214,1 3-15,-1-5 1,0 7 15,1 0 0,-6-1 25,1 1-238,-1 0 205,-7-1 0,2 3 17,-9 2-238,-3-2 208,-1 4 0,-6-6-90,0-1 1,-6 1-182,-4 0 0,-8-1 186,-2 1-520,-6 0 369,10-7 1,-7 3-1014,3-6 791,-3 0 1,-1-5 454,-1 0 0,1 0 0,-5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8172,'14'-6'80,"1"-2"39,0-7 1,-5 0-120,-1 1 1119,1-1-647,-2 7 0,5-4 12,-3 7-240,3 0-61,2-1 0,0 4-602,-1-3 273,1 4 137,0 1 0,0-5-972,-1 0 520,7 0 257,-4 5-500,4 0 482,0 0 1,-4 0 221,2 0 0,-2 0 0,-3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8166,'8'0'-466,"5"0"1758,-5 0-310,0 0-247,-1 0-506,-1 0 166,-4 0-11,4 0-141,-6 0 122,0 0-326,0 7 52,0 1 0,0 7-520,0-1 364,0 1 0,-1 0 145,-4-1-680,3 8 428,-4-6 1,6 7-98,0-4-111,0-2 201,6 4 1,2-2-19,7 1-40,0 0 69,-1-12 0,1 3 82,0-6-46,0 0 33,-1-5 224,1 0-80,0 0 0,-2-8-182,-4-7 271,5 1-172,-13-14 1,6 10-32,-7-7-146,0 1 92,-7 1 0,4-3-215,-7 6 290,-6 1 1,-1 4-82,-2 0 0,-2 1-135,1-1 179,0 7-359,6 1 219,-1 7 0,0 0-107,1 0-70,-1 0 402,7 0 0,1 0 0,7 7 0,0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2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8166,'17'-7'0,"2"-1"0,-9-6-42,3 5 217,2-4 1,-2 5 529,-3-7-282,-4 7 123,-6-5-238,7 12 57,-6-6-281,6 7 114,-7 0 0,-2 0 197,-3 0-527,4 0 191,-6 0 171,1 7-235,-3 1-15,1 6 0,0 1-215,3 0 134,4 0-69,-6 6-178,7-5 215,0 5 1,5-4 32,0 2-170,6-2 116,-3 4 0,7-7 83,0 1 1,4-5-30,1 0 1,1-7 256,-1 2 9,-4-3-222,5-9 0,-6-1 376,0-7-158,-1-6 48,1-2-156,-7-6-28,-1-1 1,-7 1-169,0 0 1,-8-1-289,-7 1 1,-8 4 107,-11 1 1,1 7 321,-6 3 0,0-1 0,-5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1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8406,'0'-15'150,"0"0"250,0 7 1,0-5 290,0 5-357,0 0 1,0 0 396,0 3-330,0 3 137,0-4-67,0 6-83,0 0-499,7 0 1,-4 0 133,7 0-431,-1 0 303,0 0 1,4 0-114,-4 0 110,5 0 0,0 0 82,1 0 162,6 0-126,-4-7 0,5 5 10,-2-2 0,-4 2 16,4 2 1,-4-5-53,-1 0 1,0 0 67,-1 5 18,1 7-370,0-6 312,-1 12 0,-4-4-172,0 5 157,0 8 1,0-5-11,-1 8-213,1-1 211,-2 6-11,-1-1 1,-2 2-16,0 4 19,0 2 0,-5 2-147,0 1 142,0-8 1,0 4-29,0-6-221,-7-1 235,5 0 0,-4-4-309,6-1 161,0-6 0,-5-1-122,0-8-337,0 1-94,5-2 47,0-1-13,0-1 63,0-4 645,-6-2 0,-2-8 0,-7-7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1 412 7945,'6'-8'2071,"-4"1"-1649,5 1 0,-6 4 171,4-3-397,3-3 0,7 6-253,0-3 56,-1 4 0,6-4 246,0 0-853,6 0 497,-3 5 0,12-2 79,5-2-831,2 2 598,2-5 1,-5 2-379,1 1 226,-1-1 224,-2-2 1,-1 4-604,-6-7 313,-7 7 0,4-10 125,-17 11 251,10-11 1,-14 10 106,4-7-208,-3 0 208,-7 2 0,0-5 179,0 3-334,0 4 231,0-7-144,0 4 31,0-5 623,0-1-378,6 7 0,-4 0 646,3 3-574,-4 3 1,1-9 179,3 6 166,-4 0-338,6 5 0,-7-2 240,0-3-283,0 4 104,0-6-511,0 7 213,0 0 0,0 7-80,0 3 1,0-2-111,0 1 58,-7 1 1,6 5 75,-4 0-172,3-1 76,2 8 0,0-6 100,0 4-67,0-4 70,7-1 0,-4-1-23,7 1 30,0 0 35,-2-1 0,5-1 48,-3-3-84,3 3 1,1-11 89,1 3-86,0-4 1,0-2 14,-1-4 43,1-3-46,0-7 1,-2 0 25,-3 1-167,3-1 138,-5-6 1,0 3-217,-3-7 89,-4 7 0,-1-8 60,0 7 1,-1-1-109,-4 5 1,-3 1-56,-7-1 162,-6 0 0,3 7-76,-7 3-71,1-3 124,-6 6 1,3-4-72,2 6-72,-3 0 145,12 0 1,-5 1-172,6 4 106,1-3 72,5 11 1,3-5-6,6 7 1,0-5 130,0-1 0,8 0-140,7 0 0,1 3 17,9-7 1,-6 5-49,6-6 75,-1 1 131,5 2-55,-6-5 1,5 4 309,-3-6-383,9 0 33,-3 0 484,5-6-288,-7-3 1,-1 0 2,-3-1 193,2 0-203,-4-5 0,0 1-8,-3-1 1,-6 0-1,-4 0 0,2 6 144,-8-1-282,1 0 89,-5 2 0,0 0-82,0 3 161,0 3-183,0-4 1,-1 6-326,-4 0-160,3 0 306,-4 0 1,4 5 24,-3-1-106,4 8 213,-6-4 0,7 7-26,0-1 1,0 1-62,0 0 1,0 0 202,0-1-141,0 1 1,5-5 65,0 0 0,1-2 307,-1 2-35,-3 3-136,11-5 1,-10 0-116,7-3 169,-7-4-171,10-1 1,-9 0 54,5 0-67,-5-6 26,9-2 1,-10-7-98,7 0 93,-7 1 1,4-6-361,-7 0 185,0 1 1,0-1-160,0 1 1,-2-1-320,-3 5 1,-10 1 78,-9-1-804,-4 7 1322,-14 1 0,2 7 0,-10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74 8068,'8'-7'0,"-1"-1"-23,-1 0 0,-4-5-126,3 3 0,-2 4 2066,2 1-470,-3-4-938,4 8-217,-6-6-58,0 7-337,0 0 45,-6 7 1,-2 1 246,-7 7-471,0-1 225,1 1 1,-3 5-348,-2-1 243,-4 1 65,0 1 1,-5 0-78,4 4 32,2-4 1,-4-1-24,7-1 1,-8 1 113,11-5 1,-3-1-26,9 1-16,-3-7-19,11 5 420,-4-11-205,12 4 1,4-6-67,9 0 104,4 0-61,7 0 0,1 0 146,3 0-190,4 0 0,1 0 104,0 0 0,-5 2 120,5 3 1,-6-2-187,1 7 0,-4-2 22,-6 2 0,-1 3-295,-3-3 0,-10 3 85,-1 2 1,-5-1-172,-4 1 0,-7-5-55,-3 0 1,-9-6-179,-6 6 1,-3-6-565,-1 0 465,-7 5 615,5-8 0,-11 6 0,4-7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74 8068,'21'-14'0,"-3"-1"0,7 0 1040,-7 1-613,3 5 0,-1 3 225,-1 6-43,1 0-315,1 0 1,0 0-337,4 0 40,3 0-1,-12 6-1141,12-4 813,-12 5 0,10-3 63,-6 1 1,-1 5-110,-4-5 1,5 5-793,-1-5 575,1 6-120,-12-9 714,5 4 0,-5 1 0,7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49.76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74 165 10016,'5'-20'0,"0"-1"128,-2-2 0,4 10 1652,-2-2-1785,-2 89 0,-2 62 0,0-63 20,-1-129 1,0-49 0,0 49 0,0 114 0,0 50 0,0-51 31,0-99 1,0-45 0,0 15 0,0 21 227,0 75 0,0 4-216,0 1 0,-2 2 13,-3 4 1,2-3-87,-7 7 1,5-4-194,-5 4 1,2-5 191,-2 5 1,2 1-135,3 4 0,2-5 114,-7 0 0,7-6-87,-2 1 0,2-3-215,-2-1 0,3-3-941,-3-2 90,4-4-516,1-6 1670,0-7 1,0-8 0,0-8 0</inkml:trace>
  <inkml:trace contextRef="#ctx0" brushRef="#br1" timeOffset="384">177 177 8575,'23'-38'-662,"5"4"754,-4 9 0,-1-1 722,2 6 0,-6 3-481,6 7 1,-7 3-355,1 7 0,-1 0 64,2 0 1,-4 0 109,4 0 1,1 7-168,-1 3 0,-2 7 133,-9 3 0,3 5-184,-7-6 0,0 6 73,-5-6 0,-2 7 34,-3-1 1,-8-2 81,-7 1 0,-6-4 34,2 4 1,-9-4-54,-1 4 1,-7-6-15,2 2 0,1-4-171,-1-1 1,6 0 181,-1-1 1,0 1-176,4 0 1,-1-5-47,12-1-249,6-5 413,6 9 1,10-12-2,7 4 1,7-3-61,12-2 1,5 5 14,1 0 0,4 0-12,-5-5 1,7 1 23,-2 4 0,4-3-50,1 3 0,-5-4-11,0-1 0,-6 5-128,1 0 0,-5 0-9,-4-5 0,-4 0-259,-6 0 0,-5 5-919,-1 0 922,-5 0 0,2-4-699,-6 4 1142,-6-3 0,-2 11 0,-7-5 0</inkml:trace>
  <inkml:trace contextRef="#ctx0" brushRef="#br1" timeOffset="620">780 485 8490,'6'-18'386,"4"4"234,3-4 0,2 18-82,0 0-452,-7 6 120,-2 15 1,-1-3 275,0 7-421,0-1 134,-5 6 0,0-1-271,0 1 88,0-1 1,0 2-68,0 3 1,0-3-274,0 4 1,-2-9-405,-3-2 0,4 1 358,-4 4 1,-2-4-987,2-1 1360,1-6 0,4 3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30 8068,'15'0'-121,"0"0"0,-1-5-181,1 0 0,-2-1 1431,-3 1-387,3 3-196,-11-5 161,11 7-2,-12 0-236,6 0-328,-7 0 806,0 0-678,-7 7 0,6 1 140,-4 7-259,-3 6 25,6-5 0,-5 12-304,7-3 94,0-4 55,0 7-580,7-5 430,-5 6 1,16-5-22,-4 1-163,4-7 196,-3 10 1,5-14 29,-1 1 3,7 0 57,-9-14 0,4 6-55,-6-7 299,-1-13-233,1 3 0,-7-18 221,-3 4-193,-3-4 0,-6-1 68,-5-1-574,-1 1 254,-18 6 0,12-5-669,-12 12 572,-1-5 0,-3 11-159,-2 0-1038,3 7 1535,2-4 0,-1 14 0,1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7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 8110,'9'0'314,"-3"0"-117,1 0 0,-6-2 245,4-3 80,-3 4-204,-2-6-326,0 7 50,0 0 0,0 7 280,0 2-562,0 4 204,0 2 0,0 2-186,0 2 182,0-3 47,0 12 1,0-7-835,0 4 334,0 3 180,0-12 0,0 10-862,0-6 824,0 6 0,1-10 351,4 4 0,4-4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1 104 8110,'15'0'-134,"-1"0"288,-6 0 393,5 0-250,-11 0 60,11 0-286,-11 0 107,4 0 1,-1 6 43,0 4-141,0 3 1,0 2 274,0-1-681,0 1 283,1 0 0,-2 4 213,5 1-448,-5 0 224,9-6 1,-7 1-216,4 0 170,3-1 11,-5 1 0,9-2-119,2-3 224,-2-4 0,4-6-74,-7 0 48,8 0 1,-6-1 0,4-4 238,-4-3-225,-1-7 0,-2-5 12,-4 1 12,-2-7-16,-7 3 0,0-2-243,0 1 243,-7 6-4,-1-10 1,-13 12-250,-3-4 109,2 4 1,-5 6-106,2 0 198,-3 0 0,1 2-88,2 3-131,4 4 180,0 1 0,4 0-88,-2 0 64,9 6 25,-3 2 1,11 2 190,-3 0-173,4 0 1,2 3 14,4-3 1,0 3 3,10-3-22,-4-4 123,10 7-97,-6-11 0,5 6 2,-1-3 1,6-3-2,-6 2 0,8-2-4,-3-2 179,4 0-162,1 0 1,1 0 252,-1 0-107,0 0 1,1-5-136,-1 0 455,1-6-251,-8 3 1,1-2 310,-3 0-327,-4 0 1,1 0 211,-8 1-198,-5 5 1,2-4 104,-6 3-407,0 4 237,0-6 0,-1 7-249,-4 0 54,3 7 62,-11-6 0,11 12-66,-3-3-57,4 3 151,1 9-170,0-6 168,0 12 1,0-10 11,0 6-171,0 1 151,0-3 1,6 5-11,4-8 1,3 1 7,2-6 1,0 0 23,-1-5-118,1 4 88,6-11 0,-4 3-156,2-10 144,-2 3 0,-3-12-4,1-1 5,0 0 0,-2-11-6,-4 7-219,-2-8 220,-7 5 1,0-8-13,0 1-746,-13-1 491,-3 1 1,-15 0-530,-4-1 807,-2 7 0,-7-4 0,0 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29:39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7426,'0'9'561,"0"-3"-270,0-6 1237,0 0-1062,6 0 2,-4 0-93,5 0 1,-7 0 33,6 0-63,-4-6-203,4 4-58,1-5 49,-6 7 0,12-5-23,-3 1 120,3-1 0,2 5-446,0 0 169,-1-7 0,6 5 165,0-2-284,6 2 134,-10 2 0,7-2 95,-3-3-236,-4 4 82,5-6 0,-11 7-400,0 0 254,0 0-41,-2 7 116,-2 1 140,-6 7 1,-1-1-39,-4 1 0,-3 6-2,-7 4 1,-5-2-97,1 1 204,-7 1-117,9-2 0,-9 4-45,6-2 220,1-4-50,11 0 1,-4-6 189,7 0 27,0 6-116,5-11 246,0 9-380,7-11 40,1 1-176,7 4 76,6-12 0,2 6 32,6-7 1,1 0-3,-1 0 0,5-5-327,1 0 162,-1-6 69,-5 2 0,6-5-500,-1-1 281,0 0 72,-4 1-135,-1-1 172,1-6 0,-6 4-179,1-2 557,-8 2-130,5 3 1,-9-6-273,-3 1 313,3-1-87,-12 12 0,6-5 497,-7 3-247,0 3-24,0-6 295,0 12-285,0-6-23,0 7-379,0 0 340,-7 0-207,-1 7 87,-7 1 1,2 7 31,4-1-106,-5 7 54,6-4 1,-1 9-101,-1-6 104,6 6-48,-2-10 1,4 7-175,-3-4 199,4-2-22,-6 4 1,9-11-8,3 0 48,-4-1-17,12 0-43,-4-3 36,5-6 0,3 0-44,2 0 212,4 0-81,0-6 0,3-7-74,-6-7 1,4-1 15,-4 1 0,-1-3 10,-4-6 1,-2-1 16,-3 1-281,-3 6 244,-7-5 1,-2 7 17,-3-3-906,-3 2 562,-7 8 1,-6-1-146,-4 0 159,4 7 116,-7 2 0,12 6-147,-4 0 57,4 0 17,1 0 51,1 6 41,-1 2 8,7 1 298,1 4-108,7-5 0,2 2-235,3-1 361,3 1-102,7 5 1,1-5-144,4-1 0,-2-4 35,6 5 0,1-5 449,4 5-255,0-7 1,1 4-15,-1-7 193,7 0-186,-5 0 1,10 0 414,-7 0-346,1-7 1,-6-1 17,0-7 170,-6 1-149,-2-1 0,-6 0 180,0 0-112,-7 1 0,-1 4-628,-7 0 183,0 7 165,0-4 1,-2 9-449,-3 3 228,3 3-1,-11 7 229,5 6-11,-7 2 0,2 6-4,4 1-130,-4-1 85,4 0 1,1-1-135,3-3 144,-3 2-8,7-10 0,-6 4 178,7-6 6,0-1-80,0-5 495,7 4-348,1-12 0,6 6 255,1-7-411,6 0 1,-3-7 110,7-2-197,-7-5 121,10-7 0,-7 3 209,3-6-909,4-1 450,-12-4 0,6 4-760,-8 1 478,-6-1 217,-1 2 0,-10-3-1302,-7 7 750,-13-1 187,-21-1 341,-15 5 0,-14-6 0,-9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4.75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10061,'0'-8'717,"0"0"-801,0 3 269,0 3-1587,0-4 0,0 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45 103 8253,'0'-20'0,"0"-1"0,0-2 1150,0 5-211,0 4-799,7 7-1175,-6 7 325,-1 13 0,-8 2 710,-7 9 0,1 4 0,-1-5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6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8154,'13'-21'-200,"-3"-4"1,3 4 199,-3 2 950,-4 2-106,7 9-176,-11 1-1577,5 14 481,-7 1 240,0 7 188,0 0 0,6-1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2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8097,'22'-1'0,"0"-4"-476,-1-5 538,-5 3 0,1 1 856,-8 6-967,-5 0 0,2 2-496,-6 2 1,0 10 152,0 5 392,0 1 0,-6 1 0,-3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4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8177,'52'-21'0,"-3"-2"0,-3 0 1026,-8 2-171,-9 13-803,-14 1 1,-9 14-558,-6 2 1,-1 4 504,-4 2 0,-10 0 0,-8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7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8824,'44'-14'363,"0"-5"0,-6 4-238,-4 0-103,-9 11 5,-10-3-262,-9 7-112,-6 0 1,-2 5-1330,-2 0 1676,-11 6 0,-8-3 0,-6 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4.171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1 866 8437,'10'-6'0,"-1"-4"0,-4-1 0,5 1 990,-7-3-360,10 11-180,-11-11 54,11 11-99,-11-4 1,11 6-1448,-5 0 510,0 0-871,5 0 970,-5 0 1,2 6-347,0 4 0,-2-2 779,2 2 0,3 7 0,-5 5 0</inkml:trace>
  <inkml:trace contextRef="#ctx0" brushRef="#br0" timeOffset="167">1 1058 8437,'10'-5'430,"-1"0"1,-4-5 184,5 5-395,0-6 1,5 9-655,-1-3 1,3 3 315,2 2 0,4 7-760,6 3 1,1-2 877,-1 2 0,14 0 0,2 4 0</inkml:trace>
  <inkml:trace contextRef="#ctx0" brushRef="#br1" timeOffset="1084">1133 87 12006,'5'-14'-1462,"-1"-1"974,8 0 449,-11 1 0,6 4 98,-7 0-186,0 7 1,-7-2 306,-2 10 0,-9 1-107,-2 4 1,-6 5-130,1-1 1,3 1 173,-3 5 1,1-4-16,-6-1 0,1 4 10,-1 1 1,3 1-122,2-1 1,-3-4 112,4 4 1,3-4-301,1-1 1,4-2 54,1-3 35,7 3 75,1-5-84,7 0 0,9 3 239,5-6 1,3 2-28,7-2 1,1-4 9,4 4 0,0 4-44,1 0 1,-1 4-51,1 2 0,-1 0-59,0-1 0,-4 3 30,-1 2 1,-6-1-127,2 7 1,-5-1-9,-6 6 1,-2-1-180,-7 1 1,-2-3 74,-3-2 0,-8 1 109,-6-6 1,-7-1 4,1-4 0,-8 0 87,-1-1 0,0-1-11,4-3 0,3 2 25,2-8 1,-1 1 185,6-5 251,1 0-111,4 0-176,7 0 47,1 0 1,19 7-122,3 3 1,3 3-69,-4 1 1,1 3 4,0 2 1,-1-1-110,1 7 0,-5-6 107,0 6 0,-5-5-100,4 4 0,-4-1 73,5 1 1,-7-1 96,2-3 1,-2-4 4,2 4 0,-3-4 14,3-1 1,1 0-52,-1-1 1,2-4 12,-2 0 0,-2-7-39,7 2 50,0 3 0,6-6-411,4 3 1,-4-4 126,3-1 0,4 0-324,2 0 1,-2-6 572,1-4 0,7-10 0,7-2 0</inkml:trace>
  <inkml:trace contextRef="#ctx0" brushRef="#br1" timeOffset="1502">1471 499 13269,'8'-15'-1871,"0"5"1856,-3 1 66,-3-1 195,4 2-331,-6 1 211,7 7-197,-6 0 1,11 7-219,-7 3 1,4 7 199,-4 3 0,7 1 158,-2-1 0,3-2 0,1 6 0,1-1 115,0 2 1,-1-2-114,1-4 1,0-1 23,-1 7 0,6-7-117,0 1 1,-1-2-257,-4-3 1,6 1 98,4 0 0,-2-1-13,1 1 0,-4-5-40,4 0 0,1-7-175,4 2 0,-1-4 503,-4-1 1,2-1-77,-6-4 0,6-3 0,-3-7 0</inkml:trace>
  <inkml:trace contextRef="#ctx0" brushRef="#br1" timeOffset="1710">2044 425 12662,'-15'2'109,"1"3"1,-1 3-347,0 7 1,-4 6 236,-1 4 1,-6 2-100,1 3 0,-2 1-100,-3 3 0,1-1 152,-1 6 0,3-1-302,2 1 1,-1-3-47,6-7 0,1 0-174,4 1 0,2-6 134,3 1 1,2-9-81,3-1 1,4 0 166,-4-6 0,5-2 335,5-2 1,3 3 0,6 0 0</inkml:trace>
  <inkml:trace contextRef="#ctx0" brushRef="#br0" timeOffset="2652">2456 220 8503,'8'-15'271,"-2"7"750,-6-5-1188,7 11 0,-6 2 161,4 10 1,-3 11 28,-2 9 0,-5 5 97,0 10 0,0-1-267,5 0 1,-5 5 29,0 0 0,1 11-20,4-1 0,0-2 108,0-3 1,1-2-206,4 2 0,-2 2-13,7-7 1,-5-7 157,5-7 0,-7-9-521,2-2 140,3-6 470,-6 3 0,11-12 0,-5-3 0</inkml:trace>
  <inkml:trace contextRef="#ctx0" brushRef="#br0" timeOffset="3011">2779 470 8540,'2'-15'22,"2"0"151,-2 0 326,5 1-71,-7 6-525,0 1 167,0 7 1,1 0 332,4 0-1152,-3 0 408,4 0 225,-6 0-269,7 0 279,-6 0 1,13 0-135,-5 0 276,4 0 1,2 5-22,0 0 1,0 6-54,-1-1 0,1 3 178,0 2 1,1 0-37,4-1 1,-4 6-48,3-1 0,3 8 12,-3-3 0,1 4-108,-5 1 0,-1 1 30,1-1 0,0-1-143,-1-4 0,1 4 42,0-3 1,4-3-206,1 3 1,0-7 34,-6 2 1,1-9 123,0-1 1,-1-5 155,1 4 0,0-5 0,-1 2 0</inkml:trace>
  <inkml:trace contextRef="#ctx0" brushRef="#br0" timeOffset="3235">3293 440 8513,'0'15'1221,"-8"1"-684,-6 4 0,-3 3-554,-7 6 1,-1 0 152,-4 1 0,-6 4-485,1 0 1,0 7 15,5-1 0,-1-5-148,1 0 1,6-6 12,3-4 1,4 1 164,1-7 0,7-4-447,3-5 407,4 0 0,7 3 343,4-3 0,9-4 0,4-6 0</inkml:trace>
  <inkml:trace contextRef="#ctx0" brushRef="#br0" timeOffset="3737">3558 866 8492,'10'0'394,"0"0"-96,-7 0 0,5 0-191,-3 0 1,-3 7 190,2 3 0,0 3-282,1 2 1,-4 1-47,4 3 0,-3-1-31,-2 7 0,0-1-66,0 6 1,0-6 78,0 1 0,0-2-122,0 1 0,0-1 143,0-3 0,-2-4-41,-3 4 0,2-9 64,-7-1 1,0-7-202,-4 2 1,-1-3-82,0-2 0,-6-2-230,-3-3 0,-4-3-31,-2-7 0,3-6 547,2-3 0,-9-11 0,3-2 0</inkml:trace>
  <inkml:trace contextRef="#ctx0" brushRef="#br0" timeOffset="3869">3323 558 8539,'13'-7'0,"-3"-3"0,3-3 501,-3-1 0,1 4 367,-1 0-1013,3 7 352,-12-10-1008,6 11-237,-7 2 1038,0 8 0,7 7 0,1 0 0</inkml:trace>
  <inkml:trace contextRef="#ctx0" brushRef="#br0" timeOffset="4507">4337 470 8407,'0'-15'408,"2"7"7,3 3-348,-4 3 14,6 2 1,-14 7-163,-3 3 0,2 3 37,-2 1 0,1 1 156,-6 0 0,-5 4-202,1 1 1,-3-1-10,3-4 0,3 2-77,-4 2 0,4-3 118,1 4 1,0-4 16,1-1 0,0-5-83,5 0 113,-4-1 150,11 6 1,-3-5-136,10 0 0,3-7 46,7 2 1,6-3-29,4-2 1,2 4-6,3 1 1,1 2 8,3-2 1,2-4-8,3 4 1,-3 2-308,-6-2 1,-1 5 97,0-6 1,1 6-272,-1-5 0,-1 5-27,-4-5 488,-2 6 0,-8-3 0,1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8295,'23'-15'0,"-3"2"-508,-4 3-860,-1 4 960,0 6 408,-7 6 0,-8 2 0,-8 14 0,-7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2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 8235,'15'-12'32,"-1"-3"1,-4-1-1,0 6 0,-7 5-660,2 10 0,-5-1-52,-5 5 680,-3 1 0,-13 5 0,-2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4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89 8265,'0'-23'-25,"0"-5"1,5 17-272,0-4 35,0 10-351,-5-2-17,-6 20 186,-3-3 443,-5 12 0,-7-8 0,-2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7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9403,'7'-8'1437,"-5"2"-1970,4 6 151,-6 6 0,0 4-1200,0 10 1582,0-4 0,-13 5 0,-3-6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8.9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8221,'15'-6'458,"-5"-2"-445,0-7-390,-7 7 1,5 0 43,-3 3-225,-3 3 175,4-4 383,-6 12 0,-6 2 0,-3 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2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 8127,'-14'0'0,"4"0"-1085,0 0 183,7 6 917,-10 2 1,9 7-16,-5 0 0,-1 6 0,-5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4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236 157 8502,'-23'-44'832,"3"0"-400,4 13 0,1 5-456,1 16 0,-3 8-463,-2 7 1,2 7 17,-2-3 1,2 6-830,3 5 1298,-1-4 0,0 12 0,1-5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09.9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8314,'29'-31'0,"1"0"1552,-1 1-357,-6 4-442,-8 18-657,-2 2 0,-13 7 291,0 4-2600,-7 3 1058,-14 7 1155,-2 6 0,-19 2 0,-4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37.16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1 132 7167,'0'-8'115,"0"2"1,0 6 225,6 0-203,-4 0-88,4 0-13,-6-7 1,2 6-226,3-4 269,-3 3 16,4 2-120,1 0 0,1 0 76,6 0 0,-4 0-47,0 0 1,0 0 55,5 0 20,-1 0-67,1 0 1,0 0 61,-1 0 1,1 0 21,0 0 0,-1 5-108,1 0 0,0 0 61,0-5 0,-1 0-113,1 0 1,1 0 126,4 0-201,-4 0 153,12 0 1,-12 0-2,4 0 1,1 0-7,-1 0 0,1 0 36,-1 0 1,-4 0 15,3 0 0,3 0 2,-3 0 0,6 0 9,-6 0 1,1 0-100,-5 0 57,6 0-34,-5 0 0,10 0-4,-6 0 0,4 0 18,-4 0 0,5-2-8,-6-3 1,7 4-2,-1-4-87,3 3 81,1 2 1,-5 0-15,1 0 0,3 0 14,1 0 0,4 0 87,-9 0 1,4 0-71,1 0 138,1 0-139,-1 0 0,1-5 3,-1 0 1,0 0 6,1 5 0,-1 0-18,1 0 0,-1 0-7,0 0 1,1 0-74,-1 0 1,7 0 84,3 0 0,-1 0-41,1 0 1,-5 0 27,6 0 1,-6 0 1,5 0 1,-1 0-26,1 0 1,3 0 2,-2 0 0,-3 2-7,2 3 1,-4-4-3,4 4 0,-5-3-301,5-2 301,1 7 8,-3-6 0,6 6-48,-4-7 1,-2 1 65,2 4 0,-1-3 3,1 3 1,-1-4-66,-4-1 211,-3 0-165,12 0 1,-12 0 13,3 0 0,2 0-6,-2 0 0,0 0-22,-4 0 1,-1 0 29,1 0 0,2 0-47,-2 0 1,7 0 49,-7 0 1,2 0-3,-2 0 1,1 0 53,3 0 1,-1 0 8,6 0 1,-6 0-74,1 0 231,3 0-97,-5-6 1,5 4-105,-3-3 0,-3 4 24,4 1 1,-3 0-109,3 0 132,-4 0-89,11 0 1,-6 0 1,3 0 0,4-5 14,-4 0 0,0-2-17,5 2 1,-8 4 25,8-4-48,-9 3 42,7-4 1,-4 4 8,6-3 0,0 2-5,0-2 1,0 3 6,0-2 0,0 2-2,0 2 3,0 0-5,0 0 0,5 0-1,0 0 0,5 5-1,-5 0 1,0 0-9,-5-5 0,2 1-2,3 4 0,-3-3 38,3 3 0,-3-4-28,-2-1 0,0-1 4,0-4 1,0 3-3,0-3 0,0 4 0,0 1 1,0-2 0,1-3 1,-1 3-1,0-2 0,0 2 4,0 2 0,0 0-3,0 0 1,0 0-68,0 0 24,0 0 34,-6 0 1,4 0-14,-2 0 0,2 0 18,2 0 1,-1 0 0,-4 0 0,2 0-4,-7 0 1,5 0 2,-5 0 0,6 0 47,-6 0 0,2-5-45,-2 0 0,2 0 3,3 5 1,-1 0-1,-4 0 1,-1 0-5,6 0 0,-1 0 7,1 0 1,-3 0-15,-7 0 1,5 0 0,1 0 0,4 0-3,-5 0 0,1 0-8,-6 0 0,0 0-2,1 0 1,4 0 72,0 0 1,2-5-58,-1 0 1,-3-1 186,7 1-178,-6 3 8,3-4 0,-2 6 5,1 0 1,5-2 4,0-3 0,-3 4-2,2-4 1,-1 3-7,1 2 0,4 0-5,-4 0 0,-3 5-42,-2 0 0,2 0 39,-2-5 0,2 0-29,-2 0 0,2 0 19,4 0 0,-3 0-2,-3 0 0,-1 1 12,6 4 1,-6-3 0,1 3 1,-1-4-8,1-1 1,-3 0 0,12 7 0,-7-5-67,3 3 0,-2-4 63,-2-1 1,-3 0-73,8 0 0,-3 0 70,2 0 1,2 0-5,-6 0 0,0 0 7,0 0 0,1 0 3,3 0 0,2 0-1,-7 0 1,5 0 6,-5 0 0,6 0 7,-6 0-6,7 0-8,-4 0 1,7 0-84,1 0 0,-6 0 70,0 0 0,-1 0-7,1 0 0,3 0-3,-3 0 62,4 0-51,1 7 0,-5-6 24,0 4 0,1-3 6,4-2 1,-5 2-18,0 2 0,-1-2-2,1 3 0,3-3-64,-3-2 0,-1 4-4,1 1 1,-4 0-17,4-5 0,0 0 69,5 0 1,-2 5-9,-2 0 1,2 0 62,-3-5 1,4 5 9,1 0 1,0 0 179,0-5 0,0 5-135,0-1 0,0 3 185,0-2-193,1-3-36,-1 11 0,-2-10 46,-3 7 1,7-5-33,-7 4 1,2-4-127,-7 5 0,-3-7 187,4 2-382,2 3 275,-6-6 1,5 5-3,-6-7 1,-1 0-5,0 0 1,1 0 25,-1 0 0,1 0-31,-1 0 1,-4 0 7,-1 0 0,-1 1-13,1 4 1,3-3-8,-8 3 1,6-4 1,-6-1 0,6 0-13,-6 0 0,7 0-11,-1 0 0,-2 0 25,1 0 0,1 0 24,4 0 0,-4 0-3,-1 0 1,1 0 5,4 0 0,-1 0-20,-4 0 0,4 0 2,-3 0 1,2 0-3,3 0 1,-1 0-4,1 0 1,-3 0 62,-2 0-51,3 0-5,1 0 0,2 0-18,3 0 0,-3 0 11,-1 0 1,4 0-1,0 0 1,2 0 0,-1 0 0,-4 0 0,3 0 1,-1 0-8,1 0 1,2 0-5,3 0 1,-3 0-21,-7 0 0,6 0 25,-1 0 1,0 5-1,-4 0 1,-1 0 0,0-5 0,1 0 0,-1 0 0,1 0-38,-1 0 0,0 0-5,1 0 1,-1 0 42,1 0-7,-8 0-1,6 0 0,-10 0 107,7 0 0,-6 0-103,6 0 0,-6 0 32,6 0 0,-7 0-48,1 0 1,3 0 1,-3 0 0,3 0 21,-3 0 0,-3 0-4,4 0 1,1 0-2,-1 0 1,4 2-9,-4 2 0,4-2 79,-4 3 0,5-2-70,-6 2 1,6-3 5,-6 3 0,1-4-57,-5-1 1,-1 0-301,1 0 32,0 0-529,-1 0 598,-5 0 252,-3 0 0,-6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55.7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163 176 8363,'-8'-6'-713,"-4"3"698,7-7-335,0 7 148,-1-4 242,4 7-562,-4 0 553,-1 0 0,5 2 77,-2 3-77,2-4 0,-3 12 23,0-3 76,0 3-116,-1 2 16,4 0 60,-5-1-67,1 1 1,-1 1 22,-2 4 0,-4-4-8,11 12 1,-10-10 42,8 6-69,-8 1 23,11 4 1,-6 2-54,7 4 66,0-4-26,0 11 1,0-11-68,0 3 77,7-3 0,-6-1-74,12-1 58,-5 7 0,5-6 14,-3-1-125,3-6 107,-5-2 1,7-5-2,0 4-73,0-4 62,-1-7 1,1 2-8,0-6 65,-1 0-57,8-5 0,0 0-18,8 0 21,-1 0 3,1 0-316,-1 0 305,7 0 1,-5-5-61,3 0 0,2-6-14,-1 1 1,0-3 21,0-2-56,-4 0 74,11 1 0,-11-1 113,4 0-115,2-6-1,-6 5 0,5-12 248,-6 3 21,-1 4-241,-6-7 0,8 7 22,-7-3 1,1-4 74,-10 3 131,-1-2-174,1-3 0,-5 1 50,0-1-294,-7 1 228,3 0 1,-6-1-323,0 1 309,-6-7-16,4 5 0,-16 0-130,3 6 116,-9 1 0,-1-6 136,-9 1-136,3 6 0,-13 0-16,0 4 352,0 2-321,-13-4 1,9 6 12,-6 1 90,7 6-78,-4 1 0,7 7-14,0 0 35,-6 0-17,10 7 1,-2-4-264,13 7 258,-1-1 5,1 6-327,6 0 140,2 0 0,8 4 128,3 1-352,3-1 154,7 3 231,0-6 0,0 12 0,0-5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6:52.06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397 89 8557,'0'-15'137,"0"0"0,0 1-45,0-1-1351,0 0 488,0 7 691,0 2 668,-6 19-387,-2-4 1,-7 19 326,0-3-371,1 2 0,-6 5 76,0 2 0,-6 2-135,2 3 0,1 3 138,-2-2 0,1 4-118,-5 5 1,4-4 23,1 4 0,6 4-66,-2 1 1,2-2-5,-2 2 0,11 0-29,-1 4 0,7-5-132,3-4 0,0-2 94,0 2 0,4-10-196,1 0 1,7-6-149,-2-3 0,3-3 95,1-2 1,1-4-18,0-6 1,-5-5-51,-1-1 1,3-5-164,7 0 0,-2-2-280,2-2 754,-2 0 0,4-13 0,2-3 0</inkml:trace>
  <inkml:trace contextRef="#ctx0" brushRef="#br0" timeOffset="375">530 677 8453,'5'-15'129,"0"0"1,1 6-796,-1-1 396,-3 6 1,4 0 784,-6 8 1,0 5-214,0 5 0,5 8 67,0 2 1,0 4-108,-5 1 1,0 7-137,0 3 0,0-1-27,0 1 1,0 0 14,0 5 0,0 1 47,0-1 1,0-5-256,0 0 0,5-5 60,0 6 0,4-8 44,-4 2 1,0-7-101,-5-3 0,0-6 150,0 2-161,0-4 1,-1-3 62,-4-3 0,-3-4-127,-7-6 1,-5 0 20,1 0 1,-8-4 124,3-1 0,-4-7-307,-1 2 0,-1-3 60,1-1 1,5-1-129,-1 0 0,2-4-52,-1-1 1,2-1-71,8 1 0,1 2 52,3-6 464,3-1 0,1-11 0,-2-1 0</inkml:trace>
  <inkml:trace contextRef="#ctx0" brushRef="#br1" timeOffset="549">383 486 15765,'10'-13'-661,"-1"-7"422,1 0-2284,-2-1 974,-1 13 1396,-7 1 1,0 9-260,0 3 1,0 3 73,0 7 0,0 0-440,0-1 0,0 3 512,0 2 282,6-2 0,3 4 0,5-7 1</inkml:trace>
  <inkml:trace contextRef="#ctx0" brushRef="#br0" timeOffset="859">985 1000 8539,'7'-8'370,"-4"-3"-247,7 6 375,-7 0 1,4 11-99,-7 4 1,0 5-564,0 4 1,0-1-116,0 7 0,-7-2-158,-3 1 0,2 4 238,-2-4 0,1 3-94,-6-3 1,0 2-265,1-6 1,-1 4 176,0-4 0,5 4 379,1-4 0,-1 0 0,-5-12 0,0-2 0</inkml:trace>
  <inkml:trace contextRef="#ctx0" brushRef="#br0" timeOffset="1306">1515 647 8483,'8'-23'-688,"-3"4"0,-2 4 634,2 5 545,-4-3 1,-1 12-192,-9-4 275,-4 3-329,-2 2 0,0 0-131,0 0-46,1 7 0,-7 1-254,-4 7 1,4-1 155,1 1 1,-1 0-165,1-1 1,1 3 143,4 2 1,2-2-45,3 2 1,2-2 42,3-3 1,4 1 11,-4 0 0,8-6 76,2 1 1,8 0 168,2 5 1,1-5-10,8-1 0,-1 0-96,2 0 1,3 4 47,-4-3 1,2-2-72,-1 2 1,1-5-121,-7 5 0,1-5 122,-5 5 1,-6-6-307,1 6 297,-6-6-174,2 2 0,-12-1 4,-4 0 0,-3 0-156,-2-5 1,-6 0-323,-4 0 1,-3 0 232,-1 0 0,0 0 343,-1 0 0,1-7 0,-1-1 0</inkml:trace>
  <inkml:trace contextRef="#ctx0" brushRef="#br1" timeOffset="1675">1794 148 8930,'24'0'0,"1"0"0,-6 0-224,6 0 1,-5 11 325,4 4 0,-4 11 370,4 3 1,-6 4-417,2 11 0,1-3 21,-1 8 0,-6 1-81,-4-1 1,-7 7 111,2-2 1,-3-8-212,-2-2 0,-7-8 47,-3 3 1,-3-6-89,-1 1 0,-1-3-34,0-2 1,-4 1-297,-1-1 1,1-1-213,4-4 1,2 2 57,3-6 628,-3-7 0,11 0 0,-4-5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8.828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265 221 9395,'0'-8'-673,"0"-5"0,0 10 223,0-7 419,0 7 0,-2-4 127,-2 7-11,2 0 1,-6-5 21,3 1-124,3-1-64,-11 5 0,7 1 147,-4 4 1,-3-2-99,3 7 88,-3-6-43,5 9 1,-5-5-35,3 6 1,-8 1-17,-2 0 1,4 0-3,1-1 1,9 1-58,-9 0 316,4-1-231,-4 1 0,5 0 81,0-1 1,7 6-2,-2 0 0,4-1-92,1-4 1,0 1 49,0 4-166,0-4 165,0 5 0,0-6-33,0 0 0,4 4 1,1 1 1,5 0 13,-5-6 1,2-1-11,-3-3 1,0 3 4,6-3 1,-6-2-12,6 2 1,-5-5 33,5 5 1,-5-5-31,5 4 1,-5-4 0,4 5 0,-4-5-10,5 5 0,-5-7-15,5 2 5,0 3 0,4-5-6,1 7 1,0-7-11,-1 2 40,8 4-12,-6-8 0,10 11 11,-6-7 1,6 4-28,-2-4 1,-1 2-1,2-2 1,-1-4 19,6 4-142,-8 3 138,6-6 0,-10 5-1,7-7 0,-1 0-5,5 0 0,-4 0 125,-1 0 1,1-7-124,4-3 1,-4 2 182,-1-2 1,-4 0-146,4-4 0,-4 2 15,5-2 1,-3 7-32,3-8 1,-2 4-1,-4-4 0,-2 2-9,2 3 0,3-3-14,-3 3 1,1-3 13,-6-1 1,1 1-13,0 3 1,4-3-28,1 3 30,0-3 95,-6-2 1,1-4 8,0-1 0,-5-1-85,-1 1 0,-5 2 8,1-6 1,-4 4 20,-1-4-134,0-1 114,-6 2 1,-4-4-147,-10 2 0,-3-1 136,-6 1 1,-2-2-148,-3 2 115,-4 4 21,1 0-334,-12-1 309,9 0 1,-15-1-36,6 3 1,-7 4-12,2 1 0,-8 2-21,-1 3 1,1-1-4,8 6 0,5 0-145,9 5 0,1 2 109,10 3 1,8 3-149,11 6 283,7 1 0,3 6 0,8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09.812"/>
    </inkml:context>
    <inkml:brush xml:id="br0">
      <inkml:brushProperty name="width" value="0.22857" units="cm"/>
      <inkml:brushProperty name="height" value="0.22857" units="cm"/>
      <inkml:brushProperty name="color" value="#5B2D90"/>
    </inkml:brush>
  </inkml:definitions>
  <inkml:trace contextRef="#ctx0" brushRef="#br0">383 118 9838,'-15'0'-688,"7"-7"0,-5 6 126,3-4 418,-3-3 1,-2 4 270,1-5-106,-1 5 27,0-2 0,6 6-27,-1 0 1,0-5 90,-5 0-120,1 0 100,-1 5-220,0 0 113,0 0 1,6 2-8,-1 3 1,7-2 1,-2 7 0,1-5-7,-1 4 0,4-4 54,-4 5-8,3 0 0,-3 5-13,1-1 0,-3-1-24,2-3 1,3 3-55,-2-3 51,-5 3 4,8 2 1,-7 0 18,3-1 1,3 1-5,-3 0 0,2-1-16,-2 1 0,3 0-97,-3-1 110,-3 1 12,7 6 1,-7-4-38,3 2 0,3-2 26,-3-3 0,3 6-13,2 0 1,-4-1 15,-1-4 1,0 0 0,5-1-18,0 1 1,0 0-6,0-1 1,5-4 59,0 0-22,6 0 0,-3 4 1,7 1 1,0-5 6,-1 0 1,1-5 1,0 4 0,-1-4-9,1 5 0,5-7-1,-1 2 0,2 2-29,-1-2 1,-4 5-1,4-6 1,1 3-86,-1-2 0,1-4 63,-1 4 1,-4-3-89,4-2 0,1 0 79,-2 0 0,8 0 3,-3 0 1,-1 0 2,1 0 1,-1-2 6,2-3 1,3 2 47,-4-7 0,4 1 23,1-6 1,1 0 66,-1 1 0,5-1-94,1 0 0,4-1 122,-5-4 0,2 4-42,-2-4 1,-1-3 6,6-1 1,-6 1-70,1-1 1,-8-1 2,-1-4 0,-7-1 28,1 1 0,-4-1 1,-5 1 1,-4 0-128,-6-1 0,-6 1 109,-4-1 0,-10 1-218,-4 0 1,-10 6 21,-6 3 1,-5-1 51,-9 1 0,-2 2-49,-12 9 0,-1-3-157,-4 7 1,-14 0 0,-3 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8.1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8244,'4'-23'-150,"1"3"-99,-1 4 1687,-3 8-257,6-5-360,-6 11-1740,6-5 1,-7 14 229,0 3 1,0-2-703,0 2 1391,7-1 0,1 6 0,6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19.3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8270,'15'-5'-858,"-1"0"686,-6-6 1225,-1 9-125,-1-4-879,-4 6-390,5 0 1,-14 6 0,-1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1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0 221 8138,'5'-21'0,"1"-3"22,3-4 1,-4-2-23,4 1 0,-5 6 1633,1 4 1,1 2-135,-1 3-1276,0 5 192,-5 3-1969,0 6 904,0 13 1,0-3-756,0 9 557,0-2 365,0-3 0,1-1 20,4-3 0,4-2 463,5-3 0,7 3 0,2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3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8298,'29'-21'-610,"0"5"779,1-4 0,-7 11 752,-4 4 0,-7 3-26,-2 2-679,-7 0 0,3 7-1302,-6 2 761,0 4 0,-1-3 141,-4 0-1045,3 0 582,-4-2 647,6 5 0,0-5 0,0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5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16 8383,'23'0'0,"0"-5"251,-3 0 0,-9 0-231,4 5 0,-5 3-429,0 7 1,-4 0 177,-6 9 0,2-1 231,3 2 0,-4-4 0,6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2.85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8275,'0'8'169,"0"-1"-130,6-7 27,-4 0-53,5 6-460,-7-4-522,0 4 969,0 1 0,0-5 0,0 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89 8270,'30'-19'-753,"-1"-1"375,-6 0 0,-2 11-222,-6-1 377,-7 6 223,-1-2 0,-1 12 0,2 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1 104 8298,'15'-33'197,"-1"4"386,1 2-135,-7 19-1426,-1 2 420,-7 6 260,0 6-469,0 2 767,0 7 0,-7 6 0,-1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1.045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177 309 8461,'14'-15'-741,"-6"1"0,-1 4 1053,-7 0-182,0 7-114,0-4-1,-7 7 61,-1 0 1,-6 2-63,-1 3 1,0-4 144,0 4 1,6 3-129,-1 2 0,0-2-48,-5 2 0,6 0 51,-1 5 0,2-6-31,-2 1 0,-2 0 0,7 5-15,-6-1 0,9 1 29,-2 0 1,2-5-2,2-1 1,-5-4 238,0 5-240,0-7 0,12 9 86,3-7 0,3 5-63,1-6 1,1 3 48,0-2 1,4-2 14,1 7 1,4-5-16,-4 5 0,6-2-44,-1 2 0,-3 3 30,3-3 1,-2 3-116,1 1 1,-2 1 92,-8 0 0,-4-2-223,0-3 205,-7 9 0,4-9-173,-7 10 1,-2-6 38,-3-4 1,-5 3 35,-9-3 1,1-4-165,-7-1 0,1-1 103,-6 0 1,-4-2-251,0 3 0,-1-3-170,6-2 546,0 0 0,-7-7 0,-2-1 0</inkml:trace>
  <inkml:trace contextRef="#ctx0" brushRef="#br1" timeOffset="735">397 44 15117,'0'-9'-1212,"0"-1"1,2 5 63,3-5 817,-4 7 170,6-4 0,-6 7 249,4 0 164,-3 0-185,11 7 1,-5 1-160,7 7 0,-5-5 241,-1-1 0,1 1 113,5 5 0,0-5-41,-1-1 0,1 1 13,0 5 1,4-5-144,1 0 0,1-1-46,-1 6 0,1-5-20,4 0 1,1-6 66,-7 6 0,1-6 20,-5 0 0,4 3-47,1-2 0,-6 0-40,-4-5 1,-5 0-30,5 0 0,-7-2-242,2-3 0,-3 2-76,-2-7 1,-2 2 73,-3-2 0,-3-3 108,-7 3 0,6 4 129,-1 1 1,0-2-32,-5 3 0,1-1 129,-1 5 0,0 0-74,0 0 0,1 1 121,-1 4 0,2 3-19,3 7 1,-1 0-174,6-1 0,0 6-108,5 0 1,0 6-41,0-2 0,6 4 88,4 1 1,5 2 10,5 4 1,-2-4 7,6 3 0,-1-3 108,1-2 1,3-1 131,-8-3 1,6 1 59,-6-7 0,6 6 0,-6-5 0,1 1-66,-5-2 0,-1-2-39,1 2 0,-5-2-149,0-3 1,-5 3-4,4 2 1,-5-2-206,0 2 1,-2-2 70,-2-3 0,0 1-27,0 0 0,-6-1 21,-4 1 0,-3-2 74,-2-3 0,-1 3 45,-4-3 1,2 1-26,-6-1 1,1 3 65,-2-3 0,-3 3 13,4 2 1,-4-1 17,-1 1 1,1 0-48,4-1 0,-3 1 1,8 0 1,-6 0-76,6-1 0,-1-4-189,5 0 1,1-2-43,-1 2 1,0 1-72,1-6 415,-1 0 1,0-5 0,1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88 8376,'44'-21'272,"-7"-2"1,-7 5 256,-11 4-189,-2 9-109,-9-2 0,3 9-553,-6 3 0,0 4 274,-5 11 0,0-2-806,0 7 1,2-6 853,2 6 0,5-1 0,5 6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0:2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8573,'44'8'112,"0"-3"1,-6-3 248,-4-2 0,0 6-211,-4 4 1,-6-2-207,-14 2 0,1 0-588,-6 5 480,0-1 1,-8 1 33,-7 0 130,0-7 0,-24 5 0,3-5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36.0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59 8178,'8'-14'-512,"-2"5"1,-4-2 567,3 6-116,-3 0 27,4-1-199,-6 4 193,0-5-31,-6 7 63,4 0 1,-6 0-71,3 0-21,3 7 89,-11-5 1,10 4-128,-7-6 91,7 0-20,-10 0 34,11 0 418,-4 0-25,6-6-190,0 4-155,0-5-64,6 7 63,-4 0 1,6 2-7,-3 3-146,-3-3 120,4 4 7,-6-6-3,-6 0 0,2 0 14,-6 0 1,6 0-136,-6 0-10,0 0 106,-5 0 7,1 0 1,4-5 65,0 0 2,7 0 394,-4 5 83,7 0-381,13 0-286,-3 0 69,11 7 1,-13-4-479,-3 7 561,-3-7 0,-9 10 0,-1-4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43.13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368 103 8436,'0'-8'-135,"0"2"0,0 4-223,0-3 27,0 3 95,0-4 213,-7 6-59,-1 0 1,-7 1 84,0 4 1,1-1-19,-1 5 0,-5 0 60,1 0 0,-1 4-33,6-3 0,-1 3 73,0 2-56,0 0 22,1-1 1,-1 1 18,0 0 0,1 1-65,-1 4 1,5-4 2,0 4 0,5-2 62,-4 1-206,5-2 157,-9 10 0,12-9-68,-4 7 0,3-2 60,2 1 0,0 4-43,0-4 1,0-2 34,0-3 54,7 4-62,-6-7 1,11 7 34,-7-3 0,6-4 5,-1 4 0,-2-4-30,2-1 1,-2 0-3,2-1 0,3 1 26,-3 0-136,-4-1 115,7 1 1,-5 0-51,7 0 0,0-6 37,0 1 0,-1-2-17,1 2 18,0 3-19,-1-11 1,1 6 2,0-3 0,1-4 1,4 4 8,-4-3 2,5-2 0,-4 0 31,2 0-33,-3 0 5,12 0 1,-10-5 24,7 0-26,-1-6 14,6 3 0,1-2 1,3 0 1,-3 0-11,3-4 37,-3-1-34,5 0 1,-3 0 61,6 1-61,-6-1 3,3 0 1,-7-4 82,0-1-77,1 1 4,-1-3 66,1 6-70,-7-12 0,-1 10 18,-2-6 204,-4 6-214,6-17 0,-8 16 28,1-11 243,0 4-256,-1-3 1,-4 0 164,0-1-151,-7 7-1,4-4 1,-7 4-41,0-7 0,-7 4 2,-3-3 0,-11 7-18,-8-7 1,-2 5 85,-8-1-264,-1 4 210,-10 0 0,4 6 3,-3 0-342,-3 1 177,-1 12 1,-7-5-176,-4 7 177,4 0 0,-12 7-857,3 3 624,4 9 0,-7 4 368,4 7 0,-1-3 0,-1 4 0,0 5 0,1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1:59.061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250 89 10664,'13'-2'-1261,"-3"-3"0,-2 4 1307,-3-4-370,-3 3 173,4-4 45,-6 4-61,0-11-12,0 11-84,0-4 47,0-1 7,0 5 22,0-4 72,0-1 14,0 6-28,0-6 153,-6 7 206,4 0 631,-4 0-744,6-6 1,-2 4 127,-3-3 202,4 4 384,-6 1-349,0 0-112,6 0 858,-6 0-1221,1 0 285,4 6-312,-4-4 178,6 11-242,0-12-62,0 6-3,0-1 4,0-4 20,0 11-4,0-11 244,0 4-170,0 1 0,0-4 59,0 7 94,0-7-20,0 10-189,0-11 206,0 11-2,0-11-120,0 11 65,0-5 0,-2 2 0,-3-1 96,3-5-32,-4 9 269,6-5-312,0 7 21,0-7 0,0 5 87,0-3-97,0-4 1,0 7 138,0-3-154,0-3 0,0 6 58,0-4-313,0-2 331,0 6-226,0-5 165,0 7-25,0 0 1,0-6 7,0 1 2,0-7-29,0 11 0,-2-8 91,-3 4-35,4 3-74,-6-11 305,7 11-273,0-5 0,0 2 64,0-1-197,0-5 179,0 9-185,-6-5 188,4 7-53,-4-1 1,6-4-154,0 0 183,0 0-10,-7 4-4,5 1-51,-4 0 97,6-7-116,0 5 109,0-5-27,0 7-32,0 0 0,0-6 46,0 1 25,0-7-47,0 11 1,0-6-68,0 6 44,0-5 1,0 4 32,0-4-176,0 4 149,0-4 23,0 4-26,0-5 1,0 7-23,0-1-15,0 1 1,0 0-16,0-1 38,0-5 7,0 4 13,0-5-22,0 6-6,0 1 0,0-5 78,0 0-70,0 0 1,0-2 109,0 5-92,0-5 8,0 7 1,0-1-1,0 1 0,0 0-93,0-1 79,0-5-1,0 4 1,0-5-1,0 7-1,0-7 0,0 5-38,0-5 54,0 7-8,0-1-119,0 1 94,0 0 1,0-1 20,0 1 13,0 0-34,0 0 0,0-1 20,0 1-18,0 0 0,-2-1-18,-3 1 57,4 0-56,-6-1 35,7 1-85,0 6 67,0-4 1,0 4 13,0-6-103,0-1 97,0 1 0,0 1 6,0 4-28,0-4-4,0 6 0,-5-8 6,0 1-18,0 0-1,5-1 0,0 1 8,0 0 9,0-1 3,0 1-22,0 0 21,0 0 6,0-1-1,0 1 72,0 0-78,0-1 1,0 1 152,0 0-145,-6-1-11,4 1 0,-4 0 32,6 0 46,0-1-49,0 1-38,0 0 39,0-1-37,0 1 0,0 0 5,0-1 1,0 1 3,0 0 1,0-5-24,0-1 1,0 1 33,0 5-50,0 0 38,0-1 0,0 1 132,0 0 0,-5-1-122,0 1 1,0 0 120,5 0-111,0-1 4,0 1 1,0-4 17,0 4 1,-2-4-3,-2 9-78,2-4 59,-5-1 0,7 0-23,0-1 38,-6 1-25,4 0 0,-4 4 12,6 1 7,0 0 22,0-6-65,0 1 35,0 0 0,0 4 7,0 1-84,0 0 56,-7-6 0,5 6-14,-2-1 0,2 1 9,2-5 1,0 4-44,0 1 49,0 0-6,0-6 1,-2 1 56,-3 0-58,4 6 38,-6-5 0,7 5 69,0-6-90,0 0 1,-6 6 2,4-5-15,-4 6 1,6-6 11,0 4 0,-2-4-13,-3 4 0,3 1-40,-3-2 36,-3 1 5,7-5 0,-6 1 103,7 4-94,-6-4 8,4 5 36,-5-6-44,7 6 1,0-5 20,0 4 198,0 3-208,0-7 1,0 5 27,0-6-32,0 6 12,0-4 1,0 4 0,0-6 10,0 6-14,0-5 0,0 7-56,0-3 50,0-4 9,0 5 0,0-1 6,0-1 0,0 6 8,0-5-12,0 6-12,7-3 0,-5 1 22,3 1-175,-4-1 155,-1-1 0,0 5 133,0-4-131,0-3-6,7 7 0,-6-10 149,4 7-142,-3-1 2,-2-1-37,0 5 35,0-12 1,0 12 26,0-4-80,0-2 53,0-1 0,0-2 28,0 1-126,0 0 93,0 1 0,0-3-139,0 6 127,0-6 1,0 10 0,0-10-52,0 6 30,0-6 17,0 10-47,0-5 43,0 6-8,0-6 28,0 5 0,0-5 0,0 6 0,-2-1-23,-3-3 158,4 2-150,-6 3 1,7-4-52,0 3 59,0-3-2,0 4 0,0-6 241,0 1-229,0-7 11,0 10 1,0-12 13,0 4 0,0 1-2,0-2-69,0 1 45,0-5 1,0 4-27,0 1 1,0 1-4,0-1 1,0-4-76,0 4 102,0 2-6,7-5 1,-6 4-54,4-6 0,-2-1 40,2 1 1,-3 5-4,3-1 0,-3 1-13,-2-5 87,0-1-69,6 8 1,-4-6-18,3 3 0,-4-2 1,-1-2 0,0-1 22,0 1-150,0 0 140,0 6 0,0-5-41,0 4 36,0-4-5,0-1 0,0 4-8,0 1 6,0 6-52,0-10 1,2 7-106,3-3 0,-4-4 115,4 4 276,-3 3-243,-2-7 0,0 10-26,0-6 324,0-1-287,0-4 1,5 1-10,0 4 203,0-4-178,-5 6 0,0-8-294,0 1 290,0 0 24,0-1 126,0 1-140,0 0 1,0-1-20,0 1 0,0 2-2,0 2 0,0-7 8,0 2 1,0-1 9,0 7 1,-2-4 20,-3 4 0,3-4-30,-2-1 0,2 1 186,2 4-173,0-4 1,0 7 0,0-5 9,0 2 1,0 4 15,0-4 0,0 4 3,0-4 0,0 1-1,0-1 1,0-2 11,0 6 1,-2-1-37,-3 1 17,4-2-7,-6-1 1,7-3 15,0 6 0,0-4-7,0 4-20,-6-6 9,4 4 0,-4-3 26,6 1-186,0 6 153,0-3 0,0 1 11,0 1-78,0-7 61,0 10 0,0-6-102,0 8 0,0-2 83,0-4 0,0 4-22,0-4 1,0 2-34,0-1 0,0 1-4,0-6 1,0 4 12,0-4 1,0 4-5,0-4 1,0 4 18,0-4-98,0 0 112,0 1 1,-2-3 3,-3 6 0,3-6-31,-3 2 0,4 1 149,1-1-135,0-1 73,0 3 1,0-6 2,0 3 0,0 3-67,0-3-16,0 1 37,0 1 1,0-5-3,0 4 216,0-4-208,0 6 1,-5-6 78,0 4 0,0-2-17,5 1 1,0-3 113,0 4 1,0-2-162,0 2 0,0-4 11,0 4 1,0 1 54,0-2-159,0 1 113,0 1 0,0-4-42,0 2 0,0-1-18,0 2 1,0-4 194,0 4-156,0 2-1,0-5 0,5 4 87,0-6 0,0 4-67,-5 1 1,0 0 15,0-6 1,1 1-51,4 0 1,-3-1-18,3 1 98,-3 0-258,-2-1 193,0 1 1,0-5-122,0 0 105,0 0-9,0-2-15,0 5 1,0-10 21,0 7 12,0-7 1,4 5-13,1-3 86,0-3-10,-5 4 5,0 1 133,0-6-126,0 6-57,7-7 3,-6 0-4,6 7-12,-7-6-122,0 6 126,6-1-13,-4-4 24,5 4 0,-7-4-11,0 3-24,0-3 4,0 4-4,0 1 4,0-6 1,0 12-2,0-11 20,0 5 0,1-3 0,4 1 0,-3 2-14,3-2-6,-4-4 11,-1 6-64,0-1 0,0-2 58,0 6 1,0-6-265,0 6-425,0-7-939,7 11 573,-5-6 0,4 2 1054,-6-1 0,-6 1 0,-3 5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21:32:22.262"/>
    </inkml:context>
    <inkml:brush xml:id="br0">
      <inkml:brushProperty name="width" value="0.22857" units="cm"/>
      <inkml:brushProperty name="height" value="0.22857" units="cm"/>
      <inkml:brushProperty name="color" value="#00A0D7"/>
    </inkml:brush>
  </inkml:definitions>
  <inkml:trace contextRef="#ctx0" brushRef="#br0">74 118 13501,'-15'-15'-2579,"2"6"2651,3-1 1,2 7-135,3-2 1,4 1 0,-6 1 217,1-2-215,4 0 0,-4 4 468,6-4-596,0 3 411,0-4-507,6 6 676,-4 0 1,6 0-174,-3 0 1,-2 0-27,7 0 0,-5 0 67,5 0 1,-6 0-141,6 0 1,-5 0 207,5 0 1,-5 0 323,5 0-124,-1 0-479,6 0 1,0 0-47,0 0 14,-1 0 21,1 0 1,0 0 6,-1 0 1,3 0-20,2 0 0,-2 0-5,2 0 0,-1 0-4,2 0 0,-2 0 2,6 0 1,-6 0-38,2 0 1,1 0 39,-1 0 0,4 0 23,-4 0 1,4 0-15,-4 0 120,-1 0-131,3 0 1,-4 0 22,6 0 38,-6 0-54,3 0 1,-4 0 32,2 0-168,-2 0 134,4 0 1,-7 0-38,1 0 0,-5 0 39,0 0 1,0 0-102,4 0 0,-4 0 50,0 0 1,0 0-10,4 0 0,-4 1-53,0 4 0,0-3 13,4 3 1,1-4 69,0-1 1,0 0 14,-1 0 1,1 0-11,0 0 0,1 5-67,4 0 1,-4 0 54,4-5 1,-4 0 9,-1 0 1,-1 0 76,1 0 1,1 0-18,4 0 1,-4 0-51,4 0 1,-2 0-10,1 0 0,-2 0-4,2 0 1,3 0 111,-3 0 1,2 0-72,-1 0 1,-2 0-41,6 0 8,-6 0-11,4 0 0,-6 0 1,4 0 1,-2 0 4,6 0 1,-6 0-5,2 0 1,-2 0 77,1 0-73,-3 0-1,6 0 0,-6 0-6,4 0 1,-4 0 11,4 0 0,-2 0-17,1 0 0,-3 2-27,4 3-92,-4-4 81,6 6 1,-6-7 42,4 0 0,1 0-4,-2 0 1,1 0 20,-5 0 1,4 0 5,1 0 1,4 0-22,-4 0 1,1 0 30,-1 0 0,-2 0 23,6 0 0,-1 0 1,2 0 0,1 0-52,-7 0 0,8 0-1,-3 0 1,2 5-48,-1 0 0,2-1 29,-2-4 0,1 0 25,-1 0 1,2 0 13,-2 0-19,-4 0 1,7 0 0,-5 0 35,6 0 0,-1 0 13,-4 0 0,4 0 52,-3 0 1,1 0-59,-2 0 1,4 0-18,-4 0 0,-1 0-9,2 0 0,-2 0-1,1 0 0,4 0-51,-4 0 0,-1 0 58,2 0 0,-1 0-10,6 0 0,-6 0 5,1 0 1,-2 0 1,1 0 0,7 0-4,-6 0 1,6 0 5,-7 0 1,-1 0-1,2 0 1,-1 0 3,5 0 0,1 0 44,-1 0 1,1 0-40,-1 0 1,0 0 62,1 0 1,-1 0-69,1 0 1,-1 0 0,0 0 1,1 0-31,-1 0 1,1 0-3,-1 0 1,0 0 17,1 0 0,-2-1 17,-4-4 1,2 3-43,-6-3 1,6 4 22,-2 1 0,-1 0-21,2 0 0,-6-2 78,6-3 1,-6 4 6,6-4 1,-2 3-28,1 2 1,2-2 33,-6-3 1,6 4-34,-1-4 0,-2 3-19,1 2 0,-1-1 5,1-4 0,3 3 37,-8-3 1,6 4-139,-6 1 1,6 0 26,-6 0 1,7 0 17,-1 0 1,1-5 36,-1 0 161,2 0-153,-4 5 1,7 0-69,-1 0 173,-6 0-120,5 0 1,-7-5-10,3 0 88,4 0-70,-5 5 0,5 0-45,-4 0 1,2 0 2,-6 0 1,6 0 13,-1 0 1,-3 0 23,3 0 1,-2 0-11,1 0 0,-1 0-23,-3 0 61,3 0-57,0 0 0,-2 0 69,-7 0 1,1 0-35,0 0 1,0 0-17,-1 0 0,1 0 28,0 0 1,-1 0-11,1 0 0,-5 0 28,0 0 1,-1 0 60,6 0-104,0 0 0,0 0 3,-1 0 1,-4-5-594,0 0 308,-7 1-1426,10 4 992,-11 0 521,4 0 1,1 6 0,1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4.3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543 501 8574,'15'0'-2098,"-1"0"2511,1 0 1,0 5-120,-1 0 0,-4 6-14,0-1 0,-7-2 13,2 2-349,3 0 1,-6 4 95,3 1 0,-4-5 7,-1 0 58,0-7 1,-6 3 18,-4-6 1,-8 0-216,-1 0 1,-8-6 136,3-4 1,-10-10-191,-6-4 0,3-4 108,-2-1 0,4-2-20,-4-4 0,5 1 51,-5-10 1,6 5 67,-1-5 1,9 1-19,6 9 0,7-5 14,2 4 1,7 3 133,-2 7 1,5 4-88,5 6 0,3 6 290,7-1-307,0 7 1,-1-4-264,1 7 1,0 0 57,0 0 1,-6 7-119,1 2 1,-2 4 112,2 2 0,-2 5-82,-3-1 0,-3 3 113,3-3 0,-4-1-20,-1 7 0,-6-6 170,-4 6 1,-3-6-152,-2 6 0,-1-7 202,-4 1 0,2 3 10,-6-3 0,1 6-50,-2-6 0,-1 1-29,7-5 1,-1-1 45,5 1-22,1 0-33,6-1 0,3-5 275,10-5 1,9-2-87,11-2 0,14 0-153,5 0 0,15 0 26,0 0 0,9 0-122,1 0 0,9 0-165,6 0 1,0 0-100,0 0 0,-7 0-314,-14 0 1,-2 2 256,-17 3 1,0 3 347,-15 6 0,4-2 0,-9 3 0,4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5.384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30 265 8510,'10'0'11,"0"0"-401,-7 0 1,10 1 153,-3 4 0,-2 3 449,2 7 1,-5 1-12,5 4 1,-5 4 4,4 11 1,-5-3-177,1 8 0,-4-1 11,-1 5 0,0 0-77,0 0 1,0-1 63,0-4 1,-1-3-140,-4-7 0,-2 4 136,-3-4 0,-3-3-568,4-11 297,-5-7 0,0 4 15,-1-8 1,7 0 82,3-9 0,-2-3-161,3-7 0,-3-6 163,2-4 1,3 1 144,-2-6 0,2 3 0,2-13 0,6 6 0,4-5 0,-2 0 17,2-5 1,2-1 24,7 1 0,-2 0 106,2 0 0,4 0 64,2 0 0,2 2 368,3 2 1,-1 4-24,1 7 0,-1 11-114,0 3 0,-4 10-384,-1 1 0,-6 2 127,2 2 0,-5 11-314,-6 4 0,3 3-18,-7-3 0,0 4-48,-5 1 1,0 1 115,0-1 1,0 3 14,0 6 1,-7-1 112,-3-4 1,-3 4-83,-1-3 0,-6 2 129,0 3 1,-6-3-87,2-2 0,-2 3 0,1-4 0,-3-1 27,4 2 0,-2-3-174,1 3 1,4-4 78,6-6 0,1 0 18,-1-1 119,7 1 1,3-5-109,10 0 1,3-7 329,7 2 1,6-4-181,3-1 1,6 0 0,4 0-1,5-1 1,2-3 5,-2 0-57,4-8 1,-12 9-68,3-7 0,2 5-217,-2-5 0,-4 7-41,-6-2 0,-6-1 93,2 1 0,-4 0-1094,-1 5 822,-1 0 0,-1 2 433,-3 2 0,3 5 0,-4 5 0</inkml:trace>
  <inkml:trace contextRef="#ctx0" brushRef="#br0" timeOffset="436">795 735 8368,'0'-10'1006,"0"0"-480,0 7-139,0-3-375,0-1 189,0 5-220,0-4-138,0 6 273,0 0-184,6 0 1,2 0-87,7 0 0,0 0-1,-1 0 0,1 0 108,0 0 0,4 0 23,1 0 1,1 0-10,-1 0 0,-4 2-121,4 2 1,1 0 129,-1 5 1,-6-4-181,-4 5 0,-2 0 106,2 5 1,-3-1 10,-7 1 0,0 0 59,0-1 1,-2 1 15,-3 0 1,-3 0 17,-7-1 0,5 1 7,1 0 1,1-1 69,-2 1 0,2-2-98,3-3 1,3 3 202,-3-3 1,3-2-100,2 2 1,2-7-125,3 2 0,3-2 2,7 2 1,0-3-129,-1 3 0,8-5-17,2-5 0,9 1-280,1-5 0,5-1 458,-5-5 0,7-6 0,-3-2 0</inkml:trace>
  <inkml:trace contextRef="#ctx0" brushRef="#br0" timeOffset="807">1780 500 8533,'0'-8'0,"1"-5"101,4 3 421,-3 3-103,11-6-355,-5 12 2,7-6 1,-6 7-819,1 0 529,0 0 0,5 0-213,-1 0 1,1 5-181,0 0 616,0 6 0,-1-3 0,1 7 0</inkml:trace>
  <inkml:trace contextRef="#ctx0" brushRef="#br0" timeOffset="964">1794 676 8402,'15'-6'-505,"0"-1"-197,-1-3 0,1 4 857,0 6 1,-1 0-46,1 0 0,0 0-707,0 0 597,6 0 0,2 6 0,6 2 0</inkml:trace>
  <inkml:trace contextRef="#ctx0" brushRef="#br1" timeOffset="1737">2985 132 8869,'6'-24'-563,"4"-1"310,3 7 29,-5-3 580,5 6 477,-11 1-534,5 6-684,-7 1 508,0 7-279,0 0 0,-7 2 141,-3 3 0,-4 3-86,-6 6 1,2 1 130,-6 0 0,-1 0-27,-4-1 1,1 3-18,3 2 1,-1-3-15,7 4 0,-7-4 90,1-1 1,4 5-48,1-1 1,4 1 33,1-5 0,2-1-19,3 1 0,4 0-5,6-1 1,0 1 42,0 0-33,0-1 0,6 1-35,4 0 1,2 0-1,-3-1 0,4-4-133,-3 0 0,2 0 87,-3 4 1,3-4-116,-7 0 0,5 0 64,-6 4 0,1-4-40,-5 0 85,0 0 0,-1 3 33,-4-3 0,2-4-63,-7-6 1,0 0 3,-5 0 0,1 0-25,-1 0 0,0 0-14,0 0 373,1 0-239,-1 0 0,7-1 52,3-4 1,5 3-97,5-3 1,5 4 251,9 1 1,-1 0-1,7 0 0,-1 0 73,6 0 0,-6 4-336,1 1 1,-7 7 128,1-2 1,-2 3-146,-3 1 1,-1 3 64,-3 2 0,-3-1-123,-7 7 1,-2-1 109,-3 6 0,-5-3-20,-9-2 0,-2 3 33,-4-4 0,-4 4 20,-1 1 1,6 1 19,-6-1 0,4-4-36,-3-1 1,4-1 43,1 2 1,6 1-35,-2-7 0,9 1-20,1-5 1,7-1 42,-2 1 54,3-7 0,10 4-56,7-8 1,1 1 4,9-5 1,-1 0-283,6 0 0,1 0 93,3 0 1,2 0-335,3 0 1,4 0 176,-4 0 1,2 0-213,-2 0 0,7 0 507,-7 0 0,7 0 0,-9 0 0</inkml:trace>
  <inkml:trace contextRef="#ctx0" brushRef="#br0" timeOffset="2204">3279 676 8357,'0'-23'-492,"0"2"-158,0 6 1,0 1 1189,0-1 1,0 5-169,0 0 1,0 1-200,0-6 1,0 5-70,0 0 0,0 5-2,0-4 0,1 4-7,4-5 0,2 5 7,3-5 0,3 7-28,-3-2 0,3 3 3,1 2 1,6 0-100,0 0 1,6 0 44,-2 0 1,-1 7-100,2 3 1,-3 3 131,3 1 0,3 6-93,-4 0 0,-3 6-10,-1-2 0,1-1-5,-1 2 1,1-1-13,-1 6 0,-4-1-7,4 0 1,1 1-72,-2-1 1,8 2 60,-3 3 1,-1-2-115,1 2 0,-4-5 76,5-4 0,-3 2-211,3-2 1,1-4 65,-6-1 1,-2-4-331,-9-1 594,4-7 0,-4-1 0,5-7 0</inkml:trace>
  <inkml:trace contextRef="#ctx0" brushRef="#br0" timeOffset="2420">4014 529 8357,'-8'-6'441,"1"-3"-368,7-5 1,0 4-793,0 0 413,-6 7 1,-1-2 558,-3 10 0,-3 5 3,3 9 0,-8 4-7,-1 7 0,-6 4-127,6 0 1,-7 5-83,1-4 0,2 4-54,-1-5 1,-1 7 56,-4-2 1,4-3-337,1-2 1,6-4 104,-2-6 1,-1 2-294,1-6 0,6 0-347,4-6 828,0 1 0,2 0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08.89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8429,'0'-19'-111,"0"-1"0,0-6 111,0 10-229,0 1 213,0 8 1,0 11 154,0 5-150,0 8 0,0 12 101,0 1 1,0 10 180,0 4 0,0 4-47,0-4 1,0 5-164,0 0 0,0 6-7,0-1 0,0-1 28,0 0 0,0 1-168,0 5 0,0 0 114,0 0 0,2-9-142,3-6 1,-2-1 8,7-9 0,-6 4-186,6-9 0,-5 1-214,5-16 1,-5 3 183,5-12 1,-5 4 320,4-4 0,1-6 0,5-8 0</inkml:trace>
  <inkml:trace contextRef="#ctx0" brushRef="#br1" timeOffset="577">486 427 9283,'-8'-9'191,"1"-4"1,6 7-171,-4-4 76,3-3 1,-4 5-102,6-7 1,-2 2 103,-3 3 1,3-3-167,-2 3 130,2-3 0,4 0-127,2 3 1,0-1 209,6 6-232,-1 0 0,11 5 15,0 0 0,-1 0 37,-4 0 0,6 12 26,4 2-1,-3 9 43,3-3 0,-7 6 51,1-2 0,-1 4-59,2 2 1,-9-1 35,4 0 1,-3 1-37,2-1 0,-4 1 44,0-1 1,-2-5-9,2 1 1,1-7 21,-6 2 1,5-2 11,-5 1 1,5-7-6,-5 2 0,6-4-88,-1 0 54,3 3 1,2-7-283,-1 4 269,1-3 0,0-2-154,-1 0 0,1 1-75,0-1 170,0-3 1,-1 9-28,1-6 1,0 5-16,-1-5 80,1 6 1,0-4-34,-1 2 0,-5 0-47,-5-5 55,5-2 0,-8 6-665,4-3 11,-3-3 10,-2 4-528,0-6 246,0 0 927,-7 0 0,-1 7 0,-7 1 0</inkml:trace>
  <inkml:trace contextRef="#ctx0" brushRef="#br1" timeOffset="884">1030 294 11303,'8'-6'-643,"4"-2"448,-8-7 1,3 7 185,-2 3-134,-4 3 0,4 2 125,-10 0 0,2 7 34,-7 3 0,-6 9 309,-8 6 1,1 2-200,-2 3 1,-1 1-140,-8 3 1,3-1 148,-4 6 0,3-5-80,-3 5 1,4-1-23,-3 1 0,3 4-66,2-4 1,1-3-232,3-2 1,4-4-83,7-6 1,0 2-74,5-6 0,-3-1 68,7-4 0,0-5-197,5 0 1,2-1 528,3 6 0,3 0 0,7 0 0</inkml:trace>
  <inkml:trace contextRef="#ctx0" brushRef="#br0" timeOffset="1518">1544 779 8384,'9'-6'-332,"-3"4"438,-6-4 1,2 4-204,3-3 163,-4 4 1,6-4 95,-7 10 1,1-2-57,4 7 0,-3 1-75,3 9 0,1-4 69,-1 4 0,2 2-140,-2 3 0,-2 1 179,7-1 1,-5 1 5,4-7 1,-4 7-124,5-1 0,-7-2-9,2 1 1,-3-6-167,-2 2 0,0 1-12,0-1-66,0-1 0,-2-4 71,-3 0 1,-8-7-86,-6-3 1,-9-4-80,-1-1 0,-2-1 324,-9-4 0,1-3 0,-5-7 0</inkml:trace>
  <inkml:trace contextRef="#ctx0" brushRef="#br0" timeOffset="1663">1309 574 8418,'7'-22'0,"1"1"191,7-3 0,-2-3-64,-4 8 313,5 6-167,-13 6-2193,6 7 1004,-7 0 916,0 0 0,6 7 0,2 1 0</inkml:trace>
  <inkml:trace contextRef="#ctx0" brushRef="#br1" timeOffset="2216">1853 382 13856,'8'-8'-792,"5"2"1,-11 4 285,3-3 76,3 4 416,-6-6 0,6 12 123,-3 0 1,-4 6-88,4-1 0,2 3-72,-2 2 0,1 0-87,-1-1 0,2 3-5,2 2 0,4-2 266,-3 2 0,3 2-7,2-1 1,0 1-6,-1-1 0,3-2-50,2 6 1,-1-4-160,7 4 1,-6-4 155,6 4 0,-5-1-207,4 2 1,-6 3 102,2-4 1,-4-3-216,-1-1 0,-7 1-53,-3-1 0,-4-1 90,-1-4 0,0 0 102,0-1 1,-6-4 4,-4 0 0,-3-2 124,-2 2 0,-4 1-100,-1-6 1,0 5 63,6-5 1,-6 5-24,1-5 1,-1 1-52,5-1 0,1-2-7,-1 7 0,2-5-206,3 5 0,-3-5 121,3 5 0,4-5-702,1 4 891,-3 1 1,6 5-1,-5 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2.878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294 396 12239,'9'-7'-1691,"2"-1"1610,-6-7 1,1 5 82,-1 1 1,-3 4-162,3-5 241,-4 7-453,-1-4 1,-1 7 296,-4 0 1,-3 7-75,-7 2 1,-5 5 152,1 0 0,-6 3 31,6 2 1,-6-3 118,6 4 0,-6-2-80,6 2 1,-3-4 147,3 4 1,2-4-109,-2-1 1,4-1-196,5 1 0,-1 0 54,6-1 0,-5-4 60,5 0 0,0-5-22,5 5 0,7-2 143,3 2 1,9 1-26,6-6 0,-2 6 1,1-1 0,2 2 126,9-3 0,-4 5-92,3-5 0,-3 4-26,-2 2 0,-4 0-50,-1-1 0,-6 1 33,2 0 1,-4 0-207,-1-1 0,-7 1-257,-3 0 0,-3-1 19,-2 1 0,0-5 86,0 0 0,-2-2-107,-3 2 1,-5 1 173,-9-6 0,1 5-158,-7-5 0,6 4 137,-6-4 1,1 0-115,-6-5 0,-4 5 65,0 0 0,-1 0-384,6-5 630,0 0 1,-7 0-1,-2 0 1</inkml:trace>
  <inkml:trace contextRef="#ctx0" brushRef="#br1" timeOffset="888">588 43 8541,'0'-15'-934,"7"7"929,-5-5-39,11 11 1,-7-3 99,4 10 1,3 3-162,-3 7 0,-2-5 114,2 0 0,0 0-7,4 4 1,3 1 84,2 0 1,-2-1-4,2 1 1,-3-5 20,-1 0 0,5-2-68,-1 2 0,1-4-21,-5-6 1,-1 5 35,1 0 0,0 0-22,-1-5 0,1-2 34,0-3 0,-2 2-187,-3-7 109,3 0 1,-7-4-13,4-1 1,-2 2 14,-3 3 1,-3-3-7,3 3 0,-4 2 46,-1-2 0,0 5-2,0-4-51,0 5 31,-6-2 0,3 6-163,-7 0 0,5 0 138,-5 0 1,5 6-7,-5 4 0,7-2-2,-2 2 1,-1 0-5,1 5 1,0-1 45,5 1 1,-5 0-39,0-1 0,0 1 31,5 0 0,0 1-4,0 4 1,2-2 37,3 6 1,-2-6-19,7 2 0,0 1 11,4-1 0,1 4-19,0-4 0,-1 1 2,1-1 1,1-4-109,4 3 0,-4-2 96,4-3 1,-4 1-153,-1 0 1,0-5 113,-1-1-89,1 1 85,0 5 0,-2-5-54,-3 0 17,-4-7 0,-6 5-62,0-3 123,0-3 1,-2 4-61,-2-6 107,-5 7 0,-5-4-71,-1 7 1,0-5 79,1 4 0,4 1-39,0 5 1,2 0 3,-2-1 1,-1 1-8,6 0 0,0 6 6,5 3 1,0 4 32,0 2 1,0-1-39,0 0 0,1 2 77,4 4 0,-1-4-28,5 3 1,0-3 7,0-2 0,3 1-3,-7-1 1,0-4 3,-5-1 0,0-6-5,0 2 0,-7-4 12,-3-1 1,-3-5 20,-1-1 1,-8 0-41,-2 0 1,-9-2-179,-1-7 0,-9 0 168,-1 0 0,-1 0-403,-9 0 0,5 0 363,-5 0 0,0 0 0,-5 0 0</inkml:trace>
  <inkml:trace contextRef="#ctx0" brushRef="#br1" timeOffset="1078">1015 1410 8455,'-15'0'-1266,"7"-7"1266,-5 6 0,5-6 0,-7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18.16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74 377 15598,'0'-15'-3098,"0"0"2066,0 1 515,0-1 626,-6 0 1,4 0 272,-3 1 1,-1-1-47,1 0 0,-2 6 437,2-1-983,4 0 787,-12-5 389,11 1-445,-4 5-238,6 3 1,-2 6 657,-3 0-863,3 0 1,-4 1-236,6 4 1,0 8 39,0 7 0,0 6-12,0-1 1,0 2-16,0 3 0,0 1 22,0 3 0,5-1-5,0 6 1,0-5-231,-5 6 0,4-6-48,1 5 1,5-6 39,-5 1 1,0-3 96,-5-2 0,2-1 113,2-3 0,-2-4-313,3-6 316,-3-7 348,-2-2 1,0-7 28,0-4 0,0-8 111,0-7 1,0-8-143,0-1 1,0-2-37,0-8 0,0 0-4,0-6 0,0 0-14,0-4 0,5 1-103,-1-6 0,1 5 84,-5-4 1,2 5-44,3-1 1,-4 10-28,4 5 0,-3 9 92,-2 6-193,0 2 159,7 9-422,-6 2 0,6 12-271,-7 4 0,6 8 324,4 1 0,-2 8 95,2-3 0,0 4 203,5 1 1,-6 1-97,1-1 0,-2 0 96,2 1 0,3 1-120,-3 3 1,-4-8-111,-1 4 1,2-6 142,-2 1 0,1-4-58,-1-6 276,-3-1-442,4-6 949,-6-1 1,5-15-182,0-7 0,5-1-72,-5-9 1,5 6-76,-5-6 1,4-1-24,-4-8 0,7 3-173,-2-4 1,1 0 112,-1 0 0,3-4-360,-3 5 0,-2 1-15,2 9 1,-7-3-169,2 8 0,-2 1-211,2 8-224,-3 4 558,4 6 1,-1 6-404,0 4 0,5 9 258,-5 6 0,6 4 17,-1 6 0,1-3 338,-1 8 1,3-1-117,-3 5 1,3-2 233,2-3 1,-2 4-174,-3-4 0,3-1-250,-4 1 0,3-6 73,-2 1 0,3-8-158,-3-1 1,-4-8-373,-1 3 1,1-9-60,-1-1-220,0-6 1103,2 2 0,8-6 0,7 0 0</inkml:trace>
  <inkml:trace contextRef="#ctx0" brushRef="#br0" timeOffset="178">883 568 14045,'10'0'-659,"-1"0"589,-5 0-126,9 6 0,-12-2 287,4 5 1,-2-5 106,2 0 0,-3 5-537,3 0 1,-3 0-25,-2 0 1,0-4-155,0 5 0,0-5 17,0 5 1,-2-7-685,-3 2 1198,3-3 0,-17 4 1,2 2-1</inkml:trace>
  <inkml:trace contextRef="#ctx0" brushRef="#br0" timeOffset="301">765 97 13521,'7'-14'-1538,"-6"4"-682,4 0 1225,-3 0 559,-2 2 0,5 3 593,0 10-199,0 3 0,1 13 1,2 2-1</inkml:trace>
  <inkml:trace contextRef="#ctx0" brushRef="#br0" timeOffset="712">1030 494 15547,'8'2'-1393,"-3"3"0,-2-4 2183,2 4-777,-3 3 0,4 1 1,-6 5 1,5 1-37,0 0 1,1 4-361,-1 1 0,-3 4-65,3-4 1,-2 5-1099,2-6 889,-3 1-200,4-6 822,-6-5 34,7-3 0,-4-12 162,7-4 1,-5-5-110,5-5 1,-6 3 295,6-8 0,-2 2-47,2-1 0,3 1 126,-3 3 1,2 4-161,-3-4 0,4 4-42,-3 1 0,-2 7 14,2 3-25,0 4 1,5 1-10,-1 0 0,-4 6-64,0 4 0,-7 8-341,2 1 0,-2 3-38,2-3 1,-3-1-171,3 7 0,-4-6-27,-1 6 0,2-7-369,3 1 1,-3-2-991,3-3 1644,-4 1 0,6 0 0,1-1 1</inkml:trace>
  <inkml:trace contextRef="#ctx0" brushRef="#br0" timeOffset="881">1471 568 11029,'13'-2'101,"-3"-3"0,1 2 504,-6-7-682,6 7 369,-2-4 0,0 7 19,1 0 1,-7 7-232,2 3 0,-3 3-224,-2 1 1,0 1-59,0 0 1,0 1-336,0 4 1,0-9-471,0 4 1,0-4 995,0 4 0,-7 0 0,-1-1 0</inkml:trace>
  <inkml:trace contextRef="#ctx0" brushRef="#br1" timeOffset="1041">1441 83 8502,'0'-22'-146,"0"11"-63,0-4 569,0 4 62,0-4-964,0 7 0,0 8 264,0 10 1,0 4 277,0 6 0,0 3 0,0 6 0</inkml:trace>
  <inkml:trace contextRef="#ctx0" brushRef="#br0" timeOffset="1646">1662 538 15145,'1'-13'-2115,"4"3"2038,-3 4-170,5 6 351,-7 6 1,0 3-132,0 5 1,0 3-76,0 2 1,0 2-260,0 4 0,0-2-203,0-4 0,0-2 200,0 2 0,0-2 65,0-3 1,0 1-502,0 0 532,0-7 165,0-2 1,0-7 124,0-4 0,0-3-88,0-7 1,6-6 184,4-4 1,5-2-123,4-3 1,-1-1 321,7-3 0,-6 4-17,6 1 1,-7 1-64,1 9 1,3-1-306,-3 5 0,1 7 171,-6 3 0,1 4-223,0 1 0,0 6 122,-1 4 1,-6 8-150,-3 2 0,-1 4 60,0-4 1,-2 4 38,3-4 1,-5-1 15,-5-4 0,3 0 25,-2 0 0,-3-1-81,2 1 46,-6-7 299,9-1-256,-4-7 16,6-7 0,0-3 50,0-9 0,6 1 125,4-7 0,-2 7-110,2-1 1,0-3 133,4 3 1,1-1-70,0 6 1,-1-1 20,1 0 1,0 7-161,-1 3 0,1 3 101,0 2 0,-5 2-196,-1 3 1,1 3 129,5 7 1,-5 1-137,0 4 0,-7-2 82,2 6 1,-4-1-17,-1 2 0,5 1-139,0-7 1,0 6 94,-5-6 1,0 3-482,0-3 0,0-2 220,0 2 0,0-7-957,0-3 1287,0-5 0,-6 9 1,-3-5-1</inkml:trace>
  <inkml:trace contextRef="#ctx0" brushRef="#br0" timeOffset="1850">2529 435 8573,'8'-1'8,"-3"-4"64,3 3 0,-6 2 385,3 10 1,-2 3-114,2 2 1,-3 4 152,3 1 0,-4 6-199,-1-1 1,-1 2-359,-4 3 1,3-1-71,-3 1 1,2-6-351,-2 1 0,3-3-1346,-3 3 942,4-4 884,1-6 0,-7-7 0,-1-1 0</inkml:trace>
  <inkml:trace contextRef="#ctx0" brushRef="#br0" timeOffset="2007">2529 141 8666,'0'-22'-37,"0"-5"-115,0 8 0,0-1 677,0 6 1136,0-1-1038,0 7-932,0 1-560,0 20 0,0-3 447,0 10 1,2-4-305,3-1 0,-2 4 726,7 1 1,-1 6 0,6-3-1</inkml:trace>
  <inkml:trace contextRef="#ctx0" brushRef="#br1" timeOffset="2392">2838 318 8554,'14'-7'-814,"1"4"1092,0-7 1,0 7 8,-1-2 0,1 3 123,0 2 0,-1 0-135,1 0 1,0 5-72,-1 0 1,6 7-38,0-3 0,-1 0-5,-4 0 1,0 1 30,-1 5 1,-4-5-29,0 0 1,-5-1-188,5 6 0,-7-5 122,2 0 0,-4-1-201,-1 6 0,-1 0 119,-4 0 0,-5 4-155,-10 1 1,3 4-29,-8-4 1,5 6-179,-4-2 1,6-1 205,-2 2 0,4-6-59,1 6 1,2-7 155,3 1 0,-1-2-68,6-3 1,0 1 224,5 0 0,2-7-120,3-3 0,9-3 235,11-2 0,1 0-36,-1 0 1,4-2-128,0-3 0,1-1-122,4-4 0,2-3-187,-2 3 1,-1-3 91,-9-2 0,3 5-167,-8 0 0,1 7-988,-5-2 883,-7-3 1,-3 7 419,-10-4 0,-10 10 0,-8 3 0</inkml:trace>
  <inkml:trace contextRef="#ctx0" brushRef="#br1" timeOffset="2605">2911 729 8554,'7'-16'-110,"3"-4"1,-2 4-106,2-3 1,-6 7 1430,6 2 1,0 2 302,5-2-1173,-1-3 0,6 10-47,0-7 1,1 7-203,-2-2 0,4 3-129,7 2 1,-6 0-265,1 0 0,-1 0 20,6 0 1,-1 0-335,0 0 0,-4 0-374,-1 0 0,-6 0 399,2 0 1,-4 0-665,-1 0 1249,0 0 0,-1 0 0,1 0 0</inkml:trace>
  <inkml:trace contextRef="#ctx0" brushRef="#br1" timeOffset="2955">3558 480 8554,'15'0'7,"-1"0"0,-4-5 246,0 0 0,0-2 88,4 2 0,-4 4 341,0-4-603,0 3 0,5 2 60,-1 0 0,1 0-222,0 0 0,1 0 144,4 0 0,-4 0-133,4 0 0,-4-5 103,-1 0 0,-1-1-92,1 1 1,-2-3 64,-3-7 0,-4 5-11,-6 0 1,0 1-210,0-6 1,-1 5 86,-4 0 1,-3 2-220,-7-2 1,-6 4 44,-4 6 0,-3 0 187,-1 0 1,0 0 74,-1 0 0,1 6-5,-1 4 1,6 8-1,-1 2 1,8-1 17,-3-4 0,5 5 315,5-1 1,-1 7-44,6-1 1,2 1 29,8-2 1,5 4-118,9-3 1,4 1 76,6-2 1,2-2-270,4-8 1,-3 4-208,8-3 1,-3 8-90,2-8 1,-3-2-982,-6-4 1312,-1 1 0,0 5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25.52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398 322 10774,'5'-14'0,"1"-1"964,2 0-277,-4 0-603,2 7 476,-6 2-794,7 6 558,-6 6 0,8 2 26,-5 7-173,-2 6-152,11 2 0,-6 5-247,3-3 1,1 2 420,-6-2-898,0 3 653,1 1 0,1 0-496,3 1-493,-4-1 784,1-6 0,-6 5-1167,4-4 669,-3 4 417,-2-5 1,0 0 334,0-4 0,0-2 0,0 4 0</inkml:trace>
  <inkml:trace contextRef="#ctx0" brushRef="#br0" timeOffset="442">310 219 10839,'0'-23'-1014,"-2"-3"645,-3 7-41,4-1 394,-6 5 837,0 7-266,-1 2-178,0 6 0,-5 1 104,3 4 17,-3 3-246,-2 7 0,1 5 27,-1-1 0,-1 7 6,-4-1 0,4 4-39,-4 6 1,4-3 97,1 8-545,0-1 277,1 5 1,-1 2-282,0 3 90,7-4 108,-5 12 0,12-4-185,-4 6 1,3-1-113,2 1-236,7-7 328,1-1 1,13-13 40,3-4 1,4-3 149,2-2 0,6-11-13,3-3 403,3-10-319,2 1 1,2-7 325,3-4-126,-3-10-193,11-1 1,-10-17 51,7 4-540,-6-10 455,2 1 1,-7-6 129,-4 0 1,-5-5-351,-9 0 354,-4-7-125,0-3 1,-9-7-72,2-8-166,-9 1 233,2-1 1,-19 5-888,-2 1 410,-11 12 301,2-1 1,-11 21-182,0 7 29,-7 6 277,3 8-548,-6 1 354,0 5 0,0 4 15,0 10-198,0-3 167,-7 18 1,5-9-11,-3 14-515,4-7 389,0 16 0,3-10-365,3 11 335,3 2 398,13 1 0,-5 4 0,7-3 0,3-1 0,8 3 0,7 5 0</inkml:trace>
  <inkml:trace contextRef="#ctx0" brushRef="#br1" timeOffset="1117">457 2321 8524,'14'-14'0,"1"-3"167,0-2-167,-1 2 0,3-9 1514,2 7-618,-2-1-438,4 5 1,0-1-233,4-4 0,1 6-152,-2-1 0,4 2-186,-3 8-1,-3-5 351,3 5-591,-7 0 210,3 5 22,-6 0 0,-2 2 144,-3 3 1,-4 3-403,-6 7 1,0 1 93,0 4 1,-1 3-131,-4 6 313,-3 0 13,-7 1 1,-5 4-46,1 0 0,-6 7-3,6-2 180,-8-3-107,11 7 1,-7-12 111,4 3 0,2 2-105,-2-2 0,7-4 94,2-6 11,7-6 1,3 2 181,10-10 0,10-4-113,4-6 0,4-8-17,1-7 0,6-1-327,-1-9-20,0 1 271,2 1 0,-5-5-795,3 4 350,-3-4 61,-8-1 0,3 4-683,-6 1 662,-7-1 381,0 2 0,-5-4 0,7 4 0</inkml:trace>
  <inkml:trace contextRef="#ctx0" brushRef="#br1" timeOffset="1551">339 2130 8526,'-15'-5'460,"1"0"-181,-1-6-70,0 3 1,-1 0 120,-4 3 0,2 3 158,-6 2-425,6 7 38,-10 1 1,12 8 152,-4 4 1,2 4-1,-1 11 1,2-3 163,-2 7-361,9 1 170,-3 4 0,11 6-86,-3 4 0,4-1-49,1 0 0,6-4-104,4 5 0,10-5-62,4 5 1,6-13-24,4-2 1,3-6 86,7-4 1,7-1-138,3-3 0,3-4 74,2-7 0,1-5 33,4-4 0,3-12-34,7-8 1,-3-8-108,-2-11 1,-4-3 211,-6-8-782,0-5 828,0-2 0,-9-7 164,-6 0 1,-6-6-420,-9-4 0,-6-4-61,-3-6 0,-10 4-353,-5-3-572,-10 3 1011,-10 8 1,-10 1-120,-9 7-381,-3 14 585,-14 2-168,-1 14 122,-7 6 1,-2 7-136,-2 6 296,2 7-69,-4-4 1,6 10-213,0 7 103,1 0 313,-8 18 0,11-5-422,-4 6-177,17 0 271,-7 1 0,18 4-639,-4 0 0,7 6 785,9-6 0,-4 5 0,13-5 0,4-1 0,2-2 0</inkml:trace>
  <inkml:trace contextRef="#ctx0" brushRef="#br1" timeOffset="2332">1780 1910 8488,'-15'-7'0,"0"-3"0,0-3 0,6-1 743,-1-1-233,7 0-1,-4 7 363,1-5 22,4 11-297,-5-4-685,7 6 158,0 0 1,5 1 251,0 4-155,7 4-50,-4 12 1,6-3-49,1 6 137,0 1 1,4 6-427,1 3 157,0-3 1,-6 5-15,1-7-705,0 1 554,-1 6 0,1-5-96,0 3-408,0-3 476,-1-1 0,3-1-136,2 0 55,-9-6 215,10-2 1,-12-11 106,6 0 46,-5-7-172,4 4 0,-10-14 622,7-3-198,-7-3-186,4-8 202,-1 5-123,-4-12 1,9 5-127,-6-6 128,6 6-134,-9 2 1,10 1 62,-8 1-360,1-1 122,2 5 0,-5 5 157,2 1-578,5 5 143,-8-2-10,12 6 339,-5 0 1,7 5-125,0 0 281,-7 6-173,5-3 80,-5 0 1,7 4 87,0-7 0,4 5-195,1-6 354,-1 1-88,3-5 0,-4 0 220,6 0-138,-6 0 71,10 0 235,-12-6-293,12-9 1,-12-3-13,4-6 0,-5-1 91,-6-4 1,4-2-12,-3-4-498,-3 4 339,-1-5 0,-7 1-444,-4-5 0,-3 3 194,-7-2 1,-5 6-782,1-1 472,-7 3 140,3 8-774,-7 1 636,1 8 0,1 4-149,4 0-623,-4 7 373,5-4 809,0 14 0,-5 8 0,6 7 0</inkml:trace>
  <inkml:trace contextRef="#ctx0" brushRef="#br1" timeOffset="2976">2764 2013 8472,'7'-15'-142,"3"0"1,-2 1 141,2-1 998,-7 0-554,4 0 1,-3 6 103,1-1-469,0 7 329,-5-10 75,0 11-228,-6-5-64,4 7 1,-11 0-222,3 0 117,-3 0-104,5 7 0,-5 3-34,3 9 0,-1-1 333,1 7-670,-3-7 297,11 9 0,-9-9-28,6 7-296,0-7 251,5 3 1,0-1-246,0-1 358,0 1-6,6-5 23,3-1 0,5-6-62,1-3 340,0-3-130,-1-2 0,6-2-164,0-3 410,-1-3-203,-4-6 1,0-8-4,-1-2-300,-6 3 192,6-7 1,-13 5-509,4-6 217,-3 6 123,-2-5 1,-2 7-249,-3-4 1,-3 2-130,-7 4 204,1 2 92,-1 3 0,0 2-23,1 7-75,-8-6 156,6 9 1,-5-4-165,6 6 460,0 0-137,7 0 0,-5 5 223,3 0-273,4 6 449,-1-3-217,7 7 95,0 0 183,7-7-276,1 5 0,8-11-4,4 2 0,-2 3-53,6-2 1,-4 5 89,4-5-185,1-1 76,-2 3 1,5-4 142,-4 7-451,4-7 128,1 10 0,-4-6-93,-1 3-74,1 3 237,4-5 0,-4 5-356,-1-3 164,-6 3-183,-3-11-30,-2 11 277,-5-5 296,0 0-248,-1-2 1,-9-6-71,-3 0 968,4 0-564,-13-6 1,11-2 154,-7-7 1,5-5-118,-4 1 1,5-2 51,0 1-237,2-3 170,2-6-420,0-1 122,0 1 1,2 0 28,2-1 1,5 1-254,5-1 1,1 3 32,0 2-932,-1-3 711,8 12 0,-6 0-1180,4 6 826,-4 0 775,-1 2 0,-1 1 0,1 7 0</inkml:trace>
  <inkml:trace contextRef="#ctx0" brushRef="#br1" timeOffset="3473">3352 1336 8457,'9'-29'0,"2"1"0,-6 4 542,0 3-321,-5 6 1,0 5 396,0 0-346,0 7 137,0-4-417,0 7 140,0 7-88,0 1 1,0 9 53,0 2 0,0 4 274,0 6-394,0 1 37,0 6 1,-5-5 304,0 3-931,0 4 470,5-7 1,0 11-487,0-3 1,0-1 234,0 1 1,0-6 30,0 1 0,0 2 11,0-2 1,0-1-121,0-9 1,0-2-131,0-8 415,0-5 185,0-3 0,2-6 65,3 0 0,-2-8-65,7-7 0,-1-1-17,6-9 0,0 1 17,0-6 90,-1 1-130,1 6 1,5-5 51,-1 4 289,1 3-163,-6-1 1,-4 9 34,0 4 39,0-4 46,-2 11-175,-1-5 192,-7 7-214,0 0 1,0 7 249,0 3-25,0 9-210,-7-2 1,4 9 120,-7-7 1,5 6-69,-5-6 0,7 6 16,-2-5 1,3 4 90,2-4-114,0-1-20,0 2 1,7-9 118,3 3 151,9-4-254,4-3 1,7 4-50,-1-7 67,0-1-31,1-4 1,6-4-163,3-1-99,3-13-16,-4 8 1,3-11-327,-7 6 1,5-5 126,-4 1-173,5-1 185,-8 5 359,-3 1 0,5-7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1.5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3654 235 13648,'86'-6'-220,"-2"-4"0,-3 2-123,-2-2 0,-3 7 631,8-2 0,-11 3 625,-4 2 0,-19 0-62,-20 0-891,-14 0 117,-9 0 1,-11 5-72,-5 0-255,-14 7 249,-21-11 0,-25 11-50,-19-8-257,39 2 1,-3 0 0,-13-4 0,-3-1 351,-2 4 1,-2 0-1,-6-3 1,-2-1-443,-5 2 0,-2-1 0,-7 0 0,-3-1 469,0 2 0,-2-1 1,26-1-1,-1-1 1,-1 1-316,-1 0 1,-1 1 0,0 0-1,-6-1 1,-1 0 0,-1 0 361,-4 1 1,-1-1 0,0 1-1,0 0 1,0 1 0,0 0-70,4 2 1,1 0-1,2 0 1,4 0 0,2 0-1,2 0-216,-24 2 1,2 0-1,5 1 1,1-1 312,7 0 0,2 1 0,0-1 0,2 0-41,8 1 1,2-1 0,5 0-1,3-1 169,9-1 1,3 0-1,-37 3 448,19-3 1,17-3 382,22 3 1785,12-4-1281,17-1 389,8 0-2195,7-6 1,0 4 623,-1-3-1093,1 3 0,0 2 307,0 0 0,-6 0-1023,1 0-212,0 0 0,5 5 591,-1 0 1,-4 5-1294,0-5 2209,0 6 0,4-2 0,1 5 0</inkml:trace>
  <inkml:trace contextRef="#ctx0" brushRef="#br0" timeOffset="2212">6682 44 14221,'37'-5'-121,"-2"0"1,-4-4 243,-2 4 0,-1-2 136,-4 2 1,-2 4 643,-8-4-609,-6 3 1,-1 4-177,-7 3-279,0-4 1,-13 6 200,-7-7 1,-12 5 175,-8 0 0,-15 4-113,-9-4 1,-11 2-49,-3-2 0,-12 1-535,2 4 0,-5 3 307,-1-3 1,5-2 175,-5 2 1,0-2 223,1 2 1,11 1-273,9-6 0,15 5 18,4-5 1,10 5 66,10-5 27,13 0-16,14-5 0,9 0 56,3 0 1,-2 0 120,7 0 0,0 0 241,4 0 0,8 0-360,2 0 0,4 0 10,1 0 0,1 0-1,-1 0 1,5 0-34,1 0 1,4 1-27,-5 4 0,7-3-14,-2 3 0,4-4-7,1-1 1,0 5 52,0 0 1,2 5-64,3-5 0,-8 6-158,3-1 1,-10 3 103,0 2 0,-4-1-195,-6 1 0,-4 2-69,-10 2 0,-4-1-283,-6 7 1,-2-3 192,-2 3 0,-6 3 76,-10-4 1,-4-1 139,-11 2 0,3-1 2,-8 5 1,1 1 161,-5-1 1,0-4-101,0-1 0,3 1 208,-3 4 1,8 1 2,-8-1 1,8 0 37,-3 1 1,1-1-132,-1 1 0,-2-1-97,7 0 1,5 1 137,4-1 1,2 2-184,-1 3 0,-2-7 88,6 2 1,0-5-75,6 1 1,1 3 171,3-4 1,-2-3-91,7-1 0,1 1 18,4-1 1,1 4-27,4-4 1,3 4 28,7-4 1,0 5 43,-1-6 1,3 2-18,2-1 0,3-4 157,2 4 0,9-5-113,-4-6 1,10 3 259,1-7 0,4 5-85,5-6 1,3 1-103,7-5 0,6-1-138,4-4 1,2-3-69,3-7 1,6-5-7,3 1 1,9-2 101,1 1 1,-2 4-309,-7-4 1,-4 9 89,-7 1 0,-8 7-97,-6-2 0,-15 3-289,-14 2 0,-7 7-312,-9 2 1,-6 4 17,-3 2 0,-5 1-1337,-5 4 2208,-3 3 0,-19 6 0,-5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5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236 295 8395,'-10'-12'207,"0"-3"0,2-3 444,-2 4 0,-1-1 417,6 0 353,-7 7-1290,4 2 0,-6 7 62,-1 4 1,5 3-172,0 7 0,1 1-14,-6 4 1,0 3-127,0 6 0,6 1 213,-1-1 0,5-1-104,-5-4 0,7 7-80,-2-6 0,3 6-41,2-7 0,0-2 121,0-3 0,0 2-23,0-1 1,2-5-166,3-5 1,3-6 126,7 6 1,-1-7-566,1 2 0,0-3 123,0-2 0,4-7-78,1-2 0,-1-4 590,-4-2 0,6-6 0,2-2 0</inkml:trace>
  <inkml:trace contextRef="#ctx0" brushRef="#br0" timeOffset="187">1 89 8469,'0'-15'864,"0"0"-431,0 1 972,0-1-382,0 0-131,0 7-952,0 2-800,0 6-45,0 0 743,0 6 1,0 2-1621,0 7 1782,0 0 0,13-1 0,3 1 0</inkml:trace>
  <inkml:trace contextRef="#ctx0" brushRef="#br0" timeOffset="540">339 427 8442,'0'-8'1500,"0"0"116,0 3-937,0 3 0,1-9 273,4 6-843,-3 0 7,11-2 1,-10 6-188,7-4-158,0 3 1,5 2-383,-1 0 1,1 0-763,0 0 1,-1 0-362,1 0 1734,0 0 0,-1 7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26.4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162 251 8237,'8'-15'464,"6"0"0,-13 6-190,4-1 0,2 5-19,-3-5-324,1 7 173,-5-4 1,-1 7-84,-4 0 0,2 5 33,-7 0 1,5 5 37,-5-5 1,0 6-29,-4-1 1,-1 3 8,0 2 0,1-1-4,-1 1 1,2 0-20,3 0 0,-3 4 3,3 1 0,-1 1 37,1-1 1,2-4-9,3 4 1,3-3-12,-3 3-6,4-4 0,1 6 107,0-8 0,1-1-96,4-3 0,3 2-83,7-7 0,0-1-33,-1-4 1,6 0-204,0 0 0,4 0-10,-4 0 1,6-6-272,-2-4 1,4 2-7,1-2 0,-6 5 173,-3-5 0,1 6-981,-1-6 1338,-1 6 0,-4-2 0,0 6 0</inkml:trace>
  <inkml:trace contextRef="#ctx0" brushRef="#br0" timeOffset="2694">706 177 8431,'0'-14'0,"0"-1"0,-1 0 685,-4 0 99,3 7-275,-5-5-354,7 5 250,0 0-50,0 1 0,0 24-253,0 2-35,0 11 1,0-7 140,0 6 1,0 5-176,0 1 0,0-1-194,0-5 1,2 6 87,3-1 0,-3 0-255,3-4 0,-4 4 166,-1 0 1,0 0-371,0-4 1,0-6 30,0 1 1,-1-7-108,-4 1 0,3-7-345,-3-2 621,3-7 0,-2 2 332,-1-10 0,-5-10 0,5-9 0,-5-4 0,5-1 0,-5-7 0,6-4 0,-1-2 0,5-2 0,0-5-26,0 0 1,1 0 47,4 5 0,-2 5 210,7-1 1,0 8 358,5-3 1,-5 9-249,-1 2 0,1 7 132,5 3 1,0 1-63,-1 8 0,1 0-60,0 5 1,-2 2-384,-3 2 1,3 3 107,-4 3 0,4 8-158,2-4 1,0 4 2,0-3 1,-6 5-78,1-1 0,-7 6 45,2-6 1,-3 6 79,-2-6 1,0 3 44,0-3 0,-2-2 7,-3 2 1,-3 2-30,-6-1 1,-1 5 29,0-6 1,2 1-5,3-6 0,-3 6 1,3 0 0,2-1 1,-2-4 0,7 0 7,-2-1 0,4 1-6,1 0 1,0-5 41,0-1 0,6-4-37,4 5 1,3-2-20,2 2 1,4-3 20,1-7 1,4 4-136,-4 1 1,6 0 31,-1-5 1,-2 0-152,1 0 0,-4 2-33,4 3 0,-6-4-731,2 4-427,-4-3 684,-1 4 731,-1-4 0,1 11 0,0-5 0</inkml:trace>
  <inkml:trace contextRef="#ctx0" brushRef="#br0" timeOffset="2883">1191 589 8383,'5'-10'-233,"0"0"447,6 7 1,-7-4 1009,6 7-1080,-7 0 0,5 7-1,-3 3 0,-4 4-258,4 6 1,-3-2 94,-2 7 1,0-6-479,0 6 0,0-7 132,0 1 1,0 2-313,0-1 678,7-7 0,-6 7 0,6-4 0</inkml:trace>
  <inkml:trace contextRef="#ctx0" brushRef="#br0" timeOffset="3190">1559 60 8385,'8'-7'0,"-2"-1"-234,-6-7 234,7 7 1595,-5 2-1066,4 6 1,-12 6-107,-4 4 1,-3 10-126,-2 4 0,-1 4-268,-4 1 1,4 1 54,-4-1 0,-1 2-77,1 3 1,-1-1 84,1 6 0,9-6-213,-4 1 1,9 2 37,-4-2 1,7 1 93,-2-6 0,3-6-206,2-3 0,7-4 58,3-1 0,-2-1-384,2 1 1,-1-5-656,6 0 281,0-7 0,-1 3 894,1-6 0,0 7 0,0 1 0</inkml:trace>
  <inkml:trace contextRef="#ctx0" brushRef="#br0" timeOffset="3633">1676 427 7074,'0'-8'845,"2"0"-157,3 3 280,-4 3-622,13-4 1,-11 7-28,7 4 0,-6-1-52,6 5 0,0 1-16,5 5 1,-5 1-131,-1 4 0,0-2 95,0 6 0,3-4-189,-7 4 1,4-4 67,-4 4 1,0-4-105,-5 5 0,0-6 23,0 6 0,0-7-169,0 1 1,-1-2-170,-4-3 1,-3-1 165,-7-3 0,-1 3-318,-4-3 0,4-4 188,-4-1 1,-1-3-485,1-2 0,-1 0 84,1 0 0,2-2 688,-6-3 0,6-3 0,-3-6 0</inkml:trace>
  <inkml:trace contextRef="#ctx0" brushRef="#br0" timeOffset="3789">1618 177 8251,'8'-14'0,"0"0"0,-3 5 432,-4-4-315,6 4 0,-5 1-394,2 3 26,-2 4 0,5 2-290,-7 4 0,0 3 541,0 7 0,0 0 0,0 0 0</inkml:trace>
  <inkml:trace contextRef="#ctx0" brushRef="#br0" timeOffset="4016">2073 633 8251,'15'0'-4,"0"2"79,-1 2 1,1 0 159,0 6 1,-6-6 469,1 6-401,-6 0 0,4 10-203,-3-1 1,-4 1 61,4-5 0,-5-1-369,-5 1 1,2 5-167,-7-1 1,5 1-205,-5-6 1,2 1 575,-1 0 0,-5 0 0,6-1 0</inkml:trace>
  <inkml:trace contextRef="#ctx0" brushRef="#br0" timeOffset="4396">2367 324 8597,'0'-14'1226,"0"5"-553,0 3-237,0 6-320,0 0 1,-6 6-422,-4 4 304,-3 3 0,0 2-11,3 0 0,-3-1-81,3 1 0,2 0-126,-2-1 1,5 1-382,-5 0 339,7 0 1,-3-1 88,6 1 1,0-5 278,0 0 0,8-6-178,6 6 1,3-5 338,7 5 0,-1-2 8,2 2 1,2 1-19,-2-6 1,-2 7-64,1-3 0,-6 3-70,2-2 1,-5 3-136,-6-3 1,3-2 177,-7 2-297,0-1 0,-12 4-89,-3-3 1,-3-2-93,-2-3 1,-4-3-68,-1 3 1,-4 1-229,4-1 0,-4 0-710,4-5 1315,-6 0 0,10 0 0,-6 0 0</inkml:trace>
  <inkml:trace contextRef="#ctx0" brushRef="#br0" timeOffset="4725">2455 74 8543,'15'-1'0,"0"-4"0,-1 3 0,3-4 618,2 6-223,-2 0 1,9 0-13,-7 0 0,8 6 153,-3 4 0,4 10-174,1 4 0,1 4-64,-1 1 1,-6 1-187,-4-1 0,-2 7 62,-2 3 0,-2 0-81,-4 5 1,-2-3 13,-7 8 1,-2-8-288,-3-2 1,-3 1-406,-6 4 0,-6-5 270,0 0 1,1-8-634,4-2 1,-6 1 419,-4-6 1,4-2 527,1-3 0,-2 4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1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30 8458,'0'-15'-931,"0"7"522,7 1 1270,-5 7-632,4 0 1,-6 12-30,0 2 454,-6 11-398,-3 4 0,0 4 116,-1 6-328,0 0 0,-3 7-27,3 3 0,-3-3-5,3 3 1,4 1-60,1-1 0,-2 2 120,2-2 0,1-3-180,4 3 0,0-10-4,0-5 0,6 2-217,4-1 1,1-8 15,-1-7 1,8-1-248,-3-4 1,3 3 558,-4-8 0,14 3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2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8533,'1'-10'-53,"4"0"91,-3 1 1,6-4 284,-3 3 203,-3-3-229,4 11 1,-6-6 122,0 3-412,0 3 83,0-4 1,2 6-63,3 0 42,-4 0 58,6 6 0,-7 4 62,0 10 1,1-4-234,4 4 0,-1-2 86,5 1 1,-5-2-95,1 2 0,1-2 64,-1-3 1,0 1-76,-5 0 1,5-6 121,0 1 41,0-7-119,1 4 1,-3-7-107,7 0 0,-5-2 54,5-3 1,-7-4 81,2-11 0,2 4-71,-2-4 0,4-3 57,-4-1 1,5 3 91,-5 1 0,5 4-48,-5 1 1,1 0 72,-1 1-153,-3 5 22,11 3 161,-5 6 0,7 11-114,-1 4 0,-1 9 139,-3 1 0,3 3-132,-3 1 1,-3 5 184,-3 1 0,3 6-25,-2-2 0,0 3-30,-5 2 1,0 0-106,0 1 0,0-6-101,0 0 0,0-6-45,0 1 1,-7-5 159,-3-4 1,2-4-98,-1-6 1,-3-6 46,-8 1 1,4-6-153,-3 0 0,1-2-89,-2-2 1,4-2-206,-4-2 0,-1-3-45,1-3 0,1-3-250,4 3 0,0-1-1277,1 1 999,5-3 991,3 5 0,-1-7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37.500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1160 8796,'0'-8'-525,"7"-5"0,-4 9 674,7-5 1,-5 5 238,4-1 1,-4-1 89,5 1-361,-7 0 1,6 5 159,-5 0-22,-2 0-139,5 0 1,-7 2 37,0 3 0,0-2 8,0 7 0,0-1-47,0 6 1,0-5-129,0 0 1,0 0-21,0 4 0,0 1-131,0 0 0,0-1 22,0 1 1,0 0 121,0-1 1,0 1-266,0 0 0,1-5 55,4-1 0,3 0-179,7 0 0,0 3 120,-1-7 1,6 0-180,0-5 0,4 0-126,-4 0 603,6-7 1,-10-1 0,5-7 0</inkml:trace>
  <inkml:trace contextRef="#ctx0" brushRef="#br1" timeOffset="172">44 866 8475,'7'-8'509,"-6"1"-70,12 1-221,-11 4-318,5-5-1002,-1 7 1102,-4 0 0,4 7 0,-6 1 0</inkml:trace>
  <inkml:trace contextRef="#ctx0" brushRef="#br1" timeOffset="1750">441 881 8512,'0'-15'345,"0"0"621,0 0-688,0 1 49,0 6-101,7 1 0,-4 5-46,7-3 0,-5 4-189,4-4 0,-4 3-623,5 2 530,0 0 0,5 5-22,-1 0 1,3 2-86,2-2 0,-1-2-519,7 7 1,-1-7 15,6 2 712,-8 3 0,13 0 0,-4 7 0</inkml:trace>
  <inkml:trace contextRef="#ctx0" brushRef="#br1" timeOffset="3731">1161 675 8559,'0'-15'0,"0"0"-43,0 1 1,0-1 59,0 0 1,0 1 327,0-1-157,0 0 24,0 0 0,0 6 159,0-1 189,0 0-228,-6-5 204,4 7-273,-4-5-202,6 11 1,-2-2-250,-3 8 0,3 0 131,-2 6 0,2 1-66,2 9 1,0-4-19,0 4 0,5 1 99,0-2 0,1 6-25,-1-6 0,-2 6 49,7-5 1,-2 4 14,2-4 0,3-1 33,-3-4 1,-2 0-18,2-1 0,0 1 8,5 0-5,-1-7 0,1-2-3,0-6-1,-1 0 1,1-6-12,0-4 0,-5-8 5,-1-1 1,-4-6-39,5 5 0,-7-6 16,2 2 1,2-2-6,-2 1 1,0-1 12,-5 6 1,0-4-3,0 4 0,0 6 13,0 4-22,0 0-77,0 2 0,0 3 78,0 10 0,-5 3 130,0 7 0,0 1-58,5 4 0,0-2 131,0 6 0,0 1-82,0 4 1,0 5 20,0 1 1,0 1 81,0-2 1,5 3-64,0 8 0,6-1-108,-1 0 0,3 0 85,2 0 1,-2-2-167,-4-2 0,5-4 29,-5-7 0,-2-1 55,-2-4-32,-4-3 1,-1-11-27,0 0-105,-6-7 0,-7 4 76,-7-7 1,-1-5-488,1 0 1,-1-5 198,-3 5 1,-2-6-552,6 1 0,-5-1 888,6 1 0,-1-10 0,6 4 0</inkml:trace>
  <inkml:trace contextRef="#ctx0" brushRef="#br0" timeOffset="4164">1044 219 8822,'1'-10'-1055,"4"0"1797,-3 7 1,4-5 141,-6 3-578,0 3 0,2-6-293,3 3 124,-3 4 0,9-7-80,-6 3 1,1 3 189,-1-3-152,4-3 0,5 0-26,1-7 0,-2 5-27,-3 1 0,3 0-13,-3 0 1,3-4-117,1 3 0,-4-2-153,0 3 225,0-5 1,3 11-547,-3-7 353,3 7 0,-7-2 84,4 10 0,2-2 32,-8 7 0,3 5 9,-2 4 0,-4 6-41,4-5 1,2 6 4,-2-2 1,0-1-166,-5 2 1,5-3 113,0 3 1,-1-2-354,-4-4 1,0 3 516,0 2 0,7 4 0,1-5 0</inkml:trace>
  <inkml:trace contextRef="#ctx0" brushRef="#br1" timeOffset="4907">1779 866 8423,'0'-15'-276,"0"0"907,0 1-572,0 6 1,0 3 36,0 10 0,-2 3-45,-3 6 1,4 3-15,-4 2 1,1 3-98,-1 2 1,4 4 26,-4-4 1,2 4-166,-2 2 1,3-6 49,-3 1 1,4-3-170,1 3 1,-2-4-454,-3-6 139,3 0 481,-4-1-31,6-6 1,0-8 180,0-9 0,0-6 0,0-5 0,-5-3 0,0-6 0,0 0 6,5-1 1,2-4-44,3 0 1,-2-6 311,7 6 1,0-7-85,4 2 1,1 3 86,0 2 0,-2 3 38,-3 1 1,3 9-105,-4 7 0,0 0-5,0 10-138,-5-1 0,7 16-99,-6 4 1,0 3 132,-5-4 0,0 6-115,0 0 0,0 1 93,0-2 1,-2-2-95,-3 2 1,2-2 48,-7-3 0,5 1 14,-4 0 1,0 4-2,0 1 0,0-2 7,5-8 0,0 3-125,-6-3 1,7 3 151,-2 1-153,-3 1 1,7 0 95,-4 0 0,3-6-22,2 1 1,0-5 30,0 5 1,2-7 5,3 2 0,3 2-43,6-3 0,1 1 20,0-5 0,-1 0-49,1 0 1,2 0-127,2 0 0,-3 0-268,4 0 0,-4 0 162,-1 0 0,0 2-683,-1 3 946,-5-4 0,4 6 0,-5-7 0</inkml:trace>
  <inkml:trace contextRef="#ctx0" brushRef="#br1" timeOffset="5098">2131 1116 8496,'10'0'-798,"0"0"1,-7 1 1312,2 4 1,2-1-155,-2 5 1,1 3-294,-1 7 0,-3-2-170,3 2 0,1 2-292,-1-1 0,2 6-562,-3-1 956,-2-4 0,11 13 0,-5-3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3.8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1 662 8455,'14'0'-54,"1"0"0,0 0 371,0 0 1,-1 1-121,1 4 0,0 10 126,-1 10 1,6 4-104,0 5 1,-1-1-84,-4 6 0,4 5-42,1 5 1,-2 7-190,-8-2 0,1-2 97,-6 2 1,5-5-129,-5 5 0,0-9-72,-5 0 0,-2-3 61,-3-8 1,-3-4-315,-7-6 1,1-1 161,-1 2 0,2-4-118,3-7 1,-3-4 405,3 0 0,-9-7 0,-4 4 0</inkml:trace>
  <inkml:trace contextRef="#ctx0" brushRef="#br0" timeOffset="549">207 74 8551,'4'-10'385,"1"0"178,0 7-89,-5-10 0,2 10 240,3-7-445,-4 7-166,6-4 0,-5 5-186,2-2 1,0 2 173,6-3 0,-1 3-79,6 2 0,-5 0-39,0 0 1,-1 0 36,6 0-114,0 0 1,0 5 17,-1 0 0,-1 2-64,-3-2 1,2 3 39,-8 6 0,1 1 42,-5 0 0,0 0 30,0-1 1,0 3-27,0 2 1,-6-1-35,-4 7 1,-3-7 49,-2 1 0,2 2 25,3-1 0,-3 0-54,3-6 268,-3 1-97,-1 0 334,-1-1-149,7-5 94,1-3 1,9-6-238,3 0 0,8-5-10,7 0 0,6-4-262,-2 4 1,9-7-161,1 2 1,0 2-347,-4-2 1,-1 6 24,1-6 1,-1 7 616,0-2 0,1 3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7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70 8439,'10'-23'-24,"0"4"1,-5 7 830,4 3 1,-4 5-1,3 1-165,-1 6-638,-2 5 51,-5 7 0,0 1 25,0 4 0,0-2-236,0 7 0,0-1-154,0 5 1,0 1 195,0-1 1,0-4-375,0-1 0,-5 1 150,0 4 0,-5-1-321,5-4 1,-6 4 146,1-3 0,2-4 512,-2-2 0,0 4 0,-4 0 0</inkml:trace>
  <inkml:trace contextRef="#ctx0" brushRef="#br0" timeOffset="179">1 364 8486,'8'-6'137,"-3"-4"0,-2-3 550,2-2-131,-3 0 1,6 1-79,-3-1 0,-2 5-68,7 0 0,-7 6-90,2-6 0,3 6-384,2 0 0,3-3 115,2 2 0,0 0-573,-1 5 0,7 0 47,4 0 0,4 0-426,6 0 1,-3 5 321,8 0 579,5 0 0,8 1 0,5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48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824 30 8562,'29'-5'0,"1"-2"0,-1-1-144,1 5 1,-6-4 176,1 7 1,-7 0 284,1 0 0,-2 0 0,-3 0 196,1 0-361,-7 0 0,-1 2 183,-7 3-422,0-3 0,0 6 6,0-3 0,-2-2 1,-3 7 1,-5-5 101,-9 4 1,-4-4 15,-7 5 1,-1-5-141,-3 5 1,-3-5 122,-8 4 1,0-5-78,-4 1 0,1-2 70,-6 2 0,1-4-8,-6 4 0,0-3-19,0-2 0,5 5-11,0 0 1,4 0 9,1-5 1,1 0 9,14 0 1,5 0 119,4 0 0,7 0-91,-1 0-33,2 0 15,3 0-9,5 6 5,3-4-4,6 11 0,0-10-103,0 7 100,0-7 0,2 9 152,2-7 0,0-1-145,5-4 0,3 5 188,7 0 1,-1 2-25,7-2 1,-1-2-47,6 7 0,1-5-32,3 4 0,-1-4 23,6 5 0,-5-5 7,6 5 1,-8-5-14,3 5 0,0-2-109,0 2 1,-1 3 78,-5-4 1,-1 4-195,-3 2 0,-4 0 12,-6 0 0,-2-1-104,-4 1 1,3 0 49,-7-1 1,0 1-152,-5 0 0,-2 1 58,-3 4 1,-3-4 123,-7 4 1,-1-2 54,-4 1 0,2-2-64,-6 2 0,-1 2 154,-4-1 1,-5 4-66,-1-4 1,-4 5 154,5-6 1,-2 7-116,2-1 0,3 3 134,-4 1 0,6 0-92,4 1 1,-1-1 127,7 1 0,-2 4-139,1 0 0,5 0 5,1-4 1,-1-1 16,5 1 0,2-1-6,-2 0 0,7-1 20,-2-3 0,3 1 53,2-7 1,2 1 162,3-5 1,-2-1 74,7 1 0,1-5-74,9 0 0,-2-2 25,6 2 0,6 1-71,4-6 1,7 5 201,-2-5 0,10 4-181,5-4 1,5 5-74,4-5 0,0 0-170,5-5 1,-4 0-332,4 0 0,-14 0-610,-5 0 0,-9-5 493,-11 0 1,-11 0-1962,-3 5 1271,-11-6 1130,3 11 0,-14-4 0,-1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0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1 427 8526,'0'-15'199,"0"1"-1133,0-1 31,0 0 266,0 0 2785,0-6-1395,0 11 0,0-9-235,0 9 1,0 2-36,0-2 0,2 2-414,3-2 1,-2-1 94,7 6 1,-6 0-186,6 5 1,0 0 127,5 0 1,-1 0-193,1 0 1,0 5-49,0 0 0,-1 6 122,1-1 0,-2 3-18,-3 2 1,3 4-96,-3 1 0,1 1 42,-1-1 1,1-4 78,-6 4 1,7 1-153,-3-2 0,0 6 87,0-5 0,-4 1-113,5-2 1,0-2 17,5 2 0,-1-2-200,1-3 1,-5-1 94,0-3 1,-1 2-121,6-7 1,0-1-1069,0-4 676,-1 0 780,1 0 0,0-6 0,-1-2 0</inkml:trace>
  <inkml:trace contextRef="#ctx0" brushRef="#br0" timeOffset="189">427 368 8001,'-8'0'1343,"-5"0"-1005,3 0 0,2 7-68,-2 2 1,0 0-82,-4 0 1,-1 3-108,0 7 1,1-1-38,-1 7 1,0-5 164,1 4 1,-6-4-375,0 4 1,1-1 72,4 2 1,5 1-411,0-7 0,6 1-576,-6-5-277,6-1 1354,-2 1 0,6 0 0,0-1 0</inkml:trace>
  <inkml:trace contextRef="#ctx0" brushRef="#br0" timeOffset="484">589 618 8270,'8'0'-387,"-1"0"56,-7 0 1912,0 0 0,0 7-1259,0 2 1,0 0-140,0 0 0,-5 1 31,0 5 1,-5 1-110,5 4 0,-5-4-239,5 4 1,1-4-63,4-1 1,0 4 128,0 1 1,0 0-269,0-6 1,0-4 128,0 0 1,6-2-352,4 2 0,5-4 33,4-6 1,-2 0-179,2 0 1,-3 0 136,-1 0 565,0-6 0,6-2 0,2-7 0</inkml:trace>
  <inkml:trace contextRef="#ctx0" brushRef="#br0" timeOffset="656">486 412 8380,'8'-14'0,"-1"4"1135,-7 0 0,1 7 259,4-2-345,-3-3-1146,4 6-1153,-6-5 497,0 7-554,0 0 1307,0 7 0,0-5 0,0 4 0</inkml:trace>
  <inkml:trace contextRef="#ctx0" brushRef="#br0" timeOffset="1309">1133 339 8716,'0'-8'-1954,"0"1"2524,0 7 0,-7 7-236,-3 2 0,-3 4-162,-1 2 1,-3 0-115,-2 0 0,2 4-21,-2 1 0,3 1 11,1-1 1,0 1-1,0 3 0,2 2-53,4-6 1,2 1 33,7-1 1,0-4-63,0 4 0,2-9 57,3-1 0,4-5-196,11 5 0,-4-7-64,4 2 0,1-3-232,-1-2 0,1 0 166,-1 0 302,-4-7 0,12-1 0,-5-7 0</inkml:trace>
  <inkml:trace contextRef="#ctx0" brushRef="#br0" timeOffset="1498">868 530 8346,'0'-15'235,"0"0"0,0 6 408,0-1 0,2 2-186,3-2 0,-2-2-160,7 8 1,0-6-681,4 5 0,1 0 355,0 5 0,1-5-419,4 0 0,3 0 230,6 5 217,0 0 0,7 7 0,2 1 0</inkml:trace>
  <inkml:trace contextRef="#ctx0" brushRef="#br0" timeOffset="1780">1427 280 8578,'0'-8'-1679,"-7"1"3220,6 7-944,-6 0 1,2 7 206,0 3-828,0 3 61,-1 8 0,3 2-236,-7 6 126,7 1 0,-9-1 67,7 0 0,0 1-107,5-1 1,-5 1-4,0-1 0,1-1-352,4-4 1,0 2-282,0-6 0,0 0 749,0-6 0,-7-6 0,-1-1 0</inkml:trace>
  <inkml:trace contextRef="#ctx0" brushRef="#br0" timeOffset="2097">1383 192 8432,'8'-21'0,"5"4"0,-3-2 0,3 2 544,1 3 0,-4 5-101,0 5 1,-5 2-174,5 2 0,-5 0-134,4 0 1,-4 6-199,5 4 0,-5 3 58,5 2 1,-7 1 115,2 4 1,-3-2-229,-2 6 1,0-4 78,0 4 1,-7-1-87,-3 2 1,-3-2 4,-1-4 1,-1-2 116,0 2 0,0-2-7,1-3 1,1 1-2,3 0 1,-3-1 5,3 1 0,4-5 26,1 0 207,3-1-206,2 6 0,7-2 165,2-3 1,11 1-174,4-6 1,4 0 8,2-5 0,4 2-78,0 3 0,0-4-157,-4 4 1,-6-3-410,1-2 0,-7 0 270,1 0 1,-7 0-711,-2 0 1059,-7 0 0,3 0 0,-6 0 0</inkml:trace>
  <inkml:trace contextRef="#ctx0" brushRef="#br0" timeOffset="2469">1735 647 8288,'9'-14'5,"2"4"936,-6 0 1,1 5 334,-1-5-808,-3 7 1,6-5-219,-3 3 1,-2 2 158,7-7-300,-7 7 1,9-5-295,-7 3-73,6 3 1,-3-4 241,7 6 1,-5-5-419,0 0 1,-5 0 136,4 5 0,0 1-48,0 4 0,-1 4 70,-3 5 1,-3 1 144,3 0 1,-3-1 51,-2 1 1,0 1 127,0 4 1,0-4 24,0 4 0,-5-2-84,0 1 1,-5-2 42,5 2 0,-1-7-77,1-2 233,3-1-106,-5 6 175,7 0-265,0-7 1,7-1 5,3-7 0,8 0-486,1 0 1,3 0 214,-3 0 0,4-7-525,6-3 0,1 2 796,-1-2 0,1 0 0,-1-4 0</inkml:trace>
  <inkml:trace contextRef="#ctx0" brushRef="#br0" timeOffset="2770">2250 74 8427,'0'-15'0,"0"-6"1288,0 5-311,0 1-699,-7 9 1,-1 14-22,-6 7 0,-1 6 34,0 8 0,-4 2-227,-1 4 0,0-3 137,6 7 0,-6-1-254,0 1 0,2 7-102,9-7 1,-4 7-115,3-7 0,3 2 101,2-2 1,4 2-70,1-7 1,6-1-71,4-9 0,3 2 83,2-6 1,0-2-157,-1-8 0,6 1 90,-1-6 0,1 5-161,-5-5 1,4 0 450,1-5 0,6 0 0,-3 0 0</inkml:trace>
  <inkml:trace contextRef="#ctx0" brushRef="#br0" timeOffset="3082">2382 486 8357,'10'-2'-12,"0"-3"0,-7 4 563,10-6 1,-10 7-119,7 0 0,-5 7-4,5 2 1,-7 6-115,2 5 0,2-2-221,-2 6 1,4-1 60,-4 2 0,5 2-131,-5-2 1,1 3 129,-1 1 0,-3-6-137,3-4 0,-3 3-219,-2-3 0,0 1 120,0-5 1,-7-2-263,-3-4 0,-3 3 153,-2-7 0,-6 5-340,-3-6 1,1 1-53,-2-5 1,1-1-899,-6-4 1481,1-3 0,-7-7 0,-1 0 0</inkml:trace>
  <inkml:trace contextRef="#ctx0" brushRef="#br0" timeOffset="3262">2294 162 8523,'8'-9'1322,"-3"-1"-584,3 7-479,-6-11-349,4 13-1731,-6-6 1289,0 7 1,0 7-190,0 3 1,0-2 720,0 2 0,0 6 0,0 7 0</inkml:trace>
  <inkml:trace contextRef="#ctx0" brushRef="#br0" timeOffset="3769">2706 809 8337,'14'8'1,"-4"-1"194,0-7 1,-5 5 133,5 0 0,-5 0 170,4-5 1,-4 6-290,5 4 1,-7-2 49,2 2 0,-2 0-175,2 4 1,-3-4-118,3 0 1,-4 1-153,-1 9 1,-1-4 8,-4 4 1,-2-4-380,-2-1 1,-4-5-1196,3 0 1749,-3-1 0,-9 6 0,0 0 0</inkml:trace>
  <inkml:trace contextRef="#ctx0" brushRef="#br0" timeOffset="4394">2941 500 8300,'8'-6'-138,"-2"4"0,-4-9 943,3 6 1,-3-2 169,3 3-455,-4 2-128,-1-5-376,0 7 34,0 0-763,-6 0 269,-3 7 1,-5-1 276,-1 4 1,5 2-157,0-7 0,6 6 68,-6-1 1,7-2 62,-2 2 108,3 0 213,2 4 0,0 1-100,0 0 1,5-6 107,0 1 0,6-2 108,-1 2 1,8 2-36,2-7 0,4 6 21,-4-1 0,-1-2-60,-4 2 0,0-5-209,-1 4 0,1 0 146,0 0 0,-7 0-319,-3-5 0,-4 0-30,-1 6 0,-1-7 163,-4 2 0,-3 1-369,-7-1 0,-6 5-40,-4-5 487,-2 0 0,-3 1 0,1 2 0</inkml:trace>
  <inkml:trace contextRef="#ctx0" brushRef="#br0" timeOffset="5061">3294 104 8472,'29'9'-147,"0"1"0,1 2-220,-1 7 1,1 4 1391,-1 6 0,5 7-365,1 4 0,-3 2-449,-7 2 1,-4 0 96,-6 0 0,-7 0-463,-3 1 1,-10-6-65,-5 0 1,-11-5-51,-9 5 0,-1 1-71,-8 4 0,6-7-360,-1-2 1,-2 1-369,2-2 1068,-7 7 0,4-10 0,-8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1382 8325,'7'-14'0,"-4"-1"-672,7 0 347,-7 1 103,4-1 753,-7 0-153,0 1 1,0 5-387,0-4 244,0 12-34,-7-12-113,-1 11 9,-7-5 1,5 7 30,1 0 1,-1 0-20,-5 0 1,1 7-41,-1 3 53,0-4-17,0 14 0,1-10-142,-1 9 143,0 4-3,1 0-238,5 6 94,3-6 1,6 8 142,0-6-387,0 6 186,0-8 1,0 1 36,0 1 1,2-6-73,2 6 1,6-12 59,10 2 8,-4-4 19,5-3 0,-4-1 56,2-7 0,-1-2 9,7-3 0,-7-5 23,1-9 0,3-4-70,-3-6 291,1-1-116,-6 1 0,1-6-82,0 1 321,0-7-213,-7 4 0,3-7 4,-6 0-103,7-1 21,-11 1 0,6-10-251,-7 1 0,0-3 47,0 7 1,0 3-114,0-3 0,-2 10 146,-3 5 0,2 9 9,-7 6 0,5 9-127,-5 5-14,7 3 1,-8 6 135,6 5 1,0 3-2,5 12 1,-5 1 296,0 4 51,0 1-277,5-1 1,0 7-1,0 3 1,0-1-39,0 1 121,0 0-89,7 5 0,-4 2-4,7 3-589,-7-3 370,10 11 1,0-10-614,7 7 406,-1-6 178,3 9 0,-4-12-181,6 4 441,-6-9 0,10-4 0,-5-7 0,6 0 0</inkml:trace>
  <inkml:trace contextRef="#ctx0" brushRef="#br0" timeOffset="1171">604 1368 8325,'0'-10'-258,"0"0"323,0 0 65,-7 2-13,5-5-130,-4 12 272,6-6-293,0 7 40,0 0 1,0 8 276,0 7-465,0 0 186,6 6 0,-2 0 50,5 4 1,0-3-61,0 3 0,5-2-76,-5 1-87,4 4 162,2-12 1,-5 6-200,0-8 250,-1 1-26,6 0 196,0-1-200,0-5 1,-1-3-3,1-6 323,0 0-299,-7 0 1,5-6 40,-3-4-24,-4-3-7,7-9 0,-11 4-38,3-6 49,-4-1 0,-1-4 1,0 0-273,0-1-31,-6 7 287,-2-4-387,-7 4 218,0-7 0,-1 8-28,-4 2 1,2 4-134,-6 1 0,4 7 168,-4 3-177,6 3 216,-3 2 0,6 0 13,0 0 1,1 2-47,-1 3 1,7 3 68,3 7-50,3-1-35,2 1 256,0 0-77,0-7 1,2 5-45,3-3 0,3 1 13,7-1 0,-1 1-76,1-6 258,0 0-216,-1 2 0,3-6 118,2 4 0,-2-3-105,2-2 1,-1 0 118,2 0 1,-4-2-100,4-3 331,3 4-158,-7-12 1,5 4-56,-6-5 0,0 4 190,-1 0 0,-1 0-167,-3-4-67,3-1 11,-11 0 1,9 5-151,-6 1-84,0-1 295,-5 2-591,0 1 218,0 7-181,0 0 370,7 7-118,-6 1 104,6 7 0,-7-1-51,0 1 186,6 0-135,-4-7 0,9 5 178,-6-3 33,7 3-185,-4-5 1,2 0 313,-1-3-265,1-3-7,5 4 1,0-6-9,-1 0 0,1 0-1,0 0 1,4-1 0,1-4 1,0 1 42,-6-5 2,1 5-41,0-9 1,-2 5-133,-4-7 132,5 7-6,-13-5-199,12 5 188,-11-7 0,4 5-223,-6 1-16,0 5 203,0-9-210,0 5 102,-6 0 0,-1 0 53,-2 3 1,-5 3-17,5-3 1,-4-1-65,-2 1 189,0-6-99,1 9 0,-1-6 111,0 3 55,7 3-142,-5-11 1,5 10 282,-7-7-282,7 7 87,-5-10 1,10 11 277,-7-3-273,6-3 0,-4 5 71,3-7-41,4 7-130,-6-4 106,7 7-154,0 0 0,7 0-85,3 0 192,-4 0-24,7 0 1,-5 0-7,7 0-15,0 0 172,-7 0-69,12 7 0,-6-6 144,11 4-192,-4-3-3,-6-2 0,-1 0 346,1 0-286,6 0-32,-4 0 0,5 0-17,-2 0 50,-4 0-8,6 6-280,-1-4 116,-5 5 1,5-3 154,-6 1-292,0 7 239,0-4 0,-1 2-10,1 0-163,0-1 136,-7 0 21,-2 4-39,1-5 3,-6 0 358,6-2-135,-7-6 218,0 0 1,-5-1-353,0-4 0,0-3 19,5-7 1,0 0 56,0 1 71,0-1-120,0 0 1,0-1 240,0-4-245,0 4 0,7-5 46,3 6 244,3 0-280,1 1 8,1-1-132,0 7 126,0 1 1,1 2 83,3 1-229,-2-1 49,4 5 1,-5 6 154,4 4-371,-4 3 285,5 8 1,-4-4-213,2 2-27,-2-2 188,4 4 0,-6-5-500,-1 4 232,1-4 11,0-1 1,-1-1-43,1 1 0,0 0 5,0-1-727,-1 1 1023,8-7 0,0 5 0,8-4 0</inkml:trace>
  <inkml:trace contextRef="#ctx0" brushRef="#br0" timeOffset="1894">2250 662 8449,'0'-14'0,"0"-1"-520,6 0 132,-4 0 261,5 7 1188,-1 2-147,-4 6-814,4 0 83,1 6-46,-6 2 0,12 14 53,-3 2-18,3 4 1,-4 1-279,4 1 100,-5-1 0,6 1 246,1-1-443,0-6 121,0 5 0,-1-10 233,1 6-348,0-6 80,-1 3 0,1-8 53,0-3 102,-1 3-23,-5-11 0,4 4 102,-4-6-95,-2 0-28,0-6 5,-7-2 21,6-7 1,-4 0 35,3 1-303,-4-1 263,-1-6 1,5 4-286,0-2-10,0 2 253,-5 3-318,0-1 311,0 0-190,0 7-260,0-5 411,0 11-2,0-4 10,0 6 0,2 1-121,2 4 369,-2-3-111,11 11 1,-10-10 19,7 7 0,-2-5 82,2 5 0,3-7 112,-3 2 54,-3 3-282,6-6 236,-5 4 0,7-6-175,-7 0 0,3-1 12,-6-4 0,2 2 47,-3-7-229,-2 0 130,5-5 0,-7 1-56,0-1 1,0-2-192,0-2 1,0 3-436,0-4 293,-7-3 168,-1 7 1,-2-12-987,0 3 569,1 4 558,-6-6 0,0 4 0,0-7 0</inkml:trace>
  <inkml:trace contextRef="#ctx0" brushRef="#br0" timeOffset="2144">2867 60 8452,'8'-15'0,"5"2"178,-3 3 94,-3-3 204,6 11-212,-12-4 8,6 6 0,-7 0-222,0 6 76,7 9 1,-6 8 281,4 6-213,-3 1 4,-2 6 0,0 1 69,0 7-195,-7 7 114,6 1 0,-6 7-27,7 0-294,-7 6-280,6 2-402,-6 13 618,14-5 0,-2 5 22,9-6-1108,-2-1 858,16 1 1,-10-2-24,6-4-809,1-3 1258,-3-6 0,6 0 0,-3-3 0,-1-4 0,-4-3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6.5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 13118,'0'14'-950,"0"1"1,-5 0 974,0-1 1,-1 1 154,1 0 0,-4 4 103,-5 1 0,-3 13-365,-2 1 1,1 7 235,-7 3 1,2 5-347,-1 0 1,1 5-93,4-5 0,2 6 267,-2-1 0,4-3-163,5-2 1,4-5-93,6-5 1,0 2 26,0-7 1,1 1-72,4-6 0,3-1-234,7-4 0,1 4 215,4-3 1,3-3 334,6 3 0,7-7 0,2 3 0</inkml:trace>
  <inkml:trace contextRef="#ctx0" brushRef="#br0" timeOffset="509">456 545 9714,'0'-9'711,"0"3"1,0 7-438,0 4 0,0 5-120,0 10 0,0-2 146,0 6 0,0-4-415,0 4 0,0-4-3,0 4 1,5-4-47,0 5 1,2-8 3,-3 3 0,-2-8-38,3-3 1,-2-4 210,2 5 0,-2-7-2,7 2 1,-5-3-55,5-2 0,-5-8 58,5-7 0,-2 0-117,2-4 0,3-4 79,-4-2 1,0-2-11,0-3 0,0 6 75,0-1 1,0 7 97,-5-1 0,-2 2-262,3 3 124,-3 5-117,4 3 0,-4 12 158,3 4 1,-4 5-2,-1 4 1,5 9 30,0 7 0,0 4-3,-5-5 0,2 7 187,3-2 1,-4 4-77,4 1 0,-2 5 30,2 0 0,-3-5-117,3-5 0,-4-6-95,-1 1 0,0 0 37,0-4 1,-6-4-134,-4-12 1,-3 1-30,-2 0 1,-4-5-321,-1-1 1,-6-5-264,1 1 1,3-4 221,-3-1 0,7 0-243,-1 0 0,2 0 213,3 0 1,0-1 516,5-4 0,-4-4 0,4-5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7.962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1 295 7897,'0'-8'1127,"0"1"-811,0 20 0,0-3-78,0 10 0,0 1-236,0-2 0,0 3 121,0-3 1,0-2-238,0 2 1,0 2 101,0-1 0,0 0-239,0-6 1,1 1-127,4 0 0,-2-7-122,7-3 0,-5 1 50,5-1 449,0 0 0,4-5 0,1 0 0</inkml:trace>
  <inkml:trace contextRef="#ctx0" brushRef="#br1" timeOffset="168">89 1 10167,'0'8'-1745,"0"5"1233,0-11 1455,0 4-851,0-6-341,0 7-422,0-6 1,0 8 663,0-5 0,-7-2 0,-1 5 0</inkml:trace>
  <inkml:trace contextRef="#ctx0" brushRef="#br1" timeOffset="461">397 74 8967,'10'-5'-720,"0"1"2316,0-1-995,5 5 0,-1 0-593,1 0 1,0-5-44,-1 0 0,6 0 0,0 5 1,6 0-214,-2 0 1,9 0-499,1 0 0,7 0 738,-2 0 0,10-7 0,3-1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7:59.379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192 559 11322,'0'-8'-1483,"0"2"1,1 1 1931,4 0-237,-3 0 0,4 7 170,-6 3 1,0 3-272,0 6 0,0 6-50,0 0 1,5 4-96,0-4 0,0 4-4,-5-4 0,0 4-30,0-4 0,5 0 153,0-6 0,0 1-247,-5 0 87,0-1 508,6-6-440,-4-1 0,6-9-5,-3-3 0,-4-3-18,4-6 1,-1-3-3,1-2 0,-4 2-76,4-2 0,-2-4 76,2-2 1,-1 4 77,5 2-77,-5-4 0,7 6 195,-6-2 1,1 4-157,-1 5 9,-3 4 1,6 6 136,-3 0 1,-3 11-56,3 4 0,1 9 42,-1 1 0,0 4-67,-5 6 0,0-3 46,0 7 0,5 1-26,0 4 0,0 1 9,-5 4 0,0-3-86,0 3 1,-2-3-106,-3-2 1,2 0 106,-7 0 1,0-3-5,-4-7 1,-1-1-14,0-13 1,0-1 25,1-4 1,-3-2-207,-2-3 1,1-4-115,-7-6 0,2 0-265,-1 0 0,-4-1 4,4-4 0,2-3-836,3-7 1388,3 0 0,-6-6 0,-1-2 0</inkml:trace>
  <inkml:trace contextRef="#ctx0" brushRef="#br1" timeOffset="492">15 295 8555,'0'-10'-1047,"0"0"2520,7 7-318,-6-10-108,6 11-748,-1-11 1,-2 7-169,5-4-28,1-3 0,5 5-106,0-7 1,-6 2 93,1 3 1,0-3 38,5 3 0,-1-8-201,1-1 0,0 4-59,0 5-27,-1 0 0,1-3 45,0 4 0,-6 2-159,1 7 1,-2 2-10,2 3 0,3 4 179,-3 11 1,-2-2-45,2 6 0,-5 1-22,5 4 0,0 1-53,4-1 1,-4 5 110,0 1 0,0-1-304,4-5 0,-1-1 110,-3-3 0,2 1-619,-7-7 922,6 7 0,-3-9 0,7 4 0</inkml:trace>
  <inkml:trace contextRef="#ctx0" brushRef="#br1" timeOffset="1288">618 868 8364,'0'-15'-302,"6"7"0,-4 0 270,3 3 26,-4 4 260,-1-6 1,0 14-125,0 2 0,0 9-15,0 2 0,0 6-44,0-1 0,0 1-127,0-2 1,0 4 59,0-4 0,0 4-131,0 2 0,0-1 123,0 0 0,-4-4-135,-1-1 1,0-6-46,5 2 0,-5-9-46,0-1 235,0-7 1,3 4-71,-2-7 0,2-7 28,-3-2 1,3-9 32,2-2 0,0-6 16,0 1 0,0-4 15,0-5 0,0 1 19,0-6 1,7 6 125,3-1 0,1-2-91,-1 2 1,6-1 130,-6 6 0,10 1-100,-11 4 1,8-1 98,-7 11 1,1-4-169,-1 8 1,-2 3-100,-3 2 1,-3 5 76,2 5 0,0 3-188,1 7 0,-4 1 130,4 4 0,-3-2 38,-2 7 0,0-6-30,0 6 1,-7-7-2,-3 1 0,2 2 104,-2-1 1,6 0-69,-6-6 0,2 1 15,-2 0 0,-3-1-7,3 1 1,2 0-3,-2 0 0,5-6 58,-5 1 0,7-5-36,-2 5 168,3-7-183,2 4 0,2-2 178,3-1 0,3 1-197,7-5 0,1 0-85,4 0 0,-2-1-59,6-4 0,-4 3-283,4-3 0,-1 4-291,2 1 1,1-5 717,-7 0 0,14 0 0,-2 5 0</inkml:trace>
  <inkml:trace contextRef="#ctx0" brushRef="#br1" timeOffset="1751">971 1162 8243,'-9'0'588,"3"-6"20,6 4 36,0-5-283,0 7 77,0-6-378,0 4 1,0-6 146,0 3 0,2 4-181,2-4 0,0 1 120,5-1-158,1 4 1,5-6 21,0 7 0,-1 0-183,1 0 0,0 0-36,-1 0 1,-2 0 86,3 0 1,-9 5-150,9 0 196,-4 7 1,2-4 52,-3 6 1,-2 1 12,-3 0 1,-3 0 11,3-1 1,-4-2-12,-1 2 1,-1-7 12,-4 8 0,2-4-25,-7 4 0,6-1 16,0 1 0,-3-5 31,2 0-41,0-1 180,5 6 1,0-5-129,0 0 0,2-7 17,3 2 1,5-3-81,9-2 0,-1 0-2,7 0 1,-6 0-447,6 0 1,-1-5 196,6 0 1,4-7-915,0 3 1190,1-5 0,0 0 0,3-1 0</inkml:trace>
  <inkml:trace contextRef="#ctx0" brushRef="#br1" timeOffset="2429">1470 324 8464,'17'0'0,"2"0"0,-2 5-1113,2 0 612,-2 6 0,-1-1 1281,3 10 1,-2 3-349,2 6 1,-7 7 54,-2 3 1,-1 4-164,6 1 1,0 5-329,0 0 0,-6 5 79,1-5 0,-5 5-177,5-5 0,-7 0 71,2-5 0,-3-2-196,-2-3 1,0 2-114,0-6 0,-5-3 71,0-7 0,-7 1-380,3-7 1,-3 6 648,2-6 0,-9 1 0,2-5 0</inkml:trace>
  <inkml:trace contextRef="#ctx0" brushRef="#br0" timeOffset="2999">1764 89 10696,'8'-6'-1273,"4"2"925,-7-6 1,5 6 1885,-5-6-1125,-1 7 0,1-6-38,0 4-181,7 4 1,-4-7-154,7 3 0,-6 3 49,1-3 1,0 4 145,5 1 1,4-2-172,1-3 0,1 3 150,-1-2 0,-4 2-225,4 2 1,-4 0 119,-1 0 1,-2 2-205,-4 2 0,3 0 19,-7 5 1,0 1-28,-5 5 0,0 0-143,0-1 0,-2 1 118,-3 0 0,-5 4 20,-9 1 0,2 0 3,-2-6 1,-2 6 26,1-1 1,-4 1 8,4-5 1,0-2 47,6-3 1,-1 3 78,0-4 0,5 0 95,1 0 251,5-5-249,-2 2 158,6-6 1,6 0 27,4 0 1,5-1-354,4-4 0,-1-2 57,7-3 0,-1-1-155,6 6 0,-1-5-27,1 5 0,-1-4-343,0 4 0,-1 0 112,-3 5 1,1-5-375,-7 0 743,1 0 1,1 12 0,2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2.41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0 398 19489,'0'-9'-4333,"0"3"3680,0 6 1,2 0 3082,3 0-1820,3 0 1,13 0-109,4 0 1,4 5-190,5 0 0,9 6-186,6-1 0,6-2-42,-1 2 0,8-2 480,2 2 0,0-2 174,-6-3 1,1-3-876,0 2 1,0-2 178,0-2 0,-1 0-150,1 0 0,2-5 249,2 0 0,4-1 35,7 1 0,-1 2-245,1-7 1,1 5 211,3-5 1,-1 5 54,6-5 0,-6 2-87,2-2 0,-6-1 146,-4 6 0,3-5-237,-4 5 1,-7-4-19,-3 4 1,-9-5 34,0 5 1,-3-5-4,-2 5 0,-6-6-142,-4 1 0,-3 2 88,-2-2 1,6 5 62,-1-5 0,0 2-106,-4-2 0,-1-3-174,1 4 1,-1-4 52,0-2 1,-6 5-57,-3 0 1,-4 5 79,-1-4-205,0-1 117,-1-5 1,-4 0-237,0 1 1,-7 4-516,2 0 505,-3 0 0,-1-3-580,4 3 371,-3-3 227,4 5 1,-6-2-565,0 1 120,0 5 567,0-2 0,2 6 1372,3 0-522,3 0 1,7 1 1,-1 4 1,1 2-357,0 3 1,4 3 52,1-4 0,0 5 109,-6 0 1,1 3-53,0 2 0,-1-2 6,1 2 0,5-3-440,-1-1 1,1 0-166,-5 0 0,-1-1 140,1 1 0,0 0 108,-1-1 0,6-4 230,0 0 1,6-2 114,-2 2 1,-1-2 55,2-3 1,-1-3 94,5 2 0,1 3-176,-1-2 1,1 0 17,-1-5 1,0 0 182,1 0 1,4 0-118,0 0 0,2 0-83,-1 0 1,-3-5-65,8 0 0,-1-5-33,5 5 0,2-1-88,3 1 1,-2 2 65,7-7 0,0 7-84,5-2 1,-6-2-66,1 2 0,2-1 22,8 1 1,-9 3 54,4-3 0,-4 2-111,4-2 1,2 3 5,2-2 0,-2 0 52,2-1 0,-2 4 126,-2-4 1,1 3-56,4 2 1,-4 2-22,4 3 0,-4-2-87,-1 7 0,5 0-21,0 4 1,-1 1-171,-4 0 0,-2-1 136,-3 1 1,3 1-204,-3 4 1,-3-2 4,-2 7 1,-5-8 46,-5 3 0,-1 3-56,-4 1 1,-8-1-27,3 2 1,-11-7-234,-3 1 0,-2 3-428,-8-3 68,0 1 1,-5-5-87,0-1 0,-11-4-30,-4 0 1108,-16-7 1,0 10-1,-13-5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4.02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1206 15454,'0'-15'-3325,"1"2"2969,4 3 1,-3 2-87,3 3-17,-4 3 249,6-11 25,1 12 397,7-6 0,-1 2-255,1 0 0,0 0 484,-1 5 1,3 0-35,2 0 0,-1-4 79,7-1 1,-6-5-281,6 5 0,-1-7 11,6 3 1,-1-3 65,1 2 1,1-4-370,3-1 0,-3 0 41,3-4 0,2 2-40,-1 3 0,5 1 33,0 3 0,-3-3 32,2 3 0,-4 2 151,4-2 1,-5 5-73,5-5 0,-6 7 153,1-2 0,-3 4-65,-1 1 0,1 0 91,3 0 0,-5 0-67,1 0 1,-1 0-125,-4 0 0,4 1 33,5 4 0,-7-3-32,2 3 0,-5 1-73,1-1 1,1 5 2,-6-5 0,4 5-87,-4-6 1,1 6 33,-1-5 0,-4 5-62,4-5 1,-2 5 27,1-5 1,-3 4 23,4-4 0,-4 7-95,-1-3 0,1 0 61,4 0 0,-4-4 20,4 5 0,3-5 94,1 5 0,-1-5-12,2 5 1,-2-7 37,1 2 0,9-4 74,-4-1 1,0 0 0,1 0 0,-4 0 59,8 0 1,-1-1-80,1-4 0,-3 2-40,4-7 0,-3 5-33,3-5 0,-4 0-43,3-4 0,-3-1-56,-2 0 0,6 5 0,-1 1 1,0-1-60,-4-5 1,-6 0-34,1 1 0,-3 4 57,3 0 1,1 0 45,-6-4 0,-1 5 40,-4 4 1,-5-1 34,0 1-35,-7-6-339,10 9 509,-11-11-588,4 11 402,-6-4-923,-6 6 989,4 0 1,-6 0 72,3 0 205,3 6-433,-11-4 261,12 11-45,-13-5 1,13 7-273,-4 0 1,3-6 216,2 1 1,0 0-332,0 5 0,0-6 16,0 1 0,5 0 105,0 5 0,7-2 459,-3-3 0,3 3-310,-2-4 1,8 3 265,-4-2 0,6 1 143,-1-6 0,-1 5-56,7-5 1,-1 0 141,6-5 0,-1 0-84,1 0 1,4 0-102,0 0 0,7 0-105,-2 0 1,4 0-3,1 0 0,-5 0-64,0 0 0,2-5-94,8 0 0,-2-5 7,7 5 0,-6-5-140,1 5 1,1-4 87,-1 4 0,7-7-65,-2 3 0,1-3 3,-1 2 1,3-3-12,-3 3 0,5-3 21,5-1 0,-2 4 50,6 0 0,1 5 93,4-5 1,1 7-55,-1-2 1,3 4-50,2 1 0,-3 0 93,3 0 0,1 1 139,4 4 0,-6-2-38,6 7 0,-6 5-7,-4 4 1,3 3-41,2-3 1,-8 3-13,4 2 1,-11 4 19,1-4 0,-8 2-88,-2-1 0,-12 1 0,-1-6-14,-9-2-118,1 4 1,-17-5-76,4 2 1,-4-2 8,-1-3 0,-5-4-194,0 0 1,-7 0-55,2 5 1,-4-6 46,-1 1-400,0 0 1,-6 3 751,-4-3 0,-9-4 0,-4-6 0</inkml:trace>
  <inkml:trace contextRef="#ctx0" brushRef="#br0" timeOffset="889">1573 382 11781,'7'-14'-2651,"-5"-1"2627,11 0 523,-12 7-478,6 2 1,-2 12 85,0 4 0,-1 3-65,-4 2 0,0-1-184,0 1 1,0 5-27,0-1 1,2 3-26,3-3 1,-3-1 194,3 7 0,-4-7-283,-1 1 1,0-2-327,0-3 159,0 1 337,0 0 0,-1-7-111,-4-3 159,-4-4 1,-5-7 91,-1-4 1,5-3 36,0-2 0,6-6-37,-6-3 1,7-3 127,-2 3 1,3-5-87,2-1 1,7-1 208,2-8 0,9 5-72,2-6 1,6 6-138,-1-5 0,2 6 56,3-1 1,-1 9 55,0 6 0,-4 4-69,-1 5 1,-1 4 146,2 6 1,-4 1-95,-6 4 0,-2 3-7,-3 7 1,3 5-206,-4-1 1,-2 3-48,-2-3 0,-3-2 65,-2 2 0,-2-3-40,-3-1 0,-3 5-3,-7-1 1,0-1 5,1-8 1,-3 6-30,-2-6 1,2 7-37,-2-8 122,3 4 1,1 1 7,0-5 242,7 4-167,1-4 0,7 0 29,0 1 0,7-7-21,3 2 0,4 2 97,6-2 1,-2 0-14,7-5 1,-6 5-272,6-1 0,-6 1 53,6-5 0,-2 2-147,1 3 0,-1-3 116,-3 2 0,-4-2-172,4-2 273,-4 0 1,5 7 0,2 1 0</inkml:trace>
  <inkml:trace contextRef="#ctx0" brushRef="#br0" timeOffset="1269">2367 162 18156,'0'-15'-4118,"0"-4"3350,0-1 0,0 5-454,0 6 660,0 5 731,-6-2 335,4 6 1,-11 0-45,3 0 1,-3 6-659,-2 4 0,-4 3 544,-1 2-243,1 6 1,4-5-32,0 4 1,0 1-44,1-1 1,4-1 32,0-4 0,7 0-521,-2 0 1,3-1 82,2 1 1,0-5 50,0 0 1,7-6 604,3 6 1,4-5 117,6 5 0,1-7 103,4 2 1,2-2-10,-2 2 0,3-3 7,1 3 0,-1 1 1,-4-1 1,3 2 118,-8-2 0,1-4-261,-6 4 1,-4-1-372,0 0 1,-7 0-324,2 5 1,-10-4-179,-5 5 0,-9-7 236,-6 2 1,1 2 2,-6-2 1,4 5-157,-8-6 1,3 3 385,2-2 1,-7-3 0,-2 4 0</inkml:trace>
  <inkml:trace contextRef="#ctx0" brushRef="#br0" timeOffset="1624">2691 74 18170,'8'-15'-5712,"5"0"4855,-5 1 1469,0 6-449,-1 1 1,-9 7 318,-3 0 1,-3 5-144,-7 0 1,-4 6-273,-1-1 0,-4 3-275,4 2 1,-5-1 390,6 1 0,-1-2-90,6-3 1,-1 3 89,0-3 1,0 3-303,1 2 0,6-1-382,3 1 1,3 0 121,2-1 0,3 0 315,7-5 0,6 4 238,14-3 1,1 3 86,3 2 1,-3-5-38,3 0 0,2-1 16,-1 6 0,-6-5 5,-4 0 1,-7-5 172,1 4 1,-7-4-198,-3 5 0,-5-5-298,1 5 0,-10-5-227,-5 4 1,-5-5 184,-4 1 1,-9 1-229,-6-1 1,-1 5-18,6-5 1,-5 1-488,-1-1 814,1-3 1,-2 11 0,-2-5 0</inkml:trace>
  <inkml:trace contextRef="#ctx0" brushRef="#br0" timeOffset="1974">3278 338 17195,'0'-9'-5135,"0"-1"3857,7 7 2479,-5-4-1675,4 7 827,-6 7 0,0 1-664,0 6 1,0 1 163,0 0 1,0-1-1380,0 1 1146,0 0 401,-6 0 0,-3-1 1,-5 1-1</inkml:trace>
  <inkml:trace contextRef="#ctx0" brushRef="#br0" timeOffset="2138">3249 59 17257,'10'-15'-2144,"0"1"1,-7 4 1434,2 0 958,-4 7-1501,-1-4 1338,0 14 0,0 3-733,0 9 0,0-1 88,0 7 327,0-7 0,0 9 0,0-4 0</inkml:trace>
  <inkml:trace contextRef="#ctx0" brushRef="#br0" timeOffset="2452">3528 382 17257,'9'0'-1240,"4"7"755,-12-5 0,7 9 303,-3-6 0,-3 6-144,3-1 1,-5-2-107,-5 2 0,2-5 192,-7 5 0,5-2 166,-5 2 0,2-2-652,-2-3 447,-3-3 477,5 4-255,-7-6 480,7 0 0,2-2 24,6-2 0,0 0-657,0-6 169,6 7 0,2-8 166,7 6 0,0 0-15,-1 5 1,1 0-11,0 0 0,1 0 84,4 0 1,-4 0-254,4 0 1,-4 7 96,-1 2 1,-1-1 207,1 2 0,0 0-350,-1 5 1,1-5 170,0-1 1,0 1 0,-1 5 0</inkml:trace>
  <inkml:trace contextRef="#ctx0" brushRef="#br0" timeOffset="2900">4645 235 10736,'-8'-6'-1142,"2"4"2009,6 2-773,-7 8 1,6 7-178,-4 0 1,-2 4 57,2 1 0,-1 6-244,1-1 0,3-2-29,-3 1 0,-1 1-173,1 4 1,0 0 149,5 1 0,0-6-626,0 1 923,0-7 0,0 3 0,0-6 1</inkml:trace>
  <inkml:trace contextRef="#ctx0" brushRef="#br0" timeOffset="3228">4734 118 11654,'14'-18'-1227,"1"3"1,-2-3 580,-3 8 1,3 4 1053,-3 1 1,-2 3-14,2 2 0,-2 7-312,2 3 0,3 3-103,-3 1 0,-2 8-32,2 2 0,-7-1-186,2 2 1,-4-3 178,-1 3 1,0 1 14,0-6 1,-6 4-44,-4-4 1,-8-1 49,-2-4 0,-6 0 16,2-1 0,-4 1 35,-1 0 0,1-5 66,3-1 0,-1-5 57,7 1 1,-3 1-67,3-1 1,7 0 166,-2-5 200,9 0-343,-2 0 1,19 0 129,2 0 1,13 0-135,2 0 1,2 0-7,8 0 0,0-2-52,5-3 0,1 4 19,-1-4 0,-5 3-188,0 2 0,-1 0 85,1 0 1,-5 0-366,-9 0 1,-4 2 421,-6 3 0,-1-4 1,1 6-1</inkml:trace>
  <inkml:trace contextRef="#ctx0" brushRef="#br0" timeOffset="3760">5189 441 13575,'0'-8'-2134,"2"-3"1336,3 6 1130,-3 0-844,4 5 1039,-6 0-329,0 0 325,0 6-740,0-4 198,0 5 245,7-7-44,1 0 1,6 0 160,1 0 0,0 0-345,0 0 1,-6 0-10,1 0 1,0 4-84,5 1 292,-1 0 1,-1-3 253,-3 3-244,3-4 0,-11 8-380,3-4 0,-4-2-156,-1 7 43,0-7 0,-1 8 50,-4-6 1,2 2 100,-7-2 1,5-4 3,-5 4-13,0 3 0,1-6 68,-1 3 0,5 1-6,-5-1 107,7 0 0,-5-5 1027,3 0-314,3 0-466,-4 0 1,12 0-119,4 0 1,3 0 67,2 0 0,6 0-80,3 0 0,12 0 123,8 0 0,7 0-202,8 0 0,6 0 1,4 0 1,9 0-697,5 0 0,-7-1 354,-3-4 0,-8 3 267,4-3 1,-7-3 0,3 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21.99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104 248 9658,'0'-14'-1680,"0"4"2068,0 0-99,6 7-321,-4-10 140,4 11-156,-6-4 0,0 12 144,0 4 0,0 3-44,0 2 0,-4 4-1,-1 1-1,-5 6-146,5-1 0,-2 2-94,2 3 1,4-6 98,-4 1 1,2-6-50,-2 6 0,3-6 60,-3 6 0,4-7-220,1 1 1,0-7-27,0-2 1,-2-7-45,-3 2 295,3-4 1,-11-4 109,4-7 0,2-1-28,2-14 0,-1 1-7,1-5 1,0-2-5,5-4 0,5-1 8,0-3 0,8-3 89,1 2 1,1 3 14,5-2 0,1 1 245,-1-1 0,-1 8-150,-4 6 1,0 9 553,-1 1-677,7 1 0,-4 12 120,2-3 1,-7 10-152,-2 5 1,-2 5 30,2 4 0,1-1-109,-6 7 1,0-6 50,-5 6 1,0-1-20,0 6 0,-7-6 60,-3 1 1,-3-6-1,-1 6 1,-1-6-125,0 6 0,1-7 110,-1 1 1,0-2-107,1-3 1,4 1 62,0 0 0,2-1-2,-2 1 0,3-5-14,7 0 1,0-5-102,0 4 277,0-5 0,12 2-64,3-6 0,4 0-21,1 0 0,3 0-5,6 0 1,0 0-167,1 0 1,-1 0-43,1 0 1,-6 0-201,1 0 0,-6 0 204,6 0 1,-7 2-128,1 3 0,-7-4-201,-3 4 0,-5 4 427,1 0 1,-4 4-1,-1 2 1</inkml:trace>
  <inkml:trace contextRef="#ctx0" brushRef="#br0" timeOffset="518">692 469 11693,'0'8'-447,"6"-1"0,-4-6 999,3 4-119,-4-3-579,-1 11 0,0-10 178,0 7 1,2-5-37,3 5 1,-3-1-188,2 6 0,-2-4-496,-2 4 1,0-3 670,0 7 0,7 4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19.21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59 266 15643,'-8'0'251,"2"0"32,6 0-179,0 0-4,0 6-1203,0 2 720,0 7 1,0 5-269,0-1 229,0 1 0,0-4-47,0 4 0,0-4-4,0 4 1,0 1-144,0-2 1,0 3 114,0-3 0,1-2 325,4 2 0,-3 2 89,3-1 1,-4 0-325,-1-6 0,2-4-139,3 0 579,-4 0 0,6-2 1,-7-2-1</inkml:trace>
  <inkml:trace contextRef="#ctx0" brushRef="#br0" timeOffset="354">0 310 16620,'7'-30'-3482,"-2"1"2607,10-1 0,-9 3 1286,9 2 0,-4 6 632,4 9-951,0-3-16,-1 11 29,1-4 0,-2 7-331,-3 4 0,-2 3 257,-3 7 0,-2 0-55,7-1 1,-7 1-267,2 0 1,-3 4-13,-2 1 0,0 0-68,0-6 1,0 1 159,0 0 0,0-1-222,0 1 0,-5 0 181,0-1 0,-1 1 269,1 0 0,3-5-36,-3-1 198,-3 1 0,6 5-90,-3 0 1,4-6-22,1 1 0,0-5-54,0 5 173,0-7 1,8 9 41,7-7 1,-1-1 156,6-4 1,3 5-84,1 0 1,-1 0-238,2-5 1,-6 2 0,4 1 0,-2 2 398,-3-2-195,-1-1 1,-4-1-254,-3 4 1,-2-3 565,-3 3-1399,-4-3-11,6-2 715,-7 0 0,-7 6 0,-1 2 0</inkml:trace>
  <inkml:trace contextRef="#ctx0" brushRef="#br0" timeOffset="759">530 295 11829,'14'-15'-554,"1"1"1,-5-1-1075,0 0 1750,-7 7 0,5-3 244,-3 6-241,-3 0-13,4 5 1,-12 5 12,-4 0 0,0 6-109,-5-1 0,4-2 100,-9 2 0,4 0-65,1 4 0,-1 1 12,-4 0 0,9-2-203,-4-3 0,4 3 32,-4-4 0,5 4-111,0 2 0,7-5-118,-2 0 223,4 0 0,2-1 22,4 1 0,5-5 132,10 5 1,2-7 27,8 2 0,-1-3 195,1-2 0,-3 5-125,-2-1 1,1 1-19,-6-5 1,-1 0-48,-4 0 1,-5 5 52,0 0 0,-7 2-340,2-2 69,-4-4 1,-7 12-4,-4-3 0,-8-2-187,-2 2 1,-6-5-69,2 5 395,3 0 1,-7 4-1,5 1 1</inkml:trace>
  <inkml:trace contextRef="#ctx0" brushRef="#br0" timeOffset="1127">853 192 9557,'15'-20'-372,"-1"1"0,-4 1 479,0 8 528,-7 4-886,10 6 300,-11 0 0,3 1-141,-10 4 0,2 3 153,-7 7 1,-2 0-39,-7-1 0,3 1 82,-4 0 1,4 4-126,1 1 0,0-2-3,1-8 0,-1 3-83,0-3 1,0 3-19,1 1 1,6-4 266,3 0-280,-4 0 1,9 3 103,0-3 1,7-4 137,8-6 0,6 5-33,3 0 0,9 0 145,1-5 0,1 2-188,-6 2 0,-1 0 34,-4 5 1,-2-5-39,-8 1 1,1 1 58,0-1 1,-7 2-179,-3-2 1,-5 1-38,-5 4 0,-3 3-84,-7-3 0,-5-2 36,1 2 0,-7-2-245,1 2 1,2 3-489,-1-4 911,6-2 0,-10 6 0,5-5 0</inkml:trace>
  <inkml:trace contextRef="#ctx0" brushRef="#br0" timeOffset="1386">1220 427 11392,'15'0'-646,"0"0"0,0 0 1347,-1 0-485,-6 0 1,6 0-379,-5 0 255,-2 0-751,6 7 190,-11 1-499,4 7 894,-6-1 1,-6-5 0,-3-3 0</inkml:trace>
  <inkml:trace contextRef="#ctx0" brushRef="#br0" timeOffset="1547">1118 74 10934,'0'-21'-2350,"4"10"3038,1-4 34,0 4-1344,2 3 480,-6 1 1,6 14-222,-7 2 1,0 6-54,0 5 1,5-2 343,0 6 1,6 1-1,-3 4 1</inkml:trace>
  <inkml:trace contextRef="#ctx0" brushRef="#br0" timeOffset="1879">1426 295 10150,'15'0'-621,"-5"-5"874,0 0 0,-6 0 222,6 5-346,-6 0-88,9 0 1,-12 7-139,4 3 1,-3 3-20,-2 1 1,0-4-237,0 0 1,0 0-360,0 4 543,0 1 0,-2-2-212,-3-3 68,4-3-248,-6-7 675,7 0 1,0-2-126,0-3 0,0 2 38,0-7 1,0 0 174,0-5 1,7 6-46,2-1 1,0 2 201,0-2 0,0 2-108,0 3 0,4 3 186,-3-3-394,3 4 0,2 6 126,0-1 1,-6 8-184,1-2 1,-5 3-20,5 1 1,-7 1-365,2 0 0,-2 0 102,2-1 255,-3 1 1,11 6 0,-5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48.37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1618 1023 22892,'29'-6'-871,"1"-4"1,-6-8 0,-1 0 0,-3 3-366,-7 4 519,-5 8 1805,-8-1-1482,0 4 0,-8 3 831,-7-3 1,-8 0-54,-11 0 1,-5 0-294,-10 0 0,-4 6 187,-5 4 0,-1-2-34,0 2 0,-5-5 130,1 5 1,-8-5-218,3 5 1,-9-5 687,-1 4 1,-1-5-894,6 0 1,1 3 54,3-2 1,1 0 7,9-5 0,3 1 76,12 4 1,8-3-6,7 3 0,3-2-223,11 2-17,-3-3-77,16 11-395,-4-5 1,6 2-226,0 0 0,2-6 158,2 6 1,-2-5 71,3 5 0,3-5 332,2 5 1,5-7 281,4 2 0,4 1 112,7-1 0,1 5-126,3-5 1,3 1 756,8-1 0,-1-1 86,0 5 0,0-4-244,0 5 1,2-5 28,3 5 0,1-2-276,4 2 0,-3 3-267,-7-3 1,5-2 24,0 2 1,-5-2 8,-5 2 1,-8 3-186,-1-4 0,-3 0 19,-7 0-167,0 1-137,-12 5 0,-2 0-314,-6-1 1,-6-1 208,-4-3 0,-8 3 212,-2-3 1,-7 8-17,-3 2 1,-1-1 127,-8-4 0,0 1 27,-5 4 0,-2-2 39,-3 6 1,-2-4 199,-3 4 1,-1-4 346,6 4 1,-7-4-183,2 5 1,4-1-294,1 5 1,3 1-26,2-1 0,6-4-86,4-1 1,5 1-114,4 4 0,-1-1-49,7-4-1,-1 4-86,5-3 0,2 2-84,3 3 0,-3-1-52,3 1 0,-3-1 108,-1 0 0,-1 1 50,0-1 1,-3 6 33,4-1 1,-4-2 104,8-7 0,-2 1 37,3-6 0,2 4-68,7-4 0,-5-1 186,0-4 1,0 0-64,5 0 1,0-1-49,0 1 0,0 0-187,0-1 14,0 1 164,0 0 1,0-1-155,0 1 294,0-7 1,2 4-65,3-7 326,-3 6 0,9-8 16,-6 7 1,5-5 155,-5 5 1,6-5 16,-1 4 0,5-4 8,4 5 1,-1-7 66,7 2 1,-1 2 117,6-2 0,4 1-178,0-1 0,12-3-40,-2 3 1,16-4-176,4-1 0,8 0 20,6 0 1,7 0-305,13 0 0,-47 0 0,1 0 114,4 0 1,1 0 0,1 0 0,0-1-289,-2-2 0,0 1 0,2 1 0,0 0 159,1-1 1,0-1 0,-2 0 0,-1 0 48,-4 0 1,-1 1 0,42-3-701,-20 5 1,-6 0 309,-3 0 0,-10 2-918,-5 3 0,-3 9 1346,-2 11 0,-2 2 0,1 3 0,1-1 0,3 1 0</inkml:trace>
  <inkml:trace contextRef="#ctx0" brushRef="#br0" timeOffset="1208">60 3396 9957,'-7'8'534,"-1"-2"-336,0-6 1,-5 0 1,11 2 5,-3 3 0,4-2-318,1 7 0,0-5-161,0 5 85,0-1 0,0 11 117,0 0 0,0-1-107,0-4 0,0 0-58,0-1 0,0 6-371,0 0 372,0-1 1,0-4 141,0 0 283,0-7-175,0-2-44,0-6 1,-5-11 39,0-4 0,0-4 4,5-1 0,0-3 16,0-6 0,2-2-19,2-4 0,5 4 105,5-3 0,1 3-92,0 2 1,-1 4 90,1 1 0,0 6-49,0-2 0,-1 10 13,1 5 1,-5 4-15,0 1 0,-1 6-56,6 4 1,-2 3-29,-3 2 0,1-1-189,-6 1 1,5 5 33,-5-1 0,0 1 91,-5-5 0,0-6-353,0 1 299,0 0 0,0 0-184,0 0 176,0-7 263,0 3 1,0-7-49,0-4 0,1-3-94,4-7 1,2 0 158,3 1 1,3-1-95,-3 0 1,3 1 282,1-1 0,6 5-127,0 0 0,-1 7 38,-4-2 1,0 3-113,-1 2 0,1 0 137,0 0-291,-1 7 0,-1 1 118,-3 7 0,-2 0-287,-3-1 0,-3-4 51,3 0 1,-4 0-599,-1 4 286,0 1 0,-1 0-469,-4-1 903,3-5 0,-11 10 0,5-2 0</inkml:trace>
  <inkml:trace contextRef="#ctx0" brushRef="#br0" timeOffset="1567">736 3410 9320,'0'9'-103,"0"-3"581,0-6 679,0 0-1096,6 0 0,3-5-382,5 0 1,1 0 263,0 5 1,-6 0-592,1 0 1,0-5 180,5 1 0,-1-1 488,1 5 0,0 0 0,0 0 0</inkml:trace>
  <inkml:trace contextRef="#ctx0" brushRef="#br0" timeOffset="1734">795 3499 8951,'9'0'-296,"1"0"494,0-7 1,5 5-165,-1-3 0,3 4-92,2 1 0,-2 0-294,2 0 1,-1 0 202,2 0 0,-4 5-290,4 0 416,3 0 1,0 1 0,6 2 0</inkml:trace>
  <inkml:trace contextRef="#ctx0" brushRef="#br0" timeOffset="1938">1530 3396 8658,'8'1'290,"-3"4"1,-2 3 179,2 7 0,-3 0-586,2-1 1,3 6 65,-2 0 0,5 6-680,-5-2 1,1 4 114,-1 1 613,-3 1 0,11-1 0,-5 1 0</inkml:trace>
  <inkml:trace contextRef="#ctx0" brushRef="#br0" timeOffset="2650">427 59 22203,'2'-15'-2668,"3"1"0,-4 4 414,4 0 1986,-3 7 258,-2-4-168,0 7 0,0 7 134,0 3 1,0 7-45,0 3 1,0 1-590,0-1 0,0 3 635,0 6 1,0 1 119,0-1 1,0 0-463,0 1 1,-5 4 148,0 0 1,0 7 43,5-2 1,-5-1 87,0 1 0,1-6-222,4 1 1,0 2-83,0-2 1,1 1-81,4-6 1,-2-4 222,7-1 0,-5-6 406,5 2 0,6-4 0,7-1 0</inkml:trace>
  <inkml:trace contextRef="#ctx0" brushRef="#br0" timeOffset="2947">927 250 25201,'7'-8'-4009,"-6"1"1,11 9 4190,-8 3 1,3 3-754,-2 7 1,-3 6-122,2 3 1,0-1 134,1 2 0,-4-6 192,4 6 0,-3-2-47,-2 1 0,5-1-610,0-3 1,-1-4 495,-4 4 1,0-4-1216,0-1 1653,0-1 1,0 1 0,0 0 0</inkml:trace>
  <inkml:trace contextRef="#ctx0" brushRef="#br0" timeOffset="3217">721 250 25340,'-8'-15'-5585,"0"2"4433,3 3 719,3-3 1,-4 10 1980,6-7-2873,-7 7 1289,6-3 0,-4 6 510,10 0 1,3 0-391,7 0 0,-1 0 620,1 0 1,4 4-561,1 1 0,5 0 429,-6-5 0,7 2-934,-1 3 0,3-4 840,1 4 1,5-3-196,1-2 0,5 0 1,-2 0-1</inkml:trace>
  <inkml:trace contextRef="#ctx0" brushRef="#br0" timeOffset="3660">1618 30 21395,'8'0'70,"-1"0"15,-1 0 1,-4 6-1264,3 4 1,-4 5 357,-1 4 0,0 6 64,0 9 1,0-1 282,0 6 0,0 7-384,0 7 0,0 11 469,0 5 1,7 3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4.02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1309 104 27222,'29'-15'-2073,"0"0"1,-1 1 1751,-3-1 0,1 2 1956,-7 3-1477,-5 4 0,-8 4-186,-6-3 0,-2 3-286,-2-2 0,-8 2 789,-12 2 0,-4 0-587,-16 0 0,-4 0 314,-10 0 0,-8 2 76,-2 2 0,-6 0 76,-4 6 1,1-1-502,-6 6 0,-1 0 501,-4-1 0,0-4 218,0 0 1,11 0-640,4 5 0,11-2 8,3-4 0,6 3-71,9-7 1,13 1 26,7-1 1,6-3 109,3 3-182,7-4 0,1 1-365,7 3 0,2-4 144,3 4 0,-2 2-70,7-2 1,0 1 254,5-1 1,6-1 40,3 5 1,11-5 162,4 0 1,-2 3-129,3-2 1,0 5 115,9-5 1,-1 1 383,6-1 1,0-2 31,4 7 1,3-5 115,2 5 0,4 0-463,7 4 1,-2 1-72,-4 0 0,-2 6-199,-8 3 1,0 4-84,-4 2 0,-10-1-134,-10 0 1,-10 2-202,-4 4 0,-10-3-197,-5 8 1,-12-6 54,-7 5 0,-9-5 255,-12 6 1,1-6 70,-10 5 1,3-1 120,-8 1 0,3 2 125,2-7 1,-6 7 129,-4-2 1,3-1 167,2 1 0,2-2 263,-2 3 1,3 5-154,-3-6 1,8 7-237,2-7 1,5 9 0,-4 1 0,4-2-67,6-1 1,0-4-65,9-3 1,6 2-164,8-6 1,3 2 91,2-7 1,2 1-61,3-12 1,3 6 249,7-6 1,4 6 10,1-6 0,6 3 121,-2-3 1,6-2 148,4 2 0,4-3-68,6-1 0,0 0 50,0 0 1,5-6 130,0 1 0,10-7-213,-5 2 1,6-3-124,-6-2 0,3 0-208,2 0 0,-2-2 7,-3-3 0,-10 4-211,-10-4 0,-3 3-584,-1 2 0,-2 2 339,-4 3 0,-1 5-611,-4 9 0,-2 4 1166,2 6 0,-2 7 0,-3 2 0</inkml:trace>
  <inkml:trace contextRef="#ctx0" brushRef="#br1" timeOffset="540">236 2808 8489,'-9'-14'-289,"-2"-3"-73,6-2 1,0 2 594,5-2 1,0 3 574,0 1 1,0 0-253,0 0 1,7 1-220,3-1 1,3 2-135,1 3 1,3-3 106,2 3 0,-2 2-229,2-2 1,2 7-36,-1-2 0,5 4-174,-6 1 0,6 4 92,-6 1 0,6 8-180,-6 2 0,1 0-26,-5 4 1,-1 4 160,1 2 1,0-2-70,-1 1 0,-1 1 67,-3 4 0,3 0 66,-3 1 1,-2-6-26,2 1 1,-5-2-5,5 1 1,-5 2-50,5-6 1,-7 0-120,2-6 0,-2 1-282,2 0 1,-2-6-135,7 1-53,-7-7 0,10 4 683,-3-7 0,3 0 0,2 0 0</inkml:trace>
  <inkml:trace contextRef="#ctx0" brushRef="#br1" timeOffset="760">691 2808 8387,'-9'-4'-287,"-1"-1"1,5 0-1269,-5 5 2620,0 0 1,-4 0-411,-1 0 0,5 5-51,0 0 1,0 6-155,-4-1 1,-1 8-406,0 1 1,1 1-53,-1-5 1,5 4-201,0 1 1,2-1 93,-2-4 1,-1 0-116,6 0 0,0-6-1737,5 1 823,0 0 1142,0 5 0,13-7 0,4-2 0</inkml:trace>
  <inkml:trace contextRef="#ctx0" brushRef="#br1" timeOffset="1118">956 3029 8387,'8'0'0,"-1"0"0,-3-2 654,1-3-100,0 4-66,-5-6-59,7 7 168,-6 0-362,6 0-22,-7 7 0,0 1-229,0 7 0,0-1-2,0 1 0,5 0-41,0-1 0,5-4-132,-6 0 1,8 0-251,-2 5 1,3-2-350,1-4 1,1 3 341,0-7 0,0 0 448,-1-5 0,1 0 0,0 0 0</inkml:trace>
  <inkml:trace contextRef="#ctx0" brushRef="#br1" timeOffset="1293">897 2823 8387,'0'-23'113,"0"4"0,0 2 308,0 3 1,0-1 241,0 0 165,0 7-1034,0-5 308,0 11-782,0-4 1,5 7 435,0 4 0,6-1-521,-1 5 1,3 1 764,2 5 0,0 0 0,-1-1 0</inkml:trace>
  <inkml:trace contextRef="#ctx0" brushRef="#br1" timeOffset="1891">1632 2735 8386,'8'-15'0,"-1"1"-440,-7-1 1,1 0 97,4 0 1,-3 6 1569,3-1-763,-4 7 0,-1-6 363,0 5-606,-6 2 0,-2-5-191,-7 7 0,-1 0 102,-4 0 1,4 0-159,-4 0 0,-1 7 23,1 3 0,1 3 70,4 1 0,0 1-119,1 0 0,4 1-190,0 4 0,5-2 36,-5 6 1,7-1 120,-2 2 1,4 1-74,1-7 0,0 6 102,0-6 0,6 6-27,4-5 1,3-1 18,2-4 0,4 0 5,1-1 1,6-1-14,-2-3 0,3 2-9,-3-8 0,4 3-119,-4-2 1,3-4 123,-3 4 1,2-3-233,-6-2 0,1-2 61,-1-3 0,-9 4-480,4-4 726,-4 3 0,-3-4 0,-1-2 0</inkml:trace>
  <inkml:trace contextRef="#ctx0" brushRef="#br1" timeOffset="2077">1441 2985 8386,'-2'-13'-395,"-3"3"1,4-3 157,-4 3 1,3 2 198,2-2 0,0 5 19,0-5 150,0 7 0,7-8-145,3 6 1,3 0-7,1 5 1,1 0-176,0 0 0,6-5 120,3 0 1,3 0 74,-3 5 0,10 0 0,-3 0 0</inkml:trace>
  <inkml:trace contextRef="#ctx0" brushRef="#br0" timeOffset="2389">2102 2617 10515,'0'-8'819,"0"2"-738,0 6 340,0 0 1,-1 6-493,-4 4 0,-2 5 118,-2 4 1,-3 4-201,7 7 0,-6-1 107,1 0 0,3 6-183,3-1 0,-3 2-91,2-2 0,0 2-203,5 3 1,0-3-8,0-6 1,0-6-63,0 1 0,0-7-533,0 1 1104,7-9 72,-6-3 1,12-14 0,-4-1 0</inkml:trace>
  <inkml:trace contextRef="#ctx0" brushRef="#br1" timeOffset="2710">2073 2617 8569,'15'-6'-594,"-5"-2"416,-1-7 0,1 2 587,5 3 0,-5 2 264,-1 3-338,1 3-242,5-4 1,-7 12-15,-3 4 0,2-2-170,-3 2 0,1 0 139,-5 5 0,0 1-104,0 4 0,-1-4 92,-4 4 1,2-4-125,-7-1 0,6 1-3,0 3 1,-3-7 56,2 3 1,0-4 33,5 4 0,-5-1-7,0 1 1,1 0 11,4 0-6,0-1 0,0 1-2,0 0 1,1-6 5,4 1 1,-2-5 15,7 5 1,0-5-53,5 5 0,4-7-4,1 2 1,4-4-14,-4-1 1,6 0-112,-1 0 1,-3 0-20,3 0 0,-6 0 125,6 0 1,-5 0-360,4 0 0,-6 0 83,2 0 0,-9 0 331,-1 0 0,0 0 0,4 0 0</inkml:trace>
  <inkml:trace contextRef="#ctx0" brushRef="#br1" timeOffset="3233">2558 2926 8412,'8'-15'228,"5"7"30,-11 2 1,9 7 295,-6 4-267,0 3 1,-5 7-344,0 0 0,5 4 94,0 1 0,0 1-190,-5-1 1,0-4 99,0 4 1,0-4-88,0-1 0,-5-1-161,0 1-12,-6 0 1,7-5 50,-5-1 0,4-5-110,-5 1 251,7-4 0,-4-7-8,7-4 1,0-5 188,0-4 0,0 2-95,0-2 1,5-3 101,0 3 1,6-1 80,-1 6 92,3-1 1,2 2 14,0 3-165,-1 3 0,1 7-11,0 0 1,-6 2-15,1 3 1,-6-2-97,0 7 0,3 0-4,-2 5 1,1-1-17,-1 1 0,-3-5 12,3 0 0,-4-6-10,-1 6 0,2-7 9,3 2-7,-3 4-91,11-8 110,-5 6 0,7-12 45,-1 0 1,1-5-64,0 5 181,-1-6 1,1 4-72,0-3 1,-1 4 135,1 6 0,-5 0-74,0 0-47,0 0 0,3 2-90,-4 2 83,4 5 1,-6 5-494,3 1 1,-2-5-11,-3 0 430,3-1 0,7 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8:58.532"/>
    </inkml:context>
    <inkml:brush xml:id="br0">
      <inkml:brushProperty name="width" value="0.11429" units="cm"/>
      <inkml:brushProperty name="height" value="0.11429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352 544 20919,'19'-47'-4878,"1"3"4469,-1-4 0,-5 22 606,-5-3-36,-2 9-257,-7 5-146,0 9 1,-7 12 468,-2 4 0,-6 10-558,-5 4 1,-3 4 557,-6 1 1,0 6 60,-1-1 0,1 7-304,-1-2 1,3 4 46,2 1 1,-6 5-90,7 0 0,-6 1 31,11-1 0,-4-1-407,8 6 0,-1 4 134,11 6 0,2 0-3,7-5 1,6-2-23,10-3 0,8 3 231,6-3 1,7-5-18,-2-5 1,3-2 137,2-7 0,-1-1-247,-4-5 1,2-6 173,-7-3 1,5-4 281,-4-1 0,-1-7 0,-5-2 0</inkml:trace>
  <inkml:trace contextRef="#ctx0" brushRef="#br0" timeOffset="818">837 1191 10822,'-7'-15'-694,"6"0"451,-4 1 1,3 4-32,2 0 0,-5 5 915,0-5-78,0 7-76,5-3-365,0 6 1,0 1-256,0 4 0,0 3 255,0 7 1,5 0-101,0-1 1,2 3 143,-2 2 1,1-2-323,4 2 1,3 3 20,-3-3 1,3 6-195,2-6 1,-1 1 261,1-5 1,0-1-78,-1 1 1,1 0 11,0-1 0,-1-5-59,1-5 212,0-2 0,0-4-79,-1-2 0,-4-10-88,0-5 0,-7-7 9,2 1 1,2-7 159,-3-3 1,1 1-117,-5 5 1,5 1 33,0 3 1,0-1 122,-5 7-155,0-1 0,0 10 788,0 0-112,0 7-419,0 16 0,0 0 31,0 17 1,0-4-18,0 3 0,0 5-28,0 1 1,2 4 14,3-5 1,-2 7-29,7-2 1,-5 5 1,4 5 0,1-1-26,5 6 1,-2-5 51,-3 5 0,3-9-249,-3-1 1,-4 0 55,-1-4 0,-3-9-92,-2-2 1,-7-14 109,-3-1 0,-9-7 37,-6 3 1,-3-7-215,-1 2 1,-5-5 98,-1-5 0,-4 2-160,5-7 0,0 5 71,4-5 0,6 2-544,-1-2 0,7-3 755,-1 3 1,9-3 0,3-1 0</inkml:trace>
  <inkml:trace contextRef="#ctx0" brushRef="#br0" timeOffset="1540">1498 1514 14938,'0'-14'-2915,"0"-1"2534,0 7 292,0-5 76,0 11 0,0-3 584,0 10 0,0-2-604,0 7 0,0 0 141,0 5 0,0-1-487,0 1 1,0 0 367,0-1 0,5 1-68,0 0 1,2 1 86,-3 4 1,0-4-279,6 4 1,-6-4-538,6-1 0,-2-1 621,2 1 1,3-2 302,-3-3 0,3 3 0,2-5 1</inkml:trace>
  <inkml:trace contextRef="#ctx0" brushRef="#br0" timeOffset="1728">1469 1206 12895,'-5'-15'-662,"0"0"801,0 0-28,5 7-600,0-5-361,0 12 1,0-4 670,0 10 1,2-2-446,3 7 568,-4-1 0,19 6 1,-4 0-1</inkml:trace>
  <inkml:trace contextRef="#ctx0" brushRef="#br0" timeOffset="2083">1807 1353 17419,'0'-15'-4785,"5"5"3473,0 0 2324,0 7-517,1-10 0,-3 6-233,7-2 1,0 2 272,5 7 1,1 0-225,4 0 0,1 0-179,3 0 0,9 0-230,-4 0 0,6 2 289,-1 3 1,-1-4-12,6 4 1,0 3-1,5 0 1</inkml:trace>
  <inkml:trace contextRef="#ctx0" brushRef="#br0" timeOffset="2802">2821 1161 12330,'-6'-14'-571,"4"-1"1,-5 5 681,7 0 0,-1 7 169,-4-2 1,3 10-171,-3 5 0,4 5-195,1 4 1,0-1 205,0 7 0,0-2-346,0 1 0,5 4-96,0-4 1,6 4 206,-1 2 1,3-6-11,2 1 0,-1-7-156,1 1 0,1-3 175,4-1 0,-4-7 289,4-3 0,-4-3-81,-1-2 1,0-7-51,-1-3 0,-4-4-92,0-6 1,-7-1-72,2-4 1,2-2-10,-3 2 0,1-1 37,-5 2 1,0-3-3,0 8 0,0-1-160,0 6 309,-6-1-66,4 7 0,-6 1 310,3 7 8,3 0 1,-4 7-179,6 2 0,-5 9 90,0 2 0,0 5-111,5-6 1,0 7 138,0-1 0,2 3 30,3 1 1,-2 5-191,7 1 0,-5 5-79,5 0 1,-1 4-20,6 5 1,0-9 52,-1 5 1,6-6 79,0 0 1,-6 2-224,-4-7 0,-7-4-5,2-6 1,-3-6-258,-2 2 1,-7-6 41,-2-4 1,-11 1 179,-5-6 0,-2 0-330,-3-5 0,-4 0 199,0 0 0,-5 0 335,4 0 1,-6-13-1,4-3 1</inkml:trace>
  <inkml:trace contextRef="#ctx0" brushRef="#br0" timeOffset="3179">2557 853 14932,'0'-15'-3005,"-5"0"2036,0 1-776,0-8 3070,5 0-966,0-1 0,0 1-159,0 8 0,1 4-158,4 0 0,4 2-116,5-2 0,1-3 353,0 3 1,4-3-85,1-1 1,4 4-7,-4 0 1,6 0 24,-1-5 0,1 6 83,-2-1 0,2 7 62,-6-2 0,1-2-74,-1 2 1,-4 0-135,4 5 0,-9 2-53,-1 3 0,-2-2 6,2 7 0,1 0-316,-6 4 1,5 1 62,-5 0 0,1 4-189,-1 1 0,-1 0-29,5-6 1,-5 6-6,1 0 1,-2-1-318,2-4 1,-4 1 74,4 4 0,2-4 534,-2 4 1,6 3 0,-3-1 0</inkml:trace>
  <inkml:trace contextRef="#ctx0" brushRef="#br1" timeOffset="3996">3556 1544 8502,'0'-15'586,"0"0"-373,0 7 0,0 3-78,0 10 1,-5 5 104,0 9 0,0-1-272,5 7 0,-1-2 79,-4 1 1,3 4-189,-3-3 1,4 2 30,1 3 0,0-1-39,0 1 1,0-6-54,0 1 1,0-3-189,0 3 1,0-4-149,0-6-252,0 0 654,0-7-72,0-2 1,0-17 2,0-4 1,0-11 110,0-3 0,-5-2 55,0-9 0,0 6 52,5-5 0,0 0-13,0-5 0,2-1 108,3 1 0,-2 7-125,7 2 0,-1 4 356,6 2 1,0 8 218,-1 6-186,8 0 1,-6 14-212,4-4 0,-4 3-47,-1 2 0,-6 7-162,1 3 1,-6 3 106,0 1 1,-2 1-82,-2 0 1,0-1 82,0 1 0,-2 5-116,-2-1 1,-5 1 48,-5-5 0,4-1-6,0 1 1,2 0 22,-2-1 0,-1 1 4,6 0 1,-5 0 140,5-1 0,-1 1-124,1 0 1,3-1 87,-3 1 0,3-5-70,2 0 0,7-1 77,3 6 0,3-5-105,2 0 0,4-5 11,1 4 1,6-4-60,-2 5 0,4-7-159,2 2 1,1-3-28,3-2 1,2 0-257,3 0 0,-3 0-188,-7 0 0,-1 0 656,-3 0 0,9 0 0,-3 0 0</inkml:trace>
  <inkml:trace contextRef="#ctx0" brushRef="#br0" timeOffset="4904">3982 1852 11352,'0'-9'-656,"0"-1"0,0 5 442,0-5 420,7 7 0,-5-5-43,2 3-283,-2 3 1,-2-3 109,0 10 0,5-2 21,0 7 1,0 0-120,-5 5 0,5 4 14,0 1 1,-1-1-76,-4-4 0,0 5 122,0-1 1,0 1-73,0-5 1,0 4 95,0 1 1,-1-6-399,-4-4 320,3 0 1,-6 3-7,3-3 62,4-4 25,-12-6 1,11-1-50,-3-4 1,-2-3 37,3-7 0,-1-1-11,5-4 1,0 2 12,0-6 1,6 6 33,4-2 1,-2-1-9,2 1 0,-2 1 4,2 4 0,3 2 37,-3 3 1,-2-1 67,2 6 53,0 0 1,4 7-86,1 2 0,-5 5-58,0 5 1,-7 1 21,2 0 1,-2-1-39,2 1 0,-3 0-40,2 0 0,-2-6-32,-2 1 1,0-5 95,0 5-13,0-7-7,0 4 0,2-7-20,3 0-37,-4 0 0,7-7 51,-3-3 1,2 2 4,3-2 1,3 2-2,-4-2 1,5-3-2,0 3 1,1 4-24,0 1 1,-1 2-6,1-2 1,0 3-393,-1-3 326,1 4 1,0 1-190,0 0 1,-6 1 62,1 4 1,-5-1 218,5 5 0,0 1 0,4 5 0</inkml:trace>
  <inkml:trace contextRef="#ctx0" brushRef="#br0" timeOffset="5707">4423 691 18455,'30'0'-1865,"-12"-2"1135,-4-2 1,3 2 1191,2-3 1,3 10-102,-3 5 0,-1 4-49,7 6 0,-1 3-120,6 6 0,-1 2-171,0 4 0,6 2 9,-1 7 0,5 7-170,-5 3 0,1 3-66,-6 2 0,-1 0 158,-4-1 0,2 1-526,-6 0 0,-5 0 165,-5 0 0,-6 4-364,6 1 1,-6 0 14,0-6 1,-5-12-206,-9-7 1,-1-8 316,-14-6 1,1-4 130,-6-6 572,1-7 0,-7 5 0,-2-5 0</inkml:trace>
  <inkml:trace contextRef="#ctx0" brushRef="#br0" timeOffset="6452">4850 59 20008,'0'-8'-6377,"0"-5"4956,0 11 1605,0-11-224,6 11 0,-3-9 151,7 6 1,-5 0 89,5 5 0,-5 0 180,5 0 0,-1 0-579,6 0 1,0 0 682,-1 0 1,1 2-93,0 3 1,0-4 17,-1 4 1,1-1 54,0 0 0,-1 0-346,1 6 1,-2-6-140,-3 6 1,3 0-332,-3 5 0,-4-1-34,-1 1 0,2 0 33,-2 0 1,-2 4-208,-8 1 1,2 6 6,-7-2 0,-5-1 117,-4 2 1,-3-2 124,3 1 0,3 2 56,-4-6 1,4-1 156,1-4 0,5 0 1,2-1 110,1 1 1,2-5 75,5 0 0,2-7 250,3 2 1,10-3 306,9-2 0,6-2-511,4-3 0,5 2 100,10-7 0,3 2-244,7-2 1,7-1 133,2 6 1,10-7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07:33.87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310 1617 8469,'8'-15'103,"5"1"-103,-5-1 0,0 0-933,-3 1 284,3-1 233,-6 0 1820,4 7-451,-6 2-330,0-1-560,0 5 78,0-4-1,0 6-257,-6 0 47,4 0-124,-11 0 252,5 6 1,-7 3-179,1-1 162,-1 5 0,-5-5-56,1 7 1,-6 4 1,6 1 0,-6-1 12,5-4-267,-6 6 117,10-4 1,-10 9-202,6-7 1,1 1 300,4 1 1,0-4-16,1 2 5,5-2 0,3-3 305,6 1-164,0-7 1,6 4-104,4-8 313,10 1-139,3 2 1,11-5 74,0 2-134,7-2-41,-3-2 0,-1 0 94,-2 0-95,2 0 78,-6 0-286,5 7 86,-7-6 0,-4 11 40,-1-7 1,-7 6-435,-2-1 407,-1 3 0,-12 2-284,3-1 332,-4 1 0,-7-2-54,-4-3 0,-3 1 63,-2-6 0,1 0-40,-1-5 0,-5 0 37,1 0-13,6 0-21,0 0 190,4-7-168,1-1 0,2-1-5,6-1 111,0 0-98,0-5 0,1 1 67,4-1-65,3 0 1,7 0 0,6 1 278,4-1-127,3-6 1,1 4-14,0-2-107,7-4 1,-5 7 33,4-4-155,-4-3 134,-2 7 1,-1-5 34,-4 6-282,-9 0 265,-2 1-194,-11-1 156,4 0-9,-12 7 1,-2 0-340,-7 3 302,-6 3 16,4-4 0,-9 4-15,7-3 1,-6 4-14,5-4 100,-6 3-81,10 2 1,-5 2-16,6 3 119,0-4-97,1 12 0,4-9-62,0 5 60,7 1 9,-4 5 1,7 0 173,0-1-174,7 1 4,1 0 224,13-1-217,2-5 1,2 4 10,-1-4 30,1-2-29,11 6 0,-1-10 30,5 7 73,2-7-89,-11 10 0,12-11 32,-4 3-35,-3-3 1,0 2 30,-7 1-186,0 0 165,-6 2-23,-1-6-174,-8 6 180,-6-7-4,-1 0-114,-7 0 99,0 0-15,-7 0 200,-1 0-193,-6 0 1,-3-5 189,-2 0-176,2-6 3,-4 3 1,8-7 215,3 0-199,-3 0 1,5 1 1,0-3 216,3-2-205,-3 2 33,6-4-208,-4 7 173,6-8 1,1 1 34,4-3-312,-3 2 260,11 1 1,-5 3 19,7-6-508,-1 6 273,1-4 0,-2 8-732,-3-1 596,3 0 0,-6 6-108,2-1 437,4 6 0,-11-2 0,5 6 0</inkml:trace>
  <inkml:trace contextRef="#ctx0" brushRef="#br0" timeOffset="170">1118 1500 8469,'7'8'139,"-6"5"-108,12-5 208,-11 7 1,6-2 170,-3-3-731,-3 9 272,4-9 1,-1 11 255,0-6-319,0 0 95,-5-1 0,0 1-462,0 0 138,6-1-521,-4 1 494,5 0 368,-7-7 0,0-2 0,0-6 0</inkml:trace>
  <inkml:trace contextRef="#ctx0" brushRef="#br1" timeOffset="339">1089 1103 11454,'5'-10'-2107,"-1"0"1138,8 0 408,-10 2 475,4 2 7,-6 6-39,0 0 176,0 6-669,0 2 665,0 14-47,0-6 1,0 5-19,0-6 0,7 6 0,1 2 0</inkml:trace>
  <inkml:trace contextRef="#ctx0" brushRef="#br0" timeOffset="854">1441 1397 8573,'15'-15'-949,"0"0"633,0 1 991,-7-1-338,5 0 0,-7 0 94,4 1 157,-3-1-403,-7 0 0,5 1 186,-1-1-400,1 0 201,-5 1 1,-1 1-318,-4 3 105,3-3 113,-11 11-215,5-5 84,-7 7 64,1 0 0,-1 0-230,0 0 69,7 7 16,-5 1 0,5 7-48,-7 0 1,5 4 137,0 1-160,7 6 190,-3-10 1,6 10-18,0-6 0,0 0-24,0-6 1,1 6 214,4-1-190,-3 1 13,11-12 1,-3 4 285,9-7-266,-2-1-10,10-4-351,-10 0 358,10 0 0,-4 0 0,7 0-317,-7-6 300,4-2 1,-5-7-101,2 0 74,4 1 5,-12-8 1,5 6-91,-6-4 41,0 4 34,-1-5 0,0 3 105,-5-7-106,4 1 0,-4-5 248,-1 6-216,-2-5 0,-1 10 45,0-7 0,2 8 122,-2-3 0,-4 8-161,4 3 350,-3 5-317,-2-2 0,1 6-29,4 0 39,-3 0 0,9 6 285,-6 4-269,7 10 26,-4-4-27,6 12 257,1-12-127,-7 12 1,5-10-51,-3 6 227,-3 1-280,-1-2 1,-1 3 66,0-6-131,0 6 102,-5-10 0,-7 5-252,-2-6 254,-4 0-34,-9-1 1,4-1-245,-6-3-64,6 3 228,-10-11-835,12 4 544,-5-6 0,1 0-234,0 0 535,1 0 0,4 7 0,0 1 0</inkml:trace>
  <inkml:trace contextRef="#ctx0" brushRef="#br0" timeOffset="1816">2647 941 8420,'0'-15'-1495,"0"7"1661,0 2-119,0 6-94,0 0 313,-7 6-265,6 2 1,-6 7 2,7 0 212,0-1-202,-6 8 1,4-6 10,-3 4-5,3-4 6,2 5 0,0-5 40,0 4-167,0-4 122,0-1 0,0-5 256,0 0-248,7-7-8,-5 10 0,6-11 55,-3 3-57,-4-4 9,12-1-316,-11 0 311,11 0 1,-10-6 25,7-4-259,-7-3 104,4-2 0,-2 0-181,0 1 1,0-8 248,-5 6 0,0-5-168,0 6 144,-7 0 0,4-1 219,-7-3-212,0 2 1,-3 1 2,3 6 0,-3 0 8,3-4 1,-3 4-7,-1 0 18,5 0 0,-2 0-26,6 1 279,0 5-240,-1-9 1,4 10-13,-3-7 317,4 7-140,1-10 0,6 6 121,4-2 0,8-5-53,1 5-134,8-4 208,-11-2-96,12 0 0,-5 1-48,6-1 1,0 0 20,1 0 0,1-4 126,3-1-166,-3-6-14,5 10 1,-7-10 282,1 6-143,-7 0-249,4-1 175,-10 5-540,-3 1 230,-7 9 1,-7 7 60,0 4 0,0 3-121,0 7 0,-7 6 212,-2 4-282,-4 3 255,-2 7 1,0-2 196,1 6-244,-1 1 0,-2 9-42,-2 0 404,3 6-181,-6 4 0,9 3-38,3 6 1,-1 6-20,6 4 1,0 6-401,5-6 0,7 5 252,3-4 0,9-4 25,6-11 0,2-4 68,3-16 1,1-5-1,3-14 1,-1-4 318,6-6 1,-6-7-115,1-3 0,-8-10 126,-1-5-151,-7-3 1,3-8 389,-6-4-642,-1-2 159,-6-3 0,-1-1-158,-7-3-242,0 3 218,-7-5 0,-6 2-471,-6-1 350,-14 1 1,7 0-939,-13-1 764,6 1 0,-9 5-259,2-1 635,-2 7 0,-9-4 0,-1 4 0</inkml:trace>
  <inkml:trace contextRef="#ctx0" brushRef="#br0" timeOffset="2618">3837 912 8402,'0'-15'-238,"0"7"1,5-5 333,0 3 9,0-3-48,2-8 1,-6 9 150,4-3-39,-3 4 1,3-4 169,0 1 83,6-1-154,-9 0 0,4 1-6,-6-1 0,0 0 273,0 0-444,0 1-9,0-1 51,0 7 0,-6-4-278,-4 8 1,-3 0-32,-2 9 1,-1-2 108,-4 7 0,2 5-98,-6 5 44,6 6 0,-8-3 138,6 6-355,-6 0 196,10 7 1,-6-5 14,8 4-84,-1-4 176,0-2 0,5 0-284,1 1 260,5-1 1,-2-1 37,6-4 1,1-2-72,4-8 1,3-1 192,7-3 1,0-3-71,0-7 183,-1 0-236,1-7 1,0 4 31,-1-7 1,1 0 8,0-4 1,-2-1 23,-3 0 1,3 1-18,-3-1 1,1 0-37,-1 0 17,3 1 1,-10-1 7,7 0-174,-7 7 155,4-5-2,-1 12-306,-4-6 286,4 7 152,-6 0-144,0 0 1,-5 7 55,1 2 1,-1 9 66,5 2-123,0 6 229,-7-10-91,6 12 1,-6 0-107,7 6 10,0 0 5,0 2 0,2 0 119,3 4-310,-4 2 196,12-4 1,-3 4-291,10-3 265,-4 4 0,12-11-37,-4 8 1,4-9-18,1-2 1,1-8 133,-1-11 0,-4-3-101,-1-7 1,-6-2 150,2-3 0,-4-5-122,-1-9 0,-2-4-17,-3-7 0,-4 1 36,-6 0-91,0-7 76,0-2 0,0-1-62,0 0 1,-8-1-158,-7-4 1,-1 5 110,-9 0 1,-6 0-178,-8-5 1,2 6 80,-3 4 121,1 9 1,0-1-115,0 7-222,0-1 307,1 5 0,2 7-292,7 3 167,6 4 1,2-4-238,6 0 453,7 0 0,1 5 0,7 0 0,0 0 0</inkml:trace>
  <inkml:trace contextRef="#ctx0" brushRef="#br0" timeOffset="3391">4087 867 8402,'15'-14'0,"0"-1"-51,6 0 107,-5 1 0,1 4 625,-8 0-22,-5 0-259,9-4-571,-12 5 163,6 3-330,-7 6 242,-7 0 1,6 6-69,-6-4 95,7 11 0,0-5 225,0 7-314,0 0 76,0-1 0,5 1 131,0 0-332,6-1 298,-9 1 12,11 0-33,-5-7 1,7 3 17,0-6 1,-6 0 7,1-5 0,0 0 65,5 0-76,-1 0 1,0-1 9,-5-4 36,4-3-40,-4-7 0,4 0 16,-4 0-18,4 1 1,-11-1 0,10-1 102,-8-4-99,1 4 1,-5-5-8,0 6 0,0 0 2,0 1 1,0-1-240,0 0 237,0 0 0,-1 2 8,-4 4-108,3-5 90,-4 6 1,1-1-1,0-1 117,0 6-126,-2-9 215,6 12 15,-6-12-176,7 11 38,0-11-70,0 11 0,5-6 40,0 3 0,2 4-162,-3-4 177,5 3-97,5 2 170,1-6 8,0 4-64,-1-11-26,-5 5 0,-1-5-184,-3 3 192,-4 3 10,6 1-380,-7-2 151,-7-1 0,4 3 23,-7 6 37,0 0 0,-4 0-12,-1 0 65,0 0 0,1 2 0,-1 2 0,2 5 6,3 5 0,-1 1 22,6 0-15,-7 6 1,11-5 20,-4 4 1,3 1-2,2-1 0,0 1-31,0-1 211,7-4-86,1 5 1,7-8 207,-1-3-134,1 3 0,1-10-38,4 7 0,-2-7-65,6 2 0,-6-3-150,2-2 142,3-7 1,-7 1-6,4-4 1,1-3-11,-1 3 1,1-3 19,-2-2 0,-2 1-13,2-1 0,-1 2-75,2 3 71,-10-3-46,16 5 1,-16 0 6,9 3 0,-7-2-213,-3 2 97,-5 1 1,4 8 124,-3 1-86,-4 7 63,6-4 1,-7 8 33,0 4-40,0-4 0,0 5-35,0-6 24,0 6 11,0-4 0,0 4-177,0-6 0,-5-1 103,0 1 0,-6-2-329,1-3 0,2 1 107,-2-6 0,0 0 316,-5-5 0,1 0 0,-1 0 0</inkml:trace>
  <inkml:trace contextRef="#ctx0" brushRef="#br0" timeOffset="3623">4910 265 8402,'15'-23'-503,"0"2"648,-1 6 1,-5 5 746,-4 0-490,-4 7-372,-1-3 107,0 6 1,0 6 183,0 4 50,0 3-139,0 2 1,0 1-136,0 4-38,0-4 0,0 12 240,0-4-918,0 4 480,0-5 0,0 5-632,0-4 546,0 4 0,0 1-151,0 1-21,0-1 194,0 1 0,0 4-279,0 0-361,0 7 223,0-10 620,0 5 0,0 0 0,0 1 0</inkml:trace>
  <inkml:trace contextRef="#ctx0" brushRef="#br0" timeOffset="3848">4925 706 8402,'12'-20'0,"2"1"0,4-6-21,-3 6 94,0-1 0,-1 5 361,1 1 64,0-1-232,-1 0 1,8 0-229,-13 1 81,11 6 0,-12 1 281,7 7-767,-7 0 310,5 0 1,-6 2 281,2 3-526,5 3 248,-13 6 0,11 1-88,-8 0 35,8 0 128,-4 6-204,0-5 59,5 12 0,-9-10 79,5 6-274,1-6 174,-2 10 1,4-10-10,-7 7-297,6-8 232,-9 5 0,11-6-20,-3 4-394,-4-11 252,1 11 380,-7-12 0,0 0 0,0-1 0</inkml:trace>
  <inkml:trace contextRef="#ctx0" brushRef="#br0" timeOffset="4016">5234 206 8409,'6'-23'112,"2"2"66,1 6 223,-3 1-354,-6 5 167,0 3 221,0 6-1336,0 0 676,0 6 0,0-2 33,0 5-570,0 1 529,0 5 1,0 0 232,0-1 0,-6 1 0,-3 0 0</inkml:trace>
  <inkml:trace contextRef="#ctx0" brushRef="#br0" timeOffset="5038">5542 485 8511,'0'10'0,"0"0"0,0 0-392,0 4 0,0 1 359,0 0 1,-1 4 343,-4 1-108,3 0-273,-4 1 210,6-5 0,0 12-37,0-12 1,0 6 204,0-8-102,0 1-61,6 0-43,-4-7 1,11-2-88,-3-6-98,3 0 165,-5 0 1,5-1-197,-3-4 52,-4-3 0,6-7-15,-7 0 17,0-6 0,0 3 101,-1-6-320,1 6 127,-5-10 1,-6 5 56,-4-6 1,-1 4-19,1 1 0,-8 1-168,3-2 23,-3-3 161,3 6 161,-6-1-125,5 1 0,-7 8-104,3-1 431,4 0-376,-5 7 6,6 2 351,0 6-315,7 0 218,2 0-164,6 0 1,6 5 30,4-1 0,5 8 17,4-2 1,-1 3 83,7 1 0,-2-4-101,1 0 0,4 0 128,-4 5-127,4-1 1,2 1 21,-1 0 245,0-1-255,1 8 1,-1-6 34,1 3 252,-7-9-267,4 3 0,-10-4-194,2 5 236,-2 1-137,-3-7 90,-6-1 1,1-6 47,-5 4-188,-2-3 124,5 4 1,-7-7 26,0-4-239,0 3 193,-7-11 1,5 5-254,-2-7 240,2 1 1,2-1-7,0 0-3,0-6 8,0 5 0,5-11 0,0 8 1,6-2-18,-1 1 13,3-3 351,8 0-346,-4 2 0,4 6-4,-6 1 338,-1-1-152,1 7 1,0 1-234,-1 7 99,1 0 0,0 2-16,-1 3 0,1 3-253,0 7 274,0-1-413,-1 8 231,1-6 0,0 5 55,-1-6-152,1 0 86,-7-1 1,5 1 55,-3 0-437,-3-7 10,6 5-338,-5-12 598,7 6 1,-1-7 253,1 0 0,-7 0 0,5 0 0,-3 0 0,-2-7 0,2-2 0,-2-6 0,2-5 0,3 2 0,-3-6 0,-2 4 0,2-4 0,0 1-33,4-2 0,3-2-22,2 2 0,-3-3 272,4-1 0,-9 0 70,-1-1 0,-5 2 288,5 4-354,-7-4 1,4 12 81,-7-4 147,0 10-217,0-3 93,-7 12-379,-1-6 189,-7 7 0,1 0 10,-1 0-10,0 0 0,-6 2-60,-3 3 0,2 3-193,3 7 1,-2 1-46,1 4 1,-6-4 32,1 4 139,4 2-410,0-5 238,6 10 1,0-9-8,1 7-162,-1-1 287,7-1 0,1-1-87,7-8 216,0 1-166,0 0 0,13-2 443,7-4-228,6 5 1,5-11-44,3 7 1,4-5 138,6 4 1,5-4-31,0 5 0,2-5-46,-2 5 0,-4 0-15,4 4-71,-9-6 0,-1 5 73,-10-3-370,-3 3 280,-11 9 0,-2-6-79,-3 3 0,-5-2 84,-10-2 1,-5 1-262,-9 3 220,-4-2 1,-8-1-230,-4-6 92,4 0 0,-16 4 114,3 1-741,-10-7 484,8 5 0,-6-9 265,3 5 0,-3 1 0,-7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7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368 573 19434,'15'0'-506,"0"0"1,0-4-164,-1-1 1,-4 0 689,0 5 1,-5 0-28,5 0 0,-7 1-40,2 4 0,1 3 26,-1 7 1,5 0 3,-5 0 1,0 1-377,-5 4 0,0 1 66,0 3 0,0 4 163,0-3 1,-2 2-202,-3 3 0,-5-1-159,-9 0 1,2 6 172,-2-1 1,-4 0-82,-2-4 0,-2-2 161,-3-4 1,1 2 134,0-6 1,-1 3 156,1-9 0,1 3 128,3-12 1,-2-1 176,2-4 0,4 0 67,1 0 1,4-1 201,1-4 1,6-3-343,-1-7 1,6 0-80,0 1 0,2-1-191,2 0 1,8 1-109,7-1 1,1 0 89,9 0 1,-1 6-25,6-1 0,-1 0-40,0-5 0,4 7-17,-4 3 1,6 2 337,-6-2 1,-4 3 44,4-2 0,-3 4 151,4 4 0,-1 5-15,0 5 1,1 3-306,-1 2 1,-4-2-121,-1 2 0,-4 2-307,4-1 0,-7 0-35,-3-6 0,1-1 79,-5-3 0,-2 3-555,2-3 25,-7-3 0,10-1 800,-3-6 0,3 7 0,2 1 1</inkml:trace>
  <inkml:trace contextRef="#ctx0" brushRef="#br0" timeOffset="484">956 103 15835,'9'-15'-1548,"-3"1"1,-1-1 515,0 0 1186,6 7 970,-9-5-1744,4 11 504,-6-4 0,0 12 88,0 4 1,0 10-301,0 4 1,-4 4 432,-1 2 1,-5 5 75,5 5 1,-2 7-185,3 2 1,2 11-136,-3-1 0,3 10 113,2-1 0,0 11-153,0 4 0,7 9 37,3 1 0,3-2 113,1-8 0,1-3-88,0-6 0,0-9 79,-1-6 1,-4-8-36,0-12 1,-7-10-214,2-9 0,-3-4-91,-2-1-450,-7-7-62,6 5 908,-13-11 0,6-2 1,-6-8-1</inkml:trace>
  <inkml:trace contextRef="#ctx0" brushRef="#br0" timeOffset="863">1530 515 21373,'6'-15'-6873,"-4"7"5953,11-5 1,-10 9 1240,7-5-383,-7 5 12,4-2 0,-7 8 58,0 2 0,0 9 32,0 7 0,0 5-1287,0-6 1375,0 7 1,0-3-134,0 7 1,0 4-80,0 0 1,0 5-141,0-4 0,0 4 80,0-5 0,0 7-65,0-2 1,1-1 137,4 1 1,-3-6-434,3 1 1,-4-3 53,-1-2 0,2-6-366,3-3 834,-3-4 1,4-8 0,-6-1 0</inkml:trace>
  <inkml:trace contextRef="#ctx0" brushRef="#br0" timeOffset="1138">1412 544 20664,'10'-6'-2367,"0"-4"0,-5-2 1309,4 3 1173,-5-5 0,4 11-126,-3-7 1,-2 7 269,7-2 1,-5 4-26,4 1 0,1-5-123,5 0 0,0 0-218,-1 5 1,6-2 421,0-3 1,6 4 68,-2-4 0,4-2-367,1 2 0,1-1 47,-1 1 0,-4 2-757,-1-7 0,-6 7-140,2-2 890,-4 3 1,-1 2 0,-1 0 0</inkml:trace>
  <inkml:trace contextRef="#ctx0" brushRef="#br0" timeOffset="1605">2265 30 15629,'9'-13'-4736,"1"3"5285,-7 3-391,4 7 688,-7 0-991,0 7 0,0 1 227,0 7 0,0 6 213,0 3 0,0 6-313,0 4 0,0 4 267,0 6 0,0 5-112,0 0 1,0 6 198,0-1 0,0 8-770,0 2 1,0-2 405,0-8 0,0 3-99,0-3 1,0-3 144,0-2 1,0-5-194,0-5 1,5-8 61,0-7 1,0-6 177,-5 2-458,0-4 295,0-1 0,0-5-465,0 0 1,0-6 9,0 6 597,0 0 1,6 11 0,2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06.4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221 1 16594,'8'0'-232,"0"5"-687,-3-1 400,-4 1 269,6 2 493,-7-5 0,5 11-410,0-4 0,0 0 94,-5 0 1,0 6-373,0 5 0,5 1 248,-1-2 0,1-1-276,-5 7 0,0-5 102,0 4 1,5-1 60,0 1 1,0-1-189,-5-3 1,2 1-82,3 4 0,-4 1-480,4-7 1101,3 1 1,-6 1 0,4 2 0</inkml:trace>
  <inkml:trace contextRef="#ctx0" brushRef="#br0" timeOffset="196">0 251 16510,'5'-15'-2091,"0"0"0,6 0 1584,-1 1 0,-2 6 789,2 3 0,0-2 641,5 2 1,4 0-315,1 5 0,4 0-235,-4 0 1,6 0-499,-2 0 0,9 0-63,1 0 1,6 0-64,-6 0 1,7 5 136,-2 0 1,8 2 218,2-2 0,7-4 0,-4 6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4.51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2397 103 28613,'22'-7'-1962,"-2"-2"0,-4-4 0,-3-2-1184,-3 0 2664,3 7 1,-9-3-1709,5 6 3637,-5-7-1353,2 11 1,-8-6-104,-2 7 369,2 0 144,-11 0 0,3 0 1183,-10 0-299,-2 0-132,-8 0 0,-1 2-348,-3 3-75,-4-4 0,-11 12-104,0-3 1,-8 3-858,-2 2 0,-1 0 45,-9-1 0,1 6-196,-6-1 0,-6 8 88,-3-3 0,3 4-8,2 1 0,2 1 36,3-1 1,-2 7-60,-4 3 1,4-1 105,-3 1 1,4-5-72,6 5 0,2-3-122,8 8 0,7-9-128,7 4 0,6-5 3,9 0 0,3-2-107,-4 2 1,9-3 47,-8-2 1,8 1 80,-4-1 0,2 0 38,-1 1 0,2-2-39,8-4 0,1 2 93,3-6 1,-2 4-114,8-4 1,-1 0 123,5-6 1,-5 1 79,0 0 0,0-1-327,5 1 374,0 0 0,-5-1-481,0 1 223,0 0 159,-1 0 200,4-7 0,-6 0 686,3-3-317,3-4 143,-4 6-129,-1-7 872,6 0-446,-6 0 118,1 0-187,4 0-482,-11 0 0,10 2-242,-7 2 75,7-2 0,-6 5-230,5-7 309,2 0-216,-5 0 326,7 0 804,0 0-1740,0-7 0,0 4-41,0-7 267,0 0 0,0-4-79,0-1-23,0 0 0,0 0-6,0 1 0,0-1 20,0 0 0,0 1 80,0-1 1,0 0 583,0 1 1,0 4 126,0 0 0,0 0-143,0-5-62,0 7 46,0-5 0,5 10 75,0-7-252,0 7 350,-5-4-450,0 7 628,0 0 0,-2 7-247,-2 3 1,0-2-39,-6 2 0,6-1 203,-6 6 0,0 5-363,-5-1 0,1 1 231,-1-5 0,5 1-342,0 4 1,0-4 323,-4 3 1,4 3-688,0-3 1,2 1 608,-2-5 1,-1-1-242,6 1 0,-5 0 120,5-1 0,-1 1-55,1 0 0,3-5-69,-3-1 0,4-4 17,1 5 24,0-7 431,6 10 0,4-9 258,9 6 1,-1-7-1,7 2 0,-1-4-50,6-1 1,-1 5 133,1 0 0,4 0-206,0-5 1,5 5-12,-4 0 1,4 0-334,-5-5 1,1 1-184,-6 4 0,-6-3-1143,-4 3 1172,4 3 0,-6 0 1,4 7-1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4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30 74 12841,'8'-15'-1553,"-3"1"589,3-1 723,-6 7 226,4-5 463,-6 11-496,0-4 1,0 12 120,0 4 0,0 3-162,0 2 0,-5 6 198,0 3 1,-1 9-123,1 1 1,2 7-15,-7-2 1,5 1-92,-5 4 0,7-2 47,-2 12 0,3 0-100,2 5 1,2 4-214,3 1 1,3 0 198,7-5 0,-4-1-30,4 1 1,-8-8 92,7-7 1,-2-3-164,2-12 1,-4-3-193,0-11 591,-7-7 0,10-8 0,-5-8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5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148 177 8570,'0'-21'-232,"0"-3"0,0 2 282,0 3 1,0 2 195,0 3 0,0-1-117,0 0 0,1 7 0,3 2 1,2 1-1,2 0 168,4 2 0,-4 1-340,2 2 0,0 0 85,4 0 1,1 0-135,0 0 1,4 2 117,1 2 1,1 0-150,-1 6 1,-2-1 31,6 6 0,-6-5 92,2 0 1,-6-1-87,-4 6 0,3 0 85,-3 0 1,-3-1-159,-2 1 0,-4 0 117,-1-1 0,0 1-12,0 0 1,-5-1 42,0 1 0,-8 0-3,-1-1 1,-8 1-1,-7 0 0,0-2 6,-1-3 1,-4 1-58,0-6 0,-6 5 50,6-5 0,0 0-235,4-5 0,1 0 125,0 0 1,6 0-555,3 0 11,10 0 47,4 0 620,6 0 0,13-7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6.43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1 280 10919,'15'-6'-657,"-1"-1"-168,1-3 861,0-3 0,-1 7 390,1-4 0,0 2-362,-1 3 1,1 2 32,0-7 0,1 5-105,4-5 0,-2 0 32,6-4 1,-4 4 44,4 0 1,-6 0-24,2-4 1,1-1-117,-1 0 1,-2 0-20,-9 1 1,3-1-26,-7 0 0,0 6-65,-5-1 1,-2 6-91,-3 0 1,-3 2 54,-7 2 1,-4 0 119,-1 0 1,-6 6 126,1 4 1,4 3-124,2 2 0,-3 5 53,3-1 1,-1 6 13,6-6 1,0 6 134,5-6 0,0 6-94,5-6 0,2 6-153,-3-5 0,3 1 161,2-2 1,7-2-54,3 2 0,3-4 202,2-5 1,-1 1-61,1-6 0,1 0 43,4-5 0,-4 0-8,4 0 1,1-2 15,-1-2 1,1-5-136,-2-5 1,-2 1 61,2 3 1,-2-3-200,-3 3 85,8-3 0,-6 5-234,4 3 1,-9 3 1,-1 2 144,0 0 1,3 2 76,-4 3 0,0 1-43,-4 4 0,-4 3-30,4-3 0,-2 1-63,2-1 126,-3 3 0,4-10 13,-6 7 121,0-6 1,0 0 7,0-8 0,0 0-208,0-6 1,0 1 47,0-6 0,5-5 26,0 1 1,7-6 14,-3 6 0,5-6 12,0 6 0,1-1 103,0 5 0,-1 2-38,1 3 1,0-1 55,-1 6 0,1 0 103,0 5 1,-1 7-20,1 3 0,-5 4-99,0 6 0,0-2-15,4 6 0,-4-4-69,0 4 1,-2-6 59,2 2 0,1 1-283,-6-1 0,5-1 107,-5-4 0,5 0-339,-5-1 1,6-4-135,-1 0 590,-4 0 1,7-2 0,-4-1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10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162 765 22763,'7'-22'-6778,"-6"11"5703,4-4 0,-3 4 936,-2-4 0,0 5 442,0 1-352,0-1 370,-7-5 1,-1 7 223,-7 3 0,6-1-699,-1 1 0,0 1 956,-5 9 1,2-1-366,4 5 0,-5 1-255,5 5 1,-3 4-325,2 1 1,-1 1-79,6-1 1,-5-2-177,5 6 1,0-6-445,5 2 0,0-4-73,0-1 0,0 0 243,0-1 1,0-4-49,0 0 268,0-7 811,7 4 0,1-7 156,7 0 0,0-2 45,-1-3 0,-4 2-300,0-7 1,0 2 30,4-2-122,1-3 0,0 7 139,-1-4 1,-4 2-141,0 3 0,-5 3-232,5-3 0,0 3-37,4 2 0,-4-1 71,0-4 0,0 3 250,4-3 1,1 4 190,0 1 1,1-2-124,4-3 1,1 2-144,3-7 1,4 0 3,-3-4 0,7-1-133,3 0 1,1-4-195,-2-1 1,-3-6 1,3 1 1,-3-2-131,-1-3 1,2-4-145,-2 0 0,-3-5-27,-7 4 0,-5-1-87,-1 2 1,0 1 45,-10-6 0,0 6 129,-9-1 1,-3 8 279,-7 2 1,-5-1 169,1-4 1,-7 1 220,1 3 1,-3 4 279,-1 6 1,-4 1 147,4-1 1,-4 7 308,9 3 0,-2 3-224,1 2 1,-1 9-448,6 5 1,1 7-526,4 9 0,7 4-240,3 0 1,3 12-13,2-2 1,0 4-123,0-4 0,7 5-90,3 0 0,3 3 67,1-8 1,3 3 171,2-7 1,-1-4 389,7-2 0,-2-5 405,1-4 0,4 1 100,-4-7 0,-1-4 151,2-5 0,-2-7-271,1 2 0,-3-3-93,-6-2 0,0-2-207,0-3 0,-1-3 0,1-7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7.38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28 15993,'5'-10'-1814,"0"0"1,1 7 1239,-1-2 1,-3 5 1214,3 5 1,-4 8-690,-1 7 0,-1 6-39,-4-2 1,3 6 89,-3 4 0,2-1-147,-2 6 1,3 0-188,-3 5 0,4-3 250,1 3 0,0-5-135,0 5 0,0-1-442,0-9 0,0-1 200,0-9 1,0 4-36,0-3 542,0-4 1,6 0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04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1 118 19026,'15'-7'-2312,"-1"6"2914,1-4-178,-7-3-400,5 6 0,-5-9-38,7 6 1,0 0 77,-1 5 1,1-5 104,0 0 1,1-2-401,4 3 0,-2 2 377,6-3 0,1-1-330,4 1 1,0-5 147,1 5 0,-1-2 225,1 2 0,-1 4-127,0-4 1,-1 3-122,-3 2 1,-4 0 50,-6 0 1,-1 0 66,1 0 1,0 5 64,-1 0 0,-5 8-271,-4 2 1,3 1 7,2 9 1,-4-7-80,-1 1 0,1 3-44,-1-3 1,5 1 45,-5-6 0,0 1-408,-5 0-206,0 0 183,0-7 0,2-2 789,2-6 485,-2 0-296,5 0 1,-2-6-561,-1-4 0,3-2-92,-2 3 1,-2-4 30,7 3 1,-5-7 170,5 3 1,-5-7 7,4 11 0,0-7-66,0 8 0,-1-3-209,-3 2 0,-3 2-1007,3 3 1721,3 4 1,-5 1 327,7 9 1,-7 5-360,2 0 1,3 7 197,2 4 0,-2 4-178,2 6 1,0 1 19,5 3 0,-1 10-64,1 0 1,1 6 98,4 4 1,-4 2-427,4 2 1,-9 6-352,-1 9 0,-6-3 44,0 4 1,-5-11 92,-9-4 0,-3-8-140,-16-3 1,1-13 250,-11-6 1,-7-10 457,-8-9 1,-3-2-104,-2-3 0,-3-5 126,3-10 1,-1-5 137,11-9 1,3-3-6,12-2 1,6-4-68,13 4 1,7-6 33,3-4 1,10 3-578,5-3 1,14 3-117,6 1 0,14-4-27,0 0 1,15-6-38,0 6 0,4-7-323,1 2 0,1-3 170,4-3 1,6 5 47,-6 5 0,-2 4 146,-14 17 1,-2 2 449,-7 12 0,-1 13-158,-4 7 0,-3 4 0,-7 7 0,1 5 0,-1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8.7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190 147 8517,'0'-20'0,"0"1"-331,0 1 331,0 2 0,0 1-625,0 0 337,0 1 0,0 4 793,0 0-293,0 7 1,-6-4-158,-4 7 1,-2 8 7,3 7 0,-4 1 9,3 9 0,-8 1 29,-2 8 0,2-1 9,8 6 1,-3-5 22,4 6 0,-3-1-85,2 5 0,2-5-127,3 0 0,4-1 148,-4 1 0,5 8-272,5-2 1,-2 2 72,7-3 0,-1-5-40,6 0 0,0-1 0,0 1 1,-1-3 27,1-7 0,-7-6-338,-3-3 157,3-4-190,-6-8 370,4-1 1,-12-9 142,-4-3 0,-3-1 0,-2-4 0,-6-10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1:02.90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74 265 8492,'5'-17'0,"0"-2"-212,0 3 0,-3-4 335,3 10-124,-4 4 1,6 7-267,-7 4 253,-7 3-4,6 14 342,-12-6-322,11 12 0,-9-5 3,6 6 21,-7-6-21,4 5 1,-2-6-97,0 8 116,7-7-21,-10 4 0,12-9-304,-4 7 297,3-7-5,2 3 1,0-6-10,0 0 0,0-1-11,0 1 34,7-7-25,1-1 0,6-7-24,1 0-9,6 0 32,-4 0 1,9-7 42,-7-3-44,7-3 7,-9-8 0,9-2 71,-6-6-64,6 6-29,-10-11 0,10 9-6,-6-9 0,-1 1 17,-4-1-196,0-4 201,-1 1 1,0 1-23,-5 6 337,4 7-312,-11-4 1,5 15 387,-7-2-171,0 9 17,0-2-355,0 7 167,0 7 4,0-6 1,0 17 126,0-3 1,0 9-48,0 1 1,-2 3-9,-3 1 1,3 2-8,-3 3 283,-3-3-334,7 12 0,-11-10 34,7 6-118,-6 0 104,3 5 1,-2 0-311,0 0 129,7 0 16,-10-6-374,11 4 289,-11-11 0,11 7-2,-2-4-241,2-3 222,2 5 1,0-13-36,0-3 1,0 1-72,0-1 0,6-1 310,4-4 0,10 0 0,3-1 0</inkml:trace>
  <inkml:trace contextRef="#ctx0" brushRef="#br0" timeOffset="192">707 867 8391,'8'-8'-1058,"-2"-5"1418,-6 12-245,7-6-286,-6 7 352,6 0-144,-7 0 1,-5 2-196,0 3 43,0-4-86,-1 12 0,2-9-483,-5 5 322,5-5 362,-2 9 0,-1-12 0,-1 6 0</inkml:trace>
  <inkml:trace contextRef="#ctx0" brushRef="#br1" timeOffset="625">1133 177 8713,'10'-20'-229,"-1"0"1,-4 1-414,5 4 0,-7 0 37,2 1 2144,-3 6-509,-2 1-693,0 7-233,0 0 1,-7 7-264,-2 2 216,-4 4 0,-9 9-349,6 1 322,-12 6 0,7 0-27,-4 1 1,-2-1-1,2 1 0,2-4-88,-1 3-123,6-9 71,-10 14 0,12-13-79,-4 4 175,4 2-39,8-10 95,-5 11 1,11-12-107,-3 3 441,10-9-218,3 3 0,8-9-28,4 5 123,3-5-94,6 9 1,2-10-34,4 7 0,-4-5 20,3 5 0,2-6 169,-2 6-176,7-7-25,-10 11 0,8-11-291,-9 7 287,2-1 20,-9 6-419,0 0 204,5-1 1,-17 1 21,4 0-230,-10 0 141,8-1 0,-11 1 106,2 0-208,-2-7 85,-2 5 0,-6-7-318,-4 4 227,-3-3 72,-2-7 0,-1 0-387,-4 0 602,-3 0 1,-6 0-1,-1 0 1</inkml:trace>
  <inkml:trace contextRef="#ctx0" brushRef="#br1" timeOffset="808">1133 221 8714,'10'-30'-57,"-1"1"188,14 0-1,-13 6 1,11-3 97,-6 6 538,0 7-370,6 0 1,-3 10-489,6-7 0,1 6 41,4 0 0,1 2-63,-1 2 1,0 0 37,1 0-612,-1 0 491,1 0 1,-6 0-133,1 0 1,-2 0-592,1 0 920,4 0 1,1-7-1,9-1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19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30 471 7505,'-13'-15'0,"3"1"0,5-1 427,3 0 0,2 5 25,0 1 1,0 4-107,0-5 0,7 5-115,3-5 0,3 2-44,1-2 0,1-1 4,0 6 1,6-6-49,3 1 0,4 2 102,2-2 0,-1 0-192,0-5 1,2 1 79,4-1 0,2-1-243,7-4 0,-6 4 82,-4-4 0,-1 4-131,1 1 1,-9 0-6,-1 1 0,-6 5-18,-3 5 1,-7 0-37,-3-1 143,-3 4-220,-2-6 1,0 9 71,0 3 1,-7-2 35,-3 7 0,2 0 141,-2 4 1,5 1 112,-4 0 0,4-1-64,-5 1 1,5 5 200,-5-1 0,5 3-93,-4-3 0,5-3-104,-1 4 1,2 1 40,-2-1 0,4 1 68,-4-1-143,3-4 1,2 5 77,0-6-4,7-7 0,1-1-34,6-7-4,1 0 1,0-7-217,0-3 0,-1-9 133,1-6 1,0 2-97,-1-1 1,-4-1 87,0-4 0,-7 4-210,2 1 1,-3 1 37,-2-1 1,-7-3 83,-3 8 1,-3-1 74,-1 6 1,-1 1 140,0 3 0,1-2-3,-1 7 0,0 0-67,0 5 1,6 0 60,-1 0 0,5 5-72,-5 0 0,7 7 64,-2-2 1,5 3 34,5 1 1,-2 1 6,7 0 0,0-1-12,4 1 1,1-2 167,0-3 0,0 1-107,-1-6 0,1 5-60,0-5 1,4 5-88,1-5 1,4 1 89,-4-1 0,4-2-138,-4 7 1,1-5 89,-1 5 1,-4-5-26,4 5 0,-4-2-64,-1 2 1,-5-2 0,-1-3 1,-5-2-59,1 7 0,-4-7 282,-1 3 1,-1-6-185,-4 0 178,-4-6 0,-5-2-17,-1-7 0,7 0 93,3 1 0,-1-1-133,1 0 1,0-4 20,5-1 0,6-4-132,4 4 0,3-5 118,2 6 0,4-7-417,1 1 1,6 4 108,-1 1 0,-3 6-404,3 4 0,1-2 6,8 8 611,-3-1 0,12 5 0,-6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0.16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30 8889,'10'0'93,"0"0"454,-7 0 136,10-7-280,-11 6-406,4-6-30,1 14 1,-6 6 206,4 6 1,-3 1-166,-2-6 0,5 6 118,0 0 0,-1 6-98,-4-2 0,0-1-162,0 2 0,0-2-87,0 1 1,0 2 88,0-6 1,0-1-538,0-4 690,0 0-161,0-7 65,0-2 0,0-9-23,0-7 1,0-1 1,0-14 1,0 1 33,0-5 0,0-1-2,0 1 0,0 4 104,0 1 0,7-1-14,3-4 0,-2 6 239,2 3 0,0 4-115,4 1 0,-4 6-130,0-1 52,0 7 0,4 1-144,1 7 0,0 8 109,-1 2 0,-1-1-16,-3 6 1,3-2-38,-3 1 0,-3-2-33,-2 2 0,1-2-269,-1-3 129,0 1-14,-5 0 100,0-7 366,0-2-294,0-6 0,2-6-58,2-4 1,0-3 24,6-2 0,-6-1 34,6-4 0,0 2 47,5-6 1,1 6-29,4-2 0,-4 1 122,4 4 1,-2-3-133,1 8 1,-3 4 63,4 1 1,-4 3-16,-1 2 1,0 7 6,0 3 1,-6 8-17,1 1 1,-2 7-3,2-1 0,-2-2-166,-3 1 0,-3-4 139,3 4 1,-4-6-335,-1 2 1,5-4 79,0-1 1,0 1-473,-5 4 729,0-10 1,7 9-1,1-11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200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294 89 14986,'-6'-15'-1646,"4"1"1,-6 1 1079,3 3 0,2 2 1461,-7 3 0,0 3-43,-5-3 0,1 5-240,-1 5 1,-5 3-500,1 7 0,-2 1-276,1 4 1,4-2-240,-4 6 1,-1-1 355,1 2 0,6 1-255,4-7 1,2 6-5,-2-6 1,3 6-487,7-5 1,0-1 207,0-4 1,0-5 143,0-1 0,2-5 542,3 1 1,3-4 137,7-1 1,-1-1-121,1-4 1,5 1 19,-1-5 0,3-3 123,-3-7 1,-3 2-246,4-2 0,-4 2 38,-1 3 0,0-1-21,-1 0 0,0 5-86,-5 1 0,3 4 64,-7-5-549,0 7 124,-5-4 345,0 7 1,0 2 33,0 3 0,0 3-1,0 7 0,0-1-49,0 1 5,0 0 1,0-1-90,0 1 1,1-5 292,4 0-113,-3-7 272,4 3 48,-6-6-183,7 0 1,-1-6-162,4-4 0,3-3-23,-3-2 0,-2-1-30,2-4 0,0 4-10,4-3 0,1 2 50,0 2 1,0 2 217,-1 4-1,1 0-145,0 5 1,-6 2-76,1-3 1,-2 5 363,2 5 1,2 3-123,-7 7 0,4 1 6,-4 4 0,0-4-95,-5 4 0,2-4-27,3-1 0,-4-1-163,4 1 109,-3 0-229,-2-1-203,0-5 436,0-3 0,1-6 119,4 0 1,-3-1-293,3-4 0,3-4-15,2-5 1,1-1 48,-1 0 1,3 1 16,-3-1 1,8-1 56,2-4 1,-1 4 50,-4-4 0,0 9-8,-1 1 0,-4 2-292,0-2 241,0 3 0,-1 7 183,1 0 0,-5 0 41,5 0 1,-5 2 44,5 3 0,-7-2-118,2 7 0,1-5-11,-1 5 1,2-7 380,-2 2-251,-4-4-8,12-1 1,-4 0-221,5 0 1,-4 0 1,0 0 1,0-4-160,4-1 1,-1-7 42,-3 2 1,3-4-74,-3-6 1,3 4-70,2-4 1,-2 4 75,-3 1 0,1 5-46,-6 1 0,2 5-336,-3-1 365,-2 4 1,10 12 345,-8 4 0,3 9-42,-2 1 1,1 8 241,4 1 1,2 7 13,-7-2 0,6 5-158,-1 5 0,3 5-29,2 10 0,-6-4-112,1 4 0,-7 1-52,2-1 1,-3 4 8,-2-4 1,-7 3-310,-2-8 1,-11 3-60,-5-8 0,-4-12 35,-5-7 0,1-13 334,-6-12 0,5-3 34,-6-7 1,3-8 283,-2-7 0,-2-13-177,7-11 0,4-4-228,6-1 1,7 0 76,3 0 0,7 2-9,12 2 0,5-2-371,9 3 0,4-4 7,7-1 0,7 0-56,7 0 1,7-5-280,8 0 0,-5 2 57,0 7 1,-7 5 164,2 5 0,-3 7-423,-2 4 919,-13 9 0,3 3 0,-11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8141,'10'-15'-198,"0"1"1,-5 1 1170,4 3-96,-5 3-599,2 7 1,-1 12-395,0 2 1,0 11-59,-5-1 354,0 4-73,0 8 1,5-3 352,0 6-349,0 0 0,-5 5 54,0 0 0,4 7-7,1 3 0,2-2-181,-2 2 1,-4-5 113,4 5 0,2-12-654,-2 3 1,0-11-7,-5 0 0,1-4-255,4-6 1,-3-3 823,3-6 0,3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603 74 8385,'0'-10'0,"0"0"298,0 1-17,-7-6 1,-1 2-17,-7 3 1,-6 4 23,-3 6 0,-11 0 0,-4 0 0,-3 4-95,-2 1 1,-1 7-125,1-2 1,5 3-238,0 1 1,6 1 131,-1 0 1,5-5-484,4-1 1,-1 1 242,6 5 0,6-5-1370,4-1 868,7-5 777,-4 9 0,7-12 0,0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4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0 412 8385,'22'0'0,"-1"-5"0,3 0 0,2-6 88,-6 1 1,4 4 87,-4 1 0,1-2 378,-1 2 1,1-4-128,4 4 0,-4-5-351,-6 5 1,-1-6 107,1 1 1,3-3-174,-3-2 1,1 0 80,-11 1 1,5-1-216,-5 0 161,-1-6 0,-5 5-154,-4-4 1,2 9-200,-7 1 0,-2 7 86,-7-2 1,3-2-13,-4 2 0,-1 2 64,1 8 0,0-2 111,6 7 0,-6 0 58,1 4 1,1 3 168,8 2 1,-2-2 8,7 2 0,-4-2-45,4-3 1,0 6 38,5-1 0,2 1-93,2-5 1,5-1 62,5 1 0,8 0-93,2 0 0,4-1-16,1 1 0,7-2 39,3-3 1,-1 1-5,1-6 1,-1 0-100,1-5 1,-8 5 83,-7 0 0,-6 0-84,2-5 101,-4 0-379,-8 0 182,-1 0 0,-9 0-98,-3 0 0,1-2 142,-11-3 0,3 2 17,-7-7 1,2 0 100,3-4 1,1 4-98,3 0 1,-2-1 211,8-9 0,-1 4-108,5-4 0,0 2 65,0-1 1,1 1 23,4-7 1,5 5-21,10-4 1,-2-1-142,6-4 1,1 5 3,4-1 0,-1 2-305,-4-1 1,-1 3 113,-3 6 0,-9 2-989,4 3 406,-4-3-234,-3 11 1042,-1-4 0,-7 12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2.9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8385,'15'0'-477,"-1"0"-138,1 0 1,-5 0 1633,0 0-665,-7 7 1,8 1 80,-6 7 1,0 4-137,-5 1 1,5 1 20,0-1 0,0-2-225,-5 6 0,0-6-165,0 2 1,0-4 171,0-1 0,0-1-153,0 1 1,-5-5-534,0 0 286,0-7 137,5 3 1,0-12 111,0-4 1,0-3-227,0-2 1,2-6 107,3-3 0,3-4 110,7-2 1,-1 1 13,1 0 0,5 1 16,-1 3 1,6-1 142,-6 7 1,3 1-118,-3 8 0,-3-1 254,4 6 0,-4 0-75,-1 5 1,0 11 51,0 4 1,-6 4-108,1 1 0,-7-2-49,2 6 0,-3-6-43,-2 2 0,0 1-17,0-1-71,0-1 144,0-4-255,0 0 0,-2-7 44,-3-3 152,4-3 0,-6-9-88,7-3 1,0-3-111,0-2 0,0 1 108,0-1 1,0 0-9,0 1 0,2-1 122,3 0 0,3 2-89,7 3 0,-6-1 112,1 6 1,0 0-116,5 5 0,-1 0 180,1 0 0,0 2-9,0 3 0,-1 3 128,1 7 1,0 1-163,-1 4 1,-4-4 12,0 3 1,-2-2-183,2-3 0,1 1 94,-6 0 1,7 0-182,-3-1 0,0 1 61,0 0 0,1-1-532,5 1 1,-5 0 58,-1-1 0,-4-5-587,5-4 1158,-7-4 0,11 6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1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8071,'14'0'729,"1"0"1,-2 1-301,-3 4 1,1-2-192,-6 7 0,5 2-180,-5 7 1,7-3-33,-3 4 1,-1-2-296,2 2 0,-5-4-256,5 4 0,-5-4 318,5-1 1,-7-1-1268,2 1 706,-4 0 768,-1-7 0,-6-2 0,-2-6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3.33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0 60 14435,'15'-15'-2894,"-7"0"4300,-1 1-501,-1 5-927,-4 3 315,4 6-1885,-6 0 365,0 0-761,0 6 1112,0 3 354,0 5 538,0 1 0,0 0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1T16:19:24.1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1072 8527,'7'8'-710,"-6"5"496,4-3 1,-1-2 941,0 2 0,-2 0-207,3 5 1,-3-1-179,-2 1 1,1-5-63,4 0 0,-3-1-528,3 6-61,-4 0 92,-1 0 0,0-6 208,0 1-190,0-7-333,0 4 314,0-20 0,0 3-9,0-10 1,0 2 150,0-1 1,5 1-132,0-7 1,7 6 164,-3-6 0,4 6-10,2-6 0,0 7 31,-1-1 0,1 4 203,0 5 0,0-1 59,-1 6 0,6 0-49,-1 5 1,1 6 44,-5 4 0,4 3-83,1 2 1,1 5-78,-1-1 0,-4 1 27,4-5 0,-4-1-36,-1 1 0,-5-2 45,-1-3-73,1-4 1,5-6-130,0 0 1,-6 0 133,1 0 1,-7-6-131,2-4 1,2-3 115,-2-2 1,1 1-123,-1-1 1,-3 0 40,3 0 0,-4-4-87,-1-1-38,-6 1 1,-2 4-22,-7 0 171,0 7 1,1 2-31,-1 6 1,0 1 147,0 4 1,6 3-37,-1 7 0,5 0 10,-5-1 1,5 1-60,-5 0 1,7-1 22,-2 1 0,-1 0-1,1 0 0,0-1-7,5 1-21,0 0 0,2-2 10,2-4 0,0 3 60,6-7-71,-1 0 1,8-5 6,2 0 1,-2 0-7,2 0 1,2-2-5,-1-3 1,5 2-6,-6-7 0,7 2-5,-1-2 0,-2-3-9,1 3 1,-4-8 11,4-1 0,1-6-38,4 6 1,2-9 36,3-2 1,-3-1-34,4-8 1,2-2-34,3-8 0,-3-3-8,2-7 1,-6 5 159,1 1 0,-3-1-105,-1-5 0,-9 7 166,-6 3 0,-7 3-97,-8 2 1,-2 0 131,-3 0 1,-9 1-99,-11 4 0,-4 3-36,-6 7 1,4 6 21,-3 3 0,3 5 2,2 6 0,4 4-189,1 10 0,1 8 95,-2 6 0,4 9 53,6 1 0,2 7-32,3 8 0,2 1 165,3-1 0,4 1-84,-4 4 1,8-3-60,2 3 0,8-2-48,2 2 1,3-1-125,11 6 0,-1-7 62,11 2 1,2 3-214,8 2 0,-2-8-391,7-2 1,-6-11 258,1-4 1,-4-1 442,-1-8 0,0-1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73F52-63EB-8D42-A789-BF12F4F7107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6EF5-0CB0-A84E-B2B6-AD6DCE048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that given a set of n independent observations Z1,...,Zn, each with variance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variance of the mean Z ̄ of the observations is given by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σ2/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17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19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3107-E0FB-8247-BFA1-8F7711BB1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3A0A-3DD4-314C-B397-DEDE9D30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BC301-0C69-8747-801D-AEAA1DC0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86FC-22E5-5D42-ACD6-9B1F9E6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6178-87C6-2C4E-B07E-F8F4A0E2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811E-9C02-714F-928B-1C784BA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3A9-9041-BF48-B4EA-3DF8951C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91AE-B845-6246-85D3-005B3D9D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4C6B-E212-4C4F-ABDE-E71A2F3D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0709-2D51-A946-9D95-F093D87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4C85-FF40-2F4D-AFC0-A48843AC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07292-E45E-4243-9E23-48472524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49A85-C51E-1B4C-8E62-7A74EF35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133-878D-4A41-88BA-30522C0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4B76-896F-654E-8410-B7E1E5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AA5A-F74F-214F-A7CF-F895421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1533-DF9A-A346-AE16-26C9CD0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C26D-A8A4-4540-9046-2F0F4F71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693A-7953-F34E-A223-00EF2D8D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EA03-FF41-F64D-BC7A-C97D4BF5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5F38-74BF-A54F-B5AD-4E524CE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829F-36D0-6048-994F-B69447E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FCE0A-0229-3142-9F6E-898C8F1D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B5BB-48EE-074C-8BB9-E11F8AAB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72C8-C268-E14D-9668-2DE77CB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4762-900D-D748-BBC8-13FDFD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DD15-4128-5846-A0E1-D70B4EA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B8-2395-7641-A7D6-701D42F8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83DE-CA7D-5A44-A602-D952D1AFD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70EC-C67B-E54F-B006-3F61154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44BE-9AD9-0940-8039-DC63DE0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E84-767A-714E-8D69-ED9B5AC6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5367-4AB3-E44C-B1EF-B21D93E4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E2C7-BE34-1044-A551-3A967F0D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E7FA-EA74-A44B-8EBA-EAF781F8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ABDF0-FA50-C742-8BEF-E0E183C1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D62E-75A7-FA44-B942-73FE0FB52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5824-C8DB-DF48-98C2-869EC45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A3271-E4F6-6D42-8DB6-BFB0263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227BB-0D7C-AA4A-8046-7893A85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6B0-0568-5848-AD24-7F834848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C7EFD-5086-2F4E-B2F0-AD3F85D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B8985-2A3C-4646-B88F-40F5B26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7FB2B-0A84-1B4F-8E84-4476358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71870-730B-4A42-87A9-E116795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61C8F-9DF1-E24A-B498-4F7D3DF1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67DE-6390-194D-BC9B-AB824FEE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507-24E5-574D-B374-B11477C3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4E4A-64A9-9B47-8246-1D1F6FBD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42F47-F438-B041-AF6E-6F142A1F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461C-6CE9-204E-82BB-DC51190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20C3-FC10-4C49-B097-049DC751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BBAB9-034E-2C41-99FC-AA7F15D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0A49-FA99-D940-80F5-AD35DE7B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0A3B8-5207-E049-BA7C-71BC0DC1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F6E7-6E1F-F64D-9CE7-E7593B67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F79F9-65A6-5F4A-8896-8F41025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302-287D-AC47-8C79-0DED4B5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E9F9-89AE-4642-A6A2-AB863393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64E-BEBB-B049-B493-C178A6E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5F0FF-E60A-164D-8967-FCF19521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7E77-656E-5242-8BDD-A83EC0E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9FD8-0399-074B-8940-2401F1B2A165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F26C-A41B-4C4A-9CD1-68AA2B13A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F0B-6930-A24C-A081-203FCD39F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543F-316F-3746-8447-EA6EDE29A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3.png"/><Relationship Id="rId21" Type="http://schemas.openxmlformats.org/officeDocument/2006/relationships/image" Target="../media/image114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27.png"/><Relationship Id="rId50" Type="http://schemas.openxmlformats.org/officeDocument/2006/relationships/customXml" Target="../ink/ink126.xml"/><Relationship Id="rId55" Type="http://schemas.openxmlformats.org/officeDocument/2006/relationships/image" Target="../media/image131.png"/><Relationship Id="rId7" Type="http://schemas.openxmlformats.org/officeDocument/2006/relationships/image" Target="../media/image10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2.png"/><Relationship Id="rId40" Type="http://schemas.openxmlformats.org/officeDocument/2006/relationships/customXml" Target="../ink/ink121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3.xml"/><Relationship Id="rId9" Type="http://schemas.openxmlformats.org/officeDocument/2006/relationships/image" Target="../media/image108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7.png"/><Relationship Id="rId30" Type="http://schemas.openxmlformats.org/officeDocument/2006/relationships/customXml" Target="../ink/ink116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8" Type="http://schemas.openxmlformats.org/officeDocument/2006/relationships/customXml" Target="../ink/ink105.xml"/><Relationship Id="rId51" Type="http://schemas.openxmlformats.org/officeDocument/2006/relationships/image" Target="../media/image129.png"/><Relationship Id="rId3" Type="http://schemas.openxmlformats.org/officeDocument/2006/relationships/image" Target="../media/image105.png"/><Relationship Id="rId12" Type="http://schemas.openxmlformats.org/officeDocument/2006/relationships/customXml" Target="../ink/ink10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20" Type="http://schemas.openxmlformats.org/officeDocument/2006/relationships/customXml" Target="../ink/ink111.xml"/><Relationship Id="rId41" Type="http://schemas.openxmlformats.org/officeDocument/2006/relationships/image" Target="../media/image124.png"/><Relationship Id="rId54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6.xml"/><Relationship Id="rId31" Type="http://schemas.openxmlformats.org/officeDocument/2006/relationships/image" Target="../media/image119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63" Type="http://schemas.openxmlformats.org/officeDocument/2006/relationships/image" Target="../media/image163.png"/><Relationship Id="rId84" Type="http://schemas.openxmlformats.org/officeDocument/2006/relationships/customXml" Target="../ink/ink171.xml"/><Relationship Id="rId138" Type="http://schemas.openxmlformats.org/officeDocument/2006/relationships/customXml" Target="../ink/ink198.xml"/><Relationship Id="rId159" Type="http://schemas.openxmlformats.org/officeDocument/2006/relationships/image" Target="../media/image211.png"/><Relationship Id="rId170" Type="http://schemas.openxmlformats.org/officeDocument/2006/relationships/customXml" Target="../ink/ink214.xml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107" Type="http://schemas.openxmlformats.org/officeDocument/2006/relationships/image" Target="../media/image185.png"/><Relationship Id="rId11" Type="http://schemas.openxmlformats.org/officeDocument/2006/relationships/image" Target="../media/image137.png"/><Relationship Id="rId32" Type="http://schemas.openxmlformats.org/officeDocument/2006/relationships/customXml" Target="../ink/ink145.xml"/><Relationship Id="rId53" Type="http://schemas.openxmlformats.org/officeDocument/2006/relationships/image" Target="../media/image158.png"/><Relationship Id="rId74" Type="http://schemas.openxmlformats.org/officeDocument/2006/relationships/customXml" Target="../ink/ink166.xml"/><Relationship Id="rId128" Type="http://schemas.openxmlformats.org/officeDocument/2006/relationships/customXml" Target="../ink/ink193.xml"/><Relationship Id="rId149" Type="http://schemas.openxmlformats.org/officeDocument/2006/relationships/image" Target="../media/image206.png"/><Relationship Id="rId5" Type="http://schemas.openxmlformats.org/officeDocument/2006/relationships/image" Target="../media/image134.png"/><Relationship Id="rId95" Type="http://schemas.openxmlformats.org/officeDocument/2006/relationships/image" Target="../media/image179.png"/><Relationship Id="rId160" Type="http://schemas.openxmlformats.org/officeDocument/2006/relationships/customXml" Target="../ink/ink209.xml"/><Relationship Id="rId181" Type="http://schemas.openxmlformats.org/officeDocument/2006/relationships/image" Target="../media/image222.png"/><Relationship Id="rId22" Type="http://schemas.openxmlformats.org/officeDocument/2006/relationships/customXml" Target="../ink/ink140.xml"/><Relationship Id="rId43" Type="http://schemas.openxmlformats.org/officeDocument/2006/relationships/image" Target="../media/image153.png"/><Relationship Id="rId64" Type="http://schemas.openxmlformats.org/officeDocument/2006/relationships/customXml" Target="../ink/ink161.xml"/><Relationship Id="rId118" Type="http://schemas.openxmlformats.org/officeDocument/2006/relationships/customXml" Target="../ink/ink188.xml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04.xml"/><Relationship Id="rId171" Type="http://schemas.openxmlformats.org/officeDocument/2006/relationships/image" Target="../media/image217.png"/><Relationship Id="rId192" Type="http://schemas.openxmlformats.org/officeDocument/2006/relationships/customXml" Target="../ink/ink225.xml"/><Relationship Id="rId206" Type="http://schemas.openxmlformats.org/officeDocument/2006/relationships/customXml" Target="../ink/ink232.xml"/><Relationship Id="rId12" Type="http://schemas.openxmlformats.org/officeDocument/2006/relationships/customXml" Target="../ink/ink135.xml"/><Relationship Id="rId33" Type="http://schemas.openxmlformats.org/officeDocument/2006/relationships/image" Target="../media/image148.png"/><Relationship Id="rId108" Type="http://schemas.openxmlformats.org/officeDocument/2006/relationships/customXml" Target="../ink/ink183.xml"/><Relationship Id="rId129" Type="http://schemas.openxmlformats.org/officeDocument/2006/relationships/image" Target="../media/image196.png"/><Relationship Id="rId54" Type="http://schemas.openxmlformats.org/officeDocument/2006/relationships/customXml" Target="../ink/ink156.xml"/><Relationship Id="rId75" Type="http://schemas.openxmlformats.org/officeDocument/2006/relationships/image" Target="../media/image169.png"/><Relationship Id="rId96" Type="http://schemas.openxmlformats.org/officeDocument/2006/relationships/customXml" Target="../ink/ink177.xml"/><Relationship Id="rId140" Type="http://schemas.openxmlformats.org/officeDocument/2006/relationships/customXml" Target="../ink/ink199.xml"/><Relationship Id="rId161" Type="http://schemas.openxmlformats.org/officeDocument/2006/relationships/image" Target="../media/image212.png"/><Relationship Id="rId182" Type="http://schemas.openxmlformats.org/officeDocument/2006/relationships/customXml" Target="../ink/ink220.xml"/><Relationship Id="rId6" Type="http://schemas.openxmlformats.org/officeDocument/2006/relationships/customXml" Target="../ink/ink132.xml"/><Relationship Id="rId23" Type="http://schemas.openxmlformats.org/officeDocument/2006/relationships/image" Target="../media/image143.png"/><Relationship Id="rId119" Type="http://schemas.openxmlformats.org/officeDocument/2006/relationships/image" Target="../media/image191.png"/><Relationship Id="rId44" Type="http://schemas.openxmlformats.org/officeDocument/2006/relationships/customXml" Target="../ink/ink151.xml"/><Relationship Id="rId65" Type="http://schemas.openxmlformats.org/officeDocument/2006/relationships/image" Target="../media/image164.png"/><Relationship Id="rId86" Type="http://schemas.openxmlformats.org/officeDocument/2006/relationships/customXml" Target="../ink/ink172.xml"/><Relationship Id="rId130" Type="http://schemas.openxmlformats.org/officeDocument/2006/relationships/customXml" Target="../ink/ink194.xml"/><Relationship Id="rId151" Type="http://schemas.openxmlformats.org/officeDocument/2006/relationships/image" Target="../media/image207.png"/><Relationship Id="rId172" Type="http://schemas.openxmlformats.org/officeDocument/2006/relationships/customXml" Target="../ink/ink215.xml"/><Relationship Id="rId193" Type="http://schemas.openxmlformats.org/officeDocument/2006/relationships/image" Target="../media/image228.png"/><Relationship Id="rId207" Type="http://schemas.openxmlformats.org/officeDocument/2006/relationships/image" Target="../media/image79.png"/><Relationship Id="rId13" Type="http://schemas.openxmlformats.org/officeDocument/2006/relationships/image" Target="../media/image138.png"/><Relationship Id="rId109" Type="http://schemas.openxmlformats.org/officeDocument/2006/relationships/image" Target="../media/image186.png"/><Relationship Id="rId34" Type="http://schemas.openxmlformats.org/officeDocument/2006/relationships/customXml" Target="../ink/ink146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120" Type="http://schemas.openxmlformats.org/officeDocument/2006/relationships/customXml" Target="../ink/ink189.xml"/><Relationship Id="rId141" Type="http://schemas.openxmlformats.org/officeDocument/2006/relationships/image" Target="../media/image202.png"/><Relationship Id="rId7" Type="http://schemas.openxmlformats.org/officeDocument/2006/relationships/image" Target="../media/image135.png"/><Relationship Id="rId162" Type="http://schemas.openxmlformats.org/officeDocument/2006/relationships/customXml" Target="../ink/ink210.xml"/><Relationship Id="rId183" Type="http://schemas.openxmlformats.org/officeDocument/2006/relationships/image" Target="../media/image223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15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110" Type="http://schemas.openxmlformats.org/officeDocument/2006/relationships/customXml" Target="../ink/ink184.xml"/><Relationship Id="rId115" Type="http://schemas.openxmlformats.org/officeDocument/2006/relationships/image" Target="../media/image189.png"/><Relationship Id="rId131" Type="http://schemas.openxmlformats.org/officeDocument/2006/relationships/image" Target="../media/image197.png"/><Relationship Id="rId136" Type="http://schemas.openxmlformats.org/officeDocument/2006/relationships/customXml" Target="../ink/ink197.xml"/><Relationship Id="rId157" Type="http://schemas.openxmlformats.org/officeDocument/2006/relationships/image" Target="../media/image210.png"/><Relationship Id="rId178" Type="http://schemas.openxmlformats.org/officeDocument/2006/relationships/customXml" Target="../ink/ink218.xml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52" Type="http://schemas.openxmlformats.org/officeDocument/2006/relationships/customXml" Target="../ink/ink205.xml"/><Relationship Id="rId173" Type="http://schemas.openxmlformats.org/officeDocument/2006/relationships/image" Target="../media/image218.png"/><Relationship Id="rId194" Type="http://schemas.openxmlformats.org/officeDocument/2006/relationships/customXml" Target="../ink/ink226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19" Type="http://schemas.openxmlformats.org/officeDocument/2006/relationships/image" Target="../media/image14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4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105" Type="http://schemas.openxmlformats.org/officeDocument/2006/relationships/image" Target="../media/image184.png"/><Relationship Id="rId126" Type="http://schemas.openxmlformats.org/officeDocument/2006/relationships/customXml" Target="../ink/ink192.xml"/><Relationship Id="rId147" Type="http://schemas.openxmlformats.org/officeDocument/2006/relationships/image" Target="../media/image205.png"/><Relationship Id="rId168" Type="http://schemas.openxmlformats.org/officeDocument/2006/relationships/customXml" Target="../ink/ink213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121" Type="http://schemas.openxmlformats.org/officeDocument/2006/relationships/image" Target="../media/image192.png"/><Relationship Id="rId142" Type="http://schemas.openxmlformats.org/officeDocument/2006/relationships/customXml" Target="../ink/ink200.xml"/><Relationship Id="rId163" Type="http://schemas.openxmlformats.org/officeDocument/2006/relationships/image" Target="../media/image213.png"/><Relationship Id="rId184" Type="http://schemas.openxmlformats.org/officeDocument/2006/relationships/customXml" Target="../ink/ink221.xml"/><Relationship Id="rId189" Type="http://schemas.openxmlformats.org/officeDocument/2006/relationships/image" Target="../media/image226.png"/><Relationship Id="rId3" Type="http://schemas.openxmlformats.org/officeDocument/2006/relationships/image" Target="../media/image133.png"/><Relationship Id="rId25" Type="http://schemas.openxmlformats.org/officeDocument/2006/relationships/image" Target="../media/image144.png"/><Relationship Id="rId46" Type="http://schemas.openxmlformats.org/officeDocument/2006/relationships/customXml" Target="../ink/ink152.xml"/><Relationship Id="rId67" Type="http://schemas.openxmlformats.org/officeDocument/2006/relationships/image" Target="../media/image165.png"/><Relationship Id="rId116" Type="http://schemas.openxmlformats.org/officeDocument/2006/relationships/customXml" Target="../ink/ink187.xml"/><Relationship Id="rId137" Type="http://schemas.openxmlformats.org/officeDocument/2006/relationships/image" Target="../media/image200.png"/><Relationship Id="rId158" Type="http://schemas.openxmlformats.org/officeDocument/2006/relationships/customXml" Target="../ink/ink208.xml"/><Relationship Id="rId20" Type="http://schemas.openxmlformats.org/officeDocument/2006/relationships/customXml" Target="../ink/ink139.xml"/><Relationship Id="rId41" Type="http://schemas.openxmlformats.org/officeDocument/2006/relationships/image" Target="../media/image152.png"/><Relationship Id="rId62" Type="http://schemas.openxmlformats.org/officeDocument/2006/relationships/customXml" Target="../ink/ink160.xml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111" Type="http://schemas.openxmlformats.org/officeDocument/2006/relationships/image" Target="../media/image187.png"/><Relationship Id="rId132" Type="http://schemas.openxmlformats.org/officeDocument/2006/relationships/customXml" Target="../ink/ink195.xml"/><Relationship Id="rId153" Type="http://schemas.openxmlformats.org/officeDocument/2006/relationships/image" Target="../media/image208.png"/><Relationship Id="rId174" Type="http://schemas.openxmlformats.org/officeDocument/2006/relationships/customXml" Target="../ink/ink216.xml"/><Relationship Id="rId179" Type="http://schemas.openxmlformats.org/officeDocument/2006/relationships/image" Target="../media/image221.png"/><Relationship Id="rId195" Type="http://schemas.openxmlformats.org/officeDocument/2006/relationships/image" Target="../media/image229.png"/><Relationship Id="rId190" Type="http://schemas.openxmlformats.org/officeDocument/2006/relationships/customXml" Target="../ink/ink224.xml"/><Relationship Id="rId204" Type="http://schemas.openxmlformats.org/officeDocument/2006/relationships/customXml" Target="../ink/ink231.xml"/><Relationship Id="rId15" Type="http://schemas.openxmlformats.org/officeDocument/2006/relationships/image" Target="../media/image139.png"/><Relationship Id="rId36" Type="http://schemas.openxmlformats.org/officeDocument/2006/relationships/customXml" Target="../ink/ink147.xml"/><Relationship Id="rId57" Type="http://schemas.openxmlformats.org/officeDocument/2006/relationships/image" Target="../media/image160.png"/><Relationship Id="rId106" Type="http://schemas.openxmlformats.org/officeDocument/2006/relationships/customXml" Target="../ink/ink182.xml"/><Relationship Id="rId127" Type="http://schemas.openxmlformats.org/officeDocument/2006/relationships/image" Target="../media/image195.png"/><Relationship Id="rId10" Type="http://schemas.openxmlformats.org/officeDocument/2006/relationships/customXml" Target="../ink/ink134.xml"/><Relationship Id="rId31" Type="http://schemas.openxmlformats.org/officeDocument/2006/relationships/image" Target="../media/image147.png"/><Relationship Id="rId52" Type="http://schemas.openxmlformats.org/officeDocument/2006/relationships/customXml" Target="../ink/ink155.xml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190.xml"/><Relationship Id="rId143" Type="http://schemas.openxmlformats.org/officeDocument/2006/relationships/image" Target="../media/image203.png"/><Relationship Id="rId148" Type="http://schemas.openxmlformats.org/officeDocument/2006/relationships/customXml" Target="../ink/ink203.xml"/><Relationship Id="rId164" Type="http://schemas.openxmlformats.org/officeDocument/2006/relationships/customXml" Target="../ink/ink211.xml"/><Relationship Id="rId169" Type="http://schemas.openxmlformats.org/officeDocument/2006/relationships/image" Target="../media/image216.png"/><Relationship Id="rId185" Type="http://schemas.openxmlformats.org/officeDocument/2006/relationships/image" Target="../media/image224.png"/><Relationship Id="rId4" Type="http://schemas.openxmlformats.org/officeDocument/2006/relationships/customXml" Target="../ink/ink131.xml"/><Relationship Id="rId9" Type="http://schemas.openxmlformats.org/officeDocument/2006/relationships/image" Target="../media/image136.png"/><Relationship Id="rId180" Type="http://schemas.openxmlformats.org/officeDocument/2006/relationships/customXml" Target="../ink/ink219.xml"/><Relationship Id="rId26" Type="http://schemas.openxmlformats.org/officeDocument/2006/relationships/customXml" Target="../ink/ink142.xml"/><Relationship Id="rId47" Type="http://schemas.openxmlformats.org/officeDocument/2006/relationships/image" Target="../media/image155.png"/><Relationship Id="rId68" Type="http://schemas.openxmlformats.org/officeDocument/2006/relationships/customXml" Target="../ink/ink163.xml"/><Relationship Id="rId89" Type="http://schemas.openxmlformats.org/officeDocument/2006/relationships/image" Target="../media/image176.png"/><Relationship Id="rId112" Type="http://schemas.openxmlformats.org/officeDocument/2006/relationships/customXml" Target="../ink/ink185.xml"/><Relationship Id="rId133" Type="http://schemas.openxmlformats.org/officeDocument/2006/relationships/image" Target="../media/image198.png"/><Relationship Id="rId154" Type="http://schemas.openxmlformats.org/officeDocument/2006/relationships/customXml" Target="../ink/ink206.xml"/><Relationship Id="rId175" Type="http://schemas.openxmlformats.org/officeDocument/2006/relationships/image" Target="../media/image219.png"/><Relationship Id="rId196" Type="http://schemas.openxmlformats.org/officeDocument/2006/relationships/customXml" Target="../ink/ink227.xml"/><Relationship Id="rId200" Type="http://schemas.openxmlformats.org/officeDocument/2006/relationships/customXml" Target="../ink/ink229.xml"/><Relationship Id="rId16" Type="http://schemas.openxmlformats.org/officeDocument/2006/relationships/customXml" Target="../ink/ink137.xml"/><Relationship Id="rId37" Type="http://schemas.openxmlformats.org/officeDocument/2006/relationships/image" Target="../media/image150.png"/><Relationship Id="rId58" Type="http://schemas.openxmlformats.org/officeDocument/2006/relationships/customXml" Target="../ink/ink158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123" Type="http://schemas.openxmlformats.org/officeDocument/2006/relationships/image" Target="../media/image193.png"/><Relationship Id="rId144" Type="http://schemas.openxmlformats.org/officeDocument/2006/relationships/customXml" Target="../ink/ink201.xml"/><Relationship Id="rId90" Type="http://schemas.openxmlformats.org/officeDocument/2006/relationships/customXml" Target="../ink/ink174.xml"/><Relationship Id="rId165" Type="http://schemas.openxmlformats.org/officeDocument/2006/relationships/image" Target="../media/image214.png"/><Relationship Id="rId186" Type="http://schemas.openxmlformats.org/officeDocument/2006/relationships/customXml" Target="../ink/ink222.xml"/><Relationship Id="rId27" Type="http://schemas.openxmlformats.org/officeDocument/2006/relationships/image" Target="../media/image145.png"/><Relationship Id="rId48" Type="http://schemas.openxmlformats.org/officeDocument/2006/relationships/customXml" Target="../ink/ink153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196.xml"/><Relationship Id="rId80" Type="http://schemas.openxmlformats.org/officeDocument/2006/relationships/customXml" Target="../ink/ink169.xml"/><Relationship Id="rId155" Type="http://schemas.openxmlformats.org/officeDocument/2006/relationships/image" Target="../media/image209.png"/><Relationship Id="rId176" Type="http://schemas.openxmlformats.org/officeDocument/2006/relationships/customXml" Target="../ink/ink217.xml"/><Relationship Id="rId197" Type="http://schemas.openxmlformats.org/officeDocument/2006/relationships/image" Target="../media/image230.png"/><Relationship Id="rId201" Type="http://schemas.openxmlformats.org/officeDocument/2006/relationships/image" Target="../media/image232.png"/><Relationship Id="rId17" Type="http://schemas.openxmlformats.org/officeDocument/2006/relationships/image" Target="../media/image140.png"/><Relationship Id="rId38" Type="http://schemas.openxmlformats.org/officeDocument/2006/relationships/customXml" Target="../ink/ink148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191.xml"/><Relationship Id="rId70" Type="http://schemas.openxmlformats.org/officeDocument/2006/relationships/customXml" Target="../ink/ink164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12.xml"/><Relationship Id="rId187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3.xml"/><Relationship Id="rId49" Type="http://schemas.openxmlformats.org/officeDocument/2006/relationships/image" Target="../media/image156.png"/><Relationship Id="rId114" Type="http://schemas.openxmlformats.org/officeDocument/2006/relationships/customXml" Target="../ink/ink186.xml"/><Relationship Id="rId60" Type="http://schemas.openxmlformats.org/officeDocument/2006/relationships/customXml" Target="../ink/ink159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07.xml"/><Relationship Id="rId177" Type="http://schemas.openxmlformats.org/officeDocument/2006/relationships/image" Target="../media/image220.png"/><Relationship Id="rId198" Type="http://schemas.openxmlformats.org/officeDocument/2006/relationships/customXml" Target="../ink/ink228.xml"/><Relationship Id="rId202" Type="http://schemas.openxmlformats.org/officeDocument/2006/relationships/customXml" Target="../ink/ink230.xml"/><Relationship Id="rId18" Type="http://schemas.openxmlformats.org/officeDocument/2006/relationships/customXml" Target="../ink/ink138.xml"/><Relationship Id="rId39" Type="http://schemas.openxmlformats.org/officeDocument/2006/relationships/image" Target="../media/image151.png"/><Relationship Id="rId50" Type="http://schemas.openxmlformats.org/officeDocument/2006/relationships/customXml" Target="../ink/ink154.xml"/><Relationship Id="rId104" Type="http://schemas.openxmlformats.org/officeDocument/2006/relationships/customXml" Target="../ink/ink181.xml"/><Relationship Id="rId125" Type="http://schemas.openxmlformats.org/officeDocument/2006/relationships/image" Target="../media/image194.png"/><Relationship Id="rId146" Type="http://schemas.openxmlformats.org/officeDocument/2006/relationships/customXml" Target="../ink/ink202.xml"/><Relationship Id="rId167" Type="http://schemas.openxmlformats.org/officeDocument/2006/relationships/image" Target="../media/image215.png"/><Relationship Id="rId188" Type="http://schemas.openxmlformats.org/officeDocument/2006/relationships/customXml" Target="../ink/ink223.xml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customXml" Target="../ink/ink130.xml"/><Relationship Id="rId29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0.xml"/><Relationship Id="rId21" Type="http://schemas.openxmlformats.org/officeDocument/2006/relationships/customXml" Target="../ink/ink242.xml"/><Relationship Id="rId42" Type="http://schemas.openxmlformats.org/officeDocument/2006/relationships/image" Target="../media/image254.png"/><Relationship Id="rId63" Type="http://schemas.openxmlformats.org/officeDocument/2006/relationships/customXml" Target="../ink/ink263.xml"/><Relationship Id="rId84" Type="http://schemas.openxmlformats.org/officeDocument/2006/relationships/image" Target="../media/image275.png"/><Relationship Id="rId138" Type="http://schemas.openxmlformats.org/officeDocument/2006/relationships/image" Target="../media/image302.png"/><Relationship Id="rId159" Type="http://schemas.openxmlformats.org/officeDocument/2006/relationships/customXml" Target="../ink/ink311.xml"/><Relationship Id="rId170" Type="http://schemas.openxmlformats.org/officeDocument/2006/relationships/image" Target="../media/image318.png"/><Relationship Id="rId107" Type="http://schemas.openxmlformats.org/officeDocument/2006/relationships/customXml" Target="../ink/ink285.xml"/><Relationship Id="rId11" Type="http://schemas.openxmlformats.org/officeDocument/2006/relationships/customXml" Target="../ink/ink237.xml"/><Relationship Id="rId32" Type="http://schemas.openxmlformats.org/officeDocument/2006/relationships/image" Target="../media/image249.png"/><Relationship Id="rId53" Type="http://schemas.openxmlformats.org/officeDocument/2006/relationships/customXml" Target="../ink/ink258.xml"/><Relationship Id="rId74" Type="http://schemas.openxmlformats.org/officeDocument/2006/relationships/image" Target="../media/image270.png"/><Relationship Id="rId128" Type="http://schemas.openxmlformats.org/officeDocument/2006/relationships/image" Target="../media/image297.png"/><Relationship Id="rId149" Type="http://schemas.openxmlformats.org/officeDocument/2006/relationships/customXml" Target="../ink/ink306.xml"/><Relationship Id="rId5" Type="http://schemas.openxmlformats.org/officeDocument/2006/relationships/customXml" Target="../ink/ink234.xml"/><Relationship Id="rId95" Type="http://schemas.openxmlformats.org/officeDocument/2006/relationships/customXml" Target="../ink/ink279.xml"/><Relationship Id="rId160" Type="http://schemas.openxmlformats.org/officeDocument/2006/relationships/image" Target="../media/image313.png"/><Relationship Id="rId181" Type="http://schemas.openxmlformats.org/officeDocument/2006/relationships/customXml" Target="../ink/ink322.xml"/><Relationship Id="rId22" Type="http://schemas.openxmlformats.org/officeDocument/2006/relationships/image" Target="../media/image244.png"/><Relationship Id="rId43" Type="http://schemas.openxmlformats.org/officeDocument/2006/relationships/customXml" Target="../ink/ink253.xml"/><Relationship Id="rId64" Type="http://schemas.openxmlformats.org/officeDocument/2006/relationships/image" Target="../media/image265.png"/><Relationship Id="rId118" Type="http://schemas.openxmlformats.org/officeDocument/2006/relationships/image" Target="../media/image292.png"/><Relationship Id="rId139" Type="http://schemas.openxmlformats.org/officeDocument/2006/relationships/customXml" Target="../ink/ink301.xml"/><Relationship Id="rId85" Type="http://schemas.openxmlformats.org/officeDocument/2006/relationships/customXml" Target="../ink/ink274.xml"/><Relationship Id="rId150" Type="http://schemas.openxmlformats.org/officeDocument/2006/relationships/image" Target="../media/image308.png"/><Relationship Id="rId171" Type="http://schemas.openxmlformats.org/officeDocument/2006/relationships/customXml" Target="../ink/ink317.xml"/><Relationship Id="rId12" Type="http://schemas.openxmlformats.org/officeDocument/2006/relationships/image" Target="../media/image239.png"/><Relationship Id="rId33" Type="http://schemas.openxmlformats.org/officeDocument/2006/relationships/customXml" Target="../ink/ink248.xml"/><Relationship Id="rId108" Type="http://schemas.openxmlformats.org/officeDocument/2006/relationships/image" Target="../media/image287.png"/><Relationship Id="rId129" Type="http://schemas.openxmlformats.org/officeDocument/2006/relationships/customXml" Target="../ink/ink296.xml"/><Relationship Id="rId54" Type="http://schemas.openxmlformats.org/officeDocument/2006/relationships/image" Target="../media/image260.png"/><Relationship Id="rId75" Type="http://schemas.openxmlformats.org/officeDocument/2006/relationships/customXml" Target="../ink/ink269.xml"/><Relationship Id="rId96" Type="http://schemas.openxmlformats.org/officeDocument/2006/relationships/image" Target="../media/image281.png"/><Relationship Id="rId140" Type="http://schemas.openxmlformats.org/officeDocument/2006/relationships/image" Target="../media/image303.png"/><Relationship Id="rId161" Type="http://schemas.openxmlformats.org/officeDocument/2006/relationships/customXml" Target="../ink/ink312.xml"/><Relationship Id="rId182" Type="http://schemas.openxmlformats.org/officeDocument/2006/relationships/image" Target="../media/image324.png"/><Relationship Id="rId6" Type="http://schemas.openxmlformats.org/officeDocument/2006/relationships/image" Target="../media/image236.png"/><Relationship Id="rId23" Type="http://schemas.openxmlformats.org/officeDocument/2006/relationships/customXml" Target="../ink/ink243.xml"/><Relationship Id="rId119" Type="http://schemas.openxmlformats.org/officeDocument/2006/relationships/customXml" Target="../ink/ink291.xml"/><Relationship Id="rId44" Type="http://schemas.openxmlformats.org/officeDocument/2006/relationships/image" Target="../media/image255.png"/><Relationship Id="rId65" Type="http://schemas.openxmlformats.org/officeDocument/2006/relationships/customXml" Target="../ink/ink264.xml"/><Relationship Id="rId86" Type="http://schemas.openxmlformats.org/officeDocument/2006/relationships/image" Target="../media/image276.png"/><Relationship Id="rId130" Type="http://schemas.openxmlformats.org/officeDocument/2006/relationships/image" Target="../media/image298.png"/><Relationship Id="rId151" Type="http://schemas.openxmlformats.org/officeDocument/2006/relationships/customXml" Target="../ink/ink307.xml"/><Relationship Id="rId172" Type="http://schemas.openxmlformats.org/officeDocument/2006/relationships/image" Target="../media/image319.png"/><Relationship Id="rId13" Type="http://schemas.openxmlformats.org/officeDocument/2006/relationships/customXml" Target="../ink/ink238.xml"/><Relationship Id="rId18" Type="http://schemas.openxmlformats.org/officeDocument/2006/relationships/image" Target="../media/image242.png"/><Relationship Id="rId39" Type="http://schemas.openxmlformats.org/officeDocument/2006/relationships/customXml" Target="../ink/ink251.xml"/><Relationship Id="rId109" Type="http://schemas.openxmlformats.org/officeDocument/2006/relationships/customXml" Target="../ink/ink286.xml"/><Relationship Id="rId34" Type="http://schemas.openxmlformats.org/officeDocument/2006/relationships/image" Target="../media/image250.png"/><Relationship Id="rId50" Type="http://schemas.openxmlformats.org/officeDocument/2006/relationships/image" Target="../media/image258.png"/><Relationship Id="rId55" Type="http://schemas.openxmlformats.org/officeDocument/2006/relationships/customXml" Target="../ink/ink259.xml"/><Relationship Id="rId76" Type="http://schemas.openxmlformats.org/officeDocument/2006/relationships/image" Target="../media/image271.png"/><Relationship Id="rId97" Type="http://schemas.openxmlformats.org/officeDocument/2006/relationships/customXml" Target="../ink/ink280.xml"/><Relationship Id="rId104" Type="http://schemas.openxmlformats.org/officeDocument/2006/relationships/image" Target="../media/image285.png"/><Relationship Id="rId120" Type="http://schemas.openxmlformats.org/officeDocument/2006/relationships/image" Target="../media/image293.png"/><Relationship Id="rId125" Type="http://schemas.openxmlformats.org/officeDocument/2006/relationships/customXml" Target="../ink/ink294.xml"/><Relationship Id="rId141" Type="http://schemas.openxmlformats.org/officeDocument/2006/relationships/customXml" Target="../ink/ink302.xml"/><Relationship Id="rId146" Type="http://schemas.openxmlformats.org/officeDocument/2006/relationships/image" Target="../media/image306.png"/><Relationship Id="rId167" Type="http://schemas.openxmlformats.org/officeDocument/2006/relationships/customXml" Target="../ink/ink315.xml"/><Relationship Id="rId7" Type="http://schemas.openxmlformats.org/officeDocument/2006/relationships/customXml" Target="../ink/ink235.xml"/><Relationship Id="rId71" Type="http://schemas.openxmlformats.org/officeDocument/2006/relationships/customXml" Target="../ink/ink267.xml"/><Relationship Id="rId92" Type="http://schemas.openxmlformats.org/officeDocument/2006/relationships/image" Target="../media/image279.png"/><Relationship Id="rId162" Type="http://schemas.openxmlformats.org/officeDocument/2006/relationships/image" Target="../media/image314.png"/><Relationship Id="rId183" Type="http://schemas.openxmlformats.org/officeDocument/2006/relationships/customXml" Target="../ink/ink323.xml"/><Relationship Id="rId2" Type="http://schemas.openxmlformats.org/officeDocument/2006/relationships/customXml" Target="../ink/ink233.xml"/><Relationship Id="rId29" Type="http://schemas.openxmlformats.org/officeDocument/2006/relationships/customXml" Target="../ink/ink246.xml"/><Relationship Id="rId24" Type="http://schemas.openxmlformats.org/officeDocument/2006/relationships/image" Target="../media/image245.png"/><Relationship Id="rId40" Type="http://schemas.openxmlformats.org/officeDocument/2006/relationships/image" Target="../media/image253.png"/><Relationship Id="rId45" Type="http://schemas.openxmlformats.org/officeDocument/2006/relationships/customXml" Target="../ink/ink254.xml"/><Relationship Id="rId66" Type="http://schemas.openxmlformats.org/officeDocument/2006/relationships/image" Target="../media/image266.png"/><Relationship Id="rId87" Type="http://schemas.openxmlformats.org/officeDocument/2006/relationships/customXml" Target="../ink/ink275.xml"/><Relationship Id="rId110" Type="http://schemas.openxmlformats.org/officeDocument/2006/relationships/image" Target="../media/image288.png"/><Relationship Id="rId115" Type="http://schemas.openxmlformats.org/officeDocument/2006/relationships/customXml" Target="../ink/ink289.xml"/><Relationship Id="rId131" Type="http://schemas.openxmlformats.org/officeDocument/2006/relationships/customXml" Target="../ink/ink297.xml"/><Relationship Id="rId136" Type="http://schemas.openxmlformats.org/officeDocument/2006/relationships/image" Target="../media/image301.png"/><Relationship Id="rId157" Type="http://schemas.openxmlformats.org/officeDocument/2006/relationships/customXml" Target="../ink/ink310.xml"/><Relationship Id="rId178" Type="http://schemas.openxmlformats.org/officeDocument/2006/relationships/image" Target="../media/image322.png"/><Relationship Id="rId61" Type="http://schemas.openxmlformats.org/officeDocument/2006/relationships/customXml" Target="../ink/ink262.xml"/><Relationship Id="rId82" Type="http://schemas.openxmlformats.org/officeDocument/2006/relationships/image" Target="../media/image274.png"/><Relationship Id="rId152" Type="http://schemas.openxmlformats.org/officeDocument/2006/relationships/image" Target="../media/image309.png"/><Relationship Id="rId173" Type="http://schemas.openxmlformats.org/officeDocument/2006/relationships/customXml" Target="../ink/ink318.xml"/><Relationship Id="rId19" Type="http://schemas.openxmlformats.org/officeDocument/2006/relationships/customXml" Target="../ink/ink241.xml"/><Relationship Id="rId14" Type="http://schemas.openxmlformats.org/officeDocument/2006/relationships/image" Target="../media/image240.png"/><Relationship Id="rId30" Type="http://schemas.openxmlformats.org/officeDocument/2006/relationships/image" Target="../media/image248.png"/><Relationship Id="rId35" Type="http://schemas.openxmlformats.org/officeDocument/2006/relationships/customXml" Target="../ink/ink249.xml"/><Relationship Id="rId56" Type="http://schemas.openxmlformats.org/officeDocument/2006/relationships/image" Target="../media/image261.png"/><Relationship Id="rId77" Type="http://schemas.openxmlformats.org/officeDocument/2006/relationships/customXml" Target="../ink/ink270.xml"/><Relationship Id="rId100" Type="http://schemas.openxmlformats.org/officeDocument/2006/relationships/image" Target="../media/image283.png"/><Relationship Id="rId105" Type="http://schemas.openxmlformats.org/officeDocument/2006/relationships/customXml" Target="../ink/ink284.xml"/><Relationship Id="rId126" Type="http://schemas.openxmlformats.org/officeDocument/2006/relationships/image" Target="../media/image296.png"/><Relationship Id="rId147" Type="http://schemas.openxmlformats.org/officeDocument/2006/relationships/customXml" Target="../ink/ink305.xml"/><Relationship Id="rId168" Type="http://schemas.openxmlformats.org/officeDocument/2006/relationships/image" Target="../media/image317.png"/><Relationship Id="rId8" Type="http://schemas.openxmlformats.org/officeDocument/2006/relationships/image" Target="../media/image237.png"/><Relationship Id="rId51" Type="http://schemas.openxmlformats.org/officeDocument/2006/relationships/customXml" Target="../ink/ink257.xml"/><Relationship Id="rId72" Type="http://schemas.openxmlformats.org/officeDocument/2006/relationships/image" Target="../media/image269.png"/><Relationship Id="rId93" Type="http://schemas.openxmlformats.org/officeDocument/2006/relationships/customXml" Target="../ink/ink278.xml"/><Relationship Id="rId98" Type="http://schemas.openxmlformats.org/officeDocument/2006/relationships/image" Target="../media/image282.png"/><Relationship Id="rId121" Type="http://schemas.openxmlformats.org/officeDocument/2006/relationships/customXml" Target="../ink/ink292.xml"/><Relationship Id="rId142" Type="http://schemas.openxmlformats.org/officeDocument/2006/relationships/image" Target="../media/image304.png"/><Relationship Id="rId163" Type="http://schemas.openxmlformats.org/officeDocument/2006/relationships/customXml" Target="../ink/ink313.xml"/><Relationship Id="rId184" Type="http://schemas.openxmlformats.org/officeDocument/2006/relationships/image" Target="../media/image325.png"/><Relationship Id="rId25" Type="http://schemas.openxmlformats.org/officeDocument/2006/relationships/customXml" Target="../ink/ink244.xml"/><Relationship Id="rId46" Type="http://schemas.openxmlformats.org/officeDocument/2006/relationships/image" Target="../media/image256.png"/><Relationship Id="rId67" Type="http://schemas.openxmlformats.org/officeDocument/2006/relationships/customXml" Target="../ink/ink265.xml"/><Relationship Id="rId116" Type="http://schemas.openxmlformats.org/officeDocument/2006/relationships/image" Target="../media/image291.png"/><Relationship Id="rId137" Type="http://schemas.openxmlformats.org/officeDocument/2006/relationships/customXml" Target="../ink/ink300.xml"/><Relationship Id="rId158" Type="http://schemas.openxmlformats.org/officeDocument/2006/relationships/image" Target="../media/image312.png"/><Relationship Id="rId20" Type="http://schemas.openxmlformats.org/officeDocument/2006/relationships/image" Target="../media/image243.png"/><Relationship Id="rId41" Type="http://schemas.openxmlformats.org/officeDocument/2006/relationships/customXml" Target="../ink/ink252.xml"/><Relationship Id="rId62" Type="http://schemas.openxmlformats.org/officeDocument/2006/relationships/image" Target="../media/image264.png"/><Relationship Id="rId83" Type="http://schemas.openxmlformats.org/officeDocument/2006/relationships/customXml" Target="../ink/ink273.xml"/><Relationship Id="rId88" Type="http://schemas.openxmlformats.org/officeDocument/2006/relationships/image" Target="../media/image277.png"/><Relationship Id="rId111" Type="http://schemas.openxmlformats.org/officeDocument/2006/relationships/customXml" Target="../ink/ink287.xml"/><Relationship Id="rId132" Type="http://schemas.openxmlformats.org/officeDocument/2006/relationships/image" Target="../media/image299.png"/><Relationship Id="rId153" Type="http://schemas.openxmlformats.org/officeDocument/2006/relationships/customXml" Target="../ink/ink308.xml"/><Relationship Id="rId174" Type="http://schemas.openxmlformats.org/officeDocument/2006/relationships/image" Target="../media/image320.png"/><Relationship Id="rId179" Type="http://schemas.openxmlformats.org/officeDocument/2006/relationships/customXml" Target="../ink/ink321.xml"/><Relationship Id="rId15" Type="http://schemas.openxmlformats.org/officeDocument/2006/relationships/customXml" Target="../ink/ink239.xml"/><Relationship Id="rId36" Type="http://schemas.openxmlformats.org/officeDocument/2006/relationships/image" Target="../media/image251.png"/><Relationship Id="rId57" Type="http://schemas.openxmlformats.org/officeDocument/2006/relationships/customXml" Target="../ink/ink260.xml"/><Relationship Id="rId106" Type="http://schemas.openxmlformats.org/officeDocument/2006/relationships/image" Target="../media/image286.png"/><Relationship Id="rId127" Type="http://schemas.openxmlformats.org/officeDocument/2006/relationships/customXml" Target="../ink/ink295.xml"/><Relationship Id="rId10" Type="http://schemas.openxmlformats.org/officeDocument/2006/relationships/image" Target="../media/image238.png"/><Relationship Id="rId31" Type="http://schemas.openxmlformats.org/officeDocument/2006/relationships/customXml" Target="../ink/ink247.xml"/><Relationship Id="rId52" Type="http://schemas.openxmlformats.org/officeDocument/2006/relationships/image" Target="../media/image259.png"/><Relationship Id="rId73" Type="http://schemas.openxmlformats.org/officeDocument/2006/relationships/customXml" Target="../ink/ink268.xml"/><Relationship Id="rId78" Type="http://schemas.openxmlformats.org/officeDocument/2006/relationships/image" Target="../media/image272.png"/><Relationship Id="rId94" Type="http://schemas.openxmlformats.org/officeDocument/2006/relationships/image" Target="../media/image280.png"/><Relationship Id="rId99" Type="http://schemas.openxmlformats.org/officeDocument/2006/relationships/customXml" Target="../ink/ink281.xml"/><Relationship Id="rId101" Type="http://schemas.openxmlformats.org/officeDocument/2006/relationships/customXml" Target="../ink/ink282.xml"/><Relationship Id="rId122" Type="http://schemas.openxmlformats.org/officeDocument/2006/relationships/image" Target="../media/image294.png"/><Relationship Id="rId143" Type="http://schemas.openxmlformats.org/officeDocument/2006/relationships/customXml" Target="../ink/ink303.xml"/><Relationship Id="rId148" Type="http://schemas.openxmlformats.org/officeDocument/2006/relationships/image" Target="../media/image307.png"/><Relationship Id="rId164" Type="http://schemas.openxmlformats.org/officeDocument/2006/relationships/image" Target="../media/image315.png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image" Target="../media/image235.png"/><Relationship Id="rId9" Type="http://schemas.openxmlformats.org/officeDocument/2006/relationships/customXml" Target="../ink/ink236.xml"/><Relationship Id="rId180" Type="http://schemas.openxmlformats.org/officeDocument/2006/relationships/image" Target="../media/image323.png"/><Relationship Id="rId26" Type="http://schemas.openxmlformats.org/officeDocument/2006/relationships/image" Target="../media/image246.png"/><Relationship Id="rId47" Type="http://schemas.openxmlformats.org/officeDocument/2006/relationships/customXml" Target="../ink/ink255.xml"/><Relationship Id="rId68" Type="http://schemas.openxmlformats.org/officeDocument/2006/relationships/image" Target="../media/image267.png"/><Relationship Id="rId89" Type="http://schemas.openxmlformats.org/officeDocument/2006/relationships/customXml" Target="../ink/ink276.xml"/><Relationship Id="rId112" Type="http://schemas.openxmlformats.org/officeDocument/2006/relationships/image" Target="../media/image289.png"/><Relationship Id="rId133" Type="http://schemas.openxmlformats.org/officeDocument/2006/relationships/customXml" Target="../ink/ink298.xml"/><Relationship Id="rId154" Type="http://schemas.openxmlformats.org/officeDocument/2006/relationships/image" Target="../media/image310.png"/><Relationship Id="rId175" Type="http://schemas.openxmlformats.org/officeDocument/2006/relationships/customXml" Target="../ink/ink319.xml"/><Relationship Id="rId16" Type="http://schemas.openxmlformats.org/officeDocument/2006/relationships/image" Target="../media/image241.png"/><Relationship Id="rId37" Type="http://schemas.openxmlformats.org/officeDocument/2006/relationships/customXml" Target="../ink/ink250.xml"/><Relationship Id="rId58" Type="http://schemas.openxmlformats.org/officeDocument/2006/relationships/image" Target="../media/image262.png"/><Relationship Id="rId79" Type="http://schemas.openxmlformats.org/officeDocument/2006/relationships/customXml" Target="../ink/ink271.xml"/><Relationship Id="rId102" Type="http://schemas.openxmlformats.org/officeDocument/2006/relationships/image" Target="../media/image284.png"/><Relationship Id="rId123" Type="http://schemas.openxmlformats.org/officeDocument/2006/relationships/customXml" Target="../ink/ink293.xml"/><Relationship Id="rId144" Type="http://schemas.openxmlformats.org/officeDocument/2006/relationships/image" Target="../media/image305.png"/><Relationship Id="rId90" Type="http://schemas.openxmlformats.org/officeDocument/2006/relationships/image" Target="../media/image278.png"/><Relationship Id="rId165" Type="http://schemas.openxmlformats.org/officeDocument/2006/relationships/customXml" Target="../ink/ink314.xml"/><Relationship Id="rId186" Type="http://schemas.openxmlformats.org/officeDocument/2006/relationships/image" Target="../media/image326.png"/><Relationship Id="rId27" Type="http://schemas.openxmlformats.org/officeDocument/2006/relationships/customXml" Target="../ink/ink245.xml"/><Relationship Id="rId48" Type="http://schemas.openxmlformats.org/officeDocument/2006/relationships/image" Target="../media/image257.png"/><Relationship Id="rId69" Type="http://schemas.openxmlformats.org/officeDocument/2006/relationships/customXml" Target="../ink/ink266.xml"/><Relationship Id="rId113" Type="http://schemas.openxmlformats.org/officeDocument/2006/relationships/customXml" Target="../ink/ink288.xml"/><Relationship Id="rId134" Type="http://schemas.openxmlformats.org/officeDocument/2006/relationships/image" Target="../media/image300.png"/><Relationship Id="rId80" Type="http://schemas.openxmlformats.org/officeDocument/2006/relationships/image" Target="../media/image273.png"/><Relationship Id="rId155" Type="http://schemas.openxmlformats.org/officeDocument/2006/relationships/customXml" Target="../ink/ink309.xml"/><Relationship Id="rId176" Type="http://schemas.openxmlformats.org/officeDocument/2006/relationships/image" Target="../media/image321.png"/><Relationship Id="rId17" Type="http://schemas.openxmlformats.org/officeDocument/2006/relationships/customXml" Target="../ink/ink240.xml"/><Relationship Id="rId38" Type="http://schemas.openxmlformats.org/officeDocument/2006/relationships/image" Target="../media/image252.png"/><Relationship Id="rId59" Type="http://schemas.openxmlformats.org/officeDocument/2006/relationships/customXml" Target="../ink/ink261.xml"/><Relationship Id="rId103" Type="http://schemas.openxmlformats.org/officeDocument/2006/relationships/customXml" Target="../ink/ink283.xml"/><Relationship Id="rId124" Type="http://schemas.openxmlformats.org/officeDocument/2006/relationships/image" Target="../media/image295.png"/><Relationship Id="rId70" Type="http://schemas.openxmlformats.org/officeDocument/2006/relationships/image" Target="../media/image268.png"/><Relationship Id="rId91" Type="http://schemas.openxmlformats.org/officeDocument/2006/relationships/customXml" Target="../ink/ink277.xml"/><Relationship Id="rId145" Type="http://schemas.openxmlformats.org/officeDocument/2006/relationships/customXml" Target="../ink/ink304.xml"/><Relationship Id="rId166" Type="http://schemas.openxmlformats.org/officeDocument/2006/relationships/image" Target="../media/image316.png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247.png"/><Relationship Id="rId49" Type="http://schemas.openxmlformats.org/officeDocument/2006/relationships/customXml" Target="../ink/ink256.xml"/><Relationship Id="rId114" Type="http://schemas.openxmlformats.org/officeDocument/2006/relationships/image" Target="../media/image290.png"/><Relationship Id="rId60" Type="http://schemas.openxmlformats.org/officeDocument/2006/relationships/image" Target="../media/image263.png"/><Relationship Id="rId81" Type="http://schemas.openxmlformats.org/officeDocument/2006/relationships/customXml" Target="../ink/ink272.xml"/><Relationship Id="rId135" Type="http://schemas.openxmlformats.org/officeDocument/2006/relationships/customXml" Target="../ink/ink299.xml"/><Relationship Id="rId156" Type="http://schemas.openxmlformats.org/officeDocument/2006/relationships/image" Target="../media/image311.png"/><Relationship Id="rId177" Type="http://schemas.openxmlformats.org/officeDocument/2006/relationships/customXml" Target="../ink/ink3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2.xml"/><Relationship Id="rId21" Type="http://schemas.openxmlformats.org/officeDocument/2006/relationships/customXml" Target="../ink/ink334.xml"/><Relationship Id="rId42" Type="http://schemas.openxmlformats.org/officeDocument/2006/relationships/image" Target="../media/image2010.png"/><Relationship Id="rId47" Type="http://schemas.openxmlformats.org/officeDocument/2006/relationships/customXml" Target="../ink/ink347.xml"/><Relationship Id="rId63" Type="http://schemas.openxmlformats.org/officeDocument/2006/relationships/customXml" Target="../ink/ink355.xml"/><Relationship Id="rId68" Type="http://schemas.openxmlformats.org/officeDocument/2006/relationships/image" Target="../media/image330.png"/><Relationship Id="rId84" Type="http://schemas.openxmlformats.org/officeDocument/2006/relationships/image" Target="../media/image411.png"/><Relationship Id="rId89" Type="http://schemas.openxmlformats.org/officeDocument/2006/relationships/customXml" Target="../ink/ink368.xml"/><Relationship Id="rId112" Type="http://schemas.openxmlformats.org/officeDocument/2006/relationships/image" Target="../media/image550.png"/><Relationship Id="rId16" Type="http://schemas.openxmlformats.org/officeDocument/2006/relationships/image" Target="../media/image710.png"/><Relationship Id="rId107" Type="http://schemas.openxmlformats.org/officeDocument/2006/relationships/customXml" Target="../ink/ink377.xml"/><Relationship Id="rId11" Type="http://schemas.openxmlformats.org/officeDocument/2006/relationships/customXml" Target="../ink/ink329.xml"/><Relationship Id="rId32" Type="http://schemas.openxmlformats.org/officeDocument/2006/relationships/image" Target="../media/image1510.png"/><Relationship Id="rId37" Type="http://schemas.openxmlformats.org/officeDocument/2006/relationships/customXml" Target="../ink/ink342.xml"/><Relationship Id="rId53" Type="http://schemas.openxmlformats.org/officeDocument/2006/relationships/customXml" Target="../ink/ink350.xml"/><Relationship Id="rId58" Type="http://schemas.openxmlformats.org/officeDocument/2006/relationships/image" Target="../media/image2810.png"/><Relationship Id="rId74" Type="http://schemas.openxmlformats.org/officeDocument/2006/relationships/image" Target="../media/image360.png"/><Relationship Id="rId79" Type="http://schemas.openxmlformats.org/officeDocument/2006/relationships/customXml" Target="../ink/ink363.xml"/><Relationship Id="rId102" Type="http://schemas.openxmlformats.org/officeDocument/2006/relationships/image" Target="../media/image500.png"/><Relationship Id="rId123" Type="http://schemas.openxmlformats.org/officeDocument/2006/relationships/customXml" Target="../ink/ink385.xml"/><Relationship Id="rId128" Type="http://schemas.openxmlformats.org/officeDocument/2006/relationships/image" Target="../media/image630.png"/><Relationship Id="rId5" Type="http://schemas.openxmlformats.org/officeDocument/2006/relationships/customXml" Target="../ink/ink326.xml"/><Relationship Id="rId90" Type="http://schemas.openxmlformats.org/officeDocument/2006/relationships/image" Target="../media/image440.png"/><Relationship Id="rId95" Type="http://schemas.openxmlformats.org/officeDocument/2006/relationships/customXml" Target="../ink/ink371.xml"/><Relationship Id="rId22" Type="http://schemas.openxmlformats.org/officeDocument/2006/relationships/image" Target="../media/image1010.png"/><Relationship Id="rId27" Type="http://schemas.openxmlformats.org/officeDocument/2006/relationships/customXml" Target="../ink/ink337.xml"/><Relationship Id="rId43" Type="http://schemas.openxmlformats.org/officeDocument/2006/relationships/customXml" Target="../ink/ink345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358.xml"/><Relationship Id="rId113" Type="http://schemas.openxmlformats.org/officeDocument/2006/relationships/customXml" Target="../ink/ink380.xml"/><Relationship Id="rId118" Type="http://schemas.openxmlformats.org/officeDocument/2006/relationships/image" Target="../media/image580.png"/><Relationship Id="rId80" Type="http://schemas.openxmlformats.org/officeDocument/2006/relationships/image" Target="../media/image390.png"/><Relationship Id="rId85" Type="http://schemas.openxmlformats.org/officeDocument/2006/relationships/customXml" Target="../ink/ink366.xml"/><Relationship Id="rId12" Type="http://schemas.openxmlformats.org/officeDocument/2006/relationships/image" Target="../media/image510.png"/><Relationship Id="rId17" Type="http://schemas.openxmlformats.org/officeDocument/2006/relationships/customXml" Target="../ink/ink332.xml"/><Relationship Id="rId33" Type="http://schemas.openxmlformats.org/officeDocument/2006/relationships/customXml" Target="../ink/ink340.xml"/><Relationship Id="rId38" Type="http://schemas.openxmlformats.org/officeDocument/2006/relationships/image" Target="../media/image1810.png"/><Relationship Id="rId59" Type="http://schemas.openxmlformats.org/officeDocument/2006/relationships/customXml" Target="../ink/ink353.xml"/><Relationship Id="rId103" Type="http://schemas.openxmlformats.org/officeDocument/2006/relationships/customXml" Target="../ink/ink375.xml"/><Relationship Id="rId108" Type="http://schemas.openxmlformats.org/officeDocument/2006/relationships/image" Target="../media/image530.png"/><Relationship Id="rId124" Type="http://schemas.openxmlformats.org/officeDocument/2006/relationships/image" Target="../media/image611.png"/><Relationship Id="rId129" Type="http://schemas.openxmlformats.org/officeDocument/2006/relationships/customXml" Target="../ink/ink388.xml"/><Relationship Id="rId54" Type="http://schemas.openxmlformats.org/officeDocument/2006/relationships/image" Target="../media/image2610.png"/><Relationship Id="rId70" Type="http://schemas.openxmlformats.org/officeDocument/2006/relationships/image" Target="../media/image340.png"/><Relationship Id="rId75" Type="http://schemas.openxmlformats.org/officeDocument/2006/relationships/customXml" Target="../ink/ink361.xml"/><Relationship Id="rId91" Type="http://schemas.openxmlformats.org/officeDocument/2006/relationships/customXml" Target="../ink/ink369.xml"/><Relationship Id="rId9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23" Type="http://schemas.openxmlformats.org/officeDocument/2006/relationships/customXml" Target="../ink/ink335.xml"/><Relationship Id="rId28" Type="http://schemas.openxmlformats.org/officeDocument/2006/relationships/image" Target="../media/image1310.png"/><Relationship Id="rId49" Type="http://schemas.openxmlformats.org/officeDocument/2006/relationships/customXml" Target="../ink/ink348.xml"/><Relationship Id="rId114" Type="http://schemas.openxmlformats.org/officeDocument/2006/relationships/image" Target="../media/image560.png"/><Relationship Id="rId119" Type="http://schemas.openxmlformats.org/officeDocument/2006/relationships/customXml" Target="../ink/ink383.xml"/><Relationship Id="rId44" Type="http://schemas.openxmlformats.org/officeDocument/2006/relationships/image" Target="../media/image2110.png"/><Relationship Id="rId60" Type="http://schemas.openxmlformats.org/officeDocument/2006/relationships/image" Target="../media/image2910.png"/><Relationship Id="rId65" Type="http://schemas.openxmlformats.org/officeDocument/2006/relationships/customXml" Target="../ink/ink356.xml"/><Relationship Id="rId81" Type="http://schemas.openxmlformats.org/officeDocument/2006/relationships/customXml" Target="../ink/ink364.xml"/><Relationship Id="rId86" Type="http://schemas.openxmlformats.org/officeDocument/2006/relationships/image" Target="../media/image420.png"/><Relationship Id="rId130" Type="http://schemas.openxmlformats.org/officeDocument/2006/relationships/image" Target="../media/image640.png"/><Relationship Id="rId13" Type="http://schemas.openxmlformats.org/officeDocument/2006/relationships/customXml" Target="../ink/ink330.xml"/><Relationship Id="rId18" Type="http://schemas.openxmlformats.org/officeDocument/2006/relationships/image" Target="../media/image810.png"/><Relationship Id="rId39" Type="http://schemas.openxmlformats.org/officeDocument/2006/relationships/customXml" Target="../ink/ink343.xml"/><Relationship Id="rId109" Type="http://schemas.openxmlformats.org/officeDocument/2006/relationships/customXml" Target="../ink/ink378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351.xml"/><Relationship Id="rId76" Type="http://schemas.openxmlformats.org/officeDocument/2006/relationships/image" Target="../media/image370.png"/><Relationship Id="rId97" Type="http://schemas.openxmlformats.org/officeDocument/2006/relationships/customXml" Target="../ink/ink372.xml"/><Relationship Id="rId104" Type="http://schemas.openxmlformats.org/officeDocument/2006/relationships/image" Target="../media/image51.png"/><Relationship Id="rId120" Type="http://schemas.openxmlformats.org/officeDocument/2006/relationships/image" Target="../media/image590.png"/><Relationship Id="rId125" Type="http://schemas.openxmlformats.org/officeDocument/2006/relationships/customXml" Target="../ink/ink386.xml"/><Relationship Id="rId7" Type="http://schemas.openxmlformats.org/officeDocument/2006/relationships/customXml" Target="../ink/ink327.xml"/><Relationship Id="rId71" Type="http://schemas.openxmlformats.org/officeDocument/2006/relationships/customXml" Target="../ink/ink359.xml"/><Relationship Id="rId92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38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346.xml"/><Relationship Id="rId66" Type="http://schemas.openxmlformats.org/officeDocument/2006/relationships/image" Target="../media/image328.png"/><Relationship Id="rId87" Type="http://schemas.openxmlformats.org/officeDocument/2006/relationships/customXml" Target="../ink/ink367.xml"/><Relationship Id="rId110" Type="http://schemas.openxmlformats.org/officeDocument/2006/relationships/image" Target="../media/image540.png"/><Relationship Id="rId115" Type="http://schemas.openxmlformats.org/officeDocument/2006/relationships/customXml" Target="../ink/ink381.xml"/><Relationship Id="rId61" Type="http://schemas.openxmlformats.org/officeDocument/2006/relationships/customXml" Target="../ink/ink354.xml"/><Relationship Id="rId82" Type="http://schemas.openxmlformats.org/officeDocument/2006/relationships/image" Target="../media/image400.png"/><Relationship Id="rId19" Type="http://schemas.openxmlformats.org/officeDocument/2006/relationships/customXml" Target="../ink/ink333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341.xml"/><Relationship Id="rId56" Type="http://schemas.openxmlformats.org/officeDocument/2006/relationships/image" Target="../media/image2710.png"/><Relationship Id="rId77" Type="http://schemas.openxmlformats.org/officeDocument/2006/relationships/customXml" Target="../ink/ink362.xml"/><Relationship Id="rId100" Type="http://schemas.openxmlformats.org/officeDocument/2006/relationships/image" Target="../media/image490.png"/><Relationship Id="rId105" Type="http://schemas.openxmlformats.org/officeDocument/2006/relationships/customXml" Target="../ink/ink376.xml"/><Relationship Id="rId126" Type="http://schemas.openxmlformats.org/officeDocument/2006/relationships/image" Target="../media/image620.png"/><Relationship Id="rId8" Type="http://schemas.openxmlformats.org/officeDocument/2006/relationships/image" Target="../media/image327.png"/><Relationship Id="rId51" Type="http://schemas.openxmlformats.org/officeDocument/2006/relationships/customXml" Target="../ink/ink349.xml"/><Relationship Id="rId72" Type="http://schemas.openxmlformats.org/officeDocument/2006/relationships/image" Target="../media/image350.png"/><Relationship Id="rId93" Type="http://schemas.openxmlformats.org/officeDocument/2006/relationships/customXml" Target="../ink/ink370.xml"/><Relationship Id="rId98" Type="http://schemas.openxmlformats.org/officeDocument/2006/relationships/image" Target="../media/image480.png"/><Relationship Id="rId121" Type="http://schemas.openxmlformats.org/officeDocument/2006/relationships/customXml" Target="../ink/ink384.xml"/><Relationship Id="rId3" Type="http://schemas.openxmlformats.org/officeDocument/2006/relationships/customXml" Target="../ink/ink325.xml"/><Relationship Id="rId25" Type="http://schemas.openxmlformats.org/officeDocument/2006/relationships/customXml" Target="../ink/ink336.xml"/><Relationship Id="rId46" Type="http://schemas.openxmlformats.org/officeDocument/2006/relationships/image" Target="../media/image2210.png"/><Relationship Id="rId67" Type="http://schemas.openxmlformats.org/officeDocument/2006/relationships/customXml" Target="../ink/ink357.xml"/><Relationship Id="rId116" Type="http://schemas.openxmlformats.org/officeDocument/2006/relationships/image" Target="../media/image570.png"/><Relationship Id="rId20" Type="http://schemas.openxmlformats.org/officeDocument/2006/relationships/image" Target="../media/image910.png"/><Relationship Id="rId41" Type="http://schemas.openxmlformats.org/officeDocument/2006/relationships/customXml" Target="../ink/ink344.xml"/><Relationship Id="rId62" Type="http://schemas.openxmlformats.org/officeDocument/2006/relationships/image" Target="../media/image3010.png"/><Relationship Id="rId83" Type="http://schemas.openxmlformats.org/officeDocument/2006/relationships/customXml" Target="../ink/ink365.xml"/><Relationship Id="rId88" Type="http://schemas.openxmlformats.org/officeDocument/2006/relationships/image" Target="../media/image430.png"/><Relationship Id="rId111" Type="http://schemas.openxmlformats.org/officeDocument/2006/relationships/customXml" Target="../ink/ink379.xml"/><Relationship Id="rId15" Type="http://schemas.openxmlformats.org/officeDocument/2006/relationships/customXml" Target="../ink/ink331.xml"/><Relationship Id="rId36" Type="http://schemas.openxmlformats.org/officeDocument/2006/relationships/image" Target="../media/image1710.png"/><Relationship Id="rId57" Type="http://schemas.openxmlformats.org/officeDocument/2006/relationships/customXml" Target="../ink/ink352.xml"/><Relationship Id="rId106" Type="http://schemas.openxmlformats.org/officeDocument/2006/relationships/image" Target="../media/image52.png"/><Relationship Id="rId127" Type="http://schemas.openxmlformats.org/officeDocument/2006/relationships/customXml" Target="../ink/ink387.xml"/><Relationship Id="rId10" Type="http://schemas.openxmlformats.org/officeDocument/2006/relationships/image" Target="../media/image410.png"/><Relationship Id="rId31" Type="http://schemas.openxmlformats.org/officeDocument/2006/relationships/customXml" Target="../ink/ink339.xml"/><Relationship Id="rId52" Type="http://schemas.openxmlformats.org/officeDocument/2006/relationships/image" Target="../media/image2510.png"/><Relationship Id="rId73" Type="http://schemas.openxmlformats.org/officeDocument/2006/relationships/customXml" Target="../ink/ink360.xml"/><Relationship Id="rId78" Type="http://schemas.openxmlformats.org/officeDocument/2006/relationships/image" Target="../media/image380.png"/><Relationship Id="rId94" Type="http://schemas.openxmlformats.org/officeDocument/2006/relationships/image" Target="../media/image460.png"/><Relationship Id="rId99" Type="http://schemas.openxmlformats.org/officeDocument/2006/relationships/customXml" Target="../ink/ink373.xml"/><Relationship Id="rId101" Type="http://schemas.openxmlformats.org/officeDocument/2006/relationships/customXml" Target="../ink/ink374.xml"/><Relationship Id="rId122" Type="http://schemas.openxmlformats.org/officeDocument/2006/relationships/image" Target="../media/image600.png"/><Relationship Id="rId4" Type="http://schemas.openxmlformats.org/officeDocument/2006/relationships/image" Target="../media/image1100.png"/><Relationship Id="rId9" Type="http://schemas.openxmlformats.org/officeDocument/2006/relationships/customXml" Target="../ink/ink328.xml"/><Relationship Id="rId26" Type="http://schemas.openxmlformats.org/officeDocument/2006/relationships/image" Target="../media/image1210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6.xml"/><Relationship Id="rId21" Type="http://schemas.openxmlformats.org/officeDocument/2006/relationships/customXml" Target="../ink/ink398.xml"/><Relationship Id="rId42" Type="http://schemas.openxmlformats.org/officeDocument/2006/relationships/image" Target="../media/image2010.png"/><Relationship Id="rId63" Type="http://schemas.openxmlformats.org/officeDocument/2006/relationships/customXml" Target="../ink/ink419.xml"/><Relationship Id="rId84" Type="http://schemas.openxmlformats.org/officeDocument/2006/relationships/image" Target="../media/image770.png"/><Relationship Id="rId138" Type="http://schemas.openxmlformats.org/officeDocument/2006/relationships/image" Target="../media/image1040.png"/><Relationship Id="rId159" Type="http://schemas.openxmlformats.org/officeDocument/2006/relationships/customXml" Target="../ink/ink467.xml"/><Relationship Id="rId170" Type="http://schemas.openxmlformats.org/officeDocument/2006/relationships/image" Target="../media/image1200.png"/><Relationship Id="rId191" Type="http://schemas.openxmlformats.org/officeDocument/2006/relationships/customXml" Target="../ink/ink483.xml"/><Relationship Id="rId107" Type="http://schemas.openxmlformats.org/officeDocument/2006/relationships/customXml" Target="../ink/ink441.xml"/><Relationship Id="rId11" Type="http://schemas.openxmlformats.org/officeDocument/2006/relationships/customXml" Target="../ink/ink393.xml"/><Relationship Id="rId32" Type="http://schemas.openxmlformats.org/officeDocument/2006/relationships/image" Target="../media/image1510.png"/><Relationship Id="rId53" Type="http://schemas.openxmlformats.org/officeDocument/2006/relationships/customXml" Target="../ink/ink414.xml"/><Relationship Id="rId74" Type="http://schemas.openxmlformats.org/officeDocument/2006/relationships/image" Target="../media/image720.png"/><Relationship Id="rId128" Type="http://schemas.openxmlformats.org/officeDocument/2006/relationships/image" Target="../media/image990.png"/><Relationship Id="rId149" Type="http://schemas.openxmlformats.org/officeDocument/2006/relationships/customXml" Target="../ink/ink462.xml"/><Relationship Id="rId5" Type="http://schemas.openxmlformats.org/officeDocument/2006/relationships/customXml" Target="../ink/ink390.xml"/><Relationship Id="rId95" Type="http://schemas.openxmlformats.org/officeDocument/2006/relationships/customXml" Target="../ink/ink435.xml"/><Relationship Id="rId160" Type="http://schemas.openxmlformats.org/officeDocument/2006/relationships/image" Target="../media/image1150.png"/><Relationship Id="rId181" Type="http://schemas.openxmlformats.org/officeDocument/2006/relationships/customXml" Target="../ink/ink478.xml"/><Relationship Id="rId22" Type="http://schemas.openxmlformats.org/officeDocument/2006/relationships/image" Target="../media/image1010.png"/><Relationship Id="rId43" Type="http://schemas.openxmlformats.org/officeDocument/2006/relationships/customXml" Target="../ink/ink409.xml"/><Relationship Id="rId64" Type="http://schemas.openxmlformats.org/officeDocument/2006/relationships/image" Target="../media/image670.png"/><Relationship Id="rId118" Type="http://schemas.openxmlformats.org/officeDocument/2006/relationships/image" Target="../media/image940.png"/><Relationship Id="rId139" Type="http://schemas.openxmlformats.org/officeDocument/2006/relationships/customXml" Target="../ink/ink457.xml"/><Relationship Id="rId85" Type="http://schemas.openxmlformats.org/officeDocument/2006/relationships/customXml" Target="../ink/ink430.xml"/><Relationship Id="rId150" Type="http://schemas.openxmlformats.org/officeDocument/2006/relationships/image" Target="../media/image1101.png"/><Relationship Id="rId171" Type="http://schemas.openxmlformats.org/officeDocument/2006/relationships/customXml" Target="../ink/ink473.xml"/><Relationship Id="rId192" Type="http://schemas.openxmlformats.org/officeDocument/2006/relationships/image" Target="../media/image1211.png"/><Relationship Id="rId12" Type="http://schemas.openxmlformats.org/officeDocument/2006/relationships/image" Target="../media/image510.png"/><Relationship Id="rId33" Type="http://schemas.openxmlformats.org/officeDocument/2006/relationships/customXml" Target="../ink/ink404.xml"/><Relationship Id="rId108" Type="http://schemas.openxmlformats.org/officeDocument/2006/relationships/image" Target="../media/image890.png"/><Relationship Id="rId129" Type="http://schemas.openxmlformats.org/officeDocument/2006/relationships/customXml" Target="../ink/ink452.xml"/><Relationship Id="rId54" Type="http://schemas.openxmlformats.org/officeDocument/2006/relationships/image" Target="../media/image2610.png"/><Relationship Id="rId75" Type="http://schemas.openxmlformats.org/officeDocument/2006/relationships/customXml" Target="../ink/ink425.xml"/><Relationship Id="rId96" Type="http://schemas.openxmlformats.org/officeDocument/2006/relationships/image" Target="../media/image830.png"/><Relationship Id="rId140" Type="http://schemas.openxmlformats.org/officeDocument/2006/relationships/image" Target="../media/image1050.png"/><Relationship Id="rId161" Type="http://schemas.openxmlformats.org/officeDocument/2006/relationships/customXml" Target="../ink/ink468.xml"/><Relationship Id="rId182" Type="http://schemas.openxmlformats.org/officeDocument/2006/relationships/image" Target="../media/image390.png"/><Relationship Id="rId6" Type="http://schemas.openxmlformats.org/officeDocument/2006/relationships/image" Target="../media/image2100.png"/><Relationship Id="rId23" Type="http://schemas.openxmlformats.org/officeDocument/2006/relationships/customXml" Target="../ink/ink399.xml"/><Relationship Id="rId119" Type="http://schemas.openxmlformats.org/officeDocument/2006/relationships/customXml" Target="../ink/ink447.xml"/><Relationship Id="rId44" Type="http://schemas.openxmlformats.org/officeDocument/2006/relationships/image" Target="../media/image2110.png"/><Relationship Id="rId65" Type="http://schemas.openxmlformats.org/officeDocument/2006/relationships/customXml" Target="../ink/ink420.xml"/><Relationship Id="rId86" Type="http://schemas.openxmlformats.org/officeDocument/2006/relationships/image" Target="../media/image780.png"/><Relationship Id="rId130" Type="http://schemas.openxmlformats.org/officeDocument/2006/relationships/image" Target="../media/image1000.png"/><Relationship Id="rId151" Type="http://schemas.openxmlformats.org/officeDocument/2006/relationships/customXml" Target="../ink/ink463.xml"/><Relationship Id="rId172" Type="http://schemas.openxmlformats.org/officeDocument/2006/relationships/image" Target="../media/image340.png"/><Relationship Id="rId193" Type="http://schemas.openxmlformats.org/officeDocument/2006/relationships/customXml" Target="../ink/ink484.xml"/><Relationship Id="rId13" Type="http://schemas.openxmlformats.org/officeDocument/2006/relationships/customXml" Target="../ink/ink394.xml"/><Relationship Id="rId109" Type="http://schemas.openxmlformats.org/officeDocument/2006/relationships/customXml" Target="../ink/ink442.xml"/><Relationship Id="rId34" Type="http://schemas.openxmlformats.org/officeDocument/2006/relationships/image" Target="../media/image1610.png"/><Relationship Id="rId55" Type="http://schemas.openxmlformats.org/officeDocument/2006/relationships/customXml" Target="../ink/ink415.xml"/><Relationship Id="rId76" Type="http://schemas.openxmlformats.org/officeDocument/2006/relationships/image" Target="../media/image730.png"/><Relationship Id="rId97" Type="http://schemas.openxmlformats.org/officeDocument/2006/relationships/customXml" Target="../ink/ink436.xml"/><Relationship Id="rId120" Type="http://schemas.openxmlformats.org/officeDocument/2006/relationships/image" Target="../media/image950.png"/><Relationship Id="rId141" Type="http://schemas.openxmlformats.org/officeDocument/2006/relationships/customXml" Target="../ink/ink458.xml"/><Relationship Id="rId7" Type="http://schemas.openxmlformats.org/officeDocument/2006/relationships/customXml" Target="../ink/ink391.xml"/><Relationship Id="rId162" Type="http://schemas.openxmlformats.org/officeDocument/2006/relationships/image" Target="../media/image1160.png"/><Relationship Id="rId183" Type="http://schemas.openxmlformats.org/officeDocument/2006/relationships/customXml" Target="../ink/ink479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02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410.xml"/><Relationship Id="rId66" Type="http://schemas.openxmlformats.org/officeDocument/2006/relationships/image" Target="../media/image680.png"/><Relationship Id="rId87" Type="http://schemas.openxmlformats.org/officeDocument/2006/relationships/customXml" Target="../ink/ink431.xml"/><Relationship Id="rId110" Type="http://schemas.openxmlformats.org/officeDocument/2006/relationships/image" Target="../media/image900.png"/><Relationship Id="rId115" Type="http://schemas.openxmlformats.org/officeDocument/2006/relationships/customXml" Target="../ink/ink445.xml"/><Relationship Id="rId131" Type="http://schemas.openxmlformats.org/officeDocument/2006/relationships/customXml" Target="../ink/ink453.xml"/><Relationship Id="rId136" Type="http://schemas.openxmlformats.org/officeDocument/2006/relationships/image" Target="../media/image1030.png"/><Relationship Id="rId157" Type="http://schemas.openxmlformats.org/officeDocument/2006/relationships/customXml" Target="../ink/ink466.xml"/><Relationship Id="rId178" Type="http://schemas.openxmlformats.org/officeDocument/2006/relationships/image" Target="../media/image370.png"/><Relationship Id="rId61" Type="http://schemas.openxmlformats.org/officeDocument/2006/relationships/customXml" Target="../ink/ink418.xml"/><Relationship Id="rId82" Type="http://schemas.openxmlformats.org/officeDocument/2006/relationships/image" Target="../media/image760.png"/><Relationship Id="rId152" Type="http://schemas.openxmlformats.org/officeDocument/2006/relationships/image" Target="../media/image1111.png"/><Relationship Id="rId173" Type="http://schemas.openxmlformats.org/officeDocument/2006/relationships/customXml" Target="../ink/ink474.xml"/><Relationship Id="rId194" Type="http://schemas.openxmlformats.org/officeDocument/2006/relationships/image" Target="../media/image1220.png"/><Relationship Id="rId199" Type="http://schemas.openxmlformats.org/officeDocument/2006/relationships/customXml" Target="../ink/ink487.xml"/><Relationship Id="rId19" Type="http://schemas.openxmlformats.org/officeDocument/2006/relationships/customXml" Target="../ink/ink397.xml"/><Relationship Id="rId14" Type="http://schemas.openxmlformats.org/officeDocument/2006/relationships/image" Target="../media/image610.png"/><Relationship Id="rId30" Type="http://schemas.openxmlformats.org/officeDocument/2006/relationships/image" Target="../media/image1410.png"/><Relationship Id="rId35" Type="http://schemas.openxmlformats.org/officeDocument/2006/relationships/customXml" Target="../ink/ink405.xml"/><Relationship Id="rId56" Type="http://schemas.openxmlformats.org/officeDocument/2006/relationships/image" Target="../media/image2710.png"/><Relationship Id="rId77" Type="http://schemas.openxmlformats.org/officeDocument/2006/relationships/customXml" Target="../ink/ink426.xml"/><Relationship Id="rId100" Type="http://schemas.openxmlformats.org/officeDocument/2006/relationships/image" Target="../media/image850.png"/><Relationship Id="rId105" Type="http://schemas.openxmlformats.org/officeDocument/2006/relationships/customXml" Target="../ink/ink440.xml"/><Relationship Id="rId126" Type="http://schemas.openxmlformats.org/officeDocument/2006/relationships/image" Target="../media/image980.png"/><Relationship Id="rId147" Type="http://schemas.openxmlformats.org/officeDocument/2006/relationships/customXml" Target="../ink/ink461.xml"/><Relationship Id="rId168" Type="http://schemas.openxmlformats.org/officeDocument/2006/relationships/image" Target="../media/image1190.png"/><Relationship Id="rId8" Type="http://schemas.openxmlformats.org/officeDocument/2006/relationships/image" Target="../media/image327.png"/><Relationship Id="rId51" Type="http://schemas.openxmlformats.org/officeDocument/2006/relationships/customXml" Target="../ink/ink413.xml"/><Relationship Id="rId72" Type="http://schemas.openxmlformats.org/officeDocument/2006/relationships/image" Target="../media/image711.png"/><Relationship Id="rId93" Type="http://schemas.openxmlformats.org/officeDocument/2006/relationships/customXml" Target="../ink/ink434.xml"/><Relationship Id="rId98" Type="http://schemas.openxmlformats.org/officeDocument/2006/relationships/image" Target="../media/image840.png"/><Relationship Id="rId121" Type="http://schemas.openxmlformats.org/officeDocument/2006/relationships/customXml" Target="../ink/ink448.xml"/><Relationship Id="rId142" Type="http://schemas.openxmlformats.org/officeDocument/2006/relationships/image" Target="../media/image1060.png"/><Relationship Id="rId163" Type="http://schemas.openxmlformats.org/officeDocument/2006/relationships/customXml" Target="../ink/ink469.xml"/><Relationship Id="rId184" Type="http://schemas.openxmlformats.org/officeDocument/2006/relationships/image" Target="../media/image400.png"/><Relationship Id="rId189" Type="http://schemas.openxmlformats.org/officeDocument/2006/relationships/customXml" Target="../ink/ink482.xml"/><Relationship Id="rId3" Type="http://schemas.openxmlformats.org/officeDocument/2006/relationships/customXml" Target="../ink/ink389.xml"/><Relationship Id="rId25" Type="http://schemas.openxmlformats.org/officeDocument/2006/relationships/customXml" Target="../ink/ink400.xml"/><Relationship Id="rId46" Type="http://schemas.openxmlformats.org/officeDocument/2006/relationships/image" Target="../media/image2210.png"/><Relationship Id="rId67" Type="http://schemas.openxmlformats.org/officeDocument/2006/relationships/customXml" Target="../ink/ink421.xml"/><Relationship Id="rId116" Type="http://schemas.openxmlformats.org/officeDocument/2006/relationships/image" Target="../media/image930.png"/><Relationship Id="rId137" Type="http://schemas.openxmlformats.org/officeDocument/2006/relationships/customXml" Target="../ink/ink456.xml"/><Relationship Id="rId158" Type="http://schemas.openxmlformats.org/officeDocument/2006/relationships/image" Target="../media/image1140.png"/><Relationship Id="rId20" Type="http://schemas.openxmlformats.org/officeDocument/2006/relationships/image" Target="../media/image910.png"/><Relationship Id="rId41" Type="http://schemas.openxmlformats.org/officeDocument/2006/relationships/customXml" Target="../ink/ink408.xml"/><Relationship Id="rId62" Type="http://schemas.openxmlformats.org/officeDocument/2006/relationships/image" Target="../media/image660.png"/><Relationship Id="rId83" Type="http://schemas.openxmlformats.org/officeDocument/2006/relationships/customXml" Target="../ink/ink429.xml"/><Relationship Id="rId88" Type="http://schemas.openxmlformats.org/officeDocument/2006/relationships/image" Target="../media/image790.png"/><Relationship Id="rId111" Type="http://schemas.openxmlformats.org/officeDocument/2006/relationships/customXml" Target="../ink/ink443.xml"/><Relationship Id="rId132" Type="http://schemas.openxmlformats.org/officeDocument/2006/relationships/image" Target="../media/image1011.png"/><Relationship Id="rId153" Type="http://schemas.openxmlformats.org/officeDocument/2006/relationships/customXml" Target="../ink/ink464.xml"/><Relationship Id="rId174" Type="http://schemas.openxmlformats.org/officeDocument/2006/relationships/image" Target="../media/image350.png"/><Relationship Id="rId179" Type="http://schemas.openxmlformats.org/officeDocument/2006/relationships/customXml" Target="../ink/ink477.xml"/><Relationship Id="rId195" Type="http://schemas.openxmlformats.org/officeDocument/2006/relationships/customXml" Target="../ink/ink485.xml"/><Relationship Id="rId190" Type="http://schemas.openxmlformats.org/officeDocument/2006/relationships/image" Target="../media/image430.png"/><Relationship Id="rId15" Type="http://schemas.openxmlformats.org/officeDocument/2006/relationships/customXml" Target="../ink/ink395.xml"/><Relationship Id="rId36" Type="http://schemas.openxmlformats.org/officeDocument/2006/relationships/image" Target="../media/image1710.png"/><Relationship Id="rId57" Type="http://schemas.openxmlformats.org/officeDocument/2006/relationships/customXml" Target="../ink/ink416.xml"/><Relationship Id="rId106" Type="http://schemas.openxmlformats.org/officeDocument/2006/relationships/image" Target="../media/image880.png"/><Relationship Id="rId127" Type="http://schemas.openxmlformats.org/officeDocument/2006/relationships/customXml" Target="../ink/ink451.xml"/><Relationship Id="rId10" Type="http://schemas.openxmlformats.org/officeDocument/2006/relationships/image" Target="../media/image410.png"/><Relationship Id="rId31" Type="http://schemas.openxmlformats.org/officeDocument/2006/relationships/customXml" Target="../ink/ink403.xml"/><Relationship Id="rId52" Type="http://schemas.openxmlformats.org/officeDocument/2006/relationships/image" Target="../media/image2510.png"/><Relationship Id="rId73" Type="http://schemas.openxmlformats.org/officeDocument/2006/relationships/customXml" Target="../ink/ink424.xml"/><Relationship Id="rId78" Type="http://schemas.openxmlformats.org/officeDocument/2006/relationships/image" Target="../media/image740.png"/><Relationship Id="rId94" Type="http://schemas.openxmlformats.org/officeDocument/2006/relationships/image" Target="../media/image820.png"/><Relationship Id="rId99" Type="http://schemas.openxmlformats.org/officeDocument/2006/relationships/customXml" Target="../ink/ink437.xml"/><Relationship Id="rId101" Type="http://schemas.openxmlformats.org/officeDocument/2006/relationships/customXml" Target="../ink/ink438.xml"/><Relationship Id="rId122" Type="http://schemas.openxmlformats.org/officeDocument/2006/relationships/image" Target="../media/image960.png"/><Relationship Id="rId143" Type="http://schemas.openxmlformats.org/officeDocument/2006/relationships/customXml" Target="../ink/ink459.xml"/><Relationship Id="rId148" Type="http://schemas.openxmlformats.org/officeDocument/2006/relationships/image" Target="../media/image1090.png"/><Relationship Id="rId164" Type="http://schemas.openxmlformats.org/officeDocument/2006/relationships/image" Target="../media/image1170.png"/><Relationship Id="rId169" Type="http://schemas.openxmlformats.org/officeDocument/2006/relationships/customXml" Target="../ink/ink472.xml"/><Relationship Id="rId185" Type="http://schemas.openxmlformats.org/officeDocument/2006/relationships/customXml" Target="../ink/ink480.xml"/><Relationship Id="rId4" Type="http://schemas.openxmlformats.org/officeDocument/2006/relationships/image" Target="../media/image1100.png"/><Relationship Id="rId9" Type="http://schemas.openxmlformats.org/officeDocument/2006/relationships/customXml" Target="../ink/ink392.xml"/><Relationship Id="rId180" Type="http://schemas.openxmlformats.org/officeDocument/2006/relationships/image" Target="../media/image380.png"/><Relationship Id="rId26" Type="http://schemas.openxmlformats.org/officeDocument/2006/relationships/image" Target="../media/image1210.png"/><Relationship Id="rId47" Type="http://schemas.openxmlformats.org/officeDocument/2006/relationships/customXml" Target="../ink/ink411.xml"/><Relationship Id="rId68" Type="http://schemas.openxmlformats.org/officeDocument/2006/relationships/image" Target="../media/image690.png"/><Relationship Id="rId89" Type="http://schemas.openxmlformats.org/officeDocument/2006/relationships/customXml" Target="../ink/ink432.xml"/><Relationship Id="rId112" Type="http://schemas.openxmlformats.org/officeDocument/2006/relationships/image" Target="../media/image911.png"/><Relationship Id="rId133" Type="http://schemas.openxmlformats.org/officeDocument/2006/relationships/customXml" Target="../ink/ink454.xml"/><Relationship Id="rId154" Type="http://schemas.openxmlformats.org/officeDocument/2006/relationships/image" Target="../media/image1120.png"/><Relationship Id="rId175" Type="http://schemas.openxmlformats.org/officeDocument/2006/relationships/customXml" Target="../ink/ink475.xml"/><Relationship Id="rId196" Type="http://schemas.openxmlformats.org/officeDocument/2006/relationships/image" Target="../media/image1230.png"/><Relationship Id="rId200" Type="http://schemas.openxmlformats.org/officeDocument/2006/relationships/image" Target="../media/image1250.png"/><Relationship Id="rId16" Type="http://schemas.openxmlformats.org/officeDocument/2006/relationships/image" Target="../media/image710.png"/><Relationship Id="rId37" Type="http://schemas.openxmlformats.org/officeDocument/2006/relationships/customXml" Target="../ink/ink406.xml"/><Relationship Id="rId58" Type="http://schemas.openxmlformats.org/officeDocument/2006/relationships/image" Target="../media/image2810.png"/><Relationship Id="rId79" Type="http://schemas.openxmlformats.org/officeDocument/2006/relationships/customXml" Target="../ink/ink427.xml"/><Relationship Id="rId102" Type="http://schemas.openxmlformats.org/officeDocument/2006/relationships/image" Target="../media/image860.png"/><Relationship Id="rId123" Type="http://schemas.openxmlformats.org/officeDocument/2006/relationships/customXml" Target="../ink/ink449.xml"/><Relationship Id="rId144" Type="http://schemas.openxmlformats.org/officeDocument/2006/relationships/image" Target="../media/image1070.png"/><Relationship Id="rId90" Type="http://schemas.openxmlformats.org/officeDocument/2006/relationships/image" Target="../media/image800.png"/><Relationship Id="rId165" Type="http://schemas.openxmlformats.org/officeDocument/2006/relationships/customXml" Target="../ink/ink470.xml"/><Relationship Id="rId186" Type="http://schemas.openxmlformats.org/officeDocument/2006/relationships/image" Target="../media/image411.png"/><Relationship Id="rId27" Type="http://schemas.openxmlformats.org/officeDocument/2006/relationships/customXml" Target="../ink/ink401.xml"/><Relationship Id="rId48" Type="http://schemas.openxmlformats.org/officeDocument/2006/relationships/image" Target="../media/image2310.png"/><Relationship Id="rId69" Type="http://schemas.openxmlformats.org/officeDocument/2006/relationships/customXml" Target="../ink/ink422.xml"/><Relationship Id="rId113" Type="http://schemas.openxmlformats.org/officeDocument/2006/relationships/customXml" Target="../ink/ink444.xml"/><Relationship Id="rId134" Type="http://schemas.openxmlformats.org/officeDocument/2006/relationships/image" Target="../media/image1020.png"/><Relationship Id="rId80" Type="http://schemas.openxmlformats.org/officeDocument/2006/relationships/image" Target="../media/image750.png"/><Relationship Id="rId155" Type="http://schemas.openxmlformats.org/officeDocument/2006/relationships/customXml" Target="../ink/ink465.xml"/><Relationship Id="rId176" Type="http://schemas.openxmlformats.org/officeDocument/2006/relationships/image" Target="../media/image360.png"/><Relationship Id="rId197" Type="http://schemas.openxmlformats.org/officeDocument/2006/relationships/customXml" Target="../ink/ink486.xml"/><Relationship Id="rId201" Type="http://schemas.openxmlformats.org/officeDocument/2006/relationships/customXml" Target="../ink/ink488.xml"/><Relationship Id="rId17" Type="http://schemas.openxmlformats.org/officeDocument/2006/relationships/customXml" Target="../ink/ink396.xml"/><Relationship Id="rId38" Type="http://schemas.openxmlformats.org/officeDocument/2006/relationships/image" Target="../media/image1810.png"/><Relationship Id="rId59" Type="http://schemas.openxmlformats.org/officeDocument/2006/relationships/customXml" Target="../ink/ink417.xml"/><Relationship Id="rId103" Type="http://schemas.openxmlformats.org/officeDocument/2006/relationships/customXml" Target="../ink/ink439.xml"/><Relationship Id="rId124" Type="http://schemas.openxmlformats.org/officeDocument/2006/relationships/image" Target="../media/image970.png"/><Relationship Id="rId70" Type="http://schemas.openxmlformats.org/officeDocument/2006/relationships/image" Target="../media/image700.png"/><Relationship Id="rId91" Type="http://schemas.openxmlformats.org/officeDocument/2006/relationships/customXml" Target="../ink/ink433.xml"/><Relationship Id="rId145" Type="http://schemas.openxmlformats.org/officeDocument/2006/relationships/customXml" Target="../ink/ink460.xml"/><Relationship Id="rId166" Type="http://schemas.openxmlformats.org/officeDocument/2006/relationships/image" Target="../media/image1180.png"/><Relationship Id="rId187" Type="http://schemas.openxmlformats.org/officeDocument/2006/relationships/customXml" Target="../ink/ink48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310.png"/><Relationship Id="rId49" Type="http://schemas.openxmlformats.org/officeDocument/2006/relationships/customXml" Target="../ink/ink412.xml"/><Relationship Id="rId114" Type="http://schemas.openxmlformats.org/officeDocument/2006/relationships/image" Target="../media/image920.png"/><Relationship Id="rId60" Type="http://schemas.openxmlformats.org/officeDocument/2006/relationships/image" Target="../media/image650.png"/><Relationship Id="rId81" Type="http://schemas.openxmlformats.org/officeDocument/2006/relationships/customXml" Target="../ink/ink428.xml"/><Relationship Id="rId135" Type="http://schemas.openxmlformats.org/officeDocument/2006/relationships/customXml" Target="../ink/ink455.xml"/><Relationship Id="rId156" Type="http://schemas.openxmlformats.org/officeDocument/2006/relationships/image" Target="../media/image1130.png"/><Relationship Id="rId177" Type="http://schemas.openxmlformats.org/officeDocument/2006/relationships/customXml" Target="../ink/ink476.xml"/><Relationship Id="rId198" Type="http://schemas.openxmlformats.org/officeDocument/2006/relationships/image" Target="../media/image1240.png"/><Relationship Id="rId202" Type="http://schemas.openxmlformats.org/officeDocument/2006/relationships/image" Target="../media/image1260.png"/><Relationship Id="rId18" Type="http://schemas.openxmlformats.org/officeDocument/2006/relationships/image" Target="../media/image810.png"/><Relationship Id="rId39" Type="http://schemas.openxmlformats.org/officeDocument/2006/relationships/customXml" Target="../ink/ink407.xml"/><Relationship Id="rId50" Type="http://schemas.openxmlformats.org/officeDocument/2006/relationships/image" Target="../media/image2410.png"/><Relationship Id="rId104" Type="http://schemas.openxmlformats.org/officeDocument/2006/relationships/image" Target="../media/image870.png"/><Relationship Id="rId125" Type="http://schemas.openxmlformats.org/officeDocument/2006/relationships/customXml" Target="../ink/ink450.xml"/><Relationship Id="rId146" Type="http://schemas.openxmlformats.org/officeDocument/2006/relationships/image" Target="../media/image1080.png"/><Relationship Id="rId167" Type="http://schemas.openxmlformats.org/officeDocument/2006/relationships/customXml" Target="../ink/ink471.xml"/><Relationship Id="rId188" Type="http://schemas.openxmlformats.org/officeDocument/2006/relationships/image" Target="../media/image420.png"/><Relationship Id="rId71" Type="http://schemas.openxmlformats.org/officeDocument/2006/relationships/customXml" Target="../ink/ink423.xml"/><Relationship Id="rId92" Type="http://schemas.openxmlformats.org/officeDocument/2006/relationships/image" Target="../media/image8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0.png"/><Relationship Id="rId117" Type="http://schemas.openxmlformats.org/officeDocument/2006/relationships/image" Target="../media/image1711.png"/><Relationship Id="rId21" Type="http://schemas.openxmlformats.org/officeDocument/2006/relationships/customXml" Target="../ink/ink498.xml"/><Relationship Id="rId42" Type="http://schemas.openxmlformats.org/officeDocument/2006/relationships/image" Target="../media/image1460.png"/><Relationship Id="rId47" Type="http://schemas.openxmlformats.org/officeDocument/2006/relationships/customXml" Target="../ink/ink511.xml"/><Relationship Id="rId63" Type="http://schemas.openxmlformats.org/officeDocument/2006/relationships/customXml" Target="../ink/ink519.xml"/><Relationship Id="rId68" Type="http://schemas.openxmlformats.org/officeDocument/2006/relationships/image" Target="../media/image1590.png"/><Relationship Id="rId112" Type="http://schemas.openxmlformats.org/officeDocument/2006/relationships/customXml" Target="../ink/ink534.xml"/><Relationship Id="rId133" Type="http://schemas.openxmlformats.org/officeDocument/2006/relationships/image" Target="../media/image1820.png"/><Relationship Id="rId16" Type="http://schemas.openxmlformats.org/officeDocument/2006/relationships/image" Target="../media/image1330.png"/><Relationship Id="rId107" Type="http://schemas.openxmlformats.org/officeDocument/2006/relationships/image" Target="../media/image1790.png"/><Relationship Id="rId11" Type="http://schemas.openxmlformats.org/officeDocument/2006/relationships/customXml" Target="../ink/ink493.xml"/><Relationship Id="rId32" Type="http://schemas.openxmlformats.org/officeDocument/2006/relationships/image" Target="../media/image1411.png"/><Relationship Id="rId37" Type="http://schemas.openxmlformats.org/officeDocument/2006/relationships/customXml" Target="../ink/ink506.xml"/><Relationship Id="rId53" Type="http://schemas.openxmlformats.org/officeDocument/2006/relationships/customXml" Target="../ink/ink514.xml"/><Relationship Id="rId58" Type="http://schemas.openxmlformats.org/officeDocument/2006/relationships/image" Target="../media/image1540.png"/><Relationship Id="rId74" Type="http://schemas.openxmlformats.org/officeDocument/2006/relationships/image" Target="../media/image1620.png"/><Relationship Id="rId79" Type="http://schemas.openxmlformats.org/officeDocument/2006/relationships/customXml" Target="../ink/ink527.xml"/><Relationship Id="rId102" Type="http://schemas.openxmlformats.org/officeDocument/2006/relationships/customXml" Target="../ink/ink529.xml"/><Relationship Id="rId123" Type="http://schemas.openxmlformats.org/officeDocument/2006/relationships/image" Target="../media/image1740.png"/><Relationship Id="rId128" Type="http://schemas.openxmlformats.org/officeDocument/2006/relationships/customXml" Target="../ink/ink542.xml"/><Relationship Id="rId5" Type="http://schemas.openxmlformats.org/officeDocument/2006/relationships/customXml" Target="../ink/ink490.xml"/><Relationship Id="rId22" Type="http://schemas.openxmlformats.org/officeDocument/2006/relationships/image" Target="../media/image1360.png"/><Relationship Id="rId27" Type="http://schemas.openxmlformats.org/officeDocument/2006/relationships/customXml" Target="../ink/ink501.xml"/><Relationship Id="rId43" Type="http://schemas.openxmlformats.org/officeDocument/2006/relationships/customXml" Target="../ink/ink509.xml"/><Relationship Id="rId48" Type="http://schemas.openxmlformats.org/officeDocument/2006/relationships/image" Target="../media/image1490.png"/><Relationship Id="rId64" Type="http://schemas.openxmlformats.org/officeDocument/2006/relationships/image" Target="../media/image1570.png"/><Relationship Id="rId69" Type="http://schemas.openxmlformats.org/officeDocument/2006/relationships/customXml" Target="../ink/ink522.xml"/><Relationship Id="rId113" Type="http://schemas.openxmlformats.org/officeDocument/2006/relationships/image" Target="../media/image1690.png"/><Relationship Id="rId118" Type="http://schemas.openxmlformats.org/officeDocument/2006/relationships/customXml" Target="../ink/ink537.xml"/><Relationship Id="rId134" Type="http://schemas.openxmlformats.org/officeDocument/2006/relationships/customXml" Target="../ink/ink545.xml"/><Relationship Id="rId80" Type="http://schemas.openxmlformats.org/officeDocument/2006/relationships/image" Target="../media/image1650.png"/><Relationship Id="rId12" Type="http://schemas.openxmlformats.org/officeDocument/2006/relationships/image" Target="../media/image1311.png"/><Relationship Id="rId17" Type="http://schemas.openxmlformats.org/officeDocument/2006/relationships/customXml" Target="../ink/ink496.xml"/><Relationship Id="rId33" Type="http://schemas.openxmlformats.org/officeDocument/2006/relationships/customXml" Target="../ink/ink504.xml"/><Relationship Id="rId38" Type="http://schemas.openxmlformats.org/officeDocument/2006/relationships/image" Target="../media/image1440.png"/><Relationship Id="rId59" Type="http://schemas.openxmlformats.org/officeDocument/2006/relationships/customXml" Target="../ink/ink517.xml"/><Relationship Id="rId103" Type="http://schemas.openxmlformats.org/officeDocument/2006/relationships/image" Target="../media/image1660.png"/><Relationship Id="rId108" Type="http://schemas.openxmlformats.org/officeDocument/2006/relationships/customXml" Target="../ink/ink532.xml"/><Relationship Id="rId124" Type="http://schemas.openxmlformats.org/officeDocument/2006/relationships/customXml" Target="../ink/ink540.xml"/><Relationship Id="rId129" Type="http://schemas.openxmlformats.org/officeDocument/2006/relationships/image" Target="../media/image1800.png"/><Relationship Id="rId54" Type="http://schemas.openxmlformats.org/officeDocument/2006/relationships/image" Target="../media/image1520.png"/><Relationship Id="rId70" Type="http://schemas.openxmlformats.org/officeDocument/2006/relationships/image" Target="../media/image1600.png"/><Relationship Id="rId75" Type="http://schemas.openxmlformats.org/officeDocument/2006/relationships/customXml" Target="../ink/ink5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0.png"/><Relationship Id="rId15" Type="http://schemas.openxmlformats.org/officeDocument/2006/relationships/customXml" Target="../ink/ink495.xml"/><Relationship Id="rId23" Type="http://schemas.openxmlformats.org/officeDocument/2006/relationships/customXml" Target="../ink/ink499.xml"/><Relationship Id="rId28" Type="http://schemas.openxmlformats.org/officeDocument/2006/relationships/image" Target="../media/image1390.png"/><Relationship Id="rId36" Type="http://schemas.openxmlformats.org/officeDocument/2006/relationships/image" Target="../media/image1430.png"/><Relationship Id="rId49" Type="http://schemas.openxmlformats.org/officeDocument/2006/relationships/customXml" Target="../ink/ink512.xml"/><Relationship Id="rId57" Type="http://schemas.openxmlformats.org/officeDocument/2006/relationships/customXml" Target="../ink/ink516.xml"/><Relationship Id="rId106" Type="http://schemas.openxmlformats.org/officeDocument/2006/relationships/customXml" Target="../ink/ink531.xml"/><Relationship Id="rId114" Type="http://schemas.openxmlformats.org/officeDocument/2006/relationships/customXml" Target="../ink/ink535.xml"/><Relationship Id="rId119" Type="http://schemas.openxmlformats.org/officeDocument/2006/relationships/image" Target="../media/image1720.png"/><Relationship Id="rId127" Type="http://schemas.openxmlformats.org/officeDocument/2006/relationships/image" Target="../media/image1770.png"/><Relationship Id="rId10" Type="http://schemas.openxmlformats.org/officeDocument/2006/relationships/image" Target="../media/image1300.png"/><Relationship Id="rId31" Type="http://schemas.openxmlformats.org/officeDocument/2006/relationships/customXml" Target="../ink/ink503.xml"/><Relationship Id="rId44" Type="http://schemas.openxmlformats.org/officeDocument/2006/relationships/image" Target="../media/image1470.png"/><Relationship Id="rId52" Type="http://schemas.openxmlformats.org/officeDocument/2006/relationships/image" Target="../media/image1511.png"/><Relationship Id="rId60" Type="http://schemas.openxmlformats.org/officeDocument/2006/relationships/image" Target="../media/image1550.png"/><Relationship Id="rId65" Type="http://schemas.openxmlformats.org/officeDocument/2006/relationships/customXml" Target="../ink/ink520.xml"/><Relationship Id="rId73" Type="http://schemas.openxmlformats.org/officeDocument/2006/relationships/customXml" Target="../ink/ink524.xml"/><Relationship Id="rId78" Type="http://schemas.openxmlformats.org/officeDocument/2006/relationships/image" Target="../media/image1640.png"/><Relationship Id="rId81" Type="http://schemas.openxmlformats.org/officeDocument/2006/relationships/customXml" Target="../ink/ink528.xml"/><Relationship Id="rId101" Type="http://schemas.openxmlformats.org/officeDocument/2006/relationships/image" Target="../media/image1760.png"/><Relationship Id="rId122" Type="http://schemas.openxmlformats.org/officeDocument/2006/relationships/customXml" Target="../ink/ink539.xml"/><Relationship Id="rId130" Type="http://schemas.openxmlformats.org/officeDocument/2006/relationships/customXml" Target="../ink/ink543.xml"/><Relationship Id="rId135" Type="http://schemas.openxmlformats.org/officeDocument/2006/relationships/image" Target="../media/image1830.png"/><Relationship Id="rId4" Type="http://schemas.openxmlformats.org/officeDocument/2006/relationships/image" Target="../media/image1270.png"/><Relationship Id="rId9" Type="http://schemas.openxmlformats.org/officeDocument/2006/relationships/customXml" Target="../ink/ink492.xml"/><Relationship Id="rId13" Type="http://schemas.openxmlformats.org/officeDocument/2006/relationships/customXml" Target="../ink/ink494.xml"/><Relationship Id="rId18" Type="http://schemas.openxmlformats.org/officeDocument/2006/relationships/image" Target="../media/image1340.png"/><Relationship Id="rId39" Type="http://schemas.openxmlformats.org/officeDocument/2006/relationships/customXml" Target="../ink/ink507.xml"/><Relationship Id="rId109" Type="http://schemas.openxmlformats.org/officeDocument/2006/relationships/image" Target="../media/image1670.png"/><Relationship Id="rId34" Type="http://schemas.openxmlformats.org/officeDocument/2006/relationships/image" Target="../media/image1420.png"/><Relationship Id="rId50" Type="http://schemas.openxmlformats.org/officeDocument/2006/relationships/image" Target="../media/image1500.png"/><Relationship Id="rId55" Type="http://schemas.openxmlformats.org/officeDocument/2006/relationships/customXml" Target="../ink/ink515.xml"/><Relationship Id="rId76" Type="http://schemas.openxmlformats.org/officeDocument/2006/relationships/image" Target="../media/image1630.png"/><Relationship Id="rId104" Type="http://schemas.openxmlformats.org/officeDocument/2006/relationships/customXml" Target="../ink/ink530.xml"/><Relationship Id="rId120" Type="http://schemas.openxmlformats.org/officeDocument/2006/relationships/customXml" Target="../ink/ink538.xml"/><Relationship Id="rId125" Type="http://schemas.openxmlformats.org/officeDocument/2006/relationships/image" Target="../media/image1750.png"/><Relationship Id="rId7" Type="http://schemas.openxmlformats.org/officeDocument/2006/relationships/customXml" Target="../ink/ink491.xml"/><Relationship Id="rId71" Type="http://schemas.openxmlformats.org/officeDocument/2006/relationships/customXml" Target="../ink/ink52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502.xml"/><Relationship Id="rId24" Type="http://schemas.openxmlformats.org/officeDocument/2006/relationships/image" Target="../media/image1370.png"/><Relationship Id="rId40" Type="http://schemas.openxmlformats.org/officeDocument/2006/relationships/image" Target="../media/image1450.png"/><Relationship Id="rId45" Type="http://schemas.openxmlformats.org/officeDocument/2006/relationships/customXml" Target="../ink/ink510.xml"/><Relationship Id="rId66" Type="http://schemas.openxmlformats.org/officeDocument/2006/relationships/image" Target="../media/image1580.png"/><Relationship Id="rId110" Type="http://schemas.openxmlformats.org/officeDocument/2006/relationships/customXml" Target="../ink/ink533.xml"/><Relationship Id="rId115" Type="http://schemas.openxmlformats.org/officeDocument/2006/relationships/image" Target="../media/image1700.png"/><Relationship Id="rId131" Type="http://schemas.openxmlformats.org/officeDocument/2006/relationships/image" Target="../media/image1811.png"/><Relationship Id="rId61" Type="http://schemas.openxmlformats.org/officeDocument/2006/relationships/customXml" Target="../ink/ink518.xml"/><Relationship Id="rId19" Type="http://schemas.openxmlformats.org/officeDocument/2006/relationships/customXml" Target="../ink/ink497.xml"/><Relationship Id="rId14" Type="http://schemas.openxmlformats.org/officeDocument/2006/relationships/image" Target="../media/image1320.png"/><Relationship Id="rId30" Type="http://schemas.openxmlformats.org/officeDocument/2006/relationships/image" Target="../media/image1400.png"/><Relationship Id="rId35" Type="http://schemas.openxmlformats.org/officeDocument/2006/relationships/customXml" Target="../ink/ink505.xml"/><Relationship Id="rId56" Type="http://schemas.openxmlformats.org/officeDocument/2006/relationships/image" Target="../media/image1530.png"/><Relationship Id="rId77" Type="http://schemas.openxmlformats.org/officeDocument/2006/relationships/customXml" Target="../ink/ink526.xml"/><Relationship Id="rId105" Type="http://schemas.openxmlformats.org/officeDocument/2006/relationships/image" Target="../media/image1780.png"/><Relationship Id="rId126" Type="http://schemas.openxmlformats.org/officeDocument/2006/relationships/customXml" Target="../ink/ink541.xml"/><Relationship Id="rId8" Type="http://schemas.openxmlformats.org/officeDocument/2006/relationships/image" Target="../media/image1290.png"/><Relationship Id="rId51" Type="http://schemas.openxmlformats.org/officeDocument/2006/relationships/customXml" Target="../ink/ink513.xml"/><Relationship Id="rId72" Type="http://schemas.openxmlformats.org/officeDocument/2006/relationships/image" Target="../media/image1611.png"/><Relationship Id="rId121" Type="http://schemas.openxmlformats.org/officeDocument/2006/relationships/image" Target="../media/image1730.png"/><Relationship Id="rId3" Type="http://schemas.openxmlformats.org/officeDocument/2006/relationships/customXml" Target="../ink/ink489.xml"/><Relationship Id="rId25" Type="http://schemas.openxmlformats.org/officeDocument/2006/relationships/customXml" Target="../ink/ink500.xml"/><Relationship Id="rId46" Type="http://schemas.openxmlformats.org/officeDocument/2006/relationships/image" Target="../media/image1480.png"/><Relationship Id="rId67" Type="http://schemas.openxmlformats.org/officeDocument/2006/relationships/customXml" Target="../ink/ink521.xml"/><Relationship Id="rId116" Type="http://schemas.openxmlformats.org/officeDocument/2006/relationships/customXml" Target="../ink/ink536.xml"/><Relationship Id="rId20" Type="http://schemas.openxmlformats.org/officeDocument/2006/relationships/image" Target="../media/image1350.png"/><Relationship Id="rId41" Type="http://schemas.openxmlformats.org/officeDocument/2006/relationships/customXml" Target="../ink/ink508.xml"/><Relationship Id="rId62" Type="http://schemas.openxmlformats.org/officeDocument/2006/relationships/image" Target="../media/image1560.png"/><Relationship Id="rId111" Type="http://schemas.openxmlformats.org/officeDocument/2006/relationships/image" Target="../media/image1680.png"/><Relationship Id="rId132" Type="http://schemas.openxmlformats.org/officeDocument/2006/relationships/customXml" Target="../ink/ink5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42" Type="http://schemas.openxmlformats.org/officeDocument/2006/relationships/customXml" Target="../ink/ink2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16" Type="http://schemas.openxmlformats.org/officeDocument/2006/relationships/customXml" Target="../ink/ink16.xml"/><Relationship Id="rId11" Type="http://schemas.openxmlformats.org/officeDocument/2006/relationships/image" Target="../media/image13.png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1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2.png"/><Relationship Id="rId77" Type="http://schemas.openxmlformats.org/officeDocument/2006/relationships/image" Target="../media/image46.png"/><Relationship Id="rId8" Type="http://schemas.openxmlformats.org/officeDocument/2006/relationships/customXml" Target="../ink/ink12.xml"/><Relationship Id="rId51" Type="http://schemas.openxmlformats.org/officeDocument/2006/relationships/image" Target="../media/image33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0.png"/><Relationship Id="rId3" Type="http://schemas.openxmlformats.org/officeDocument/2006/relationships/image" Target="../media/image9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8.xml"/><Relationship Id="rId41" Type="http://schemas.openxmlformats.org/officeDocument/2006/relationships/image" Target="../media/image28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3.xml"/><Relationship Id="rId31" Type="http://schemas.openxmlformats.org/officeDocument/2006/relationships/image" Target="../media/image23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7.xml"/><Relationship Id="rId81" Type="http://schemas.openxmlformats.org/officeDocument/2006/relationships/image" Target="../media/image48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39" Type="http://schemas.openxmlformats.org/officeDocument/2006/relationships/image" Target="../media/image27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5.png"/><Relationship Id="rId76" Type="http://schemas.openxmlformats.org/officeDocument/2006/relationships/customXml" Target="../ink/ink4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customXml" Target="../ink/ink9.xml"/><Relationship Id="rId29" Type="http://schemas.openxmlformats.org/officeDocument/2006/relationships/image" Target="../media/image22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0.png"/><Relationship Id="rId66" Type="http://schemas.openxmlformats.org/officeDocument/2006/relationships/customXml" Target="../ink/ink41.xml"/><Relationship Id="rId61" Type="http://schemas.openxmlformats.org/officeDocument/2006/relationships/image" Target="../media/image38.png"/><Relationship Id="rId82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5.png"/><Relationship Id="rId50" Type="http://schemas.openxmlformats.org/officeDocument/2006/relationships/customXml" Target="../ink/ink75.xml"/><Relationship Id="rId7" Type="http://schemas.openxmlformats.org/officeDocument/2006/relationships/image" Target="../media/image5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0.png"/><Relationship Id="rId40" Type="http://schemas.openxmlformats.org/officeDocument/2006/relationships/customXml" Target="../ink/ink70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55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4" Type="http://schemas.openxmlformats.org/officeDocument/2006/relationships/customXml" Target="../ink/ink52.xml"/><Relationship Id="rId9" Type="http://schemas.openxmlformats.org/officeDocument/2006/relationships/image" Target="../media/image56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5.png"/><Relationship Id="rId30" Type="http://schemas.openxmlformats.org/officeDocument/2006/relationships/customXml" Target="../ink/ink65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74.xml"/><Relationship Id="rId8" Type="http://schemas.openxmlformats.org/officeDocument/2006/relationships/customXml" Target="../ink/ink54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20" Type="http://schemas.openxmlformats.org/officeDocument/2006/relationships/customXml" Target="../ink/ink60.xml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87.png"/><Relationship Id="rId26" Type="http://schemas.openxmlformats.org/officeDocument/2006/relationships/image" Target="../media/image91.png"/><Relationship Id="rId39" Type="http://schemas.openxmlformats.org/officeDocument/2006/relationships/customXml" Target="../ink/ink95.xml"/><Relationship Id="rId21" Type="http://schemas.openxmlformats.org/officeDocument/2006/relationships/customXml" Target="../ink/ink86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9.xml"/><Relationship Id="rId50" Type="http://schemas.openxmlformats.org/officeDocument/2006/relationships/image" Target="../media/image103.png"/><Relationship Id="rId7" Type="http://schemas.openxmlformats.org/officeDocument/2006/relationships/customXml" Target="../ink/ink79.xml"/><Relationship Id="rId2" Type="http://schemas.openxmlformats.org/officeDocument/2006/relationships/customXml" Target="../ink/ink77.xml"/><Relationship Id="rId16" Type="http://schemas.openxmlformats.org/officeDocument/2006/relationships/image" Target="../media/image86.png"/><Relationship Id="rId29" Type="http://schemas.openxmlformats.org/officeDocument/2006/relationships/customXml" Target="../ink/ink90.xml"/><Relationship Id="rId11" Type="http://schemas.openxmlformats.org/officeDocument/2006/relationships/customXml" Target="../ink/ink81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94.xml"/><Relationship Id="rId40" Type="http://schemas.openxmlformats.org/officeDocument/2006/relationships/image" Target="../media/image98.png"/><Relationship Id="rId45" Type="http://schemas.openxmlformats.org/officeDocument/2006/relationships/customXml" Target="../ink/ink98.xml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100.xml"/><Relationship Id="rId10" Type="http://schemas.openxmlformats.org/officeDocument/2006/relationships/image" Target="../media/image83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customXml" Target="../ink/ink80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9.xml"/><Relationship Id="rId30" Type="http://schemas.openxmlformats.org/officeDocument/2006/relationships/image" Target="../media/image93.png"/><Relationship Id="rId35" Type="http://schemas.openxmlformats.org/officeDocument/2006/relationships/customXml" Target="../ink/ink93.xml"/><Relationship Id="rId43" Type="http://schemas.openxmlformats.org/officeDocument/2006/relationships/customXml" Target="../ink/ink97.xml"/><Relationship Id="rId48" Type="http://schemas.openxmlformats.org/officeDocument/2006/relationships/image" Target="../media/image102.png"/><Relationship Id="rId8" Type="http://schemas.openxmlformats.org/officeDocument/2006/relationships/image" Target="../media/image82.png"/><Relationship Id="rId51" Type="http://schemas.openxmlformats.org/officeDocument/2006/relationships/customXml" Target="../ink/ink101.xml"/><Relationship Id="rId12" Type="http://schemas.openxmlformats.org/officeDocument/2006/relationships/image" Target="../media/image84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20" Type="http://schemas.openxmlformats.org/officeDocument/2006/relationships/image" Target="../media/image88.png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2058-2468-3541-90BE-C69B27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67EB-BFAB-2049-A396-0B08663B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regression tree, but used to predict a </a:t>
            </a:r>
            <a:r>
              <a:rPr lang="en-US" b="1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outcome.</a:t>
            </a:r>
          </a:p>
          <a:p>
            <a:endParaRPr lang="en-US" dirty="0"/>
          </a:p>
          <a:p>
            <a:r>
              <a:rPr lang="en-US" dirty="0"/>
              <a:t>Cannot use RSS to criterion for splitting, since the outcomes are discrete. Instead, rely on </a:t>
            </a:r>
            <a:r>
              <a:rPr lang="en-US" b="1" dirty="0">
                <a:solidFill>
                  <a:srgbClr val="C00000"/>
                </a:solidFill>
              </a:rPr>
              <a:t>classification error rate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Fraction of training observations in a region that do not belong to the most common class in that region.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4AB62-4B0A-C643-8D21-5AF7F02E8F5D}"/>
              </a:ext>
            </a:extLst>
          </p:cNvPr>
          <p:cNvSpPr txBox="1"/>
          <p:nvPr/>
        </p:nvSpPr>
        <p:spPr>
          <a:xfrm>
            <a:off x="1082040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Gini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0F3CB-DC5C-894A-AD04-332EBBF2E08F}"/>
              </a:ext>
            </a:extLst>
          </p:cNvPr>
          <p:cNvSpPr txBox="1"/>
          <p:nvPr/>
        </p:nvSpPr>
        <p:spPr>
          <a:xfrm>
            <a:off x="6632368" y="4511040"/>
            <a:ext cx="21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14:cNvPr>
              <p14:cNvContentPartPr/>
              <p14:nvPr/>
            </p14:nvContentPartPr>
            <p14:xfrm>
              <a:off x="1021693" y="5508367"/>
              <a:ext cx="370080" cy="48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B04E1-AB72-9347-856C-FA108DADB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173" y="5487832"/>
                <a:ext cx="410760" cy="522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14:cNvPr>
              <p14:cNvContentPartPr/>
              <p14:nvPr/>
            </p14:nvContentPartPr>
            <p14:xfrm>
              <a:off x="1523893" y="5767567"/>
              <a:ext cx="13248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641A47-04F4-F042-AC32-5970E85B7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429" y="5747047"/>
                <a:ext cx="17305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14:cNvPr>
              <p14:cNvContentPartPr/>
              <p14:nvPr/>
            </p14:nvContentPartPr>
            <p14:xfrm>
              <a:off x="1528933" y="5878807"/>
              <a:ext cx="1486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66C1E7-00F3-CE4F-883C-057B4E9215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3453" y="5863327"/>
                <a:ext cx="179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14:cNvPr>
              <p14:cNvContentPartPr/>
              <p14:nvPr/>
            </p14:nvContentPartPr>
            <p14:xfrm>
              <a:off x="1941853" y="5466247"/>
              <a:ext cx="381240" cy="63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B9E70-6244-3441-ACC5-A087C0B39F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1333" y="5445727"/>
                <a:ext cx="42228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14:cNvPr>
              <p14:cNvContentPartPr/>
              <p14:nvPr/>
            </p14:nvContentPartPr>
            <p14:xfrm>
              <a:off x="1904773" y="6219727"/>
              <a:ext cx="21600" cy="214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65D93-B2EC-B14F-ABE5-071B4FA16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31" y="6204247"/>
                <a:ext cx="5271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14:cNvPr>
              <p14:cNvContentPartPr/>
              <p14:nvPr/>
            </p14:nvContentPartPr>
            <p14:xfrm>
              <a:off x="1926013" y="6339247"/>
              <a:ext cx="174960" cy="6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5AE10A-C98B-BD4D-AB59-F207364F4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0533" y="6323847"/>
                <a:ext cx="205560" cy="99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14:cNvPr>
              <p14:cNvContentPartPr/>
              <p14:nvPr/>
            </p14:nvContentPartPr>
            <p14:xfrm>
              <a:off x="2148133" y="6238807"/>
              <a:ext cx="270360" cy="2016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23E119-E96C-724E-B9EB-58BAEB74F8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3013" y="6223327"/>
                <a:ext cx="3006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14:cNvPr>
              <p14:cNvContentPartPr/>
              <p14:nvPr/>
            </p14:nvContentPartPr>
            <p14:xfrm>
              <a:off x="2042293" y="5127487"/>
              <a:ext cx="201600" cy="28080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082317C-307B-7F46-8FD4-D9F6DF8CB0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133" y="5106967"/>
                <a:ext cx="242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14:cNvPr>
              <p14:cNvContentPartPr/>
              <p14:nvPr/>
            </p14:nvContentPartPr>
            <p14:xfrm>
              <a:off x="2402293" y="5535007"/>
              <a:ext cx="841680" cy="5979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A0D2C88-C857-8C43-9C7F-3D5D6547C7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6813" y="5514499"/>
                <a:ext cx="877320" cy="63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14:cNvPr>
              <p14:cNvContentPartPr/>
              <p14:nvPr/>
            </p14:nvContentPartPr>
            <p14:xfrm>
              <a:off x="3275293" y="5704207"/>
              <a:ext cx="566640" cy="4395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A8B10D81-9262-8640-BA6E-C3698D701B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55133" y="5683687"/>
                <a:ext cx="607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14:cNvPr>
              <p14:cNvContentPartPr/>
              <p14:nvPr/>
            </p14:nvContentPartPr>
            <p14:xfrm>
              <a:off x="3693253" y="5572087"/>
              <a:ext cx="905040" cy="6087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AA870059-AE44-644F-AD35-3254C9928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85" y="5551567"/>
                <a:ext cx="945736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14:cNvPr>
              <p14:cNvContentPartPr/>
              <p14:nvPr/>
            </p14:nvContentPartPr>
            <p14:xfrm>
              <a:off x="2857333" y="5227927"/>
              <a:ext cx="339120" cy="3600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782A409C-D490-D745-B17A-C6EDB1AF47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36813" y="5207787"/>
                <a:ext cx="379800" cy="400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14:cNvPr>
              <p14:cNvContentPartPr/>
              <p14:nvPr/>
            </p14:nvContentPartPr>
            <p14:xfrm>
              <a:off x="3169453" y="4519447"/>
              <a:ext cx="1370880" cy="7934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B7D4FCE-59EC-8240-A7A0-DA32B10051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9293" y="4498927"/>
                <a:ext cx="141156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14:cNvPr>
              <p14:cNvContentPartPr/>
              <p14:nvPr/>
            </p14:nvContentPartPr>
            <p14:xfrm>
              <a:off x="4434133" y="4834087"/>
              <a:ext cx="297000" cy="336240"/>
            </p14:xfrm>
          </p:contentPart>
        </mc:Choice>
        <mc:Fallback xmlns=""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5749186-F17C-0E4A-B952-A0ED83DFF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3949" y="4813567"/>
                <a:ext cx="337729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14:cNvPr>
              <p14:cNvContentPartPr/>
              <p14:nvPr/>
            </p14:nvContentPartPr>
            <p14:xfrm>
              <a:off x="4799533" y="4741207"/>
              <a:ext cx="465120" cy="3016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508504DC-3FF1-BD49-883E-A28FE9C737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79029" y="4720711"/>
                <a:ext cx="505769" cy="34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14:cNvPr>
              <p14:cNvContentPartPr/>
              <p14:nvPr/>
            </p14:nvContentPartPr>
            <p14:xfrm>
              <a:off x="5418373" y="4518727"/>
              <a:ext cx="233280" cy="28080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92A7B67E-B352-C447-A845-757C4CE92B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98213" y="4498567"/>
                <a:ext cx="27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14:cNvPr>
              <p14:cNvContentPartPr/>
              <p14:nvPr/>
            </p14:nvContentPartPr>
            <p14:xfrm>
              <a:off x="4529533" y="5222527"/>
              <a:ext cx="317880" cy="23832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A2C4460A-B119-7A42-ACAA-CC97A93CA0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013" y="5202367"/>
                <a:ext cx="358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14:cNvPr>
              <p14:cNvContentPartPr/>
              <p14:nvPr/>
            </p14:nvContentPartPr>
            <p14:xfrm>
              <a:off x="5164573" y="5514487"/>
              <a:ext cx="386280" cy="211320"/>
            </p14:xfrm>
          </p:contentPart>
        </mc:Choice>
        <mc:Fallback xmlns=""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19C47400-D40F-3F4D-8A47-2156470A3B2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9107" y="5498647"/>
                <a:ext cx="42188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14:cNvPr>
              <p14:cNvContentPartPr/>
              <p14:nvPr/>
            </p14:nvContentPartPr>
            <p14:xfrm>
              <a:off x="5079973" y="4968727"/>
              <a:ext cx="709200" cy="407520"/>
            </p14:xfrm>
          </p:contentPart>
        </mc:Choice>
        <mc:Fallback xmlns="">
          <p:pic>
            <p:nvPicPr>
              <p:cNvPr id="103" name="Ink 104">
                <a:extLst>
                  <a:ext uri="{FF2B5EF4-FFF2-40B4-BE49-F238E27FC236}">
                    <a16:creationId xmlns:a16="http://schemas.microsoft.com/office/drawing/2014/main" id="{09524A59-6E71-8D46-94D5-1F8E6708B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59463" y="4953620"/>
                <a:ext cx="749859" cy="438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14:cNvPr>
              <p14:cNvContentPartPr/>
              <p14:nvPr/>
            </p14:nvContentPartPr>
            <p14:xfrm>
              <a:off x="7418893" y="5344567"/>
              <a:ext cx="936720" cy="920880"/>
            </p14:xfrm>
          </p:contentPart>
        </mc:Choice>
        <mc:Fallback xmlns="">
          <p:pic>
            <p:nvPicPr>
              <p:cNvPr id="116" name="Ink 117">
                <a:extLst>
                  <a:ext uri="{FF2B5EF4-FFF2-40B4-BE49-F238E27FC236}">
                    <a16:creationId xmlns:a16="http://schemas.microsoft.com/office/drawing/2014/main" id="{7B42FF47-0FEF-5240-8F41-1191BA37C4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98381" y="5324055"/>
                <a:ext cx="977384" cy="95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14:cNvPr>
              <p14:cNvContentPartPr/>
              <p14:nvPr/>
            </p14:nvContentPartPr>
            <p14:xfrm>
              <a:off x="6873853" y="5455447"/>
              <a:ext cx="280080" cy="349560"/>
            </p14:xfrm>
          </p:contentPart>
        </mc:Choice>
        <mc:Fallback xmlns="">
          <p:pic>
            <p:nvPicPr>
              <p:cNvPr id="117" name="Ink 118">
                <a:extLst>
                  <a:ext uri="{FF2B5EF4-FFF2-40B4-BE49-F238E27FC236}">
                    <a16:creationId xmlns:a16="http://schemas.microsoft.com/office/drawing/2014/main" id="{7E36A23A-066E-F045-B1F0-3623CAB48A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53333" y="5435287"/>
                <a:ext cx="321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14:cNvPr>
              <p14:cNvContentPartPr/>
              <p14:nvPr/>
            </p14:nvContentPartPr>
            <p14:xfrm>
              <a:off x="7762693" y="5577127"/>
              <a:ext cx="122040" cy="21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34D2AB-B03C-584E-A9AD-823A263AF3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47573" y="5562007"/>
                <a:ext cx="15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14:cNvPr>
              <p14:cNvContentPartPr/>
              <p14:nvPr/>
            </p14:nvContentPartPr>
            <p14:xfrm>
              <a:off x="7995973" y="5005807"/>
              <a:ext cx="227160" cy="24912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571B2BF3-BA23-2542-BB6A-363AD6CA4BE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75813" y="4985287"/>
                <a:ext cx="268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14:cNvPr>
              <p14:cNvContentPartPr/>
              <p14:nvPr/>
            </p14:nvContentPartPr>
            <p14:xfrm>
              <a:off x="8090653" y="5047927"/>
              <a:ext cx="79560" cy="100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9E48365-F0AA-4B41-9502-412B1916F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70493" y="5027767"/>
                <a:ext cx="120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14:cNvPr>
              <p14:cNvContentPartPr/>
              <p14:nvPr/>
            </p14:nvContentPartPr>
            <p14:xfrm>
              <a:off x="8487733" y="5392087"/>
              <a:ext cx="429120" cy="5029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0F9F15D7-B580-3F47-BC75-5FAF4F7860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7213" y="5371567"/>
                <a:ext cx="4698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14:cNvPr>
              <p14:cNvContentPartPr/>
              <p14:nvPr/>
            </p14:nvContentPartPr>
            <p14:xfrm>
              <a:off x="9381973" y="5413327"/>
              <a:ext cx="1450440" cy="6087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EDDC726-F6B9-7444-97CA-67F03CBCDB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1453" y="5392807"/>
                <a:ext cx="149112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14:cNvPr>
              <p14:cNvContentPartPr/>
              <p14:nvPr/>
            </p14:nvContentPartPr>
            <p14:xfrm>
              <a:off x="8926933" y="5583247"/>
              <a:ext cx="238320" cy="2379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172A2425-DF6A-C641-8024-129DD50ACE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06413" y="5562727"/>
                <a:ext cx="2793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14:cNvPr>
              <p14:cNvContentPartPr/>
              <p14:nvPr/>
            </p14:nvContentPartPr>
            <p14:xfrm>
              <a:off x="6148813" y="4196167"/>
              <a:ext cx="2916000" cy="1206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B328E25-1A08-D84D-A082-788E27E9A2D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28293" y="4175647"/>
                <a:ext cx="2956680" cy="12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0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14:cNvPr>
              <p14:cNvContentPartPr/>
              <p14:nvPr/>
            </p14:nvContentPartPr>
            <p14:xfrm>
              <a:off x="613813" y="168847"/>
              <a:ext cx="2238120" cy="142416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A3C95D6C-3698-4C40-B5DC-2995FD01E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333" y="153727"/>
                <a:ext cx="226872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14:cNvPr>
              <p14:cNvContentPartPr/>
              <p14:nvPr/>
            </p14:nvContentPartPr>
            <p14:xfrm>
              <a:off x="1232653" y="1714327"/>
              <a:ext cx="714960" cy="34416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DF253E0B-5ABF-1B4C-93FD-1DB4EAFAE0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525" y="1699207"/>
                <a:ext cx="745575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14:cNvPr>
              <p14:cNvContentPartPr/>
              <p14:nvPr/>
            </p14:nvContentPartPr>
            <p14:xfrm>
              <a:off x="275053" y="1756807"/>
              <a:ext cx="677520" cy="32832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74DF34F8-81D8-BD42-9909-CBB7F2848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573" y="1741327"/>
                <a:ext cx="708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14:cNvPr>
              <p14:cNvContentPartPr/>
              <p14:nvPr/>
            </p14:nvContentPartPr>
            <p14:xfrm>
              <a:off x="407173" y="2264767"/>
              <a:ext cx="280440" cy="2862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E128D081-BBEA-5048-9B21-08FBD21E05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87" y="2244247"/>
                <a:ext cx="321533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14:cNvPr>
              <p14:cNvContentPartPr/>
              <p14:nvPr/>
            </p14:nvContentPartPr>
            <p14:xfrm>
              <a:off x="1418053" y="2318047"/>
              <a:ext cx="32040" cy="185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AF1B37-3F8E-B142-A370-9D1E02AE8B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7761" y="2297527"/>
                <a:ext cx="72268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14:cNvPr>
              <p14:cNvContentPartPr/>
              <p14:nvPr/>
            </p14:nvContentPartPr>
            <p14:xfrm>
              <a:off x="1576813" y="2333527"/>
              <a:ext cx="63720" cy="84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B1308B-EBFD-EA4C-BC58-DA0E96330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408" y="2313007"/>
                <a:ext cx="104171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14:cNvPr>
              <p14:cNvContentPartPr/>
              <p14:nvPr/>
            </p14:nvContentPartPr>
            <p14:xfrm>
              <a:off x="1735573" y="2317687"/>
              <a:ext cx="153720" cy="11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0F0897-80F1-2740-9D21-60F424A5C7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101" y="2297167"/>
                <a:ext cx="194305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14:cNvPr>
              <p14:cNvContentPartPr/>
              <p14:nvPr/>
            </p14:nvContentPartPr>
            <p14:xfrm>
              <a:off x="63373" y="1508047"/>
              <a:ext cx="2412720" cy="1259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6900F1-1DA6-1A46-A40D-8B31E69A38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53" y="1487533"/>
                <a:ext cx="2453400" cy="1300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14:cNvPr>
              <p14:cNvContentPartPr/>
              <p14:nvPr/>
            </p14:nvContentPartPr>
            <p14:xfrm>
              <a:off x="2598133" y="1047607"/>
              <a:ext cx="767520" cy="71460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D0D7377-4C46-564D-A2CA-AB5C27C3B9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2653" y="1032487"/>
                <a:ext cx="79812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14:cNvPr>
              <p14:cNvContentPartPr/>
              <p14:nvPr/>
            </p14:nvContentPartPr>
            <p14:xfrm>
              <a:off x="3074413" y="1798927"/>
              <a:ext cx="174960" cy="28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22BF289-BDD0-6A46-9540-7E658EE55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893" y="1778767"/>
                <a:ext cx="215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14:cNvPr>
              <p14:cNvContentPartPr/>
              <p14:nvPr/>
            </p14:nvContentPartPr>
            <p14:xfrm>
              <a:off x="4016173" y="1814767"/>
              <a:ext cx="434160" cy="1962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D649E908-D25F-D040-8337-3CD093B107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5653" y="1794607"/>
                <a:ext cx="475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14:cNvPr>
              <p14:cNvContentPartPr/>
              <p14:nvPr/>
            </p14:nvContentPartPr>
            <p14:xfrm>
              <a:off x="3010693" y="2322727"/>
              <a:ext cx="487440" cy="1962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3758A3A5-3008-014C-B1E4-D024CEE997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90518" y="2302567"/>
                <a:ext cx="52851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14:cNvPr>
              <p14:cNvContentPartPr/>
              <p14:nvPr/>
            </p14:nvContentPartPr>
            <p14:xfrm>
              <a:off x="375493" y="1095127"/>
              <a:ext cx="206640" cy="402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31BD1E-D565-EC4D-81B5-72C359D94F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0373" y="1080007"/>
                <a:ext cx="23724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14:cNvPr>
              <p14:cNvContentPartPr/>
              <p14:nvPr/>
            </p14:nvContentPartPr>
            <p14:xfrm>
              <a:off x="2460613" y="1200967"/>
              <a:ext cx="217440" cy="2649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AAC3122-AAF5-6A40-AFEB-927E2EE2E0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45133" y="1185847"/>
                <a:ext cx="2476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14:cNvPr>
              <p14:cNvContentPartPr/>
              <p14:nvPr/>
            </p14:nvContentPartPr>
            <p14:xfrm>
              <a:off x="4026613" y="2275207"/>
              <a:ext cx="560520" cy="22248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9E362346-CA7E-1043-BD34-35890515E1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6453" y="2254687"/>
                <a:ext cx="60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14:cNvPr>
              <p14:cNvContentPartPr/>
              <p14:nvPr/>
            </p14:nvContentPartPr>
            <p14:xfrm>
              <a:off x="2761933" y="1587247"/>
              <a:ext cx="2588040" cy="118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EADD1E2-56AB-3246-9D51-01A32631F0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773" y="1566727"/>
                <a:ext cx="26287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14:cNvPr>
              <p14:cNvContentPartPr/>
              <p14:nvPr/>
            </p14:nvContentPartPr>
            <p14:xfrm>
              <a:off x="253813" y="3137767"/>
              <a:ext cx="127440" cy="174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88899F8-6236-A646-A4E5-EFE37F871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8289" y="3122287"/>
                <a:ext cx="158127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14:cNvPr>
              <p14:cNvContentPartPr/>
              <p14:nvPr/>
            </p14:nvContentPartPr>
            <p14:xfrm>
              <a:off x="359653" y="3138487"/>
              <a:ext cx="16200" cy="24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875BD4C-BE4E-514A-B034-AD8548E609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173" y="3123007"/>
                <a:ext cx="4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14:cNvPr>
              <p14:cNvContentPartPr/>
              <p14:nvPr/>
            </p14:nvContentPartPr>
            <p14:xfrm>
              <a:off x="385933" y="3169447"/>
              <a:ext cx="132480" cy="1692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65FA3F-BE9C-3847-8A85-4CD52650098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0453" y="3153934"/>
                <a:ext cx="163080" cy="199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14:cNvPr>
              <p14:cNvContentPartPr/>
              <p14:nvPr/>
            </p14:nvContentPartPr>
            <p14:xfrm>
              <a:off x="560893" y="3069727"/>
              <a:ext cx="137880" cy="391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2AC75B3-DC8D-1045-B518-A39423EBBE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413" y="3054247"/>
                <a:ext cx="1684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14:cNvPr>
              <p14:cNvContentPartPr/>
              <p14:nvPr/>
            </p14:nvContentPartPr>
            <p14:xfrm>
              <a:off x="735493" y="3302287"/>
              <a:ext cx="32040" cy="20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DD374B9-B53F-BE44-BCA5-0A06FDCBB3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0013" y="3286780"/>
                <a:ext cx="62640" cy="23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14:cNvPr>
              <p14:cNvContentPartPr/>
              <p14:nvPr/>
            </p14:nvContentPartPr>
            <p14:xfrm>
              <a:off x="830533" y="3267727"/>
              <a:ext cx="111600" cy="256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C9F299F-89C8-C342-B0AC-CDFDD98D90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03" y="3252269"/>
                <a:ext cx="142299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14:cNvPr>
              <p14:cNvContentPartPr/>
              <p14:nvPr/>
            </p14:nvContentPartPr>
            <p14:xfrm>
              <a:off x="121693" y="3061447"/>
              <a:ext cx="153720" cy="56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C451E88-6F43-D64B-936F-21C1E82CE0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213" y="3045967"/>
                <a:ext cx="18432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14:cNvPr>
              <p14:cNvContentPartPr/>
              <p14:nvPr/>
            </p14:nvContentPartPr>
            <p14:xfrm>
              <a:off x="978853" y="3085567"/>
              <a:ext cx="280800" cy="59256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A0A4BBBD-A7D9-E746-AD2B-961EE53F631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3373" y="3065047"/>
                <a:ext cx="316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14:cNvPr>
              <p14:cNvContentPartPr/>
              <p14:nvPr/>
            </p14:nvContentPartPr>
            <p14:xfrm>
              <a:off x="1248493" y="3063607"/>
              <a:ext cx="169560" cy="540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586EC8C-11CC-D742-B849-A0F2B1D91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973" y="3043087"/>
                <a:ext cx="2102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14:cNvPr>
              <p14:cNvContentPartPr/>
              <p14:nvPr/>
            </p14:nvContentPartPr>
            <p14:xfrm>
              <a:off x="655933" y="4000327"/>
              <a:ext cx="280800" cy="16956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3DAC415C-982F-6B41-8556-D680E7A373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0813" y="3985207"/>
                <a:ext cx="3114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14:cNvPr>
              <p14:cNvContentPartPr/>
              <p14:nvPr/>
            </p14:nvContentPartPr>
            <p14:xfrm>
              <a:off x="1502653" y="3031927"/>
              <a:ext cx="778320" cy="6512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A58E4C0B-FF4B-3047-BA6C-272DE6E59C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2133" y="3011407"/>
                <a:ext cx="8190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14:cNvPr>
              <p14:cNvContentPartPr/>
              <p14:nvPr/>
            </p14:nvContentPartPr>
            <p14:xfrm>
              <a:off x="1026373" y="3920767"/>
              <a:ext cx="185400" cy="5083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7F61937-CEB0-9A4C-9060-A9AA3A8400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0893" y="3905287"/>
                <a:ext cx="21600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14:cNvPr>
              <p14:cNvContentPartPr/>
              <p14:nvPr/>
            </p14:nvContentPartPr>
            <p14:xfrm>
              <a:off x="1238053" y="4037407"/>
              <a:ext cx="42840" cy="169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132EF9D-30A3-764C-9ADF-C1C79D435D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22442" y="4021960"/>
                <a:ext cx="73699" cy="20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14:cNvPr>
              <p14:cNvContentPartPr/>
              <p14:nvPr/>
            </p14:nvContentPartPr>
            <p14:xfrm>
              <a:off x="1317613" y="3963967"/>
              <a:ext cx="264960" cy="184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60AA97-FAEF-E94B-BF15-AECB9A2F94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02133" y="3948487"/>
                <a:ext cx="295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14:cNvPr>
              <p14:cNvContentPartPr/>
              <p14:nvPr/>
            </p14:nvContentPartPr>
            <p14:xfrm>
              <a:off x="1433893" y="3984487"/>
              <a:ext cx="238320" cy="37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884C78D-714E-D848-9AE1-4F46064C00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18436" y="3969007"/>
                <a:ext cx="26887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14:cNvPr>
              <p14:cNvContentPartPr/>
              <p14:nvPr/>
            </p14:nvContentPartPr>
            <p14:xfrm>
              <a:off x="1550173" y="4254487"/>
              <a:ext cx="21600" cy="169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1FE85CF-BC4B-1C4A-9B63-AE1AE59D72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4693" y="4239007"/>
                <a:ext cx="52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14:cNvPr>
              <p14:cNvContentPartPr/>
              <p14:nvPr/>
            </p14:nvContentPartPr>
            <p14:xfrm>
              <a:off x="1608493" y="4244407"/>
              <a:ext cx="90360" cy="1692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06BC00B-9F62-9544-AA2A-D82466D5E7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93013" y="4228927"/>
                <a:ext cx="1209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14:cNvPr>
              <p14:cNvContentPartPr/>
              <p14:nvPr/>
            </p14:nvContentPartPr>
            <p14:xfrm>
              <a:off x="1724773" y="4264927"/>
              <a:ext cx="74520" cy="1274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C247F76-3CE9-FC4A-9FA0-3A33D7BEFF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09293" y="4249447"/>
                <a:ext cx="105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14:cNvPr>
              <p14:cNvContentPartPr/>
              <p14:nvPr/>
            </p14:nvContentPartPr>
            <p14:xfrm>
              <a:off x="1698493" y="3841567"/>
              <a:ext cx="381240" cy="60372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11082245-90DB-6D42-88C5-D121DB5138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7973" y="3821047"/>
                <a:ext cx="4222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14:cNvPr>
              <p14:cNvContentPartPr/>
              <p14:nvPr/>
            </p14:nvContentPartPr>
            <p14:xfrm>
              <a:off x="2169373" y="3746167"/>
              <a:ext cx="798840" cy="82584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820B4494-970A-A044-9B37-6AE32B662E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48853" y="3726007"/>
                <a:ext cx="8395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14:cNvPr>
              <p14:cNvContentPartPr/>
              <p14:nvPr/>
            </p14:nvContentPartPr>
            <p14:xfrm>
              <a:off x="640093" y="4693687"/>
              <a:ext cx="1111680" cy="254160"/>
            </p14:xfrm>
          </p:contentPart>
        </mc:Choice>
        <mc:Fallback xmlns="">
          <p:pic>
            <p:nvPicPr>
              <p:cNvPr id="237" name="Ink 237">
                <a:extLst>
                  <a:ext uri="{FF2B5EF4-FFF2-40B4-BE49-F238E27FC236}">
                    <a16:creationId xmlns:a16="http://schemas.microsoft.com/office/drawing/2014/main" id="{BDA66096-6872-054E-9051-D4DBEDD50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4973" y="4678229"/>
                <a:ext cx="1142280" cy="28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14:cNvPr>
              <p14:cNvContentPartPr/>
              <p14:nvPr/>
            </p14:nvContentPartPr>
            <p14:xfrm>
              <a:off x="3481573" y="3153607"/>
              <a:ext cx="984600" cy="62460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BBB6A8EB-D8AF-5943-AEA9-CA858D100B8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1413" y="3133087"/>
                <a:ext cx="10252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14:cNvPr>
              <p14:cNvContentPartPr/>
              <p14:nvPr/>
            </p14:nvContentPartPr>
            <p14:xfrm>
              <a:off x="3249013" y="3148927"/>
              <a:ext cx="339120" cy="703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594B824-1469-B645-BB62-0EEEA1B744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28493" y="3128407"/>
                <a:ext cx="37980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14:cNvPr>
              <p14:cNvContentPartPr/>
              <p14:nvPr/>
            </p14:nvContentPartPr>
            <p14:xfrm>
              <a:off x="4513693" y="3121927"/>
              <a:ext cx="238320" cy="66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0C54D5B-0EE5-3F4B-A2AC-825B2E8811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93173" y="3101407"/>
                <a:ext cx="2793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14:cNvPr>
              <p14:cNvContentPartPr/>
              <p14:nvPr/>
            </p14:nvContentPartPr>
            <p14:xfrm>
              <a:off x="4709533" y="3111847"/>
              <a:ext cx="799200" cy="655920"/>
            </p14:xfrm>
          </p:contentPart>
        </mc:Choice>
        <mc:Fallback xmlns="">
          <p:pic>
            <p:nvPicPr>
              <p:cNvPr id="260" name="Ink 260">
                <a:extLst>
                  <a:ext uri="{FF2B5EF4-FFF2-40B4-BE49-F238E27FC236}">
                    <a16:creationId xmlns:a16="http://schemas.microsoft.com/office/drawing/2014/main" id="{7CB7DE25-72C7-F846-A65F-9C5133EE71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89022" y="3091687"/>
                <a:ext cx="839862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14:cNvPr>
              <p14:cNvContentPartPr/>
              <p14:nvPr/>
            </p14:nvContentPartPr>
            <p14:xfrm>
              <a:off x="4291213" y="4095727"/>
              <a:ext cx="259560" cy="22248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EAAA3B0D-A4DE-BE46-8DCE-EF6E4F450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6093" y="4080247"/>
                <a:ext cx="2901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14:cNvPr>
              <p14:cNvContentPartPr/>
              <p14:nvPr/>
            </p14:nvContentPartPr>
            <p14:xfrm>
              <a:off x="4449973" y="3904927"/>
              <a:ext cx="1863360" cy="677520"/>
            </p14:xfrm>
          </p:contentPart>
        </mc:Choice>
        <mc:Fallback xmlns=""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E1CFFA75-F6DC-5344-BAF6-4BD5F06B39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34850" y="3884767"/>
                <a:ext cx="1899007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14:cNvPr>
              <p14:cNvContentPartPr/>
              <p14:nvPr/>
            </p14:nvContentPartPr>
            <p14:xfrm>
              <a:off x="4455373" y="4809967"/>
              <a:ext cx="936360" cy="222480"/>
            </p14:xfrm>
          </p:contentPart>
        </mc:Choice>
        <mc:Fallback xmlns="">
          <p:pic>
            <p:nvPicPr>
              <p:cNvPr id="292" name="Ink 292">
                <a:extLst>
                  <a:ext uri="{FF2B5EF4-FFF2-40B4-BE49-F238E27FC236}">
                    <a16:creationId xmlns:a16="http://schemas.microsoft.com/office/drawing/2014/main" id="{1F533B6C-5507-A141-86FE-2E831C5CD6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253" y="4789447"/>
                <a:ext cx="966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14:cNvPr>
              <p14:cNvContentPartPr/>
              <p14:nvPr/>
            </p14:nvContentPartPr>
            <p14:xfrm>
              <a:off x="523813" y="5439607"/>
              <a:ext cx="482040" cy="264960"/>
            </p14:xfrm>
          </p:contentPart>
        </mc:Choice>
        <mc:Fallback xmlns="">
          <p:pic>
            <p:nvPicPr>
              <p:cNvPr id="303" name="Ink 303">
                <a:extLst>
                  <a:ext uri="{FF2B5EF4-FFF2-40B4-BE49-F238E27FC236}">
                    <a16:creationId xmlns:a16="http://schemas.microsoft.com/office/drawing/2014/main" id="{CFB9CACF-1552-F44B-AD1E-496354F7BC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333" y="5424487"/>
                <a:ext cx="512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14:cNvPr>
              <p14:cNvContentPartPr/>
              <p14:nvPr/>
            </p14:nvContentPartPr>
            <p14:xfrm>
              <a:off x="523813" y="5852527"/>
              <a:ext cx="658800" cy="691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CAFBCC6-67C6-3B4B-A292-40B95973F7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8333" y="5837047"/>
                <a:ext cx="689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14:cNvPr>
              <p14:cNvContentPartPr/>
              <p14:nvPr/>
            </p14:nvContentPartPr>
            <p14:xfrm>
              <a:off x="3063613" y="5651287"/>
              <a:ext cx="264960" cy="238320"/>
            </p14:xfrm>
          </p:contentPart>
        </mc:Choice>
        <mc:Fallback xmlns="">
          <p:pic>
            <p:nvPicPr>
              <p:cNvPr id="321" name="Ink 322">
                <a:extLst>
                  <a:ext uri="{FF2B5EF4-FFF2-40B4-BE49-F238E27FC236}">
                    <a16:creationId xmlns:a16="http://schemas.microsoft.com/office/drawing/2014/main" id="{CEE0F8AA-E8D4-8149-95CD-B0312FBC29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3453" y="5630767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14:cNvPr>
              <p14:cNvContentPartPr/>
              <p14:nvPr/>
            </p14:nvContentPartPr>
            <p14:xfrm>
              <a:off x="190813" y="5439607"/>
              <a:ext cx="2402280" cy="889560"/>
            </p14:xfrm>
          </p:contentPart>
        </mc:Choice>
        <mc:Fallback xmlns="">
          <p:pic>
            <p:nvPicPr>
              <p:cNvPr id="322" name="Ink 323">
                <a:extLst>
                  <a:ext uri="{FF2B5EF4-FFF2-40B4-BE49-F238E27FC236}">
                    <a16:creationId xmlns:a16="http://schemas.microsoft.com/office/drawing/2014/main" id="{AC854DB5-F94B-9145-BD4F-CE351563D0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653" y="5419079"/>
                <a:ext cx="2442960" cy="93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14:cNvPr>
              <p14:cNvContentPartPr/>
              <p14:nvPr/>
            </p14:nvContentPartPr>
            <p14:xfrm>
              <a:off x="3635653" y="5450767"/>
              <a:ext cx="259200" cy="783000"/>
            </p14:xfrm>
          </p:contentPart>
        </mc:Choice>
        <mc:Fallback xmlns="">
          <p:pic>
            <p:nvPicPr>
              <p:cNvPr id="327" name="Ink 327">
                <a:extLst>
                  <a:ext uri="{FF2B5EF4-FFF2-40B4-BE49-F238E27FC236}">
                    <a16:creationId xmlns:a16="http://schemas.microsoft.com/office/drawing/2014/main" id="{B44BE421-2314-394D-8A03-EF54B5433C3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15493" y="5430607"/>
                <a:ext cx="299880" cy="8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14:cNvPr>
              <p14:cNvContentPartPr/>
              <p14:nvPr/>
            </p14:nvContentPartPr>
            <p14:xfrm>
              <a:off x="3900253" y="5376607"/>
              <a:ext cx="1497240" cy="867600"/>
            </p14:xfrm>
          </p:contentPart>
        </mc:Choice>
        <mc:Fallback xmlns="">
          <p:pic>
            <p:nvPicPr>
              <p:cNvPr id="343" name="Ink 343">
                <a:extLst>
                  <a:ext uri="{FF2B5EF4-FFF2-40B4-BE49-F238E27FC236}">
                    <a16:creationId xmlns:a16="http://schemas.microsoft.com/office/drawing/2014/main" id="{9117C1F0-C264-7D47-A6A7-13F4F3AF9E9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80093" y="5356447"/>
                <a:ext cx="1537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14:cNvPr>
              <p14:cNvContentPartPr/>
              <p14:nvPr/>
            </p14:nvContentPartPr>
            <p14:xfrm>
              <a:off x="2804413" y="6376327"/>
              <a:ext cx="1063800" cy="280800"/>
            </p14:xfrm>
          </p:contentPart>
        </mc:Choice>
        <mc:Fallback xmlns="">
          <p:pic>
            <p:nvPicPr>
              <p:cNvPr id="356" name="Ink 356">
                <a:extLst>
                  <a:ext uri="{FF2B5EF4-FFF2-40B4-BE49-F238E27FC236}">
                    <a16:creationId xmlns:a16="http://schemas.microsoft.com/office/drawing/2014/main" id="{83A1463D-1D55-D44E-92A5-BB9B416222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9298" y="6361207"/>
                <a:ext cx="1099428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14:cNvPr>
              <p14:cNvContentPartPr/>
              <p14:nvPr/>
            </p14:nvContentPartPr>
            <p14:xfrm>
              <a:off x="6323413" y="132127"/>
              <a:ext cx="497880" cy="6493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17E83E-BB20-1845-92FC-54D8E7A8F44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8293" y="117007"/>
                <a:ext cx="528120" cy="65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14:cNvPr>
              <p14:cNvContentPartPr/>
              <p14:nvPr/>
            </p14:nvContentPartPr>
            <p14:xfrm>
              <a:off x="8858173" y="499687"/>
              <a:ext cx="79560" cy="310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C375233-A5F6-8D4B-89EE-508F2569F6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2763" y="484207"/>
                <a:ext cx="110022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14:cNvPr>
              <p14:cNvContentPartPr/>
              <p14:nvPr/>
            </p14:nvContentPartPr>
            <p14:xfrm>
              <a:off x="8926933" y="402127"/>
              <a:ext cx="169560" cy="328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AC98893-8908-0144-8957-60BE37BBAA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11486" y="386647"/>
                <a:ext cx="200095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14:cNvPr>
              <p14:cNvContentPartPr/>
              <p14:nvPr/>
            </p14:nvContentPartPr>
            <p14:xfrm>
              <a:off x="9138613" y="597607"/>
              <a:ext cx="200880" cy="1162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B563843-C0BA-3548-846C-914377AA87F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133" y="582127"/>
                <a:ext cx="231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14:cNvPr>
              <p14:cNvContentPartPr/>
              <p14:nvPr/>
            </p14:nvContentPartPr>
            <p14:xfrm>
              <a:off x="9260293" y="465487"/>
              <a:ext cx="47880" cy="586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A955462-F191-AE4C-AD93-A87928A090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4929" y="449911"/>
                <a:ext cx="78252" cy="8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14:cNvPr>
              <p14:cNvContentPartPr/>
              <p14:nvPr/>
            </p14:nvContentPartPr>
            <p14:xfrm>
              <a:off x="9350293" y="560887"/>
              <a:ext cx="116640" cy="254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DBF1152-71BA-6D45-A1BE-BE9EC5CAFB0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34861" y="545407"/>
                <a:ext cx="147146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14:cNvPr>
              <p14:cNvContentPartPr/>
              <p14:nvPr/>
            </p14:nvContentPartPr>
            <p14:xfrm>
              <a:off x="9524893" y="391327"/>
              <a:ext cx="137880" cy="2912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90F38A0-C13A-954A-A179-0D4D5859874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09413" y="375847"/>
                <a:ext cx="1684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14:cNvPr>
              <p14:cNvContentPartPr/>
              <p14:nvPr/>
            </p14:nvContentPartPr>
            <p14:xfrm>
              <a:off x="9757813" y="388447"/>
              <a:ext cx="243720" cy="315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FF135B6-85FB-804F-9FA2-97ECC4EF29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42333" y="372967"/>
                <a:ext cx="27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14:cNvPr>
              <p14:cNvContentPartPr/>
              <p14:nvPr/>
            </p14:nvContentPartPr>
            <p14:xfrm>
              <a:off x="10043293" y="425527"/>
              <a:ext cx="555840" cy="3049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223199B-CCF6-8046-A87F-D02C41F87BC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27813" y="410047"/>
                <a:ext cx="586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14:cNvPr>
              <p14:cNvContentPartPr/>
              <p14:nvPr/>
            </p14:nvContentPartPr>
            <p14:xfrm>
              <a:off x="8584573" y="216727"/>
              <a:ext cx="2358000" cy="78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5DB2EAA7-358A-684C-9EE8-5384303349D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69093" y="201247"/>
                <a:ext cx="23886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14:cNvPr>
              <p14:cNvContentPartPr/>
              <p14:nvPr/>
            </p14:nvContentPartPr>
            <p14:xfrm>
              <a:off x="8842333" y="1024207"/>
              <a:ext cx="317880" cy="410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E6B6089-EB49-B849-8319-0172AB3D945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6853" y="1008727"/>
                <a:ext cx="348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14:cNvPr>
              <p14:cNvContentPartPr/>
              <p14:nvPr/>
            </p14:nvContentPartPr>
            <p14:xfrm>
              <a:off x="8429413" y="1020967"/>
              <a:ext cx="376200" cy="254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B91F270-7A84-BB46-B8B4-841792E6FA0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413918" y="1005465"/>
                <a:ext cx="406829" cy="285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14:cNvPr>
              <p14:cNvContentPartPr/>
              <p14:nvPr/>
            </p14:nvContentPartPr>
            <p14:xfrm>
              <a:off x="10080373" y="968047"/>
              <a:ext cx="405000" cy="370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0169A26-56D5-A547-B93A-F270E60B31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64879" y="952567"/>
                <a:ext cx="435627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14:cNvPr>
              <p14:cNvContentPartPr/>
              <p14:nvPr/>
            </p14:nvContentPartPr>
            <p14:xfrm>
              <a:off x="10445413" y="1026367"/>
              <a:ext cx="169560" cy="201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40C0905-1B21-5B46-8BD4-7C37570B43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29933" y="1010859"/>
                <a:ext cx="200160" cy="23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14:cNvPr>
              <p14:cNvContentPartPr/>
              <p14:nvPr/>
            </p14:nvContentPartPr>
            <p14:xfrm>
              <a:off x="10445413" y="1306807"/>
              <a:ext cx="236160" cy="1645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6C59379A-830D-1346-9650-712B9CEA8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429933" y="1291293"/>
                <a:ext cx="26676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14:cNvPr>
              <p14:cNvContentPartPr/>
              <p14:nvPr/>
            </p14:nvContentPartPr>
            <p14:xfrm>
              <a:off x="10562053" y="1386367"/>
              <a:ext cx="270360" cy="206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7CEE65E-85E4-4F4D-9770-E18F79E29EF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46573" y="1370887"/>
                <a:ext cx="3006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14:cNvPr>
              <p14:cNvContentPartPr/>
              <p14:nvPr/>
            </p14:nvContentPartPr>
            <p14:xfrm>
              <a:off x="7874293" y="1682647"/>
              <a:ext cx="391320" cy="190800"/>
            </p14:xfrm>
          </p:contentPart>
        </mc:Choice>
        <mc:Fallback xmlns="">
          <p:pic>
            <p:nvPicPr>
              <p:cNvPr id="392" name="Ink 392">
                <a:extLst>
                  <a:ext uri="{FF2B5EF4-FFF2-40B4-BE49-F238E27FC236}">
                    <a16:creationId xmlns:a16="http://schemas.microsoft.com/office/drawing/2014/main" id="{50DD2FEA-4FCC-0D45-BC1D-08932E199D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59173" y="1667167"/>
                <a:ext cx="42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14:cNvPr>
              <p14:cNvContentPartPr/>
              <p14:nvPr/>
            </p14:nvContentPartPr>
            <p14:xfrm>
              <a:off x="8868613" y="1671847"/>
              <a:ext cx="370800" cy="196200"/>
            </p14:xfrm>
          </p:contentPart>
        </mc:Choice>
        <mc:Fallback xmlns="">
          <p:pic>
            <p:nvPicPr>
              <p:cNvPr id="396" name="Ink 396">
                <a:extLst>
                  <a:ext uri="{FF2B5EF4-FFF2-40B4-BE49-F238E27FC236}">
                    <a16:creationId xmlns:a16="http://schemas.microsoft.com/office/drawing/2014/main" id="{11E65B63-1F25-3D41-B095-B0512BAFAA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53493" y="1656727"/>
                <a:ext cx="401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14:cNvPr>
              <p14:cNvContentPartPr/>
              <p14:nvPr/>
            </p14:nvContentPartPr>
            <p14:xfrm>
              <a:off x="11313373" y="1730167"/>
              <a:ext cx="418320" cy="280800"/>
            </p14:xfrm>
          </p:contentPart>
        </mc:Choice>
        <mc:Fallback xmlns="">
          <p:pic>
            <p:nvPicPr>
              <p:cNvPr id="406" name="Ink 407">
                <a:extLst>
                  <a:ext uri="{FF2B5EF4-FFF2-40B4-BE49-F238E27FC236}">
                    <a16:creationId xmlns:a16="http://schemas.microsoft.com/office/drawing/2014/main" id="{CFC5DE11-64F5-DA4C-98A2-C3F49C6FAB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98253" y="1709647"/>
                <a:ext cx="453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14:cNvPr>
              <p14:cNvContentPartPr/>
              <p14:nvPr/>
            </p14:nvContentPartPr>
            <p14:xfrm>
              <a:off x="10519573" y="1751407"/>
              <a:ext cx="275400" cy="180360"/>
            </p14:xfrm>
          </p:contentPart>
        </mc:Choice>
        <mc:Fallback xmlns="">
          <p:pic>
            <p:nvPicPr>
              <p:cNvPr id="407" name="Ink 408">
                <a:extLst>
                  <a:ext uri="{FF2B5EF4-FFF2-40B4-BE49-F238E27FC236}">
                    <a16:creationId xmlns:a16="http://schemas.microsoft.com/office/drawing/2014/main" id="{E0EC6DA6-7BAB-AB48-8620-96AB475B089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504453" y="1736287"/>
                <a:ext cx="30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14:cNvPr>
              <p14:cNvContentPartPr/>
              <p14:nvPr/>
            </p14:nvContentPartPr>
            <p14:xfrm>
              <a:off x="7847293" y="2180167"/>
              <a:ext cx="222480" cy="180360"/>
            </p14:xfrm>
          </p:contentPart>
        </mc:Choice>
        <mc:Fallback xmlns="">
          <p:pic>
            <p:nvPicPr>
              <p:cNvPr id="436" name="Ink 436">
                <a:extLst>
                  <a:ext uri="{FF2B5EF4-FFF2-40B4-BE49-F238E27FC236}">
                    <a16:creationId xmlns:a16="http://schemas.microsoft.com/office/drawing/2014/main" id="{DA687E18-B354-1547-85BA-34750B13DF6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27133" y="2159647"/>
                <a:ext cx="263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14:cNvPr>
              <p14:cNvContentPartPr/>
              <p14:nvPr/>
            </p14:nvContentPartPr>
            <p14:xfrm>
              <a:off x="10498333" y="2116447"/>
              <a:ext cx="572040" cy="349560"/>
            </p14:xfrm>
          </p:contentPart>
        </mc:Choice>
        <mc:Fallback xmlns="">
          <p:pic>
            <p:nvPicPr>
              <p:cNvPr id="442" name="Ink 442">
                <a:extLst>
                  <a:ext uri="{FF2B5EF4-FFF2-40B4-BE49-F238E27FC236}">
                    <a16:creationId xmlns:a16="http://schemas.microsoft.com/office/drawing/2014/main" id="{EBBE52AB-1E91-AC45-94BF-EA74D613AB7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78160" y="2095927"/>
                <a:ext cx="613106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14:cNvPr>
              <p14:cNvContentPartPr/>
              <p14:nvPr/>
            </p14:nvContentPartPr>
            <p14:xfrm>
              <a:off x="11461693" y="2047687"/>
              <a:ext cx="572040" cy="291600"/>
            </p14:xfrm>
          </p:contentPart>
        </mc:Choice>
        <mc:Fallback xmlns="">
          <p:pic>
            <p:nvPicPr>
              <p:cNvPr id="448" name="Ink 448">
                <a:extLst>
                  <a:ext uri="{FF2B5EF4-FFF2-40B4-BE49-F238E27FC236}">
                    <a16:creationId xmlns:a16="http://schemas.microsoft.com/office/drawing/2014/main" id="{E09EA6A7-EDCC-9842-8A50-85F43E4EE6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441173" y="2027142"/>
                <a:ext cx="612720" cy="332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14:cNvPr>
              <p14:cNvContentPartPr/>
              <p14:nvPr/>
            </p14:nvContentPartPr>
            <p14:xfrm>
              <a:off x="8979853" y="2121847"/>
              <a:ext cx="455040" cy="254160"/>
            </p14:xfrm>
          </p:contentPart>
        </mc:Choice>
        <mc:Fallback xmlns="">
          <p:pic>
            <p:nvPicPr>
              <p:cNvPr id="453" name="Ink 453">
                <a:extLst>
                  <a:ext uri="{FF2B5EF4-FFF2-40B4-BE49-F238E27FC236}">
                    <a16:creationId xmlns:a16="http://schemas.microsoft.com/office/drawing/2014/main" id="{E7463028-D85D-1B43-AFED-A1DC02274A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59349" y="2101356"/>
                <a:ext cx="495688" cy="294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14:cNvPr>
              <p14:cNvContentPartPr/>
              <p14:nvPr/>
            </p14:nvContentPartPr>
            <p14:xfrm>
              <a:off x="7402693" y="1481047"/>
              <a:ext cx="3440160" cy="1186200"/>
            </p14:xfrm>
          </p:contentPart>
        </mc:Choice>
        <mc:Fallback xmlns="">
          <p:pic>
            <p:nvPicPr>
              <p:cNvPr id="456" name="Ink 456">
                <a:extLst>
                  <a:ext uri="{FF2B5EF4-FFF2-40B4-BE49-F238E27FC236}">
                    <a16:creationId xmlns:a16="http://schemas.microsoft.com/office/drawing/2014/main" id="{29484222-78BE-3249-906E-C2685FC0C3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82531" y="1460887"/>
                <a:ext cx="3475804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14:cNvPr>
              <p14:cNvContentPartPr/>
              <p14:nvPr/>
            </p14:nvContentPartPr>
            <p14:xfrm>
              <a:off x="7038373" y="2851927"/>
              <a:ext cx="1053000" cy="831240"/>
            </p14:xfrm>
          </p:contentPart>
        </mc:Choice>
        <mc:Fallback xmlns="">
          <p:pic>
            <p:nvPicPr>
              <p:cNvPr id="474" name="Ink 474">
                <a:extLst>
                  <a:ext uri="{FF2B5EF4-FFF2-40B4-BE49-F238E27FC236}">
                    <a16:creationId xmlns:a16="http://schemas.microsoft.com/office/drawing/2014/main" id="{29400125-ACCE-7144-AE1D-915886B374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017846" y="2831767"/>
                <a:ext cx="1094054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14:cNvPr>
              <p14:cNvContentPartPr/>
              <p14:nvPr/>
            </p14:nvContentPartPr>
            <p14:xfrm>
              <a:off x="8106493" y="2920687"/>
              <a:ext cx="921240" cy="746640"/>
            </p14:xfrm>
          </p:contentPart>
        </mc:Choice>
        <mc:Fallback xmlns="">
          <p:pic>
            <p:nvPicPr>
              <p:cNvPr id="490" name="Ink 490">
                <a:extLst>
                  <a:ext uri="{FF2B5EF4-FFF2-40B4-BE49-F238E27FC236}">
                    <a16:creationId xmlns:a16="http://schemas.microsoft.com/office/drawing/2014/main" id="{7C701D36-0677-FE45-9C63-5B3CDE11F3C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086333" y="2900527"/>
                <a:ext cx="96192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14:cNvPr>
              <p14:cNvContentPartPr/>
              <p14:nvPr/>
            </p14:nvContentPartPr>
            <p14:xfrm>
              <a:off x="7762693" y="3910327"/>
              <a:ext cx="164520" cy="249120"/>
            </p14:xfrm>
          </p:contentPart>
        </mc:Choice>
        <mc:Fallback xmlns="">
          <p:pic>
            <p:nvPicPr>
              <p:cNvPr id="494" name="Ink 494">
                <a:extLst>
                  <a:ext uri="{FF2B5EF4-FFF2-40B4-BE49-F238E27FC236}">
                    <a16:creationId xmlns:a16="http://schemas.microsoft.com/office/drawing/2014/main" id="{6CEF028B-5809-2643-BE6D-93F64A72E0B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42173" y="3889807"/>
                <a:ext cx="205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14:cNvPr>
              <p14:cNvContentPartPr/>
              <p14:nvPr/>
            </p14:nvContentPartPr>
            <p14:xfrm>
              <a:off x="7990213" y="3778207"/>
              <a:ext cx="1550880" cy="868320"/>
            </p14:xfrm>
          </p:contentPart>
        </mc:Choice>
        <mc:Fallback xmlns="">
          <p:pic>
            <p:nvPicPr>
              <p:cNvPr id="515" name="Ink 515">
                <a:extLst>
                  <a:ext uri="{FF2B5EF4-FFF2-40B4-BE49-F238E27FC236}">
                    <a16:creationId xmlns:a16="http://schemas.microsoft.com/office/drawing/2014/main" id="{EE20E14E-3FC4-8740-AABE-9403E85EF48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69693" y="3757687"/>
                <a:ext cx="159156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14:cNvPr>
              <p14:cNvContentPartPr/>
              <p14:nvPr/>
            </p14:nvContentPartPr>
            <p14:xfrm>
              <a:off x="7498093" y="4804567"/>
              <a:ext cx="254160" cy="222480"/>
            </p14:xfrm>
          </p:contentPart>
        </mc:Choice>
        <mc:Fallback xmlns="">
          <p:pic>
            <p:nvPicPr>
              <p:cNvPr id="519" name="Ink 519">
                <a:extLst>
                  <a:ext uri="{FF2B5EF4-FFF2-40B4-BE49-F238E27FC236}">
                    <a16:creationId xmlns:a16="http://schemas.microsoft.com/office/drawing/2014/main" id="{3A2F19E6-1D37-6841-AF91-06F811CBD2B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82994" y="4789447"/>
                <a:ext cx="284357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14:cNvPr>
              <p14:cNvContentPartPr/>
              <p14:nvPr/>
            </p14:nvContentPartPr>
            <p14:xfrm>
              <a:off x="10022413" y="1517767"/>
              <a:ext cx="2238840" cy="11070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7390A52-0B88-7B4E-BAFB-64331ED2C2E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1893" y="1497607"/>
                <a:ext cx="227952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14:cNvPr>
              <p14:cNvContentPartPr/>
              <p14:nvPr/>
            </p14:nvContentPartPr>
            <p14:xfrm>
              <a:off x="10387453" y="4767487"/>
              <a:ext cx="227880" cy="222840"/>
            </p14:xfrm>
          </p:contentPart>
        </mc:Choice>
        <mc:Fallback xmlns="">
          <p:pic>
            <p:nvPicPr>
              <p:cNvPr id="529" name="Ink 529">
                <a:extLst>
                  <a:ext uri="{FF2B5EF4-FFF2-40B4-BE49-F238E27FC236}">
                    <a16:creationId xmlns:a16="http://schemas.microsoft.com/office/drawing/2014/main" id="{B978D733-8E14-B142-AF8D-C2792FD0C9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71973" y="4752343"/>
                <a:ext cx="258480" cy="253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14:cNvPr>
              <p14:cNvContentPartPr/>
              <p14:nvPr/>
            </p14:nvContentPartPr>
            <p14:xfrm>
              <a:off x="10852933" y="4762447"/>
              <a:ext cx="471240" cy="238320"/>
            </p14:xfrm>
          </p:contentPart>
        </mc:Choice>
        <mc:Fallback xmlns="">
          <p:pic>
            <p:nvPicPr>
              <p:cNvPr id="534" name="Ink 534">
                <a:extLst>
                  <a:ext uri="{FF2B5EF4-FFF2-40B4-BE49-F238E27FC236}">
                    <a16:creationId xmlns:a16="http://schemas.microsoft.com/office/drawing/2014/main" id="{B1374D73-F397-584C-B738-7921A937C27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37813" y="4741927"/>
                <a:ext cx="5068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14:cNvPr>
              <p14:cNvContentPartPr/>
              <p14:nvPr/>
            </p14:nvContentPartPr>
            <p14:xfrm>
              <a:off x="7979773" y="5090407"/>
              <a:ext cx="32040" cy="69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8EF69E2-42DF-D74E-A478-07D1D47AFF6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4293" y="5075287"/>
                <a:ext cx="626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14:cNvPr>
              <p14:cNvContentPartPr/>
              <p14:nvPr/>
            </p14:nvContentPartPr>
            <p14:xfrm>
              <a:off x="8170213" y="4820407"/>
              <a:ext cx="386640" cy="323280"/>
            </p14:xfrm>
          </p:contentPart>
        </mc:Choice>
        <mc:Fallback xmlns="">
          <p:pic>
            <p:nvPicPr>
              <p:cNvPr id="539" name="Ink 539">
                <a:extLst>
                  <a:ext uri="{FF2B5EF4-FFF2-40B4-BE49-F238E27FC236}">
                    <a16:creationId xmlns:a16="http://schemas.microsoft.com/office/drawing/2014/main" id="{2F7626B9-1870-FB4C-A373-5D67904755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149693" y="4805287"/>
                <a:ext cx="4222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14:cNvPr>
              <p14:cNvContentPartPr/>
              <p14:nvPr/>
            </p14:nvContentPartPr>
            <p14:xfrm>
              <a:off x="9905773" y="3196087"/>
              <a:ext cx="137880" cy="122040"/>
            </p14:xfrm>
          </p:contentPart>
        </mc:Choice>
        <mc:Fallback xmlns="">
          <p:pic>
            <p:nvPicPr>
              <p:cNvPr id="545" name="Ink 546">
                <a:extLst>
                  <a:ext uri="{FF2B5EF4-FFF2-40B4-BE49-F238E27FC236}">
                    <a16:creationId xmlns:a16="http://schemas.microsoft.com/office/drawing/2014/main" id="{0C3CA9F5-784A-624A-932A-28B0AE3A74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85253" y="3175567"/>
                <a:ext cx="17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14:cNvPr>
              <p14:cNvContentPartPr/>
              <p14:nvPr/>
            </p14:nvContentPartPr>
            <p14:xfrm>
              <a:off x="6746773" y="3097807"/>
              <a:ext cx="196200" cy="172800"/>
            </p14:xfrm>
          </p:contentPart>
        </mc:Choice>
        <mc:Fallback xmlns="">
          <p:pic>
            <p:nvPicPr>
              <p:cNvPr id="546" name="Ink 547">
                <a:extLst>
                  <a:ext uri="{FF2B5EF4-FFF2-40B4-BE49-F238E27FC236}">
                    <a16:creationId xmlns:a16="http://schemas.microsoft.com/office/drawing/2014/main" id="{5456C8A3-C224-E34D-9BD0-230F8D4DE8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26253" y="3082687"/>
                <a:ext cx="231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14:cNvPr>
              <p14:cNvContentPartPr/>
              <p14:nvPr/>
            </p14:nvContentPartPr>
            <p14:xfrm>
              <a:off x="10212853" y="2904847"/>
              <a:ext cx="1190880" cy="735840"/>
            </p14:xfrm>
          </p:contentPart>
        </mc:Choice>
        <mc:Fallback xmlns="">
          <p:pic>
            <p:nvPicPr>
              <p:cNvPr id="561" name="Ink 561">
                <a:extLst>
                  <a:ext uri="{FF2B5EF4-FFF2-40B4-BE49-F238E27FC236}">
                    <a16:creationId xmlns:a16="http://schemas.microsoft.com/office/drawing/2014/main" id="{170478D6-EDC6-194E-BA14-AEF1D82C3A1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192333" y="2884687"/>
                <a:ext cx="123192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14:cNvPr>
              <p14:cNvContentPartPr/>
              <p14:nvPr/>
            </p14:nvContentPartPr>
            <p14:xfrm>
              <a:off x="11466733" y="2920687"/>
              <a:ext cx="502920" cy="661680"/>
            </p14:xfrm>
          </p:contentPart>
        </mc:Choice>
        <mc:Fallback xmlns="">
          <p:pic>
            <p:nvPicPr>
              <p:cNvPr id="573" name="Ink 573">
                <a:extLst>
                  <a:ext uri="{FF2B5EF4-FFF2-40B4-BE49-F238E27FC236}">
                    <a16:creationId xmlns:a16="http://schemas.microsoft.com/office/drawing/2014/main" id="{0620550C-7B34-DB41-9D5F-052D17E2E6D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46573" y="2900527"/>
                <a:ext cx="5439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14:cNvPr>
              <p14:cNvContentPartPr/>
              <p14:nvPr/>
            </p14:nvContentPartPr>
            <p14:xfrm>
              <a:off x="10753573" y="3672367"/>
              <a:ext cx="1491480" cy="825840"/>
            </p14:xfrm>
          </p:contentPart>
        </mc:Choice>
        <mc:Fallback xmlns="">
          <p:pic>
            <p:nvPicPr>
              <p:cNvPr id="598" name="Ink 598">
                <a:extLst>
                  <a:ext uri="{FF2B5EF4-FFF2-40B4-BE49-F238E27FC236}">
                    <a16:creationId xmlns:a16="http://schemas.microsoft.com/office/drawing/2014/main" id="{F8C39155-ED80-C54B-AB6C-7E013E6CE44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33413" y="3651847"/>
                <a:ext cx="153216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14:cNvPr>
              <p14:cNvContentPartPr/>
              <p14:nvPr/>
            </p14:nvContentPartPr>
            <p14:xfrm>
              <a:off x="9249493" y="5434927"/>
              <a:ext cx="174960" cy="7563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E34CE4B-4F13-D748-B17C-69F0483C09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229333" y="5414407"/>
                <a:ext cx="2156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14:cNvPr>
              <p14:cNvContentPartPr/>
              <p14:nvPr/>
            </p14:nvContentPartPr>
            <p14:xfrm>
              <a:off x="8905693" y="5725447"/>
              <a:ext cx="132480" cy="222480"/>
            </p14:xfrm>
          </p:contentPart>
        </mc:Choice>
        <mc:Fallback xmlns="">
          <p:pic>
            <p:nvPicPr>
              <p:cNvPr id="625" name="Ink 626">
                <a:extLst>
                  <a:ext uri="{FF2B5EF4-FFF2-40B4-BE49-F238E27FC236}">
                    <a16:creationId xmlns:a16="http://schemas.microsoft.com/office/drawing/2014/main" id="{C293F2B4-F061-D147-98CE-3279C043955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85173" y="5704927"/>
                <a:ext cx="173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14:cNvPr>
              <p14:cNvContentPartPr/>
              <p14:nvPr/>
            </p14:nvContentPartPr>
            <p14:xfrm>
              <a:off x="7011013" y="5423767"/>
              <a:ext cx="1550880" cy="810000"/>
            </p14:xfrm>
          </p:contentPart>
        </mc:Choice>
        <mc:Fallback xmlns="">
          <p:pic>
            <p:nvPicPr>
              <p:cNvPr id="626" name="Ink 627">
                <a:extLst>
                  <a:ext uri="{FF2B5EF4-FFF2-40B4-BE49-F238E27FC236}">
                    <a16:creationId xmlns:a16="http://schemas.microsoft.com/office/drawing/2014/main" id="{EE96E2C0-5C89-8246-8984-44770983C3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95893" y="5408647"/>
                <a:ext cx="15865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14:cNvPr>
              <p14:cNvContentPartPr/>
              <p14:nvPr/>
            </p14:nvContentPartPr>
            <p14:xfrm>
              <a:off x="8508973" y="5524207"/>
              <a:ext cx="285480" cy="67752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D20CCE20-2CF9-1B40-8820-4A63CDF1492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88453" y="5504047"/>
                <a:ext cx="3261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14:cNvPr>
              <p14:cNvContentPartPr/>
              <p14:nvPr/>
            </p14:nvContentPartPr>
            <p14:xfrm>
              <a:off x="7992733" y="5656687"/>
              <a:ext cx="230760" cy="566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BF5BB678-48D7-364D-8A2E-A8B1A45AD6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77253" y="5641207"/>
                <a:ext cx="26136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14:cNvPr>
              <p14:cNvContentPartPr/>
              <p14:nvPr/>
            </p14:nvContentPartPr>
            <p14:xfrm>
              <a:off x="9381973" y="5450407"/>
              <a:ext cx="1624680" cy="720000"/>
            </p14:xfrm>
          </p:contentPart>
        </mc:Choice>
        <mc:Fallback xmlns="">
          <p:pic>
            <p:nvPicPr>
              <p:cNvPr id="647" name="Ink 647">
                <a:extLst>
                  <a:ext uri="{FF2B5EF4-FFF2-40B4-BE49-F238E27FC236}">
                    <a16:creationId xmlns:a16="http://schemas.microsoft.com/office/drawing/2014/main" id="{D5051BF2-6E7C-464C-95A0-A720205BF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361458" y="5429887"/>
                <a:ext cx="1665351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14:cNvPr>
              <p14:cNvContentPartPr/>
              <p14:nvPr/>
            </p14:nvContentPartPr>
            <p14:xfrm>
              <a:off x="8762773" y="6355087"/>
              <a:ext cx="561240" cy="216720"/>
            </p14:xfrm>
          </p:contentPart>
        </mc:Choice>
        <mc:Fallback xmlns="">
          <p:pic>
            <p:nvPicPr>
              <p:cNvPr id="653" name="Ink 653">
                <a:extLst>
                  <a:ext uri="{FF2B5EF4-FFF2-40B4-BE49-F238E27FC236}">
                    <a16:creationId xmlns:a16="http://schemas.microsoft.com/office/drawing/2014/main" id="{F3CBBA0F-8E94-1249-98E7-6F71DC04B41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47653" y="6339967"/>
                <a:ext cx="5918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14:cNvPr>
              <p14:cNvContentPartPr/>
              <p14:nvPr/>
            </p14:nvContentPartPr>
            <p14:xfrm>
              <a:off x="9387373" y="6349687"/>
              <a:ext cx="322920" cy="354960"/>
            </p14:xfrm>
          </p:contentPart>
        </mc:Choice>
        <mc:Fallback xmlns="">
          <p:pic>
            <p:nvPicPr>
              <p:cNvPr id="657" name="Ink 657">
                <a:extLst>
                  <a:ext uri="{FF2B5EF4-FFF2-40B4-BE49-F238E27FC236}">
                    <a16:creationId xmlns:a16="http://schemas.microsoft.com/office/drawing/2014/main" id="{219A558D-1B12-6C43-B375-36A7C5F64FD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71910" y="6334567"/>
                <a:ext cx="353126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14:cNvPr>
              <p14:cNvContentPartPr/>
              <p14:nvPr/>
            </p14:nvContentPartPr>
            <p14:xfrm>
              <a:off x="10731253" y="3396967"/>
              <a:ext cx="122040" cy="11160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D93C096D-38E3-994B-89A6-5D4E7E78F4D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11093" y="3376807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14:cNvPr>
              <p14:cNvContentPartPr/>
              <p14:nvPr/>
            </p14:nvContentPartPr>
            <p14:xfrm>
              <a:off x="11863813" y="2873167"/>
              <a:ext cx="365040" cy="693720"/>
            </p14:xfrm>
          </p:contentPart>
        </mc:Choice>
        <mc:Fallback xmlns="">
          <p:pic>
            <p:nvPicPr>
              <p:cNvPr id="662" name="Ink 662">
                <a:extLst>
                  <a:ext uri="{FF2B5EF4-FFF2-40B4-BE49-F238E27FC236}">
                    <a16:creationId xmlns:a16="http://schemas.microsoft.com/office/drawing/2014/main" id="{45380274-3971-534E-829C-D4EB0C0508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843293" y="2852647"/>
                <a:ext cx="40572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14:cNvPr>
              <p14:cNvContentPartPr/>
              <p14:nvPr/>
            </p14:nvContentPartPr>
            <p14:xfrm>
              <a:off x="11461693" y="4127407"/>
              <a:ext cx="693720" cy="159120"/>
            </p14:xfrm>
          </p:contentPart>
        </mc:Choice>
        <mc:Fallback xmlns="">
          <p:pic>
            <p:nvPicPr>
              <p:cNvPr id="666" name="Ink 666">
                <a:extLst>
                  <a:ext uri="{FF2B5EF4-FFF2-40B4-BE49-F238E27FC236}">
                    <a16:creationId xmlns:a16="http://schemas.microsoft.com/office/drawing/2014/main" id="{3D55F6FF-6D6D-6C4A-9A5F-429395BFFBD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41173" y="4106887"/>
                <a:ext cx="734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14:cNvPr>
              <p14:cNvContentPartPr/>
              <p14:nvPr/>
            </p14:nvContentPartPr>
            <p14:xfrm>
              <a:off x="7148533" y="131767"/>
              <a:ext cx="841680" cy="8892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AD619FDA-3117-F746-A6FA-EA9A895E44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33053" y="116287"/>
                <a:ext cx="87228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5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C548E-54A1-224C-A679-12185B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Algorithm: C4.5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14:cNvPr>
              <p14:cNvContentPartPr/>
              <p14:nvPr/>
            </p14:nvContentPartPr>
            <p14:xfrm>
              <a:off x="576733" y="1820023"/>
              <a:ext cx="2074680" cy="5349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2750CE6-5E6F-5E42-B2AE-C301A50091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53" y="1804903"/>
                <a:ext cx="2105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14:cNvPr>
              <p14:cNvContentPartPr/>
              <p14:nvPr/>
            </p14:nvContentPartPr>
            <p14:xfrm>
              <a:off x="3016093" y="1978783"/>
              <a:ext cx="746280" cy="259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5DE7545-2265-2444-9B13-64C8FB458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0980" y="1963663"/>
                <a:ext cx="776505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14:cNvPr>
              <p14:cNvContentPartPr/>
              <p14:nvPr/>
            </p14:nvContentPartPr>
            <p14:xfrm>
              <a:off x="4449973" y="2137543"/>
              <a:ext cx="37440" cy="180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F45947-4EC1-CA43-8B6A-4FC75656F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4853" y="2122423"/>
                <a:ext cx="680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14:cNvPr>
              <p14:cNvContentPartPr/>
              <p14:nvPr/>
            </p14:nvContentPartPr>
            <p14:xfrm>
              <a:off x="3994933" y="1846663"/>
              <a:ext cx="280800" cy="34416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200EFFE9-F79D-C94B-9C4E-18D4DEFED7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9813" y="1831183"/>
                <a:ext cx="3114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14:cNvPr>
              <p14:cNvContentPartPr/>
              <p14:nvPr/>
            </p14:nvContentPartPr>
            <p14:xfrm>
              <a:off x="783013" y="2550463"/>
              <a:ext cx="3281040" cy="12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0E6525-3869-C545-80F0-65572EE57E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893" y="2534983"/>
                <a:ext cx="331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14:cNvPr>
              <p14:cNvContentPartPr/>
              <p14:nvPr/>
            </p14:nvContentPartPr>
            <p14:xfrm>
              <a:off x="1079293" y="3190543"/>
              <a:ext cx="227880" cy="12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F5A188-FBDE-8D4F-A5F0-EA446C65E8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173" y="3175423"/>
                <a:ext cx="258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14:cNvPr>
              <p14:cNvContentPartPr/>
              <p14:nvPr/>
            </p14:nvContentPartPr>
            <p14:xfrm>
              <a:off x="1301413" y="3148423"/>
              <a:ext cx="116640" cy="111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01BF08-82FB-484C-B659-FBE015790F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6293" y="3132943"/>
                <a:ext cx="147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14:cNvPr>
              <p14:cNvContentPartPr/>
              <p14:nvPr/>
            </p14:nvContentPartPr>
            <p14:xfrm>
              <a:off x="1396813" y="3174703"/>
              <a:ext cx="33372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53BFD-4D5D-244D-A728-339832A69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1693" y="3159583"/>
                <a:ext cx="364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14:cNvPr>
              <p14:cNvContentPartPr/>
              <p14:nvPr/>
            </p14:nvContentPartPr>
            <p14:xfrm>
              <a:off x="1708933" y="3137623"/>
              <a:ext cx="84960" cy="16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EBC397-AB17-B546-AE0A-4BD588ECB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93813" y="3122503"/>
                <a:ext cx="115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14:cNvPr>
              <p14:cNvContentPartPr/>
              <p14:nvPr/>
            </p14:nvContentPartPr>
            <p14:xfrm>
              <a:off x="1862653" y="3132583"/>
              <a:ext cx="111600" cy="180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A359125-7AD7-374B-8201-BEBFA25ADF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7173" y="3117103"/>
                <a:ext cx="141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14:cNvPr>
              <p14:cNvContentPartPr/>
              <p14:nvPr/>
            </p14:nvContentPartPr>
            <p14:xfrm>
              <a:off x="2042293" y="2995423"/>
              <a:ext cx="26640" cy="28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31E94A4-1875-8C42-8918-F8C744C75CA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27173" y="2980303"/>
                <a:ext cx="5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14:cNvPr>
              <p14:cNvContentPartPr/>
              <p14:nvPr/>
            </p14:nvContentPartPr>
            <p14:xfrm>
              <a:off x="1954813" y="3137623"/>
              <a:ext cx="172800" cy="37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C07705-FC67-AE4E-933A-985731D86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9693" y="3122503"/>
                <a:ext cx="203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14:cNvPr>
              <p14:cNvContentPartPr/>
              <p14:nvPr/>
            </p14:nvContentPartPr>
            <p14:xfrm>
              <a:off x="2133013" y="3158863"/>
              <a:ext cx="206280" cy="10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379C97-4027-D449-9321-FCE76B9C3C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7533" y="3143743"/>
                <a:ext cx="236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14:cNvPr>
              <p14:cNvContentPartPr/>
              <p14:nvPr/>
            </p14:nvContentPartPr>
            <p14:xfrm>
              <a:off x="2576893" y="3148783"/>
              <a:ext cx="26640" cy="10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781E06-BD67-3848-9545-604966641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61773" y="3133663"/>
                <a:ext cx="572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14:cNvPr>
              <p14:cNvContentPartPr/>
              <p14:nvPr/>
            </p14:nvContentPartPr>
            <p14:xfrm>
              <a:off x="2550253" y="3005503"/>
              <a:ext cx="32040" cy="47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3CA94D-665F-3C41-B180-F9EED45A8E1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35133" y="2990383"/>
                <a:ext cx="62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14:cNvPr>
              <p14:cNvContentPartPr/>
              <p14:nvPr/>
            </p14:nvContentPartPr>
            <p14:xfrm>
              <a:off x="2688133" y="3185503"/>
              <a:ext cx="148680" cy="9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590130-9292-DF46-AFB4-19B1F8CE8B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72653" y="3170023"/>
                <a:ext cx="178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14:cNvPr>
              <p14:cNvContentPartPr/>
              <p14:nvPr/>
            </p14:nvContentPartPr>
            <p14:xfrm>
              <a:off x="2804413" y="2879143"/>
              <a:ext cx="280800" cy="40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4071BD-6F9C-4B46-87C7-1B0FF67C5E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89293" y="2863663"/>
                <a:ext cx="311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14:cNvPr>
              <p14:cNvContentPartPr/>
              <p14:nvPr/>
            </p14:nvContentPartPr>
            <p14:xfrm>
              <a:off x="3396973" y="2936743"/>
              <a:ext cx="42840" cy="352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83AE95-BCDA-AC46-9724-F7A8082FDF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81853" y="2921623"/>
                <a:ext cx="73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14:cNvPr>
              <p14:cNvContentPartPr/>
              <p14:nvPr/>
            </p14:nvContentPartPr>
            <p14:xfrm>
              <a:off x="3296533" y="2942503"/>
              <a:ext cx="693720" cy="28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F14AC4-F4AF-DC42-B126-F25CB18361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81413" y="2927383"/>
                <a:ext cx="7239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14:cNvPr>
              <p14:cNvContentPartPr/>
              <p14:nvPr/>
            </p14:nvContentPartPr>
            <p14:xfrm>
              <a:off x="4021573" y="3090103"/>
              <a:ext cx="100800" cy="121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72A7CA-2B95-014D-A4F9-E5D4179786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06093" y="3074983"/>
                <a:ext cx="131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14:cNvPr>
              <p14:cNvContentPartPr/>
              <p14:nvPr/>
            </p14:nvContentPartPr>
            <p14:xfrm>
              <a:off x="4148653" y="2949703"/>
              <a:ext cx="8496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98E25CC-275B-6E45-8221-239A7D8E39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33173" y="2934223"/>
                <a:ext cx="11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14:cNvPr>
              <p14:cNvContentPartPr/>
              <p14:nvPr/>
            </p14:nvContentPartPr>
            <p14:xfrm>
              <a:off x="4143253" y="3079663"/>
              <a:ext cx="13788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FF224-E205-684A-ADE4-7DEB132BEF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27773" y="3064183"/>
                <a:ext cx="168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14:cNvPr>
              <p14:cNvContentPartPr/>
              <p14:nvPr/>
            </p14:nvContentPartPr>
            <p14:xfrm>
              <a:off x="4280773" y="3010903"/>
              <a:ext cx="32040" cy="3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82E178D-322A-8E48-AD8A-73F72F0BF47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65653" y="2995423"/>
                <a:ext cx="62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14:cNvPr>
              <p14:cNvContentPartPr/>
              <p14:nvPr/>
            </p14:nvContentPartPr>
            <p14:xfrm>
              <a:off x="4328293" y="3090103"/>
              <a:ext cx="26496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39BBF09-F6EB-6943-A186-9DB8C6499E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13173" y="3074983"/>
                <a:ext cx="2955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14:cNvPr>
              <p14:cNvContentPartPr/>
              <p14:nvPr/>
            </p14:nvContentPartPr>
            <p14:xfrm>
              <a:off x="1508053" y="3424183"/>
              <a:ext cx="1492560" cy="3754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0A2083-CF8D-4448-B884-9FAF693C06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492573" y="3408703"/>
                <a:ext cx="15231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14:cNvPr>
              <p14:cNvContentPartPr/>
              <p14:nvPr/>
            </p14:nvContentPartPr>
            <p14:xfrm>
              <a:off x="3211933" y="3613903"/>
              <a:ext cx="10800" cy="8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1D83756-6CC3-984D-BC70-7905453E71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96453" y="3598783"/>
                <a:ext cx="41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14:cNvPr>
              <p14:cNvContentPartPr/>
              <p14:nvPr/>
            </p14:nvContentPartPr>
            <p14:xfrm>
              <a:off x="3206533" y="3450103"/>
              <a:ext cx="37440" cy="42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CDB02C8-8751-054D-AE2E-34DE45504C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1413" y="3434623"/>
                <a:ext cx="68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14:cNvPr>
              <p14:cNvContentPartPr/>
              <p14:nvPr/>
            </p14:nvContentPartPr>
            <p14:xfrm>
              <a:off x="3359893" y="3444703"/>
              <a:ext cx="116640" cy="243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25E0B8-9B33-ED49-A53D-4E37C6E188A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44773" y="3429583"/>
                <a:ext cx="1472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14:cNvPr>
              <p14:cNvContentPartPr/>
              <p14:nvPr/>
            </p14:nvContentPartPr>
            <p14:xfrm>
              <a:off x="3322813" y="3603463"/>
              <a:ext cx="317880" cy="47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D17E-90D5-0D40-B756-4DFFD18AABB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07693" y="3588343"/>
                <a:ext cx="348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14:cNvPr>
              <p14:cNvContentPartPr/>
              <p14:nvPr/>
            </p14:nvContentPartPr>
            <p14:xfrm>
              <a:off x="3884053" y="3582223"/>
              <a:ext cx="122040" cy="132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60E10DE-4059-BB48-AE51-F910B63D832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68573" y="3567103"/>
                <a:ext cx="152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14:cNvPr>
              <p14:cNvContentPartPr/>
              <p14:nvPr/>
            </p14:nvContentPartPr>
            <p14:xfrm>
              <a:off x="4032013" y="3666823"/>
              <a:ext cx="21600" cy="193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631C9F-816E-D04B-83B2-5C19C1C9C6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16893" y="3651703"/>
                <a:ext cx="52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14:cNvPr>
              <p14:cNvContentPartPr/>
              <p14:nvPr/>
            </p14:nvContentPartPr>
            <p14:xfrm>
              <a:off x="4005733" y="3534703"/>
              <a:ext cx="116640" cy="143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F2393F-9CE9-EC44-8EBF-8609050A0DE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90253" y="3519583"/>
                <a:ext cx="147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14:cNvPr>
              <p14:cNvContentPartPr/>
              <p14:nvPr/>
            </p14:nvContentPartPr>
            <p14:xfrm>
              <a:off x="4159093" y="3402223"/>
              <a:ext cx="37440" cy="264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CB1B35C-0AB7-944E-9D1F-E2125675A9B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43973" y="3387103"/>
                <a:ext cx="68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14:cNvPr>
              <p14:cNvContentPartPr/>
              <p14:nvPr/>
            </p14:nvContentPartPr>
            <p14:xfrm>
              <a:off x="4243693" y="3619303"/>
              <a:ext cx="21600" cy="42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2BE771-2DF9-8B45-BC7C-F8F58D3404F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8573" y="3604183"/>
                <a:ext cx="52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14:cNvPr>
              <p14:cNvContentPartPr/>
              <p14:nvPr/>
            </p14:nvContentPartPr>
            <p14:xfrm>
              <a:off x="4370773" y="3407623"/>
              <a:ext cx="26640" cy="5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0427D3-6224-5547-8774-739C7DED126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55653" y="3392503"/>
                <a:ext cx="572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14:cNvPr>
              <p14:cNvContentPartPr/>
              <p14:nvPr/>
            </p14:nvContentPartPr>
            <p14:xfrm>
              <a:off x="4423693" y="3407623"/>
              <a:ext cx="58680" cy="307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861960-1635-DA4A-B5E7-20B3E4F8270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8573" y="3392503"/>
                <a:ext cx="88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14:cNvPr>
              <p14:cNvContentPartPr/>
              <p14:nvPr/>
            </p14:nvContentPartPr>
            <p14:xfrm>
              <a:off x="4513693" y="3418063"/>
              <a:ext cx="53280" cy="28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92ED38-6FD5-C148-9F24-F10A69D4A37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498213" y="3402943"/>
                <a:ext cx="83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14:cNvPr>
              <p14:cNvContentPartPr/>
              <p14:nvPr/>
            </p14:nvContentPartPr>
            <p14:xfrm>
              <a:off x="4402453" y="3540103"/>
              <a:ext cx="482040" cy="386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CF3602-216F-3B43-846F-F7A08159B46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387333" y="3524623"/>
                <a:ext cx="512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14:cNvPr>
              <p14:cNvContentPartPr/>
              <p14:nvPr/>
            </p14:nvContentPartPr>
            <p14:xfrm>
              <a:off x="4725373" y="3444703"/>
              <a:ext cx="26640" cy="1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F485D0-9505-7E42-914E-0DA61293881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9893" y="3429583"/>
                <a:ext cx="57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14:cNvPr>
              <p14:cNvContentPartPr/>
              <p14:nvPr/>
            </p14:nvContentPartPr>
            <p14:xfrm>
              <a:off x="4989973" y="3555943"/>
              <a:ext cx="307440" cy="106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7C5DE5-5DB2-CA41-A9FF-AED3B5DF1AF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74493" y="3540463"/>
                <a:ext cx="33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14:cNvPr>
              <p14:cNvContentPartPr/>
              <p14:nvPr/>
            </p14:nvContentPartPr>
            <p14:xfrm>
              <a:off x="5434213" y="3529303"/>
              <a:ext cx="360360" cy="1274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D1B1E1B-2A86-EA42-9D59-30E121EFDE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19093" y="3514183"/>
                <a:ext cx="390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14:cNvPr>
              <p14:cNvContentPartPr/>
              <p14:nvPr/>
            </p14:nvContentPartPr>
            <p14:xfrm>
              <a:off x="63373" y="1613743"/>
              <a:ext cx="471240" cy="439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D5466B3C-A533-E74B-B6C1-D4B1B16A8D0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893" y="1598623"/>
                <a:ext cx="501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14:cNvPr>
              <p14:cNvContentPartPr/>
              <p14:nvPr/>
            </p14:nvContentPartPr>
            <p14:xfrm>
              <a:off x="-347" y="4037263"/>
              <a:ext cx="581760" cy="57204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E32E0B5-1658-E040-B020-848F0E65FB7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-15467" y="4022143"/>
                <a:ext cx="61236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14:cNvPr>
              <p14:cNvContentPartPr/>
              <p14:nvPr/>
            </p14:nvContentPartPr>
            <p14:xfrm>
              <a:off x="775453" y="4085143"/>
              <a:ext cx="3225240" cy="5612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811A2442-7F4D-DF43-A138-2E418E440EF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333" y="4069663"/>
                <a:ext cx="325584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14:cNvPr>
              <p14:cNvContentPartPr/>
              <p14:nvPr/>
            </p14:nvContentPartPr>
            <p14:xfrm>
              <a:off x="516253" y="5159023"/>
              <a:ext cx="635400" cy="180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B6F395F-4604-4241-9BBA-0D19FECB58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133" y="5143903"/>
                <a:ext cx="6660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14:cNvPr>
              <p14:cNvContentPartPr/>
              <p14:nvPr/>
            </p14:nvContentPartPr>
            <p14:xfrm>
              <a:off x="2088013" y="4826383"/>
              <a:ext cx="920520" cy="5713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C7B19D61-DF19-CD42-8DE0-DD06199D0F9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2533" y="4811263"/>
                <a:ext cx="9511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14:cNvPr>
              <p14:cNvContentPartPr/>
              <p14:nvPr/>
            </p14:nvContentPartPr>
            <p14:xfrm>
              <a:off x="1939693" y="5429023"/>
              <a:ext cx="233280" cy="328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FE1F2C-B3F8-184F-9838-50F8555DCC3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24573" y="5413903"/>
                <a:ext cx="2635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14:cNvPr>
              <p14:cNvContentPartPr/>
              <p14:nvPr/>
            </p14:nvContentPartPr>
            <p14:xfrm>
              <a:off x="2363053" y="6005743"/>
              <a:ext cx="16200" cy="10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5FF6D8-FC38-8140-8A5C-8F728835A91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47933" y="5990623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14:cNvPr>
              <p14:cNvContentPartPr/>
              <p14:nvPr/>
            </p14:nvContentPartPr>
            <p14:xfrm>
              <a:off x="3199333" y="5831143"/>
              <a:ext cx="439560" cy="289080"/>
            </p14:xfrm>
          </p:contentPart>
        </mc:Choice>
        <mc:Fallback xmlns="">
          <p:pic>
            <p:nvPicPr>
              <p:cNvPr id="134" name="Ink 136">
                <a:extLst>
                  <a:ext uri="{FF2B5EF4-FFF2-40B4-BE49-F238E27FC236}">
                    <a16:creationId xmlns:a16="http://schemas.microsoft.com/office/drawing/2014/main" id="{BDD7AA8A-0C8D-9742-8079-9A87118ED7F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83853" y="5816023"/>
                <a:ext cx="470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14:cNvPr>
              <p14:cNvContentPartPr/>
              <p14:nvPr/>
            </p14:nvContentPartPr>
            <p14:xfrm>
              <a:off x="2670133" y="6000703"/>
              <a:ext cx="148320" cy="16200"/>
            </p14:xfrm>
          </p:contentPart>
        </mc:Choice>
        <mc:Fallback xmlns="">
          <p:pic>
            <p:nvPicPr>
              <p:cNvPr id="135" name="Ink 137">
                <a:extLst>
                  <a:ext uri="{FF2B5EF4-FFF2-40B4-BE49-F238E27FC236}">
                    <a16:creationId xmlns:a16="http://schemas.microsoft.com/office/drawing/2014/main" id="{4BD17F6B-4951-384F-B6CF-64AF560D46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4690" y="5985223"/>
                <a:ext cx="1784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14:cNvPr>
              <p14:cNvContentPartPr/>
              <p14:nvPr/>
            </p14:nvContentPartPr>
            <p14:xfrm>
              <a:off x="1426333" y="5889463"/>
              <a:ext cx="418680" cy="323280"/>
            </p14:xfrm>
          </p:contentPart>
        </mc:Choice>
        <mc:Fallback xmlns="">
          <p:pic>
            <p:nvPicPr>
              <p:cNvPr id="136" name="Ink 138">
                <a:extLst>
                  <a:ext uri="{FF2B5EF4-FFF2-40B4-BE49-F238E27FC236}">
                    <a16:creationId xmlns:a16="http://schemas.microsoft.com/office/drawing/2014/main" id="{7DC79A13-F38B-F74C-80B6-BCE836E944E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11200" y="5874343"/>
                <a:ext cx="449306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14:cNvPr>
              <p14:cNvContentPartPr/>
              <p14:nvPr/>
            </p14:nvContentPartPr>
            <p14:xfrm>
              <a:off x="3638533" y="6085303"/>
              <a:ext cx="190800" cy="17496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6D2A26D3-4354-4C4F-ACF7-2BEDFFF16F3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23053" y="6069823"/>
                <a:ext cx="221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14:cNvPr>
              <p14:cNvContentPartPr/>
              <p14:nvPr/>
            </p14:nvContentPartPr>
            <p14:xfrm>
              <a:off x="2860573" y="5391943"/>
              <a:ext cx="365400" cy="312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3CB0D7E-8AE1-524A-A53E-DACD6823F18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45093" y="5376823"/>
                <a:ext cx="3960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14:cNvPr>
              <p14:cNvContentPartPr/>
              <p14:nvPr/>
            </p14:nvContentPartPr>
            <p14:xfrm>
              <a:off x="628573" y="5391943"/>
              <a:ext cx="4750920" cy="111708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12580E1-D843-2145-8F8D-C4EBEA7C800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08053" y="5376463"/>
                <a:ext cx="478656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14:cNvPr>
              <p14:cNvContentPartPr/>
              <p14:nvPr/>
            </p14:nvContentPartPr>
            <p14:xfrm>
              <a:off x="4449973" y="4074566"/>
              <a:ext cx="2260080" cy="1349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C74FA2C9-02A2-744C-95E1-6D584AB3FD9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34491" y="4059086"/>
                <a:ext cx="229068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DD269EDF-9192-C444-A16B-A0E10924BECA}"/>
              </a:ext>
            </a:extLst>
          </p:cNvPr>
          <p:cNvGrpSpPr/>
          <p:nvPr/>
        </p:nvGrpSpPr>
        <p:grpSpPr>
          <a:xfrm>
            <a:off x="7469653" y="2121773"/>
            <a:ext cx="2629800" cy="1983600"/>
            <a:chOff x="7469653" y="2121773"/>
            <a:chExt cx="2629800" cy="19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14:cNvPr>
                <p14:cNvContentPartPr/>
                <p14:nvPr/>
              </p14:nvContentPartPr>
              <p14:xfrm>
                <a:off x="7490533" y="2603813"/>
                <a:ext cx="26640" cy="169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CD860-6DCF-D948-A3FB-8E8C4D3E5F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75413" y="2588693"/>
                  <a:ext cx="57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14:cNvPr>
                <p14:cNvContentPartPr/>
                <p14:nvPr/>
              </p14:nvContentPartPr>
              <p14:xfrm>
                <a:off x="7469653" y="2391053"/>
                <a:ext cx="10800" cy="54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ADA8ED-2ED3-ED41-9178-B887F8F8C21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54173" y="2375933"/>
                  <a:ext cx="41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14:cNvPr>
                <p14:cNvContentPartPr/>
                <p14:nvPr/>
              </p14:nvContentPartPr>
              <p14:xfrm>
                <a:off x="7591333" y="2312213"/>
                <a:ext cx="608760" cy="45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9786B8-B2B2-4E44-A793-5A39EFE209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75853" y="2297093"/>
                  <a:ext cx="6393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14:cNvPr>
                <p14:cNvContentPartPr/>
                <p14:nvPr/>
              </p14:nvContentPartPr>
              <p14:xfrm>
                <a:off x="8215573" y="2259293"/>
                <a:ext cx="471240" cy="43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E6C74-1BAC-814D-85C4-005B4DB6770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0453" y="2244173"/>
                  <a:ext cx="501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14:cNvPr>
                <p14:cNvContentPartPr/>
                <p14:nvPr/>
              </p14:nvContentPartPr>
              <p14:xfrm>
                <a:off x="8633533" y="2279813"/>
                <a:ext cx="32040" cy="6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93BCF9-CA4A-8B4F-A56F-A86C7D91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18413" y="2264693"/>
                  <a:ext cx="62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14:cNvPr>
                <p14:cNvContentPartPr/>
                <p14:nvPr/>
              </p14:nvContentPartPr>
              <p14:xfrm>
                <a:off x="8739373" y="2386373"/>
                <a:ext cx="386640" cy="19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8229D6-66BC-8C4E-9CA5-218A79CE623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4253" y="2371253"/>
                  <a:ext cx="41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14:cNvPr>
                <p14:cNvContentPartPr/>
                <p14:nvPr/>
              </p14:nvContentPartPr>
              <p14:xfrm>
                <a:off x="9236893" y="2317613"/>
                <a:ext cx="286200" cy="52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51C5CA-4F32-8845-B59B-D9948253D5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1773" y="2302493"/>
                  <a:ext cx="316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14:cNvPr>
                <p14:cNvContentPartPr/>
                <p14:nvPr/>
              </p14:nvContentPartPr>
              <p14:xfrm>
                <a:off x="9464413" y="2391773"/>
                <a:ext cx="238320" cy="15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C70C8-C454-BD47-BD2E-B3BEA4680B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9293" y="2376293"/>
                  <a:ext cx="268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14:cNvPr>
                <p14:cNvContentPartPr/>
                <p14:nvPr/>
              </p14:nvContentPartPr>
              <p14:xfrm>
                <a:off x="9702733" y="2380613"/>
                <a:ext cx="37440" cy="11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45263-5307-E540-94D8-ADB2C6535E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87253" y="2365133"/>
                  <a:ext cx="6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14:cNvPr>
                <p14:cNvContentPartPr/>
                <p14:nvPr/>
              </p14:nvContentPartPr>
              <p14:xfrm>
                <a:off x="9633973" y="2121773"/>
                <a:ext cx="26640" cy="3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F0E00D-6CF6-C149-A499-FBCBED2CA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18493" y="2106653"/>
                  <a:ext cx="57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14:cNvPr>
                <p14:cNvContentPartPr/>
                <p14:nvPr/>
              </p14:nvContentPartPr>
              <p14:xfrm>
                <a:off x="9824413" y="2306813"/>
                <a:ext cx="180360" cy="19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8BA0D-BD71-1343-A9F0-AC447150A8F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08933" y="2291693"/>
                  <a:ext cx="210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14:cNvPr>
                <p14:cNvContentPartPr/>
                <p14:nvPr/>
              </p14:nvContentPartPr>
              <p14:xfrm>
                <a:off x="10073173" y="2455133"/>
                <a:ext cx="262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CBC30D-EC79-C84E-B9D8-2DCF4E2939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57693" y="2440013"/>
                  <a:ext cx="56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14:cNvPr>
                <p14:cNvContentPartPr/>
                <p14:nvPr/>
              </p14:nvContentPartPr>
              <p14:xfrm>
                <a:off x="7601773" y="3106013"/>
                <a:ext cx="185400" cy="253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A98F89-EC0D-C54A-93DE-0D95D8633A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86653" y="3090893"/>
                  <a:ext cx="216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14:cNvPr>
                <p14:cNvContentPartPr/>
                <p14:nvPr/>
              </p14:nvContentPartPr>
              <p14:xfrm>
                <a:off x="7761253" y="2953013"/>
                <a:ext cx="751320" cy="354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186891-5902-FB48-80A5-CC0A62F62D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5773" y="2937893"/>
                  <a:ext cx="7815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14:cNvPr>
                <p14:cNvContentPartPr/>
                <p14:nvPr/>
              </p14:nvContentPartPr>
              <p14:xfrm>
                <a:off x="8490973" y="2877773"/>
                <a:ext cx="58680" cy="44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78A1E6-D587-BC46-AF06-630100EF32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475493" y="2862653"/>
                  <a:ext cx="889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14:cNvPr>
                <p14:cNvContentPartPr/>
                <p14:nvPr/>
              </p14:nvContentPartPr>
              <p14:xfrm>
                <a:off x="8506813" y="3100613"/>
                <a:ext cx="127440" cy="19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1BFEF8-60CA-CA48-A012-665F2FE57C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491333" y="3085493"/>
                  <a:ext cx="15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14:cNvPr>
                <p14:cNvContentPartPr/>
                <p14:nvPr/>
              </p14:nvContentPartPr>
              <p14:xfrm>
                <a:off x="8628493" y="2941493"/>
                <a:ext cx="10800" cy="8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68FC8E2-772A-D74D-91F5-5CDF7B9DF3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3013" y="2926013"/>
                  <a:ext cx="41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14:cNvPr>
                <p14:cNvContentPartPr/>
                <p14:nvPr/>
              </p14:nvContentPartPr>
              <p14:xfrm>
                <a:off x="8665933" y="3047693"/>
                <a:ext cx="312120" cy="17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C4D2F9-C76A-D94C-8166-4AE1B8379EF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50813" y="3032573"/>
                  <a:ext cx="342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14:cNvPr>
                <p14:cNvContentPartPr/>
                <p14:nvPr/>
              </p14:nvContentPartPr>
              <p14:xfrm>
                <a:off x="9152293" y="3037253"/>
                <a:ext cx="3744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D86FC5-06C7-B246-BA98-7BFFDB38D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37173" y="3022133"/>
                  <a:ext cx="6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14:cNvPr>
                <p14:cNvContentPartPr/>
                <p14:nvPr/>
              </p14:nvContentPartPr>
              <p14:xfrm>
                <a:off x="9115213" y="2846813"/>
                <a:ext cx="5328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E4BB79-73D4-904B-9DF4-580FFFFC409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093" y="2831333"/>
                  <a:ext cx="8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14:cNvPr>
                <p14:cNvContentPartPr/>
                <p14:nvPr/>
              </p14:nvContentPartPr>
              <p14:xfrm>
                <a:off x="9284413" y="2978933"/>
                <a:ext cx="217440" cy="14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A08C09-5A64-0C47-A263-4F7D6A089E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269293" y="2963813"/>
                  <a:ext cx="24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14:cNvPr>
                <p14:cNvContentPartPr/>
                <p14:nvPr/>
              </p14:nvContentPartPr>
              <p14:xfrm>
                <a:off x="7750093" y="3788573"/>
                <a:ext cx="42840" cy="58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7C00A7-38D9-9D4E-B487-F4C7D8C473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34613" y="3773453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14:cNvPr>
                <p14:cNvContentPartPr/>
                <p14:nvPr/>
              </p14:nvContentPartPr>
              <p14:xfrm>
                <a:off x="7803013" y="3539813"/>
                <a:ext cx="2160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8B3240-388B-9444-AF0B-51B01C8FC9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787533" y="352469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14:cNvPr>
                <p14:cNvContentPartPr/>
                <p14:nvPr/>
              </p14:nvContentPartPr>
              <p14:xfrm>
                <a:off x="7898053" y="3752213"/>
                <a:ext cx="339120" cy="34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1882BE-DC44-2543-A3F9-BBB8975D81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82933" y="3737093"/>
                  <a:ext cx="369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14:cNvPr>
                <p14:cNvContentPartPr/>
                <p14:nvPr/>
              </p14:nvContentPartPr>
              <p14:xfrm>
                <a:off x="8173453" y="3678053"/>
                <a:ext cx="106200" cy="15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181838-264A-CF4B-A120-27E8421B94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57973" y="3662933"/>
                  <a:ext cx="136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14:cNvPr>
                <p14:cNvContentPartPr/>
                <p14:nvPr/>
              </p14:nvContentPartPr>
              <p14:xfrm>
                <a:off x="8258053" y="3624773"/>
                <a:ext cx="17496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5AB1E7-0001-9C49-BF41-BEB3E07829C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42573" y="3609293"/>
                  <a:ext cx="20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14:cNvPr>
                <p14:cNvContentPartPr/>
                <p14:nvPr/>
              </p14:nvContentPartPr>
              <p14:xfrm>
                <a:off x="8448493" y="3603533"/>
                <a:ext cx="10080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C16BCC-BDED-F44E-A265-8CC59F3FCD1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33373" y="3588053"/>
                  <a:ext cx="13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14:cNvPr>
                <p14:cNvContentPartPr/>
                <p14:nvPr/>
              </p14:nvContentPartPr>
              <p14:xfrm>
                <a:off x="8607253" y="3682733"/>
                <a:ext cx="21600" cy="6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D97D2F-1D4A-0E46-8679-0775FA9D71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92133" y="3667613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14:cNvPr>
                <p14:cNvContentPartPr/>
                <p14:nvPr/>
              </p14:nvContentPartPr>
              <p14:xfrm>
                <a:off x="8638933" y="3358373"/>
                <a:ext cx="42840" cy="9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F97E52E-5FE9-9346-B6E7-D9FCF42470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623813" y="3342893"/>
                  <a:ext cx="73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14:cNvPr>
                <p14:cNvContentPartPr/>
                <p14:nvPr/>
              </p14:nvContentPartPr>
              <p14:xfrm>
                <a:off x="8739373" y="3398333"/>
                <a:ext cx="58680" cy="39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96F158-49C3-F34B-BDAD-0FA7F2CA14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724253" y="3382853"/>
                  <a:ext cx="88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14:cNvPr>
                <p14:cNvContentPartPr/>
                <p14:nvPr/>
              </p14:nvContentPartPr>
              <p14:xfrm>
                <a:off x="8702653" y="3566453"/>
                <a:ext cx="429120" cy="53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8955F-C126-E94D-B969-E86BFFFD56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687173" y="3551333"/>
                  <a:ext cx="4593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14:cNvPr>
                <p14:cNvContentPartPr/>
                <p14:nvPr/>
              </p14:nvContentPartPr>
              <p14:xfrm>
                <a:off x="9199813" y="3703973"/>
                <a:ext cx="15120" cy="1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350660-6F97-AE49-9052-790A694274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693" y="3688853"/>
                  <a:ext cx="45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A4529-5E23-7044-AC29-7194DBC7686E}"/>
              </a:ext>
            </a:extLst>
          </p:cNvPr>
          <p:cNvGrpSpPr/>
          <p:nvPr/>
        </p:nvGrpSpPr>
        <p:grpSpPr>
          <a:xfrm>
            <a:off x="5887453" y="2677253"/>
            <a:ext cx="1217160" cy="1090440"/>
            <a:chOff x="5887453" y="2677253"/>
            <a:chExt cx="1217160" cy="10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14:cNvPr>
                <p14:cNvContentPartPr/>
                <p14:nvPr/>
              </p14:nvContentPartPr>
              <p14:xfrm>
                <a:off x="5887453" y="2677253"/>
                <a:ext cx="471240" cy="109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036E9B-9319-A74F-8543-5D36E19534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1973" y="2662133"/>
                  <a:ext cx="50184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14:cNvPr>
                <p14:cNvContentPartPr/>
                <p14:nvPr/>
              </p14:nvContentPartPr>
              <p14:xfrm>
                <a:off x="6490453" y="2714333"/>
                <a:ext cx="23328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FE90F-A6A3-674A-9169-A7C1602DC7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475333" y="26992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14:cNvPr>
                <p14:cNvContentPartPr/>
                <p14:nvPr/>
              </p14:nvContentPartPr>
              <p14:xfrm>
                <a:off x="6755053" y="2836013"/>
                <a:ext cx="162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E35A81-F813-4C41-AFBA-F38C46C483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9933" y="282089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14:cNvPr>
                <p14:cNvContentPartPr/>
                <p14:nvPr/>
              </p14:nvContentPartPr>
              <p14:xfrm>
                <a:off x="6807973" y="2714333"/>
                <a:ext cx="18504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FD75DA-733A-7D47-B12A-898DA28B75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92853" y="2699213"/>
                  <a:ext cx="21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14:cNvPr>
                <p14:cNvContentPartPr/>
                <p14:nvPr/>
              </p14:nvContentPartPr>
              <p14:xfrm>
                <a:off x="7077973" y="2881013"/>
                <a:ext cx="2664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77828-9776-B244-A0C3-F5604004AE8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062853" y="2865533"/>
                  <a:ext cx="57240" cy="6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09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</a:t>
            </a:r>
          </a:p>
          <a:p>
            <a:pPr lvl="1"/>
            <a:r>
              <a:rPr lang="en-US" dirty="0"/>
              <a:t>Easy to understand (even easier than linear regression!)</a:t>
            </a:r>
          </a:p>
          <a:p>
            <a:pPr lvl="1"/>
            <a:r>
              <a:rPr lang="en-US" dirty="0"/>
              <a:t>Closely mirrors human decision making</a:t>
            </a:r>
          </a:p>
          <a:p>
            <a:pPr lvl="1"/>
            <a:r>
              <a:rPr lang="en-US" dirty="0"/>
              <a:t>Possible to explain graphically, easy for non-expert to interpret</a:t>
            </a:r>
          </a:p>
          <a:p>
            <a:pPr lvl="1"/>
            <a:r>
              <a:rPr lang="en-US" dirty="0"/>
              <a:t>Easy to handle qualitative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dirty="0"/>
              <a:t>Unstable: Sensitive to small changes in data. Small changes in data can result in large changes to predicted tree.</a:t>
            </a:r>
          </a:p>
          <a:p>
            <a:pPr lvl="1"/>
            <a:r>
              <a:rPr lang="en-US" dirty="0"/>
              <a:t>(Usually) Not very accurate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4653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Bagging</a:t>
            </a:r>
            <a:r>
              <a:rPr lang="en-US" sz="3600" dirty="0"/>
              <a:t> (Bootstrap Aggregation)</a:t>
            </a:r>
          </a:p>
          <a:p>
            <a:pPr lvl="1"/>
            <a:r>
              <a:rPr lang="en-US" sz="3200" dirty="0"/>
              <a:t>Random Forests</a:t>
            </a:r>
            <a:br>
              <a:rPr lang="en-US" sz="3200" dirty="0"/>
            </a:br>
            <a:endParaRPr lang="en-US" sz="3200" dirty="0"/>
          </a:p>
          <a:p>
            <a:r>
              <a:rPr lang="en-US" sz="3600" b="1" dirty="0">
                <a:solidFill>
                  <a:srgbClr val="C00000"/>
                </a:solidFill>
              </a:rPr>
              <a:t>Boosting</a:t>
            </a:r>
          </a:p>
          <a:p>
            <a:pPr lvl="1"/>
            <a:r>
              <a:rPr lang="en-US" sz="3200" dirty="0"/>
              <a:t>AdaBoost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42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8EC7-015E-054D-B3A7-E4366BC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5F22-2C30-204D-BB87-B72CEA9C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Decision Trees Have High Variance:</a:t>
            </a:r>
            <a:r>
              <a:rPr lang="en-US" dirty="0"/>
              <a:t> If the training data is split into halves at random, the results will be very different.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Bagging: </a:t>
            </a:r>
            <a:r>
              <a:rPr lang="en-US" b="1" dirty="0">
                <a:solidFill>
                  <a:schemeClr val="accent1"/>
                </a:solidFill>
              </a:rPr>
              <a:t>General purpose </a:t>
            </a:r>
            <a:r>
              <a:rPr lang="en-US" dirty="0"/>
              <a:t>approach to reduce variance.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General approach: </a:t>
            </a:r>
            <a:r>
              <a:rPr lang="en-US" dirty="0"/>
              <a:t>Build a separate prediction model given repeated random samples of the training set (with replacement), average the resulting predictions.</a:t>
            </a:r>
          </a:p>
          <a:p>
            <a:pPr lvl="1"/>
            <a:r>
              <a:rPr lang="en-US" b="1" dirty="0"/>
              <a:t>Regression: </a:t>
            </a:r>
            <a:r>
              <a:rPr lang="en-US" dirty="0"/>
              <a:t>Average</a:t>
            </a:r>
          </a:p>
          <a:p>
            <a:pPr lvl="1"/>
            <a:r>
              <a:rPr lang="en-US" b="1" dirty="0"/>
              <a:t>Classification: </a:t>
            </a:r>
            <a:r>
              <a:rPr lang="en-US" dirty="0"/>
              <a:t>Majority vote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7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423459"/>
            <a:ext cx="806450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Create ensembles by repeatedly randomly resampling the training data (</a:t>
            </a:r>
            <a:r>
              <a:rPr lang="en-US" sz="3200" dirty="0" err="1"/>
              <a:t>Brieman</a:t>
            </a:r>
            <a:r>
              <a:rPr lang="en-US" sz="3200" dirty="0"/>
              <a:t>, 1996).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Given a training set of size </a:t>
            </a:r>
            <a:r>
              <a:rPr lang="en-US" sz="3200" i="1" dirty="0"/>
              <a:t>n</a:t>
            </a:r>
            <a:r>
              <a:rPr lang="en-US" sz="3200" dirty="0"/>
              <a:t>, create </a:t>
            </a:r>
            <a:r>
              <a:rPr lang="en-US" sz="3200" i="1" dirty="0"/>
              <a:t>m</a:t>
            </a:r>
            <a:r>
              <a:rPr lang="en-US" sz="3200" dirty="0"/>
              <a:t> samples of size </a:t>
            </a:r>
            <a:r>
              <a:rPr lang="en-US" sz="3200" i="1" dirty="0"/>
              <a:t>n</a:t>
            </a:r>
            <a:r>
              <a:rPr lang="en-US" sz="3200" dirty="0"/>
              <a:t> by drawing </a:t>
            </a:r>
            <a:r>
              <a:rPr lang="en-US" sz="3200" i="1" dirty="0"/>
              <a:t>n</a:t>
            </a:r>
            <a:r>
              <a:rPr lang="en-US" sz="3200" dirty="0"/>
              <a:t> examples from the original data, </a:t>
            </a:r>
            <a:r>
              <a:rPr lang="en-US" sz="3200" b="1" dirty="0">
                <a:solidFill>
                  <a:srgbClr val="C00000"/>
                </a:solidFill>
              </a:rPr>
              <a:t>with replacement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Each </a:t>
            </a:r>
            <a:r>
              <a:rPr lang="en-US" sz="2800" b="1" dirty="0">
                <a:solidFill>
                  <a:srgbClr val="C00000"/>
                </a:solidFill>
              </a:rPr>
              <a:t>bootstrap sample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will on average contain 63.2% of the unique training examples, the rest are duplicates.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Combine the </a:t>
            </a:r>
            <a:r>
              <a:rPr lang="en-US" sz="3200" i="1" dirty="0"/>
              <a:t>m</a:t>
            </a:r>
            <a:r>
              <a:rPr lang="en-US" sz="3200" dirty="0"/>
              <a:t> resulting models using </a:t>
            </a:r>
            <a:r>
              <a:rPr lang="en-US" sz="3200" b="1" dirty="0">
                <a:solidFill>
                  <a:srgbClr val="C00000"/>
                </a:solidFill>
              </a:rPr>
              <a:t>simple majority vote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7A97ED-E84E-FA47-9791-F17BCDF993FD}"/>
              </a:ext>
            </a:extLst>
          </p:cNvPr>
          <p:cNvGrpSpPr/>
          <p:nvPr/>
        </p:nvGrpSpPr>
        <p:grpSpPr>
          <a:xfrm>
            <a:off x="9034271" y="1690688"/>
            <a:ext cx="3048480" cy="2360160"/>
            <a:chOff x="9034271" y="169068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14:cNvPr>
                <p14:cNvContentPartPr/>
                <p14:nvPr/>
              </p14:nvContentPartPr>
              <p14:xfrm>
                <a:off x="10505231" y="1833608"/>
                <a:ext cx="21600" cy="29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9E65ED-090B-C447-9F74-06FB06BF1B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89751" y="181814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14:cNvPr>
                <p14:cNvContentPartPr/>
                <p14:nvPr/>
              </p14:nvContentPartPr>
              <p14:xfrm>
                <a:off x="10486511" y="1822808"/>
                <a:ext cx="267840" cy="20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4A60EEC-1AC0-2E4B-8239-FE52691169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71031" y="180732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14:cNvPr>
                <p14:cNvContentPartPr/>
                <p14:nvPr/>
              </p14:nvContentPartPr>
              <p14:xfrm>
                <a:off x="10198151" y="1716968"/>
                <a:ext cx="63720" cy="51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162AE3-15F6-7B44-B9E2-FED6E3108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2671" y="170148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14:cNvPr>
                <p14:cNvContentPartPr/>
                <p14:nvPr/>
              </p14:nvContentPartPr>
              <p14:xfrm>
                <a:off x="10171871" y="1690688"/>
                <a:ext cx="1021680" cy="635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08000B-635C-8E48-9C43-A589D31EB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56391" y="167520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14:cNvPr>
                <p14:cNvContentPartPr/>
                <p14:nvPr/>
              </p14:nvContentPartPr>
              <p14:xfrm>
                <a:off x="9425591" y="2341568"/>
                <a:ext cx="1254600" cy="84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25C8E-2CD6-D347-A244-965E57D57B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0111" y="232609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14:cNvPr>
                <p14:cNvContentPartPr/>
                <p14:nvPr/>
              </p14:nvContentPartPr>
              <p14:xfrm>
                <a:off x="9351791" y="3087848"/>
                <a:ext cx="23832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0F5406-9EDD-E74A-A43B-9133F426D6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36311" y="307236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14:cNvPr>
                <p14:cNvContentPartPr/>
                <p14:nvPr/>
              </p14:nvContentPartPr>
              <p14:xfrm>
                <a:off x="10092311" y="2876168"/>
                <a:ext cx="227880" cy="37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8C618-7C21-3240-8FE9-92695574631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76831" y="286068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14:cNvPr>
                <p14:cNvContentPartPr/>
                <p14:nvPr/>
              </p14:nvContentPartPr>
              <p14:xfrm>
                <a:off x="10616471" y="2870768"/>
                <a:ext cx="227880" cy="39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E55BC6-B042-C34D-B71B-FEB2EBC94A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00991" y="285528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14:cNvPr>
                <p14:cNvContentPartPr/>
                <p14:nvPr/>
              </p14:nvContentPartPr>
              <p14:xfrm>
                <a:off x="10663991" y="284412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61F127-14CC-6443-9109-5AA54A23FD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48511" y="282863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14:cNvPr>
                <p14:cNvContentPartPr/>
                <p14:nvPr/>
              </p14:nvContentPartPr>
              <p14:xfrm>
                <a:off x="9261791" y="349500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0F6104-1592-2D4A-845D-D5C6879EF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46311" y="347952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14:cNvPr>
                <p14:cNvContentPartPr/>
                <p14:nvPr/>
              </p14:nvContentPartPr>
              <p14:xfrm>
                <a:off x="9150551" y="3495008"/>
                <a:ext cx="344160" cy="296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49DDA3-38C2-764E-AB5E-6999E740E1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35087" y="347952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14:cNvPr>
                <p14:cNvContentPartPr/>
                <p14:nvPr/>
              </p14:nvContentPartPr>
              <p14:xfrm>
                <a:off x="9547271" y="373872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A76E36-342C-5B42-A4BE-A897423FF1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1791" y="372324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14:cNvPr>
                <p14:cNvContentPartPr/>
                <p14:nvPr/>
              </p14:nvContentPartPr>
              <p14:xfrm>
                <a:off x="9938951" y="3500408"/>
                <a:ext cx="1620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C80ECD-8DD5-9A47-BFC8-6FBD5F568A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23471" y="348490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14:cNvPr>
                <p14:cNvContentPartPr/>
                <p14:nvPr/>
              </p14:nvContentPartPr>
              <p14:xfrm>
                <a:off x="9928511" y="3474128"/>
                <a:ext cx="205560" cy="20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CBAD3B-7C2F-2845-A12C-79C7E740A93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3031" y="345864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14:cNvPr>
                <p14:cNvContentPartPr/>
                <p14:nvPr/>
              </p14:nvContentPartPr>
              <p14:xfrm>
                <a:off x="10171871" y="3680408"/>
                <a:ext cx="17496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6B0D0-7DBF-A049-8932-D19FAEE5BF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6391" y="366492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14:cNvPr>
                <p14:cNvContentPartPr/>
                <p14:nvPr/>
              </p14:nvContentPartPr>
              <p14:xfrm>
                <a:off x="10621511" y="3537488"/>
                <a:ext cx="10800" cy="185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C27FAE-9177-A34E-AACF-3A3FAC03D14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06031" y="352203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14:cNvPr>
                <p14:cNvContentPartPr/>
                <p14:nvPr/>
              </p14:nvContentPartPr>
              <p14:xfrm>
                <a:off x="10568591" y="3489968"/>
                <a:ext cx="209520" cy="20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DD09F1-C49D-8E4B-B43E-5DE78915C4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53111" y="347448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14:cNvPr>
                <p14:cNvContentPartPr/>
                <p14:nvPr/>
              </p14:nvContentPartPr>
              <p14:xfrm>
                <a:off x="10791071" y="3701648"/>
                <a:ext cx="164520" cy="22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C64F0A-F041-CC4F-8FF2-D040CF4DE9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75591" y="368616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14:cNvPr>
                <p14:cNvContentPartPr/>
                <p14:nvPr/>
              </p14:nvContentPartPr>
              <p14:xfrm>
                <a:off x="11426111" y="3479168"/>
                <a:ext cx="26640" cy="19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6A1C5B-49A6-504C-B6BE-A5E06DCCC9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10837" y="346368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14:cNvPr>
                <p14:cNvContentPartPr/>
                <p14:nvPr/>
              </p14:nvContentPartPr>
              <p14:xfrm>
                <a:off x="11420711" y="3516248"/>
                <a:ext cx="16956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47D4FD6-86CB-CB41-A44F-C57349D10D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05264" y="350073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14:cNvPr>
                <p14:cNvContentPartPr/>
                <p14:nvPr/>
              </p14:nvContentPartPr>
              <p14:xfrm>
                <a:off x="11648231" y="3627488"/>
                <a:ext cx="116640" cy="27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B6A8C2-101E-1D4D-A850-46FCF606F55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32799" y="361202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14:cNvPr>
                <p14:cNvContentPartPr/>
                <p14:nvPr/>
              </p14:nvContentPartPr>
              <p14:xfrm>
                <a:off x="9034271" y="3415808"/>
                <a:ext cx="804600" cy="56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7099E2-95EC-4A44-A300-540468C6F2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18791" y="340032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14:cNvPr>
                <p14:cNvContentPartPr/>
                <p14:nvPr/>
              </p14:nvContentPartPr>
              <p14:xfrm>
                <a:off x="9817271" y="3394568"/>
                <a:ext cx="95760" cy="49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474A8C-2772-FC46-B741-F7140B8637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01733" y="337908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14:cNvPr>
                <p14:cNvContentPartPr/>
                <p14:nvPr/>
              </p14:nvContentPartPr>
              <p14:xfrm>
                <a:off x="9875591" y="3384128"/>
                <a:ext cx="577080" cy="52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30CC-4084-6E45-94C4-10D943A9A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60111" y="336864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14:cNvPr>
                <p14:cNvContentPartPr/>
                <p14:nvPr/>
              </p14:nvContentPartPr>
              <p14:xfrm>
                <a:off x="10515671" y="3431648"/>
                <a:ext cx="53280" cy="50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73888-C0CB-4849-AA1B-9946A75A4C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00191" y="341617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14:cNvPr>
                <p14:cNvContentPartPr/>
                <p14:nvPr/>
              </p14:nvContentPartPr>
              <p14:xfrm>
                <a:off x="10499831" y="3389168"/>
                <a:ext cx="667080" cy="66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B0C112-58BE-7749-BD79-C659274522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84351" y="337368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14:cNvPr>
                <p14:cNvContentPartPr/>
                <p14:nvPr/>
              </p14:nvContentPartPr>
              <p14:xfrm>
                <a:off x="11235311" y="3411128"/>
                <a:ext cx="122040" cy="53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0D464B-5DE3-9146-8EA7-6D71CC3646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19831" y="339564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14:cNvPr>
                <p14:cNvContentPartPr/>
                <p14:nvPr/>
              </p14:nvContentPartPr>
              <p14:xfrm>
                <a:off x="11230271" y="3336248"/>
                <a:ext cx="852480" cy="704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2896AC-18BF-3844-A4D0-6E671EB8A6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791" y="332076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B9D531-2D21-FC4F-9EB3-7881026CBD3F}"/>
              </a:ext>
            </a:extLst>
          </p:cNvPr>
          <p:cNvGrpSpPr/>
          <p:nvPr/>
        </p:nvGrpSpPr>
        <p:grpSpPr>
          <a:xfrm>
            <a:off x="9327571" y="4016160"/>
            <a:ext cx="2122200" cy="1312920"/>
            <a:chOff x="9327571" y="4016160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14:cNvPr>
                <p14:cNvContentPartPr/>
                <p14:nvPr/>
              </p14:nvContentPartPr>
              <p14:xfrm>
                <a:off x="9327571" y="4079880"/>
                <a:ext cx="725400" cy="66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EAC912-A0A9-044B-9C7F-01A09566BF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12091" y="4064400"/>
                  <a:ext cx="75600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14:cNvPr>
                <p14:cNvContentPartPr/>
                <p14:nvPr/>
              </p14:nvContentPartPr>
              <p14:xfrm>
                <a:off x="10153051" y="4101120"/>
                <a:ext cx="227880" cy="50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E0F5DA-5BAA-9743-AE13-9958FE4A86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37595" y="4085651"/>
                  <a:ext cx="258432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14:cNvPr>
                <p14:cNvContentPartPr/>
                <p14:nvPr/>
              </p14:nvContentPartPr>
              <p14:xfrm>
                <a:off x="10449331" y="4058640"/>
                <a:ext cx="349560" cy="52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D7435B-58B7-3144-A94C-136CF3B0AA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33851" y="4043149"/>
                  <a:ext cx="380160" cy="560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14:cNvPr>
                <p14:cNvContentPartPr/>
                <p14:nvPr/>
              </p14:nvContentPartPr>
              <p14:xfrm>
                <a:off x="10761451" y="4016160"/>
                <a:ext cx="688320" cy="58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E70202-9471-874D-B99E-5B2C12DF50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45971" y="4000680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14:cNvPr>
                <p14:cNvContentPartPr/>
                <p14:nvPr/>
              </p14:nvContentPartPr>
              <p14:xfrm>
                <a:off x="9867211" y="4561200"/>
                <a:ext cx="1444320" cy="76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AD12A4-BE1A-A04A-837D-2F63B3325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1731" y="4545720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8A9EF9-5E64-6A43-AA60-1BDC274337DF}"/>
              </a:ext>
            </a:extLst>
          </p:cNvPr>
          <p:cNvGrpSpPr/>
          <p:nvPr/>
        </p:nvGrpSpPr>
        <p:grpSpPr>
          <a:xfrm>
            <a:off x="8097551" y="2092808"/>
            <a:ext cx="1106280" cy="1297080"/>
            <a:chOff x="8097551" y="209280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14:cNvPr>
                <p14:cNvContentPartPr/>
                <p14:nvPr/>
              </p14:nvContentPartPr>
              <p14:xfrm>
                <a:off x="8705951" y="2595728"/>
                <a:ext cx="328320" cy="79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586320-6470-0F4C-8DFE-0D200034A4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90471" y="258024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14:cNvPr>
                <p14:cNvContentPartPr/>
                <p14:nvPr/>
              </p14:nvContentPartPr>
              <p14:xfrm>
                <a:off x="8129231" y="2294048"/>
                <a:ext cx="90360" cy="28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5B1EDB-5F48-4946-AA0C-36EA3CFDB3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3689" y="227856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14:cNvPr>
                <p14:cNvContentPartPr/>
                <p14:nvPr/>
              </p14:nvContentPartPr>
              <p14:xfrm>
                <a:off x="8097551" y="2225288"/>
                <a:ext cx="248400" cy="30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5CDB63-2EB4-B24B-B70C-8C9272E64E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82093" y="220980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14:cNvPr>
                <p14:cNvContentPartPr/>
                <p14:nvPr/>
              </p14:nvContentPartPr>
              <p14:xfrm>
                <a:off x="8377991" y="2357408"/>
                <a:ext cx="153720" cy="8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B55D74-9CC6-F043-9502-1613881F1D0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62547" y="234192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14:cNvPr>
                <p14:cNvContentPartPr/>
                <p14:nvPr/>
              </p14:nvContentPartPr>
              <p14:xfrm>
                <a:off x="8499671" y="2299088"/>
                <a:ext cx="143280" cy="30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B33AC3-8BF3-F34C-8A85-047F48C953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484191" y="228359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14:cNvPr>
                <p14:cNvContentPartPr/>
                <p14:nvPr/>
              </p14:nvContentPartPr>
              <p14:xfrm>
                <a:off x="8621351" y="2272808"/>
                <a:ext cx="159120" cy="270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7AB548-5F67-5646-B464-456AE19B9F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05871" y="225732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14:cNvPr>
                <p14:cNvContentPartPr/>
                <p14:nvPr/>
              </p14:nvContentPartPr>
              <p14:xfrm>
                <a:off x="8795951" y="2331128"/>
                <a:ext cx="16200" cy="79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E9CE1F-BE14-2D4E-9BAE-B735F107579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80471" y="231571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14:cNvPr>
                <p14:cNvContentPartPr/>
                <p14:nvPr/>
              </p14:nvContentPartPr>
              <p14:xfrm>
                <a:off x="8737631" y="2092808"/>
                <a:ext cx="1080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0BCEF97-A2A5-6D4F-9A8C-07958D2FE5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22650" y="207717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14:cNvPr>
                <p14:cNvContentPartPr/>
                <p14:nvPr/>
              </p14:nvContentPartPr>
              <p14:xfrm>
                <a:off x="8896391" y="2219888"/>
                <a:ext cx="116640" cy="13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F27607-BE4F-4B4C-A3D6-CC7D4C6197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80911" y="220444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14:cNvPr>
                <p14:cNvContentPartPr/>
                <p14:nvPr/>
              </p14:nvContentPartPr>
              <p14:xfrm>
                <a:off x="8970551" y="2193248"/>
                <a:ext cx="233280" cy="413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186672-1532-504E-8FF5-E0DEE59ADF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55047" y="217775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63652E1-68B3-F949-B8F9-48DCBA8D0D74}"/>
              </a:ext>
            </a:extLst>
          </p:cNvPr>
          <p:cNvGrpSpPr/>
          <p:nvPr/>
        </p:nvGrpSpPr>
        <p:grpSpPr>
          <a:xfrm>
            <a:off x="10091173" y="4660853"/>
            <a:ext cx="910440" cy="637920"/>
            <a:chOff x="10091173" y="4660853"/>
            <a:chExt cx="910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14:cNvPr>
                <p14:cNvContentPartPr/>
                <p14:nvPr/>
              </p14:nvContentPartPr>
              <p14:xfrm>
                <a:off x="10091173" y="4734653"/>
                <a:ext cx="148680" cy="23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5C9F6FD-5732-F14E-8841-C1F0082AED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75693" y="4719533"/>
                  <a:ext cx="178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14:cNvPr>
                <p14:cNvContentPartPr/>
                <p14:nvPr/>
              </p14:nvContentPartPr>
              <p14:xfrm>
                <a:off x="10239133" y="4840493"/>
                <a:ext cx="116640" cy="106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191FE11-E86D-9447-BED9-CC0EE0898F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24013" y="4825373"/>
                  <a:ext cx="147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14:cNvPr>
                <p14:cNvContentPartPr/>
                <p14:nvPr/>
              </p14:nvContentPartPr>
              <p14:xfrm>
                <a:off x="10355773" y="4867133"/>
                <a:ext cx="111600" cy="20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8B88DC4-55AC-DB45-83C9-AF53F1F539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40293" y="4852013"/>
                  <a:ext cx="14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14:cNvPr>
                <p14:cNvContentPartPr/>
                <p14:nvPr/>
              </p14:nvContentPartPr>
              <p14:xfrm>
                <a:off x="10461613" y="4835813"/>
                <a:ext cx="11160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BE059C-B777-7043-B13C-A88B1BF179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46133" y="4820693"/>
                  <a:ext cx="141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14:cNvPr>
                <p14:cNvContentPartPr/>
                <p14:nvPr/>
              </p14:nvContentPartPr>
              <p14:xfrm>
                <a:off x="10604173" y="4660853"/>
                <a:ext cx="328320" cy="291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417322-C226-5541-AE53-85AFC8D13A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89053" y="464537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14:cNvPr>
                <p14:cNvContentPartPr/>
                <p14:nvPr/>
              </p14:nvContentPartPr>
              <p14:xfrm>
                <a:off x="10318693" y="5089253"/>
                <a:ext cx="10800" cy="20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4ABA93-F016-1742-B995-CE6FB62AD4B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03213" y="5074133"/>
                  <a:ext cx="41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14:cNvPr>
                <p14:cNvContentPartPr/>
                <p14:nvPr/>
              </p14:nvContentPartPr>
              <p14:xfrm>
                <a:off x="10175773" y="5068013"/>
                <a:ext cx="25920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E1F3824-0F88-6245-942C-58B7DA5279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60293" y="5052893"/>
                  <a:ext cx="289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14:cNvPr>
                <p14:cNvContentPartPr/>
                <p14:nvPr/>
              </p14:nvContentPartPr>
              <p14:xfrm>
                <a:off x="10397893" y="5105093"/>
                <a:ext cx="148680" cy="116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4D8BB81-2A19-D64C-A53B-9921BE64186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82773" y="5089973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14:cNvPr>
                <p14:cNvContentPartPr/>
                <p14:nvPr/>
              </p14:nvContentPartPr>
              <p14:xfrm>
                <a:off x="10535413" y="5089253"/>
                <a:ext cx="397080" cy="143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D4D1E6-CBA4-BE46-848E-FEBB2C7805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20293" y="5074133"/>
                  <a:ext cx="427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14:cNvPr>
                <p14:cNvContentPartPr/>
                <p14:nvPr/>
              </p14:nvContentPartPr>
              <p14:xfrm>
                <a:off x="10837093" y="5078813"/>
                <a:ext cx="164520" cy="164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C47B2B-5764-C64E-8F4D-B9FD1B20250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1973" y="5063693"/>
                  <a:ext cx="194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525E7D8-8012-2146-A445-DF46D4D92128}"/>
              </a:ext>
            </a:extLst>
          </p:cNvPr>
          <p:cNvGrpSpPr/>
          <p:nvPr/>
        </p:nvGrpSpPr>
        <p:grpSpPr>
          <a:xfrm>
            <a:off x="8704453" y="803093"/>
            <a:ext cx="2603880" cy="2624760"/>
            <a:chOff x="8704453" y="803093"/>
            <a:chExt cx="2603880" cy="262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14:cNvPr>
                <p14:cNvContentPartPr/>
                <p14:nvPr/>
              </p14:nvContentPartPr>
              <p14:xfrm>
                <a:off x="9424453" y="1448573"/>
                <a:ext cx="339120" cy="1979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8710853-A12E-DA45-A5BF-39C9712E93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08973" y="1433453"/>
                  <a:ext cx="369360" cy="20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14:cNvPr>
                <p14:cNvContentPartPr/>
                <p14:nvPr/>
              </p14:nvContentPartPr>
              <p14:xfrm>
                <a:off x="8704453" y="961853"/>
                <a:ext cx="201600" cy="296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FA501CF-7C73-264C-A1CB-F5011FBC88A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89333" y="946733"/>
                  <a:ext cx="23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14:cNvPr>
                <p14:cNvContentPartPr/>
                <p14:nvPr/>
              </p14:nvContentPartPr>
              <p14:xfrm>
                <a:off x="8953213" y="1036013"/>
                <a:ext cx="635400" cy="217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525910-89B6-8B4A-BC8F-A419C63A06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8093" y="1020533"/>
                  <a:ext cx="666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14:cNvPr>
                <p14:cNvContentPartPr/>
                <p14:nvPr/>
              </p14:nvContentPartPr>
              <p14:xfrm>
                <a:off x="9688693" y="940613"/>
                <a:ext cx="238320" cy="249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A041E8A-45A2-6242-A9C4-D0AB9D273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73573" y="92549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14:cNvPr>
                <p14:cNvContentPartPr/>
                <p14:nvPr/>
              </p14:nvContentPartPr>
              <p14:xfrm>
                <a:off x="9895333" y="831893"/>
                <a:ext cx="576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88130F-4DD6-B64D-BF23-0068F783CBA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79853" y="816773"/>
                  <a:ext cx="36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14:cNvPr>
                <p14:cNvContentPartPr/>
                <p14:nvPr/>
              </p14:nvContentPartPr>
              <p14:xfrm>
                <a:off x="9979933" y="988133"/>
                <a:ext cx="196200" cy="19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6AF467-1114-9E4D-9104-2D27332D44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4813" y="973013"/>
                  <a:ext cx="22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14:cNvPr>
                <p14:cNvContentPartPr/>
                <p14:nvPr/>
              </p14:nvContentPartPr>
              <p14:xfrm>
                <a:off x="10048693" y="988133"/>
                <a:ext cx="360360" cy="201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601711B-C87D-0542-96E1-EB57C7B7C0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33573" y="973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14:cNvPr>
                <p14:cNvContentPartPr/>
                <p14:nvPr/>
              </p14:nvContentPartPr>
              <p14:xfrm>
                <a:off x="10482493" y="977693"/>
                <a:ext cx="296640" cy="17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63FFFC-5580-A74E-8FB1-37C013D8E7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7373" y="962573"/>
                  <a:ext cx="327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14:cNvPr>
                <p14:cNvContentPartPr/>
                <p14:nvPr/>
              </p14:nvContentPartPr>
              <p14:xfrm>
                <a:off x="11048773" y="866453"/>
                <a:ext cx="26640" cy="233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9BB3993-541D-AF47-A59C-8E55F5D2F49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33653" y="851333"/>
                  <a:ext cx="57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14:cNvPr>
                <p14:cNvContentPartPr/>
                <p14:nvPr/>
              </p14:nvContentPartPr>
              <p14:xfrm>
                <a:off x="10985413" y="803093"/>
                <a:ext cx="190800" cy="270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76B611-AE9F-9C48-9CC8-1D0289EC335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9933" y="787973"/>
                  <a:ext cx="22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14:cNvPr>
                <p14:cNvContentPartPr/>
                <p14:nvPr/>
              </p14:nvContentPartPr>
              <p14:xfrm>
                <a:off x="11297533" y="1078133"/>
                <a:ext cx="10800" cy="2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743841-3CF3-E242-99CE-2DB034C054B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282413" y="1063013"/>
                  <a:ext cx="4140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>
          <a:xfrm>
            <a:off x="593239" y="1549904"/>
            <a:ext cx="6423142" cy="4351338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dirty="0"/>
              <a:t>Liked bagged trees, but a small tweak to </a:t>
            </a:r>
            <a:r>
              <a:rPr lang="en-US" b="1" dirty="0">
                <a:solidFill>
                  <a:srgbClr val="C00000"/>
                </a:solidFill>
              </a:rPr>
              <a:t>decorrelate the trees</a:t>
            </a:r>
          </a:p>
          <a:p>
            <a:pPr lvl="1">
              <a:buFontTx/>
              <a:buChar char="•"/>
            </a:pPr>
            <a:r>
              <a:rPr lang="en-US" dirty="0"/>
              <a:t>Each tree: a </a:t>
            </a:r>
            <a:r>
              <a:rPr lang="en-US" b="1" dirty="0">
                <a:solidFill>
                  <a:srgbClr val="C00000"/>
                </a:solidFill>
              </a:rPr>
              <a:t>bootstrapped sample of the training set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/>
              <a:t>N</a:t>
            </a:r>
            <a:r>
              <a:rPr lang="en-US" dirty="0"/>
              <a:t> cases.</a:t>
            </a:r>
          </a:p>
          <a:p>
            <a:pPr lvl="1">
              <a:buFontTx/>
              <a:buChar char="•"/>
            </a:pPr>
            <a:r>
              <a:rPr lang="en-US" dirty="0"/>
              <a:t>Splits considered based on </a:t>
            </a:r>
            <a:r>
              <a:rPr lang="en-US" b="1" dirty="0"/>
              <a:t>m </a:t>
            </a:r>
            <a:r>
              <a:rPr lang="en-US" b="1" dirty="0">
                <a:solidFill>
                  <a:srgbClr val="C00000"/>
                </a:solidFill>
              </a:rPr>
              <a:t>randomly selected features</a:t>
            </a:r>
            <a:r>
              <a:rPr lang="en-US" dirty="0"/>
              <a:t>, much smaller than the total number of features </a:t>
            </a:r>
            <a:r>
              <a:rPr lang="en-US" b="1" dirty="0"/>
              <a:t>M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Final classification is done by </a:t>
            </a:r>
            <a:r>
              <a:rPr lang="en-US" b="1" dirty="0">
                <a:solidFill>
                  <a:srgbClr val="C00000"/>
                </a:solidFill>
              </a:rPr>
              <a:t>majority vote </a:t>
            </a:r>
            <a:r>
              <a:rPr lang="en-US" dirty="0"/>
              <a:t>across trees.</a:t>
            </a:r>
          </a:p>
          <a:p>
            <a:pPr>
              <a:buFontTx/>
              <a:buChar char="•"/>
            </a:pPr>
            <a:r>
              <a:rPr lang="en-US" dirty="0"/>
              <a:t>At each split, the algorithm cannot even consider most features!</a:t>
            </a:r>
          </a:p>
          <a:p>
            <a:pPr lvl="1">
              <a:buFontTx/>
              <a:buChar char="•"/>
            </a:pPr>
            <a:r>
              <a:rPr lang="en-US" dirty="0"/>
              <a:t>Helps reduce variance when features are highly correlated</a:t>
            </a:r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17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545133-12F9-4146-B450-BAAECF521B08}"/>
              </a:ext>
            </a:extLst>
          </p:cNvPr>
          <p:cNvGrpSpPr/>
          <p:nvPr/>
        </p:nvGrpSpPr>
        <p:grpSpPr>
          <a:xfrm>
            <a:off x="8379013" y="568428"/>
            <a:ext cx="3048480" cy="2360160"/>
            <a:chOff x="8379013" y="568428"/>
            <a:chExt cx="3048480" cy="23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14:cNvPr>
                <p14:cNvContentPartPr/>
                <p14:nvPr/>
              </p14:nvContentPartPr>
              <p14:xfrm>
                <a:off x="9849973" y="711348"/>
                <a:ext cx="21600" cy="29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BA0DAA-067C-6846-BA26-B5566D6798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34493" y="695887"/>
                  <a:ext cx="52200" cy="32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14:cNvPr>
                <p14:cNvContentPartPr/>
                <p14:nvPr/>
              </p14:nvContentPartPr>
              <p14:xfrm>
                <a:off x="9831253" y="700548"/>
                <a:ext cx="267840" cy="20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B8AD5D-CFF1-E145-9CFA-9B061E883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15773" y="685068"/>
                  <a:ext cx="298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14:cNvPr>
                <p14:cNvContentPartPr/>
                <p14:nvPr/>
              </p14:nvContentPartPr>
              <p14:xfrm>
                <a:off x="9542893" y="594708"/>
                <a:ext cx="63720" cy="51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8663A6-07C7-FC4F-BAC9-516582D7DD9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7413" y="579228"/>
                  <a:ext cx="94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14:cNvPr>
                <p14:cNvContentPartPr/>
                <p14:nvPr/>
              </p14:nvContentPartPr>
              <p14:xfrm>
                <a:off x="9516613" y="568428"/>
                <a:ext cx="1021680" cy="63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F9A6AF-8B3B-4D4A-B782-BE9807CD8B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1133" y="552948"/>
                  <a:ext cx="105228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14:cNvPr>
                <p14:cNvContentPartPr/>
                <p14:nvPr/>
              </p14:nvContentPartPr>
              <p14:xfrm>
                <a:off x="8770333" y="1219308"/>
                <a:ext cx="1254600" cy="84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A2556F-A173-9647-8E21-73E91F9D57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4853" y="1203835"/>
                  <a:ext cx="1285200" cy="872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14:cNvPr>
                <p14:cNvContentPartPr/>
                <p14:nvPr/>
              </p14:nvContentPartPr>
              <p14:xfrm>
                <a:off x="8696533" y="1965588"/>
                <a:ext cx="238320" cy="14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0BA0D-B271-D240-AEC1-934BEF5B2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81053" y="1950108"/>
                  <a:ext cx="26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14:cNvPr>
                <p14:cNvContentPartPr/>
                <p14:nvPr/>
              </p14:nvContentPartPr>
              <p14:xfrm>
                <a:off x="9437053" y="1753908"/>
                <a:ext cx="227880" cy="37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672A4E-3466-5746-802B-AC2C45BA6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1573" y="1738428"/>
                  <a:ext cx="258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14:cNvPr>
                <p14:cNvContentPartPr/>
                <p14:nvPr/>
              </p14:nvContentPartPr>
              <p14:xfrm>
                <a:off x="9961213" y="1748508"/>
                <a:ext cx="227880" cy="396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759626-C8BF-C94F-9A54-0C22C55447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45733" y="1733028"/>
                  <a:ext cx="2584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14:cNvPr>
                <p14:cNvContentPartPr/>
                <p14:nvPr/>
              </p14:nvContentPartPr>
              <p14:xfrm>
                <a:off x="10008733" y="1721868"/>
                <a:ext cx="1042920" cy="36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8B2CAD-CEF2-4841-9226-B3511A7F11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3253" y="1706373"/>
                  <a:ext cx="107352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14:cNvPr>
                <p14:cNvContentPartPr/>
                <p14:nvPr/>
              </p14:nvContentPartPr>
              <p14:xfrm>
                <a:off x="8606533" y="2372748"/>
                <a:ext cx="4284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DB13C-3AB0-624A-99E3-EAE6498F4D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91053" y="2357268"/>
                  <a:ext cx="73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14:cNvPr>
                <p14:cNvContentPartPr/>
                <p14:nvPr/>
              </p14:nvContentPartPr>
              <p14:xfrm>
                <a:off x="8495293" y="2372748"/>
                <a:ext cx="344160" cy="29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49D594-1794-1749-BF69-B77CAE8912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79829" y="2357268"/>
                  <a:ext cx="374728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14:cNvPr>
                <p14:cNvContentPartPr/>
                <p14:nvPr/>
              </p14:nvContentPartPr>
              <p14:xfrm>
                <a:off x="8892013" y="2616468"/>
                <a:ext cx="5760" cy="15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94BEA7-473A-6844-B86D-F79745E6B7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76533" y="2600988"/>
                  <a:ext cx="36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14:cNvPr>
                <p14:cNvContentPartPr/>
                <p14:nvPr/>
              </p14:nvContentPartPr>
              <p14:xfrm>
                <a:off x="9283693" y="2378148"/>
                <a:ext cx="16200" cy="20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4D9D6-93FE-0641-AB5B-D64A07FF4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213" y="2362640"/>
                  <a:ext cx="46800" cy="232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14:cNvPr>
                <p14:cNvContentPartPr/>
                <p14:nvPr/>
              </p14:nvContentPartPr>
              <p14:xfrm>
                <a:off x="9273253" y="2351868"/>
                <a:ext cx="20556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C71F12-CC05-B04C-B84B-19D8F55D35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73" y="2336388"/>
                  <a:ext cx="23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14:cNvPr>
                <p14:cNvContentPartPr/>
                <p14:nvPr/>
              </p14:nvContentPartPr>
              <p14:xfrm>
                <a:off x="9516613" y="2558148"/>
                <a:ext cx="174960" cy="12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101FE3-885A-7345-BBB4-62B0B279A7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1133" y="2542668"/>
                  <a:ext cx="205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14:cNvPr>
                <p14:cNvContentPartPr/>
                <p14:nvPr/>
              </p14:nvContentPartPr>
              <p14:xfrm>
                <a:off x="9966253" y="2415228"/>
                <a:ext cx="1080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181119-9BEA-5C48-B623-6FF150D098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0773" y="2399778"/>
                  <a:ext cx="41400" cy="21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14:cNvPr>
                <p14:cNvContentPartPr/>
                <p14:nvPr/>
              </p14:nvContentPartPr>
              <p14:xfrm>
                <a:off x="9913333" y="2367708"/>
                <a:ext cx="20952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E10AE1-0C4F-DA4B-93E1-D419E7AA0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7853" y="2352228"/>
                  <a:ext cx="240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14:cNvPr>
                <p14:cNvContentPartPr/>
                <p14:nvPr/>
              </p14:nvContentPartPr>
              <p14:xfrm>
                <a:off x="10135813" y="2579388"/>
                <a:ext cx="164520" cy="22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9912C5-702C-2D4A-8C3E-1BB6A5B058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20333" y="2563908"/>
                  <a:ext cx="19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14:cNvPr>
                <p14:cNvContentPartPr/>
                <p14:nvPr/>
              </p14:nvContentPartPr>
              <p14:xfrm>
                <a:off x="10770853" y="2356908"/>
                <a:ext cx="266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F41AD5-B20C-624D-87B9-7786B58DEE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55579" y="2341428"/>
                  <a:ext cx="56832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14:cNvPr>
                <p14:cNvContentPartPr/>
                <p14:nvPr/>
              </p14:nvContentPartPr>
              <p14:xfrm>
                <a:off x="10765453" y="2393988"/>
                <a:ext cx="16956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1D051-0518-2844-9249-E635E6AC3A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50006" y="2378477"/>
                  <a:ext cx="200095" cy="211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14:cNvPr>
                <p14:cNvContentPartPr/>
                <p14:nvPr/>
              </p14:nvContentPartPr>
              <p14:xfrm>
                <a:off x="10992973" y="2505228"/>
                <a:ext cx="116640" cy="275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C4600E-751D-B84A-A710-029020FAD9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77541" y="2489768"/>
                  <a:ext cx="147146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14:cNvPr>
                <p14:cNvContentPartPr/>
                <p14:nvPr/>
              </p14:nvContentPartPr>
              <p14:xfrm>
                <a:off x="8379013" y="2293548"/>
                <a:ext cx="804600" cy="56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15035C-968E-B649-AEC3-C167C5F1A2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63533" y="2278068"/>
                  <a:ext cx="835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14:cNvPr>
                <p14:cNvContentPartPr/>
                <p14:nvPr/>
              </p14:nvContentPartPr>
              <p14:xfrm>
                <a:off x="9162013" y="2272308"/>
                <a:ext cx="95760" cy="49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2580C4-B48E-AB4B-8352-7520BC87F6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6475" y="2256828"/>
                  <a:ext cx="126475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14:cNvPr>
                <p14:cNvContentPartPr/>
                <p14:nvPr/>
              </p14:nvContentPartPr>
              <p14:xfrm>
                <a:off x="9220333" y="2261868"/>
                <a:ext cx="577080" cy="524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3D9EC-EA9A-C247-969D-3B493B7106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04853" y="2246388"/>
                  <a:ext cx="607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14:cNvPr>
                <p14:cNvContentPartPr/>
                <p14:nvPr/>
              </p14:nvContentPartPr>
              <p14:xfrm>
                <a:off x="9860413" y="2309388"/>
                <a:ext cx="53280" cy="50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2F812-F826-4D4A-8CBC-32FB02A347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933" y="2293919"/>
                  <a:ext cx="83880" cy="538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14:cNvPr>
                <p14:cNvContentPartPr/>
                <p14:nvPr/>
              </p14:nvContentPartPr>
              <p14:xfrm>
                <a:off x="9844573" y="2266908"/>
                <a:ext cx="667080" cy="66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0E5047-0446-834A-BB1E-BD2B00FF81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9093" y="2251428"/>
                  <a:ext cx="69768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14:cNvPr>
                <p14:cNvContentPartPr/>
                <p14:nvPr/>
              </p14:nvContentPartPr>
              <p14:xfrm>
                <a:off x="10580053" y="2288868"/>
                <a:ext cx="122040" cy="539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1A65A9-D771-CF47-B993-7EE9C33792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4573" y="2273388"/>
                  <a:ext cx="152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14:cNvPr>
                <p14:cNvContentPartPr/>
                <p14:nvPr/>
              </p14:nvContentPartPr>
              <p14:xfrm>
                <a:off x="10575013" y="2213988"/>
                <a:ext cx="852480" cy="70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88105EB-F350-F848-9080-C98CE4D207A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59533" y="2198508"/>
                  <a:ext cx="883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50" name="Group 1118249">
            <a:extLst>
              <a:ext uri="{FF2B5EF4-FFF2-40B4-BE49-F238E27FC236}">
                <a16:creationId xmlns:a16="http://schemas.microsoft.com/office/drawing/2014/main" id="{7323B157-1CB4-B145-B982-A893CA9C5B94}"/>
              </a:ext>
            </a:extLst>
          </p:cNvPr>
          <p:cNvGrpSpPr/>
          <p:nvPr/>
        </p:nvGrpSpPr>
        <p:grpSpPr>
          <a:xfrm>
            <a:off x="7154293" y="3016013"/>
            <a:ext cx="4376520" cy="1328760"/>
            <a:chOff x="7154293" y="3016013"/>
            <a:chExt cx="4376520" cy="13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14:cNvPr>
                <p14:cNvContentPartPr/>
                <p14:nvPr/>
              </p14:nvContentPartPr>
              <p14:xfrm>
                <a:off x="10260373" y="3063533"/>
                <a:ext cx="63720" cy="524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D23FCF-569B-DC49-AF31-4F87824064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45253" y="3048413"/>
                  <a:ext cx="943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14:cNvPr>
                <p14:cNvContentPartPr/>
                <p14:nvPr/>
              </p14:nvContentPartPr>
              <p14:xfrm>
                <a:off x="10202053" y="3413093"/>
                <a:ext cx="286200" cy="19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720492-3615-4741-970B-FFD3D760D6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6933" y="3397613"/>
                  <a:ext cx="316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14:cNvPr>
                <p14:cNvContentPartPr/>
                <p14:nvPr/>
              </p14:nvContentPartPr>
              <p14:xfrm>
                <a:off x="11122933" y="3053813"/>
                <a:ext cx="26640" cy="534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6DA04-C54F-424E-8AB8-051D22889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7813" y="3038333"/>
                  <a:ext cx="57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14:cNvPr>
                <p14:cNvContentPartPr/>
                <p14:nvPr/>
              </p14:nvContentPartPr>
              <p14:xfrm>
                <a:off x="11011693" y="3455213"/>
                <a:ext cx="243720" cy="122040"/>
              </p14:xfrm>
            </p:contentPart>
          </mc:Choice>
          <mc:Fallback xmlns="">
            <p:pic>
              <p:nvPicPr>
                <p:cNvPr id="1118208" name="Ink 1118207">
                  <a:extLst>
                    <a:ext uri="{FF2B5EF4-FFF2-40B4-BE49-F238E27FC236}">
                      <a16:creationId xmlns:a16="http://schemas.microsoft.com/office/drawing/2014/main" id="{1A12EC47-1EE6-E247-9400-E564D3EED63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96573" y="3440093"/>
                  <a:ext cx="27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14:cNvPr>
                <p14:cNvContentPartPr/>
                <p14:nvPr/>
              </p14:nvContentPartPr>
              <p14:xfrm>
                <a:off x="8651533" y="3079733"/>
                <a:ext cx="227880" cy="57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2AE775-7C15-1446-B07C-9C528E4CF9B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36413" y="3064253"/>
                  <a:ext cx="2584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14:cNvPr>
                <p14:cNvContentPartPr/>
                <p14:nvPr/>
              </p14:nvContentPartPr>
              <p14:xfrm>
                <a:off x="9445333" y="3016013"/>
                <a:ext cx="264960" cy="52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4B8E04-B3F7-E04B-96ED-11DFC1373BA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30213" y="3000893"/>
                  <a:ext cx="2955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14:cNvPr>
                <p14:cNvContentPartPr/>
                <p14:nvPr/>
              </p14:nvContentPartPr>
              <p14:xfrm>
                <a:off x="8096053" y="3301853"/>
                <a:ext cx="508320" cy="206640"/>
              </p14:xfrm>
            </p:contentPart>
          </mc:Choice>
          <mc:Fallback xmlns="">
            <p:pic>
              <p:nvPicPr>
                <p:cNvPr id="1118213" name="Ink 1118212">
                  <a:extLst>
                    <a:ext uri="{FF2B5EF4-FFF2-40B4-BE49-F238E27FC236}">
                      <a16:creationId xmlns:a16="http://schemas.microsoft.com/office/drawing/2014/main" id="{6DEAAEC1-40AB-4C45-8143-7C687016B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80933" y="3286733"/>
                  <a:ext cx="538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14:cNvPr>
                <p14:cNvContentPartPr/>
                <p14:nvPr/>
              </p14:nvContentPartPr>
              <p14:xfrm>
                <a:off x="7207213" y="3053093"/>
                <a:ext cx="217440" cy="259560"/>
              </p14:xfrm>
            </p:contentPart>
          </mc:Choice>
          <mc:Fallback xmlns="">
            <p:pic>
              <p:nvPicPr>
                <p:cNvPr id="1118214" name="Ink 1118213">
                  <a:extLst>
                    <a:ext uri="{FF2B5EF4-FFF2-40B4-BE49-F238E27FC236}">
                      <a16:creationId xmlns:a16="http://schemas.microsoft.com/office/drawing/2014/main" id="{C7C2BB90-50D0-AE4F-A082-FCE5E900246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1733" y="3037973"/>
                  <a:ext cx="247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14:cNvPr>
                <p14:cNvContentPartPr/>
                <p14:nvPr/>
              </p14:nvContentPartPr>
              <p14:xfrm>
                <a:off x="7445173" y="3085493"/>
                <a:ext cx="444960" cy="248400"/>
              </p14:xfrm>
            </p:contentPart>
          </mc:Choice>
          <mc:Fallback xmlns="">
            <p:pic>
              <p:nvPicPr>
                <p:cNvPr id="1118215" name="Ink 1118214">
                  <a:extLst>
                    <a:ext uri="{FF2B5EF4-FFF2-40B4-BE49-F238E27FC236}">
                      <a16:creationId xmlns:a16="http://schemas.microsoft.com/office/drawing/2014/main" id="{5F561B81-1084-B74B-AFB0-9BDFB2E2A8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30053" y="3070373"/>
                  <a:ext cx="475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14:cNvPr>
                <p14:cNvContentPartPr/>
                <p14:nvPr/>
              </p14:nvContentPartPr>
              <p14:xfrm>
                <a:off x="7900213" y="3211853"/>
                <a:ext cx="354960" cy="100800"/>
              </p14:xfrm>
            </p:contentPart>
          </mc:Choice>
          <mc:Fallback xmlns="">
            <p:pic>
              <p:nvPicPr>
                <p:cNvPr id="1118216" name="Ink 1118215">
                  <a:extLst>
                    <a:ext uri="{FF2B5EF4-FFF2-40B4-BE49-F238E27FC236}">
                      <a16:creationId xmlns:a16="http://schemas.microsoft.com/office/drawing/2014/main" id="{B9A30869-95B0-2948-AF4E-FA4DF2E5A0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5093" y="3196733"/>
                  <a:ext cx="385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14:cNvPr>
                <p14:cNvContentPartPr/>
                <p14:nvPr/>
              </p14:nvContentPartPr>
              <p14:xfrm>
                <a:off x="7164733" y="3439373"/>
                <a:ext cx="127440" cy="286200"/>
              </p14:xfrm>
            </p:contentPart>
          </mc:Choice>
          <mc:Fallback xmlns="">
            <p:pic>
              <p:nvPicPr>
                <p:cNvPr id="1118217" name="Ink 1118216">
                  <a:extLst>
                    <a:ext uri="{FF2B5EF4-FFF2-40B4-BE49-F238E27FC236}">
                      <a16:creationId xmlns:a16="http://schemas.microsoft.com/office/drawing/2014/main" id="{FF518DBF-2CC6-144A-B7E6-8280609472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49613" y="3424253"/>
                  <a:ext cx="157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14:cNvPr>
                <p14:cNvContentPartPr/>
                <p14:nvPr/>
              </p14:nvContentPartPr>
              <p14:xfrm>
                <a:off x="7154293" y="3598133"/>
                <a:ext cx="111600" cy="21600"/>
              </p14:xfrm>
            </p:contentPart>
          </mc:Choice>
          <mc:Fallback xmlns="">
            <p:pic>
              <p:nvPicPr>
                <p:cNvPr id="1118218" name="Ink 1118217">
                  <a:extLst>
                    <a:ext uri="{FF2B5EF4-FFF2-40B4-BE49-F238E27FC236}">
                      <a16:creationId xmlns:a16="http://schemas.microsoft.com/office/drawing/2014/main" id="{7318FA42-7A4E-8746-901E-84AC2840F93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38813" y="3583013"/>
                  <a:ext cx="14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14:cNvPr>
                <p14:cNvContentPartPr/>
                <p14:nvPr/>
              </p14:nvContentPartPr>
              <p14:xfrm>
                <a:off x="7291813" y="3598133"/>
                <a:ext cx="275400" cy="100800"/>
              </p14:xfrm>
            </p:contentPart>
          </mc:Choice>
          <mc:Fallback xmlns="">
            <p:pic>
              <p:nvPicPr>
                <p:cNvPr id="1118219" name="Ink 1118218">
                  <a:extLst>
                    <a:ext uri="{FF2B5EF4-FFF2-40B4-BE49-F238E27FC236}">
                      <a16:creationId xmlns:a16="http://schemas.microsoft.com/office/drawing/2014/main" id="{2FB94510-AA2E-614D-8B64-BC20290676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76333" y="3583013"/>
                  <a:ext cx="306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14:cNvPr>
                <p14:cNvContentPartPr/>
                <p14:nvPr/>
              </p14:nvContentPartPr>
              <p14:xfrm>
                <a:off x="7614373" y="3518933"/>
                <a:ext cx="10800" cy="238320"/>
              </p14:xfrm>
            </p:contentPart>
          </mc:Choice>
          <mc:Fallback xmlns="">
            <p:pic>
              <p:nvPicPr>
                <p:cNvPr id="1118220" name="Ink 1118219">
                  <a:extLst>
                    <a:ext uri="{FF2B5EF4-FFF2-40B4-BE49-F238E27FC236}">
                      <a16:creationId xmlns:a16="http://schemas.microsoft.com/office/drawing/2014/main" id="{6DAA904B-9A2A-6045-8856-1D994627F84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9253" y="3503453"/>
                  <a:ext cx="41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14:cNvPr>
                <p14:cNvContentPartPr/>
                <p14:nvPr/>
              </p14:nvContentPartPr>
              <p14:xfrm>
                <a:off x="7603933" y="3608573"/>
                <a:ext cx="190800" cy="100800"/>
              </p14:xfrm>
            </p:contentPart>
          </mc:Choice>
          <mc:Fallback xmlns="">
            <p:pic>
              <p:nvPicPr>
                <p:cNvPr id="1118221" name="Ink 1118220">
                  <a:extLst>
                    <a:ext uri="{FF2B5EF4-FFF2-40B4-BE49-F238E27FC236}">
                      <a16:creationId xmlns:a16="http://schemas.microsoft.com/office/drawing/2014/main" id="{C841419C-4A5B-1045-AB91-74CC21AC9A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88813" y="3593453"/>
                  <a:ext cx="221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14:cNvPr>
                <p14:cNvContentPartPr/>
                <p14:nvPr/>
              </p14:nvContentPartPr>
              <p14:xfrm>
                <a:off x="7831453" y="3534773"/>
                <a:ext cx="307440" cy="164520"/>
              </p14:xfrm>
            </p:contentPart>
          </mc:Choice>
          <mc:Fallback xmlns="">
            <p:pic>
              <p:nvPicPr>
                <p:cNvPr id="1118222" name="Ink 1118221">
                  <a:extLst>
                    <a:ext uri="{FF2B5EF4-FFF2-40B4-BE49-F238E27FC236}">
                      <a16:creationId xmlns:a16="http://schemas.microsoft.com/office/drawing/2014/main" id="{9F3F43C5-FB89-FD4E-AB73-407D273C3A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16333" y="3519293"/>
                  <a:ext cx="33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14:cNvPr>
                <p14:cNvContentPartPr/>
                <p14:nvPr/>
              </p14:nvContentPartPr>
              <p14:xfrm>
                <a:off x="7276333" y="3878573"/>
                <a:ext cx="126720" cy="148680"/>
              </p14:xfrm>
            </p:contentPart>
          </mc:Choice>
          <mc:Fallback xmlns="">
            <p:pic>
              <p:nvPicPr>
                <p:cNvPr id="1118223" name="Ink 1118222">
                  <a:extLst>
                    <a:ext uri="{FF2B5EF4-FFF2-40B4-BE49-F238E27FC236}">
                      <a16:creationId xmlns:a16="http://schemas.microsoft.com/office/drawing/2014/main" id="{772ADB18-E14C-FA46-AB2B-485F008D5C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61213" y="3863453"/>
                  <a:ext cx="157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14:cNvPr>
                <p14:cNvContentPartPr/>
                <p14:nvPr/>
              </p14:nvContentPartPr>
              <p14:xfrm>
                <a:off x="7392253" y="3921053"/>
                <a:ext cx="164520" cy="79560"/>
              </p14:xfrm>
            </p:contentPart>
          </mc:Choice>
          <mc:Fallback xmlns="">
            <p:pic>
              <p:nvPicPr>
                <p:cNvPr id="1118224" name="Ink 1118223">
                  <a:extLst>
                    <a:ext uri="{FF2B5EF4-FFF2-40B4-BE49-F238E27FC236}">
                      <a16:creationId xmlns:a16="http://schemas.microsoft.com/office/drawing/2014/main" id="{60D2A37B-068F-CB47-A4FC-E0B4D397A5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77133" y="3905573"/>
                  <a:ext cx="19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14:cNvPr>
                <p14:cNvContentPartPr/>
                <p14:nvPr/>
              </p14:nvContentPartPr>
              <p14:xfrm>
                <a:off x="7588093" y="3793973"/>
                <a:ext cx="100800" cy="227880"/>
              </p14:xfrm>
            </p:contentPart>
          </mc:Choice>
          <mc:Fallback xmlns="">
            <p:pic>
              <p:nvPicPr>
                <p:cNvPr id="1118225" name="Ink 1118224">
                  <a:extLst>
                    <a:ext uri="{FF2B5EF4-FFF2-40B4-BE49-F238E27FC236}">
                      <a16:creationId xmlns:a16="http://schemas.microsoft.com/office/drawing/2014/main" id="{00F1E3B0-D533-E642-B636-77C22AB4BC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72973" y="3778853"/>
                  <a:ext cx="131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14:cNvPr>
                <p14:cNvContentPartPr/>
                <p14:nvPr/>
              </p14:nvContentPartPr>
              <p14:xfrm>
                <a:off x="7731013" y="3783533"/>
                <a:ext cx="439560" cy="254520"/>
              </p14:xfrm>
            </p:contentPart>
          </mc:Choice>
          <mc:Fallback xmlns="">
            <p:pic>
              <p:nvPicPr>
                <p:cNvPr id="1118226" name="Ink 1118225">
                  <a:extLst>
                    <a:ext uri="{FF2B5EF4-FFF2-40B4-BE49-F238E27FC236}">
                      <a16:creationId xmlns:a16="http://schemas.microsoft.com/office/drawing/2014/main" id="{290D5468-84A0-FA47-AA71-9666008DC87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533" y="3768053"/>
                  <a:ext cx="47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14:cNvPr>
                <p14:cNvContentPartPr/>
                <p14:nvPr/>
              </p14:nvContentPartPr>
              <p14:xfrm>
                <a:off x="8085613" y="3868133"/>
                <a:ext cx="264240" cy="222480"/>
              </p14:xfrm>
            </p:contentPart>
          </mc:Choice>
          <mc:Fallback xmlns="">
            <p:pic>
              <p:nvPicPr>
                <p:cNvPr id="1118227" name="Ink 1118226">
                  <a:extLst>
                    <a:ext uri="{FF2B5EF4-FFF2-40B4-BE49-F238E27FC236}">
                      <a16:creationId xmlns:a16="http://schemas.microsoft.com/office/drawing/2014/main" id="{F8B2A4C7-B92A-5A4B-AD65-34A1DD54E0E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70133" y="3852653"/>
                  <a:ext cx="29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14:cNvPr>
                <p14:cNvContentPartPr/>
                <p14:nvPr/>
              </p14:nvContentPartPr>
              <p14:xfrm>
                <a:off x="8429413" y="3735653"/>
                <a:ext cx="84960" cy="487080"/>
              </p14:xfrm>
            </p:contentPart>
          </mc:Choice>
          <mc:Fallback xmlns="">
            <p:pic>
              <p:nvPicPr>
                <p:cNvPr id="1118229" name="Ink 1118228">
                  <a:extLst>
                    <a:ext uri="{FF2B5EF4-FFF2-40B4-BE49-F238E27FC236}">
                      <a16:creationId xmlns:a16="http://schemas.microsoft.com/office/drawing/2014/main" id="{DCB9582D-D0C9-524D-A6D9-DB8F4025BC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14293" y="3720533"/>
                  <a:ext cx="1155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14:cNvPr>
                <p14:cNvContentPartPr/>
                <p14:nvPr/>
              </p14:nvContentPartPr>
              <p14:xfrm>
                <a:off x="8529853" y="3741053"/>
                <a:ext cx="555840" cy="603720"/>
              </p14:xfrm>
            </p:contentPart>
          </mc:Choice>
          <mc:Fallback xmlns="">
            <p:pic>
              <p:nvPicPr>
                <p:cNvPr id="1118230" name="Ink 1118229">
                  <a:extLst>
                    <a:ext uri="{FF2B5EF4-FFF2-40B4-BE49-F238E27FC236}">
                      <a16:creationId xmlns:a16="http://schemas.microsoft.com/office/drawing/2014/main" id="{A5EEF603-6BBD-5141-8FD5-5D40B8B2823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733" y="3725933"/>
                  <a:ext cx="5864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14:cNvPr>
                <p14:cNvContentPartPr/>
                <p14:nvPr/>
              </p14:nvContentPartPr>
              <p14:xfrm>
                <a:off x="8725693" y="3994853"/>
                <a:ext cx="5760" cy="233280"/>
              </p14:xfrm>
            </p:contentPart>
          </mc:Choice>
          <mc:Fallback xmlns="">
            <p:pic>
              <p:nvPicPr>
                <p:cNvPr id="1118231" name="Ink 1118230">
                  <a:extLst>
                    <a:ext uri="{FF2B5EF4-FFF2-40B4-BE49-F238E27FC236}">
                      <a16:creationId xmlns:a16="http://schemas.microsoft.com/office/drawing/2014/main" id="{0BDCD862-829B-784C-8D52-2698BDEBBF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10573" y="3979733"/>
                  <a:ext cx="3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14:cNvPr>
                <p14:cNvContentPartPr/>
                <p14:nvPr/>
              </p14:nvContentPartPr>
              <p14:xfrm>
                <a:off x="8635693" y="3989813"/>
                <a:ext cx="148680" cy="47880"/>
              </p14:xfrm>
            </p:contentPart>
          </mc:Choice>
          <mc:Fallback xmlns="">
            <p:pic>
              <p:nvPicPr>
                <p:cNvPr id="1118232" name="Ink 1118231">
                  <a:extLst>
                    <a:ext uri="{FF2B5EF4-FFF2-40B4-BE49-F238E27FC236}">
                      <a16:creationId xmlns:a16="http://schemas.microsoft.com/office/drawing/2014/main" id="{8B95174A-4046-6E45-91B8-39000514367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20573" y="3974333"/>
                  <a:ext cx="178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14:cNvPr>
                <p14:cNvContentPartPr/>
                <p14:nvPr/>
              </p14:nvContentPartPr>
              <p14:xfrm>
                <a:off x="8805253" y="4143173"/>
                <a:ext cx="47880" cy="180360"/>
              </p14:xfrm>
            </p:contentPart>
          </mc:Choice>
          <mc:Fallback xmlns="">
            <p:pic>
              <p:nvPicPr>
                <p:cNvPr id="1118233" name="Ink 1118232">
                  <a:extLst>
                    <a:ext uri="{FF2B5EF4-FFF2-40B4-BE49-F238E27FC236}">
                      <a16:creationId xmlns:a16="http://schemas.microsoft.com/office/drawing/2014/main" id="{A1BC5B9F-FA48-8940-BB39-C76666CCE5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89773" y="412805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14:cNvPr>
                <p14:cNvContentPartPr/>
                <p14:nvPr/>
              </p14:nvContentPartPr>
              <p14:xfrm>
                <a:off x="9350293" y="3910253"/>
                <a:ext cx="58680" cy="326160"/>
              </p14:xfrm>
            </p:contentPart>
          </mc:Choice>
          <mc:Fallback xmlns="">
            <p:pic>
              <p:nvPicPr>
                <p:cNvPr id="1118234" name="Ink 1118233">
                  <a:extLst>
                    <a:ext uri="{FF2B5EF4-FFF2-40B4-BE49-F238E27FC236}">
                      <a16:creationId xmlns:a16="http://schemas.microsoft.com/office/drawing/2014/main" id="{28648C53-A1AD-CD49-A38A-ED61010182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4813" y="3895133"/>
                  <a:ext cx="88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14:cNvPr>
                <p14:cNvContentPartPr/>
                <p14:nvPr/>
              </p14:nvContentPartPr>
              <p14:xfrm>
                <a:off x="9350293" y="3809813"/>
                <a:ext cx="508320" cy="502920"/>
              </p14:xfrm>
            </p:contentPart>
          </mc:Choice>
          <mc:Fallback xmlns="">
            <p:pic>
              <p:nvPicPr>
                <p:cNvPr id="1118235" name="Ink 1118234">
                  <a:extLst>
                    <a:ext uri="{FF2B5EF4-FFF2-40B4-BE49-F238E27FC236}">
                      <a16:creationId xmlns:a16="http://schemas.microsoft.com/office/drawing/2014/main" id="{353DD8D3-C72B-5B45-8CC6-FEBC22E8110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34813" y="3794693"/>
                  <a:ext cx="538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14:cNvPr>
                <p14:cNvContentPartPr/>
                <p14:nvPr/>
              </p14:nvContentPartPr>
              <p14:xfrm>
                <a:off x="9450733" y="4047773"/>
                <a:ext cx="16200" cy="10800"/>
              </p14:xfrm>
            </p:contentPart>
          </mc:Choice>
          <mc:Fallback xmlns="">
            <p:pic>
              <p:nvPicPr>
                <p:cNvPr id="1118236" name="Ink 1118235">
                  <a:extLst>
                    <a:ext uri="{FF2B5EF4-FFF2-40B4-BE49-F238E27FC236}">
                      <a16:creationId xmlns:a16="http://schemas.microsoft.com/office/drawing/2014/main" id="{CB6D3D20-094C-9E4D-ACFE-8C9A6019A7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35613" y="4032653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14:cNvPr>
                <p14:cNvContentPartPr/>
                <p14:nvPr/>
              </p14:nvContentPartPr>
              <p14:xfrm>
                <a:off x="9466573" y="4011053"/>
                <a:ext cx="26640" cy="206640"/>
              </p14:xfrm>
            </p:contentPart>
          </mc:Choice>
          <mc:Fallback xmlns="">
            <p:pic>
              <p:nvPicPr>
                <p:cNvPr id="1118237" name="Ink 1118236">
                  <a:extLst>
                    <a:ext uri="{FF2B5EF4-FFF2-40B4-BE49-F238E27FC236}">
                      <a16:creationId xmlns:a16="http://schemas.microsoft.com/office/drawing/2014/main" id="{4AFFE145-E44B-4143-86A1-0AC001E84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51453" y="3995573"/>
                  <a:ext cx="5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14:cNvPr>
                <p14:cNvContentPartPr/>
                <p14:nvPr/>
              </p14:nvContentPartPr>
              <p14:xfrm>
                <a:off x="9376573" y="3973973"/>
                <a:ext cx="127440" cy="37440"/>
              </p14:xfrm>
            </p:contentPart>
          </mc:Choice>
          <mc:Fallback xmlns="">
            <p:pic>
              <p:nvPicPr>
                <p:cNvPr id="1118238" name="Ink 1118237">
                  <a:extLst>
                    <a:ext uri="{FF2B5EF4-FFF2-40B4-BE49-F238E27FC236}">
                      <a16:creationId xmlns:a16="http://schemas.microsoft.com/office/drawing/2014/main" id="{10A29DF1-AEBE-2B45-9960-3BE9FDBA12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361453" y="3958493"/>
                  <a:ext cx="157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14:cNvPr>
                <p14:cNvContentPartPr/>
                <p14:nvPr/>
              </p14:nvContentPartPr>
              <p14:xfrm>
                <a:off x="9503653" y="4106093"/>
                <a:ext cx="323280" cy="106200"/>
              </p14:xfrm>
            </p:contentPart>
          </mc:Choice>
          <mc:Fallback xmlns="">
            <p:pic>
              <p:nvPicPr>
                <p:cNvPr id="1118239" name="Ink 1118238">
                  <a:extLst>
                    <a:ext uri="{FF2B5EF4-FFF2-40B4-BE49-F238E27FC236}">
                      <a16:creationId xmlns:a16="http://schemas.microsoft.com/office/drawing/2014/main" id="{6945977A-E8B8-4F46-9FFD-3F63D33438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88533" y="4090973"/>
                  <a:ext cx="353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14:cNvPr>
                <p14:cNvContentPartPr/>
                <p14:nvPr/>
              </p14:nvContentPartPr>
              <p14:xfrm>
                <a:off x="10054093" y="3793973"/>
                <a:ext cx="58680" cy="376200"/>
              </p14:xfrm>
            </p:contentPart>
          </mc:Choice>
          <mc:Fallback xmlns="">
            <p:pic>
              <p:nvPicPr>
                <p:cNvPr id="1118241" name="Ink 1118240">
                  <a:extLst>
                    <a:ext uri="{FF2B5EF4-FFF2-40B4-BE49-F238E27FC236}">
                      <a16:creationId xmlns:a16="http://schemas.microsoft.com/office/drawing/2014/main" id="{4E058A72-C86A-C842-B74F-F2208B226CA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38613" y="3778853"/>
                  <a:ext cx="889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14:cNvPr>
                <p14:cNvContentPartPr/>
                <p14:nvPr/>
              </p14:nvContentPartPr>
              <p14:xfrm>
                <a:off x="10027453" y="3661493"/>
                <a:ext cx="603720" cy="619560"/>
              </p14:xfrm>
            </p:contentPart>
          </mc:Choice>
          <mc:Fallback xmlns="">
            <p:pic>
              <p:nvPicPr>
                <p:cNvPr id="1118242" name="Ink 1118241">
                  <a:extLst>
                    <a:ext uri="{FF2B5EF4-FFF2-40B4-BE49-F238E27FC236}">
                      <a16:creationId xmlns:a16="http://schemas.microsoft.com/office/drawing/2014/main" id="{6D478822-3300-B24C-8E7F-5E0F92211F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12333" y="3646373"/>
                  <a:ext cx="6339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14:cNvPr>
                <p14:cNvContentPartPr/>
                <p14:nvPr/>
              </p14:nvContentPartPr>
              <p14:xfrm>
                <a:off x="10202053" y="3989813"/>
                <a:ext cx="47880" cy="180360"/>
              </p14:xfrm>
            </p:contentPart>
          </mc:Choice>
          <mc:Fallback xmlns="">
            <p:pic>
              <p:nvPicPr>
                <p:cNvPr id="1118243" name="Ink 1118242">
                  <a:extLst>
                    <a:ext uri="{FF2B5EF4-FFF2-40B4-BE49-F238E27FC236}">
                      <a16:creationId xmlns:a16="http://schemas.microsoft.com/office/drawing/2014/main" id="{3AF1F8EB-E0EC-BB42-9720-25B2D62221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86933" y="3974333"/>
                  <a:ext cx="78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14:cNvPr>
                <p14:cNvContentPartPr/>
                <p14:nvPr/>
              </p14:nvContentPartPr>
              <p14:xfrm>
                <a:off x="10117453" y="3936893"/>
                <a:ext cx="180360" cy="32040"/>
              </p14:xfrm>
            </p:contentPart>
          </mc:Choice>
          <mc:Fallback xmlns="">
            <p:pic>
              <p:nvPicPr>
                <p:cNvPr id="1118244" name="Ink 1118243">
                  <a:extLst>
                    <a:ext uri="{FF2B5EF4-FFF2-40B4-BE49-F238E27FC236}">
                      <a16:creationId xmlns:a16="http://schemas.microsoft.com/office/drawing/2014/main" id="{F35533D6-3E27-4B47-B082-62C882CEDB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33" y="3921413"/>
                  <a:ext cx="210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14:cNvPr>
                <p14:cNvContentPartPr/>
                <p14:nvPr/>
              </p14:nvContentPartPr>
              <p14:xfrm>
                <a:off x="10302853" y="4031933"/>
                <a:ext cx="95760" cy="159120"/>
              </p14:xfrm>
            </p:contentPart>
          </mc:Choice>
          <mc:Fallback xmlns="">
            <p:pic>
              <p:nvPicPr>
                <p:cNvPr id="1118245" name="Ink 1118244">
                  <a:extLst>
                    <a:ext uri="{FF2B5EF4-FFF2-40B4-BE49-F238E27FC236}">
                      <a16:creationId xmlns:a16="http://schemas.microsoft.com/office/drawing/2014/main" id="{7933D9C9-EF52-DC49-857B-0C3917F20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7373" y="4016813"/>
                  <a:ext cx="126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14:cNvPr>
                <p14:cNvContentPartPr/>
                <p14:nvPr/>
              </p14:nvContentPartPr>
              <p14:xfrm>
                <a:off x="10964173" y="3857333"/>
                <a:ext cx="32040" cy="249120"/>
              </p14:xfrm>
            </p:contentPart>
          </mc:Choice>
          <mc:Fallback xmlns="">
            <p:pic>
              <p:nvPicPr>
                <p:cNvPr id="1118246" name="Ink 1118245">
                  <a:extLst>
                    <a:ext uri="{FF2B5EF4-FFF2-40B4-BE49-F238E27FC236}">
                      <a16:creationId xmlns:a16="http://schemas.microsoft.com/office/drawing/2014/main" id="{F03BDA16-6F4C-2544-B1FC-939E0B3D614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949053" y="3842213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14:cNvPr>
                <p14:cNvContentPartPr/>
                <p14:nvPr/>
              </p14:nvContentPartPr>
              <p14:xfrm>
                <a:off x="10821253" y="3820253"/>
                <a:ext cx="227880" cy="53280"/>
              </p14:xfrm>
            </p:contentPart>
          </mc:Choice>
          <mc:Fallback xmlns="">
            <p:pic>
              <p:nvPicPr>
                <p:cNvPr id="1118247" name="Ink 1118246">
                  <a:extLst>
                    <a:ext uri="{FF2B5EF4-FFF2-40B4-BE49-F238E27FC236}">
                      <a16:creationId xmlns:a16="http://schemas.microsoft.com/office/drawing/2014/main" id="{D837ECF3-E420-2C4B-B5C5-95A3912BE7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06133" y="3805133"/>
                  <a:ext cx="258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14:cNvPr>
                <p14:cNvContentPartPr/>
                <p14:nvPr/>
              </p14:nvContentPartPr>
              <p14:xfrm>
                <a:off x="11059573" y="3968573"/>
                <a:ext cx="127440" cy="254520"/>
              </p14:xfrm>
            </p:contentPart>
          </mc:Choice>
          <mc:Fallback xmlns="">
            <p:pic>
              <p:nvPicPr>
                <p:cNvPr id="1118248" name="Ink 1118247">
                  <a:extLst>
                    <a:ext uri="{FF2B5EF4-FFF2-40B4-BE49-F238E27FC236}">
                      <a16:creationId xmlns:a16="http://schemas.microsoft.com/office/drawing/2014/main" id="{6CCEDCA4-901E-2248-926D-8C30FEA57E0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44093" y="3953453"/>
                  <a:ext cx="157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14:cNvPr>
                <p14:cNvContentPartPr/>
                <p14:nvPr/>
              </p14:nvContentPartPr>
              <p14:xfrm>
                <a:off x="10720813" y="3645653"/>
                <a:ext cx="810000" cy="592920"/>
              </p14:xfrm>
            </p:contentPart>
          </mc:Choice>
          <mc:Fallback xmlns="">
            <p:pic>
              <p:nvPicPr>
                <p:cNvPr id="1118249" name="Ink 1118248">
                  <a:extLst>
                    <a:ext uri="{FF2B5EF4-FFF2-40B4-BE49-F238E27FC236}">
                      <a16:creationId xmlns:a16="http://schemas.microsoft.com/office/drawing/2014/main" id="{B875639D-ADF3-AA44-872D-786DB1FD914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705333" y="3630533"/>
                  <a:ext cx="84060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68" name="Group 1118267">
            <a:extLst>
              <a:ext uri="{FF2B5EF4-FFF2-40B4-BE49-F238E27FC236}">
                <a16:creationId xmlns:a16="http://schemas.microsoft.com/office/drawing/2014/main" id="{A92B5084-44EF-BC41-954C-A9E2A01AA460}"/>
              </a:ext>
            </a:extLst>
          </p:cNvPr>
          <p:cNvGrpSpPr/>
          <p:nvPr/>
        </p:nvGrpSpPr>
        <p:grpSpPr>
          <a:xfrm>
            <a:off x="8784013" y="4365293"/>
            <a:ext cx="2122200" cy="1312920"/>
            <a:chOff x="8784013" y="4365293"/>
            <a:chExt cx="212220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14:cNvPr>
                <p14:cNvContentPartPr/>
                <p14:nvPr/>
              </p14:nvContentPartPr>
              <p14:xfrm>
                <a:off x="8784013" y="4429013"/>
                <a:ext cx="725400" cy="667080"/>
              </p14:xfrm>
            </p:contentPart>
          </mc:Choice>
          <mc:Fallback xmlns="">
            <p:pic>
              <p:nvPicPr>
                <p:cNvPr id="1118251" name="Ink 1118250">
                  <a:extLst>
                    <a:ext uri="{FF2B5EF4-FFF2-40B4-BE49-F238E27FC236}">
                      <a16:creationId xmlns:a16="http://schemas.microsoft.com/office/drawing/2014/main" id="{48E84265-5FB7-D04E-893E-EA8077D590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68893" y="4413533"/>
                  <a:ext cx="7556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14:cNvPr>
                <p14:cNvContentPartPr/>
                <p14:nvPr/>
              </p14:nvContentPartPr>
              <p14:xfrm>
                <a:off x="9609493" y="4450253"/>
                <a:ext cx="227880" cy="502920"/>
              </p14:xfrm>
            </p:contentPart>
          </mc:Choice>
          <mc:Fallback xmlns="">
            <p:pic>
              <p:nvPicPr>
                <p:cNvPr id="1118252" name="Ink 1118251">
                  <a:extLst>
                    <a:ext uri="{FF2B5EF4-FFF2-40B4-BE49-F238E27FC236}">
                      <a16:creationId xmlns:a16="http://schemas.microsoft.com/office/drawing/2014/main" id="{9C7AC590-CA67-1943-AF82-FBFCC6473B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373" y="4434773"/>
                  <a:ext cx="258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14:cNvPr>
                <p14:cNvContentPartPr/>
                <p14:nvPr/>
              </p14:nvContentPartPr>
              <p14:xfrm>
                <a:off x="9905773" y="4407773"/>
                <a:ext cx="349560" cy="529560"/>
              </p14:xfrm>
            </p:contentPart>
          </mc:Choice>
          <mc:Fallback xmlns="">
            <p:pic>
              <p:nvPicPr>
                <p:cNvPr id="1118253" name="Ink 1118252">
                  <a:extLst>
                    <a:ext uri="{FF2B5EF4-FFF2-40B4-BE49-F238E27FC236}">
                      <a16:creationId xmlns:a16="http://schemas.microsoft.com/office/drawing/2014/main" id="{FBE5492F-7308-9649-86DA-B4809FF859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0653" y="4392653"/>
                  <a:ext cx="3801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14:cNvPr>
                <p14:cNvContentPartPr/>
                <p14:nvPr/>
              </p14:nvContentPartPr>
              <p14:xfrm>
                <a:off x="10217893" y="4365293"/>
                <a:ext cx="688320" cy="582480"/>
              </p14:xfrm>
            </p:contentPart>
          </mc:Choice>
          <mc:Fallback xmlns="">
            <p:pic>
              <p:nvPicPr>
                <p:cNvPr id="1118254" name="Ink 1118253">
                  <a:extLst>
                    <a:ext uri="{FF2B5EF4-FFF2-40B4-BE49-F238E27FC236}">
                      <a16:creationId xmlns:a16="http://schemas.microsoft.com/office/drawing/2014/main" id="{7F059AC6-B2C6-C941-852F-C74A67B4F0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02773" y="4350173"/>
                  <a:ext cx="7189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14:cNvPr>
                <p14:cNvContentPartPr/>
                <p14:nvPr/>
              </p14:nvContentPartPr>
              <p14:xfrm>
                <a:off x="9323653" y="4910333"/>
                <a:ext cx="1444320" cy="767880"/>
              </p14:xfrm>
            </p:contentPart>
          </mc:Choice>
          <mc:Fallback xmlns="">
            <p:pic>
              <p:nvPicPr>
                <p:cNvPr id="1118256" name="Ink 1118255">
                  <a:extLst>
                    <a:ext uri="{FF2B5EF4-FFF2-40B4-BE49-F238E27FC236}">
                      <a16:creationId xmlns:a16="http://schemas.microsoft.com/office/drawing/2014/main" id="{B0028386-9DFB-A244-8276-74018CD541C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08533" y="4895213"/>
                  <a:ext cx="14749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14:cNvPr>
                <p14:cNvContentPartPr/>
                <p14:nvPr/>
              </p14:nvContentPartPr>
              <p14:xfrm>
                <a:off x="9556573" y="5119133"/>
                <a:ext cx="37440" cy="193320"/>
              </p14:xfrm>
            </p:contentPart>
          </mc:Choice>
          <mc:Fallback xmlns="">
            <p:pic>
              <p:nvPicPr>
                <p:cNvPr id="1118258" name="Ink 1118257">
                  <a:extLst>
                    <a:ext uri="{FF2B5EF4-FFF2-40B4-BE49-F238E27FC236}">
                      <a16:creationId xmlns:a16="http://schemas.microsoft.com/office/drawing/2014/main" id="{981E81AF-A904-8E4D-B633-CDBF000CB3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41453" y="5104013"/>
                  <a:ext cx="68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14:cNvPr>
                <p14:cNvContentPartPr/>
                <p14:nvPr/>
              </p14:nvContentPartPr>
              <p14:xfrm>
                <a:off x="9567013" y="5064053"/>
                <a:ext cx="153720" cy="196200"/>
              </p14:xfrm>
            </p:contentPart>
          </mc:Choice>
          <mc:Fallback xmlns="">
            <p:pic>
              <p:nvPicPr>
                <p:cNvPr id="1118259" name="Ink 1118258">
                  <a:extLst>
                    <a:ext uri="{FF2B5EF4-FFF2-40B4-BE49-F238E27FC236}">
                      <a16:creationId xmlns:a16="http://schemas.microsoft.com/office/drawing/2014/main" id="{F7F96623-DE1C-E54F-99E1-604EAB6915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51893" y="504857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14:cNvPr>
                <p14:cNvContentPartPr/>
                <p14:nvPr/>
              </p14:nvContentPartPr>
              <p14:xfrm>
                <a:off x="9731173" y="5064053"/>
                <a:ext cx="270360" cy="217440"/>
              </p14:xfrm>
            </p:contentPart>
          </mc:Choice>
          <mc:Fallback xmlns="">
            <p:pic>
              <p:nvPicPr>
                <p:cNvPr id="1118260" name="Ink 1118259">
                  <a:extLst>
                    <a:ext uri="{FF2B5EF4-FFF2-40B4-BE49-F238E27FC236}">
                      <a16:creationId xmlns:a16="http://schemas.microsoft.com/office/drawing/2014/main" id="{E3944B89-0777-5349-89D9-99DD0BB72CA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16053" y="5048573"/>
                  <a:ext cx="30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14:cNvPr>
                <p14:cNvContentPartPr/>
                <p14:nvPr/>
              </p14:nvContentPartPr>
              <p14:xfrm>
                <a:off x="10027453" y="5169893"/>
                <a:ext cx="69120" cy="116640"/>
              </p14:xfrm>
            </p:contentPart>
          </mc:Choice>
          <mc:Fallback xmlns="">
            <p:pic>
              <p:nvPicPr>
                <p:cNvPr id="1118261" name="Ink 1118260">
                  <a:extLst>
                    <a:ext uri="{FF2B5EF4-FFF2-40B4-BE49-F238E27FC236}">
                      <a16:creationId xmlns:a16="http://schemas.microsoft.com/office/drawing/2014/main" id="{C0EAAAFA-92B4-CE4B-8D17-FACDE49DC4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2333" y="5154413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14:cNvPr>
                <p14:cNvContentPartPr/>
                <p14:nvPr/>
              </p14:nvContentPartPr>
              <p14:xfrm>
                <a:off x="10101613" y="5201573"/>
                <a:ext cx="259560" cy="53280"/>
              </p14:xfrm>
            </p:contentPart>
          </mc:Choice>
          <mc:Fallback xmlns="">
            <p:pic>
              <p:nvPicPr>
                <p:cNvPr id="1118262" name="Ink 1118261">
                  <a:extLst>
                    <a:ext uri="{FF2B5EF4-FFF2-40B4-BE49-F238E27FC236}">
                      <a16:creationId xmlns:a16="http://schemas.microsoft.com/office/drawing/2014/main" id="{D4E9D312-3266-C846-B1AE-08AE3820AA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086493" y="5186453"/>
                  <a:ext cx="29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14:cNvPr>
                <p14:cNvContentPartPr/>
                <p14:nvPr/>
              </p14:nvContentPartPr>
              <p14:xfrm>
                <a:off x="9837013" y="5365733"/>
                <a:ext cx="106200" cy="243720"/>
              </p14:xfrm>
            </p:contentPart>
          </mc:Choice>
          <mc:Fallback xmlns="">
            <p:pic>
              <p:nvPicPr>
                <p:cNvPr id="1118263" name="Ink 1118262">
                  <a:extLst>
                    <a:ext uri="{FF2B5EF4-FFF2-40B4-BE49-F238E27FC236}">
                      <a16:creationId xmlns:a16="http://schemas.microsoft.com/office/drawing/2014/main" id="{E5434BED-A2B5-504C-A473-5C74891E5A3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21893" y="5350253"/>
                  <a:ext cx="136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14:cNvPr>
                <p14:cNvContentPartPr/>
                <p14:nvPr/>
              </p14:nvContentPartPr>
              <p14:xfrm>
                <a:off x="9842413" y="5439533"/>
                <a:ext cx="365400" cy="143280"/>
              </p14:xfrm>
            </p:contentPart>
          </mc:Choice>
          <mc:Fallback xmlns="">
            <p:pic>
              <p:nvPicPr>
                <p:cNvPr id="1118264" name="Ink 1118263">
                  <a:extLst>
                    <a:ext uri="{FF2B5EF4-FFF2-40B4-BE49-F238E27FC236}">
                      <a16:creationId xmlns:a16="http://schemas.microsoft.com/office/drawing/2014/main" id="{845A375E-1D2C-EE46-88B1-8DD41DAB614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26933" y="5424413"/>
                  <a:ext cx="39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14:cNvPr>
                <p14:cNvContentPartPr/>
                <p14:nvPr/>
              </p14:nvContentPartPr>
              <p14:xfrm>
                <a:off x="10212853" y="5376173"/>
                <a:ext cx="253800" cy="196200"/>
              </p14:xfrm>
            </p:contentPart>
          </mc:Choice>
          <mc:Fallback xmlns="">
            <p:pic>
              <p:nvPicPr>
                <p:cNvPr id="1118265" name="Ink 1118264">
                  <a:extLst>
                    <a:ext uri="{FF2B5EF4-FFF2-40B4-BE49-F238E27FC236}">
                      <a16:creationId xmlns:a16="http://schemas.microsoft.com/office/drawing/2014/main" id="{C3A8B805-B52A-EA40-80FD-12198AA1B9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97373" y="5361053"/>
                  <a:ext cx="284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14:cNvPr>
                <p14:cNvContentPartPr/>
                <p14:nvPr/>
              </p14:nvContentPartPr>
              <p14:xfrm>
                <a:off x="10487893" y="5320373"/>
                <a:ext cx="30240" cy="225720"/>
              </p14:xfrm>
            </p:contentPart>
          </mc:Choice>
          <mc:Fallback xmlns="">
            <p:pic>
              <p:nvPicPr>
                <p:cNvPr id="1118266" name="Ink 1118265">
                  <a:extLst>
                    <a:ext uri="{FF2B5EF4-FFF2-40B4-BE49-F238E27FC236}">
                      <a16:creationId xmlns:a16="http://schemas.microsoft.com/office/drawing/2014/main" id="{BB4D6141-D020-1848-A774-BDC8595EC59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472773" y="5304893"/>
                  <a:ext cx="60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14:cNvPr>
                <p14:cNvContentPartPr/>
                <p14:nvPr/>
              </p14:nvContentPartPr>
              <p14:xfrm>
                <a:off x="10429573" y="5386613"/>
                <a:ext cx="243720" cy="63720"/>
              </p14:xfrm>
            </p:contentPart>
          </mc:Choice>
          <mc:Fallback xmlns="">
            <p:pic>
              <p:nvPicPr>
                <p:cNvPr id="1118267" name="Ink 1118266">
                  <a:extLst>
                    <a:ext uri="{FF2B5EF4-FFF2-40B4-BE49-F238E27FC236}">
                      <a16:creationId xmlns:a16="http://schemas.microsoft.com/office/drawing/2014/main" id="{8CFAFE8F-8422-F74D-B1F5-BC123C7DCB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414453" y="537149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491DC-88A0-324A-8660-B5C7703DE24F}"/>
              </a:ext>
            </a:extLst>
          </p:cNvPr>
          <p:cNvGrpSpPr/>
          <p:nvPr/>
        </p:nvGrpSpPr>
        <p:grpSpPr>
          <a:xfrm>
            <a:off x="7442293" y="970548"/>
            <a:ext cx="1106280" cy="1297080"/>
            <a:chOff x="7442293" y="970548"/>
            <a:chExt cx="1106280" cy="12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14:cNvPr>
                <p14:cNvContentPartPr/>
                <p14:nvPr/>
              </p14:nvContentPartPr>
              <p14:xfrm>
                <a:off x="8050693" y="1473468"/>
                <a:ext cx="328320" cy="794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3926-9AF9-C64F-A91D-7E5C80C9E0D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5213" y="1457988"/>
                  <a:ext cx="35892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14:cNvPr>
                <p14:cNvContentPartPr/>
                <p14:nvPr/>
              </p14:nvContentPartPr>
              <p14:xfrm>
                <a:off x="7473973" y="1171788"/>
                <a:ext cx="9036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E738602-D1F9-A94B-B51C-970ABA014F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58431" y="1156308"/>
                  <a:ext cx="121082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14:cNvPr>
                <p14:cNvContentPartPr/>
                <p14:nvPr/>
              </p14:nvContentPartPr>
              <p14:xfrm>
                <a:off x="7442293" y="1103028"/>
                <a:ext cx="248400" cy="30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CF8B78-B1B2-7645-AF7F-F8C6CFF20D2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26835" y="1087548"/>
                  <a:ext cx="278956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14:cNvPr>
                <p14:cNvContentPartPr/>
                <p14:nvPr/>
              </p14:nvContentPartPr>
              <p14:xfrm>
                <a:off x="7722733" y="1235148"/>
                <a:ext cx="15372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FE864-814D-154C-9B1D-BEC316B718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07289" y="1219668"/>
                  <a:ext cx="184249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14:cNvPr>
                <p14:cNvContentPartPr/>
                <p14:nvPr/>
              </p14:nvContentPartPr>
              <p14:xfrm>
                <a:off x="7844413" y="1176828"/>
                <a:ext cx="143280" cy="30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9B1053-6482-A74E-B30F-95CF696886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28933" y="1161330"/>
                  <a:ext cx="1738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14:cNvPr>
                <p14:cNvContentPartPr/>
                <p14:nvPr/>
              </p14:nvContentPartPr>
              <p14:xfrm>
                <a:off x="7966093" y="1150548"/>
                <a:ext cx="159120" cy="27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A29CF3-159A-E745-B841-DB98056298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50613" y="1135068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14:cNvPr>
                <p14:cNvContentPartPr/>
                <p14:nvPr/>
              </p14:nvContentPartPr>
              <p14:xfrm>
                <a:off x="8140693" y="1208868"/>
                <a:ext cx="16200" cy="79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21F1E-172D-B544-912C-F38EB99D123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25213" y="1193458"/>
                  <a:ext cx="4680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14:cNvPr>
                <p14:cNvContentPartPr/>
                <p14:nvPr/>
              </p14:nvContentPartPr>
              <p14:xfrm>
                <a:off x="8082373" y="970548"/>
                <a:ext cx="10800" cy="3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91B7E0-CC8B-E84C-9CA2-882F691688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67392" y="954918"/>
                  <a:ext cx="40413" cy="68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14:cNvPr>
                <p14:cNvContentPartPr/>
                <p14:nvPr/>
              </p14:nvContentPartPr>
              <p14:xfrm>
                <a:off x="8241133" y="1097628"/>
                <a:ext cx="116640" cy="13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3F10AB-5016-2D41-AC58-40D2E59B278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225653" y="1082188"/>
                  <a:ext cx="147240" cy="1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14:cNvPr>
                <p14:cNvContentPartPr/>
                <p14:nvPr/>
              </p14:nvContentPartPr>
              <p14:xfrm>
                <a:off x="8315293" y="1070988"/>
                <a:ext cx="233280" cy="41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8C59FB-132E-254C-A369-CC9E753951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99789" y="1055495"/>
                  <a:ext cx="263927" cy="44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8275" name="Group 1118274">
            <a:extLst>
              <a:ext uri="{FF2B5EF4-FFF2-40B4-BE49-F238E27FC236}">
                <a16:creationId xmlns:a16="http://schemas.microsoft.com/office/drawing/2014/main" id="{A54A9038-02F2-1542-B1EA-DF5C1E905DE3}"/>
              </a:ext>
            </a:extLst>
          </p:cNvPr>
          <p:cNvGrpSpPr/>
          <p:nvPr/>
        </p:nvGrpSpPr>
        <p:grpSpPr>
          <a:xfrm>
            <a:off x="6878893" y="2949773"/>
            <a:ext cx="5016960" cy="1638360"/>
            <a:chOff x="6878893" y="2949773"/>
            <a:chExt cx="5016960" cy="16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14:cNvPr>
                <p14:cNvContentPartPr/>
                <p14:nvPr/>
              </p14:nvContentPartPr>
              <p14:xfrm>
                <a:off x="6937213" y="2973893"/>
                <a:ext cx="4958640" cy="1614240"/>
              </p14:xfrm>
            </p:contentPart>
          </mc:Choice>
          <mc:Fallback xmlns="">
            <p:pic>
              <p:nvPicPr>
                <p:cNvPr id="1118274" name="Ink 1118273">
                  <a:extLst>
                    <a:ext uri="{FF2B5EF4-FFF2-40B4-BE49-F238E27FC236}">
                      <a16:creationId xmlns:a16="http://schemas.microsoft.com/office/drawing/2014/main" id="{F56DB5CA-7018-ED40-ADAE-34B1FD0A41D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922093" y="2958413"/>
                  <a:ext cx="498924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14:cNvPr>
                <p14:cNvContentPartPr/>
                <p14:nvPr/>
              </p14:nvContentPartPr>
              <p14:xfrm>
                <a:off x="6878893" y="3936893"/>
                <a:ext cx="21600" cy="132480"/>
              </p14:xfrm>
            </p:contentPart>
          </mc:Choice>
          <mc:Fallback xmlns="">
            <p:pic>
              <p:nvPicPr>
                <p:cNvPr id="1118271" name="Ink 1118270">
                  <a:extLst>
                    <a:ext uri="{FF2B5EF4-FFF2-40B4-BE49-F238E27FC236}">
                      <a16:creationId xmlns:a16="http://schemas.microsoft.com/office/drawing/2014/main" id="{C94AFC32-9FAF-4B45-89ED-B670562053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3773" y="3921413"/>
                  <a:ext cx="52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14:cNvPr>
                <p14:cNvContentPartPr/>
                <p14:nvPr/>
              </p14:nvContentPartPr>
              <p14:xfrm>
                <a:off x="6990133" y="4201493"/>
                <a:ext cx="90360" cy="222480"/>
              </p14:xfrm>
            </p:contentPart>
          </mc:Choice>
          <mc:Fallback xmlns="">
            <p:pic>
              <p:nvPicPr>
                <p:cNvPr id="1118272" name="Ink 1118271">
                  <a:extLst>
                    <a:ext uri="{FF2B5EF4-FFF2-40B4-BE49-F238E27FC236}">
                      <a16:creationId xmlns:a16="http://schemas.microsoft.com/office/drawing/2014/main" id="{66E707A2-DD23-4A45-B462-6123B7E40A5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75013" y="4186013"/>
                  <a:ext cx="120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14:cNvPr>
                <p14:cNvContentPartPr/>
                <p14:nvPr/>
              </p14:nvContentPartPr>
              <p14:xfrm>
                <a:off x="7159333" y="4545293"/>
                <a:ext cx="21600" cy="10800"/>
              </p14:xfrm>
            </p:contentPart>
          </mc:Choice>
          <mc:Fallback xmlns="">
            <p:pic>
              <p:nvPicPr>
                <p:cNvPr id="1118273" name="Ink 1118272">
                  <a:extLst>
                    <a:ext uri="{FF2B5EF4-FFF2-40B4-BE49-F238E27FC236}">
                      <a16:creationId xmlns:a16="http://schemas.microsoft.com/office/drawing/2014/main" id="{B60E5827-00EE-4544-A4EC-F03C9C30533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44213" y="4530173"/>
                  <a:ext cx="52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14:cNvPr>
                <p14:cNvContentPartPr/>
                <p14:nvPr/>
              </p14:nvContentPartPr>
              <p14:xfrm>
                <a:off x="6990133" y="2949773"/>
                <a:ext cx="16200" cy="236160"/>
              </p14:xfrm>
            </p:contentPart>
          </mc:Choice>
          <mc:Fallback xmlns="">
            <p:pic>
              <p:nvPicPr>
                <p:cNvPr id="1118269" name="Ink 1118268">
                  <a:extLst>
                    <a:ext uri="{FF2B5EF4-FFF2-40B4-BE49-F238E27FC236}">
                      <a16:creationId xmlns:a16="http://schemas.microsoft.com/office/drawing/2014/main" id="{6B7C1AD7-14A4-7C41-9293-2E404B03D26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975013" y="2934293"/>
                  <a:ext cx="4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14:cNvPr>
                <p14:cNvContentPartPr/>
                <p14:nvPr/>
              </p14:nvContentPartPr>
              <p14:xfrm>
                <a:off x="6958453" y="3407693"/>
                <a:ext cx="26640" cy="302040"/>
              </p14:xfrm>
            </p:contentPart>
          </mc:Choice>
          <mc:Fallback xmlns="">
            <p:pic>
              <p:nvPicPr>
                <p:cNvPr id="1118270" name="Ink 1118269">
                  <a:extLst>
                    <a:ext uri="{FF2B5EF4-FFF2-40B4-BE49-F238E27FC236}">
                      <a16:creationId xmlns:a16="http://schemas.microsoft.com/office/drawing/2014/main" id="{7B20C139-45F5-E145-B91C-2041EF1B16C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42973" y="339257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21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3295-9565-8B4A-8574-A0B0FD91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1E4-731A-E448-9DB6-1FF70FB87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Out-of-Bag Error Estimation: </a:t>
            </a:r>
            <a:r>
              <a:rPr lang="en-US" dirty="0"/>
              <a:t>Theoretical result shows that a bagged tree makes use of about 2/3 of observations.</a:t>
            </a:r>
          </a:p>
          <a:p>
            <a:endParaRPr lang="en-US" b="1" dirty="0"/>
          </a:p>
          <a:p>
            <a:r>
              <a:rPr lang="en-US" dirty="0"/>
              <a:t>Remaining data not used to fit a bagged tree are out-of-bag (OOB)  observations. Resulting error is a valid estimate of error, similar to cross-validation.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Feature importance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calculated based on the overall reduction in RSS (or Gini) for a given predictor, averaged over all trees.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90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Accurate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More robust with respect to noise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Efficient on large data</a:t>
            </a:r>
            <a:br>
              <a:rPr lang="en-US" altLang="zh-CN" dirty="0">
                <a:ea typeface="SimSun" charset="0"/>
                <a:cs typeface="SimSun" charset="0"/>
              </a:rPr>
            </a:br>
            <a:endParaRPr lang="en-US" altLang="zh-CN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SimSun" charset="0"/>
                <a:cs typeface="SimSun" charset="0"/>
              </a:rPr>
              <a:t>Estimates the importance of features in determining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371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41" y="23220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Trees and Ensembles</a:t>
            </a:r>
          </a:p>
        </p:txBody>
      </p:sp>
    </p:spTree>
    <p:extLst>
      <p:ext uri="{BB962C8B-B14F-4D97-AF65-F5344CB8AC3E}">
        <p14:creationId xmlns:p14="http://schemas.microsoft.com/office/powerpoint/2010/main" val="36311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Learning with </a:t>
            </a:r>
            <a:r>
              <a:rPr lang="en-US" sz="3200" b="1" dirty="0">
                <a:solidFill>
                  <a:srgbClr val="C00000"/>
                </a:solidFill>
              </a:rPr>
              <a:t>lots of little trees </a:t>
            </a:r>
            <a:r>
              <a:rPr lang="en-US" sz="3200" dirty="0"/>
              <a:t>(parameterized), sequentially</a:t>
            </a:r>
          </a:p>
          <a:p>
            <a:pPr lvl="1"/>
            <a:r>
              <a:rPr lang="en-US" sz="2800" dirty="0"/>
              <a:t>Also with a bootstrap dataset</a:t>
            </a:r>
          </a:p>
          <a:p>
            <a:pPr lvl="1"/>
            <a:r>
              <a:rPr lang="en-US" sz="2800" dirty="0"/>
              <a:t>Each example has weight based on importance of correct classification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At each iteration</a:t>
            </a:r>
          </a:p>
          <a:p>
            <a:pPr lvl="1"/>
            <a:r>
              <a:rPr lang="en-US" sz="2800" dirty="0"/>
              <a:t>train a new model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re-weight examples </a:t>
            </a:r>
            <a:r>
              <a:rPr lang="en-US" sz="2800" dirty="0"/>
              <a:t>to focus the model on examples that the most recently learned model got wrong (“residuals”).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18F1B3-8971-404B-9104-9BDBEC1059EF}"/>
              </a:ext>
            </a:extLst>
          </p:cNvPr>
          <p:cNvGrpSpPr/>
          <p:nvPr/>
        </p:nvGrpSpPr>
        <p:grpSpPr>
          <a:xfrm>
            <a:off x="6133333" y="1338413"/>
            <a:ext cx="5942520" cy="3577680"/>
            <a:chOff x="6133333" y="1338413"/>
            <a:chExt cx="5942520" cy="357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14:cNvPr>
                <p14:cNvContentPartPr/>
                <p14:nvPr/>
              </p14:nvContentPartPr>
              <p14:xfrm>
                <a:off x="6852613" y="1338413"/>
                <a:ext cx="5223240" cy="32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A08C7-F7CF-AA46-A7A1-421FD12768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7133" y="1322933"/>
                  <a:ext cx="5253840" cy="3253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7A20D4-CDE1-0E40-AE51-44B5FD478E12}"/>
                </a:ext>
              </a:extLst>
            </p:cNvPr>
            <p:cNvGrpSpPr/>
            <p:nvPr/>
          </p:nvGrpSpPr>
          <p:grpSpPr>
            <a:xfrm>
              <a:off x="8302333" y="4603613"/>
              <a:ext cx="1196280" cy="312480"/>
              <a:chOff x="8302333" y="4603613"/>
              <a:chExt cx="119628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14:cNvPr>
                  <p14:cNvContentPartPr/>
                  <p14:nvPr/>
                </p14:nvContentPartPr>
                <p14:xfrm>
                  <a:off x="8403133" y="4603613"/>
                  <a:ext cx="37440" cy="31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C768DF13-7332-DC4D-90A1-AB19E71A2F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387653" y="4588493"/>
                    <a:ext cx="6804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14:cNvPr>
                  <p14:cNvContentPartPr/>
                  <p14:nvPr/>
                </p14:nvContentPartPr>
                <p14:xfrm>
                  <a:off x="8302333" y="4873613"/>
                  <a:ext cx="217440" cy="108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4C5818AC-03F1-5A43-8BEE-E7567AAEC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7213" y="4858133"/>
                    <a:ext cx="2476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14:cNvPr>
                  <p14:cNvContentPartPr/>
                  <p14:nvPr/>
                </p14:nvContentPartPr>
                <p14:xfrm>
                  <a:off x="8307733" y="4609013"/>
                  <a:ext cx="193680" cy="745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A7A27CB-B0E2-8E42-8BBB-D3F9A2DF6F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292613" y="4593533"/>
                    <a:ext cx="22428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14:cNvPr>
                  <p14:cNvContentPartPr/>
                  <p14:nvPr/>
                </p14:nvContentPartPr>
                <p14:xfrm>
                  <a:off x="8498173" y="4746533"/>
                  <a:ext cx="137880" cy="1432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554F1A-4D8E-A64C-8687-35BD45C3841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83053" y="4731053"/>
                    <a:ext cx="16848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14:cNvPr>
                  <p14:cNvContentPartPr/>
                  <p14:nvPr/>
                </p14:nvContentPartPr>
                <p14:xfrm>
                  <a:off x="8694013" y="4772813"/>
                  <a:ext cx="804600" cy="1432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66F5F73-6877-2E47-9BF8-67F07362B5B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678893" y="4757693"/>
                    <a:ext cx="835200" cy="17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AC3B40-2060-E24A-A6A9-7D7E675956D4}"/>
                </a:ext>
              </a:extLst>
            </p:cNvPr>
            <p:cNvGrpSpPr/>
            <p:nvPr/>
          </p:nvGrpSpPr>
          <p:grpSpPr>
            <a:xfrm>
              <a:off x="6133333" y="2566373"/>
              <a:ext cx="835920" cy="317160"/>
              <a:chOff x="6133333" y="2566373"/>
              <a:chExt cx="835920" cy="31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14:cNvPr>
                  <p14:cNvContentPartPr/>
                  <p14:nvPr/>
                </p14:nvContentPartPr>
                <p14:xfrm>
                  <a:off x="6133333" y="2577533"/>
                  <a:ext cx="359640" cy="3060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ACC559A-DE51-EC49-A303-D80E1B415A6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118213" y="2562053"/>
                    <a:ext cx="390240" cy="33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14:cNvPr>
                  <p14:cNvContentPartPr/>
                  <p14:nvPr/>
                </p14:nvContentPartPr>
                <p14:xfrm>
                  <a:off x="6540493" y="2751413"/>
                  <a:ext cx="95760" cy="849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A4820B2-D436-2B45-B252-6329FEB4BCA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25013" y="2736293"/>
                    <a:ext cx="12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14:cNvPr>
                  <p14:cNvContentPartPr/>
                  <p14:nvPr/>
                </p14:nvContentPartPr>
                <p14:xfrm>
                  <a:off x="6619693" y="2582213"/>
                  <a:ext cx="111600" cy="2912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03556F66-B08D-F248-915A-7479E25777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604573" y="2566733"/>
                    <a:ext cx="141840" cy="32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14:cNvPr>
                  <p14:cNvContentPartPr/>
                  <p14:nvPr/>
                </p14:nvContentPartPr>
                <p14:xfrm>
                  <a:off x="6757213" y="2804333"/>
                  <a:ext cx="16200" cy="320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8AE095-6195-E145-986D-626387A3C0E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742093" y="2789213"/>
                    <a:ext cx="4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14:cNvPr>
                  <p14:cNvContentPartPr/>
                  <p14:nvPr/>
                </p14:nvContentPartPr>
                <p14:xfrm>
                  <a:off x="6794293" y="2566373"/>
                  <a:ext cx="16200" cy="21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EA379B08-10A2-3941-A938-1BDE4273CD0A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79173" y="2550893"/>
                    <a:ext cx="468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14:cNvPr>
                  <p14:cNvContentPartPr/>
                  <p14:nvPr/>
                </p14:nvContentPartPr>
                <p14:xfrm>
                  <a:off x="6878893" y="2587613"/>
                  <a:ext cx="16200" cy="201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833AC96-D2A0-C14E-A13C-1A95BA85FC2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63773" y="2572133"/>
                    <a:ext cx="4680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14:cNvPr>
                  <p14:cNvContentPartPr/>
                  <p14:nvPr/>
                </p14:nvContentPartPr>
                <p14:xfrm>
                  <a:off x="6783853" y="2698493"/>
                  <a:ext cx="185400" cy="26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48C4B275-16B6-2A47-A85D-1C1A7C81973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768373" y="2683373"/>
                    <a:ext cx="21600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82A408-6BBD-6848-AE3B-7A861AB1B671}"/>
                </a:ext>
              </a:extLst>
            </p:cNvPr>
            <p:cNvGrpSpPr/>
            <p:nvPr/>
          </p:nvGrpSpPr>
          <p:grpSpPr>
            <a:xfrm>
              <a:off x="6355813" y="3857333"/>
              <a:ext cx="433800" cy="222840"/>
              <a:chOff x="6355813" y="3857333"/>
              <a:chExt cx="43380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14:cNvPr>
                  <p14:cNvContentPartPr/>
                  <p14:nvPr/>
                </p14:nvContentPartPr>
                <p14:xfrm>
                  <a:off x="6355813" y="3878573"/>
                  <a:ext cx="147960" cy="201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EE86782-1736-D840-B6C2-4A1AC650B63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340333" y="3863453"/>
                    <a:ext cx="17856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14:cNvPr>
                  <p14:cNvContentPartPr/>
                  <p14:nvPr/>
                </p14:nvContentPartPr>
                <p14:xfrm>
                  <a:off x="6439693" y="3889373"/>
                  <a:ext cx="132480" cy="478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D06B0CA0-D9C5-944F-8E49-83CA1C6B9EC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424573" y="3873893"/>
                    <a:ext cx="1630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14:cNvPr>
                  <p14:cNvContentPartPr/>
                  <p14:nvPr/>
                </p14:nvContentPartPr>
                <p14:xfrm>
                  <a:off x="6566773" y="390521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FB7B52E-18A4-F74B-A566-1FE4C8C5C6ED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1653" y="388973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14:cNvPr>
                  <p14:cNvContentPartPr/>
                  <p14:nvPr/>
                </p14:nvContentPartPr>
                <p14:xfrm>
                  <a:off x="6678013" y="3857333"/>
                  <a:ext cx="111600" cy="12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27AAD7-711D-ED49-A54E-CB0EBAD30BF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662533" y="3842213"/>
                    <a:ext cx="1418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DD610E-5DE2-CA4F-B3B3-050BA7D1EE71}"/>
                </a:ext>
              </a:extLst>
            </p:cNvPr>
            <p:cNvGrpSpPr/>
            <p:nvPr/>
          </p:nvGrpSpPr>
          <p:grpSpPr>
            <a:xfrm>
              <a:off x="6381733" y="1635053"/>
              <a:ext cx="465840" cy="236160"/>
              <a:chOff x="6381733" y="1635053"/>
              <a:chExt cx="465840" cy="23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14:cNvPr>
                  <p14:cNvContentPartPr/>
                  <p14:nvPr/>
                </p14:nvContentPartPr>
                <p14:xfrm>
                  <a:off x="6381733" y="1635053"/>
                  <a:ext cx="1486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6DD12E2-C517-9F40-B919-D188DDD3374C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366253" y="1619573"/>
                    <a:ext cx="17892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14:cNvPr>
                  <p14:cNvContentPartPr/>
                  <p14:nvPr/>
                </p14:nvContentPartPr>
                <p14:xfrm>
                  <a:off x="6402613" y="1650893"/>
                  <a:ext cx="444960" cy="1486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9FDFCB5-A9A9-634E-9A4C-7E4DF234B0F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87493" y="1635413"/>
                    <a:ext cx="475200" cy="17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524C54-9B8C-DF4D-A981-AFEDD24A3D7A}"/>
                </a:ext>
              </a:extLst>
            </p:cNvPr>
            <p:cNvGrpSpPr/>
            <p:nvPr/>
          </p:nvGrpSpPr>
          <p:grpSpPr>
            <a:xfrm>
              <a:off x="7111813" y="4481933"/>
              <a:ext cx="402480" cy="185400"/>
              <a:chOff x="7111813" y="4481933"/>
              <a:chExt cx="402480" cy="18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14:cNvPr>
                  <p14:cNvContentPartPr/>
                  <p14:nvPr/>
                </p14:nvContentPartPr>
                <p14:xfrm>
                  <a:off x="7111813" y="4481933"/>
                  <a:ext cx="190800" cy="1854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1BD4981-020B-FD46-B26F-789D0EDED91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096693" y="4466453"/>
                    <a:ext cx="22140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14:cNvPr>
                  <p14:cNvContentPartPr/>
                  <p14:nvPr/>
                </p14:nvContentPartPr>
                <p14:xfrm>
                  <a:off x="7170133" y="4524053"/>
                  <a:ext cx="180360" cy="32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E8A0B7B-208A-CD48-A98F-ABD523DAA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54653" y="4508933"/>
                    <a:ext cx="2106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14:cNvPr>
                  <p14:cNvContentPartPr/>
                  <p14:nvPr/>
                </p14:nvContentPartPr>
                <p14:xfrm>
                  <a:off x="7397653" y="4513613"/>
                  <a:ext cx="116640" cy="1324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AA49062-0E26-AC47-BD67-1231D598396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382173" y="4498493"/>
                    <a:ext cx="14724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46F9F1-A158-B749-A6BA-13C6DEDC897F}"/>
                </a:ext>
              </a:extLst>
            </p:cNvPr>
            <p:cNvGrpSpPr/>
            <p:nvPr/>
          </p:nvGrpSpPr>
          <p:grpSpPr>
            <a:xfrm>
              <a:off x="9715333" y="4545293"/>
              <a:ext cx="360000" cy="142560"/>
              <a:chOff x="9715333" y="4545293"/>
              <a:chExt cx="3600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14:cNvPr>
                  <p14:cNvContentPartPr/>
                  <p14:nvPr/>
                </p14:nvContentPartPr>
                <p14:xfrm>
                  <a:off x="9715333" y="4556093"/>
                  <a:ext cx="21600" cy="1274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857D7A3-919D-CB4B-B945-FE31744EF4B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700213" y="4540613"/>
                    <a:ext cx="5220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14:cNvPr>
                  <p14:cNvContentPartPr/>
                  <p14:nvPr/>
                </p14:nvContentPartPr>
                <p14:xfrm>
                  <a:off x="9778693" y="4545293"/>
                  <a:ext cx="296640" cy="1425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AB6C414-A533-C449-9423-772A2052A328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763573" y="4530173"/>
                    <a:ext cx="327240" cy="17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14:cNvPr>
                <p14:cNvContentPartPr/>
                <p14:nvPr/>
              </p14:nvContentPartPr>
              <p14:xfrm>
                <a:off x="11466733" y="4693613"/>
                <a:ext cx="508320" cy="148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0942C-C521-0E42-AD7A-32AF4B4B132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51253" y="4678133"/>
                  <a:ext cx="538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544491-31B7-C24A-9207-14CCA7EAA311}"/>
              </a:ext>
            </a:extLst>
          </p:cNvPr>
          <p:cNvGrpSpPr/>
          <p:nvPr/>
        </p:nvGrpSpPr>
        <p:grpSpPr>
          <a:xfrm>
            <a:off x="7566853" y="2820173"/>
            <a:ext cx="3098880" cy="1106280"/>
            <a:chOff x="7566853" y="2820173"/>
            <a:chExt cx="30988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14:cNvPr>
                <p14:cNvContentPartPr/>
                <p14:nvPr/>
              </p14:nvContentPartPr>
              <p14:xfrm>
                <a:off x="8006053" y="2820173"/>
                <a:ext cx="36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8C24E8-0B8A-2341-875A-1B79C77427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5093" y="2789213"/>
                  <a:ext cx="61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14:cNvPr>
                <p14:cNvContentPartPr/>
                <p14:nvPr/>
              </p14:nvContentPartPr>
              <p14:xfrm>
                <a:off x="7614373" y="3344333"/>
                <a:ext cx="19080" cy="3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629C7-5245-BC44-942C-306A4DE79F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83413" y="3313373"/>
                  <a:ext cx="80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14:cNvPr>
                <p14:cNvContentPartPr/>
                <p14:nvPr/>
              </p14:nvContentPartPr>
              <p14:xfrm>
                <a:off x="8122693" y="3476453"/>
                <a:ext cx="32040" cy="4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33C7F8-FA27-6E49-8F42-A2CEB77A86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1733" y="3445493"/>
                  <a:ext cx="93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14:cNvPr>
                <p14:cNvContentPartPr/>
                <p14:nvPr/>
              </p14:nvContentPartPr>
              <p14:xfrm>
                <a:off x="8799853" y="3555653"/>
                <a:ext cx="4284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1F6835-D8D3-1241-A8A5-F3E3A9979EF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8631" y="3524693"/>
                  <a:ext cx="104559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14:cNvPr>
                <p14:cNvContentPartPr/>
                <p14:nvPr/>
              </p14:nvContentPartPr>
              <p14:xfrm>
                <a:off x="9403213" y="3571853"/>
                <a:ext cx="8496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A39E3F-5619-AC49-8A28-2CE1C6D00D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72253" y="3540893"/>
                  <a:ext cx="14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14:cNvPr>
                <p14:cNvContentPartPr/>
                <p14:nvPr/>
              </p14:nvContentPartPr>
              <p14:xfrm>
                <a:off x="10175773" y="3677693"/>
                <a:ext cx="7452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5AAC3C-9BF2-1B48-9C6C-746F13B2FD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44813" y="3647146"/>
                  <a:ext cx="13572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14:cNvPr>
                <p14:cNvContentPartPr/>
                <p14:nvPr/>
              </p14:nvContentPartPr>
              <p14:xfrm>
                <a:off x="10630813" y="3523973"/>
                <a:ext cx="3492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56C44A-BEE5-A244-91EB-315608B63B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00169" y="3493013"/>
                  <a:ext cx="95496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14:cNvPr>
                <p14:cNvContentPartPr/>
                <p14:nvPr/>
              </p14:nvContentPartPr>
              <p14:xfrm>
                <a:off x="10022413" y="3365933"/>
                <a:ext cx="2088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99338A-926F-0746-8C7A-19DF3CEF4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991453" y="3335498"/>
                  <a:ext cx="82080" cy="81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14:cNvPr>
                <p14:cNvContentPartPr/>
                <p14:nvPr/>
              </p14:nvContentPartPr>
              <p14:xfrm>
                <a:off x="9588253" y="3301853"/>
                <a:ext cx="26640" cy="3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04A7F-4617-AB40-8713-892E7D64FF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7293" y="3271237"/>
                  <a:ext cx="87840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14:cNvPr>
                <p14:cNvContentPartPr/>
                <p14:nvPr/>
              </p14:nvContentPartPr>
              <p14:xfrm>
                <a:off x="8884453" y="3296453"/>
                <a:ext cx="1080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FAE4B0-5E79-B34F-937F-C8F51CA758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53493" y="3265493"/>
                  <a:ext cx="7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14:cNvPr>
                <p14:cNvContentPartPr/>
                <p14:nvPr/>
              </p14:nvContentPartPr>
              <p14:xfrm>
                <a:off x="8397733" y="3508133"/>
                <a:ext cx="2160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630BE8-6BEF-3749-93ED-0E5382BEA0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366773" y="3476648"/>
                  <a:ext cx="8280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14:cNvPr>
                <p14:cNvContentPartPr/>
                <p14:nvPr/>
              </p14:nvContentPartPr>
              <p14:xfrm>
                <a:off x="8228533" y="3894413"/>
                <a:ext cx="32040" cy="3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D89A1F-4DAE-B444-9066-28729F0BC1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97573" y="3863453"/>
                  <a:ext cx="9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14:cNvPr>
                <p14:cNvContentPartPr/>
                <p14:nvPr/>
              </p14:nvContentPartPr>
              <p14:xfrm>
                <a:off x="7566853" y="3689933"/>
                <a:ext cx="849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EB0FC9-2A21-0B48-AD2A-4F8FDA79669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5893" y="3658973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14:cNvPr>
                <p14:cNvContentPartPr/>
                <p14:nvPr/>
              </p14:nvContentPartPr>
              <p14:xfrm>
                <a:off x="8334373" y="3174773"/>
                <a:ext cx="50400" cy="4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835A8-6349-804B-90A9-A893C66A79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03413" y="3143813"/>
                  <a:ext cx="11160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14:cNvPr>
              <p14:cNvContentPartPr/>
              <p14:nvPr/>
            </p14:nvContentPartPr>
            <p14:xfrm>
              <a:off x="6968893" y="2920973"/>
              <a:ext cx="4969080" cy="10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F8A883-A9B5-C446-A782-DCDBDE624FD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8293" y="2890013"/>
                <a:ext cx="5030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14:cNvPr>
              <p14:cNvContentPartPr/>
              <p14:nvPr/>
            </p14:nvContentPartPr>
            <p14:xfrm>
              <a:off x="7874293" y="2629373"/>
              <a:ext cx="381240" cy="339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E10D27-EE21-0745-B71E-D3C598046E5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843333" y="2598413"/>
                <a:ext cx="44244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32108D6-C496-EF48-AE22-60024968778A}"/>
              </a:ext>
            </a:extLst>
          </p:cNvPr>
          <p:cNvGrpSpPr/>
          <p:nvPr/>
        </p:nvGrpSpPr>
        <p:grpSpPr>
          <a:xfrm>
            <a:off x="9314387" y="2860102"/>
            <a:ext cx="952920" cy="349560"/>
            <a:chOff x="9344893" y="2915573"/>
            <a:chExt cx="9529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14:cNvPr>
                <p14:cNvContentPartPr/>
                <p14:nvPr/>
              </p14:nvContentPartPr>
              <p14:xfrm>
                <a:off x="9344893" y="2957693"/>
                <a:ext cx="429120" cy="30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3FC6BE-943D-1440-AA03-B2722FE694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3853" y="2917013"/>
                  <a:ext cx="510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14:cNvPr>
                <p14:cNvContentPartPr/>
                <p14:nvPr/>
              </p14:nvContentPartPr>
              <p14:xfrm>
                <a:off x="9868693" y="2915573"/>
                <a:ext cx="429120" cy="27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2CC833-A96E-4640-BC29-EF8F0FB9D2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7653" y="2874533"/>
                  <a:ext cx="5108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8F536-42BD-3B40-A63C-9F5667A00650}"/>
              </a:ext>
            </a:extLst>
          </p:cNvPr>
          <p:cNvGrpSpPr/>
          <p:nvPr/>
        </p:nvGrpSpPr>
        <p:grpSpPr>
          <a:xfrm>
            <a:off x="8614813" y="1952573"/>
            <a:ext cx="2756880" cy="1159200"/>
            <a:chOff x="8614813" y="1952573"/>
            <a:chExt cx="2756880" cy="11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14:cNvPr>
                <p14:cNvContentPartPr/>
                <p14:nvPr/>
              </p14:nvContentPartPr>
              <p14:xfrm>
                <a:off x="9519493" y="3074333"/>
                <a:ext cx="21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2F3F25-DCFB-A645-AD95-24E27DC3D7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88008" y="3043717"/>
                  <a:ext cx="83837" cy="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14:cNvPr>
                <p14:cNvContentPartPr/>
                <p14:nvPr/>
              </p14:nvContentPartPr>
              <p14:xfrm>
                <a:off x="9990373" y="3031853"/>
                <a:ext cx="2160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DA899B-76AC-D749-9925-ED9C7792D0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9413" y="3000893"/>
                  <a:ext cx="82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14:cNvPr>
                <p14:cNvContentPartPr/>
                <p14:nvPr/>
              </p14:nvContentPartPr>
              <p14:xfrm>
                <a:off x="8614813" y="2343893"/>
                <a:ext cx="478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173AF-EB10-3440-B2E5-ADE2B2DA5C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3853" y="2312933"/>
                  <a:ext cx="109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14:cNvPr>
                <p14:cNvContentPartPr/>
                <p14:nvPr/>
              </p14:nvContentPartPr>
              <p14:xfrm>
                <a:off x="9096133" y="2359733"/>
                <a:ext cx="58680" cy="37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07EDA6-2712-344E-A0C8-1EE66115A5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64982" y="2328773"/>
                  <a:ext cx="120258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14:cNvPr>
                <p14:cNvContentPartPr/>
                <p14:nvPr/>
              </p14:nvContentPartPr>
              <p14:xfrm>
                <a:off x="9609493" y="2359733"/>
                <a:ext cx="47880" cy="4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CBF7BB-A78A-6949-8EE8-047A863E9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78764" y="2328773"/>
                  <a:ext cx="108623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14:cNvPr>
                <p14:cNvContentPartPr/>
                <p14:nvPr/>
              </p14:nvContentPartPr>
              <p14:xfrm>
                <a:off x="9794533" y="2640533"/>
                <a:ext cx="57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E3327A-2D84-B84E-A487-7E29E186C9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3573" y="260957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14:cNvPr>
                <p14:cNvContentPartPr/>
                <p14:nvPr/>
              </p14:nvContentPartPr>
              <p14:xfrm>
                <a:off x="10191613" y="2465573"/>
                <a:ext cx="5328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7765F-E1D0-C14C-A70A-05DE167985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0653" y="2434613"/>
                  <a:ext cx="114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14:cNvPr>
                <p14:cNvContentPartPr/>
                <p14:nvPr/>
              </p14:nvContentPartPr>
              <p14:xfrm>
                <a:off x="10641253" y="2153453"/>
                <a:ext cx="21600" cy="37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064626-6790-2741-8C51-546C25708A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10293" y="212249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14:cNvPr>
                <p14:cNvContentPartPr/>
                <p14:nvPr/>
              </p14:nvContentPartPr>
              <p14:xfrm>
                <a:off x="10874173" y="1952573"/>
                <a:ext cx="74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A1385-A6F5-0545-94A2-3B60E8E01B1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3063" y="1921787"/>
                  <a:ext cx="13601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14:cNvPr>
                <p14:cNvContentPartPr/>
                <p14:nvPr/>
              </p14:nvContentPartPr>
              <p14:xfrm>
                <a:off x="11270893" y="2074253"/>
                <a:ext cx="100800" cy="53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B0ACA8-B504-484E-92BC-CDEFE1D6D9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239933" y="2043293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14:cNvPr>
                <p14:cNvContentPartPr/>
                <p14:nvPr/>
              </p14:nvContentPartPr>
              <p14:xfrm>
                <a:off x="8964013" y="3090173"/>
                <a:ext cx="53280" cy="21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60B230-4DF1-EB46-8E7C-393A2C146F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33053" y="305921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14:cNvPr>
              <p14:cNvContentPartPr/>
              <p14:nvPr/>
            </p14:nvContentPartPr>
            <p14:xfrm>
              <a:off x="8826900" y="2992078"/>
              <a:ext cx="444960" cy="323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23C902-CAFF-4D42-B287-5CC6DB22C9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5940" y="2961118"/>
                <a:ext cx="50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14:cNvPr>
              <p14:cNvContentPartPr/>
              <p14:nvPr/>
            </p14:nvContentPartPr>
            <p14:xfrm>
              <a:off x="8678173" y="1417973"/>
              <a:ext cx="106200" cy="2984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3EA88A-70F5-0245-A947-8F64457F34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7133" y="1376933"/>
                <a:ext cx="188280" cy="30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14:cNvPr>
              <p14:cNvContentPartPr/>
              <p14:nvPr/>
            </p14:nvContentPartPr>
            <p14:xfrm>
              <a:off x="3735733" y="2560973"/>
              <a:ext cx="1942560" cy="42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5AAD74-1E5C-324B-B43B-3737EC64CB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94693" y="2519933"/>
                <a:ext cx="2024280" cy="1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72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FDC-7CC7-494C-AD44-D30A71D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in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A172-D2B9-EA40-A620-EDF59E93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trees</a:t>
            </a:r>
            <a:r>
              <a:rPr lang="en-US" dirty="0"/>
              <a:t> (B). Selected using cross validation.</a:t>
            </a:r>
          </a:p>
          <a:p>
            <a:endParaRPr lang="en-US" dirty="0"/>
          </a:p>
          <a:p>
            <a:r>
              <a:rPr lang="en-US" dirty="0"/>
              <a:t>The number of splits in each tree (d). Often 1 works well (in this case, the trees are called </a:t>
            </a:r>
            <a:r>
              <a:rPr lang="en-US" b="1" dirty="0">
                <a:solidFill>
                  <a:srgbClr val="C00000"/>
                </a:solidFill>
              </a:rPr>
              <a:t>stumps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shrinkage parameter</a:t>
            </a:r>
            <a:r>
              <a:rPr lang="en-US" dirty="0"/>
              <a:t> (lambda). Controls the rate at which boosting learns.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12-2291-1943-B16F-183E1E3D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AdaBoost: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E06-0E33-5341-9CCD-DB401253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9220200" cy="5229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Forest of “stumps”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(weak learners)</a:t>
            </a:r>
          </a:p>
          <a:p>
            <a:endParaRPr lang="en-US" dirty="0"/>
          </a:p>
          <a:p>
            <a:r>
              <a:rPr lang="en-US" dirty="0"/>
              <a:t>Some of these weak learners get </a:t>
            </a:r>
            <a:r>
              <a:rPr lang="en-US" b="1" dirty="0">
                <a:solidFill>
                  <a:srgbClr val="C00000"/>
                </a:solidFill>
              </a:rPr>
              <a:t>more weight than others</a:t>
            </a:r>
          </a:p>
          <a:p>
            <a:pPr lvl="1"/>
            <a:r>
              <a:rPr lang="en-US" dirty="0"/>
              <a:t>Good weak learners get higher weights</a:t>
            </a:r>
          </a:p>
          <a:p>
            <a:pPr lvl="1"/>
            <a:r>
              <a:rPr lang="en-US" dirty="0"/>
              <a:t>These weights affect the higher majority vote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Incorrectly classified samples (“residual”) get </a:t>
            </a:r>
            <a:r>
              <a:rPr lang="en-US" b="1" dirty="0">
                <a:solidFill>
                  <a:srgbClr val="C00000"/>
                </a:solidFill>
              </a:rPr>
              <a:t>more weight in subsequent learners </a:t>
            </a:r>
          </a:p>
          <a:p>
            <a:pPr lvl="1"/>
            <a:r>
              <a:rPr lang="en-US" dirty="0"/>
              <a:t>Higher weight increases probability for inclusion of sample in the subsequent collections, for sampling with replacement.</a:t>
            </a:r>
          </a:p>
          <a:p>
            <a:endParaRPr lang="en-US" dirty="0"/>
          </a:p>
          <a:p>
            <a:r>
              <a:rPr lang="en-US" dirty="0"/>
              <a:t>The outcomes/classifications of the previous weak learners influence the inputs to later steps in the classification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1167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B27A-12EC-DB4F-B5A8-D9AB4A2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D21-9E57-BF49-A87A-4740020E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trees are simple, highly interpretable</a:t>
            </a:r>
          </a:p>
          <a:p>
            <a:endParaRPr lang="en-US" sz="3200" dirty="0"/>
          </a:p>
          <a:p>
            <a:r>
              <a:rPr lang="en-US" sz="3200" dirty="0"/>
              <a:t>Unfortunately, they are also inaccurate!</a:t>
            </a:r>
          </a:p>
          <a:p>
            <a:endParaRPr lang="en-US" sz="3200" dirty="0"/>
          </a:p>
          <a:p>
            <a:r>
              <a:rPr lang="en-US" sz="3200" dirty="0"/>
              <a:t>Two approaches to improve accuracy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Bagging:</a:t>
            </a:r>
            <a:r>
              <a:rPr lang="en-US" sz="2800" dirty="0"/>
              <a:t> Resampling original training dataset (random forests)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Boosting: </a:t>
            </a:r>
            <a:r>
              <a:rPr lang="en-US" sz="2800" dirty="0"/>
              <a:t>Related approach, but sequential </a:t>
            </a:r>
            <a:br>
              <a:rPr lang="en-US" sz="2800" dirty="0"/>
            </a:br>
            <a:r>
              <a:rPr lang="en-US" sz="2800" dirty="0"/>
              <a:t>(improving weak learners)</a:t>
            </a:r>
          </a:p>
        </p:txBody>
      </p:sp>
    </p:spTree>
    <p:extLst>
      <p:ext uri="{BB962C8B-B14F-4D97-AF65-F5344CB8AC3E}">
        <p14:creationId xmlns:p14="http://schemas.microsoft.com/office/powerpoint/2010/main" val="37068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359E-F3FF-ED4F-AA95-661AA81E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C88-8780-7E44-8E7A-7ECC7DDD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dirty="0"/>
              <a:t> Segment/split feature space into several simple regions</a:t>
            </a:r>
          </a:p>
          <a:p>
            <a:endParaRPr lang="en-US" dirty="0"/>
          </a:p>
          <a:p>
            <a:r>
              <a:rPr lang="en-US" dirty="0"/>
              <a:t>Generally, the summary of these rules can be summarized in terms of a tree. Hence, methods are called </a:t>
            </a:r>
            <a:r>
              <a:rPr lang="en-US" b="1" dirty="0">
                <a:solidFill>
                  <a:srgbClr val="C00000"/>
                </a:solidFill>
              </a:rPr>
              <a:t>tree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decision tree</a:t>
            </a:r>
            <a:r>
              <a:rPr lang="en-US" dirty="0"/>
              <a:t> methods.</a:t>
            </a:r>
          </a:p>
          <a:p>
            <a:endParaRPr lang="en-US" dirty="0"/>
          </a:p>
          <a:p>
            <a:r>
              <a:rPr lang="en-US" dirty="0"/>
              <a:t>Basic decision tree is extremely </a:t>
            </a:r>
            <a:r>
              <a:rPr lang="en-US" b="1" dirty="0">
                <a:solidFill>
                  <a:srgbClr val="C00000"/>
                </a:solidFill>
              </a:rPr>
              <a:t>easy to interpret </a:t>
            </a:r>
            <a:r>
              <a:rPr lang="en-US" dirty="0"/>
              <a:t>(sequence of rules).</a:t>
            </a:r>
          </a:p>
          <a:p>
            <a:endParaRPr lang="en-US" dirty="0"/>
          </a:p>
          <a:p>
            <a:r>
              <a:rPr lang="en-US" dirty="0"/>
              <a:t>Accuracy is not competitive with more complex models.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Solutions:</a:t>
            </a:r>
            <a:r>
              <a:rPr lang="en-US" dirty="0"/>
              <a:t> Bagging, random forests, boosting.</a:t>
            </a:r>
          </a:p>
        </p:txBody>
      </p:sp>
    </p:spTree>
    <p:extLst>
      <p:ext uri="{BB962C8B-B14F-4D97-AF65-F5344CB8AC3E}">
        <p14:creationId xmlns:p14="http://schemas.microsoft.com/office/powerpoint/2010/main" val="20676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b="1" dirty="0">
                <a:solidFill>
                  <a:srgbClr val="C00000"/>
                </a:solidFill>
              </a:rPr>
              <a:t>root node</a:t>
            </a:r>
          </a:p>
          <a:p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and how to split the data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b="1" dirty="0">
                <a:solidFill>
                  <a:srgbClr val="C00000"/>
                </a:solidFill>
              </a:rPr>
              <a:t>threshold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Determining </a:t>
            </a:r>
            <a:r>
              <a:rPr lang="en-US" b="1" dirty="0">
                <a:solidFill>
                  <a:srgbClr val="C00000"/>
                </a:solidFill>
              </a:rPr>
              <a:t>when to stop</a:t>
            </a:r>
          </a:p>
          <a:p>
            <a:pPr lvl="1"/>
            <a:r>
              <a:rPr lang="en-US" dirty="0"/>
              <a:t>How many levels should the tree have?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Decision Trees: </a:t>
            </a:r>
            <a:br>
              <a:rPr lang="en-US" dirty="0"/>
            </a:br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693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98CC-FA61-554C-8068-CCC0DB2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1381-37B0-164D-8009-831E96C2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 Tree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Regression Trees:</a:t>
            </a:r>
            <a:r>
              <a:rPr lang="en-US" sz="2800" dirty="0"/>
              <a:t> Prediction of </a:t>
            </a:r>
            <a:r>
              <a:rPr lang="en-US" sz="2800" b="1" dirty="0">
                <a:solidFill>
                  <a:srgbClr val="C00000"/>
                </a:solidFill>
              </a:rPr>
              <a:t>quantitative</a:t>
            </a:r>
            <a:r>
              <a:rPr lang="en-US" sz="2800" dirty="0"/>
              <a:t> targets/outcomes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Classification Trees: </a:t>
            </a:r>
            <a:r>
              <a:rPr lang="en-US" sz="2800" dirty="0"/>
              <a:t>Prediction of </a:t>
            </a:r>
            <a:r>
              <a:rPr lang="en-US" sz="2800" b="1" dirty="0">
                <a:solidFill>
                  <a:srgbClr val="C00000"/>
                </a:solidFill>
              </a:rPr>
              <a:t>qualitative</a:t>
            </a:r>
            <a:r>
              <a:rPr lang="en-US" sz="2800" b="1" dirty="0"/>
              <a:t> </a:t>
            </a:r>
            <a:r>
              <a:rPr lang="en-US" sz="2800" dirty="0"/>
              <a:t>targets/outcomes</a:t>
            </a:r>
          </a:p>
          <a:p>
            <a:endParaRPr lang="en-US" sz="3200" dirty="0"/>
          </a:p>
          <a:p>
            <a:r>
              <a:rPr lang="en-US" sz="3200" dirty="0"/>
              <a:t>Random Forest</a:t>
            </a:r>
          </a:p>
          <a:p>
            <a:pPr lvl="1"/>
            <a:r>
              <a:rPr lang="en-US" sz="2800" dirty="0"/>
              <a:t>Ensemble of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14:cNvPr>
              <p14:cNvContentPartPr/>
              <p14:nvPr/>
            </p14:nvContentPartPr>
            <p14:xfrm>
              <a:off x="5450520" y="3429000"/>
              <a:ext cx="1704240" cy="48204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09F2B0F-E0D6-4E43-9472-5332791B8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5400" y="3408840"/>
                <a:ext cx="173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14:cNvPr>
              <p14:cNvContentPartPr/>
              <p14:nvPr/>
            </p14:nvContentPartPr>
            <p14:xfrm>
              <a:off x="4312920" y="3545640"/>
              <a:ext cx="905040" cy="71928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135AD429-3F1A-2143-BECB-DBFEE7749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446" y="3530160"/>
                <a:ext cx="935268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14:cNvPr>
              <p14:cNvContentPartPr/>
              <p14:nvPr/>
            </p14:nvContentPartPr>
            <p14:xfrm>
              <a:off x="5011320" y="4288680"/>
              <a:ext cx="1635480" cy="5378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CE2F09-13E0-F044-8AE0-D13603CA1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200" y="4268160"/>
                <a:ext cx="166608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14:cNvPr>
              <p14:cNvContentPartPr/>
              <p14:nvPr/>
            </p14:nvContentPartPr>
            <p14:xfrm>
              <a:off x="7567320" y="3524400"/>
              <a:ext cx="1815480" cy="815400"/>
            </p14:xfrm>
          </p:contentPart>
        </mc:Choice>
        <mc:Fallback xmlns="">
          <p:pic>
            <p:nvPicPr>
              <p:cNvPr id="43" name="Ink 44">
                <a:extLst>
                  <a:ext uri="{FF2B5EF4-FFF2-40B4-BE49-F238E27FC236}">
                    <a16:creationId xmlns:a16="http://schemas.microsoft.com/office/drawing/2014/main" id="{0CD2D73C-B5F7-4245-B260-3FE3E74A2E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51840" y="3509280"/>
                <a:ext cx="1845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14:cNvPr>
              <p14:cNvContentPartPr/>
              <p14:nvPr/>
            </p14:nvContentPartPr>
            <p14:xfrm>
              <a:off x="6815640" y="4090680"/>
              <a:ext cx="513720" cy="46044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EE041676-5A12-6E49-BDC1-BC67497B05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520" y="4075212"/>
                <a:ext cx="544320" cy="491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14:cNvPr>
              <p14:cNvContentPartPr/>
              <p14:nvPr/>
            </p14:nvContentPartPr>
            <p14:xfrm>
              <a:off x="4476720" y="4641480"/>
              <a:ext cx="1508760" cy="108396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BDCA661C-A061-BD4F-9E25-A9DE40F169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6555" y="4620960"/>
                <a:ext cx="1544409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14:cNvPr>
              <p14:cNvContentPartPr/>
              <p14:nvPr/>
            </p14:nvContentPartPr>
            <p14:xfrm>
              <a:off x="6096000" y="4624920"/>
              <a:ext cx="1143720" cy="64080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6B0B77B3-2C77-A541-9CB9-F0E0A900E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0875" y="4609800"/>
                <a:ext cx="117433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14:cNvPr>
              <p14:cNvContentPartPr/>
              <p14:nvPr/>
            </p14:nvContentPartPr>
            <p14:xfrm>
              <a:off x="7239000" y="4159440"/>
              <a:ext cx="2486880" cy="7250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15F2A4EF-BED6-7943-8040-BD5C1C39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23880" y="4143968"/>
                <a:ext cx="2517480" cy="75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0F73-E9D7-E849-93A3-05A0A67F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the Feature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C3F5E-674D-344B-99B8-4BDDBE3F33D7}"/>
              </a:ext>
            </a:extLst>
          </p:cNvPr>
          <p:cNvSpPr txBox="1"/>
          <p:nvPr/>
        </p:nvSpPr>
        <p:spPr>
          <a:xfrm>
            <a:off x="2335375" y="1909651"/>
            <a:ext cx="82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6D74-CE09-6D48-B7B5-EF8393CA01CA}"/>
              </a:ext>
            </a:extLst>
          </p:cNvPr>
          <p:cNvSpPr txBox="1"/>
          <p:nvPr/>
        </p:nvSpPr>
        <p:spPr>
          <a:xfrm>
            <a:off x="7997757" y="2171261"/>
            <a:ext cx="196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Tree Map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14:cNvPr>
              <p14:cNvContentPartPr/>
              <p14:nvPr/>
            </p14:nvContentPartPr>
            <p14:xfrm>
              <a:off x="3375733" y="3090247"/>
              <a:ext cx="619560" cy="3866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F92EEC62-C9AC-9448-8367-9BE6719C8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0613" y="3069727"/>
                <a:ext cx="655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14:cNvPr>
              <p14:cNvContentPartPr/>
              <p14:nvPr/>
            </p14:nvContentPartPr>
            <p14:xfrm>
              <a:off x="1560973" y="3121927"/>
              <a:ext cx="1513440" cy="67752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4BBFEDBE-38DD-CF44-86E7-E7E94159C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97" y="3106807"/>
                <a:ext cx="1544033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14:cNvPr>
              <p14:cNvContentPartPr/>
              <p14:nvPr/>
            </p14:nvContentPartPr>
            <p14:xfrm>
              <a:off x="1058053" y="2804407"/>
              <a:ext cx="3323520" cy="175716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1844C70B-5303-784A-BC7F-14D2CE1009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933" y="2788930"/>
                <a:ext cx="3354120" cy="178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14:cNvPr>
              <p14:cNvContentPartPr/>
              <p14:nvPr/>
            </p14:nvContentPartPr>
            <p14:xfrm>
              <a:off x="3899893" y="3931567"/>
              <a:ext cx="413280" cy="323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0D93F7-F3BB-4A46-8AA2-774675A75A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9373" y="3911047"/>
                <a:ext cx="453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14:cNvPr>
              <p14:cNvContentPartPr/>
              <p14:nvPr/>
            </p14:nvContentPartPr>
            <p14:xfrm>
              <a:off x="2296453" y="4106167"/>
              <a:ext cx="33840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6B97C7-9367-494F-BC79-81B021103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5933" y="4085647"/>
                <a:ext cx="3790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14:cNvPr>
              <p14:cNvContentPartPr/>
              <p14:nvPr/>
            </p14:nvContentPartPr>
            <p14:xfrm>
              <a:off x="3412813" y="4555807"/>
              <a:ext cx="2126880" cy="72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B4FEBA-23D6-A04C-BD09-4AD7558E2F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33" y="4540327"/>
                <a:ext cx="2157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14:cNvPr>
              <p14:cNvContentPartPr/>
              <p14:nvPr/>
            </p14:nvContentPartPr>
            <p14:xfrm>
              <a:off x="3735733" y="4847047"/>
              <a:ext cx="95760" cy="24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AACF51-97C3-7040-B30C-05220961CE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0195" y="4831567"/>
                <a:ext cx="126475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14:cNvPr>
              <p14:cNvContentPartPr/>
              <p14:nvPr/>
            </p14:nvContentPartPr>
            <p14:xfrm>
              <a:off x="3878653" y="4804567"/>
              <a:ext cx="84960" cy="29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6D7B8A-A9C9-AB4F-8638-07024A9708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3238" y="4789087"/>
                <a:ext cx="1154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14:cNvPr>
              <p14:cNvContentPartPr/>
              <p14:nvPr/>
            </p14:nvContentPartPr>
            <p14:xfrm>
              <a:off x="3809893" y="4958287"/>
              <a:ext cx="164520" cy="3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8FF6D-8029-DC46-83A4-CCC86E6D49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4413" y="4942807"/>
                <a:ext cx="195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14:cNvPr>
              <p14:cNvContentPartPr/>
              <p14:nvPr/>
            </p14:nvContentPartPr>
            <p14:xfrm>
              <a:off x="4005733" y="4958287"/>
              <a:ext cx="37440" cy="8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309D-9CB8-AD4D-A489-275D15659A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0253" y="4942807"/>
                <a:ext cx="68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14:cNvPr>
              <p14:cNvContentPartPr/>
              <p14:nvPr/>
            </p14:nvContentPartPr>
            <p14:xfrm>
              <a:off x="4000333" y="4762447"/>
              <a:ext cx="5760" cy="10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1BA57C-EDF0-824E-B8B8-E9850F788D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4853" y="4746967"/>
                <a:ext cx="36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14:cNvPr>
              <p14:cNvContentPartPr/>
              <p14:nvPr/>
            </p14:nvContentPartPr>
            <p14:xfrm>
              <a:off x="4100773" y="4762447"/>
              <a:ext cx="58680" cy="32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FAD7D-697D-474F-940B-1EFD4BFC1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5197" y="4746967"/>
                <a:ext cx="89469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14:cNvPr>
              <p14:cNvContentPartPr/>
              <p14:nvPr/>
            </p14:nvContentPartPr>
            <p14:xfrm>
              <a:off x="4047853" y="4921207"/>
              <a:ext cx="143280" cy="3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A940E3E-692D-5943-9BE0-44124EA6FC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2373" y="4905727"/>
                <a:ext cx="17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14:cNvPr>
              <p14:cNvContentPartPr/>
              <p14:nvPr/>
            </p14:nvContentPartPr>
            <p14:xfrm>
              <a:off x="4217413" y="4915807"/>
              <a:ext cx="127440" cy="148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974E16-4F5F-6D41-A009-DDB5480684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1933" y="4900327"/>
                <a:ext cx="158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14:cNvPr>
              <p14:cNvContentPartPr/>
              <p14:nvPr/>
            </p14:nvContentPartPr>
            <p14:xfrm>
              <a:off x="4376173" y="4767487"/>
              <a:ext cx="174960" cy="30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39A822-A961-9C4A-866B-406A0E4E8C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0693" y="4751989"/>
                <a:ext cx="205560" cy="338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14:cNvPr>
              <p14:cNvContentPartPr/>
              <p14:nvPr/>
            </p14:nvContentPartPr>
            <p14:xfrm>
              <a:off x="4667053" y="4767487"/>
              <a:ext cx="10800" cy="26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191D1F-F3EA-E843-9FFB-9C2B91B217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1573" y="4752007"/>
                <a:ext cx="41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14:cNvPr>
              <p14:cNvContentPartPr/>
              <p14:nvPr/>
            </p14:nvContentPartPr>
            <p14:xfrm>
              <a:off x="4762453" y="4762447"/>
              <a:ext cx="26640" cy="243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C3B906-F34E-1D49-A674-0B0EF7959A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7179" y="4746967"/>
                <a:ext cx="56832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14:cNvPr>
              <p14:cNvContentPartPr/>
              <p14:nvPr/>
            </p14:nvContentPartPr>
            <p14:xfrm>
              <a:off x="4804573" y="4725367"/>
              <a:ext cx="444600" cy="33912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1E830C67-C959-D74F-91CB-CF319F0C7C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89465" y="4709887"/>
                <a:ext cx="474816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14:cNvPr>
              <p14:cNvContentPartPr/>
              <p14:nvPr/>
            </p14:nvContentPartPr>
            <p14:xfrm>
              <a:off x="4989973" y="5243767"/>
              <a:ext cx="677880" cy="57708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AF2C4E80-B87F-3840-A57D-69CFE13DF1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4485" y="5228647"/>
                <a:ext cx="708496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14:cNvPr>
              <p14:cNvContentPartPr/>
              <p14:nvPr/>
            </p14:nvContentPartPr>
            <p14:xfrm>
              <a:off x="3603613" y="5291647"/>
              <a:ext cx="788760" cy="75708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8713F3C7-1449-0B4E-A638-3426652FF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8133" y="5276167"/>
                <a:ext cx="8193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14:cNvPr>
              <p14:cNvContentPartPr/>
              <p14:nvPr/>
            </p14:nvContentPartPr>
            <p14:xfrm>
              <a:off x="5317933" y="6032167"/>
              <a:ext cx="428760" cy="434520"/>
            </p14:xfrm>
          </p:contentPart>
        </mc:Choice>
        <mc:Fallback xmlns="">
          <p:pic>
            <p:nvPicPr>
              <p:cNvPr id="65" name="Ink 66">
                <a:extLst>
                  <a:ext uri="{FF2B5EF4-FFF2-40B4-BE49-F238E27FC236}">
                    <a16:creationId xmlns:a16="http://schemas.microsoft.com/office/drawing/2014/main" id="{EB8379FB-11C0-014A-8F45-96690CDFAD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2826" y="6017034"/>
                <a:ext cx="458975" cy="46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14:cNvPr>
              <p14:cNvContentPartPr/>
              <p14:nvPr/>
            </p14:nvContentPartPr>
            <p14:xfrm>
              <a:off x="3857413" y="6212887"/>
              <a:ext cx="421560" cy="33300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CAC32A5C-B5F5-BD4D-9DEC-D7BF38401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2280" y="6197407"/>
                <a:ext cx="45218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14:cNvPr>
              <p14:cNvContentPartPr/>
              <p14:nvPr/>
            </p14:nvContentPartPr>
            <p14:xfrm>
              <a:off x="1365133" y="4629967"/>
              <a:ext cx="614160" cy="6724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8FA2026F-A3C0-D542-AFF3-52B76EB4BE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49653" y="4614847"/>
                <a:ext cx="6447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14:cNvPr>
              <p14:cNvContentPartPr/>
              <p14:nvPr/>
            </p14:nvContentPartPr>
            <p14:xfrm>
              <a:off x="1798933" y="4974127"/>
              <a:ext cx="47880" cy="183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C12436-DD3E-C640-97B4-8F9C406A6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83813" y="4958647"/>
                <a:ext cx="7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14:cNvPr>
              <p14:cNvContentPartPr/>
              <p14:nvPr/>
            </p14:nvContentPartPr>
            <p14:xfrm>
              <a:off x="936373" y="5550847"/>
              <a:ext cx="519120" cy="407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7E0E436-FAD5-D643-B484-B73663F0B9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1253" y="5535367"/>
                <a:ext cx="5493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14:cNvPr>
              <p14:cNvContentPartPr/>
              <p14:nvPr/>
            </p14:nvContentPartPr>
            <p14:xfrm>
              <a:off x="1523893" y="5592967"/>
              <a:ext cx="465840" cy="23868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66A011B6-83F8-EE4F-8228-5A3E56D6C4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08425" y="5577824"/>
                <a:ext cx="496057" cy="269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14:cNvPr>
              <p14:cNvContentPartPr/>
              <p14:nvPr/>
            </p14:nvContentPartPr>
            <p14:xfrm>
              <a:off x="3524053" y="6619687"/>
              <a:ext cx="439560" cy="2109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34536D83-5462-8244-9D42-F5E9788146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08933" y="6604567"/>
                <a:ext cx="470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14:cNvPr>
              <p14:cNvContentPartPr/>
              <p14:nvPr/>
            </p14:nvContentPartPr>
            <p14:xfrm>
              <a:off x="4090333" y="6639847"/>
              <a:ext cx="127440" cy="903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41507F8C-E5E4-704B-A55A-3646CF26D1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74853" y="6624727"/>
                <a:ext cx="157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14:cNvPr>
              <p14:cNvContentPartPr/>
              <p14:nvPr/>
            </p14:nvContentPartPr>
            <p14:xfrm>
              <a:off x="4360333" y="6544447"/>
              <a:ext cx="196200" cy="20160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7B82D182-8A07-4042-BFB0-B3F48D3D25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44853" y="6529327"/>
                <a:ext cx="22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14:cNvPr>
              <p14:cNvContentPartPr/>
              <p14:nvPr/>
            </p14:nvContentPartPr>
            <p14:xfrm>
              <a:off x="5307493" y="6589087"/>
              <a:ext cx="555840" cy="230400"/>
            </p14:xfrm>
          </p:contentPart>
        </mc:Choice>
        <mc:Fallback xmlns=""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250177A3-BC60-4744-AAB8-94808D9F09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6973" y="6568927"/>
                <a:ext cx="5968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14:cNvPr>
              <p14:cNvContentPartPr/>
              <p14:nvPr/>
            </p14:nvContentPartPr>
            <p14:xfrm>
              <a:off x="4592893" y="6555247"/>
              <a:ext cx="254520" cy="23292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112C5A66-1FB5-C74F-A719-2ACD3DA6D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77773" y="6539791"/>
                <a:ext cx="284760" cy="263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14:cNvPr>
              <p14:cNvContentPartPr/>
              <p14:nvPr/>
            </p14:nvContentPartPr>
            <p14:xfrm>
              <a:off x="6032173" y="6544447"/>
              <a:ext cx="466200" cy="25452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533FE604-A4BC-CE48-8743-B8F58D9BD0B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17053" y="6529327"/>
                <a:ext cx="4964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14:cNvPr>
              <p14:cNvContentPartPr/>
              <p14:nvPr/>
            </p14:nvContentPartPr>
            <p14:xfrm>
              <a:off x="7011013" y="2808727"/>
              <a:ext cx="4318560" cy="3482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C7FE5E-6ACA-EC42-B769-3993D74BB5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95533" y="2793247"/>
                <a:ext cx="4349160" cy="35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14:cNvPr>
              <p14:cNvContentPartPr/>
              <p14:nvPr/>
            </p14:nvContentPartPr>
            <p14:xfrm>
              <a:off x="9233653" y="2856247"/>
              <a:ext cx="1852560" cy="35035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375B1E12-160E-B14B-BCB9-42ACCF5AB7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13493" y="2835727"/>
                <a:ext cx="1893240" cy="35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14:cNvPr>
              <p14:cNvContentPartPr/>
              <p14:nvPr/>
            </p14:nvContentPartPr>
            <p14:xfrm>
              <a:off x="7831453" y="4248007"/>
              <a:ext cx="407880" cy="49248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8574FC67-54CC-1C4B-BC17-11110F7EBB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16333" y="4232887"/>
                <a:ext cx="438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14:cNvPr>
              <p14:cNvContentPartPr/>
              <p14:nvPr/>
            </p14:nvContentPartPr>
            <p14:xfrm>
              <a:off x="9868693" y="3755887"/>
              <a:ext cx="5760" cy="16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7419D26-06A6-D745-96D9-12DF0846D0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48533" y="3735367"/>
                <a:ext cx="46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14:cNvPr>
              <p14:cNvContentPartPr/>
              <p14:nvPr/>
            </p14:nvContentPartPr>
            <p14:xfrm>
              <a:off x="9821173" y="3591727"/>
              <a:ext cx="577080" cy="444960"/>
            </p14:xfrm>
          </p:contentPart>
        </mc:Choice>
        <mc:Fallback xmlns="">
          <p:pic>
            <p:nvPicPr>
              <p:cNvPr id="142" name="Ink 143">
                <a:extLst>
                  <a:ext uri="{FF2B5EF4-FFF2-40B4-BE49-F238E27FC236}">
                    <a16:creationId xmlns:a16="http://schemas.microsoft.com/office/drawing/2014/main" id="{E40BEE2A-D36A-0943-8EBC-0775B0A357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0653" y="3571567"/>
                <a:ext cx="612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14:cNvPr>
              <p14:cNvContentPartPr/>
              <p14:nvPr/>
            </p14:nvContentPartPr>
            <p14:xfrm>
              <a:off x="9921613" y="4988887"/>
              <a:ext cx="556200" cy="34380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595F9077-A34F-2F40-BC3F-C327642589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06483" y="4973407"/>
                <a:ext cx="5868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14:cNvPr>
              <p14:cNvContentPartPr/>
              <p14:nvPr/>
            </p14:nvContentPartPr>
            <p14:xfrm>
              <a:off x="8736493" y="6406927"/>
              <a:ext cx="650880" cy="2595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5E758E6-18C5-0546-B16F-336B5AA08D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1022" y="6391807"/>
                <a:ext cx="681463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14:cNvPr>
              <p14:cNvContentPartPr/>
              <p14:nvPr/>
            </p14:nvContentPartPr>
            <p14:xfrm>
              <a:off x="9413653" y="5973127"/>
              <a:ext cx="349920" cy="23832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8649535-8FDE-3345-BB8A-CF7F8FE014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98517" y="5957647"/>
                <a:ext cx="38055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14:cNvPr>
              <p14:cNvContentPartPr/>
              <p14:nvPr/>
            </p14:nvContentPartPr>
            <p14:xfrm>
              <a:off x="11615053" y="4824727"/>
              <a:ext cx="354600" cy="3344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E5CEDEB3-5EC4-2E46-81EE-27FDB22E8EA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94554" y="4804207"/>
                <a:ext cx="39020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14:cNvPr>
              <p14:cNvContentPartPr/>
              <p14:nvPr/>
            </p14:nvContentPartPr>
            <p14:xfrm>
              <a:off x="11392933" y="4322167"/>
              <a:ext cx="640440" cy="2808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C8F5C724-8AFD-C44A-AD61-868FB7064B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72425" y="4301647"/>
                <a:ext cx="681097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0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DA5F-3B8A-B741-B826-DF767BEE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CAD3-71F7-7240-94B4-BE7CD623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Prediction of continuous values</a:t>
            </a:r>
          </a:p>
          <a:p>
            <a:endParaRPr lang="en-US" dirty="0"/>
          </a:p>
          <a:p>
            <a:r>
              <a:rPr lang="en-US" dirty="0"/>
              <a:t>Potential splits in the tree are measured by how much each split reduces mean squared error.</a:t>
            </a:r>
          </a:p>
          <a:p>
            <a:endParaRPr lang="en-US" dirty="0"/>
          </a:p>
          <a:p>
            <a:r>
              <a:rPr lang="en-US" dirty="0"/>
              <a:t>Computationally infeasible to consider every possible split.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Greedy approach. (Recursive binary splitting.)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14:cNvPr>
              <p14:cNvContentPartPr/>
              <p14:nvPr/>
            </p14:nvContentPartPr>
            <p14:xfrm>
              <a:off x="5841733" y="3407767"/>
              <a:ext cx="312480" cy="3546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92682970-C8DA-4341-A723-4078D9B56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73" y="3392303"/>
                <a:ext cx="348120" cy="38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14:cNvPr>
              <p14:cNvContentPartPr/>
              <p14:nvPr/>
            </p14:nvContentPartPr>
            <p14:xfrm>
              <a:off x="7265173" y="3249367"/>
              <a:ext cx="1667520" cy="454680"/>
            </p14:xfrm>
          </p:contentPart>
        </mc:Choice>
        <mc:Fallback xmlns="">
          <p:pic>
            <p:nvPicPr>
              <p:cNvPr id="27" name="Ink 28">
                <a:extLst>
                  <a:ext uri="{FF2B5EF4-FFF2-40B4-BE49-F238E27FC236}">
                    <a16:creationId xmlns:a16="http://schemas.microsoft.com/office/drawing/2014/main" id="{D3CE6AD8-D27E-624F-88A0-2081F0C1BC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0050" y="3229207"/>
                <a:ext cx="1698127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14:cNvPr>
              <p14:cNvContentPartPr/>
              <p14:nvPr/>
            </p14:nvContentPartPr>
            <p14:xfrm>
              <a:off x="6302173" y="3312367"/>
              <a:ext cx="751680" cy="5137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798039A7-5CBC-0F46-9FD5-D524B9FC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053" y="3297247"/>
                <a:ext cx="787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14:cNvPr>
              <p14:cNvContentPartPr/>
              <p14:nvPr/>
            </p14:nvContentPartPr>
            <p14:xfrm>
              <a:off x="9069853" y="3264847"/>
              <a:ext cx="370800" cy="4449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FD6F4AA-6491-7A44-8F37-27A770CA06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4373" y="3244327"/>
                <a:ext cx="4064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14:cNvPr>
              <p14:cNvContentPartPr/>
              <p14:nvPr/>
            </p14:nvContentPartPr>
            <p14:xfrm>
              <a:off x="9864013" y="3375727"/>
              <a:ext cx="40176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5799FA-420A-2046-AEF8-7F26D2815F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8893" y="3360607"/>
                <a:ext cx="432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14:cNvPr>
              <p14:cNvContentPartPr/>
              <p14:nvPr/>
            </p14:nvContentPartPr>
            <p14:xfrm>
              <a:off x="6963493" y="3815287"/>
              <a:ext cx="1471320" cy="43416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63E99661-7B3D-7E41-8E3D-03D5F8E68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8373" y="3794767"/>
                <a:ext cx="15019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14:cNvPr>
              <p14:cNvContentPartPr/>
              <p14:nvPr/>
            </p14:nvContentPartPr>
            <p14:xfrm>
              <a:off x="8545693" y="3809887"/>
              <a:ext cx="820800" cy="4395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253F5C-48FC-6444-A3D0-483508DC45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30566" y="3794407"/>
                <a:ext cx="85645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14:cNvPr>
              <p14:cNvContentPartPr/>
              <p14:nvPr/>
            </p14:nvContentPartPr>
            <p14:xfrm>
              <a:off x="9487813" y="3768127"/>
              <a:ext cx="444960" cy="5079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CCAE6DB-8046-8A40-A1FF-D8D83EB4FF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93" y="3752636"/>
                <a:ext cx="480600" cy="53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14:cNvPr>
              <p14:cNvContentPartPr/>
              <p14:nvPr/>
            </p14:nvContentPartPr>
            <p14:xfrm>
              <a:off x="1936453" y="5357167"/>
              <a:ext cx="1423800" cy="29988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F7B75163-7EB1-5D42-8511-6DFDFF81B2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6293" y="5339866"/>
                <a:ext cx="1459440" cy="33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14:cNvPr>
              <p14:cNvContentPartPr/>
              <p14:nvPr/>
            </p14:nvContentPartPr>
            <p14:xfrm>
              <a:off x="1854373" y="5693767"/>
              <a:ext cx="2558520" cy="5770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9F44DEDC-713E-F344-901B-D83CEF5D6A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3853" y="5673247"/>
                <a:ext cx="25992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14:cNvPr>
              <p14:cNvContentPartPr/>
              <p14:nvPr/>
            </p14:nvContentPartPr>
            <p14:xfrm>
              <a:off x="3645733" y="6355087"/>
              <a:ext cx="185400" cy="23832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1E9F44F0-B38D-414B-BB36-1D01D449AC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0613" y="6339967"/>
                <a:ext cx="21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14:cNvPr>
              <p14:cNvContentPartPr/>
              <p14:nvPr/>
            </p14:nvContentPartPr>
            <p14:xfrm>
              <a:off x="3751573" y="6349687"/>
              <a:ext cx="1032480" cy="33372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ACEA5DE3-939F-634D-A673-A803EDD45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6448" y="6334567"/>
                <a:ext cx="106309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14:cNvPr>
              <p14:cNvContentPartPr/>
              <p14:nvPr/>
            </p14:nvContentPartPr>
            <p14:xfrm>
              <a:off x="4614133" y="5815447"/>
              <a:ext cx="58680" cy="344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5C406C-0B50-7548-9AB3-314515752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8557" y="5799983"/>
                <a:ext cx="89469" cy="374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14:cNvPr>
              <p14:cNvContentPartPr/>
              <p14:nvPr/>
            </p14:nvContentPartPr>
            <p14:xfrm>
              <a:off x="4751653" y="5963407"/>
              <a:ext cx="122040" cy="259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78DF84-0FA8-934C-AC08-7AB31B844E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36173" y="5947927"/>
                <a:ext cx="152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14:cNvPr>
              <p14:cNvContentPartPr/>
              <p14:nvPr/>
            </p14:nvContentPartPr>
            <p14:xfrm>
              <a:off x="4921213" y="5757847"/>
              <a:ext cx="804600" cy="4971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1395301E-A571-F046-881A-CD552B12BAC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693" y="5737327"/>
                <a:ext cx="8402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14:cNvPr>
              <p14:cNvContentPartPr/>
              <p14:nvPr/>
            </p14:nvContentPartPr>
            <p14:xfrm>
              <a:off x="5841733" y="5672527"/>
              <a:ext cx="238680" cy="57168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818C4859-5170-A342-B4A0-E8AC44FA83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6590" y="5657417"/>
                <a:ext cx="269326" cy="601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14:cNvPr>
              <p14:cNvContentPartPr/>
              <p14:nvPr/>
            </p14:nvContentPartPr>
            <p14:xfrm>
              <a:off x="6365533" y="5843167"/>
              <a:ext cx="169560" cy="184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E012A13-57B1-C746-A837-6E84B15114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50413" y="5827687"/>
                <a:ext cx="200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14:cNvPr>
              <p14:cNvContentPartPr/>
              <p14:nvPr/>
            </p14:nvContentPartPr>
            <p14:xfrm>
              <a:off x="6841813" y="5672527"/>
              <a:ext cx="392040" cy="53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91C9A77-9DD9-D441-BC72-4DFB908C4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26693" y="5657407"/>
                <a:ext cx="42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14:cNvPr>
              <p14:cNvContentPartPr/>
              <p14:nvPr/>
            </p14:nvContentPartPr>
            <p14:xfrm>
              <a:off x="6804733" y="6318007"/>
              <a:ext cx="1312200" cy="387000"/>
            </p14:xfrm>
          </p:contentPart>
        </mc:Choice>
        <mc:Fallback xmlns=""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00AF33E7-94E9-744F-835E-45B8C606B2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9613" y="6302873"/>
                <a:ext cx="1342440" cy="41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14:cNvPr>
              <p14:cNvContentPartPr/>
              <p14:nvPr/>
            </p14:nvContentPartPr>
            <p14:xfrm>
              <a:off x="7445173" y="5772967"/>
              <a:ext cx="249120" cy="4658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8A2F420-5E81-EE44-AF88-615B152741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24653" y="5752823"/>
                <a:ext cx="289800" cy="506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14:cNvPr>
              <p14:cNvContentPartPr/>
              <p14:nvPr/>
            </p14:nvContentPartPr>
            <p14:xfrm>
              <a:off x="7778533" y="5963407"/>
              <a:ext cx="302040" cy="20700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260C84AC-E8C0-B147-9E8A-A72D5BB951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63413" y="5943212"/>
                <a:ext cx="337680" cy="24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14:cNvPr>
              <p14:cNvContentPartPr/>
              <p14:nvPr/>
            </p14:nvContentPartPr>
            <p14:xfrm>
              <a:off x="8186053" y="5751727"/>
              <a:ext cx="815400" cy="50328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13C7AD-592B-6448-902D-B14E707476B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65533" y="5731553"/>
                <a:ext cx="856080" cy="54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14:cNvPr>
              <p14:cNvContentPartPr/>
              <p14:nvPr/>
            </p14:nvContentPartPr>
            <p14:xfrm>
              <a:off x="3741133" y="5349607"/>
              <a:ext cx="2254680" cy="254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AB469F3-4C79-184B-91BD-51743E745B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20613" y="5329058"/>
                <a:ext cx="2295360" cy="295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14:cNvPr>
              <p14:cNvContentPartPr/>
              <p14:nvPr/>
            </p14:nvContentPartPr>
            <p14:xfrm>
              <a:off x="6794293" y="5058727"/>
              <a:ext cx="2254680" cy="492480"/>
            </p14:xfrm>
          </p:contentPart>
        </mc:Choice>
        <mc:Fallback xmlns="">
          <p:pic>
            <p:nvPicPr>
              <p:cNvPr id="177" name="Ink 179">
                <a:extLst>
                  <a:ext uri="{FF2B5EF4-FFF2-40B4-BE49-F238E27FC236}">
                    <a16:creationId xmlns:a16="http://schemas.microsoft.com/office/drawing/2014/main" id="{508B4150-4148-FF44-B419-D6C2BA0DA1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3773" y="5038207"/>
                <a:ext cx="22953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14:cNvPr>
              <p14:cNvContentPartPr/>
              <p14:nvPr/>
            </p14:nvContentPartPr>
            <p14:xfrm>
              <a:off x="4820413" y="5038207"/>
              <a:ext cx="264960" cy="23760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2F10DDEF-1809-674F-84AF-215B442C5B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00253" y="5017718"/>
                <a:ext cx="305640" cy="27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14:cNvPr>
              <p14:cNvContentPartPr/>
              <p14:nvPr/>
            </p14:nvContentPartPr>
            <p14:xfrm>
              <a:off x="4000333" y="5063767"/>
              <a:ext cx="603720" cy="23868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B989526A-C87A-0649-A3A4-4F8B0C45DC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79813" y="5043577"/>
                <a:ext cx="644400" cy="2797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39D5-9031-814C-A1D6-FA666AD2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2CF4-CEC5-4543-A741-D550056A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for overfitting (deep tree, with lots of splits)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Solutions:</a:t>
            </a:r>
          </a:p>
          <a:p>
            <a:pPr lvl="1"/>
            <a:r>
              <a:rPr lang="en-US" dirty="0"/>
              <a:t>Build the tree only if the decrease in RSS due to each split exceeds some threshold.</a:t>
            </a:r>
          </a:p>
          <a:p>
            <a:pPr lvl="1"/>
            <a:r>
              <a:rPr lang="en-US" dirty="0"/>
              <a:t>Problem: Can’t explore deeper splits further down in the tree.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Instead:</a:t>
            </a:r>
            <a:r>
              <a:rPr lang="en-US" dirty="0"/>
              <a:t> Grow a large tree, then prune.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14:cNvPr>
              <p14:cNvContentPartPr/>
              <p14:nvPr/>
            </p14:nvContentPartPr>
            <p14:xfrm>
              <a:off x="2391493" y="5201647"/>
              <a:ext cx="879120" cy="1328400"/>
            </p14:xfrm>
          </p:contentPart>
        </mc:Choice>
        <mc:Fallback xmlns=""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F77C4517-D7A5-214A-A8A9-B30C1BEF6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1325" y="5181127"/>
                <a:ext cx="919817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14:cNvPr>
              <p14:cNvContentPartPr/>
              <p14:nvPr/>
            </p14:nvContentPartPr>
            <p14:xfrm>
              <a:off x="3508213" y="5487127"/>
              <a:ext cx="1090440" cy="114876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95ABDC8-FD16-F247-B7D1-751BD7EA0E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693" y="5466967"/>
                <a:ext cx="112608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14:cNvPr>
              <p14:cNvContentPartPr/>
              <p14:nvPr/>
            </p14:nvContentPartPr>
            <p14:xfrm>
              <a:off x="4344853" y="5482087"/>
              <a:ext cx="2000160" cy="75168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BCFFD46A-BB33-934A-895C-06E2F4F493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4333" y="5461567"/>
                <a:ext cx="204084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14:cNvPr>
              <p14:cNvContentPartPr/>
              <p14:nvPr/>
            </p14:nvContentPartPr>
            <p14:xfrm>
              <a:off x="7016413" y="5535007"/>
              <a:ext cx="836640" cy="55872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9E59768B-C014-824C-9772-68BA52202EB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244" y="5514500"/>
                <a:ext cx="877698" cy="59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14:cNvPr>
              <p14:cNvContentPartPr/>
              <p14:nvPr/>
            </p14:nvContentPartPr>
            <p14:xfrm>
              <a:off x="6540493" y="5825887"/>
              <a:ext cx="227880" cy="169560"/>
            </p14:xfrm>
          </p:contentPart>
        </mc:Choice>
        <mc:Fallback xmlns="">
          <p:pic>
            <p:nvPicPr>
              <p:cNvPr id="49" name="Ink 50">
                <a:extLst>
                  <a:ext uri="{FF2B5EF4-FFF2-40B4-BE49-F238E27FC236}">
                    <a16:creationId xmlns:a16="http://schemas.microsoft.com/office/drawing/2014/main" id="{D696D785-847F-8445-88AE-96BF274553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9973" y="5805727"/>
                <a:ext cx="268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14:cNvPr>
              <p14:cNvContentPartPr/>
              <p14:nvPr/>
            </p14:nvContentPartPr>
            <p14:xfrm>
              <a:off x="7990213" y="5011207"/>
              <a:ext cx="905400" cy="56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8A5305-FC59-BD40-ACD6-C0737FA3F6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69693" y="4990687"/>
                <a:ext cx="9460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14:cNvPr>
              <p14:cNvContentPartPr/>
              <p14:nvPr/>
            </p14:nvContentPartPr>
            <p14:xfrm>
              <a:off x="9117373" y="5000407"/>
              <a:ext cx="53280" cy="40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F291E1-4F26-9947-AED4-510AE88DB8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6853" y="4979887"/>
                <a:ext cx="93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14:cNvPr>
              <p14:cNvContentPartPr/>
              <p14:nvPr/>
            </p14:nvContentPartPr>
            <p14:xfrm>
              <a:off x="9111973" y="4995007"/>
              <a:ext cx="169560" cy="127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56C4AB-BF1F-7640-86D5-AA194B90EF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96853" y="4979887"/>
                <a:ext cx="2001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14:cNvPr>
              <p14:cNvContentPartPr/>
              <p14:nvPr/>
            </p14:nvContentPartPr>
            <p14:xfrm>
              <a:off x="9286573" y="4995007"/>
              <a:ext cx="339120" cy="164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ECB90B-7D42-0F4F-B3F0-2A50BA1E281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66413" y="4974847"/>
                <a:ext cx="379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14:cNvPr>
              <p14:cNvContentPartPr/>
              <p14:nvPr/>
            </p14:nvContentPartPr>
            <p14:xfrm>
              <a:off x="9662413" y="4794127"/>
              <a:ext cx="301320" cy="328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F5E282-A7CB-9F4B-BE07-9E50882B4E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41893" y="4773607"/>
                <a:ext cx="3420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14:cNvPr>
              <p14:cNvContentPartPr/>
              <p14:nvPr/>
            </p14:nvContentPartPr>
            <p14:xfrm>
              <a:off x="10096213" y="4810687"/>
              <a:ext cx="10800" cy="259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296F5D9-EBDC-2642-812B-70ABBB0176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76053" y="4790167"/>
                <a:ext cx="51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14:cNvPr>
              <p14:cNvContentPartPr/>
              <p14:nvPr/>
            </p14:nvContentPartPr>
            <p14:xfrm>
              <a:off x="10043293" y="4952887"/>
              <a:ext cx="508320" cy="470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4B88197-C66D-A248-91FC-0C2C14797F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3133" y="4932367"/>
                <a:ext cx="54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14:cNvPr>
              <p14:cNvContentPartPr/>
              <p14:nvPr/>
            </p14:nvContentPartPr>
            <p14:xfrm>
              <a:off x="8668093" y="5572087"/>
              <a:ext cx="68400" cy="354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23D369E-127B-7D4E-880A-7E404F42E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52973" y="5556607"/>
                <a:ext cx="990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14:cNvPr>
              <p14:cNvContentPartPr/>
              <p14:nvPr/>
            </p14:nvContentPartPr>
            <p14:xfrm>
              <a:off x="8646493" y="5720047"/>
              <a:ext cx="418320" cy="169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BA7BE-8103-1F4B-9F4D-FF6B9CB1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31013" y="5704927"/>
                <a:ext cx="448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14:cNvPr>
              <p14:cNvContentPartPr/>
              <p14:nvPr/>
            </p14:nvContentPartPr>
            <p14:xfrm>
              <a:off x="9302413" y="5709607"/>
              <a:ext cx="233280" cy="137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29FE71-A46F-4E43-8BEE-36E6D5024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82253" y="5689087"/>
                <a:ext cx="273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14:cNvPr>
              <p14:cNvContentPartPr/>
              <p14:nvPr/>
            </p14:nvContentPartPr>
            <p14:xfrm>
              <a:off x="9524893" y="5682967"/>
              <a:ext cx="482040" cy="423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85BED45-5BE5-AA43-A79B-6E961BBAE94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04373" y="5662807"/>
                <a:ext cx="52272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14:cNvPr>
              <p14:cNvContentPartPr/>
              <p14:nvPr/>
            </p14:nvContentPartPr>
            <p14:xfrm>
              <a:off x="9477373" y="6095887"/>
              <a:ext cx="53280" cy="333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CA341A2-0F92-3F40-A6EA-C1A4F2D9AD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61893" y="608040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14:cNvPr>
              <p14:cNvContentPartPr/>
              <p14:nvPr/>
            </p14:nvContentPartPr>
            <p14:xfrm>
              <a:off x="9371533" y="6249247"/>
              <a:ext cx="217440" cy="6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FBA0CB-C4AC-E94A-9583-4C3F79A3C3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6053" y="6234127"/>
                <a:ext cx="2476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14:cNvPr>
              <p14:cNvContentPartPr/>
              <p14:nvPr/>
            </p14:nvContentPartPr>
            <p14:xfrm>
              <a:off x="9577813" y="6159247"/>
              <a:ext cx="270360" cy="17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1AD5F1D-7A79-FB41-8261-229AE40947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62333" y="6144127"/>
                <a:ext cx="30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14:cNvPr>
              <p14:cNvContentPartPr/>
              <p14:nvPr/>
            </p14:nvContentPartPr>
            <p14:xfrm>
              <a:off x="9863653" y="6159247"/>
              <a:ext cx="270360" cy="137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10FD4B-31BB-8A49-8CBE-C53DBB70537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48173" y="6144127"/>
                <a:ext cx="300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14:cNvPr>
              <p14:cNvContentPartPr/>
              <p14:nvPr/>
            </p14:nvContentPartPr>
            <p14:xfrm>
              <a:off x="10096213" y="6127567"/>
              <a:ext cx="5868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A5AB86A-5994-7B4E-A7E8-CC0291F38E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1093" y="6112447"/>
                <a:ext cx="889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14:cNvPr>
              <p14:cNvContentPartPr/>
              <p14:nvPr/>
            </p14:nvContentPartPr>
            <p14:xfrm>
              <a:off x="10054093" y="5926327"/>
              <a:ext cx="16200" cy="26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F7CB3E-70C3-2B40-84BB-5089F58946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33573" y="5906167"/>
                <a:ext cx="56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14:cNvPr>
              <p14:cNvContentPartPr/>
              <p14:nvPr/>
            </p14:nvContentPartPr>
            <p14:xfrm>
              <a:off x="10212853" y="5731207"/>
              <a:ext cx="502920" cy="460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34532A-26BC-714C-B891-85C8FE34881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97373" y="5716087"/>
                <a:ext cx="5335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14:cNvPr>
              <p14:cNvContentPartPr/>
              <p14:nvPr/>
            </p14:nvContentPartPr>
            <p14:xfrm>
              <a:off x="10826653" y="5598367"/>
              <a:ext cx="799560" cy="47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5E4501-185F-4F4F-89AA-4B6600831FE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06133" y="5577847"/>
                <a:ext cx="840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14:cNvPr>
              <p14:cNvContentPartPr/>
              <p14:nvPr/>
            </p14:nvContentPartPr>
            <p14:xfrm>
              <a:off x="11720893" y="5894647"/>
              <a:ext cx="57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9C81F6-6CCE-C046-BC7B-5E582A792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700373" y="5874487"/>
                <a:ext cx="46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1DF3-B3BB-BA4A-A9D9-51ED6857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Trees: 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1FA0-D1B5-C242-83EF-BD2EC5DF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Grow a large tree with recursive binary splitting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cost complexity pruning to obtain a set of best subtrees as a function of alpha.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Tune alpha using K-fold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150889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14461</TotalTime>
  <Words>1031</Words>
  <Application>Microsoft Macintosh PowerPoint</Application>
  <PresentationFormat>Widescreen</PresentationFormat>
  <Paragraphs>152</Paragraphs>
  <Slides>23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Machine Learning for Computer Systems</vt:lpstr>
      <vt:lpstr>Trees and Ensembles</vt:lpstr>
      <vt:lpstr>Tree-Based Methods</vt:lpstr>
      <vt:lpstr>Building Decision Trees:  Design Decisions</vt:lpstr>
      <vt:lpstr>Tree-Based Models</vt:lpstr>
      <vt:lpstr>Representation of the Feature Space</vt:lpstr>
      <vt:lpstr>Building a Regression Tree</vt:lpstr>
      <vt:lpstr>Tree Pruning</vt:lpstr>
      <vt:lpstr>Regression Trees: General Approach</vt:lpstr>
      <vt:lpstr>Classification Trees</vt:lpstr>
      <vt:lpstr>PowerPoint Presentation</vt:lpstr>
      <vt:lpstr>Decision Tree Algorithm: C4.5</vt:lpstr>
      <vt:lpstr>Decision Trees: Pros and Cons</vt:lpstr>
      <vt:lpstr>Ensemble Methods</vt:lpstr>
      <vt:lpstr>Bagging</vt:lpstr>
      <vt:lpstr>Bagging</vt:lpstr>
      <vt:lpstr>Random Forest</vt:lpstr>
      <vt:lpstr>Evaluation</vt:lpstr>
      <vt:lpstr>Advantages of Random Forest</vt:lpstr>
      <vt:lpstr>Boosting</vt:lpstr>
      <vt:lpstr>Parameters in Boosting</vt:lpstr>
      <vt:lpstr>AdaBoost: For Classification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44</cp:revision>
  <dcterms:created xsi:type="dcterms:W3CDTF">2020-05-08T15:07:02Z</dcterms:created>
  <dcterms:modified xsi:type="dcterms:W3CDTF">2022-11-10T17:29:26Z</dcterms:modified>
</cp:coreProperties>
</file>