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442" r:id="rId2"/>
    <p:sldId id="2565" r:id="rId3"/>
    <p:sldId id="468" r:id="rId4"/>
    <p:sldId id="260" r:id="rId5"/>
    <p:sldId id="259" r:id="rId6"/>
    <p:sldId id="267" r:id="rId7"/>
    <p:sldId id="263" r:id="rId8"/>
    <p:sldId id="262" r:id="rId9"/>
    <p:sldId id="261" r:id="rId10"/>
    <p:sldId id="264" r:id="rId11"/>
    <p:sldId id="265" r:id="rId12"/>
    <p:sldId id="266" r:id="rId13"/>
    <p:sldId id="268" r:id="rId14"/>
    <p:sldId id="443" r:id="rId15"/>
    <p:sldId id="439" r:id="rId16"/>
    <p:sldId id="466" r:id="rId17"/>
    <p:sldId id="458" r:id="rId18"/>
    <p:sldId id="465" r:id="rId19"/>
    <p:sldId id="462" r:id="rId20"/>
    <p:sldId id="459" r:id="rId21"/>
    <p:sldId id="460" r:id="rId22"/>
    <p:sldId id="463" r:id="rId23"/>
    <p:sldId id="464" r:id="rId24"/>
    <p:sldId id="440" r:id="rId25"/>
    <p:sldId id="467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e Kim" initials="" lastIdx="1" clrIdx="0"/>
  <p:cmAuthor id="1" name="Joshua Valdez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74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47723-25B9-CF47-A216-173A2D9E2DD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D432-F69C-4949-8970-D779AC03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3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551 617 8384,'0'-12'-738,"0"2"531,-4-1 212,2-1 0,-4 3 2,3 1 0,-3 2 266,-6 2 0,1 4-110,1-4 1,-3 2-59,-1 2 1,0 0-76,-5 0 0,1 6 52,-4 1 0,2 3-89,1 0 1,-2 3 89,3 1 0,-3 3 44,-1 1 0,3 3-13,1-3 1,3 7 23,-3 0 0,1 4-34,-2-2 1,-1 3 6,1 0 0,2 5-86,-1 2 1,1 5 76,-2-2 0,3 3-176,5 1 0,1 3 95,-2 1 0,6 9-121,3-2 0,1 2 29,2-1 1,0 4 148,0 7 1,0-5-358,0 4 0,5-2 269,3 2 0,5 0 0,2 1 0,4-7 41,0-5 0,3-5-19,4-6 1,-2-1 15,5-3 0,1-1 70,3-6 0,1-2-80,3-2 1,-1 2 0,4-5 0,-3-4-142,3-4 1,2-3 97,6 3 1,-1-4-83,8 1 0,-1-4-157,9-4 0,-3-2 89,6-5 0,0 0 136,-27 0 1,-1 0-1,33 0 97,-32 0 1,-1 0-1,36 0-7,-1 0 0,-34-2 0,0 0 75,0 1 1,-1-2 0,35-4-147,-34 5 0,0 1 0,35-4-71,-35 2 0,-1 2 1,2 0-1,0 0 30,2-3 0,0 0 1,-2 0-1,0 1 45,2-3 1,1 1 0,-1-1 0,0 1-48,0 0 0,0-1 0,3 0 0,0 0 48,3 2 1,0-2 0,-5-2 0,1 0-51,1-1 0,1-1 1,-2 1-1,-2-3 58,0 2 0,0-1 0,2-1 0,-1 0 48,0 0 0,-1-1 1,-2 1-1,-1-1-28,-1-2 0,1 1 0,-4 1 0,1 0 87,0-2 1,1 0-1,1 1 1,-1-1-81,4-1 1,-1-1 0,-2 1 0,-2-1-6,3 1 0,0-1 0,-4-1 1,-1-1-8,2 1 0,-2 0 1,1-3-1,-2 0 29,0 1 0,0-1 0,24-22-1,-6-5 0,-5 1 34,-2-5 1,-5-2 83,-2-6 0,-8 2-117,-2 2 0,-8-4 19,-1-6 1,-5-5-31,-3-2 1,-3 2 35,-7 5 0,-5 3-128,-3 1 1,-6 0 122,-5 0 0,-6 2-90,-4 5 1,-7 1 34,-1 3 0,-8-1 6,1 8 1,-9-1-41,-2 8 1,-2-4 16,24 23 1,-1 0 0,0-3-1,0 1-55,-5 1 1,0 1 0,0 0 0,0 0-144,-1 1 0,-1 1 1,-1-1-1,0 1 142,-4-1 0,-1 1 1,-1 0-1,-1 1 32,-2 2 1,-1 0 0,0 1 0,1 0 1,1 4 0,1 1 0,-1 0 0,1-1 30,-1 2 1,1 1-1,-2 1 1,0 1-28,1-1 1,1 1 0,-1 1 0,1 2 35,3-3 1,1 2 0,0 2 0,0 2 9,-1 0 1,0 0-1,1 3 1,0 0-100,2 0 1,1 3-1,0-2 1,1 2 61,-29 14 0,0 0-357,4 2 0,1 0 119,3 4 0,2-3-348,4 4 0,5 3 611,-1 4 0,7 0 0,-1 0 0,3 3 0,5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2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0 222 7820,'6'-6'840,"-1"5"0,-3-4 253,2 5-2,-4-5-653,10 4 1,-4-8 4,5 6 0,1-1-192,-2 4 1,5-1 95,0-3 1,8 3-147,-1-3 1,9 3 36,2 1 1,1 0-146,7 0 1,2 0 144,5 0 1,5-3-152,-1-1 1,0-4-103,0 5 0,0-6 13,-4 2 0,3 1 72,-3-2 0,-1 2 40,-7-1 0,1-1 5,-8 4 1,2-4-3,-5 5 0,-7-1-149,-1 4 0,-4 0 96,1 0 0,0 0-197,-4 0 98,0 5 119,-9-4-125,-1 4-41,-5-5-803,0 0 33,-5 0 516,4 0 0,-5 0-63,2 0 1,1 0 190,-4 0 1,4 0 29,-5 0 1,1-4-42,-5 1 1,-2-5 24,-1 4 0,-1-4 81,1 1 0,3-2-70,-2 2 0,1-3 241,-2 3 1,6 2 22,-2 1 0,2-1 14,-1 1 0,4 0 303,2 0-200,-3 3 186,6-4-229,-4 5 0,10 0 39,3 0 0,2 4-71,0-1 0,7 6 62,1-2 0,-1 2-52,1-2 1,1 3 11,2-3 0,-2 3-81,-1 1 1,-3 0-101,3 0 0,-4 1 83,1 3 0,-3-3-118,-1 3 0,-5-3 11,-2-1 1,-3 0 58,-1 0 0,-5 0-82,-3 1 1,-6-2 88,-5 1 1,-2 1-145,-5-2 0,1 5-101,-4 0 0,0-1-232,-5-2 0,5 2-682,0 1 1,1 4 37,-2 0 1119,3 1 0,5 3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1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7907,'0'-10'-357,"0"-1"1,0-1 1039,0 2 1,0-1-5,0-1 0,0 5-318,0 0 0,5 4-55,3-1 0,2 0-35,5 0 1,-1 0-155,4 4 0,2-3 98,5-1 0,4 0-193,4 4 1,1 0 0,2 0 1,9 0-12,6 0 0,4 2-52,4 1 1,2 0-386,5 4 1,2-3 336,1 3 0,5-1 105,-34-3 1,1 2 0,0-1 0,0 2-35,1-3 1,0 1 0,2 1 0,-1 0 33,-1 0 0,1 0 0,3 3 0,0-1 53,2 0 0,0 1 0,-3 1 0,-1 0-207,0-1 1,0-1-1,-2 2 1,-2 0 204,3-1 0,-1-1 0,-2 2 0,1 2-25,1-2 1,0 0-1,-4 0 1,-1-1 13,0 2 1,-1-1 0,28 4 71,-5 2 1,-3-3-24,-1-1 1,-6-1 130,-5-3 0,-9 2-96,-10-6 1,-3 1 21,-3-4 1,-3 0 229,-5 0 0,-4 0-122,0 0 782,-4-5-842,7-1-113,-9 0-143,4-4-266,-5 9 105,0-4-45,0 0 137,0 4 1,0-5-116,0 2 1,-4 2-227,0-6 329,-4 1 1,2-4-65,-5 0 0,-2 0 83,-1 0 0,2 0-97,-3 0 1,3 0 52,1 0 1,-1 0 187,2 0 0,-1-1-42,-1 2 0,5 4 115,0 2-554,0-2 208,-5 5 246,6-5-70,1 6 1,10 6 212,3 1 0,2 7-151,5 0 0,-1 5 137,4 0 1,-3-2-51,4 1 1,-7-4 72,3 1 1,-3 1-94,0-1 1,-3-1 21,-1-3 1,-3 0-2,-5 0 1,-3-1-43,-4-3 1,-2 3-51,-9-3 1,-4-1 52,-4 2 0,-8-2-401,1 1 0,-2 3-195,2-2 0,-1 1-430,1 3 0,-2 0 351,2 3 624,-3 1 0,12 7 0,-2-2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2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 8006,'0'6'3974,"0"-1"-3633,0 0-137,0-4-34,0 9 1,0-2 227,0 6-441,0-1 213,0 12 1,-1-5-52,-2 9 0,0 5-145,-5 7 0,5 5-500,-4 2 370,4 5 1,-5-8-425,4 3 1,0-7 267,4 0 0,0-11-550,0 0 1,0-10-193,0-6 263,0-2 0,0-7 791,0-5 0,0-9 0,0-9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2.9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0 155 8006,'0'-18'0,"0"-3"213,0 3 1,4-1-94,0 0 0,1 3 315,-2 5 0,4 4 534,3 0 0,1 5-588,1-2 0,-2-1-140,1 1 1,5 0-199,3 4 0,-2 2 118,1 1 0,1 0-134,3 4 0,0 4-10,0 4 0,1 0 71,3 0 1,-3 3-46,3 3 0,0 2-68,-5-1 1,-1-1 65,-9-3 0,-1 1 58,-3-4 1,-1 4-146,-6-5 1,-6 1 124,-1-4 1,-7 0 51,-5 0 0,-7-1-143,-3-3 1,-3 2 66,-1-6 0,0 5-448,0-4 0,1 3 186,2-4 0,3 5-476,6-5 0,3 1-687,3-4-419,3 0 1196,1 0 0,10 2 593,5 1 0,10-2 0,2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1 287 8190,'0'6'3736,"0"-1"-2801,0-5-366,0 0 0,0-5-861,0-2 1,2-4 48,1-4 0,3 1-135,5-4 1,2-4 122,1-4 1,5-1 89,6 2 0,2 0-426,2-4 1,-2 8 208,-4-1 0,-1 8-226,-1 3 1,-3 5 123,-3 6 1,-3 0-28,-1 0 0,-1 6 511,-3 5 0,3 5 0,-4 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0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12 530 8006,'11'6'-118,"-4"-1"-59,1-5 1,-1 0 826,4 0 0,0 0-169,0 0 1,-2-4-113,2 0 1,-7-1-143,8 1 0,-4 2 284,3-5-373,5 0 1,-3-4-134,1-1 1,-3 1 136,-3 1 0,0-2-128,-4 1 1,-1 4-269,-3 0 1,-1-1 135,-3-3 1,-2 4-167,-4 0 0,-7 4 126,-1 0 1,1 1-107,-2 2 0,3 2 109,-3 1 0,-1 4 123,5 3 1,2 1-21,6 1 0,-3-2 19,3 1 1,2 1 182,1 3 1,3-3-54,1 3 0,1 1-97,3-1 1,3-1 19,8-2 1,2-5 171,5 1 1,0-2-65,0 1 0,4-2-654,-1-5 0,6 0 159,-2 0 1,2 0-23,-2 0 1,2-5 78,-5-2 1,0 1 61,-4-2 1,0 1-17,0-5 1,-5 2 42,-3-1 1,-1-1 201,-2 2 19,0-7 0,-5 5-51,-2-3 0,-3 3 301,-1 1 4,0 1 0,-1 0 306,-3 2-400,3-1 0,-8 6 355,5-4 1,0 4-157,0 0 1,2 1-42,-6 2 0,1 0-163,-4 0 0,0 2 25,0 1 0,-1 4-55,-3 3 1,3 1-166,-3 1 0,3 0-105,1 3 1,3-3 97,1 3 0,1 0 102,-1 0 0,-2 0-11,5-4 0,0-1-436,0-3 1,2 3 151,-1-3 0,3-2 16,3-1 1,3-4 100,6 0 1,0 0-102,3-4 1,-2-2 246,5-5 1,1-5-76,3-3 0,0 1 241,0-4 0,-3 1-80,-1-9 1,0-3 54,4-8 0,-1-3-52,-3-4 1,-3 3 74,-7-3 1,-4 4-154,-4 4 1,-1 6 9,-2 9 1,0 7 217,-4 8-184,-1 3 0,-1 9-205,1 1 0,-1 5 50,6 6 0,-2 9 73,1 6 1,3 2 5,-2 2 0,3 1 2,3-1 0,-2 4 35,3 0 1,2 0 1,1 0 1,-1-6-225,2 2 1,-4-3 64,3 3 0,-3-6-289,3-5 0,-4-1-116,5-6-43,-1-1 0,1-7 566,-1-3 0,0-3 0,4-1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8409,'6'0'3164,"-1"0"-2653,-5 0-1201,5 0 550,-4 0-1437,5 0 1058,-6 0 1,-2 0 518,-2 0 0,3-5 0,-4-1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7879,'10'-1'-217,"-3"-3"240,-2 3 0,-4-4-318,3 5 236,-3 5 0,4 1-665,-5 5 724,0-5 0,-5 9 0,-1-3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5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0 473 8112,'0'-7'-828,"0"-1"1,0 5 543,0-5 239,0 6-63,0-8 94,0 9 1,2-4-17,1 5 34,-2 0 2,4 0 0,-4 0 178,3 0-192,-3 0 0,4 2 272,-5 1-230,0-2 311,5 4-82,-3-5 128,2 0-96,-4 0 2556,0 0-2893,0 5 120,0-4 1,-4 9 0,2-4-153,-2 5 1,0 0 70,0 0 0,0 0-20,4 1 0,0-2 38,0 1 0,0 1-3,0-2 1,0 1-19,0 1 0,5-2-16,2 1 0,3-3-13,1-1 1,4-4 39,0 0 1,4-1-2,0-2 1,1-2 2,3-1 1,-2-5-191,2-6 0,-1-3 37,-1-6 1,3 0-93,2-3 0,-3-2 67,3-5 0,-7-5-199,0-2 0,-5-3-63,5-1 0,-7 5 94,-1 2 1,-5 3 2,-6 1 0,0 3 336,0 0 0,0 10-151,0-2 0,0 11 151,0 0 0,0 6 0,0-2 334,0 4 1,-4-1-201,1 8 1,-1-1 191,4 4 0,0 2-111,0 5 1,0-1 298,0 6 1,-4 4-151,0 7 1,1-2 44,3 1 0,0 1-115,0 3 1,0 1-249,0 3 1,0 0 95,0 4 0,0 1-143,0-5 0,0 3-375,0-3 1,0-2 185,0-6 0,0-2-312,0-4 0,0-6-113,0-3-416,0-2 624,-5-5 1,1-7 1,-4-7 1,-2-5 404,3-2 0,-3-3 0,-1-6 0,0-4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5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23 111 8112,'-11'-5'84,"5"-1"0,1-1 339,5-1 0,0 5-96,0-4 0,6 4 164,5 0 1,1-3-76,6 3 1,-1-2-135,5 1 0,-1 3 190,8-3 1,-4 0-112,5 0 0,3 0 53,4 4 0,4-1-96,0-3 1,5 2-89,2-6 1,0 6-332,-4-2 1,-4 3 165,1 1 0,-7-3-163,-1-1 1,-4 0 102,-7 4 1,-5 0-2098,-3 0 1513,-1 5 0,-7-2-1744,-2 3 2323,-8 2 0,-12 3 0,-7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2.02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872 243 8278,'-4'-10'-214,"0"-1"1,1-1-332,3-3 1,-3 3 507,-1-3 1,-4 6 485,5 2 0,-6 3-260,2-3 0,-3 4-123,-1 0 1,-1 0 25,-3 0 1,1 1-13,-4-2 0,5 4 27,-2 0 1,-1 0-22,1 0 1,-3 3 20,3 0 0,-4 6-73,0-1 1,-1-2 39,2 1 0,-3 0-110,3 4 1,-6 1 101,-2-1 1,-1 1-19,1 2 1,3-1 15,-3 1 1,-1 0-7,2 1 0,-1-3-37,4 3 0,4 0-2,-1 0 1,2 1 11,-1-1 0,-2-1 1,5 4 0,0-3 10,5 3 0,-2-3-2,1 3 1,4-3 2,0 3 0,-1-3-6,-3 3 0,4 0 0,0 4 0,-1 1-7,-3-2 0,4 5-6,0 0 0,0 3-30,0-3 1,-2-1-8,1-2 0,2 0-11,-1 3 0,4-4 38,0 0 0,1 0 107,2-4 0,0 0-55,0 0 0,0 0 67,0 4 1,0-3-97,0-1 1,0 1 11,0 8 0,0-4-23,0 2 0,0-1-7,0-3 0,0-1 4,0 2 0,4-7 22,0 3 1,-1 0 38,-3-4 0,0 1 8,0-4 1,4 0-4,-1 0 1,5-4-43,-5 1 1,6-1 12,-2 4 1,0 0-131,0 0 0,0-1 124,4-3 0,1 3-155,-2-3 1,-2 3 77,-1 1 1,1-1-56,2-3 0,-2 3 116,-1-2 1,1 0 3,2-1 0,1 2-40,1-6 1,2 6 11,1-1 0,4-2-13,-5 1 0,5-1 24,-5 2 1,5 2-19,0-4 0,1 1 15,-2 0 0,3 0-58,-3-1 1,2 4 27,-2-2 1,3-2-8,-2 1 0,1-1 6,2 2 0,0 1 1,1-1 1,0-2 24,2 1 1,-1-3 0,1 4 1,2-5-7,-1 4 0,0-3-15,-4 3 0,0-3 1,0 4 1,3-2 7,2 1 1,-2 1-24,-3-4 0,4 4-13,0-5 1,4 5-8,0-4 0,1 2 45,2-2 1,1 4-3,-1-5 0,4 5 24,-1-4 0,5 2-34,-4-2 1,2 1 11,-2-1 1,5 1-82,-1 2 1,-2-1-6,1-2 0,2-2 34,5 6 0,3-6-10,1 2 0,3 1-83,-2-1 1,-2 0 100,1 0 0,3-2 56,1 6 0,2-5-56,-10 5 1,5-4 42,-4 3 1,3-1-99,-3 2 1,0 1-5,-5-1 0,7-2 73,1 1 1,-2-4-5,-2 5 0,3-6 34,-3 2 0,6-1-49,-2 1 1,-1-4 42,-3 4 0,3-2-40,-3-2 1,2-4 59,-1 0 1,-4-3-31,0 3 0,0-4 3,-3 5 0,2-6-69,5 2 0,-1 1-10,5-2 1,-5 1 72,5-4 0,0-1-27,7-3 0,-6 3 16,2-3 0,-7 2-6,0-2 1,2 1 41,1-4 0,-2 0-8,-1-4 0,1 4 4,-2-1 1,5 1-8,-4-4 1,-1 1-16,-2 3 1,-6-3 126,-3 3 1,0-5-112,1-2 0,-4 1 108,0-1 0,-1-2 22,-6 1 1,1-6-86,-2-1 0,-5 0-11,2-4 0,-7-2-8,0-1 1,-3-8 13,-1-4 0,-5 3-18,-2 1 1,-4 7 127,0 1 1,0 4-1,-4-1 1,-4 3-160,-6 1 0,-3-1 54,-6 1 0,-4 0-131,-2 0 0,-4 0 36,-4 0 1,-2 0-201,-5 0 0,-8-3 201,-4-1 0,-6 0-277,0 4 1,26 16 0,0 1 278,-2-1 0,-1 1 0,-3-1 0,-1 0 18,0 1 1,-1-1-1,-4 2 1,1-1 40,3 1 1,0 1 0,-4-1-1,0 3-38,0 0 1,1 1 0,-2 1 0,0 0 104,-1 0 0,1 1 0,-1 0 0,-1 1-295,0 0 1,0 2 0,-2-1 0,0 1 313,-2-2 1,0 2-1,-1-1 1,0 1-59,3 1 0,-1-1 0,3 3 0,1 0 9,6 1 0,0 1 0,-2-1 0,0 2-147,0 0 1,0 0 0,1 0 0,1 0 110,3 0 1,1 0 0,1 2-1,2 1-49,-29 4 1,0 3 96,-1 1 1,7 0-135,5 0 0,5 2 50,6 1 1,6-1 333,5 1 0,3-1-353,7-3 1,4 1 469,7 1 0,3-5-522,1 0 0,0-3 499,4 3-1234,0-5 643,4 8 0,2-8-472,2 1 0,2-1 64,5-2 1,5 0 589,2 0 0,12 0 0,5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8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56 872 11781,'0'-6'3235,"0"1"-1816,0 5-263,0 0-737,0-5-273,0 4 1,-2-8 150,-1 6 0,0-7-242,-4-1 1,4-5 143,-5-6 0,2-1-209,-1-3 1,-2-6-29,5-5 1,1-5-177,3 2 1,0-7-30,0 0 1,1-6-82,3 2 1,2 3-37,5 4 0,0 6 101,0 8 1,-2 8-192,-1 7 326,-3 9-359,0 0 1,-4 12 90,3 6 1,0 3-49,0 8 0,6 4 137,1 2 0,0 6 103,4 2 0,-3 0-11,-1-4 0,-1-5-37,-3-2 0,3-1 386,-3-2-116,-1-4 877,-2-13-660,1 0 0,-4-15 214,3-3 0,2-9-256,1-1 0,2-8-124,-2 1 0,4-3 90,1-1 0,0 0-43,6 0 0,0-5 113,4-3 0,1-1-158,-2 3 1,0-2-44,-2 8 1,-3-1-20,-6 13-212,-3 6 36,-2 10 0,-5 10-372,0 2 0,3 8 226,1 3 0,0 9 62,-4 6 1,4 4 213,-1 3 0,1 5-156,-4-1 0,3 1 234,1 7 1,1-1-225,-1 4 0,-3-5-343,2-2 1,0-4 71,1-4 1,-3 1-108,3-8 0,1 0-252,-2-11 0,1 2-228,-4-10 417,5 1 620,-4-9 0,4-1 0,-5-5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3.1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342 573 8405,'-6'-5'0,"0"-3"164,1-1 1,4 1-1,-4 1 574,1-2-583,2 5 0,-8-1 84,3 5 0,-3 0-97,-1 0 58,-5 0 1,4 1-80,-3 3 1,-1 3-198,1 8 0,-3-2-157,3 5 1,-3 1 192,3 3 0,1 0-70,3 0 0,-4 1 38,1 3 0,0-2 203,7 6 1,-3-2-96,2 1 0,-1 6 15,-3-6 1,6 6-16,3-6 1,0 2 11,0 3 0,2 3-52,-3 0 0,4-1 57,4-3 0,-2 4-136,6 0 0,-2 3 36,6-4 1,-1 3-9,0-3 1,0-1-18,0 2 1,4 0-5,-1 0 1,5-5 51,-5-6 1,5-2-7,-5 2 1,6-7 125,-2 4 0,3-9-83,1 1 1,1 1 98,3-1 1,1-1-113,3-3 0,5 1 9,-2-2 0,5 1-27,3-5 1,-4 3-3,6-5 0,4 3 8,4-3 1,4-1-15,4-3 1,-1 0-239,4 0 0,-2 0 245,6 0 1,0 2 20,7 2 1,-5-4-9,2 4 0,-2-1-21,-2 0 1,0-1 10,0 1 1,-5-1-2,-2-2 0,-2 0 20,-3 0 1,6 0-3,3 0 1,-3 0 42,-1 0 1,2 0-52,2 0 1,-1-2 151,5-1 1,-7 0-79,6-4 1,-9-1 96,-2-2 1,1-1-184,-5-1 0,-3-3 123,0-4 0,-1 2-97,1-1 0,2 0-3,5-5 0,-5-2-61,-2-1 0,-3 0 99,-1 4 1,2-5-63,1-2 1,-1 0 35,1 0 1,-1 0 88,-2-4 0,1 0-159,-2-1 1,-3 1-6,-3 0 0,-4-1 38,0-2 0,0 1 20,-4-2 0,-2 3 171,-5 1 0,-5 0-97,-2 0 1,-3 0-59,-1 0 0,-5 0 253,-2-1 0,-3-3-226,-1 1 0,-6-8-41,-5 4 0,-2-6 7,-5 5 0,0-1-13,-4-3 0,-5 2-131,-2-1 1,-4 5 137,0 2 0,0 2-24,0 2 1,-5 1 165,-2 3 1,1 2-52,-2 5 0,-4 3-30,-7 1 0,-6 0-251,-4-4 0,-4 5 187,-5 2 0,34 7 0,-2 0-3,0 0 1,-3 2 0,-1-3 0,-1 3-88,2 0 0,-1 0 0,-2 3 1,1 0 29,2-2 1,-1 2-1,-2 1 1,-1 0 45,0-1 0,1-1 0,-3 2 1,1 2-69,3-3 1,0 2-1,-1 0 1,0 2 30,5 0 0,-1 2 1,1-3-1,-1 2-21,0 2 1,1-1 0,-1 0 0,1 2 12,-1-1 0,1 2 0,2 2 1,1-1-161,-25 8 0,-2 5-163,5-2 0,-2 7-107,6 0 0,2 6 5,9-2 1,0 3 86,0 1 1,0 4-239,0 0 636,5 4 0,-4-2 0,5 5 0,0 1 0,1-1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4.34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1092 8042,'7'-3'-954,"0"-1"1248,1 0 0,-2 3 364,-2-2-688,2 1 1,-4-3 87,5 5 1,-4 1 375,0 3-225,4-2 1,-1 6-6,5-4 0,0 4-11,0-1 1,1-1 31,3 2 0,-1-1-82,4 5 1,1-3 2,7-2 1,-2 4-132,6-5 0,0 4 86,3 1 1,3-3-156,1-1 1,4-3 104,0 3 0,-1-4 39,-1 1 0,2 0-23,3 0 1,2 0 9,1-4 1,-1 1-84,1 2 0,3-1 83,-3 1 0,3-1-88,2-2 1,-6 0 6,6 0 1,-2 3-11,-2 1 1,6-1 4,1-3 1,4 0-362,3 0 0,3 0 367,-3-4 1,4 1 0,4-4 1,-2 3 220,1-3 1,4 1-163,1-2 1,-36 4 0,1 0 61,1 2 0,0 0 0,-2-2 0,-1-1 0,2 2 0,-1-1 1,32-6 119,0 0 1,2-2-161,1 1 1,-5 1-9,-2-2 0,-1-3-39,5 1 1,-1-1 88,4 4 0,-4 0-225,0 0 0,3 1 107,-3 3 0,3-3-67,2 3 1,-5-2-232,4 2 0,-1-3 377,-2 3 1,1-3-2,-1-1 0,-4-1 137,0-3 0,-1 3-86,-6-3 0,5-2-198,-1-2 0,-3 2 145,-2-1 0,-2 1 61,0-2 0,2-1 54,1 1 0,-4 0-77,-3 1 1,-1-3-11,5 2 0,-6-1-78,-3 2 1,0-3 102,1 3 0,-3 1 70,3-2 0,-3 2-84,-1-1 0,-4 1 63,1 2 0,-2 1 172,1-4 1,6 1-223,-5-2 0,-1 0 404,-7 5 1,4-6-284,0 1 0,-1-2 121,-3 0 0,0-2-325,0 1 1,-3 1 105,-1-2 0,-4 1-204,0 0 0,-2 5-32,0 2 0,-2 0 115,-3 0 0,3 0-69,-3 4 0,-2 1 54,-1 3 1,-3-1-191,-1 4 0,0-4-80,0 5 0,-4-5-433,1 4-71,-6 1-371,3 3-5628,-5 0 6217,-15 0 1,5 0 231,-17 0 1,2 0-155,-8 0 1,-5-4-107,-3 1 566,-11-6 0,-5-2 0,-9-6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5.78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0 210 8215,'0'6'-413,"0"-1"3579,0-5-2681,5 0-485,1 0 0,9 0 4,0 0 1,3 0 112,-3 0 0,8 0-10,-1 0 0,8 0-18,4 0 0,4 0-55,6 0 0,4 0 69,-1 0 0,3 0 101,-3 0 1,-1 0-63,6 0 1,-2 0 30,2 0 1,-3 0-76,-5 0 1,-3 3 14,-1 1 1,-1 0-43,2-4 0,0 0-109,-4 0 1,1 0 56,-1 0 1,-3 4 64,3-1 1,-3 1 44,-1-4 0,-3 4-61,-1 0 0,-2-1 127,-2-3 0,0 0-10,-11 0 0,5-1-16,-5-3 0,0 2-117,-7-6 1,2 5 9,-6-5 0,1 4-124,-4-2 150,5 3-179,-3-2 1,2 4 84,-4-3-218,0 3-2205,0-4 2331,-4 5 66,2 0 1,-4 0-27,3 0 4,1 0 228,-2 0-257,-2-5 154,6 4 0,-7-4-125,3 5 53,3-5-94,-4 4 51,5-4 1,-1 1-85,-2 1-49,1-1 205,-2 4-113,4-5 472,0 4-35,0-4-320,-6 5-62,5 0-2681,-4 0 2586,0 0 0,-1 0 45,-5 0 1,0 0-16,0 0 0,-1 0 155,-3 0 1,2 0-94,-5 0 0,3 0 86,-3 0 0,3-5-54,-3-2 0,0 1 32,0-2 0,0 1 16,4-5 0,1 2 12,-1-1 0,3-1 25,3 2 1,0-1 157,4-1 1,1 5-38,3 0 1,0 3-142,0-3 1,1 5 106,3-2 1,-2 2-63,6-2 1,-2 2-127,6-1 1,-1 1 9,0 2 0,3 4 14,1 0 1,1 3 31,-1-3 1,-1 4-14,4 0 1,-5 1-49,2 3 0,-3-5 56,-1 1 0,1-2-37,3 6 1,-3-5 32,3 1 0,-6-2 29,-2 6 0,0-5-38,4 1-20,-5-1 1,-1 4-31,-5 0 1,0-4-110,0 1 0,0-5-176,0 4 298,-5 1 0,-1 3-138,-5 0 0,0 0 58,0 0 1,-1 0-161,-3 0 0,3 0-61,-3 0 1,3 0-79,1 0 0,0 4-332,0-1 1,0 2 244,0-1 1,0-1-291,0 4 772,0-5 0,5 8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6.3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0 176 8174,'2'-6'-3,"1"-2"0,0 1 14,4-5 1,-5 6 587,2-2-281,2 5 0,-4-3-111,1 2 1,3 4-174,2-4 0,-2-1-8,1 1 0,2 1 104,6 3 0,-3-2 119,3-1 0,1 1-27,3-2 1,3 0-34,4 0 1,-3-4-63,3 0 1,1 2-79,-2-1 0,6 3 88,-2-3 0,-2 3-93,-1-4 0,-3 2-80,-1-1 0,-1 1 125,-3 2-238,3 3 0,-9-4 32,3 5 0,-3 2-133,0 1 1,-5 0 29,0 4 0,-3-3 24,3 3 1,-1 2 110,2 6 1,1-2-20,-6 5 1,4-3 120,-3 3 0,1 1-65,-1 3 0,-3 3 126,2 1 0,-1 1-4,-2-1 1,4-2 120,-1 6 0,0-6-121,-3 2 1,2 1 162,2-1 1,-3-5-179,2-2 0,-1-2-18,-2 1 1,1-2-102,3-5 1,-3-3 130,2-1 0,-1-3-1054,-2 3-166,0-4 271,0 1 1,-6-4 877,-5-4 0,-5-7 0,-7-7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14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353 44 8164,'18'-3'-197,"-4"-1"1,-1-4-39,-3 5 1278,1-6-630,1 8 0,-2-7 228,1 4 199,-5 0-419,4 4 0,-7 0 683,4 0-355,-4 0-22,1 0 0,-16 0-535,-3 0 1,-8 0-132,1 0 0,0 0-137,-4 0 0,-1 0 70,2 0 1,-6 0-326,2 0 0,2 0 163,1 0 1,-1 4-46,1 0 0,0 0 28,0 0 0,6-3 114,-2 3 0,7 1 30,1-2 0,5 3 41,2-3 368,4-2-310,-2 9 0,10-5 215,3 3 0,2 1-53,1-1 0,-1 2-109,2 0 0,-1 1-57,-1 1 0,-2 2-116,-1 1 1,-3 3 90,4-3 1,-5 4-18,4 0 1,-4 1-94,1 3 1,-3-1 47,-1 0 0,-1 0 19,-3 0 0,-1 4 0,-3-1 1,-1 1 16,1-4 0,2 2-19,-1 1 0,4-2 0,-5 3 0,6-4 18,-2-4 1,-1 2-7,1-5-43,0 4 1,4-7 14,0 3 176,0-3-172,0-5 194,0-2-152,0-5 664,6 0-481,-6 0 1,11-4-186,-4 0 0,2-3 7,3 4 1,-1-5-139,-1 4 0,3-5-413,1 3 1,-1 0 234,1 3 0,4-2-340,0 1 0,0 1 215,0 3 1,-3-4-351,3 0 1,-5 0 99,2 4 1,1 0-713,-1 0 727,-1 0 657,-3 0 0,1 6 0,-2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4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0 122 7641,'8'-7'765,"-1"0"1,-3 3-157,3-4 0,-4 5 431,0-5-686,3 6 1,0-6 223,6 4 1,-2-1-70,1 1 1,1 3-88,-2-3 0,3 3-371,1 1 0,0-4 79,4 0 1,0 1-553,0 3 1,3 0 334,-3 0 0,-1-3-223,2-1 1,-5 0-191,5 4 0,-6-4-419,1 1 0,-1-1 217,-2 4 0,-1-2-1143,-3-1 1845,3 2 0,-4-9 0,5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7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1 132 8083,'11'0'979,"0"0"268,0 0-813,0 0 0,0 1-127,0 3 1,0 2-73,0 5 0,-1 0-209,-3 0 0,3 4 113,-3 0 0,5 3-161,0-3 0,1 1-37,-5-2 1,1-1-46,2 1 0,-1-1 24,-3-3 0,3-2-1,-3-1 535,-1-5-361,3 4 1,-4-8 132,2-2 0,-1-5-72,-2-6 1,1-5-66,2 2 0,4 0 36,-5-4 1,4 2-395,1-5 1,1-2-53,-1 0 0,3 2-230,1 3 1,-1 1 237,-8 2 1,5 4-109,-4 4 1,-2 4-1343,-1-1 1187,-4 6 1,2-2 575,2 8 0,-3 6 0,4 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1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144 78 8083,'7'-3'286,"1"-1"635,-5-5-285,1 3-375,-4-5 1,-1 0-126,-2 0 1,-4 3 112,-4 2 1,0 3-272,0-1 0,0 3 117,0 1 1,-4 0-256,1 0 1,-1 1 15,4 3 1,0-1-131,0 3 1,3 2 88,1 3 1,5 0 116,-2 0 1,3 0 115,1 0 0,0 0-70,0 0 1,0-3 235,0-1-201,5 0 1,1 0-124,5 1 86,0-6 0,0 3-37,0-5 17,0 0 1,0 0 33,0 0 1,-4 0-84,1 0 44,-6 0 29,8 0 0,-4 0 0,1 0-175,1 0 61,-6 0-43,8 0 1,-5 1-121,3 3 0,-2-3-163,-3 3-98,3-2 0,5-2 558,0 0 0,0-6 0,1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37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 8083,'0'-6'2249,"0"-4"-1779,0 9-47,0-4 0,0 19-363,0 4 0,0 9 109,0-1 0,0 8-169,0-1 1,0 4-37,0 0 1,5 6-200,3 9 0,-2 1-75,1-2 0,-1-2-297,1-5 1,3-8-69,-3-3 1,-1-7-208,-3-1-171,3-7 1053,-4-6 0,8-7 0,-4-5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68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0 199 8092,'11'0'-65,"1"0"1,-5 4-140,0-1 0,0 2 965,5-1-458,-1-3 0,-4 7-78,0-4 0,1 4-118,3 0 1,-4-2-35,0 1 0,-3 1-4,3 3 1,-3-3-65,4-2 1,-5-2 152,4 4-39,-4-6 0,3 3 103,-2-5-131,-3 0 0,5-1 45,-3-3 0,-1-2-28,2-5 0,1-4-147,-2 0 0,1-4 95,-4 1 0,3-3-223,1-2 1,0 2 59,-4-1 1,4 1-474,-1 2 1,1-1 14,-4 1 0,0 3-693,0 1 1258,-5 8 0,-1-3 0,-5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8.3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1 155 8117,'8'-7'381,"-1"0"0,-5 3-61,2-4 1,1 5 589,-2-5-551,1 6 1,-2-6 787,1 4-434,-2 0-684,4 4 130,-5 0 1,0 6-55,0 5 0,0 1-139,0 7 1,0-1 65,0 5 1,0-2-238,0 1 0,1 1 76,3-2 0,1-3 8,3-3 0,1 0 36,-1 0 1,-2 0 29,1-4 0,0-5 488,4-2-361,1-4 0,0-2 55,3-5 1,-3-2-77,3-9 0,-3 0 5,-1-4 1,-1-4-103,-4 0 0,3-3-201,-5 3 0,0-4 106,-4 5 0,-2-4-164,-1 2 1,-5 6-337,-6 3 1,0 4 220,-4-1 0,4 8-254,0 3 0,-3 3 172,3 1 0,-1 6-30,5 5 0,-2 5-115,1 6 647,5 0 0,-4 5 0,4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1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100 100 8155,'5'-6'0,"-2"-4"140,4 3 10,-5-3 1,4-1 697,-6-1-571,0 2 1,-2-1-314,-2 5 1,-2 0 124,-5 6 1,4-3-245,0-1 0,-1 0 30,-3 4 1,0 5-101,0 3 1,2 2 154,1 1 1,-1-1-36,5 2 1,-2-1 84,2-1 0,0 2-55,4-1 0,0-1 216,0 2-261,0-1 205,5 0 0,1-1-144,5-3 0,-2-2-3,1-5 0,-1 0 61,6 0 1,1 0-12,-2 0 0,6 0 22,-1 0 1,0 0-36,-1 0 1,-1 0 85,-2 0 0,-3 0-98,3 0 326,-3 0-224,0 0 1,-5 1-16,0 2-98,-4-1-260,1 3-94,-4-5 238,6 0-303,-6-5 0,9-1-27,-5-5 494,0 0 0,0-5 0,2-2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3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39 7923,'0'-11'-579,"0"4"809,0-1 798,0 6-922,0-8 0,0 10-4,0 0 1,0 8 105,0 7 0,0 9-49,0-3 0,0 9-59,0 0 0,4 5-44,0 2 0,3 5-199,-3-2 0,3 3 2,-4 1 0,6 0-243,-1 0 0,-4-1 84,0-3 1,1-7-94,-1-7 0,-1-4 13,-3-3 0,-1-1 115,-2-7 1,0 1 264,-4-8 0,-1-6 0,-3-4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5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8155,'11'-3'-137,"1"-1"1,-6-4 342,2 5 0,-1-4 466,5 3 1,-2 0-323,1 4 1,1-3-116,-2-1 1,5 0-216,0 4 1,3 4 120,-3 0 1,1 4-184,-1-1 0,-3 3 63,3 1 0,-3 1-51,-1 3 1,0-1-22,0 4 1,0-1-194,0 2 0,-4-3-15,1-1 1,-6-3-505,2 3-455,-3-3 863,-1 0 0,-5-6 355,-3-3 0,-6-1 0,-3-2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68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33 8279,'5'-11'278,"-4"5"1,4-1-323,-5 4 0,1 2-211,3-3 0,-3 4-203,3 4 1,-3-2 153,-1 6 1,0-1 303,0 4 0,0 5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4.3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45 120 9638,'-3'11'112,"-1"1"1,-4 0-67,5 3 1,-5-2-179,4 5 0,-2-3 93,2 3 0,0-1 113,4 2 1,0 1-198,0-1 0,1-3 73,3-1 0,2-3-97,5-1 1,0-1 120,0-3 1,0-2-2,0-5 1,4 0 55,-1 0 0,5-6 9,-5-5 1,1-5-49,-3-6 0,-2-5 5,1-2 0,-5-3-125,-2-1 0,-2 0 123,-2 0 1,-3 3-217,-4 0 1,-4 7 112,-8 1 0,-1 5 123,1 6 0,-1 5-105,2 2 0,-2 4 1,6 4 0,0 2 138,7 5 0,-1 5-105,4 3 1,0-2 161,4 1 1,0 1-81,0 2 0,5-2 50,2-1 1,3-1-79,1 2 1,0-3 42,0-6 1,0 2-23,0-1 0,4 0 8,0 0 1,0-5 70,0-3 0,-1-1 1,4-2 1,-3 0-49,3 0 1,-3 0-15,3 0 0,1-5-55,2-2 1,0-2 62,-2 1 0,1-1-191,-6 2 1,5-4 57,-5 1 0,1-1 38,-4-1 0,0 2 27,0-1 1,-1-1-8,-3 2 0,1-1-7,-4-1 0,0 1 11,-4 1 1,4-2 24,-1 1 1,1 1-10,-4-2 1,0 1 39,0 1 39,0-2 64,0 1 1,5 5 23,2 2 0,1 4-75,3 4 1,-3 6 170,7 5 0,1 4-98,-1-1 1,1 3-102,-2 1 0,-1 1-25,1-2 0,-1-2-2,-3-1 0,1-1-121,1 2 0,-6 1-290,-3-6 1,2 1-367,-1-4 752,-1 0 0,7 5 0,3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5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1 750 7952,'0'11'543,"0"-5"1745,0-1-1170,5-5-68,-4 0-869,4 0 0,-5-6 54,0-5 1,1-3-134,3-8 0,-3 1 96,2-8 1,0-2-75,0-5 0,0-3-10,5-6 1,-1-5-160,4-5 1,0-5-478,0-6 1,0 5 400,0 2 0,-1 14-43,-3 8 1,2 8-66,-6 11 10,1 7 0,-4 11 28,0 8 1,2 3-165,1 3 1,0 9 113,9 6 1,-4 2 75,7 2 0,1 4 388,-1 0 1,-1-3-316,-3-5 1,0-5 136,1 2 1,-2 0-20,1-5 1,-3-4 180,-1-10-132,-4-4 0,5 0 87,-4-6 1,1-3 24,-1-6 0,2 0-153,4-3 0,1-2-26,-5-5 0,4-4 49,-2 1 1,5-5-56,2 5 0,1-10 17,-1 2 1,-3-3-10,3 3 0,-3 2 76,-1 2 1,-1 6 88,-3 9-304,-2 6 168,-5 3 0,4 11-267,-1 5 0,1 7 80,-4 7 0,0 0 117,0 4 1,0 0 22,0 4 1,4 1 4,-1-1 1,1 0-70,-4 0 1,0-1 8,0-2 0,1 0-95,3-4 0,-3-1 135,2-3 0,0-1-351,1-2 0,-3-3-120,3-5-307,2-5 198,0 4 546,5-10 0,0 0-37,0-6 1,1-6 110,3-3 1,1 2 88,2-5 1,5-2-56,-2-6 1,1 3 65,4-3 0,-2 3-11,-3 1 1,0 0 279,-3 0 0,-1 5 212,-7 2 126,2 3-211,-6 1 166,-1 5-721,-10 1 1,-1 5 61,-6 0 0,2 4-140,-1-1 1,-4 7 67,0 1 0,0 0-9,4 4 1,1 1 18,4-2 1,-3 5-88,5-5 0,0 6 62,4-2 0,0 2-12,0-1 0,2 0-7,1-5 0,5 5 4,6-4 1,3-1-217,6-2 0,0-5 74,3 0 1,1-4-40,7 1 1,-1-8-55,0-4 1,0-3-187,0-3 0,-2-9 39,2-6 0,-8-2-306,5-3 770,0-4 0,-7-6 0,4-6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71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33 7952,'0'-7'0,"0"0"609,0 4-27,0-7-253,0 9-413,0-4 254,0 20 236,0-1-155,0 17 0,0-2-80,0 8 0,2 3-4,1 3 1,2 5-197,2 0-80,3 5 0,-8-3 13,6 6 1,-4-6-349,3-3 0,-5-6-270,2-5 1,-2-7-45,-2-7-352,0-1 1110,0-13 0,-6-3 0,0-11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8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276 11 8099,'-11'0'-94,"0"0"1,2 0-128,-2 0 1,1-2 979,-8-1 0,0 2-277,-4-3 1,-1 4-901,2 4 1,0-2 5,3 6 0,-3-2-91,2 6 0,3-1 139,2-1 0,6 2 364,5-1 0,1 0 0,2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1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1 255 8012,'5'6'0,"0"0"0,2-3 0,-1 3 978,-2 0-621,-2 4 1,2-3-249,-4 3 23,0-4-332,0 4 475,0-8 0,-1 3 146,-2-5-122,1 0 0,-3-2-177,5-1 0,0-3-158,0-6 0,1 2 106,3-1 1,1-1-33,2-3 1,4-3-2,1-3 0,0-2-188,6 1 1,-3-1-181,3-2 1,-1 2 127,2 1 0,0 0-320,-4 4 0,3 2 194,-3 1 0,-1 8-168,-2 3 0,-5 3 134,1 1 0,-2 5 363,6 2 0,-1 8 0,0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3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0 8012,'0'6'513,"0"4"946,5-4-1259,-4 5 1,4 0 26,-5 1 1,0-2-347,0 1 184,0 1 1,4-2-1097,0 1 583,0 1-934,-4-2 1382,0-3 0,0-3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9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133 849 8117,'16'-4'0,"-3"-2"0,1-1 0,-2-3 501,-1 3 1,-1 1 422,-3-2-492,3 1 1,-8-4-111,1 0 1,-2 0-36,-1 0 1,-1 0-147,-2 0 0,-3 0-146,-6 0 0,1 3-177,0 1 0,0 5 140,0-2 1,0-1-90,0 2 1,-1 0 12,-3 7 1,3 2-247,-3 5 0,3 1 113,1 3 0,0-2-43,0 6 0,0-1 260,0 4 0,5-4 4,2 1 1,2-5 87,-2 5 1,3-5-83,-3 0 298,3-1-218,6-7 0,1-2 278,5-4 1,1-6-48,3-5 0,-2-5-162,5-6 1,-3-1 9,3-2 0,-3-4 100,4-4 0,-5-2-109,5-6 0,-1-1-3,5-9 1,-7 0-146,-1-5 1,-3 6 113,-1 3 0,-3 8-71,-1 10 1,-4 7 224,0 11-138,-2 5 0,-1 2-200,0 8 1,-3 2-182,-1 5 0,1 1-9,3 3 1,0 7 103,0 7 1,0 4 123,0 0 1,0 0-29,0 4 1,0-1-65,0 5 1,0-6 24,0 2 1,0-3 30,0-1 0,0-1-2,0-3 1,0-2 10,0-5 1,0 0 54,4 1 1,2-8-67,5-4 1,1-1 294,-1-7 0,1 1-89,2-4 0,3-1 94,1-2 1,4-5 24,0-7 0,0 2-102,4-5 1,1 3 21,-2-3 0,2-1 1,-1-3 0,-3-3-200,3-2 1,-8 2 94,-3 3 1,-4 3-108,-4 1 1,2 5 50,-6-2 1,0 3-199,-6 1 0,-5 5-66,-7 2 0,2 2-58,-5 2 0,-1 2 72,-3 2 0,0 2 138,0 5 0,1 5 43,3 2 1,2 3-67,5 1 1,0 0 206,0 0 1,1 4-117,3-1 0,2 1 154,5-4 0,0 0 21,0 1 1,6-3 38,5-1 1,5-4-155,6-3 1,0-2 12,0 1 1,5-5 13,3-2 1,1-2-22,2-2 1,2-9 203,1-2 0,3-8-120,6 1 0,-1-8 156,0-3 1,3-4-261,1-4 0,4-6 66,-5-5 0,1 0-38,-3 0 1,-6-1-122,-3-3 1,-4 0-59,-6 4 0,-6 5 122,-13 6 1,1 3-101,-4 1 1,0-3 82,-4 3 1,-2-1 26,-6 8 1,1 1 38,-8 2 1,2 2 19,-2 3 1,-1 3 148,-3 3 0,2 6-155,3 3 0,1 1-132,-1 2 1,0 9 67,-1 2 0,3 11-39,-3 0 1,3 7 46,1 1 0,4 7 136,0 3 0,4 3-61,-1 1 1,3 4-36,1 0 0,0 0 37,0-5 0,5 1 124,2 1 1,7-3-162,1-1 0,4-4 34,-1-8 1,3-1-222,2-2 1,-1-7 118,-1 4 1,2-9-742,-1 1 0,0-4 53,0-4 743,0 3 0,0-9 0,0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4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8012,'0'-10'1,"0"2"0,0 1 0,0 3 1316,0-3-374,0 4-2144,0-2 1,0 14 902,0 2 0,4 4 298,0 0 0,5-3 0,-3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8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77 27 8902,'-6'-6'2981,"1"-4"-2642,5 9 0,-1-4 46,-2 5-135,1-5 1,-6 5-410,4 0 1,-4 2 211,0 5 1,2 0-324,-1 4 1,3 4 41,-3-1 1,4 6-46,0-1 0,1 0 173,2 0 0,0 0 231,0-4 1,5 3-86,3-3 0,5 0-35,2-4 0,4-1-32,0-3 0,6-1 79,5-2 1,-2-3-539,1 2 0,4-3-90,4-3 0,0-2-308,-4-2 1,-4-3 877,1 2 0,-6-1 0,3-3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96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 9026,'11'0'197,"1"0"1,-6 0 2730,2 0-1713,-6 0-1529,3 0 0,-14 5 0,-3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39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88 607 8111,'-4'-11'108,"1"0"0,-1-4 1,4 0-1,-1 2 1460,-3 1-882,3 6 77,-4-4-638,5 8-445,0-2-45,0 4 1,0 4 239,0 4 1,0 2 270,0 1 0,0-1-50,0 2 1,1 3-13,3-1 0,-2 5-23,6-5 0,-6 6 48,2-2 0,1 3 67,-1 1-123,4 0 62,-7-5 1,5 8-153,-2-3 1,-2 2 80,1-1 1,0 0-150,0 2 0,-2 2 15,3 3-139,-3 2 101,-1-9 1,0 7 45,0-4 0,4 4-11,0-5 1,-1 1 73,-3-4 1,0 0-34,0 0 0,4 0 79,-1 0 0,3-3-71,-3-1 1,-2-3 113,3 3 1,-2-1-65,2 2 0,-3-4 12,3-3 1,-2 2-65,-2 1 1,3 0-53,0-5 77,1 2 3,-4-1 0,2-5 151,1-2-168,-2 2 627,4-5 88,-5 4-302,0-5 1,0-1 4,0-3-337,0 3 181,5-5-142,-4 6 1,5 0-136,-2 0 0,-2-3-18,6 0 1,-1-1 100,5 4 1,-5-2-142,0-1 1,4 2-5,4-3 1,-1 1 83,-2 0 0,3 2 14,4-3 0,1 2 11,3 2 0,-1 0 34,0 0 1,1 0-22,3-4 1,1 2 120,2-1 1,3 2-71,-2 1 1,5 0 48,2 0-73,5 0-49,-9 0 0,11 0 13,-4 0 0,4 0-8,4 0 1,-2 0-132,6 0 0,-5 0 167,5 0-877,-1 0 836,9 0 0,-7 0 34,2 0 1,1 0-189,4 0 0,0 1 369,3 2 1,-6-1-53,6 2 0,-2-4-44,-2 0 0,1 0-6,-1 0 0,1 0 6,3 0 1,-2 0-43,-2 0 1,5 0-109,2 0 0,2 0-291,-6-4 0,5 2 339,3-1 1,-33 0-1,1 1-76,3 0 1,-1 0 0,2 0 0,-2 1 14,1 1 0,-1 0 0,1 0 0,1 0 25,3 0 1,-1 0 0,-1 0-1,1 0 19,-2 0 0,0 0 0,-1 0 1,0 0-1,-2 0 0,0 0 0,-1 0 0,1 0-4,-1 0 0,0 0 1,4 0-1,1 0 4,-1 0 0,1 0 0,0 0 1,-1 0 103,-4 0 0,0 0-733,1 0 0,-1 0 633,1 0 1,0 0-1,0 0 1,1 0 79,-1 0 1,-1 0 0,2-2 0,-1 0 79,31-2 0,3-3-126,-3 3 0,-32 1 0,1-1 1,35 0 1,-36 1 0,1-1 3,31 0 1,-33 0 0,0 1-7,37-1 1,1 0 15,-2 4 1,-2-3-94,-5-1 1,0 1-1,0 3 1,3 0-8,-3 0 0,0-4 36,-8 0 1,0-1-18,4 2 1,0 0 31,0-5 0,-2 5-3,-5-4 0,5 4 6,3 0 1,1-2-14,3 1 1,-1 0-20,0 4 1,0 0 27,0 0 0,4 0-96,0 0 93,4 0-126,-6 0 1,-30 0 0,1 0 121,-1 0 1,1 0-1,2 0 1,0 0 27,3 0 0,1 0 1,-3 2-1,0 0 48,0-1 1,0 2 0,1 0-1,1 1-70,1-2 0,1 0 153,-4 2 0,1 0-138,5-3 1,1 0-1,-8 2 1,-1 2 5,6-3 0,1 0 0,-4 0 0,1 1 11,4-2 0,0 2 1,-3-3-1,1 0-59,0 3 1,0-2-1,-2 0 1,0 0 29,-2-1 0,0 0 0,2 0 0,-1 0-6,0 0 1,-1 0-1,-1 0 1,0 0-7,-1 0 0,1 0 0,-2 0 0,1 0-10,1 0 0,-1 0 0,0 0 0,0 0-14,2 0 0,0 0 1,-2-1-1,-1 0-70,-1 0 1,1-2 0,0 3-1,-1-2 67,35-5 0,0 3-9,1-4 1,-6 2 48,2-1 1,-3-3-6,-1 3 1,2-2 14,1-3 1,-5 5 5,2-1 1,-6 1 18,3-4 0,-1 0-66,4 0 0,-3 1-19,0 3 0,-1-3-174,4 3-2,5-3 214,1 4 1,-2-3 27,0 6 1,-4-1-42,8 4 0,0 0 14,-33 0 1,-1 0-1,-1 0 1,1 0-56,0 0 1,0 0 122,0 2 0,-1 1-69,1-3 1,2 1-1,0 3 1,0 2 32,4-3 0,1 1 0,-3 1 0,1 0-57,1 1 1,-1-1 0,0 0 0,0 1 66,-1 0 0,0-1 1,1 1-1,-1-1-25,3 1 1,-1-1 0,-4-1-1,1 0 101,1 0 1,1-1-1,-3 0 1,1 0-60,1 0 1,1 1 0,-1 1 0,1 0-27,1-1 0,-1-1 1,-1 0-1,-1 0 33,0 1 1,1 0 0,-1-2 0,-1 0 46,0 1 0,1 1 1,1-2-1,0-2-43,-4 2 0,1 0 0,1 0 0,-1 1 0,32 0 0,-34 1 1,-2 0-56,2-2 1,-1 0 0,2 2-1,0 1 45,-1-2 1,-1 0 0,37 4 9,-9 0 0,4-3 39,0 3-142,-33-3 0,1 0 9,29 2 0,5 3-25,-2-1 102,-3-4-23,-28 2 1,-2-2-1,33 3-134,0 3 143,0 2-17,-14-6 1,4 3 171,-5-1 0,-1 1 101,-2-2 1,-5 2-213,-6-6 1,-2 4-3,-2-3-104,-3 5 721,4-8 1,-9 8-667,1-6 0,-6 5 435,2-5 1,-4 2-451,-4-1 0,-2-3 738,-5 2-956,1-1 356,-2-2-241,-3 5-273,-3-4 257,-4 4-189,0-5-184,0 0 698,-4 0-223,2 0 212,-3 0 18,5 0-4,0 0-130,0-5-92,0-1 0,0-5 76,0 0-32,0-5 0,0 4 1,-3-6-26,-1 4 0,1-5-14,3-6 0,0 0-35,0-4 0,0 0 50,0-4 0,3-4-114,1 0 1,3-1 108,-3 1 1,5-2-118,-2-5 1,-1 0 84,1-1 1,0 5-14,5 0 0,-1 0-26,-1-5 0,-2 3 0,-1 1 0,-1 3-43,2 5 0,-2 4 59,-2-1 0,-3 6-208,3-2 206,2 3 30,-5 6 1,4-3 51,-5 5 0,0 1-58,0 3 1,0-1 5,0 1 1,0 4-51,0 0 1,0 3 4,0-3 1,0 3-33,0-4 1,-4 5-391,0-4 274,-4 4 0,1-5 63,-3 4 0,-1-1 51,-1 2 0,0 1 26,-3-2 1,2 4 0,-5 0 0,-4 0 23,-4 0 1,-1 0 20,1 0 1,-2 0 70,-5 0 0,-5 0-93,-2 0 1,-3 0 213,-1 0 1,-5-6-55,-3-1 1,-2-3 167,0-1-1292,-2 0 1099,-4 0 1,4 0 135,-3 0 0,0 0-347,4 0 0,-2 3 143,5 2 1,-2 3-125,-1-1-36,-5 3 182,8-4 1,-10 4-120,7-3 0,-4 3 79,1 1 1,-2-4-20,-3 0 1,2 0 5,2 0-741,2 3 871,-3-9 1,2 9-68,-1-3 1,0-1-39,4 1 1,-4 0-17,1 0 0,-8 2 67,3-6 0,-1 5-95,5 0 1,2-2 37,-6 1 0,2 1-146,-1 3 0,0-1 123,4-3 1,-4 3-24,-4-3 0,-4-2 62,1-2 0,-3 2 271,3-1 1,-3 1-272,33 2 0,0 0 0,1 0 0,0-1-9,-36-3 1,8 2 117,3-1-95,0 4 25,-8-6 0,4 6 103,-3-4 0,3 5-57,0-2 1,1 2-63,0 2 0,4 0-49,-1 0 0,1 0-127,-4 0 0,-2 0 17,-1 0 0,5 0 89,-2 0 1,2 0 2,-2 0 1,-1 0-27,-3 0 210,2 0-93,2-4 1,1 2-30,3-1 0,-4 0 18,-4 0 1,3 1 51,-3-1 0,2 2 8,2 1 0,-1-4-137,-3 0 0,3 0 84,-3 4 1,2 0-141,2 0 0,3 0 105,-3 0 1,2 0-13,-6 0 0,3 0 68,1-4 0,-6 2 9,-1-1 1,2 1-68,1 2 1,2 0 19,-2 0 0,1 0 135,-5 0-139,6 0 4,-3 0 1,3 0-6,-1 0 0,0 0 7,-4 0 1,4 0-12,-1 0 0,2 0 11,-3 0 0,2 0 26,30 0 1,0 0-1,-27 0-45,-8 0 1,7 0 7,-7 0 1,1 4-32,34-2 0,0 0 1,1 1-1,1-1-5,-37 2 0,36-4 1,0 0-110,-36 4 0,35-1 1,0-1 83,0 0 1,1 0 0,-2 2-1,2-1-113,-33 1 0,-3 1 114,1-1 0,34-4 0,2 0 43,-2 2 0,1 0-282,-35 5 289,35-7 1,0 1 0,-34 5 52,33-4 0,1-1 0,0 0 0,0 0-81,-35 3 1,1 0 68,6 0 1,-4 1 174,0-1-483,30-4 0,1 1 274,-30 4 0,30-4 0,1 2 76,-32 0 1,1 4-112,-4-3 1,35-1 0,0-1 1,0 0 1,-1 0-1,1-2 1,0 1 89,-32 2-374,-2 3 254,0-4 1,34 2-1,1 0 51,-33 0 0,-1 1-64,2-1 1,1-2 123,-2 6 1,1-6-78,2 2 0,0 1 134,8-2 0,-3 4-57,2-3 1,-2 1 456,4-1 0,-2-3-537,6 3 1,-2 1-108,1-1 1,0-1 105,0-3 1,5 0-101,2 0 1,-1 3 358,1 1 1,-3 0-272,3-4 0,-4 0 66,5 0 623,-1 0-627,-1 0 1,4 0 258,-3 0 0,3 1-289,0 3 0,1-3 21,1 3 1,-5-3-5,0-1 136,0 0-145,-1 0 1,2 1-35,-4 3 1,5-3 37,-2 3 0,2-3 6,3-1 0,-3 1 5,-2 3 0,-1-3-1,-2 3 0,2-3 57,4-1 1,-3 0 5,-4 0 0,3 0 44,1 0 1,-1 0-88,1 0 1,0 0-51,0 0 0,-1 0 57,-3 0 1,3 0-43,5 0 0,-1 0-27,-3 0 1,3 0-19,-3 0 0,3 0 31,1 0 1,-2 0-12,-1 0 0,5 0-36,-2 0 1,7 0 168,0 0 0,3 0-218,1 0 90,0 0-2,0 0 0,5 0-24,2 0 0,-1 0 456,1 0 0,2 0-408,5 0 1,4 1 49,3 3 135,-3-3-204,3 4 0,-1-5 40,6 0 10,4 0-164,-1 0 1,2 0 54,-2 0-76,4 0 1,-6 2 109,6 1-9,0-2 96,0 4 330,0-5 26,0 0-453,-5 0-15,4 0 0,-4 0-88,5 0-124,0 0 124,-4 0 54,2 0 28,-2 0 1,2 0-214,-2 0 146,3 0-15,-4 0-114,0 0-18,4 0 56,-8 0-11,7 0 77,-8 0 1,8 0-25,-5 0 0,4 1 245,0 3 48,-3-3-259,4 4 204,-8-5-175,4 0 417,-5 5-56,0-3 0,0 2-228,5-4 1,-3 2 48,6 1-52,-6-2-259,8 4 166,-9-5-189,9 0 236,-4 0 1,1 1-42,1 3 32,-1-3 39,4 4 20,0-5-609,0 0 309,0 5 13,0-3-35,0 2-338,0-4 123,-5 5 172,4 1 1,-7 6-80,4-2-267,0 6 329,-1-3 0,4 8-485,-3-3 1,-1 3 316,1 6 0,2 2 518,6 8 0,7 2 0,6 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7979,'17'-11'0,"-1"0"0,-5 1 504,1 3-145,-6 2 0,3 5-656,-7 0 239,2 5 1,0 7 118,0 10 121,0 5-102,-4 6 1,0 7 107,0 3-321,4 11-129,-2 3 0,3 8 208,-5-3 1,0 7-219,0 1 0,1-2-3,2-5 1,3-4 84,6-8 1,3-8-322,4-10 1,1-6-5,3-9 515,4-7 0,0-9 0,4-9 0,2-3 0,3-3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12 8059,'11'-6'-99,"-5"1"1,0 5 358,-2 0 1,-3 6-40,2 5 0,-1 11 86,-2 11 0,-4 6-172,0 9 0,-4 7-131,1 8 1,1 3-294,-2 4 1,6-2-2,-2 5 0,4-4-242,4 1 0,2-8 249,5-2 0,6-9-167,5-3 1,1-13 196,7-5 0,-4-11 253,3-4 0,2-4 0,3-4 0,-1-3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7983,'17'-11'-160,"-1"-1"-40,-5 2 0,0 4 572,0 2 0,-5 9-120,-2 6 0,-3 10-201,-1 8 0,-5 9 30,-2 6 0,1 2-13,-2 5 0,1 0-174,-4 4 0,4 7 138,-1 4 1,6-5-425,-2 1 0,3-4 46,1-3 1,6-5-127,5-2 1,5-9 49,6-5 422,5-6 0,1-11 0,6-1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 7902,'6'0'-469,"4"0"225,-3 0 0,-1 4 195,2 0 0,-6 9 208,2 1 0,-4 9 442,-4 6 1,-2 6-354,-5 13 1,0 3-101,0 3 0,1 6-466,3 3 0,2 6-30,5 0 0,2 1-1925,6-4 1812,-1-4 193,14-2 16,1-5 1,6-5-1,5-1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 7918,'10'0'0,"2"0"301,-6 0 157,3-5 0,-6 5-205,4 0-202,-4 10 0,0 12 113,-6 7 1,-4 9 13,-3 6 1,-1 11 176,-1 11-2568,6 5 2161,3-32 1,2 0 0,0-1 0,2-1-420,-1 37 0,1-7 209,2-9 1,3-9-1023,6-9 1284,3-7 0,3-15 0,3-3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7990,'22'4'0,"0"0"0,-1 4 143,-3-1 0,-3 5 312,-8 7 1,-2 1-282,-5 13-5,0 3 0,-6 15 170,-5 3-2435,0 6 2101,-5 12 1,9-33 0,1 1-149,0 2 0,1 1 0,-2 1 1,1 0 89,1-3 1,2-1 0,0-2 0,1 0-129,-2 32 0,3-6-14,1-4 1,1-12-439,3-11 0,2-4 201,5-4 0,1-4 432,3-11 0,2 7 0,5-9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9.5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8123,'17'0'974,"-2"0"1,-3 0 589,-1 0-13,-5 0-637,-1 0-143,-5 0-2213,0 0 0,-5 0 1442,-3 0 0,-1 0 0,-2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5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7945,'14'0'0,"1"0"-178,5 0 0,-8 5 115,3 2 0,-5 8 172,-2 3 1,-3 9-10,-5 6 0,0 11 216,0 12 0,-5 4-797,-3 6 1,-1 4 343,-2-1 0,4 3-242,-1-3 0,6-7 160,-2-4 1,4-11-321,4-10 539,7-3 0,6-1 0,5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8028,'22'0'0,"0"0"-736,-4 0 603,-3 0 1,-7 3 322,-1 5 1,-4 6-56,0 15 1,-6 7 160,0 11 1,-6 10-161,2 9 0,-3 6-327,5-31 0,-1-1 0,1 0 0,0 1 54,1 3 1,1 0 0,0-3 0,1-1-56,2 3 1,0-1 0,0 32-306,0-4 284,5-7 59,1-3 0,10-15 154,2-5 0,3-9 0,5-8 0,0-5 0,-1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0 8033,'15'15'0,"0"0"260,-1-1-30,-7 2-58,2 7 1,-8 7-40,3 11 68,-8 4 0,-2 19-1798,-5 2 1629,0 7 16,0-1 1,6-33 0,0-1-287,2 1 1,-1 0 0,-1-1 0,2-1-199,-1 37 0,0-9 150,4-9 0,1-8 240,3-7-564,7-8 610,1-11 0,9 0 0,-2-8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1 8081,'20'0'-24,"-1"0"12,-4 0 0,-9 2 12,-2 6-66,-2 4 60,-2 15 0,-6 4 118,-6 9 0,-3 12-136,-8 14 0,12-29 0,0 3-262,0 4 0,0 0 1,2-1-1,0-1 281,-1 2 1,1 0-986,2-1 0,1 0 901,0-1 1,1-1 0,0 0 0,1 0-30,2-2 0,0-1 0,0 28-249,6-7 1,3-9 135,8-9 231,2-13 0,8-1 0,2-10 0,2-1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 8054,'21'4'340,"-2"-1"-166,-3 6 0,-7-2-59,-1 8 0,-4 3 68,-4 8 1,-4 8-162,-4 11 1,-7 6 70,-3 12 1,-3 3-319,7-27 0,1 0 1,2 0-1,1-1 152,-2 1 1,1-1 0,1 0 0,0 1-265,2 0 1,1 0-1,-7 33-166,7-3 0,3-11 71,8-6 0,3-9-416,8-3 848,3-9 0,7 8 0,1-10 0,-2-2 0,0-2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 7966,'11'4'0,"0"-1"0,-1 6-26,-3-2 1,-1 8 88,-6 3 0,0 9 158,0 6 0,-7 10-162,-4 9 1,-4 6-530,-3 5 1,1 2 442,2 1 1,7 0-118,-3 0 1,7-6 53,0-5 1,4-10-142,4-8 1,7-4-165,7-3 0,3-4 141,1-8 1,1-6 253,3-4 0,7-6 0,6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8073,'22'11'458,"-4"1"1,-3-2-712,-3 1 0,-6 5-567,-3 3 1,-2 8 1108,-1 6 0,-4 7-67,-4 11 1,-5 1 36,-2 7 0,0 2-531,4 1 1,4 8 39,-1 4 1,2-3 105,-1-1 0,2-8-79,5-3 1,2-4-130,6-3 210,-1-8 0,11-7 0,-5-10-133,1-4 0,6-11 257,-1-8 0,-2-7 0,1 0 0,1-1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 8194,'14'23'2,"1"3"1,-3 3 102,-5 8 0,-6 5 69,-1 9 1,-5 7-392,-6 11 1,6-31-1,-1 0 242,1 3 1,-1-1-1,0 2 1,1-1-308,0-2 1,-1 0-522,0 1 0,1-1 758,-1 29 1,1-1-364,5-12 0,0-5 507,0-17 0,1-2-442,3-9 0,2-2 343,5-6 0,5 1 0,1-9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 8050,'21'11'0,"-3"0"244,-3 0 1,-3 1 1,-1 3 0,-5 7-85,-2 8 0,-4 7-66,0 2 1,-9 6-196,-6 3 1,-4 6-1100,-4 9 128,2 2 572,-2 1 251,1 5 1,11-35-1,1 1 1,-2 1-1,1 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2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62 8007,'0'-11'0,"0"0"0,0 0 0,0 0-463,0 5 358,0-4 372,0 9 0,0 1-101,0 8 1,2 2-14,1 5 1,-2 3-232,3 8-42,-3 2 171,-1 10 1,0-1-109,0 7 0,0 3 16,0 8 0,4 1 21,0 3 1,4 7-1135,0 8 1021,-3-36 0,-1-1-12,2 36 0,4-3 58,-2-8 1,4-3-23,-1-8 1,5-6 24,-9-9 1,4-10-7,-7-4 0,4-7-100,0 0 1,-2-7 83,1-1 106,1-4 0,8 2 0,1-5 0</inkml:trace>
  <inkml:trace contextRef="#ctx0" brushRef="#br0" timeOffset="245">530 150 7979,'0'-11'815,"0"1"-341,0-2-571,0 6 1,-2 9 125,-2 12 1,2 6 1,-5 12 0,-1 6-48,-2 6 1,-2 5-125,1 9 0,4 3-530,0 8 1,4 2 525,1-33 0,1-1 0,4 36-228,4-1 1,3-13 58,1-6 0,4-15 11,0-10 0,4-10 303,0-4 0,2-8 0,1-3 0,5-8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0.4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8061,'0'-11'0,"0"0"-295,0 0 836,5 0 279,-3 0 1,4 5-74,-2 2-500,-4 3 1,6 7 115,-2 5 1,-1 10-73,4 8 0,-3 8-76,3 3 1,-3 8-47,3 4 1,1 4-364,2 6 0,3 7 276,-5-29 0,-2 1 0,1 1 0,-1 0-317,1 4 1,0 1 0,2-2 0,-2 0 131,1 3 1,-1 0-1,1-3 1,-1 1 64,-2 2 1,1 0 0,0-5-1,-1-2-1,0 0 1,1-1-1,4 34-98,-3-8 0,2-6-188,-6-5 0,5-11-595,-4-11-301,-1-5 458,-3-11-580,0-5 1579,0-18 0,0-11 0,0-11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2.6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299 67 6070,'-11'0'-95,"-1"-1"123,2-3 0,-1 3-1,-1-3 0,0-1 27,-3 2 0,0-2 88,-3 1 0,-3 2-83,2-6 1,2 6 12,-1-2 0,3-1 44,-3 1 1,8 1-53,-1 3 1,3-1-145,1-3 129,-3 3-39,9-4 0,1 5-19,8 0 1,2 4-9,5 0 0,2 2 8,5-2 0,1 1-10,-2-1 1,3-3 47,1 3-25,-2 2 4,0-5 0,-3 4 124,-1-5 1,-2 0-24,1 0 12,-4 0-70,2 0 43,-10 0-62,-1 0 1,-6 0-48,-3 0 1,-3 0-2,-8 0 1,-3 0-38,-3 0 1,-1-1 71,-1-3 0,-2 3-37,-1-2 0,0 1 6,4 2 0,1 0-5,-2 0 1,2 0 10,3 0 0,-1 0 1,4 0 1,1 2-42,7 1 1,2 0-4,5 4 0,0-4 27,0 5 0,1-2 7,3 1 1,3 3-4,8-3-6,2 3 29,0-4 0,4 4-5,-2-3 0,2-1 22,0 2 0,0-2 10,-3 1 1,2 2-41,-5-6 56,0 1-41,-5 1 0,2-4-8,-1 3 0,-4 1 14,0-1 42,-5 0 1,2-4-13,-8 0 0,-2 0 4,-9 0 1,1 0-43,-4 0 0,5 0 3,-2 0 1,3 0-42,0 0 0,1 0-293,1 0 21,-2 0 227,1 4 0,5-1 67,2 4 1,4-3 16,0 3 1,0-3 10,0 3 0,3-3-12,0 3 1,6 0 18,-1-1 0,2 3 25,0-5 1,-2 4 103,-1 0 1,-1-2-7,2 1-125,1-4 18,-7 6 0,6-6-97,-4 4 0,3-3 39,-3 3 0,0-3-113,-4 4 0,0-5 64,0 4 17,0-4 0,0 3-61,0-2 1,0-3 208,0 8-166,0-7 157,0 8 1,1-8 57,2 5-41,-1-4-46,8 2 8,-4 0-15,0-4-1,3 4-100,-7 0 79,8-4 79,-10 4-91,0-5-25,0 0 0,-10 0 5,2 0 1,-1 3-27,-3 1 1,2 0-7,-1-4 1,-1 1 44,1 3-186,1-3-9,4 4 143,-5 0 1,7-2 78,-4 3 1,4-2-2,4 4 1,4-5-35,4 5 1,5-1 10,2 4 0,5-1 18,3-3 0,-1 3 14,3-3 0,4 3 26,0 1 0,-2-3 13,-2-1 0,-1-1-69,-2 1 0,-5 0 50,-2-4-96,-8-2 91,-2 5 0,-11-6 7,-5 0 1,-2 3-29,-10 0 0,4 1 1,-7-4 0,3 0-47,1 0 1,-3 0-2,3 0 1,-1 4-197,8 0 221,-4-1 16,6-3-139,-3 6 102,5 0 0,7 0-25,4 2 0,1-2-13,6 1 237,6 3-97,-1-4 1,9 5-38,-3 1 1,3-5 121,0 0 1,0 0-85,-2-1 1,1 5-30,-6-4 0,1-2-186,-4-1 139,-5 2 0,-1-4-5,-5 5 0,-1-4 2,-3 0 0,-7 3-13,-7-3 0,-3 2-55,-1-1 1,3 1-117,1 2 1,0 2-185,-4-1 0,3 2 130,1 1 0,5 0-339,3 0 280,-1 0-3,9 0 0,-2 0-101,4 0 379,4 0 0,7 0 0,7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4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385 155 8097,'17'0'-80,"0"-2"45,-2-2 1,-3 2 35,3-5 1,-2 3 224,2-3-148,-3 4 1,4-3-176,-5 2 0,0 4 40,0-4 0,0 2 223,0 2-192,-5 0 0,0-1 230,-6-2-280,0 1-60,-6-3 75,-5 5 1,-2-3-71,-5-1 1,-5-3 118,-2 3 1,-6-5-2,2 2 1,-3 1 20,-1-1 73,-1 4-81,1-7 1,0 8-10,-4-6 1,2 5 5,-1-4 0,5 3 12,2-3 1,4 4-58,-1 0 1,8 1-62,3 2 67,8 0 0,3 0-95,8 0 0,11 5 259,7 2 1,12 0-97,3 0 1,2 0 23,5 4 1,-3-3-58,7-1 0,-1 0 21,1 4 1,-3-1-4,3-2 1,-4 1 10,-3-1 1,0-2 39,-4 1 0,-7-4 51,-8 0-51,-5-1-27,-11-2 0,-6 0 250,-12 0-250,-3 0-6,-12 0 0,-6 0 136,-8 0-103,3 0-52,-5-5 1,4 3 24,-5-2 0,1 0 48,3 0-212,1-4 162,2 6 0,6-3-43,-2 5 0,8 0-44,-2 0-387,14 0 270,3 0 0,16 5 152,5 3 0,7 2-9,7 1 0,4-1-8,8 2 1,3 0 29,3 3 0,2-3 20,-1 3 1,-4-3 111,1-1 0,-6 0-86,2 0 0,-8-4 11,-3 1 1,-8-6 12,-3 2-273,-7 2-9,-4-5 267,-8 4 0,-7-5-6,-8 0 1,-7 0-19,-3 0 1,-8 0-2,-3 0 1,1-4 11,-2 1 1,-1-2 25,-3 1 0,3 2 20,5-1 1,4 2-44,0 1 1,2 0-85,9 0 0,2 1-41,9 2-110,5 4 0,2 7 178,8 1 0,3 0 38,8-4 0,7 4 56,7-1 1,7 5-110,1-5 1,8 5 165,-1-5 1,4 5-136,0-4 1,-3 3 133,3-3 1,-4-1-100,-4-3 1,-3 1 2,-8-2 0,-6-3-72,-9-4-154,-6-2 0,-6-1 154,-9 0 1,-2 0 23,-9 0 1,-5 0 117,-7 0 1,-7 0-79,-3 0 0,1-1 57,-2-2 1,1 0-74,-4-5 0,0 6 15,0-2 1,5 0-42,2 0 1,4 0 13,4 4 0,6 0-154,9 0-120,1 6 0,13 0 183,8 4 0,7 5 18,12 0 404,0 5-222,12-8 1,3 7-24,6-4 0,6 5-20,1-2 0,-3-2-135,3-2 1,-7 2 140,-1-1 1,-7-1-52,-3-7 1,-12 1 29,-7-4-123,-9 5 0,-5-8 109,-8 3 1,-7-3 91,-7-1-140,-9 0 87,-6 0 1,-7-1 137,-7-3 1,0 3-231,-5-3 1,2-1-99,-2 1 1,-2 1-106,-1 3-882,9 0 899,-6 0 0,19 0-1024,0 0 1226,4 0 0,10 3 0,4 1 0,8 4 0,4-1 0</inkml:trace>
  <inkml:trace contextRef="#ctx0" brushRef="#br0" timeOffset="1842">1410 56 8008,'11'0'0,"-4"-4"0,1 0 58,-1 0 0,4 1-38,0-1-226,0 0 1,0 4 27,1 0-116,-6 0 125,-2 0-79,-4 0 1,-2 0 175,-6 0 0,0 0 53,-11 0 1,-2 0 7,-5 0 1,-1 0 20,1 0 1,-1-1 127,-2-2 1,-3 1-69,3-2 0,2 0 19,1 0 1,-1 0-2,1 4 0,1 0-13,7 0 1,3 0-185,3 0-18,6 0 164,1 0 1,5 1-177,0 3 1,10-1 70,5 4 1,10 0 41,4 4 1,4 1-37,4-2 188,2 1-148,10 1 1,-4 2 59,3 1 1,5 0 26,-2-5 1,-1 0 97,-10-2 1,-3 1 67,-7-6-52,-4 6-161,-13-9 1,-5 6-2,-11-6 1,-8 0 74,-8 0 1,-6-2-1,-4-2 1,-8 2-34,-4-5 0,2 4-5,-1-5 1,0 2 8,0-1 1,-3-2 7,2 5 0,2-3-121,-1 3 117,9 1-72,-6 3 0,18 0-189,-3 0 131,7 0 0,5 4-175,10 4 0,10 5 120,9 2 258,1-1-84,12 3 0,3-4 1,8 5 1,7 1-53,1 3 1,-1-4-115,2 1 0,-4-6 99,3 1-409,-5 4 434,4-6 1,-16 4-86,-4-5 96,-11 0 0,-8-4-168,-8 1 1,-7-6 75,-7 2 0,-11-3 283,-11-1 1,-8-1-169,-10-3 0,3 2-29,-7-6 0,2 2 156,-2-1 1,-5-1-6,-2 4 1,5-4-116,2 5 1,8-1 108,3 4 1,7 1-158,7 3 1,13 2 55,10 5 0,5 1-235,6 3-21,12 2 239,7 5 1,17 4 4,3-1 0,10 2 13,6-6 1,7 1-131,-3 1 0,-1-2 62,-7-3-714,0 3 882,-4-9 1,-5 3-186,-9-3 1,-10-3 171,-13-1-476,-6-3 135,-3-5 306,-10 0-254,-6 0 1,-8 0 428,-6 0 1,-4-4-684,-8 1 1,-3-6-425,-4 2 815,0-4 0,0 1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7.3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1124 232 7987,'-12'-4'0,"1"-2"0,1-6 60,-2 6 1,-3-3 151,1 1 0,-5 2-111,0-1-139,-2-1 56,-1 2 1,-3-3-175,4 6 0,-5-2 123,4 1 0,4 3-134,-5-2 0,7 1 185,-2 2-144,5 0 26,-4 0 1,7 0-11,-1 0-26,5 0-10,0 0 154,6 0 0,6 4-1,1 0 1,4 3 12,4-4 0,2 6 9,5-1 0,1-2-39,3 1 1,-2 0 0,5 4 0,1-3-1,3-1 9,-5 1 0,4 2 1,-4-2 6,5-1 0,-4-1 34,-4 2 1,-2 0 31,0-4-58,-6-1 3,-1 3 1,-16-6-48,-8 4 1,-11-4 42,-10-4 1,-7 2-87,-1-5 0,-8 3 71,1-4 1,-4 2-7,0-1 0,3-1 34,-3 4 0,2-4 86,-2 5 1,6-4-116,-2 3 321,7 0-178,-1 4 0,15 0-28,4 0 1,7 5-26,5 2 1,5 3-142,9 1 1,7 1 19,11 3 0,10-1 16,9 4 1,1 1 22,7 2 0,0-2-146,7-1 0,-3-1 170,3 2 0,-3-2 17,-1-2 1,-5-3 44,-2 3 1,-9-3-38,-6-1-67,-9-5 1,-15-1-8,-9-5 0,-6 0-15,-13 0 1,-2-1 101,-12-3 1,-2-2-2,-10-5 1,-3 0-15,1 0 1,-5 0 3,4 0 1,-4 0-426,1 0 605,-3-1-93,-2 6 1,6-3-132,3 1 1,6 4 84,5 0 1,3 2-228,8 2 1,9 6 60,12 1 0,8 3-71,4 0 0,11 3 118,7 1 0,5 0-16,6 5 1,6-1 11,5 4 0,4-2 2,0-1 1,-3 1 61,-1-5 0,-6 3-50,-2-3 1,-6-1 636,-1-3-727,-10 0-60,-12-5 0,-12-1 154,-10-5 0,-6-5-9,-8-2 1,-9-3 118,-6-1 23,-3 0-146,-1 0 1,0 0 200,0 0-187,-1 0 1,0 4 0,-1-1 164,-2 0-89,0 3 0,9 0 0,4 5-42,4 0 1,10 1 40,10 3-221,5 2 81,11 5 0,7 4 52,10-1 0,10 6 17,8-2 0,5 3-7,7 1 0,1 1-1227,9-2 1450,-9 1-216,6 1 1,-14-5 64,3 0 1,-6-4 17,-2 0 0,-14-5-56,-5-1-4,-11-6 1,-10 2 17,-7-4 0,-8 0-18,-3-4 1,-9-1 136,-6-2 0,-5-4-64,-6-1 1,-1 1-3,-3-3 354,2 1-454,-3 3 0,4-2-68,-3 1 1,6 4-21,-1 0 0,10 5-235,0-2 1,12 4-853,2 4 588,11 2 179,3 9 417,10 3 0,11 3 0,7 2 0</inkml:trace>
  <inkml:trace contextRef="#ctx0" brushRef="#br0" timeOffset="2068">2810 144 7691,'-11'-7'-122,"0"-1"0,0 2 162,0-1 1,-1-3 22,-3 3 1,-1 1-1,-3 0 331,0 0 0,1 2-336,-4 0 0,0 3-234,-1-3 1,3 3-39,1 1 0,0 0 34,4 0 102,1 0 76,2 0-184,6 0 167,1 0-17,5 5 1,5-2 16,3 3 1,2-2 47,1 4 0,1-5 21,3 5 0,-2-4-307,5 2 234,0 2 12,5-2 1,-5 4-99,1-3 1,-1-1 111,4 2 0,0-5 0,0 5 0,-4-4-65,1 3 263,-1-5-109,-1 8 1,-1-8-71,-5 1 45,-5-2 77,0-1 0,-9 0-88,-4 0 16,-6-4-33,-9 2 0,-5-8 6,-2 3 0,-7 1-8,-1-2 0,1 2 35,3-1 0,-4-1 7,0 4 0,-2-4-7,6 5 0,-1-1 6,8 4 1,1 0-18,2 0 0,6 0 4,3 0 1,6 1-166,4 3-47,3-3 120,6 9 0,1-4-12,5 5 1,5 0 12,2 0 1,8 0-17,4 0 1,1 4 30,2-1-63,1 1 63,3-3 1,-2-2 16,2 1 1,1 3-18,-1-3 1,-2 3 114,-6-8 0,-3 1-32,-8 0 11,-2-4-23,-10 1 0,-2-4 107,-8 0 1,-6 0-83,-9 0 0,-3-3 103,-4-1 0,0-3-158,-4 3 0,-2-1 43,3 1 1,-2 2-70,2-5 0,0 4 37,4 0 0,2 1-107,2 2 0,3 0 0,7 0-203,1 0 0,4 2 156,2 1 0,8 3 64,8 6 0,3 2 144,7 1 0,5 1-96,3-1 1,3-3 9,4 3 1,-2-2-14,6 1 1,-7-1 14,-1 1 1,-1-1 45,-6-2-55,-1 0 42,-3-5-70,-5 4 21,-5-9 40,-8 4 0,-10-5-30,-5 0 251,-5 0-118,-11 0 0,-1-3-111,-5-1 0,0-5 6,0 1 0,0 4-23,0 0 0,-1-1 1,-3 2 0,6-1-100,-2 4 1,7 0 122,1 0 1,7 0-354,3 0 140,7 5 0,4 1 87,4 5 0,9 1 71,6 3 0,6-2 104,4 5 0,7-3-77,5 4 0,4-1-38,0 4 1,1-3 87,-2-1 1,2-5-62,-6 2 66,-3 2-64,-2-5 0,-12 0 42,-1-4 162,-9-5-175,-5 1 44,-4-4 0,-9-1 134,-6-2 0,-6-2-7,-5-3 1,-5-2-83,-6 3 1,-4-1-84,5 0 1,-6 0 76,2 4 1,-4-3-111,1 3-55,3 0 31,3 4 0,6 0-118,5 0 0,2 4 63,9 0 1,5 5-107,6 3 0,6 0 81,5 6 167,1 0-91,12 0 0,-1 3 70,6-3 0,2-1-53,2 2 0,4-3 30,-4 3 0,-2-3 20,-2-5 0,1 0 49,-4 0 1,2 0 55,-10 0 7,1-5-56,-9-1 1,-7-5 129,-10 0 0,-6 0-54,-9 0 1,-7 0 189,-7 0 1,-3-4-394,-1 1 0,1-1 97,2 4 1,-1 0-131,1 0-74,-2 0-8,9 0 1,3 0-296,12 0 0,5 1-129,7 3 0,2-2-1177,5 5 1749,5 6 0,10 4 0,9 5 0</inkml:trace>
  <inkml:trace contextRef="#ctx0" brushRef="#br0" timeOffset="4481">8212 133 7942,'0'-11'0,"0"0"0,1 4 176,3-1 0,-2 2 177,6-1-153,-6-3 64,8 9-371,-4-9 168,5 9-260,0-4 174,1 5 1,-6 0 121,2 0-350,-6 0 200,3 0-254,-5 0 302,0 0 0,-5 0-11,-2 0 1,-2 0 58,-3 0 1,-3-2 95,-4-1 1,2 0 55,-1-4-182,-1 5 4,2-8 1,-4 8 144,3-6 0,-2 6-112,1-2 0,3 2 18,1-2 0,3 3-66,-3-3 1,7 3-289,0 1 277,6 0 1,-3 1-140,5 3 1,1-2 103,3 5 0,2 1 17,4 3 1,7 0-42,1 0 0,4 0 26,4 0 0,2 4-3,5 0 1,0 0 78,0 0 1,0-3 13,0 3 1,-3-3 22,-1-1 0,-6-4 366,0 1-385,-6-6-90,-11 3 6,-2-5 0,-8 0 115,-4 0 0,-7 0-3,-3 0 1,-4-3-53,-4-1 308,-1-4-198,-6 1 0,-1 0-22,1 0 94,0-1-72,0 2 1,4-4-171,-1 3 105,6 2 1,-2 0-1,7 4-392,5-3 86,1 3-166,7-4 231,2 10 0,8-1 58,4 6 0,8 0 33,6 9 0,5-1 12,6 4 1,5 0 30,2 1 0,3-2 75,1 1 0,0 1-63,1-2 0,-6-2 179,-3-1 1,-3-4-8,-3 1 0,-4-7 226,-8-1-129,-2-4 193,-10 2-290,-6-5 0,-10-2 145,-4-1 0,-7-3-287,-1-6 172,-1 2-79,-8-1 0,2-1-178,-4-3 1,4 3 4,0-3 1,3 6-138,-4 2 1,7 1 150,1-2-461,0 3 337,10 5 0,0 0-64,4 0 0,6 2-57,-2 1 1,8 3 79,3 6 0,8 3 45,4 4 1,2 1 221,5 3 1,2 2 40,5 1 1,2 1 76,2-1 0,-4-4-99,0 0 1,-2 0 112,-5-4 1,-4-2-21,-4-1-48,-9-8-98,1-2 0,-12-5 21,-1 0 0,-3 0 244,-5 0-246,-5-5 60,-6-1 1,-3-5 139,-4 0 0,0 4-219,-4 0 0,3-1-71,0-3 1,3 1 160,-3 3-441,-2-3 226,14 9 0,-7-4-472,10 5 398,1 0 0,8 1 105,2 3 0,5 7-1,7 7 1,4 3 220,10 1 1,5 1-141,2 3 1,7-1-9,0 4 0,1-4 18,-3 0 1,-3-2-9,-1 0 1,0-3 48,-4-1 0,-5-3-46,-6-5-5,-8-5 33,-2-2 0,-11-4 20,-5 0 1,-5 0 64,-7-4 0,-4 2 188,-6-6 0,-4 1-193,-4-5 0,-1 2-49,1-1 0,-2-1-143,-1 2-760,-5-7 899,9 11 0,-3-8-229,9 10 0,8 1-147,4 3 149,4 0 0,12 6 18,3 5 169,6-1-93,9 11 1,5-3 411,5 3 1,5 6-207,2-2 1,3 2 38,1-1 1,0-3-41,0 3 0,-6-4 198,-5-4 1,-1-2-108,-6-5 1,-5-4-99,-7 1 0,-3-6 9,-3 2 0,-9-4 2,-6-4 0,-8 2-88,-3-6 0,-8 1-149,-3-4 0,-3-4-711,-1 0 0,-1 1 816,2 3 0,-1 0 0,-1 0 0</inkml:trace>
  <inkml:trace contextRef="#ctx0" brushRef="#br0" timeOffset="8738">197 2238 7987,'-17'-10'624,"3"-1"-429,1-1 0,3 6 108,-2-2 1,5 6 183,-1-2 1,1 4-92,-4 4 0,0 3-255,0 8 0,4-2-379,0 5 1,3 1 139,-4 3-532,6 5 450,-3-4 1,6 4 16,3-5 1,4 5-66,6 3 0,-1 1 91,6 2 0,1-4-176,5-4 0,-2 2 116,3-1 0,-6-5-101,-2-6-158,-4-3 262,1-6 1,-9-3-110,-2-6 1,-8-5 188,-2-6 1,-6-5 113,-3-6 0,-2 0 0,-5-4 0,1 1 0,-2-2 0,1-2 0,0 3 0,0-3 0,0 4 0,5-4-43,2 3 1,3 2 213,1 1 1,5 4 274,2 4 1,4 2-19,4 5 267,2 5-411,10-4 0,-1 8 39,6-1 1,4 3-89,8 3 1,2 3-50,1 6 0,3-1 33,6-1 1,3 3-230,4 1 1,3 0-138,4 5 1,-4-1 122,0 4 0,-2 4-7,-9-1 0,-3 1 82,-8-4 1,-9 0 53,-6 0 1,-9 0-2,-6 1 0,-9-5 89,-6 0 1,-11-4-72,-3 0 1,-9-3 57,-6-3-34,-2 2 44,-11-4 1,4 1-131,-5 0 1,0 0-68,4-1 0,1 4-242,3-2 0,7-3 174,3-1-632,8 2 451,2-6 1,9 7-893,3-3 765,8-3 1,7 4-1023,7-5 1405,8 0 0,7-5 0,7-1 0</inkml:trace>
  <inkml:trace contextRef="#ctx0" brushRef="#br0" timeOffset="9214">991 2459 7907,'0'-11'1104,"0"0"1,-1 0-1039,-3 0 1,-2 0-57,-5 0 1,-4 1 30,1 3 0,-6-2-140,2 6 1,-6-1-222,3 4 0,-4 0 249,7 0 1,1 6 38,-2 5 1,5 1 84,0 7 0,5-5-103,2 5 1,4-4 179,0 3 0,2-1-51,1 1 1,0-1-14,0-7 0,1 1-125,2 1 1,3-3-111,6-1 0,0-4 3,3-4 0,-2 0-180,5 0 1,1 0 81,3 0 1,-1-4 12,-3-4 0,3-1 172,-3-3-130,-2 1 184,5 1 1,-9-5 77,3 0 1,-4-5-35,-4 2 1,2 1 154,-5-2 1,0 5-60,-4-5 379,0 11-325,0-7 0,-2 14 302,-2-3-288,3 3 1,-7 7-28,4 5 1,0 3-2,4 7 24,0 0-89,0 5 1,0 0-7,0 0 1,5-1-92,2-2 0,2-2 15,-1 2 0,5-5-161,-2 1 0,4-7-174,0 3 0,-2-7 130,5-4 0,-3-4-285,3 0 0,-3 0 125,3-4 0,-4-6-36,1-5 1,-2-6-116,1-1 508,-1 1 0,3-12 0,-5 6 0</inkml:trace>
  <inkml:trace contextRef="#ctx0" brushRef="#br0" timeOffset="9419">1245 2029 8041,'0'-6'1909,"0"1"-1686,0 15 0,0 2-130,0 10 1,-1 5-108,-3 2 1,2 8 74,-1 4 1,2 1-67,1 3 1,0 0-39,0 3 0,1-3-292,2 3 1,4-4-282,4-4 1,-4-7 269,1-6 0,-6-6-599,2-3 453,-3-6 75,-1-7 417,0-5 0,-5-5 0,-1-1 0</inkml:trace>
  <inkml:trace contextRef="#ctx0" brushRef="#br0" timeOffset="9991">1157 2437 7907,'4'-11'176,"3"4"69,3 0 0,2 1 62,-1-2 0,-1 2 205,2 2 1,0 3-401,3-3 0,-2 3-10,5 1 1,1 1-72,3 3 0,1-3-36,3 3 0,-2 1-177,6-2 0,-4 5 88,3-4 0,0-1-96,4-3 1,-4 4 0,-4-1 0,2 1-82,-1-4 1,4 0 111,-5 0 1,1 0 83,-4 0 1,-5 0 169,-2 0 29,-3-5-113,-6 4 1,-1-5 222,-5 2-198,0-2 1,-5-4 164,-2 3 0,-3-3-156,-1 3 65,-5 2-66,-1-5 0,-2 9-18,1-3 0,-1 0 27,-2 0 1,3 0-164,-1 4 0,2 5 62,-1 2-132,-3 3 85,9 1 0,-5 0 75,7 0 0,-2 2-16,1 1 1,5-1-44,2 6 0,4-5-12,0 0 1,0 2 166,4-1 1,2-2-78,5-5 0,4 0 194,0-4-220,4-1 79,-2-3 1,2 0 100,-1 0 1,-3-1-112,3-2 0,-3-4 10,3-3 1,-4-5 6,1 0 1,-4-5-10,-4 2 0,2 1-199,-1-2 186,-3 1-12,0 1 0,-5-3 112,0 5 0,3 5-184,1 2-87,0 6 0,-6-2 163,-1 8 185,2 2-202,-4 10 1,5 1-6,0 5 1,0 0 4,0 0 0,0 4-13,0 0 0,0-4 14,0-4 1,0 0 101,0 4 0,5-5-97,2-2 0,3-3 123,1 0 0,0-5-76,0 1 0,3-6-132,1 2 0,1-4-67,-1 0 1,-3-4-238,3-4 0,2-1 118,1-3 1,-2 2-91,-1-1 1,1-4 342,-1 0 0,4-4 0,-1 2 0</inkml:trace>
  <inkml:trace contextRef="#ctx0" brushRef="#br0" timeOffset="10248">2259 2547 7924,'6'0'1423,"-1"0"-1423,0-4 0,-4 2 0,4-3 0</inkml:trace>
  <inkml:trace contextRef="#ctx0" brushRef="#br0" timeOffset="13771">737 1897 8549,'7'0'1309,"-2"-5"1,-4 4-1136,3-3-110,-3 3 0,4-1 0,-5-1 0,0 0-260,0-4 1,1 4 207,2-5 1,-1 1 66,2-4 1,-2 0 91,2 0 0,-2-4-22,5 1 0,-1-6 162,2 1 0,3-5-115,0-2 0,0-5 79,4 2 0,1-2-158,-1-2 1,3-4-153,-3 0 1,-1 1 302,-3 7-551,0 2 229,0 5 0,-1 1-194,-3 2 145,-2 9-49,-5 5-585,0 0 282,0 4 0,0-3-249,0 8 1,0-2 170,0 5 0,0-3-160,0 4 0,0-1 550,0 4 0,-1 1-69,-3 3 0,2-3 166,-6 3 0,5-3-74,-5-1 1,2 0 12,-1 0 1,-3-1 135,3-3 0,0 3 95,1-3 0,-1-1 0,0 2 98,-3-1-126,4-1 0,-1 3 36,-1-5 1,1 0-144,-4 0 0,4-2 123,-1 1 1,5-2-98,-5-1 447,6 0-217,-3 0-18,0 0 0,4-1 41,-3-2 0,3 0 21,1-4 97,0 4-159,5-7 0,-3 4 233,5-5-317,1 0 0,3 0 1,0 0-41,0 0 0,0 0 96,0 0-295,0 0 95,0 0 0,0 4 83,0-1-119,0 6 16,0-8 1,0 9-91,0-3 1,-3 3-256,-1 1 0,0 5 117,4 2 0,0 3-123,1 1 0,-6 1-158,2 3 266,-6-3 41,8 4 0,-7-1-130,4-1 1,-4 5 34,0-4 1,2-1-68,-1-3 0,-1 1 385,-3 3 0,6-3 0,0 4 0</inkml:trace>
  <inkml:trace contextRef="#ctx0" brushRef="#br0" timeOffset="14509">1697 1930 8060,'11'4'222,"0"0"0,-4-1 102,0-3 31,-4 0 223,6 0-255,-7 0-91,3 0-50,0 0 0,-4-1 87,3-3 0,-3-2 9,-1-5 1,1-3 92,3-1 0,-3-5 36,2 1-134,4-1-99,-1-2 1,2-2 40,4-1 0,-4-4 47,7-4 0,2-3-255,1-1 0,7-4 71,0 5-990,6-6 924,-8 8 1,8-7 133,-5 8-382,0-2 166,0 12 0,-3-4-168,4 4 0,-6 6 110,-2 3 1,1 2-50,-6 1-21,6 5 131,-8-4 1,8 5 358,-5-3 0,-5 4-429,-2 4 1,-5 0-348,5 0 245,-6 0-381,3 0 9,-5 0 198,0 0-17,0 4 119,0-2 307,0 2-169,0-4 0,0 2 114,0 1 23,-5-1-127,4 2 1,-9 0 33,3 0 0,0 3 23,1-3-273,3 0 233,-7 0-99,4 2 107,-5 6 0,0-3 162,0-1 0,3 0-46,1-4 0,1 1 108,-2-1 1,-1-2-134,2 6 1,0-6 118,0 2 1,1-2 179,-1 2 366,-3-3 128,3 4-507,-3-5 1,2 0 76,1 0-31,5 0-298,-4 0 6,6 0-70,0-5 114,0-2 0,2 1-17,2-2 0,-2 4 240,5-3-209,-4 5-26,6-4 1,-3 6 37,1-4 1,3 2 25,-3-1-191,3 2 67,1-4 0,-4 3 132,1-1-485,-1 2 243,4 1 1,-4 0 55,1 0-316,-1 0 216,-1 0 1,2 1-10,-4 2 1,4 0 73,-5 5 0,5-5-166,-4 4 1,-1 1-5,-3 3-193,0-5 237,0 4 1,0-3-133,0 7 382,0-1 0,-5 7 0,-1-2 0</inkml:trace>
  <inkml:trace contextRef="#ctx0" brushRef="#br0" timeOffset="15635">2656 2338 7985,'5'10'661,"2"-3"-916,-2 3-177,5-9 417,-9 4 360,4-5-99,-5 0 315,0 0-300,5 0 0,-3-4-138,6 1 1,-1-5 422,4 4-237,0-4-103,0 7 1,1-9-26,3 2 0,3 2-116,8-1 0,-1 0-187,4-4 0,2-1 162,5-3 1,0 3-99,4-3 1,2 3 76,5 1 1,1-1-117,8-3 1,-4 6-140,7-2 1,-1 4 217,0-1 0,6 2-85,9 2 1,1 4-122,-34-3 1,1 2-1,1 0 1,-1 0 240,1 1 0,1 0 1,0 0-1,2 0 24,1 0 1,0 0 0,-3 0 0,-1 0 1,3-2 0,-1 0 0,-3-1 0,0-1 18,1 0 1,0-2 0,1 0 0,0 0 95,3 1 1,0-1 0,-3-1-1,0 0 5,1-1 1,0 1 0,-3-1 0,-1 2-70,0 0 1,0 0-1,2 1 1,0-1-54,0 0 1,0 1 15,0 2 0,-1 0-714,2-2 0,0 0 534,-1 4 1,0 1 99,2-5 1,0 1 0,1 2 0,-1 1 62,3-3 1,-2 0-138,-3 3 0,1 0 66,1-4 1,-1 0 0,-5 4-1,1 0-507,0-3 1,-1 0 631,35-3-152,-33 4 0,0 0 1,25-7 299,5 3-257,-10-3 33,5-1 0,-4 0-85,6 0 95,-11 0-58,2 0-171,-12 0 225,7-5 1,-5 3-47,0-1 0,0 2 589,-8 1 0,4 1-629,-1 3 1,4-3-25,-3 2 0,2 0-2,-10 1 0,5-2 630,-4 6 0,-1-6-500,-3 1 0,0-2 268,0 0 1,-1-1-222,-3-1 0,2 1 486,-5 1 0,0-2-343,-5 1 0,2-1-32,-1-3-358,-1 3 94,2-4 1,-5 1-233,1 1 138,-6-1 77,3 4 0,-1-1 131,-1-3 0,1 3-70,-4-3 0,-4 3-18,1 1 0,-2 0-30,1 0 158,3 0-119,-9 5 1,5-3 62,-2 6 83,-2-1-283,2-1 167,-4 4-184,0-4 226,0 5-169,0 0-59,0 5 180,0-4-296,0 4 6,0-1 213,-4-2-229,2 3 125,-3 0 1,5-3-147,0 5-36,-5-4-197,-1 7 247,-5-9 95,0 9 0,0-9-491,0 3 245,0-3 175,0-1 1,0 0 150,0 0 0,0 0 24,0 0 0,-4-1 176,0-3 1,1 3-118,3-3 1,-4-1 120,0 2 1,0-5 73,5 4 1,-1-3 251,-1 4 0,5-1 418,0 4-266,4-5 195,-1 3-383,4-2 1,1 4-47,2 0 0,5 0-58,7 0-243,-3 0 136,3 0 0,2 1 13,1 2 0,-1-1-10,1 2 0,1 1 38,3-2 0,0 2-24,0-1 1,3-2-373,2 6 122,-2-6 7,-3 8 1,0-4 107,0 5 0,-3-4 92,-1 1-190,-5-1 53,3 4 1,-5 2 117,-5 1-296,0-2 102,-6 9 1,0-8-31,0 1 1,-2 2 121,-2-1 1,-2 0-560,-9-5 241,3 1-41,-5-5 1,1 4-312,-2-2 1,1 0 173,-2-1 504,1 3 0,-9-3 0,-1 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13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2360 1081 8615,'0'-11'771,"0"4"-190,0-1 0,0 5 494,0-5-732,0 6-409,0-3 0,0 8 178,0 3 0,0 3-90,0 9 0,0 1 40,0 3 1,0 5-158,0 2 1,3 2-53,1-2 1,1 7 83,-2-3 0,-1 4-103,1 0 0,2-3 70,-1 3 0,0-3-34,0-1 1,-2-3-2,1-1 1,2-6-174,-1-1 1,-1-5-90,-3-6-129,0-5 8,0 0 1,0-8 513,0-2 0,-9-2 0,-3-5 0</inkml:trace>
  <inkml:trace contextRef="#ctx0" brushRef="#br0" timeOffset="329">2569 949 8023,'11'0'231,"0"-2"86,0-1-274,-5 2 302,4-9 455,-9 9-309,4-5-265,-10 6 0,-5 4-1,-5 0 0,-4 3-101,1-3 0,-8 4 135,-4-5 0,-3 4 127,-3-3-41,1 5-215,-8-8 1,1 5 58,-6-3 1,-3-1-43,3 2 0,-4-3-84,5-1 0,0 0 114,7 0-585,7 0 281,0 0 0,14 0-226,-3 0-435,7 0-579,4 0 952,6 0 0,10 0-314,2 0 1,3 0 190,1 0 0,9 0-238,2 0 776,8 0 0,3 0 0,6 0 0</inkml:trace>
  <inkml:trace contextRef="#ctx0" brushRef="#br0" timeOffset="852">2558 1280 8010,'6'10'-621,"-3"1"0,-1 1 334,-2-1 287,5-1 0,1 2 322,5-1 1,-4-1-75,1 2 0,-1-5 81,4 1 0,1-5-49,3 4 0,-3-4 69,3 0 0,2-1-188,2-2 0,-2 0 18,1 0 0,1 0-67,8 0 1,-4-2-135,2-1 0,-1 0 18,-3-4 5,2 0 94,-1-4 0,-1 3-150,-3 1 1,-2 0 86,-5-4 0,-4-1 390,1 2-330,-6-1-219,3-1 192,-5 1 0,-5 4-54,-3 0 0,-2 1-125,-5-2 0,-2 2 53,-5 3 1,-1 1 105,-4-2 0,4 4-208,-2 0 0,1 3 22,3 0 0,-2 6-117,1-1 0,4 2 164,0 0 0,4 1-7,-1 1 0,3 2 58,1 1 0,5 0-28,2-5 0,4 3 167,4 1 0,3-1-46,8 1 0,3-1-33,8-2 1,2-2-52,5-1 0,4 2 17,0-3 0,0-2-37,-4-2 1,0-1-110,0-2 0,-1 0 173,-3 0-40,-2 0 2,-5-5 0,-5 0-207,-2-2 37,2-3 19,-10 4 1,7-2-199,-11 1 0,3 1 127,-3-2 0,-2-1-223,3 1 473,-3-2 0,4 0 0,2-1 0</inkml:trace>
  <inkml:trace contextRef="#ctx0" brushRef="#br0" timeOffset="1191">3275 1301 8010,'10'0'701,"1"0"0,-3 0-162,-1 0-451,-4 0-15,2 0-43,-5 0 27,4 0 25,-2 0 1,2 6-197,-4 0 1,0 5 174,0-1 1,2 2-109,2-1 0,-2-1-115,5 2 0,-3-1 99,4-1 1,-5 2 384,4-1-278,-4 0-2,2 0-15,-5 0 1,0-4 61,0 1 1,-5-6 107,-2 2 1,-5-3-188,-3-1 0,-1 0-6,-7 0 0,2 0-90,-2 0 1,1 0 86,1 0 1,2-4-303,1 1 1,4-1 51,-1 4 0,3-1-106,1-3 207,5 2 0,1-4-148,5 3 1,3 2 34,4-3 1,2-1-186,9 1 1,0-3-136,4 4 126,1-6 455,-2 8 0,1-9 0,1 3 0,-2-8 0,2-3 0</inkml:trace>
  <inkml:trace contextRef="#ctx0" brushRef="#br0" timeOffset="1449">3506 949 8040,'6'4'322,"4"-2"1,-8 2-123,6-4 256,-6 0-225,3 0-141,-5 0 1,0 2-101,0 2 0,0 2-28,0 5 1,0 5-116,0 2 0,0 3 150,0 1 39,0 5-46,0-4 0,1 9 7,3-3 1,-2 3-17,6 1 0,-2 0-97,1 0 0,3 0 79,-3-4-469,-2-2 287,5-10 0,-9 3-1,3-6 0,-3-3 220,-1-3 0,0-6 0,0 3 0</inkml:trace>
  <inkml:trace contextRef="#ctx0" brushRef="#br0" timeOffset="1644">3395 1247 8040,'12'0'0,"-5"-2"1009,1-2-566,-6 3-339,8-9 0,-4 9 1902,5-2-928,0-3-423,0 4-1039,0-2 331,0 4 0,5 0 186,2 0-1084,3 0 672,1 0 0,4 3-19,-1 0-505,6 1 532,-2 1 0,4-4-229,0 3 0,1-3 113,3-1 1,-3 0-815,2 0 1201,-1 0 0,3 0 0,1 0 0</inkml:trace>
  <inkml:trace contextRef="#ctx0" brushRef="#br0" timeOffset="5232">1775 949 7924,'-11'-5'376,"0"-1"1,-1-6 119,-3 2 1,-3-3-200,-8-1 0,-4-3-319,-11-6 0,-2-2 24,-12-1-2304,2-9 2230,19 20 0,-1 0 1,-29-24 55,27 20 0,0 1 0,3 1 0,-1-1-6,1-2 1,-1-1 0,1 3 0,1 0 184,-1 0 1,1 0-1,0 0 1,-1 2-17,-1-1 0,0 1 0,-32-16 94,32 17 1,0 0 27,-32-17-35,0 9 1,4-9 49,-4 3 1,13 2-74,0 2 0,6 2 35,3 5 1,3-3 142,1 2-448,4-1 79,8 3 0,4 1-72,6 5 0,3 3 1482,6 1-1595,-2 5 727,6-4-646,1 6-320,5 0-498,0 0 677,5 0 1,-2 0-119,4 0 1,1 2 149,2 2 0,1-2-115,1 5 40,-2-4 1,0 3-25,-3-3-16,3-1-91,-8 3 268,2 0 0,-2-3-174,1 5 146,-1-4 206,8 6 1,-8-3-30,5 1-90,-4 3 1,5-4 180,-4 5 0,1-5 122,-1-2-72,-4 2 1,7-2-83,-4 4 49,-1 2 1,4-5-99,-3 2 430,-1-2-66,2 0 108,-4-4-262,0 4 88,0-5 1172,0 0-1326,-4 0 1,2-4 156,-6 1-388,5-6 101,-7 3 1,6-5 104,-4 0 1,-1-3-114,1-1 1,2 0-52,-1 4 1,3 0 65,-3 0 1,4 3-91,-1 1 0,2 1 201,-2-1-650,4-3 236,-6 3-283,6 1 19,0 2 0,6 4 43,0 0 183,4 0 171,7 0 1,-4 4 188,5-1 0,-3 6-83,3-2 0,-3-1 501,3 2-245,1-6-133,3 8 0,-4-8 183,0 5-72,-4-4-152,2 2 0,-5-4-30,0 2 1,0-1 138,0 2-970,0-3 299,-5-1-402,4 0 1,-4 0 389,5 0 0,0 0-919,0 0 1426,5-5 0,1 3 0,5-2 0</inkml:trace>
  <inkml:trace contextRef="#ctx0" brushRef="#br0" timeOffset="6033">2480 827 7893,'12'12'755,"-6"-6"-461,3-2-241,-7-4 461,3 0-282,-5 0 1,-1-4 42,-3-4-396,-2-6 95,-5-3 0,-1-3 183,2-2 0,-3 2-64,-1-5 0,0-4 121,-4 0 0,0-4 4,-5-4 96,1 3-129,-5-9 1,3 0-95,-6-5 0,3-7-83,-3 4 0,0-4 101,3 7 1,-2 0-95,4 4 1,4 10 29,6 4 1,3 10 49,0 6 1,6 5-143,3 2 151,2 4-595,1-1 214,0 8-81,0-2 0,0 4-257,0-2 0,4-2 237,-1 5-281,6 1 327,-8 2 1,9 2 258,-3-1 21,3 0-80,-4 5 1,4-3 128,-3 5 0,-1-3 1,2 3 1,-5-3-77,4 3 1,-3-3 81,4 4-308,-6-6 278,3 8 1,-5-8-79,0 6 0,0-5-61,0 5 1,0-5 178,0 0 1,0-1-103,0-3 1,0-2 232,0-1 189,0-5 221,-5 4-179,4-6 262,-9 0-303,9 0 1,-4-6 142,5-1 1,0 0-108,0-4 0,0 3-64,0-7 1,0 1-56,0-1-137,0-1 0,0-3 0,1 1-37,3-2 1,-3 3 9,2-2 1,3 6-123,-3-2 1,1 3 206,-4 1-234,5 0-717,-4 5 584,9 1 1,-8 5-379,6 0 0,-5 1 40,5 3 192,-1 7 187,4 1 1,0 5-89,0-2 0,0-3-135,0 3 1,4 1 53,-1-1 0,6 3-316,-1-3 638,2 4 0,6-7 0,0 5 0</inkml:trace>
  <inkml:trace contextRef="#ctx0" brushRef="#br0" timeOffset="6761">3308 827 8020,'11'12'0,"-1"-2"0,0 1-72,-2 1 79,1-1 0,-3-4 487,1 0-209,-2-5 1,-5 2-18,0-8 0,0-2-26,0-4 1,0-7 351,0-1-365,0-3-48,-5 0 1,2-3 57,-4-2 0,4 2-66,0-6 0,-2 5 14,1-5 1,-3 0 183,3-7-552,-4-2 174,2 0 0,-2-5-187,1 5 1,-1-5 154,-3 1 0,4 3 81,0 3 0,3 4-46,-3 4 0,4 2 7,0 5-13,-3 5 0,4 5 7,-2 4-59,4 5 1,0 0-415,0 6-409,0-1 369,0 8-689,0-9 726,0 9 0,0-8-512,0 6 701,0-1 0,0 4 53,0 0 1,0 1 236,0 3 0,-2-3 0,-2 3 0,2 1 0,-5-1 0,4 4 0,-6-7 0,3 8 0,-6-5 0,5 0-17,-1-5 0,1 4 35,-4-3 1,4 2-118,-1-5 799,6-4-176,-8 2-116,9-2 143,-9-2-307,9 3 0,-4-7 1041,5-1-818,0-3 0,2-7-32,1-1 1,-2 2-117,3-3 0,1-3 94,-2 0 1,5-2-233,-5 2 1,6-3 28,-2 3 0,0-7-100,0 0 1,0 2-178,4 5 0,-3 1 349,-1-2-394,-4-1 105,6 7-337,-8-2 176,9 9-356,-9-4 82,5 8 0,-6-1 109,0 6 0,3 3-35,0 6 0,5 3-23,-4-1 112,5 5 84,-3-6 1,1 7 42,0-5 0,0 3-36,5-3 1,-1 3 80,-1-3 0,2-1-131,-1-3 1,-1 4-40,2-1 1,3-2-43,-1-5 0,5-3 319,0 3 0,7-4 0,2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3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0 486 7936,'0'-11'892,"0"0"-169,0 0 215,0 0-536,0 0 1,0 3 155,0 2-90,0 3-704,0-2 173,0 5 71,0 0 1,0 5-24,0 2 0,0 7-10,0 1 0,0 4-329,0-1 0,0 5 20,0 2 135,0 4 102,0 4 0,0-4 48,0 0 0,0 2-1,0 6 0,0-3 201,0 3 0,0-4-76,0-4 1,0 3-58,0-2 1,0 0-12,0 0 0,0-3 31,0-6 1,0 1-27,0 1 1,0-2 9,0 2 1,0-3 41,0-1 1,0 2-75,0-3 0,0-2-4,0-1 1,2-3-8,1-1 1,0 0-2,4 0 0,-3 0-28,3 0 0,-4-3 48,5-2 0,-4-2 116,3 4 1,-3-6-121,3 2 1,-4-3 135,5-1 1,-1 2-73,5 1 0,0-2 105,3 3 0,1-3-140,7-1 1,-2 0 5,2 0 1,4 0 5,2 0 1,8 0-3,3 0 1,3 0 147,1 0 0,1 0-89,3 0 0,3-3 0,3-1 1,6 0 102,3 4-1327,2 0 1205,1 0 1,5 0-6,3 0 0,-36 0 1,-1 0-258,2 0 1,0 0-1,34 0 264,1 0 0,-1 0-47,-35 0 1,1 0 0,2 0-1,-1 0-47,1 0 1,-1 0 0,3 0-1,0 0-162,-1 0 1,1 0 0,2 0 0,1 0 151,1 0 1,2 0 0,1 0 0,1 0 4,1 0 0,-1 0 1,2 0-1,-2 0 19,1 0 0,-1 0 0,2 0 1,0 0-575,2 0 0,0 0 620,2 0 1,1 0-37,-2 0 1,0 0 0,1 0-1,0 0 64,-1 0 1,-1 0 0,1 0 0,-1 0-29,2 0 0,0 0 0,4-1 0,1-2 95,1 2 0,-1-1-117,-1 0 1,0 0-4,-5 0 1,-2-1 0,2 2 0,-1-1 9,0-1 0,0 0 1,2-1-1,0 1 12,0 0 1,0-1 0,1-1-1,-1 0-1,0 1 0,0 1 1,0 0-1,1 0 19,1-2 1,0 2-598,3 2 0,0 0 565,-5-4 1,0 0 0,3 4 0,2-1 14,-4-1 1,2-1 0,-2 2 0,2 2-52,4-2 1,1 0 0,-2 0 0,0-1-15,-1 1 0,1 1 1,-3-2-1,0 2 14,-5 1 0,0 0 0,3-2 0,1 0-46,1 1 1,1-2-1,0 0 1,1-2 37,-2 1 1,0 1-1,0-2 1,-2 1-63,-6 1 1,-1-1-1,3-1 1,0 0 81,-1 1 0,0 1 0,0-2 0,-1 0 19,-1-1 1,0 1-1,0 1 1,0 0-24,0 0 1,1 1-1,-2 1 1,1 0-9,3-1 0,-1-1 1,-2 2-1,0 0 65,1-1 0,-1-1 0,-1 2 0,0 2 114,0-3 1,-1 2 0,1 0 0,0 0-155,-1 1 1,1 0 0,-2 0 0,-1 0-44,1-3 0,0 2 1,-2 0-1,0 0-74,2 0 0,0-1 0,-1-1 0,1 1 46,1 0 1,1 0 0,-1-1 0,0 1 8,-1 0 0,-1 0 0,3 2 0,-1 0 88,-1-3 0,-1 2-160,-1 0 1,2 0 98,3 1 1,0 0 0,-3 0 0,0 0 19,3 0 0,0 0 1,0 1-1,-2 0 290,-2 0 0,1 2 1,1-3-1,1 2-298,-2 1 1,-1 1 0,-1-1-1,-1 0-16,0 0 1,1 2-159,0 0 0,0 0 222,4-5 1,-1 0 0,2 5-1,0 0-48,3 0 1,-1-2-1,-7 0 1,1 0-3,1 0 1,-1 1 0,-3-1-1,-1 0 114,0 1 0,-1 0 1,2-1-1,0 0-33,0-1 0,0-1 1,0 0-1,1 0-58,0 0 0,1 2 0,-1-1 0,0 0 11,-1 0 1,0 0-1,2 2 1,1-1 2,1-1 1,0 0 0,-3 2-1,-1 0-10,0 0 0,1 0 0,-6-1 0,1 0 10,-2 1 1,1-1 0,35 1 299,-4 4 0,-7-6-334,3 2 1,3-2-143,4 2 0,0-3 98,0 3 0,-4-3 297,0-1-694,-1 5 451,-2-4 1,0 4-6,1-5 1,-3 0 567,-2 0 0,4 0-551,-4 0 1,3 0-11,1 0-143,-4 0 78,2 0 0,-6 0-60,4 0 1,-2 0 64,-1 0 1,0 0 52,-7 0 1,0 0-92,0 0 217,6 0-149,-11 0 1,11 0 12,-11 0 0,1 0 330,-4 0 0,3 0-362,-3 0 0,1 0 173,-8 0 1,1 0-176,-1 0 1,-3 0 592,3 0 0,-3 0-467,-1 0 0,-3 0 160,-1 0 0,-1 0-96,2 0 22,-4 0-149,1 0 1,-4 0 5,3 0 1,1 4-11,-1-1 0,-4 1 16,-4-4 1,-3 0-194,3 0 177,-4 0-2,2 0 0,-5 0 70,0 0-31,0 0 173,0 0-205,0-5-9,0-1 10,-5 0 1,3-4-26,-6 3 1,2-7 2,-1-1 1,-1-1-164,3 2 0,-3-3 57,1-6 0,1 2-40,-2-2 1,2 1 11,-1 1 0,-3-2 41,3 1 0,-3 1 6,-1-2 0,1 5 7,3-1 1,-3 5-65,3-5 0,-3 6-2,-1-2 0,0 1 5,0 0 1,0 2 52,0-3 0,-1 2-49,-3-2 3,3 3 101,-9-9 0,8 7 48,-6-4 0,1 3-55,-4-3 1,0 3 130,0-3 1,-4 3-186,1-3-64,-1 5 127,-1-8 1,-1 7-129,-5-5 0,3 6 73,1-1 0,1 1-33,-2 2 0,-1 2 8,1 1-90,3-2 134,-5 9 0,4-4 2,-5 5 1,0-1 1,0-3 1,-1 3 14,-3-2 1,2 1 104,-6 2 1,1 0-165,-4 0 310,0 0-233,-1 0 0,1-4 128,0 1 0,-1-1-75,-3 4 1,3-4 187,-2 0-189,1 1 40,-3-2 1,-2 4 142,-8-3 1,6-1-138,-2 2 0,3-5 16,-4 4 1,0-2-161,-3 2 143,3-5-20,-4 8 0,4-9-53,-3 3 1,-1 1 35,-3-2 0,0 5-11,4-5 0,-5 1-19,2-4 0,-6 0 1,-3 0 0,0-1-144,2 2 0,0-1 235,-4-1 0,-3 2-4,-1-1 0,-3-1 107,6 2 0,0 2-30,0 1 0,-4 1-80,5-2 0,-6 0-48,6 4 0,0-3 21,0 3 1,0-3-19,-5 3 1,5-4-7,0 5 1,-1-2-13,-3 1 1,-4 2 80,0-5 1,0 3 137,4-4 0,5 6-139,2-2-1259,-2 4 1224,-1 0 1,2-4-123,0 0 1,0 0-80,2 4 1,-8 0 29,4 0 1,-6-3 115,5-1 0,2-1-28,-2 2 1,-3 1-6,-3-2 0,-1 0-237,4 0 0,-4-3 260,0 3 0,-3 0 3,3 4 0,0-4-133,4 1 1,-2-1 130,-2 4 0,1 0-3,-1 0 0,2 0-4,8 0 0,-3 0 1,0 0 0,3 1 2,2 3 0,-2-2 11,1 1 0,-10-2 112,0-1 1,-1 0-75,0 0 1,1 0-62,-1 0 253,3 0-222,26 0 0,1 0 0,-28 0-96,-6 0 0,5-4 101,3 1 0,-1-1-2,-3 4 1,2 0 49,-1 0-132,6 0 88,-1 0 1,1 0-84,-7 0 1,3 0 66,-3 0 0,6 0-69,2 0 0,-2 0 14,-6 0 0,-1 0-9,-2 0 0,-2 0 35,6 0 0,29 0 0,-1 0 3,1 1 0,0-2 1,2-1-1,0 0-15,-36-1 0,6-1-6,2 4 1,-2-1-186,-1-3 199,1 3 1,-3-4 0,3 5 134,-1 0-32,1 0 0,-2 0 1,8 0 136,4 0 0,-2 0-31,0 0 0,0 0-166,2 0 1,5 0-34,-2 0 1,2 4 2,-2 0 1,0-1-53,0-3 92,0 5-17,-1-4 1,2 4 0,-2-5 0,0 0-9,-3 0 1,7 1 2,-4 3 0,5-2 10,0 1-14,-8-2 5,12-1 1,-8 4 3,7 0 1,2 0 5,-5 0 1,-1-3 97,-3 3 0,3 1-99,1-2 1,0 3 79,-5-3 1,2-2-61,3 3 1,-3-1 8,2 0 0,-2-2-20,0 3 0,-5-2-10,0-2 1,0 0 29,4 0 0,-4 0-25,1 0 1,-9 3-73,5 0 1,-4 1 45,7-4 1,-4 0-116,0 0 261,-2 0-143,-2 0 0,5 2 0,0 1 1,3-2 154,-4 3 0,-3-3-95,-3-1 1,-6 0-62,1 0-472,37 0 1,-2 0 488,1 0 1,-1 0-1,-1 0 1,1 0-9,0 0 0,0 0 1,0 0-1,-1 0-8,-34 0 1,36 0 0,1 0-110,-2 0 0,0 0 1,-36 0 5,6 0-319,3 6 250,6-6 1,4 6 26,-2-2 0,-2-2 336,0 1 1,2 2-278,3-1 1,5 1 88,2-1 0,0-4 337,4 4 0,-1 1-230,8-1 1,0-1 1015,4-3 0,5 4-858,2 0 0,1-1 343,0-3 1,0 4-437,-4 0 1,5 0-2,-2 0 1,2-2-262,3 1 0,2-1 69,1-2 0,4 3-445,-1 1 183,3-1 158,1-3 1,1 0-83,-2 0 1,1 0 199,0 0 1,0 0 132,0 0 0,0 0-239,0 0 283,0 0-79,5 0 0,-4 0-41,3 0 0,-3 0 4,-1 0 0,0 0-193,0 0 129,0 0 1,0 0-43,0 0 42,0 0 1,0 0-13,0 0 1,4 4 86,-1 0 76,1 0 1,-5-4-3,2 0 1,2 0-73,1 0-32,-1 0 73,-2 0-216,-1 0 160,-1 0-15,6 0 10,2 0-34,4 0 708,0 0-642,-5 0-77,3 0 97,-2 0-184,4 0 0,-2-2 100,-2-2-423,4 4 267,-6-6 0,6 6-254,-4 0 85,2 0 66,-3 0 147,5 0-93,-4 0 181,2 0-62,-2 0 1,0 2 77,0 2-71,0-4 88,4 6 1,-3-2-5,-1 4 0,-4-2-28,5 1 1,-2 1 2,1 3 0,4 1-34,-4 3 0,-1-2-3,1 5 0,0-3-70,4 3 1,0 1 79,0 3 1,0-1-143,0-3 0,0 3 70,0-2 0,0-2-190,0 1 1,0-5-769,0 2-569,0-3 1633,0 0 0,-4-2 0,-2 1 0</inkml:trace>
  <inkml:trace contextRef="#ctx0" brushRef="#br0" timeOffset="2522">9955 144 7785,'0'6'780,"0"0"-400,0-6 149,0 0-278,0 4 1,0-1 56,0 4-216,0 0-21,-5 5 1,4-4 60,-3 3 0,2-3 86,-2 7 0,3 3-84,-2 0 0,-3 6-88,3 2 0,-6 8-148,2-1 1,1 9 61,-2 3 1,5 4-144,-5 10 1,4-1-138,-2 4 1,3-3 77,-1 4 1,3-14-47,1-1 1,0-15 31,0-4 0,0-6-82,0-5 0,-1-7-125,-3-7 463,3-2 0,-9-8 0,4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48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1119 274 7807,'7'0'-24,"1"0"1,-1 0 68,4 0 1,0 0 0,0 4 14,0 4 0,1 3-81,3 3 0,3 3-8,3 5 1,3 1-4,1 4 1,4 0 111,4 6 1,-4-4-15,0-4 0,-6-1-149,0-2 1,-2-5 12,-7-2-267,1-8 143,-9-2-109,-1-5 187,-5 0 1,-5-6 25,-2-5 0,-3-5-52,-1-6 0,-1-1-111,-3-3 1,3-2 244,-3-5 0,-1-4-30,2 0 0,-5-1 298,5 1-160,-1 3 59,9-8 1,-3 7 107,6-2 0,-1 9-128,4 6 0,0 5 289,0 6-379,4 5 108,2 1-223,6 5 161,3 10 0,3-2 144,4 11-403,4 4 108,3 5 0,9 10-43,3 3-1087,1 1 1213,3 3 1,-2 2-1,1 1 14,1 0-55,-6-4 0,-1-5 25,-5-2 0,-2-4-30,-1-4 0,-3-2 4,-5-5 1,-1-5-178,-3-2-29,3-7 227,-9-4 1,3-5-49,-7-2 1,0-5 611,-4-7 0,-1-3-575,-3-8 1,0 2-13,0-5 0,0-1 0,0-3 1,0-4 26,0 0 0,0-3 77,0 3 1,0-6-50,0-1 0,2 4-33,1-4 1,0 8 287,4 3 0,-4 5-76,5 6 0,-4 6 21,3 5 0,-3 5-130,3 6 0,-4 0-129,5 0 0,-1 3 19,5 3 0,3 4-190,4 13 1,7-2 70,3 12 1,2 0 124,3 7 1,-1-3-2,0 3-690,0-4 658,5 6 0,-5-7 40,0 2 1,-1-8-82,-7-4 1,2-5 6,0-1 1,-9-7 50,0-1-77,-4-5 76,-8-6 1,2-2 6,-4-1 0,0-3 297,-4-5 1,0-2-519,0-1 0,0-3 114,0-5 1,0-4 70,0 0 1,-4-6 22,0-1 1,-4-1 80,0-6 1,3 3 65,2-3 0,-2 4-105,1-1 1,0 3 67,4 1 0,0 6-42,0 5 1,2 6 96,2 8 1,2 4-39,5 4 0,1 2-106,3 6 43,1 9-60,11 6 1,2 10-5,4 0 1,1 4 8,3 3 0,-3 2-102,3-6 0,1 5 16,-1-4-754,-1-1 841,-3-3 1,-3-4 16,0-4 1,-6-2-18,2-5 0,-8-6 27,-3-5-56,-3-4 21,-6 2 1,-1-7 31,-5-1 1,1-4-6,3-8 1,-3 0 187,3-7 1,-3 1-360,-1-8 1,-4-2 73,1-6 1,-5 0 80,5-4 1,-3-1 130,3 6 1,2-5-149,-3 4 1,3 2 92,1 6 0,0 3 18,0 8 91,5 6 1,-3 4-30,6 4 1,-1 3-45,4 8 0,5 2-282,2 9-34,8 1 188,2 7 1,9 3-10,0 4 1,1 0 10,-1 0 0,-4 0-6,4 1 0,-4-3 28,-3-2 1,0-2-20,-4-4 1,4-1 58,-5-1 1,-2-3-35,-5-3 1,-6-7-144,-1-1 142,0-4 71,-9 2-80,2-5 0,-4-5-66,0-3 0,0-5-135,0-2 0,-4-6 97,-4 0 0,-2-3-145,-1-5 0,4 1 189,-1-2 1,4 0-38,-2 4 0,3-1 203,-1 1 0,3 4 52,1 0 1,1 5 73,3 6 0,2 1-131,5 3 1,2 2 1,1 5 1,3 6-6,5 5-126,10 10 74,3 7 1,5 10-16,0 2-1283,6 4 1286,-1-1 1,1 0-48,-2-3 1,-11-3-10,4-7 1,-10-3-7,-1-5 0,-3-5-26,-1-3 1,-4-6-139,-4-4 0,-5-3 119,-2-1 0,-4-1-23,5-3 0,-5-2 706,0-5 1,0-1-668,1-3 0,-4-3 107,4-8 1,-2 3-95,-2-3 0,3-1 61,1 1 0,-1 1 29,-3 2 0,4 6 55,0 3 7,-1 2-52,3 5 0,1 3-100,7 8 1,4 7 58,3 8 0,6 5 87,3 2-91,-3 4 37,5-7 1,-5 4 84,2-4 1,2-3-48,-6-1 0,1-4 140,-4-8 0,-4 2-107,-4-6-134,-1 1 151,-3-4-292,-3 0 1,1-5 89,-4-3 1,0-1-197,-4-2 0,0 0 5,0 0 74,0-5 48,0-1 1,0-5 71,0-1 0,-4 2 0,0-2 0,0 3 2,4 1 389,0-2 51,0 9-255,0-4 1,6 10-71,0 3 1,9 7 0,3 7 1,9 5 26,2 7 1,2-2-14,3 1 1,-1 1-2,0-2 0,-4-2-17,1-1 143,-6-4-162,3 1 1,-6-3 41,-3-1-134,-2-5 177,-10-1-400,4 0 159,-3-4 0,-1 3 40,-3-8 71,-2 3-151,-1-9 145,0 4 0,0-2-17,0 1 1,2 1 1,1-2 1,0 2 96,4 3 1,-3 2-76,3-3 1,0-1 113,4 1 0,1 2-86,3 6 0,4 2 4,7 5 0,1 1 26,6 3 1,4 1 9,0 2 1,0 2-94,-4-6 1,-9 1-126,-1-4 0,-13-5-182,2-3 346,-9-1 0,2-2 0,-5 0 0</inkml:trace>
  <inkml:trace contextRef="#ctx0" brushRef="#br0" timeOffset="1070">292 1828 11936,'0'11'308,"0"6"-154,0 5 1,0 5-139,0 6 0,0 6 114,0 5 0,4 3-537,0 8 0,4-8 230,-1 5 1,-1-7-155,2-4 1,-2-3 107,1-5 0,2-10-356,-5-4 1,1-7-997,-2-5 778,-1-2 797,2-10 0,-4-6 0,0-6 0</inkml:trace>
  <inkml:trace contextRef="#ctx0" brushRef="#br0" timeOffset="1339">546 1750 7728,'7'-4'1028,"1"-4"1,-6-1-971,2-3 1,-3 5-346,-1 0 0,0 3 837,0-3 0,-6 5-164,-5-2 0,-6 2-13,-9 2 0,-2 0-114,-5 0 1,-6 6-38,-1 0 1,-3 4-133,0 1 0,-1 1-117,4-1 0,2-1 122,5 2 0,1-5-236,3 1 1,7-2-441,7 6 1,4-5 5,4 1-231,-3-2 0,10 4 345,0-2 0,5-2-363,6-3 1,1-1 823,3 2 0,2-4 0,5 0 0</inkml:trace>
  <inkml:trace contextRef="#ctx0" brushRef="#br0" timeOffset="1938">480 2081 7752,'6'11'0,"3"-3"100,-1-1 0,-2-1 264,1 1 0,1 4-160,3-5 1,-4 3-13,0-1 0,1 2-118,3-4 1,0 1 93,0 0 0,0-4-88,0 1 0,0-4 48,0 0 0,0 0-54,0 0 0,4 0 10,0 0 0,3-4-155,-3-4 1,1-1-72,-2-3 1,-1 0 90,1-3 0,-5 2-150,-2-5 1,-4-1 63,0-3 0,-2 4-47,-1 0 1,-4 4 34,-4-1 1,-5 3 50,-2 1 0,-3 1 48,3 3 1,-3 2 140,3 5 0,-3 5-119,3 2 1,0 4 117,4 4 1,4 2-16,-1 5 0,6 2-63,-2 1 0,4-2 35,4 3 1,2 1-33,5-1 1,1 0-17,3-5 0,-1 0-5,4-2 0,-3-3 5,3-6 1,-5-3-18,2-3 0,1-3-2,-1-1 0,1-5-68,-1-2 1,-3-5 76,3-2 1,-3 1 2,-1-6 0,1 1-14,3-5 1,-3 2 126,2 3 1,-3-1-22,-3 4 0,2 1-26,-3 2 1,-2 1 21,-2 0 24,3 5-138,-4 1 1,6 10 71,-4 2 0,1 8-58,-1 3 0,-3 3 41,2 1 1,-1 1 12,-2-2 0,0 2 1,0-1 1,0-1 10,0 2 0,-5-2 25,-2-3 0,-7-2 9,-1-5 0,-4 0-186,0 0 0,-1-2 94,-3-1 0,3-3-358,1-5 1,0 0 131,4 0 1,-3-5-826,3-3 1063,5-6 0,0-3 0,4-5 0</inkml:trace>
  <inkml:trace contextRef="#ctx0" brushRef="#br0" timeOffset="2181">1174 1729 7759,'6'-6'1254,"-1"6"1,-5 0-1138,0 12 0,-1 3-1,-3 8 1,0 4-117,-4 2 0,3 4 50,5 4 1,0 2 99,0 5 0,0-3-298,0-1 0,5-5-99,3 2 1,-2-4-303,1-4 1,1-2 142,2-9 1,-4-3-975,-2-3 1380,2-6 0,-5-6 0,5-6 0</inkml:trace>
  <inkml:trace contextRef="#ctx0" brushRef="#br0" timeOffset="2356">1031 2048 7759,'11'0'0,"0"0"797,0 0 0,0 0-220,0 0 1,0 0-31,0 0 1,4 0-288,-1 0 1,6 0-108,-1 0 1,5 0-353,2 0 0,5 0 161,2 0 0,2 0-935,5 0 0,5 0 532,7 0 1,6 0-529,0 0 0,5 0 648,-4 0 1,5-4 0,-4-3 0</inkml:trace>
  <inkml:trace contextRef="#ctx0" brushRef="#br0" timeOffset="2776">2232 1927 7760,'-6'0'1790,"2"0"1,4 5-1841,0 2 1,-2 4 60,-1 4 1,1 2-87,-1 5 1,2 5 64,1 2 0,0 3-323,0 1 0,0 0 183,0 0 1,1-3-147,2 0 0,-1-7-104,1-1 1,-1-5-236,-2-6 1,3-4 157,1 0 1,-1-5 476,-3-2 0,-4-15 0,-2-8 0</inkml:trace>
  <inkml:trace contextRef="#ctx0" brushRef="#br0" timeOffset="3031">2100 1806 8835,'0'-23'0,"0"3"0,0 1 0,2 4 0,1 3 0,4 3 0,3 1 0,1 4 0,1 4 1588,3 4-1411,7 7 0,11 7-66,8 3 0,1 6 21,-2 3 1,3 2-80,-3 1 0,3 5-9,1 2 1,-6 3-392,-5 1 1,-5 0 151,-6 0 0,-5-1 134,-2-2 0,-7-7-62,-4-5 1,-12-8 118,-3 1 0,-9-3-70,-1-1 1,-3-2 2,-6-5 0,-3-4-107,-3 1 1,-5-6 199,4 2 0,-3-3-260,3-1 0,4 0-280,4 0 0,5 0 187,-2 0 1,8-5-197,8-2 1,3 1 526,7-2 0,5-4 0,1-5 0</inkml:trace>
  <inkml:trace contextRef="#ctx0" brushRef="#br0" timeOffset="3680">3027 2147 8126,'0'-10'231,"-2"2"26,-2 1 0,-2 3-96,-5-4 1,-1 5-210,-3-4 0,-3 3 39,-8-3 0,2 4-117,-5 0 0,-1 6-59,-3 5 0,1 5 85,3 2 1,3 4 48,8 0 1,2 1 17,5 3 1,5-2-31,2-3 1,2 1 29,2-4 1,2-1 11,2-2 0,-2-6 10,5-3 1,5-1 16,2-2 0,2 0-122,-1 0 1,-3-2 91,3-1 1,0-3 100,0-6 0,1 0-106,-1-2 0,-3 1 92,2-6 1,-1 4-42,-2-3 0,-1 4 101,-3-1 1,2 3 9,-5 1 34,-1 5-232,-3-4 1,0 14 103,0 0 0,0 6 15,0 5 1,0 0-36,0 3 1,0 2 121,0-5 0,0 4-80,0-5-55,0 1-32,0-5 0,1 1-15,3-4-167,-3-2 1,9-7 71,-2-1 1,-2-4-388,6-8 0,-3-4 181,5-6 0,-1 0 120,2-4 1,1-2 221,2-6 0,3-6 0,-2-9 0,1-2 0,3-1 0,-2 5 0,-3 2 0,-3 5 105,-8 6-90,3 5 504,-9 20 0,4 4-199,-5 12 1,0 2 53,0 9 1,-4 3-96,0 3 1,-1 6-94,2 3 0,0 2 35,-4 1 1,4 4 23,0-1 0,-2 5-225,1-4 0,-3-1 59,3-3 1,0 0-180,4 0 0,-3 3 36,-1-3 1,1-3-377,3-7 0,-2-2-341,-1-3-208,1-2 609,-2-10 1,2-3-278,-2-11 657,-2 1 0,-9-19 0,-3 3 0</inkml:trace>
  <inkml:trace contextRef="#ctx0" brushRef="#br0" timeOffset="4157">3037 2081 7742,'8'-4'76,"-1"1"1,1 0-1,2 1 1,1 0-1,1-2 1,0 1-1,1 2 1,3 1-1,1 0 822,3 0 1,1 0-699,0 0 1,6 4-104,-2 0 0,2 0 62,-1 0 0,-2-2-20,6 1 1,-6-2-39,2-1 1,-1-1-161,0-2 0,-5 0-77,2-4 0,-8-1 106,1-3 0,-6 0-20,-2 0 0,-5 0 42,2 0 1,-2 3-232,-2 2 1,-6 0-17,0-2 1,-5-1-23,1 5 1,-5 1 118,0 3 1,-5 0 20,2 0 1,-1 5 32,0 2 0,-1 5-1,6 2 0,-5 3 196,4 5 0,1-3-48,3-1 1,1 0-23,3 4 1,1 1 14,2-2 1,3 1 7,-3 1 1,8-6 19,3-3-24,3 3 0,1-5 150,0-1 0,-3-5-95,-2-6 1,-2 0 59,4 0 0,-2-2-67,1-1 0,3-3-121,-3-6 0,2-2 101,-2-1 1,3 1-125,-3 3 0,-1-1 75,2 1 1,-4 1-130,3-2 0,-5 5-52,2-1 125,2 6 163,0-2 1,4 8-92,-3 4 0,3 1 186,-2 3 0,0 2 7,-1 1 1,3 0 41,-2-5-200,1 2 0,3-1-15,-1-1 0,-4-3-1010,0-4 726,1-1 0,3-2-806,-1 0 0,5-5 1035,0-2 0,0-3 0,-4-1 0</inkml:trace>
  <inkml:trace contextRef="#ctx0" brushRef="#br0" timeOffset="4978">2332 1618 7783,'11'-11'416,"0"0"0,2-3-297,-1-1 781,1 0-516,-2-1 0,2 2 12,6-4-242,-6 0 0,9-6-82,1-1 0,0-2-208,6-2 1,-3-7 92,3 3 1,-6-3 119,0 3 0,-2 0-48,-2 0 0,-3 1 73,-2 3 0,-1 2-154,-3 5 1,-2 3 11,-1 1 0,-4 5-120,0-2-99,-1 8 177,-2 2-716,0 5 285,0 0 149,0 5 0,0 1 88,0 5 0,0 0 197,0 0 1,-4 3-112,0 1 1,-3 3 34,3-3 1,-4 0-18,0-4 0,-1 4 1,-3 0 1,2 1 119,-1-2 1,-1-1-35,2 1 1,-1-5 52,-1-2 0,1 0 60,1 4 1,0-3 148,2-1 1,-1-4-36,1 0 226,3-2-187,-5-1 0,9-4-79,-2-4 0,1-2 55,2-1 0,5-1-74,3-3 0,2 3 184,0-3 1,1 3-86,1 1 1,2-3 97,1-1 1,1 0-96,-1 4 1,-2 1 16,5 3 1,-4-3-156,1 3 0,-3 2 119,-1 1 0,0 3-394,0 1 200,0 0 0,0 4 7,0-1 1,-5 6-13,-3-2 0,0 7 8,1 1 0,-3-1 60,3-3 1,1 0-9,-1 0 1,-1 0-13,-3 0 0,1 1 17,3-2 0,-3 1-188,2 1 0,-1-6 73,-2 2 0,1-2-941,3 1 598,-3 3 0,4-7-395,-5 4 821,0-4 0,-5 1 0,-1-4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58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1004 7905,'0'-8'723,"0"2"0,0 2 110,0-4-571,0 6 0,0-5 183,0 4-98,0 2-116,0-9 0,2 9-288,1-3 0,3-1 91,5 2 1,2-1-234,1 4 1,5 0 39,6 0 0,10 4-69,9 4 1,7-2 82,12 1 0,5 1-190,-28-3 1,1 1 0,2-2 0,1 0 316,2-1 1,0 0-1,2-1 1,2-1-11,-1 1 1,1-1 0,1 1 0,0-2 48,4 0 1,0 0 0,-3 0 0,-1 0-38,2 0 0,0 0 0,-2 0 0,0 0 105,-1 0 0,-1 0 0,2-2 1,-1 0 10,1 1 0,1-2 1,-2 1-1,0 0 12,2 0 1,-1 0-1,-1 1 1,0 0-42,0-3 1,-1 0 0,-1 2-1,0 1 43,0-3 0,0 0 0,-5 1 0,1-1-61,0-2 0,0 1 0,-1-1 1,0 1 3,1-1 1,0 1 0,0-1-1,0 2 9,0 0 0,0 0 1,-2 0-1,1-1-10,-1 1 1,0 0 0,-2 1 0,-1 0-193,-1-1 0,1 1 0,33 0 136,-6-5 1,-10 6-55,-4-2 1,-7-1 148,-4 1 0,1 0-10,-6 4 1,-4 0-48,-6 0 0,-8 0 15,-3 0 1,-3 0-29,-1 0 1,-4 0 1029,1 0-1182,-1 0 478,-1 0-418,4 0-72,-9 0-239,4 0 204,-5 6 0,0-4-11,0 5-236,0-4 157,-5 2-142,4-1 276,-9-2 0,4 2 9,-5-4 0,0 0 13,0 0 1,0 0 19,0 0 0,-1 0-111,-3-4 0,2 2 65,-6-6 1,1 2-89,-4-1 1,0-3 99,-1 2 1,2 0 178,-1 1 1,3-3 18,1 2 1,5-1 22,-2 3 0,3-3 403,0 5-372,1-4 1,5 5 158,2-4-178,4 5 1,0-4-244,4 6 1,6 2 130,5 2 1,4-2-83,0 5 0,1 0 130,-2 4 1,3 1 104,-3-1 0,3-1-114,1 2 1,0-1 15,0-1 0,-4-2 178,0-1 1,-4 1-3,1 2 0,0-2 236,-5-1-69,4-4-438,-13 6 45,4-7 0,-10 6-77,-2-4 0,-8 5 40,-3-2 0,-7-1 75,0 2 1,-6-1-493,2 4 1,-4 0 201,0 0 1,4 0-928,0 0 1,3 3 1174,-4 1 0,1 5 0,-4-3 0</inkml:trace>
  <inkml:trace contextRef="#ctx0" brushRef="#br0" timeOffset="540">1004 188 7835,'-12'-6'-244,"6"-4"1,-3 4 730,6-5 0,-4 3 333,3 2 148,0-2-228,4-3-237,-5 5 1,4 0 87,-2 2-678,1 3 0,2 1 116,0 7 1,2 3 86,1 1 0,-2 5-86,3 3 0,-3 1-281,-1 2 0,4 0 164,0 1 0,3 2-71,-4 1 0,6 1-317,-1-2 0,-2 0 198,1 4 0,-1-6-162,2 0 0,0-3-41,-4-5 1,3 0-62,-3-4 1,3-4 540,-3 1 0,5-6 0,-3 3 0</inkml:trace>
  <inkml:trace contextRef="#ctx0" brushRef="#br0" timeOffset="822">1422 78 8026,'0'-11'0,"4"0"315,0 0 1,-1 0 93,-3 0 0,0 3 511,0 1 0,-6 5-689,-5-2 0,-5 3-189,-6 1 1,-1 0 33,-3 0 1,-2 3 2,-5 1 1,-3 3 85,-4-3 1,3 4-89,-7-5 0,3 4 21,-4-3 1,5 3-89,-1-3 0,8 4-207,-1-5 0,6 2 4,6-1 1,5-2-639,2 5 117,3-4 133,6 2 1,1-4-176,5 3 1,1-3 252,3 3 1,-2-3 108,6-1 0,4 4 394,6 0 0,3-1 0,1-3 0</inkml:trace>
  <inkml:trace contextRef="#ctx0" brushRef="#br0" timeOffset="1199">1389 298 9341,'0'11'-780,"2"-3"596,1-1 0,-2 0 105,3 4 1,-2 1-32,2-1 1,-3-1-25,3 2 1,-2-1-266,-2-1 1,0-2 398,4-1 0,-2 1 0,2 2 0</inkml:trace>
  <inkml:trace contextRef="#ctx0" brushRef="#br0" timeOffset="1355">1389 67 8062,'6'-1'1093,"-2"-3"0,-2 3-1399,2-3 371,-3 3-362,5 1 0,-6 1-153,0 3 1,0 6 449,0 4 0,4 1 0,2-4 0</inkml:trace>
  <inkml:trace contextRef="#ctx0" brushRef="#br0" timeOffset="2188">1632 331 8166,'0'-6'1326,"0"-4"-1421,0 10-195,0 0 1,0 6-253,0 4 348,0 1 1,0 4 103,0 0 0,0 0 41,0-4 0,0-1 135,0 2-153,0-1 0,0-1 22,0 2-133,0-6 226,0-1-51,0-5 0,0-2 1,0-1 0,1-3 66,3-6 1,-2 0 143,5-2 0,2 1 26,6-1 0,-3-2-91,3 1 1,-2-3 206,2 3 0,-3 0-36,3 4 1,-3 5-293,-1 2 1,0 4 4,0 0 1,0 0-97,0 4 0,-1 6 23,-3 5 0,-1 4-150,-2 0 0,-3-2 36,3 1 0,-2 0 111,-2 0 1,0 1-34,0-4-8,0 0-38,-6-4 161,5-5 1,-5-1 52,2-5-90,3 0 0,-4-5 3,5-2 0,0-3 107,0-1 1,2-1-106,1-3 1,0 3 121,4-3 0,1 1-96,2-1 1,1 3 26,1-2 0,-6 3-48,2 3 0,1 0-6,5 4 1,-1 1 96,1 3 0,-1 0 7,-3 0 1,2 4-145,-1 4 1,-4 5 71,0 2 1,-1-1-78,2-2 1,1 0 71,-1 3 0,-2-4 44,1-1 0,-1 2-42,2-5 1,4-1-9,-5 2 0,5-6-11,-4 2 0,2-3 6,1-1 98,5 0 1,-3-5-81,6-3 0,-6-1-37,2-3 1,-3 2 37,-1-1 0,-1-1-45,-3-3 0,2 3-3,-6-3 1,5-1-116,-5 1 1,1-1 44,-4 2-62,-4 1 1,-3-3 98,-4 5 0,0 5 3,0 2 0,0 4-145,0 0 1,-2 4 83,1 4 0,-1 5-83,5 1 1,2 3 136,-1-3 1,5 3 80,-2 1 1,3 1-11,1-4 1,5 3 175,2-3 1,3 3 130,1-3 1,1-1-153,3-7 1,-1 3-99,4-3 0,0-2 28,4-1 1,0-3-692,0-1 0,2 0 32,1 0 0,-2 0-791,4 0 1344,0 0 0,2-5 0,4-1 0</inkml:trace>
  <inkml:trace contextRef="#ctx0" brushRef="#br0" timeOffset="2330">2745 453 8019,'11'0'0,"-5"0"0,4 0 0,-8 0 1507,2 0-959,-4 0 1,-1 0-2473,-2 0 1924,-9 0 0,0 0 0,-4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9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133 249 10447,'-6'6'745,"0"0"-816,2-2 1,1 2-109,-4 5 1,4 1 154,-5 3 1,4 3-355,-3 8 1,5 2 83,-2 5 0,2 2-92,2 1 1,0 0-12,0 4 0,2-8-35,2 1 0,-2-7 118,5-1 0,-1-10-10,2-3 305,2-9 0,-9-4 19,3-10 0,-4-7 0,-4-7 0,-3-4 0,-8-8 0,-3-3 0</inkml:trace>
  <inkml:trace contextRef="#ctx0" brushRef="#br0" timeOffset="1371">23 392 7902,'-4'-30'-416,"0"0"-166,2-4 750,0 1 1,-1-4 315,-1 8 1,0 2 435,4 4-630,5 6 0,1 3-174,6 6 1,-1 3 113,-1 5 0,8 5-412,4 3 1,2 5 99,9 2 0,-1 8-4,9-1 1,-4 8 100,3-1 1,-5-1-143,2 2 0,-4-1 13,-4 4 0,-2 0 122,-4 0 1,-7-5-50,-1-2 1,-7-3 57,-4 0 1,-4-2-27,0 2 1,-6-7-16,-5-1 1,-5 1-22,-5-1 0,-2-1 8,1-2 1,1-3-10,3-1 1,-3 0-230,3-4 0,1 0 82,-2-4 1,10 0-96,-3 0 1,8 0 33,-4 0 1,6-5 115,-2-2 1,6-5 22,5-2 0,2 1 57,9-6 1,0 1 360,4-5 0,1 2-177,-2-2 0,3 1 360,1 1 0,-2-6-191,4 2 0,-4 3 83,-1 3 0,-1 2-85,-3-1 1,1 3 77,-4 8-56,0-3-219,-4 9 120,-5-4-259,-1 5 62,-5 0-167,-5 5 1,-1-3-30,-5 6 1,0-1 134,0 4 0,0 0-147,0 0 0,1 4-42,3 0 0,-3 4-10,2-1 0,2-1 74,-1 2 0,5-5 25,-2 5 1,2-5-38,2 1-67,0 1 555,0-3-248,6 3 1,0-10 213,5-3 1,-1-6-108,2-5 1,-1-2 55,0-5 0,-1 1-69,-3-4 1,2-1 67,-1-2 1,2-2-208,1 1 0,-4 0 82,1 0 0,-2 5-180,1 3 0,-1 1-27,-2 2-466,-3 5 306,4 1 1,-1 7 7,0 1 1,2 6 159,-2 6 1,5 1 16,-1-1 0,-2-1 10,0 4 1,-2-5 95,4 2 1,-5-3-48,5-1 0,-4-3-89,3-1 344,-5-4 0,8 1 26,-2-4 0,-2 0 2,1 0 0,0-1-202,4-2 0,0-5-25,1-7 0,-2-1-46,1-7 1,4 1 82,0 0 1,0-4-52,-5 1 1,1-11 29,1-1 0,-1 0-157,-1-4 0,0 2 103,-2-1 0,1 3 71,-6 8-39,0 2 21,-3 9-455,0 7 1,0 13 177,0 8 1,0 7 132,0 10 1,0 0 19,0 6 1,-3 0 124,0 0 0,-1 4-15,4 0 1,0 5 87,0-2 1,4-1-101,-1 2 1,6-4 89,-2 3 1,3-5-369,0 2 0,2-8 124,-1-2 0,-4-6-499,0-2 171,1-3-60,-2-10 335,-1-1 1,-7-12 119,-1-3 1,-8-3-91,-8-5 1,-2-4 156,0-4 0,-4 1 53,3 2 1,-1 1-62,8 1 1,-3 3 516,3 3 1,1 0-215,2 0 1,6 4 973,3 4-427,1 4-106,2-2-460,0 5 0,2 2-264,1 1 0,3-2-22,6 3 1,-2 1 79,1-1 0,4 0-18,0 0 0,3-2 45,-3 1 0,5-2-74,-2-1 1,-1 4 24,1 0 0,-1-1-89,2-3 1,2 0 103,-3 0 0,-1-1-100,1-3 1,1 2-17,3-6 1,-3 6-220,-1-2 0,-3 0 7,3 0 0,-3-3 76,3 3 1,-8 0 109,1 4 1,-4-1 95,1-2 381,-4 1-300,-4-3 93,0 5-205,-4-5 1,-2 3-46,-6-5 0,1 3-102,1-4 0,-2 6 45,1-2 1,4 3-72,0 1 0,-1 0-22,-3 0 0,1 1-286,3 3 428,-3 2 0,6 9 116,-4-1 0,-1 1 27,5-4 1,1 4-93,3 0 1,0 1-10,0-2 1,1-1-9,3 1 0,-2-1 97,6-3 0,-5 1-19,5 1 1,-2-5 127,1 0 1,3-4-105,-2 1 1,-2-4 133,1 0 1,0-4-116,4-4 1,0-3 25,1-3 0,-2-3 67,1-1 1,-1-1-80,-2 4 1,0 1 193,-4 2 0,3 1-181,-3 0 1,0 4 2,0 0-136,-2 4 1,4-2-460,-3 5 182,-1 0 1,6 5 113,-4 2 0,3 3-267,-3 1 1,4 0 170,0 1 0,3 0-465,3 2 742,4-1 0,14 8 0,2-5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3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111 365 8259,'0'-12'562,"0"6"1,0-3 81,0 1-572,0 4-284,0-2 127,0 6-24,-5 6 209,4 0 1,-5 8 5,3 1 0,0 6-8,-5 1 0,5 1-25,-4 6 0,4-3-115,0 4 1,-4-1-7,0 4 1,2 1 78,1 3 0,0-2-54,0 1 1,-4 3 67,5 2 1,-5-4-155,4 0 1,1 1 96,3-1 1,-3 1-10,-1-1 1,0-2 35,4 6 1,0-6-3,0 2 1,0-1 2,0 1 0,0-2-4,0 5 1,0-4 196,0 0 1,0 3-109,0-3 0,4 1-19,0-4 0,-1-4-88,-3-4 0,0-2-91,0-1 1,3-5 128,1-2-31,0-3 327,-4 0-191,5-2 83,-4-3 0,6-3-10,-4-4-3,-2 0-55,4 0-75,0 0 0,-3 0-14,6 0 1,-5 0-120,5 0 0,-4 0 9,3 0 0,-4 0 77,5 0 0,-1 0 8,4 0 0,0 0-14,0-4 0,2 2-55,1-1 1,3 0 49,5 0 0,1 0-3,-2-4 1,6 5-2,3-2 1,3 2-4,3 2 1,4 0-81,4 0 0,4 0 75,0 0 1,0 0-95,0 0 0,6 0 82,5 0 0,6-1-350,1-2 0,2 1 385,-29 1 1,0-1 0,0-1 0,0 0 3,3 2 1,0-1 0,2-1 0,-1 1 35,-3 0 0,1 0 1,-1 2-1,0-1-34,-1-1 1,-1 1-1,5-1 1,0 1 66,1-1 0,0 0 1,2 2-1,-1-1-49,-1-1 1,0 1-1,2 0 1,0 0-35,0 1 1,0 0-1,4 0 1,1-1 26,-3-1 1,3 1 0,2 0 0,0 0-393,0 0 1,1-2-1,0 3 1,2-2 326,1 0 0,0 0 0,0 2 1,0-1-52,0-1 0,0 1 0,-1-2 0,0 1 58,-4-1 1,-1 2 0,4-1-1,0 0-8,2 2 0,0 0 1,-3-1-1,0-2 9,3 2 0,0-1 0,-3-1 0,1 1-2,0 0 1,0 0-1,2 2 1,0-1 64,0-1 0,0 0 0,-2 1 1,-1 0-54,-2-1 0,-1 0 0,1 1 1,0 1 10,0-2 1,-1 1-1,1-1 1,2 1-239,-1-1 1,0 1-1,-4 0 1,0 0 229,2 0 1,1-2 0,-2 1 0,1-1 39,1 2 0,-1-1 0,3-1 0,0 1 3,0 0 0,-1 0 1,-2 1-1,-2 1 21,1-2 1,-1 1 0,0-1 0,0 1-49,-1-1 1,3 0 0,0 2 0,2-1 54,0-1 1,0 0 0,-1 2 0,1-1-74,-2 1 0,0 0 1,0 0-1,-1 0-47,-1 0 1,1 0-1,2 0 1,0 0-9,1 0 0,1 0 0,-3 0 0,2 0 41,-2 0 0,1 0 0,-2 0 0,0 0 22,0 0 0,-1 0 1,2 0-1,0-1-12,2-1 1,1 0 0,-5 2 0,1-1 69,3-1 0,0 0 0,-3 1 0,1 1-45,2 0 1,0 0-1,3 0 1,0 1 12,2 1 1,2 0 0,-5-1 0,0 0-18,-2 3 0,0 0 0,2-2 0,1-1 20,-2 3 0,2 0 1,0-3-1,2 2-32,-1 0 0,-1 1 1,-2-2-1,-1-1-6,1 3 0,-1 0 0,-2-2 0,1-1 8,-1 3 0,0 0 0,0-3 0,1 0-13,3 1 1,0 0 0,0 0-1,1 1 0,4-1 1,1 0 0,3 1 0,0 1-267,6-2 0,1-1 1,-2 4-1,0-1 209,1 0 0,-1 0 0,-7-1 0,-2 0 60,-1 1 1,-1-1-1,-4 0 1,-1 0 11,0 0 0,0 1 0,-1 1 1,-1 0-119,2-1 1,1-1 0,-2 2 0,1-1 83,0 0 0,1 0 0,2 0 0,0 2 13,-1-3 0,1 0 1,1 2-1,1-1 1,-3 0 1,0 0 0,0 0 0,-1 2 14,-2-3 0,-1 0 0,0 2 1,0-1-13,2 0 0,0 0 0,0 0 0,-1 2 14,2-3 1,-1 1 0,1-1 0,0 0-15,-2 1 1,-1 0-1,3-3 1,0 1 5,-1 1 0,0 1 0,1-2 0,0 0 22,-1 2 0,1-1 0,0-1 0,0 0 1,-3 2 0,0 0 0,3-3 0,0 1-12,0 1 0,-1 1 1,0-2-1,1 0-7,-1 2 1,1-1 0,-2-1 0,0-1 9,-3 1 1,1-1 0,2 2 0,0 0-6,1-2 0,1 1 0,0 2 0,-2-1-24,0-1 1,0 0 0,-1 0 0,0 0 46,-3-2 1,0 0 0,0 0-1,0 0 166,-3 0 0,1 0 0,0 0 0,-1 0-163,-5 0 0,1 0 1,0 0-1,0 0 48,-1 0 1,1 0 0,-2 0-1,1 0-124,2 0 1,1 0 0,0 0 0,1 0 48,0 0 0,0 0 0,1 0 1,0 0-114,-5 0 1,0 0-1,3 0 1,0 0 39,-1 0 1,0 0-1,2 0 1,-2 0-4,0 0 1,0 0 0,0 0 0,-1 1 11,-2 1 0,-1 0 0,0-1 0,1-1 3,0 2 0,0-1 0,0 0 0,1 0 1,-2-1 1,1 0-1,1 1 1,0 2-23,33 0 0,-35 1 0,0 0 36,1-3 1,-1 1-1,1 2 1,-2-1 2,37 1 0,-36 0 0,-1 0 95,37-1 0,-1 5-106,0-4 0,-35-1 0,0 0 91,1 0 1,-1-2 0,0 4 0,0-1-83,32 3 1,3 3 60,-32-4 0,-1-1 0,-1-1 0,-1-1-57,1 1 0,0 0 1,0 1-1,-1 1-10,35 8 1,-33-6-1,1-1 22,1-1 0,0-1 1,0 1-1,-1 1 0,-1 0 1,0 0 0,0-1-1,-1 1 17,0-1 1,-1 2-1,0-1 1,1-1-27,0-1 1,0 0 0,31 5 108,-3-3 1,-5 2-67,-3-5 0,-2 4 401,6 0 1,-4-2-384,3 1 1,0-1-134,0 2 1,-2-2 338,-5-2 1,-5-4 413,-2 4 1,-2-2-645,2-2 0,9 0 26,9 0 0,-9 0-308,2 0 1,-10 0 143,-1 0 1,-4 0 792,-4 0 1,-1 0-599,-6 0 0,-4 0 318,0 0 0,0-2-470,5-2 1,-6 2 306,-3-5 0,-4 3-82,-3-3 0,-1 0 29,1-5 1,2 1-275,-6 1 0,0 2 121,-7 1 0,3-2 127,-2-6 0,-2 3-108,1-3 1,-3-2-27,3-1 1,-4 1-198,0-2 0,-2 1 75,-1-4 1,0 4 108,0 0 1,0-1-24,0-3 1,0 0 180,0 0 1,0-1-128,0 2 0,0-5-19,0 0 0,4 0 46,0 5 0,1-6 25,-2 2 0,0-6-199,4 2 1,-4-3 152,0-1 0,2 3-307,-1-3 1,-1-2 87,-3-5 0,0 1 25,0 6 1,-1-3-46,-2-1 0,-5-4-66,-7 0 0,3 3 155,-3 1 0,3 8 76,1 3 1,0 4 7,0 4 1,2-2 223,1 5 1,-5 1-208,1 3 0,-2-5-6,-1-3 1,-1 4 31,-2 0 1,-4 3 8,-1 0 0,2-1 16,-5 2 1,1-2-40,0 5 0,0 3-30,-4 1 0,0 4-68,0 0 1,1 0 75,2 0 1,-1 0-124,-2 0 0,-3 0 118,3 0 0,-3 0-16,-1 0 0,-4 0 29,0 0 0,-8-2 119,1-2 0,-4 2-78,0-5 1,-3-1-153,-8-2 1,-6-2 179,-4 1 1,31 6 0,1 0-233,-37-7 1,37 6 0,-2 1 258,1 0 1,-1-1 0,-2 1 0,-1-1-55,1 0 1,1 1 0,-2 1 0,1 1-72,-33-5 0,34 7 0,-2-1 37,-2-2 0,0 1 0,-2-3 0,0 0 13,-2 0 0,0-3 0,0 2 0,0-1-196,2 0 0,0 1 1,-3 1-1,0-1 195,-1-2 0,1-1 0,2 3 1,-1 0 63,0-3 1,1 1-1,1 2 1,1 1-62,1-2 0,0 1 1,1 1-1,0 0 54,-1 0 0,0 0 0,3 2 1,0-1-40,-3 2 1,0-1 0,3-1-1,1 0 87,0 1 1,-1 1-1,-1 0 1,1 0-79,-2 1 0,1 1 1,3 0-1,0 1-26,0 0 0,0 0 0,-35 0-136,35 0 1,1 0-1,-1 0 1,-1 0 40,0 0 0,0 0 0,-35 0 54,36 0 1,1 0 0,-37 0 43,36 0 1,1 0-1,-4 0 1,-1 0 61,-2 0 0,-2 0 1,4 0-1,-2 0-155,0 0 1,-2 0 0,2 0 0,1 0 194,1 0 0,1 0 0,1-2 0,-1 0-84,0 0 0,0 0 0,1 0 1,-1 1-25,-1 1 0,-1 0 1,1-1-1,-1 0 9,-1 0 0,-1-2 1,-2 3-1,0-2-2,-2-2 0,1 1 1,2 1-1,1 0-84,-1-2 1,2 1 0,2 2 0,0-1 24,3 1 1,-1-1 0,0 1 0,-1 1-4,-2 0 1,0 0-1,2-2 1,1 0 29,0 0 1,1 0 0,0 0 0,1 0 54,1-1 1,-1 2-1,-2 0 1,0 0-33,-1 0 1,-1-1 0,2-1-1,1 1 52,-1 0 1,1 0 0,-2-1-1,2 1-35,-1 0 0,1 0 0,-3 2 1,0 0 9,1-3 0,0 2 0,-1-2 0,-1 1-60,2 0 1,0 0-1,-3-2 1,0 0 48,0 3 0,1-1 0,-2-1 0,-1-1-18,3 2 1,0 0 0,0 0-1,1 0 3,3 2 1,-1 0 0,0-1 0,-1-1 28,-2 0 0,0 0 1,-1 0-1,-1 0-24,2 2 0,0 0 0,1 0 1,0 0 2,5 0 0,-1 0 1,-1 0-1,-1 0-2,1 0 0,-1 0 0,-3 0 0,0 0 4,2 0 1,0 0 0,-2 0-1,-1 0-4,5 0 1,-1 0 0,1 0-1,-1 0 4,0 0 0,1 0 1,-1 0-1,0 0-23,-2 0 0,1 0 1,1 0-1,0-1 64,2-1 1,1 1-1,-2 0 1,-1 0 75,1 0 1,-1-2 0,1 1-1,-1 0-47,2 0 0,1 0 0,-34-2-21,2 4 1,-1 0-74,1 0 1,32 0-1,-1-1 62,-35-3 0,35 4 0,0-1-178,-34-2 0,35 1 1,-1 1 79,-2-1 0,1 1 1,-1-1-1,1 1-42,-1-2 0,1-1 0,-1 2 0,1 0 22,-33-5 1,35 4-1,-1 2 73,1-3 1,-1 0-1,-1 3 1,1-1 0,0-2 1,0 0 0,1 3 0,1-1 158,-33-5 0,-2 3-80,34 0 0,-1 0 1,-3 3-1,-1-1-49,1-2 1,-1 0 0,1 3 0,0-2 0,3 0 0,1 0 0,-1 0 0,1 2 13,-1-3 0,0 0 0,0 3 0,-1-1-67,1-2 0,1 0 0,-2 3 0,0 0 59,-33-3 1,34 3-1,0 0-105,-1-1 0,-1 0 0,1 1 0,-1 0 29,-1-3 0,-1 0 1,0 2-1,0 1 48,3-3 0,-1 0 0,0 3 0,0 0 6,0-1 1,2 0 0,-1 0 0,1-1 54,-2 1 0,1 1 0,2-3 1,2 0 1,-38 1 1,1-3-13,34 5 1,0-1-1,-34 1 129,-1-3 1,5 2-67,-5-2 1,1 3-138,34-1 0,0 0 0,-34 1-42,-1 1 1,5 0-124,-5 0 1,4 0 112,-3 0 1,4 0-94,-1 0 0,-1 0 115,1 0 1,33-2-1,-2 0-1,1 0 0,-1 1 0,-34-3 73,34 4 0,0 0 0,-31-4-81,-4 0 0,1-3 168,34 5 1,1 0 0,-35-1-44,3 3 1,0-4 130,-1 1 1,-2-1-37,3 4 0,0 0-92,4 0 0,0 0-183,0 0 0,-1 0 106,-3 0 1,2 0-89,-1 0 0,0 0 63,-1 0 0,0 0-66,32 0 0,-1 0 1,-32 0 62,32 0 1,1 0 0,-33 0 14,-3 0 0,1 0 34,34 0 1,1 0-1,-36 0 173,1 0 0,4 0-94,-1 0 1,-2 0-54,-2 0 1,5 0-138,3 0 1,-4 0 89,4 0 0,-3 0 43,3 0 1,1 0-81,2 0 0,0 0-23,4 0 1,-4 0 66,5 0 0,-1 0-29,4 0 0,0 0 460,-1 0 1,2 4-390,3-1 0,2 1 114,5-4 0,0 0-65,0 0 1,1 0 194,3 0 1,-2 0-258,5 0 1,0 0 351,4 0 0,2 1-392,1 3 1,0-3 106,4 3 0,0-3-186,4-1 1,-3 0 135,4 0 1,-4 0 25,7 0 0,1 0-100,3 0 1,-2 0 176,1 0 1,0 0-87,5 0 1,-5 0-34,0 0 0,1 0-26,2 0 0,1 0-14,1 0-209,-2 0 235,1 0 1,4 0-266,0 0 199,4 0-219,-2 0 85,5 0-202,0 0 300,-5 0 0,4 1-102,-2 3 192,1-3-165,-2 4 274,2-5-135,-8 0 1,5 1 190,-2 2-136,-2-1 1,2 3-12,-4-5-74,0 5 0,0-4-272,0 3 176,0 2 0,0-2 52,0 4-117,0 2 0,0-4 117,0 5 0,0-1 97,0-3 0,0 3-44,0-3 1,4 5 109,-1 2 0,1-2 129,-4 3 1,0-2-66,0 2 0,-1-1 10,-3 4 1,1-3-49,-4 3 0,3 1 105,-3 2 1,-1-1-64,-2 2 0,-2-6-213,1 6 0,1-3-179,-2-1 1,5 3-334,-1-3 0,4-1-173,0 2 0,1-6 760,10 1 0,6 4 0,4-1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7.0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495 228 7992,'0'-8'-156,"0"1"0,0 3 156,0-3 1368,0 0-814,0 1 1,-4-4-40,1 2 0,-5 2 198,5-1-598,-1 5-98,-1-4-47,-1 6 0,-1 6 125,-1 0 1,6 9-162,-2 3 1,3 5-21,1 2 1,0 8 75,0 3 0,0 2-112,0-1 1,4-1 98,-1 3 0,5-3-219,-5 1 0,5-4-27,-4-4 1,0 1-57,0-8 1,-3 1-320,3-8 1,-3-4 244,-1-4 0,1-4-961,3 0 1360,-2-6 0,2-13 0,-4-7 0</inkml:trace>
  <inkml:trace contextRef="#ctx0" brushRef="#br0" timeOffset="248">671 73 7977,'2'-7'2000,"2"-1"-1297,-4 6-217,6-3 1,-12 5-434,-6 0 1,-3 0 26,-8 0 0,-5 5-188,-5 2 1,-7 5 76,-12 2 1,0-1 58,-11 1 1,7-1-165,1-3 0,4 1-84,7 1 1,5-6-23,2 2 0,10-5-428,4 0-570,6-2 840,11-1 0,2 0-280,8 0 0,3 0-50,8 0 783,2 0 1,10 6 0,1 0-1</inkml:trace>
  <inkml:trace contextRef="#ctx0" brushRef="#br0" timeOffset="1026">848 382 8070,'0'6'306,"0"4"0,0-4-261,0 5 0,0 0 29,0 0 1,0 1-131,0 3 0,0-3 88,0 3 1,0 1-91,0-1 1,3 3 75,1-3 0,0 0-9,-4-5 118,0 1 198,0 1-259,0-6 71,0-2-128,-5-18 1,4 4 0,-3-12 0,3 2 138,1-2 0,0 0-96,0 0 0,0 0-59,0 0 1,1 0 105,3 0 1,1 4 98,2-1 0,3 5-204,-3 0 0,3-2-121,1 1 1,0 2-369,0 5 1,0 2 218,0 3 1,1 2-413,3-3 1,-1 3 294,4 1 0,-1 3 115,2 1 1,1 4 277,-1 0 0,-2 0 0,1 0 0,-3 1 0,3-1 0,-3-2 0,3 1 0,-4-3 0,1 4 0,-3-6 0,-1 2 0,0 0 173,0 0 1,-4 0 235,1-4-195,-6 0 1,4 0 518,-2 0-211,-3 0 1,4-1 322,-5-3 69,0 3-443,0-9-234,-5 8 1,3-6-235,-6 4 0,5 0 163,-5 0-376,1 3 0,-4-5 87,0 6 0,0 0-51,0 0 0,0 0-64,0 0 0,1 2-182,2 2 1,-1 1 148,1 2 1,2 2-10,-1-1 1,4 2 333,-5 1 0,5-4-122,0 1 0,0-1 131,-1 4 1,4 0 21,-4 0 126,2-5-108,8 4-34,0-9 1,5 4 40,-1-5 1,0-1-88,-2-3 0,1 2 112,-1-6 0,-2 1-56,1-4 1,-3 0-105,4 0 0,-6 0 11,2 0 0,-2 3-14,2 1 1,-3 3-62,3-3-95,-3 4 0,0-5-158,3 4 1,-3 2 89,2 6 0,0-2 121,0 6 1,-1 0 4,2 7 1,1-3-46,-2 3 1,4-2-20,-3 2 0,4-3 5,-5 3 0,6-4 75,-2-4 1,3 2 109,1-6 0,0 6 0,5-8 0,1 4 0</inkml:trace>
  <inkml:trace contextRef="#ctx0" brushRef="#br0" timeOffset="1207">1421 327 8722,'-3'7'258,"-1"1"0,0-1-141,4 4 0,0 1-203,0 3 0,0-2-94,0 6 1,4-2-117,0 1 0,-1-1 58,-3-2 1,4-3-489,0 3-6,0-8 260,0-2 472,-2-5 0,7-5 0,-3-1 0</inkml:trace>
  <inkml:trace contextRef="#ctx0" brushRef="#br0" timeOffset="1335">1322 106 7971,'-3'-21'232,"-1"3"1,0-1 242,4 4-267,-5 0 239,4 4-467,-4 5 0,6 6-226,3 8 1,-2 1-339,6 2 1,-1 5 258,4 2 0,4 0 325,-1 0 0,6 5 0,-3 5 0</inkml:trace>
  <inkml:trace contextRef="#ctx0" brushRef="#br0" timeOffset="1858">1609 360 9491,'-6'5'-46,"1"-3"-725,5 6 569,0-1 1,-4 4-128,0 0 0,0 0-90,4 0 616,0 0-210,0 0 104,0-5-94,0-1 125,6-15 1,-4 3 10,5-8 1,-1-2 191,2-1 1,2 1-75,-3-2 1,1 2-134,0-1 1,2 2-70,-3 5 1,1-1 47,0 2 0,2 4-254,-3 2 0,-1 4 18,2 4 1,-1 2 11,4 4 1,-2 7 88,-1 1 1,1 7-24,-5 0 1,2 1-53,-2-4 0,1-4 59,-1 1 1,-2-2-156,6 1 0,-4-2 88,2-5 0,-2-3-24,4-1-30,-1-5 0,4 2-199,0-8 1,4-7 230,0-7 1,1-3 142,-2-1 0,-1-1 0,1-3 0,-1 3 0,-3-3 0,0 4-100,-3 4 0,2-2 100,-5 5 630,-1 1-41,2 3-210,-3 5 0,2 2-98,-4 8 1,0 2-115,0 5 0,0 5-35,0 2 1,0 3 33,0 1 0,4-2-206,0-1 0,0 2 86,-4-3 1,1 3 29,2 1 0,-1-3-175,1-1 0,2-5-213,-1 2 1,5-3 92,-2-1 219,3-5 0,0 0 0,2-6 0</inkml:trace>
  <inkml:trace contextRef="#ctx0" brushRef="#br0" timeOffset="2008">1950 129 7971,'-4'-12'2088,"2"6"-1904,-2-3-370,-2 7 1,6-2-140,-4 8 1,2 0-408,2 7 0,2-3 420,2 7 312,2 3 0,9-2 0,3 7 0</inkml:trace>
  <inkml:trace contextRef="#ctx0" brushRef="#br0" timeOffset="2577">2171 338 7747,'7'0'60,"1"0"0,-1 0-83,4 0 0,0-2 242,0-1 1,0 2-18,0-3 0,4-1 9,-1 1 0,1-4-120,-4 0 1,0 2 45,0-1 1,-3 3-162,-1-3 1,-5 4 115,2-5 1,-2 4-196,-2-3 1,0 3 34,0-3 0,-2 4-96,-2 0 1,-2 2-18,-5 1 0,4 0 1,0 0 1,-1 0 60,-3 0 55,0 4 0,1 2 111,3 6-108,-3-1 1,9-1 332,-3 2 0,3-1 20,1-1 1,0 3 26,0 1 1,5-1-161,3 1 1,5 4-24,1 0 0,6 3-138,-1 1 0,2 1 127,5 3 0,-1 3-145,4 8 1,-6-1 100,0 4 1,-2 1-296,-7 2 1,-3 3 1,-3 1 1,-8-6-11,0-1 1,-9-5 214,-9-6 0,-5-2-11,-2-4 1,-2-7 171,-3-1 1,-2-4-67,3-4 0,-3-2 98,-1-5 0,6-5-38,5-2 1,2-6 149,9-2 0,-1-5-31,8 2 0,1-4-107,3-4 1,5 2 347,2-6 0,8 1-117,3-4 0,0-1-413,0-3 1,0 2 85,4-1 1,4-1-609,0 4 1,-1 2 331,-3 9 0,-3 1-805,-1 3 0,4 3 232,4 8 0,5 2 785,-2 5 0,13 0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1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12 376 8053,'-6'-22'0,"2"0"0,3 0 734,1 0 0,0 0-109,0 0 1,0 5-33,0 2 1,0 3-255,0 1-151,5 0 0,1 1-140,5 3 0,0-2 103,0 5 0,6-3-73,5 4 0,3-1 21,8 4 0,2-4-186,10 0 1,7-3 102,4 3 1,7-4-373,3 0 0,-28 4 1,0-1 291,4-1 1,1 0 0,2 0 0,0-2 26,1 1 1,0-1 0,0 1 0,0-1 0,-2 3 1,0 0 0,0 1 0,1 0 41,-2 0 0,1 1 0,4 1 1,1 1-57,1-1 0,0 1 0,1 0 1,1 0-252,-1 1 1,0 0-1,0 2 1,0 0 274,2-1 1,1 2 0,-3 0 0,1 1 48,-3-2 0,1 0 1,-2 0-1,-2 0-123,-7 1 0,-1-2 0,1 0 1,0 0 263,31 2 0,-1 2-97,-7-1 0,-2-1 78,-4-3 0,-7 0-96,-5 0 1,-3 0 215,-8 0 1,-2 0 310,-9 0 1,-1 0-375,-3 0 1,-2 0 1122,-5 0-1120,0 0 11,0 0 1,-5 6-178,-2 0 0,-1 6-156,0 3 0,-2 2 48,3 5 1,-2 5-10,-2 2 0,0 4 11,0 4 0,0 3 39,0 8 1,0 6-41,0 5 1,3 0-236,0-4 1,5 6 312,-4 5 0,5 0-353,-3 4 1,6 1 397,3-1 0,-9-33 0,1 1-72,2-1 1,0-1 0,5 35 117,1-1 1,0-4-161,0-3 0,-2-3-204,-5-6 0,-3-3 125,-5-3 0,0-8-239,0-3 0,-4-3 116,0-1 1,-3-9 251,3-6 0,0-9 30,0-6 0,2-2 134,-6-1 0,3 0 139,-6 0 1,-4-6 13,-10-5 0,-8-1-88,-8-6 0,-8 4-116,-6-1 1,-11 0-289,28 7 1,-1 1 0,-3-2-1,-1 0 241,-4 1 1,-1 1 0,2-1 0,1 1-34,-3 1 0,0 1 1,3 0-1,1 0 65,2 1 1,-1 1 0,2 0 0,0 1-67,2 2 1,1 0 0,-29 0 33,4 0 1,6 3 116,2 1 1,5 5 21,2-2 0,3 0-92,5-1 1,1-3 16,2 1 1,6-2-64,-6 2 1,8-3 439,-4 3 0,8 1-595,-1-1 0,-1 4 263,1-1 0,1-1-277,3 2 0,-1-1 125,2 4 1,-2 0-418,1 0 1,5 1-109,2-2 1,3 1-1122,1 1 185,0-6-426,0 3 1873,0-8 0,0 10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3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254 276 7849,'0'-6'537,"1"-3"736,3 5-936,-3-4-186,4 7-286,-5-4 0,0 7 91,0 6 1,-5 0 25,-2 11 0,0-1 19,0 4 0,1 5-1,-1 3 0,-3 1-7,3 2 0,-2 2-23,2 1 0,-3-1-170,3 2 1,1 0 133,3 0 1,-2-1-299,1-7 0,1-3-538,3-8 902,0 3 0,4-9 0,3 4 0</inkml:trace>
  <inkml:trace contextRef="#ctx0" brushRef="#br0" timeOffset="258">540 188 10123,'7'0'773,"-3"0"0,-5 0-948,-2 0 0,-7 0 175,-5 0 0,-6 0-29,-1 0 0,-1 0-12,-6 0 1,-6 3 137,-5 1 1,1 4-281,-2 0 0,5-2-55,-5 1 0,5 1-91,-1 3 1,8-4-30,4 0 0,3-3-109,3 4 1,7-5-738,5 5 1204,4-6 0,-2 8 0,5-4 0</inkml:trace>
  <inkml:trace contextRef="#ctx0" brushRef="#br0" timeOffset="918">386 563 7816,'0'6'-79,"1"0"616,3-3-225,-3-1-202,9 8 1,-4-8 183,5 5-142,0-4 0,0 2 91,0-5 1,4 0-84,0 0 1,0 0 84,0 0 1,-3-5-113,3-3 1,1-2-190,-1 0 0,-1-3 104,-2-1 1,-3 1-73,-1-1 1,0 1-84,-4 3 1,0-2-214,-4 1-188,0 1 351,0-2 1,-6 6-165,0 3 1,-2 1 54,-3 2 0,3 4 158,-7 0 1,3 8 19,0-1 0,5 4-12,0-1 1,0 3 117,1 1 1,-3 1-118,5-4 0,0 3 181,4-3 1,0 3-16,0-3 0,0 0 106,0-4 1,5-4-21,3 1 0,-2-6 75,1 2 1,0-3-105,4-1 0,1 0 97,-1 0 1,1-1-21,2-3 1,-1-2-52,1-5 0,3-4 93,2 0 1,1-4-101,3 0 0,-2 3-171,-3-3 0,3 5-56,-3-1 1,2 3-94,-2 1 1,-2 1-110,-5-2 0,0 6 119,0 3 1,-4 1-49,1 2 1,-4 2 76,3 1 1,-3 5 98,3 6 1,-4 0 14,5 4 1,-4-3 143,3 3 1,-5-3-131,2 3 1,-2-3 160,-2 3 1,0-4 5,0 1 1,-2-3-77,-2-1 1,-2-1-16,-5-3 1,0 2-16,0-6 0,0 5-63,0-4 0,-3 2-87,-1-2 0,0 0-199,4-4 0,0 0 11,0 0 0,0 0-148,0 0 0,3-4-21,1 0 1,4-5-143,-5-2 598,6-5 0,-3-6 0,5 0 0</inkml:trace>
  <inkml:trace contextRef="#ctx0" brushRef="#br0" timeOffset="1155">992 254 9190,'-3'16'-155,"-1"2"1,-4 3 199,0 1 0,0 5-116,0 2 0,-1 4-22,1 4 0,3-3-122,2 3 1,-2-4-11,1-3 1,0-1-43,4-7 0,2 1-227,1-8 192,-2 0-103,9-9 405,-9-1 0,9-15 0,-4-2 0</inkml:trace>
  <inkml:trace contextRef="#ctx0" brushRef="#br0" timeOffset="1335">871 485 7816,'7'0'619,"1"0"0,-1 0-131,4 0 0,-4 0 143,1 0 1,-1 0-447,5 0 0,2-3-458,1-1 1,4 0 114,-1 4 0,9 0-97,6 0 1,2-4-546,5 1 1,1-4 204,3 3 0,1-1-469,3 1 1064,2 3 0,1-8 0,-3 3 0</inkml:trace>
  <inkml:trace contextRef="#ctx0" brushRef="#br0" timeOffset="1859">1907 265 8361,'0'-6'819,"0"10"1,-1 8-632,-2 6-550,1 8 292,-7-8 1,6 14 187,-4-3-142,5 4 41,-9 0 0,10 0-246,-2 0 162,1 0 0,2 0-128,0 0 1,0-6-308,0-6-370,0 2 629,0-11 0,-1-1-82,-2-7 1,-3-9 10,-1-6 1,-7-10 313,4-8 0,-4-8 0,3-3 0</inkml:trace>
  <inkml:trace contextRef="#ctx0" brushRef="#br0" timeOffset="2744">1797 199 7741,'15'-12'0,"-1"-2"0,0-1-127,-1 2 0,1 5 667,1 0 1,-1 6-141,-3-2 1,1 3-13,3 1 1,-1 8-272,4 3 0,1 6-142,2-2 0,2 6 59,-1 1 0,0 1-161,0 7 1,0-5 75,0 4 1,-1 1 105,-3 3 0,-2 0-136,-5 0 0,-1-4-30,-3-4 0,-3-1 80,-8-3 0,-3-3 20,-8-3 0,-2-3 4,-5-1 0,-5-1-106,-2 2 0,0-5 117,0 1 1,3-6-196,-3 2 1,3-2 102,-3 2 0,8-3-306,-1 3 0,8-3 80,-1-1 0,6 0-372,2 0 424,4 0 287,8 0 1,3-4 13,6 0 0,3-3-38,2 4 0,5-5 166,2 4 0,1-4-50,-1 1 1,1-2 17,7 2 0,-5-7 108,1 3 0,1-4-10,3 1 1,1 0-30,-6-4 1,-2 0 186,-1 0 0,-4-1-156,-4 4 1,-3 1-70,-7 2 0,0 1-111,-4 0 148,0 0-292,-4 5 60,-6-3 1,0 7-26,-5-2 0,1 4-49,-2 4 1,0 2-173,-3 5 0,0 1 110,-4 3 0,-1-1 69,6 4 1,-1-1-86,4 2 1,0 0 61,0-4 1,1 3 55,3-3 1,-1 0 16,4-4 1,0-1-1,4 2 142,0-6 75,0 3 0,2-7 68,1 2 1,2-8-86,2-4 0,3-1-120,-2-3 1,2 2 36,5-1 1,-3-4 17,3 0 0,-1-3-55,0 3 0,-1-3-23,1 3 0,-1 0 1,-3 4 0,-2 4-17,-1 0 0,-5 3-619,2-3 452,2 4 1,-4 3-10,1 7 1,0 4 127,0-1 0,-1 5-23,2-1 1,-4 1-29,0-3 0,2-2 10,2 1 1,-4-3 42,4-1 0,2-3 91,2 3 1,-2-4-26,1 1 0,1-4-55,3 0 1,-1 0-122,2-4 0,3-4 68,-1-7 1,2-2-127,-1-5 1,-2-5 94,6-2 0,-5-4 41,5-4 1,-1-3 144,4-8 0,-1 3-103,-3-3 1,2 5 110,-5 6 1,-5 3-78,-2 12 1,-6 3 730,2 7-304,-3 6 51,-1 1 0,0 7-259,0 1 1,-3 5-251,-1 6 0,-4 3 123,5 5 1,-6 7-24,2 4 1,-1 0-90,0 3 1,-2 3 98,3-3 1,-3 6-118,-1-2 0,3 2 55,2-1 0,-1 0-259,0-4 0,-2 1-13,5-1 1,-2-10-328,2 0-55,0-4 158,4-11 207,-5-1 1,4-7 63,-3-8 1,-2-7 214,-1-7 0,-3-3 0,-1-2 0</inkml:trace>
  <inkml:trace contextRef="#ctx0" brushRef="#br0" timeOffset="3248">2558 342 7558,'11'-4'0,"0"1"465,0 0 1,-4 1-49,1-2 0,-1 3-318,4-3 1,0 3-28,0 1 0,0 1 37,0 3 0,4-3 22,0 3 1,3 1-133,-3-2 1,4 5 13,-1-4 1,0 3 85,0-4 0,0 1-83,5-4 0,-5 0 59,1 0 1,-7 0-4,3 0 0,1 0-1,-1 0 0,0-1 1,-4-3 1,0 2-26,0-5 0,-4-1-95,0-3 0,-4 3-76,0 2 1,-1 2 80,-2-4-247,0 6 1,-2-3 20,-1 5 0,-3 1-118,-5 3 1,-5 2 351,-2 5 1,-3 5-42,-1 2 0,-1 3 60,2 1 1,-1 0-109,-1 0 0,6 1 145,3-2 1,1 0-72,3-3 1,0 2 139,2-5 0,3-4 55,5-3 1,0-5 250,0 4-281,0-4 0,5 2 114,3-5 0,-2-5-147,1-2 0,0-1-11,4-3 1,4 3-29,0-7 0,0-1 6,0 1 0,1-5-130,3 2 1,-2-1 74,-3 0 0,-1 0-325,1 4 283,-1-5-39,-2 8-448,-5 1 343,-1 6 1,-7 15 238,-1 4 0,2 6-123,-3 2 1,-1 2 248,1 1 1,1-5-47,3 2 0,-4-2-117,1 1 1,-1 0-86,4-2 1,0-3-133,0-6 1,4 3-88,4 1 1,-1-5-308,5 2 601,-4-2 0,13 2 0,-4 0 0</inkml:trace>
  <inkml:trace contextRef="#ctx0" brushRef="#br0" timeOffset="3403">3308 640 7891,'0'6'1279,"0"-1"1842,4-5-4147,-2 0 669,3 5-1887,-5-4 2244,0 4 0,-5-5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0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133 154 7883,'0'-16'0,"0"-2"0,0 2 0,0 1 367,0-2 1,-1 5 325,-2-3-301,1-2-255,-2 4 1,2 3-90,-2 6 0,2 9 27,-5 6 1,1 5 130,-2 6 1,-2 6-293,3 5 0,-1 1 29,0 7 1,0-1-41,4 5 1,-5 0 19,2 3 0,1 2-32,-1 5 0,4 5-96,-1 2 1,0 5 218,0 7 0,0-4 39,4-31 0,0-1 0,0 32 189,0-1 0,2-6-232,1-4 1,-2-13 48,3-5 1,-3-10-263,-1-6 0,0-2-82,0 0 106,0-6 428,0-1-503,0-10 0,0-2-15,0-8 1,0 2-303,0-6 571,0 6 0,-5-13 0,-1 3 0</inkml:trace>
  <inkml:trace contextRef="#ctx0" brushRef="#br0" timeOffset="519">519 297 7886,'5'-11'1004,"-4"5"-648,5-4-604,-6 9 1,-2-4 180,-2 5 1,-7 10 90,-7 5 1,-4 5 30,-4 1-495,3 6 268,-14 6 0,8 3 33,-8 4-1281,-2 6 1281,5-1 1,1 7-18,7-4 81,3 0 0,6-9-48,2-2 1,3-5 22,6-6 1,0-2-102,6-9 0,2-2 201,2-5 0,2 2 0,4-4 0</inkml:trace>
  <inkml:trace contextRef="#ctx0" brushRef="#br0" timeOffset="754">740 198 7863,'13'-17'67,"-1"2"1,-6 3 83,2 1-170,-3 5 174,-5 1 1,0 10-241,0 2 1,-10 13-104,-5 5 1,-4 11 20,-4 4 1,-2 4 40,-1-1 0,-6 7-305,-1 6 0,0 4 386,15-27 0,-1 0 0,1 0 0,-1 0 81,0 1 0,1-1 0,-19 29-47,4 0 0,9-9-84,1-2 1,13-10 53,-2-8 0,9-6-52,-1-9 0,9-7 93,6-7 0,0-3 0,5-1 0</inkml:trace>
  <inkml:trace contextRef="#ctx0" brushRef="#br0" timeOffset="971">1203 363 7863,'11'-7'297,"0"0"-86,0 4 1,-6-1 357,-5 8 1,-6 7-669,-9 7 0,-3 9 28,-8 2 1,-2 4-163,-5 4 0,-4 3-109,0 8 1,-8 6 194,0 5 0,22-28 1,0 1-8,1 0 0,0-1 0,-17 29-97,2-1 1,9-6 94,6-5 1,10-6-124,8-13 0,2-3 73,2-7 1,7-5 205,4-7 0,0-1 0,5-6 0,-5 0 0</inkml:trace>
  <inkml:trace contextRef="#ctx0" brushRef="#br0" timeOffset="1206">1566 408 7863,'29'-24'219,"-4"-1"1,-6 6 367,-5 1 0,-5 9 41,-2 5-176,-4 4-1089,2 0 0,-10 9 356,-2 6 1,-5 11 123,-2 7 1,-7 2 103,-4 9 1,-6 3 27,2 8 0,-5-2-272,-3 2 1,3-1 254,-2 8 0,1-6-116,2 0 0,0-2-87,0-7 0,10-4 1,4-6 1,7-11 71,5-5 1,2-9-28,5-1 0,6-7 92,5-1 0,6-6-69,9-5 176,7-7 0,6-2 0,5-5 0</inkml:trace>
  <inkml:trace contextRef="#ctx0" brushRef="#br0" timeOffset="1421">2173 441 7863,'33'-32'45,"0"2"1,-4 8 161,-4 7 0,-7 9 19,-3 6 1,-7 6-90,-5 9 0,-3 7 76,-3 8 0,-10 7-170,-9 3 1,-6 4 139,-9 4 0,-2 6-584,-5 4 1,0 2 256,0-6 1,0 2-65,-1-1 0,3 0 41,1 0 1,3-5-117,5-2 0,5-7 52,3-5 0,6-4 47,4-7 0,8-4-429,3-9 316,3-6 0,2-1 203,3-5 0,8-7 94,10-3 0,0-2 0,5-3 0</inkml:trace>
  <inkml:trace contextRef="#ctx0" brushRef="#br0" timeOffset="1643">2581 661 7863,'57'-43'-355,"-1"3"0,-5 3 177,-11 8 0,-4 8 1784,-10 10-1152,-5 5 1,-12 11-262,-1 2 1,-4 8-86,-8 3 1,-4 9-239,-7 6 0,-6 5 92,-9 6 0,-3 5-64,-3 3 1,-4 5 0,-4 2 0,0-1-348,0-2 0,0-1 260,-1 0 1,3-1 21,1-3 1,4-7-141,8-7 1,7-6-223,7-2 398,3-9 0,7-4-128,5-12 0,6-3 273,9-1 1,3-5-475,8-2 460,2-8 0,10-3 0,1-3 0</inkml:trace>
  <inkml:trace contextRef="#ctx0" brushRef="#br0" timeOffset="1855">3187 694 7867,'38'-27'0,"-10"9"-230,-2-1 0,-4 11 366,-7 4 0,-4 3 557,-4 1 1,-5 6-434,2 5 0,-5 6-327,-6 9 1,-7 3 91,-11 8 0,-4 6 107,-4 5 1,-5 5-484,-2-2 0,-3 4 320,-1 4 0,0-4-9,0 0 0,1 0 10,3-3 1,3-2-124,8 2 1,2-12 29,9-3 0,7-9-182,7-10 1,4-2-122,0-5 0,4-5 141,4-2 0,7-4-21,7-4 1,7-7 305,7-7 0,-1-3 0,2-1 0</inkml:trace>
  <inkml:trace contextRef="#ctx0" brushRef="#br0" timeOffset="2044">3661 849 7874,'50'-45'0,"-3"6"-327,-10 3 0,-1 7-170,-11 7 1890,-4 10-1039,-10 7 0,-6 7-380,-5 6 0,-10 5 93,-5 13 1,-6 7-108,-4 7 1,-5 7 15,-6 1 1,0 0-107,-4-4 0,3 0-3,-3 0 0,1 2 47,3-1 0,-1 0-299,8-9 0,2 1 48,1-3 0,9-8-35,6-3 0,5-6 47,6-7 325,4-3 0,3-2 0,3-5 0</inkml:trace>
  <inkml:trace contextRef="#ctx0" brushRef="#br0" timeOffset="2222">4245 628 7898,'23'-11'-113,"-5"1"-325,1 3 763,-6 2 1,-2 11-158,-8 5 1,-11 11 320,-7 11 1,-14 6-197,-8 9 1,-6 4-316,19-24 0,0 2 0,-1 3 0,-1 0-249,-4 1 0,1 1 0,1 2 0,-2 1 90,0-1 0,-2-1 0,4-1 0,0-2 15,0 0 1,0 0-1,4-3 1,0-1-363,-17 29 0,4 0 528,3 1 0,6-2 0,3 3 0,1-3 0,2-4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4.9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44 7982,'0'-11'-47,"0"0"0,0 4 260,0-1 267,0 6-352,0-3-349,0 5 376,0 0-49,0 5 1,0 1-41,0 5 0,0 4 36,0 0 0,0 4 7,0-1 1,-2 3-36,-2 1 1,3 5 18,-2 3 1,-2 1-55,1 2 0,-4 6 10,5 1 1,-4 7-37,3 0 0,-3 2-146,3-1 1,-1-3 13,2 3 0,1-3 137,-2 0 0,3-6-26,1-3 1,0-3-7,0-3 1,0 0 138,0-4 1,-1-4-5,-3-4 0,3-4 355,-3 1-298,3-3 187,1-1-175,-5-5 7,4 4-256,-4-9 255,5 4-223,0 0 0,0-3 28,0 6 1,0-4-139,0 3 0,0-3 59,0 3 0,-4-4 83,1 5 0,-1-4 22,4 3 0,0-3-35,0 3 0,0-4 169,0 5 1,0-4-21,0 3-1,0-5 0,0 4 101,0-2 346,0-2-465,0 2-53,0 1-129,0-3 123,0 2-146,0-4 94,0 0-82,0 6-13,0-6 16,0 10 37,0-8 1,0 4-234,0-3 151,0-1-30,0 8 175,0-10-116,0 6 112,0-2-81,0-2-764,0 3 121,0-5-1271,0 0 1967,5 0 0,1 0 0,5 0 0</inkml:trace>
  <inkml:trace contextRef="#ctx0" brushRef="#br0" timeOffset="458">618 209 8044,'0'-6'516,"0"2"-416,-5 4 1,-3 6-84,-6 5 1,0 5-180,-4 11 0,-2 0 103,-5 6 1,1 6 44,-2 1 1,2 3 3,-2 1 0,3 3-76,-3-3 1,8 1-19,3-8 0,3-1-123,1-3 1,0-2-77,0-5 1,4-2 59,4-9 1,2 1 242,1-2 0,0-1 0,0 3 0</inkml:trace>
  <inkml:trace contextRef="#ctx0" brushRef="#br0" timeOffset="700">1168 110 8040,'17'-10'0,"-7"-1"324,2-7 0,-5 5-71,-3 7 18,-3 3 0,-1 0-94,-7 6 0,-8 9-450,-3 10 0,-8 1 55,-4 7 0,-1 3 148,-3 3 1,-3 5-73,1-4 0,-6 8 114,2 0 0,-1 1-193,0-2 1,3 0 63,5 0 0,4-5-149,4-2 1,8-8 98,5-3 0,6-8 207,6-3 0,10-3 0,3 0 0</inkml:trace>
  <inkml:trace contextRef="#ctx0" brushRef="#br0" timeOffset="900">1665 253 8032,'6'-4'1364,"-4"4"-1207,-9 0 1,-10 7 72,-13 11 0,-7 7-93,-2 12 1,-9 3 51,-4 8 1,2-2-891,-1 6 0,0-2 372,0 1 1,6-3-302,9-7 0,8-5 21,5-6 0,8-7 609,7-4 0,4-6 0,4 3 0</inkml:trace>
  <inkml:trace contextRef="#ctx0" brushRef="#br0" timeOffset="1104">2062 309 7985,'17'0'0,"-1"-2"633,-5-1-358,0 1 1,-6 2 0,-5 8 1,-14 10 230,-8 4 0,-12 13-98,-3 1 0,-5 6-627,-1 2 1,-5 0-15,0 0 1,-1 1-435,1-2 0,9 1 202,2-5 1,9 0-20,10-6 0,2-4 93,5 1 390,5-11 0,10 2 0,9-10 0</inkml:trace>
  <inkml:trace contextRef="#ctx0" brushRef="#br0" timeOffset="1308">2756 253 8006,'11'-7'297,"1"0"104,-2 4 1,-10 1 562,-7 9-567,-13 11 1,-14 11-366,-10 8 0,-2-2 3,-5 5 1,0 6-288,24-21 0,-1 1 0,-1 2 0,2 0 220,-3 1 0,0 0 0,4-1 0,1 0-355,-1-1 0,1 0 1,-16 24 44,8-7 1,5-1-451,6-3 1,10-7 791,4-7 0,11-3 0,3-1 0</inkml:trace>
  <inkml:trace contextRef="#ctx0" brushRef="#br0" timeOffset="1504">3363 331 7930,'22'0'594,"-5"0"-155,-3 0-154,-6 0 1,-5 1-39,-6 3 0,-9 8 35,-10 10 0,-10 6-233,-9 9 0,-3 3-186,-3 8 0,-4 2-227,24-22 1,-1-1-1,-22 27-117,2-3 1,4 3-338,4-7 0,7-1 191,12-5 627,9-3 0,6-10 0,6-1 0</inkml:trace>
  <inkml:trace contextRef="#ctx0" brushRef="#br0" timeOffset="1716">3847 474 7939,'12'-5'32,"-1"4"1,-5-1-1,-2 9 1,-13 6 550,-6 13 0,-6 2-165,-4 5 0,-4 5-541,-4 3 1,-5 3-255,-2 3 0,-3-1 1,-1 2 1,1-7 128,3 0 1,3-7 72,7-1 0,5-6-330,7-9-45,7-2 0,7-6 549,8-3 0,7-7 0,5-6 0</inkml:trace>
  <inkml:trace contextRef="#ctx0" brushRef="#br0" timeOffset="1913">4333 463 7939,'15'-1'0,"-1"-3"0,-3 3 992,-3-3-702,-6 3 0,0 7-446,-9 5 0,-6 6 133,-13 9 1,-7 7 43,-8 8 0,-3 3-465,-3 3 1,-3 3 401,25-22 1,-1 0 0,-23 22-298,5-3 0,4-1 81,4-2 0,12-6-197,5-5 1,11-5-59,4-6 513,8 1 0,7-11 0,5-3 0</inkml:trace>
  <inkml:trace contextRef="#ctx0" brushRef="#br0" timeOffset="2104">4895 551 7939,'21'-1'163,"-3"-3"0,-2 3-3,-5-3-219,-5 3 0,-4 11 105,-8 5 1,-4 6-102,-13 9 1,-2 0 48,-12 11 1,-2 3-13,-5 4 0,0 0-405,-1-4 1,3 0 350,1 0 1,1-5-317,7-2 1,2-8-205,9-3 592,5-2 0,6-3 0,6 1 0</inkml:trace>
  <inkml:trace contextRef="#ctx0" brushRef="#br0" timeOffset="2309">5369 717 8118,'10'1'60,"-3"2"1,-2 5 38,-5 6 1,-11 6 454,-7 10 0,-13 5-131,-10 13 0,-6-2-1259,-5 5 0,0 0 637,0 0 1,4-3-347,8-7 1,4-4 315,6-8 0,9-4-427,10-6 429,5-3 0,11-10 227,2-2 0,13-3 0,3-1 0</inkml:trace>
  <inkml:trace contextRef="#ctx0" brushRef="#br0" timeOffset="2471">5600 706 8044,'23'-18'0,"-6"3"0,-3 3 2037,-1 6-814,-7 1-1388,-2 5 0,-8 6 125,-4 5 0,-7 9-10,-3 6 0,-6 4-14,-2 0 0,-5 2-259,2 1 0,-2 1-1108,-3 3 1206,1-3 1,0 9-1,0-4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4.4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199 66 7838,'6'0'3428,"-1"0"-3109,-5 0 1,-1 5-276,-3 2 1,-2 5-3,-4 2 1,-7 8 115,-1 8 0,-3 7 5,-1 7 1,0 10-137,0 9 1,1 2-109,3 1 0,5 0 125,6 0 0,5-2-251,-2-5 1,3-7 132,1-11 1,0-7-68,0-4 0,4-7 23,-1-1 1,4-5 34,-3-6 0,1 0 62,-1 0 0,-2 0-38,6 0 1,-4-5 20,2-2 1,2-3-187,3-1 0,0 0-462,0 0 1,5-1 274,2-3 0,8-3 411,3-8 0,3-2 0,1-5 0</inkml:trace>
  <inkml:trace contextRef="#ctx0" brushRef="#br0" timeOffset="254">585 496 7813,'6'-5'2184,"4"-1"-1671,-8 0 0,2 2-292,-4 8 0,-1 7-186,-2 7 1,0 8-3,-5 4 0,5 1 63,-4 2 1,4 4 7,0 0 0,1 3-170,2-3 0,0 1 127,0-1 1,5-3-367,2 2 1,2-7 111,-1-7 0,1-3-441,-2-8 1,0-2 48,0-9 585,0 0 0,4-9 0,1-4 0</inkml:trace>
  <inkml:trace contextRef="#ctx0" brushRef="#br0" timeOffset="464">872 330 7813,'11'-6'0,"0"-3"889,0 1 1,-4 4 200,1 0-861,-6 2 1,4 5-9,-2 4 0,-3 7-342,2 12 0,-1 3 33,-2 8 1,0 2 163,0 5 1,0 1-7,0 3 0,0-1-119,0 4 0,-4-4-206,0 0 0,1 1 83,3-4 1,-1-2-529,-3-9 0,3-5 324,-3-2 1,3-4-1037,1-4 1024,0-7 1,-5-6 387,-3-5 0,-6-10 0,-3-2 0</inkml:trace>
  <inkml:trace contextRef="#ctx0" brushRef="#br0" timeOffset="1020">706 816 8588,'2'-12'0,"1"2"1061,5-1 1,2 3-756,0 1 0,1 4 23,1 0 1,0-2-114,3 1 0,-2 1-9,5 3 1,2-4-206,6 0 0,-2 0 108,6 4 1,-2-3-167,1-1 0,-1-3-47,-2 3 0,-3-1-145,3 1 1,-2 4 62,-3-4 1,-3 2-109,-4 2 0,-1 0 80,-3 0 1,-2 0 86,-1 0 0,-5 2-191,2 2 98,-2-4 257,-2 10 76,0-8 79,0 2 1,-2-4 115,-2 0 300,4 0-140,-6 0-59,6 0-157,0 0 1,4-1 30,0-2-225,0 1-237,-4-2-245,4 4 0,1 4 196,3 4 0,2 7 71,-3 3 0,3 9 263,0 6 1,-2 6-120,-1 9 1,1 3 88,2 8 1,0-1-248,-2 4 0,1-4 197,-6 0 0,0-6 2,-7-4 1,-2-8 26,-5-3 1,-1-13-188,-3-5 0,-3-7 25,-3-5 1,-1-2-116,-1-5 0,2-1 41,-2-3 1,1-3 3,1-8 0,-2-5 314,1-7 0,3-3-122,4 0 1,1-1 47,11-2 1,-1-2 222,4-1 1,6 0-9,5-4 0,6 3-78,9-3 0,0-1 116,7-3 0,-3 3-74,7 4 0,-6 5-227,-1 10 0,-6 5-25,1 2 0,-2 8-175,-5 3 0,-2 3-155,-5 1 1,1 5-445,3 2 1,-3 2-410,3 3 1,-3-1 521,-1 0 0,-1 0-91,-3 0 761,3 0 0,-4 0 0,5 0 0</inkml:trace>
  <inkml:trace contextRef="#ctx0" brushRef="#br0" timeOffset="1210">1500 893 7764,'0'6'1395,"5"4"0,-4-4-1277,3 5 1,1 1-190,-2 3 0,1 2 64,-4 5 1,0 5 182,0 2 1,0 7-374,0 1 0,-1 4 165,-2 0 0,1 1-446,-2 3 0,3-3-80,1-1 0,1-8-87,3-7 0,-2-8 121,6-3 524,-1-8 0,4-7 0,0-6 0</inkml:trace>
  <inkml:trace contextRef="#ctx0" brushRef="#br0" timeOffset="1930">1522 651 7764,'11'-13'632,"0"-1"0,0 5 23,0-3 0,1 9-209,-2 0 0,1 1-236,1 2 1,-4 2-286,3 1 1,-3 4-402,7 8 0,1 3 223,-1 8 1,3-2-67,-3 6 1,-1-2 175,-2 1 0,-6 4 98,-3-4 0,-1-2-71,-2-2 1,-6-5-13,-5-1 0,-3-4-17,-8 3 1,2-9-35,-5 3 0,0-5-132,-1 0 0,3 0 89,-2-4 1,6-2-427,5 3 682,1-3 1,7-2-71,2-3 1,3 2 170,1-6 0,5 1-87,2-4 1,8 0 133,3 0 1,7-1 37,1-3 1,4 3 11,0-3 0,3-2 109,3-1 1,0-2 148,4 1 1,-4-5 2,1 2 1,-3-2-124,-1 1 0,-5 2-283,-2 3 1,-8-1 78,-3 4 0,-6 1-337,-2 2 127,-5 1 0,2 4-78,-8 0 0,2 4-37,-5-1 1,-2 3-122,-6 1 0,2 0 40,-5 0 1,1 5 43,-2 2 0,-1 5-40,5 2 0,-3 3 73,3 6 0,-3 2 198,3 1 1,2 0-40,5-4 1,2 3-36,3 1 1,2 0 26,-3-4 1,8-4 5,3 0 0,3-5 245,1-2 0,0-2-100,0-5 0,0 0 97,0-4 0,4-2-52,-1-1 0,3-3-20,-3-5 0,-1-4-41,1 1 1,2-6 11,-1 2 0,4-3-44,0-1 1,1-1-21,3 2 0,-2 0 28,-3 3 0,3-2-14,-3 5 1,-2 4-93,-2 3 0,-2 6 100,0-2 1,-3 4-259,-1 4 0,2 7 24,-3 7 0,1 3 39,0 2 0,1-1 69,-6-1 1,1 2-18,-4-1 0,0-4 19,0 0 0,0-4-10,0 1 0,-1-3 7,-3-1 4,3-5-270,-9 4 287,8-9 155,-2 4 1,4-7-87,0-1 0,0 0 73,0-3 1,0 2-630,0-4 1,0 1 223,0-4 1,0 4-633,0-1 499,4 1 409,-2-4 0,3 0 0,-5 0 0</inkml:trace>
  <inkml:trace contextRef="#ctx0" brushRef="#br0" timeOffset="2288">2580 794 7746,'12'0'1117,"-1"0"1,-4 0 132,0 0-774,1 0 1,3 0 250,-1 0-1084,2 0 1,-1-2 89,-1-1 0,2 1-84,-1-1 1,0-2-65,0 1 0,4-3-904,-1 3 1319,6 1 0,2-2 0,6-1 0</inkml:trace>
  <inkml:trace contextRef="#ctx0" brushRef="#br0" timeOffset="2884">3441 540 7784,'-6'-7'557,"2"-1"53,-3 6 1,1-3-224,-4 5 0,-2 1-144,1 3 1,1 7-181,-2 7 1,0 4 98,-3 4 1,3 2-279,-3 5 0,3 0-2,1 0 0,0 4 126,0 0 1,1-1-356,3-2 1,1-6 180,2-3 0,3-4-990,-3-3 400,3-10 429,1 2 1,0-15 7,0-2 1,-5-11 7,-2-5 0,-5-11 311,-2-2 0,1-4 0,-1-4 0,3 4 36,3-4 0,0-2-74,4 2 0,2-1 388,6-6 0,6 3-174,9-4 1,2 5 311,1 0 1,5 3-154,2 3 0,-2 9 51,-1 10 1,-4 10 72,-4 9 1,5 1-130,-4 2 0,4 10-317,-5 5 0,3 4 149,2 3 1,-1 4-337,-1 0 1,-3 5 164,-3-2 0,-8 2-171,-4 2 0,-1 4 36,-2 0 1,-6-3-18,-6-5 0,-7-1 7,-7 2 0,-4-4-52,0-4 0,-2-1-212,-1-3 0,4 2 418,0-5 0,-1 4 0,-3-1 0</inkml:trace>
  <inkml:trace contextRef="#ctx0" brushRef="#br0" timeOffset="3381">3771 672 7770,'11'0'0,"4"0"627,0 0 168,-1 0 0,-8-1-375,-2-3 0,-4 3-158,-4-2 0,-6 1-276,-9 2 0,-2 0 99,-1 0 1,-3 2-115,-2 1 1,-2 3-30,4 6 0,-1 2-36,4 1 1,0 4 51,-1-1 0,3 3-206,1 2 0,7-1-111,5-1 1,5 0 161,-2-2 1,2-3 75,2-5 0,6-1 39,1-3 1,3-2 75,0-5 1,2 0-26,-1 0 0,3-5 5,1-2 0,3-4 88,-3-4 0,4 3 212,-5-3 0,5-1 122,-5 2 1,6-5-150,-2 5 0,2-1 1,-2 3 0,-1 2-67,-2-1 0,-3 3-120,3 1 0,-7 4-28,0 0 1,-4 3-180,3 3 0,-5 7 124,2 5 0,-2 5-116,-2-2 0,3-1-36,0 2 1,1-5 107,-4 5 1,0-6 37,0 1 0,0-1-39,0-2-139,0-5 246,0-1-13,0-5 1,-4-2-37,1-1 0,0-7 9,3-4 1,0-6-161,0 1 0,0 2 90,0-1 1,4-1-91,4-2 0,3-1-66,3-1 1,0 2-236,4-2 0,0 1 99,5 1 1,-3 2-351,-1 1 712,2 4 0,-9-2 0,4 5 0</inkml:trace>
  <inkml:trace contextRef="#ctx0" brushRef="#br0" timeOffset="4523">4179 661 7770,'11'0'263,"0"0"1,0 0 157,0 0 882,0 0-485,-5 0-428,-1 0-267,-5 0 1,-5-4-94,-2 1 0,-7 0-3,0 7 0,-5 2 121,5 5 0,-5 1-242,5 3 0,-5-1 65,5 4 0,-1 1-355,4 2 1,3-2 50,1-1 1,1-4-57,-1 1 1,2-3 11,5-1 189,0-5 276,0-1-149,0-5 0,3-7-16,1-3 1,4-3 11,0-5 1,-2 5 127,1-2 0,1-1-9,3 1 0,0 1-20,0 2 1,0 1-76,0 1 1,0 0-12,0 2 1,0-1 100,0 6 0,-4 0-72,1 3 1,-2 0 28,1 4-18,3 2 1,-5 5-291,2 1-158,3-2 48,-9 1 0,4-3-243,-5-1 78,5-4 577,-3 2 0,2-10 0,-2-1 41,1-6 1,0 5-106,4 0 0,-1 0 271,2-5 1,1 1 134,-1 1 0,-2 0 332,1 2 1,-4-1-245,5 6 1,-4-2 615,3 1-722,-5 3 1,7 1-109,-5 7 0,-1 3-280,-3 1 0,0 1 99,0 3 0,0-3-416,0 3 285,0 3 1,-1-6-238,-2 3-38,1-3-100,-2-1 315,-2-5 292,6-2 0,-6-4-30,6-4 1,2-4-114,2-7 0,2 2 194,4-5 1,1 1-33,1-1 0,-1-3 24,-1 7 1,3-5-51,1 5 0,-1-1-53,1 4 0,-2 4-43,0 0 1,-5 4-91,1 0 0,-1 3-30,4 3 0,-2 3 87,-1 5 1,-2 4-281,-2 0 1,-2 1 89,5-2 1,-4-1-152,0 1 284,-1-1 1,-2-3 3,0 1 0,1-5 328,3-2-212,-3 2 0,5-4 84,-2 1 0,-1-1-25,3-2 0,2-2 24,3-1 1,0-3-69,0 0 1,0-4-57,0 2 1,1-1-18,3-3 0,1-3-22,2 1 0,2-5-2,-5 5 0,0-5 26,0 5 0,-3-5-104,3 5 1,-7-1 89,-5 4 0,-2 3-227,-1 2 98,0 3 0,-1-2-176,-2 5 0,-5 2 171,-7 6 0,0 0 74,-4 11 0,-1-5 76,6 5 0,-2-1-70,1 4 1,4 0 77,0 1 1,0-3-100,4-1 1,2 2 164,2-3 0,1-3 94,2 0 5,0-3 0,5-2-110,2-2 0,3-3-32,1-5 0,1 0-77,3 0 1,2-2-131,5-1 1,1-3 67,-2-6 0,1-3 53,1-3 1,0-5-292,2-2 1,-2-1 90,-1-7 1,-1 1 11,-2-9 0,2-4 104,1-6 0,-1-4-141,-3-4 0,1 2 196,-4-1 0,0 5 148,-4 2 1,-5 9 78,-2 1 1,-3 12 20,-1 7 281,0 5-314,0 11 1,0 2 244,0 8 0,-1 3-116,-3 8 1,2 6-124,-6 4 0,4 11 95,-2 1 0,0 4-306,-2 3 1,-1 1-64,5-1 1,-4 1 119,1 3 1,-2-3-67,2 3 1,-3-3 29,3-1 0,-2-5-97,2-2 0,-3-4 21,3-3 0,1-8-248,-2-7-106,6-3-222,-3-6 696,5-6 0,0-12 0,0-4 0</inkml:trace>
  <inkml:trace contextRef="#ctx0" brushRef="#br0" timeOffset="4720">5149 375 7874,'-6'1'75,"2"3"196,3-3 202,-4 4 0,-4-4-232,-6 2 0,-5 0-34,2 4 0,-4-3-747,-4 3 1,1-1 244,-4 2 1,4 2-221,0-3 1,3 3 225,3 1 0,5 0-62,7 0 1,-2-4 350,5 1 0,1-1 0,13 4 0,2 0 0</inkml:trace>
  <inkml:trace contextRef="#ctx0" brushRef="#br0" timeOffset="5215">5160 551 7874,'6'0'1351,"4"0"1,-8 0-1085,6 0 0,-6-1-334,2-3 0,-1 3-22,0-3 19,-2 3 146,9 1 1,-8-1 145,6-3-59,-6 3-200,9-4 1,-7 4 2,4-3 0,-2 3 174,-3-3-306,-1-2 1,4 5-29,-2-3-535,-4-2 70,6 5-143,-6-4 403,0 5 299,-6 0 0,0 5 128,-5 2 1,4 3-58,0 1 0,5 3 45,-2 1 1,-1 4-42,1-5 0,0 5 123,4-5 1,0 5-30,0-5 1,0 5-23,0-5 1,4 1-1,0-3 1,1-3 50,-1-1 74,-4 2-152,6-10 23,-2 6 1,-2-8 43,1-2 0,2-2 115,-1-5 0,1-3-80,-1-1 0,-2-1 139,5 1 1,0-1-102,4-2 0,-3-3 20,-1 3 1,1 1-56,2-2 0,5 2 4,0-1 1,0 2-32,-4 5 0,-1 0 35,-3 0 1,3 1-44,-3 3-99,3-3 1,-3 9-335,0-3-993,-4-2 692,6 5-347,-7-4 1,3 6 2,-5 3 988,0-3 0,0 9 0,0-4 0</inkml:trace>
  <inkml:trace contextRef="#ctx0" brushRef="#br0" timeOffset="5636">5667 463 7926,'12'-6'0,"-2"-4"310,1 3 1,1-3 34,-2-1 1369,-3 5-808,3 1-855,-10 5 1,4 0-159,-8 0 0,2 0 103,-5 0 1,-1 5-120,-2 2 1,-5 3 71,0 1 0,-1 0-96,2 0 1,0 3-21,-5 1 1,2 1-17,-1-1 1,-1-3 61,4 3 0,-1-3-132,1-1 1,3-1 134,-3-2 0,7 0-171,0-4 299,6 4-113,-3-2 0,10 1 266,2-4 0,9 2 38,6-1 1,0-1 35,4-3 1,1 4-24,-2 0 0,2 0 76,-6 0 0,0-2-52,-3 1 0,-2 2-66,-5-1 0,-1 1-356,-2-2 157,-3-2 1,-8 5-49,-5-2 1,0-2 72,-10 1 0,-1-2-337,-2-1 1,-6 0-195,2 0 0,-4 0-288,3 0 0,0-1 821,4-2 0,0-3 0,0-6 0</inkml:trace>
  <inkml:trace contextRef="#ctx0" brushRef="#br0" timeOffset="5917">5866 99 7945,'26'-17'0,"-5"-2"219,0 4 1,-3 3 348,1 6 0,-7 4-73,-4 2 1,3 10-102,3 8 1,3 8-355,-3 3 1,-1 8 110,6 4 1,-5 3-171,0 3 1,2 3 104,-1 6 1,3-5 231,-3 1 0,-6-6-159,-5 2 0,-2-3-44,-2-1 1,-2-3-81,-2-1 0,-6 1 124,-9 2 0,-6 1-308,0-4 1,-6-6 119,2-5 0,-3-4-841,-1 1 1,3-4 81,1-4 1,1 2-224,-2-5 1,3 0 1010,6-5 0,-1 1 0,-1 1 0</inkml:trace>
  <inkml:trace contextRef="#ctx0" brushRef="#br0" timeOffset="6075">6042 1036 7883,'22'0'0,"-5"0"2466,-2 0-1045,-3 0-1202,0 0 1,-8 0-216,-4 0 1,-4 4-250,-8 0 1,1 0-263,1 0 0,-3-3 507,-1 3 0,1 2 0,-3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2.2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122 34 11701,'0'11'318,"0"6"-729,0 5 1,-4 6 187,0 9 1,-4 7-49,0 8 0,3 5 11,2 2 0,2 7 209,1-4 1,1 1-211,2-8 1,4-1 19,3-2 1,0-2 6,-2-10 0,1-6-509,-6-15 365,0-8 1,-3-8 0,0-7 377,0-7 0,-9-15 0,-3-8 0</inkml:trace>
  <inkml:trace contextRef="#ctx0" brushRef="#br0" timeOffset="895">0 56 7824,'6'-5'0,"3"-1"1125,-5-5 1,4 1-493,0 3 0,1-1-198,3 4 0,3 0-178,4 4 0,3 1-262,3 3 1,4 7 8,4 7 0,1 4-177,3 4 1,-2 3-37,6 8 0,-2 3 57,1 3 0,3 4 28,-2 4 1,-5-4-81,-3 5 0,-9-7 267,-9-5 0,-8-5-140,-3-6 0,-4-4-38,-4 0 0,-3-5 11,-8-2 1,-6-1-156,-5 2 0,-5 0-5,2-4 1,1-1 66,-2-2 0,1 3-29,-4-1 0,5-3-86,2-3 0,3-2-51,1 1 1,5-2-282,2-5 446,8 0 0,3 0 56,8 0 1,7-1 103,7-3 1,6-3 90,3-3 0,6-1-110,1-1 1,6 0 126,0-3 0,7 0-38,1-3 1,4-3 68,-5 2 0,7-3 143,1-3 0,-4 5 114,0-2 1,-6 2-81,-4-2 0,-4 4 65,-8 0 1,-7 4 23,-7-1 1,-8 7-44,-4 0 1,-1 5-251,-2-5 0,-5 6 149,-2-2 1,1 3-133,-2 1 1,-1 0 205,-5 0 1,1 0-274,-1 0 1,-3 5-17,-2 2 1,-5 3-109,-2 1 0,4 5 68,4 2 0,1-1-58,-2 2 0,-1-1-175,6 4 1,-1-1 125,4-2 1,5 0-142,2-5 1,3 5 81,1-4 1,5-4 197,2-4 1,3-5-10,1 2 0,4-4 135,0-4 0,3-2-179,-3-5 1,4-5 43,0-2 1,0-3-17,-1 0 1,2-2 25,-5 1 0,1 0 96,-1 0 1,-3 1-71,3 3 0,-7 2 211,-1 5-340,-4 5-46,2 1 1,-5 11 75,0 5 0,1 4-132,2 3 0,-1 5 102,2-4 0,-4 4 32,0-5 1,4 2 84,0-1 1,1 0-111,-1-5 1,-2 1 0,6-3 1,-5-3 104,4-1 162,1-4 1,3-4-221,0-4 1,0-7-166,0-8 1,0-3 151,0-3 0,0-4-106,0-4 1,0-5 198,0-2 0,0-3-98,0-1 1,0-4 106,0 0 0,0-1 37,0 1 0,-4 9 134,1 3 1,-6 7 264,2 11 535,-3 7-667,-1 6 0,0 6-61,0 3 0,0 3-304,0 8 1,0 7 56,0 7 0,-3 4-65,-1 0 0,-4 4 117,5 4 0,-2 1-181,1 3 0,3-1 98,-3 0 0,0 1 0,0 3 1,0-7-318,4-1 1,0-5 151,0-2 0,2-4-590,1-4 280,3-1-12,5-12 215,-4-3 1,-3-15-331,-4-4 595,0-7 0,-4-10 0,-3 0 0</inkml:trace>
  <inkml:trace contextRef="#ctx0" brushRef="#br0" timeOffset="1436">1070 475 7792,'11'0'838,"0"0"856,0 0-1151,0 0 0,0-4-438,0 1 0,0-1-83,0 4 0,3 0-158,1 0 0,6 0 75,1 0 0,1 0-169,7 0 0,0-2 64,3-1 0,4 2 101,4-3 1,1-1-235,3 2 1,-1-5 28,0 5 0,-1-5-44,-3 4 1,-6-3 42,-4 3 0,-10 0-104,3 0 352,-9 2-28,-3-2 133,-5-1-82,-6 4 1,-2-4 353,-2 5 1,2-4-159,-5 0 1,-1 0 40,-2 4 0,-3 0-15,-1 0 1,0 6-76,-5 1 0,1 4 0,-4 4 0,2-2-6,1 6 0,-2 3-153,3 3 1,-2 4 55,2-2 0,2 2-240,5-4 1,1 5 94,2-4 0,4 3-118,4-3 0,1-5 69,2-6 1,7-5 110,5-2 0,3-3 22,-3-5 1,5-2 86,-2-1 0,3-9 97,1-6 0,-4-3-39,1 0 1,-2-3 115,1-2 1,-1 2-41,-2-5 1,-3 0 26,3 0 1,-4 4-35,-4 6 0,2-1 154,-6 5-207,1 6-189,-4 4 0,0 7 11,0 6 1,-4 2-269,1 11 0,-4-1 123,3 6 0,-3 1 57,3-1 0,-1 3 64,2-4 1,1 2 31,-2-6 1,4 1 77,0 1 1,0-6-210,0-3 103,4 3 1,4-4-433,6 1 1,-1-6-608,6-4 1093,-1 2 0,5-5 0,-2 4 0</inkml:trace>
  <inkml:trace contextRef="#ctx0" brushRef="#br0" timeOffset="1584">2084 773 7792,'5'6'4173,"1"-2"-3289,0-4-797,-1 0-419,-5 6 0,-1-5-1644,-3 2 1976,-2-1 0,-5 3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8.4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0 265 12010,'0'11'-576,"4"5"389,0 2 0,5 9-151,3 6 1,0 10 200,6 8 0,2 9-14,5 6 1,-1 4-86,-12-33 0,1 0 0,0-1 0,0 0 83,9 27 1,3-7 228,-7-16 0,-2-4 136,-1-10 0,-7-7 200,-1-11-144,-4-4 0,2-4 108,-5-4 0,1-4-53,2-7 1,0-3 62,4-7 0,2-9-447,6-6 0,-3-3 55,2-1 1,-1-1 329,-2-3 1,1 0-66,3-7 1,-3 6-54,3-6 0,-3-2-324,-1-6 0,0 0-323,0-3 1,-1 11-243,-2-4 0,-2 17 368,-3 5 0,-2 8-1330,3 11 1132,-3 7 0,-1 7-393,0 8 1,1 5 905,3 9 0,3 5 0,3 10 0</inkml:trace>
  <inkml:trace contextRef="#ctx0" brushRef="#br0" timeOffset="700">728 695 7829,'13'0'0,"-2"0"0,-2-4 1196,2 0 1,-1-4-520,-3 0 1,1-1-266,-4-3 1,0-2-373,-4-1 1,0-4-328,0 1 1,-2-3 213,-1-2 1,-3 3-55,-5 1 0,-4 0 189,0 4 0,-1 1-8,2 7 0,1-2-229,-6 6 1,5 0 111,0 7 0,1 4-219,-2 6 1,3 3 15,-3 6 0,3-2-63,0 1 1,5 4 13,-1 0 0,6 3 117,-2-3 0,4-2 99,0-5 0,0 1 134,0-6 188,4 1-110,2-4 433,5-5 1,1-2-157,-2-8 0,1-2-5,1-5 1,-3 0-166,-1 0 1,4-4-217,-5 0 1,5-1-98,-4 2 0,0 5 78,0-2 1,1 3-204,-6-4 1,2 6-31,-1 3-368,-3 2 0,9 2 244,-3 2 0,-1 7 99,1 5 0,-3 5 147,3-2 1,-3-2 138,4-2 0,-6 2 68,2-1 1,2-1-67,1-7 0,-1 1 247,2-4 1,-1 4-100,4-5 0,0 0 45,0-7 0,1-2-105,3-5 1,-1-5 84,4-2 1,-3-5 26,3-2 1,-3-4 63,3-4 1,-3-4-155,3-4 1,0-4 33,4-6 0,-5 3-189,-2-7 0,1 3 154,-1 0 1,-4 4-15,-4 3 0,-5 8 9,2 4 1,-2 6 11,-2 8-82,0 3-292,0 10-1148,0 1 1060,-6 15 0,2 3-5,-4 8 1,-1 8-15,1 4 0,-2 4 364,0 8 0,-1 3-13,-1-1 0,5 6 38,0-2 1,3 5-55,-3 2 0,5-2 215,-2-2 1,2-5-374,2-8 0,6 1 150,6-6 0,0-8 155,6-5 1,-3-12-128,3-1 0,-3-6 81,3 0 0,-3-3-242,3-1 1,-3-1-226,3-3 1,1-2 67,3-5 1,1-3 312,3-1 0,2-10 0,5 2 0</inkml:trace>
  <inkml:trace contextRef="#ctx0" brushRef="#br0" timeOffset="946">1488 607 10453,'0'7'199,"0"0"1,-4 2-97,-4 5 1,2 0-953,-1 5 613,-1-1 1,1 5-746,0 3 703,4-3 0,-2 3-4,5-8 1,0-2-445,0-5 314,0 0 1,2-5 411,1-2 0,-2-8 0,9-7 0,-4-6 0</inkml:trace>
  <inkml:trace contextRef="#ctx0" brushRef="#br0" timeOffset="1077">1378 309 8049,'0'-26'0,"0"2"409,0 3-409,0 4 1292,0 5-244,0 2-458,0 4-535,0 1 108,0 5-1724,0 0 1041,0 5 0,0 2-2,0 8 0,5 2-823,3 5 1345,1 5 0,7 1 0,1 5 0</inkml:trace>
  <inkml:trace contextRef="#ctx0" brushRef="#br0" timeOffset="1542">1742 662 7846,'3'-12'0,"1"2"0,0-1 345,-4-1 0,4 5-39,-1 0 1,1 0 123,-4-5 1,0 1-497,0 1 0,0-2 20,0 1 1,-4 1-27,1-2 0,-5 5 75,4-1 1,0 6 33,0-2 0,-2 4-48,-5 0 1,0 4-108,0 4 0,-2 7 50,-1 3 1,1 7-97,-1 5 0,1 2-105,3 1 1,-1 0 65,-1 0 1,6 0 61,3 0 0,-2-1 39,1-3 0,1-6 206,3-9 0,1-3 121,3-3 1,-2-4 212,6-4 0,-2-6-255,6-5 0,-1-6-97,-1-9 0,5 1-9,0-8 0,0 2 54,-4-6 0,4-1 119,-1 1 1,1-8-102,-4 1 0,4-8 62,0 1 1,-5-4-251,-2-4 1,-2 3-72,1-3 1,-2 8 88,-5 8 1,0 6-185,0 11 94,0 6 1,0 14 115,0 6 1,-1 9-797,-3 6 1,0 9 355,-4 2 0,-2 9 167,3 6 0,-3 3 107,-1 4 0,1 1 21,3 2 0,1 2-205,2-5 1,3 3 70,-3-3 1,4 7 273,4-4 0,6 0 0,4-11 0,2-1 0,-1-4 0,6-5 0,7-9 0,6-9 0</inkml:trace>
  <inkml:trace contextRef="#ctx0" brushRef="#br0" timeOffset="1989">2051 617 10231,'0'-6'-364,"-5"2"0,-2 4 229,-3 0 1,-1 0-30,-1 0 1,2 4 141,-1 4 1,-4 2-133,0 1 0,0 1-100,4 3 0,1 1 77,-2 2 1,1 3 109,1-3 0,3-1 7,3 2 0,3-6 136,1 2 0,0-7-12,0 0 8,0-6 1,5 3-13,2-5 0,3 0 201,1 0 1,1-6-2,-2-5 0,3 0-60,1-4 1,-1-2-76,1-1 0,-1 0-7,-3 0 0,2 5-129,-1-2 1,-1 3-64,-3 1-185,3 5 1,-8 0 163,6 6 0,-6 6-53,2 1 0,-4 7-118,0 5 1,4 2 4,0 1 1,0 0 269,-4 0 0,3 0-123,1 0 0,0-1 96,-4-3 0,4 2-20,-1-5 0,2-2 24,-1-6 0,-2-2-84,5-5 1,-3 0-73,4 0 1,-1-2-228,4-5 397,0-6 0,5-9 0,1 0 0</inkml:trace>
  <inkml:trace contextRef="#ctx0" brushRef="#br0" timeOffset="2207">2393 56 8178,'0'-6'526,"0"6"1,-2 6-455,-2 9 1,-3 3-295,-7 9 1,1 4 67,-1 6 0,2 6 129,0 1 1,1 5 8,0 6 1,5 4-145,2 0 0,3 1 57,1-2 0,1-6 44,3-1 1,2-5-137,5-6 1,0-6-130,1-4 1,-3-10-175,-2-2 498,3-5 0,-9-11 0,5-4 0</inkml:trace>
  <inkml:trace contextRef="#ctx0" brushRef="#br0" timeOffset="2464">2304 563 7854,'11'-12'0,"1"3"848,-2 1 0,-2 0-313,-1 4 0,-3 0-103,3 4 0,0 0-298,4 0 1,-3 2-335,-1 2 0,0 2 28,4 9 0,4-1-225,0 4 0,0 1 187,-4 2 1,-1 0 109,2-2 1,-1 1 220,-1-1 0,-2-2-217,-1 1 1,-1-3 73,2 3 0,0-4-13,-4 1 0,0-2 12,-4 2 1,0-3-38,0 3 1,0-6-384,0-2-99,0 0 245,0 4-714,0-5 414,0-1 597,0-5 0,-5-5 0,-2-1 0</inkml:trace>
  <inkml:trace contextRef="#ctx0" brushRef="#br0" timeOffset="2627">2580 265 7854,'0'-16'286,"0"-3"0,0 0 477,0 1 0,0 1 212,0 7-47,0 3-951,-5 3 0,-1 5 48,-5 2 0,3 4-837,1 3 1,1 3 445,-1 1 1,2 2-652,5 3 1,0 2 118,0-3 898,0 3 0,0 1 0,0 0 0</inkml:trace>
  <inkml:trace contextRef="#ctx0" brushRef="#br0" timeOffset="3297">2767 551 7976,'11'0'0,"0"0"0,-3 0 1279,-1 0-390,-4 0-418,1 0 1,-4 2-327,0 2 1,-4 2-276,1 9 1,-6-3-238,2 3 0,1 3 157,-2 0 0,2-1 97,-1 2 1,1-1 133,2 4 1,3-4-39,-2 1 0,1-3-78,2 3 1,0-2 79,0-2 1,2-4-43,1 0 0,0-3 9,4-5 0,0-2 149,4 3 1,-3-8-67,-1-3 1,-3-4 226,3-4 1,-4-2-89,5-5 1,-6 0-142,2 0 1,1-4-17,-1 0 1,0-4-121,-4 0 1,-2 3 68,-2 2 1,2 1-226,-5 3 1,-2 2-2,-6 1 0,3 5 65,-3 3 0,3 0-28,1 6 0,0 0 13,0 4 1,2 1 63,1 3 0,-1 6 37,5 5 0,1 3 5,3-3 1,0 3 136,0-3 0,5 3-96,2-3 0,3 0 211,1-4 0,0-1-65,0 2 1,0-1 63,0-1 1,4 0-30,0-2 1,1 1-112,-1-6 0,0 4 2,3-3 0,3 1-96,-3-1 0,-1-3 79,-3 2 0,-1-1-27,-3-2 0,2 0 142,-1 0 1,-4 0-135,0 0 0,-3-2 143,3-1 0,-4 0-62,0-4 1,3-1 2,-3-2 1,4-5-31,-3 1 0,5-7-1,-2 3 1,3-1 49,1 0 0,0-1-37,0 1 1,3 2 151,1-1 1,0 8-49,-4-1 1,0 7 75,0 0 0,4 6-102,0 5 1,0 5 13,0 10 1,-3 4-72,3 0 1,1 5-125,-2-2 0,1-2 2,-3-2 0,-3 2 82,-1-1 1,2-1-62,-4-7 1,3 2 57,-1-6 0,0-3-183,-4-3 1,4-2-187,0 1 1,-2-2-862,1-5 1213,1 0 0,7 0 0,3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58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132 354 7950,'0'-12'856,"0"2"298,0-1-274,0 5-219,0-4-793,0 8 227,0-3-84,0 1 143,0 2 1,0 6-41,0 7 0,0 6-150,0-2 0,0 5-40,0-2 1,0 7-52,0 0 1,-3 2 96,-1-1 0,1 1-106,3 2 0,0 3-42,0-3 0,-4 3 115,0 2 1,0-5-53,4 0 1,0 0 55,0 4 0,0-4 77,0-4 1,0-1-77,0-2 1,0-2 4,0-1 0,4 1 59,0-5 1,0-5 14,-4-2 1,3-5 65,0 5-118,1-6 120,-4 3-33,5-5 1,-3-1 332,1-3-102,-2 3-67,5-4 1,-4 5-149,5 0 0,0 0 2,4 0 1,1 0-140,-1 0 0,-1 1 93,2 3 1,0-3-99,3 3 1,-2 0 25,5 0 1,-3 4 25,3-5 1,1 3 25,3-3 1,0 2 7,0 2 0,3-1 176,2-2 1,3-2-104,0 6 0,1-6-97,2 2 0,0 1 59,1-1 1,0 0-146,2 0 0,3-2 124,1 1 1,-1 2-13,-2-1 0,2-1 19,5-3 0,5 0-13,3 0 1,-2 0-6,2 0 1,-1 0 23,4 0 1,4 0 161,-1 0 0,6 0-293,-1 0 1,3 0 58,4 0 0,-7 0 98,3 0 1,-2-3-68,2-1 1,8-1 0,-34 3 1,1 1 0,-2-1-1,0 1-212,3-3 1,0 1 0,-1 1 0,-2 1 206,0-1 0,-1 0 0,3 0 0,-1 0-1,1 0 1,-1 0-1,-2-2 1,0 0-48,32 1 1,-5-1-154,1 4 0,-1-4 82,9 1 0,-5-4 95,5 3 0,-6-1-12,2 1 1,3 2 42,-34-1 1,0-2 0,34-1-209,-34 2 0,-1 1 0,34-6 205,1 6 1,1-3-1,-36 5 0,1-1 1,29 1 110,-2-3 1,4 0-88,-32 1 1,1 2 0,0-2 0,1 1-82,2-1 0,0 2 0,-2 0 0,-1 1 102,0-2 0,-1 0 0,30 1 138,-5 1 1,-1-2-153,4-1 0,-4 2 7,-4-3 0,2 2-68,0-2 1,3 3 54,0-3 1,-3-1-153,-2 2 1,-2-3 104,0 3 1,4 0-185,2-4 1,-2 1 31,-1-2 0,-4 0 83,-3 4 1,3-3 94,0 3 1,-4-3 146,5 4 0,-2-5-100,4 4 0,0 1-11,4 3 0,0-2 6,0-1 0,-2 2-21,-5-3 1,4 2-70,-1 2 1,6 4 67,-1 0 1,2 1-136,1-1 0,3-2 83,-3 6 1,3-5 25,-3 4 1,0-3-33,5 3 1,-1-3 9,-4 4 0,-3-5 128,-8 4 0,1-4 44,-2 1 0,2-2-61,-1 2 1,0-3-38,0 2 0,-3-1 26,-1-2 0,-1 0 26,2 0 1,0 0 9,-4 0 1,4 0-156,-5 0 0,5 0 99,-4 0 0,1 4 39,-1-1 0,-3 1-51,3-4 0,-1 0 106,-3 0 1,3-1-125,-7-3 0,-1 2 334,2-1 0,-2 2-352,1 1 1,2 0 107,-5 0 0,5 0-252,-2 0 1,3 0 395,1 0 0,-4 0-322,1 0 0,-1 0 116,4 0 0,-1-2 19,-2-1 1,-3 2-77,-5-3 0,4 3 13,4 1 0,1 0-33,-2 0 0,3 0 6,-2 0 0,-2 0 89,1 0 1,1 0-61,2 0 0,7 0-107,1 0 1,-1 0 95,2 0 0,-6 0 101,2 0 0,-3 3-56,-1 1 0,-3 0 15,-1-4 1,-4 4-47,0-1 1,-5 2 5,-2-1 0,-3-3-60,4 3 0,-7-2 55,-1 2 1,0-3-39,-4 2 1,0-1 37,0-2 1,-1 0 121,2 0 1,-2 0-30,-3 0 1,-2 0-18,3 0 1,-3-2-104,-1-1 14,1 2 0,-1-4-5,-1 5 1,-4-1 95,-2-3-156,2 3 77,-4-4 1,3 4-265,-5-3 219,4 2 0,-2-4-5,2 3 1,0 0-46,0-4 1,1 1-146,-1-2 1,-3-1 65,2 2 1,3-4 96,-3 1 0,4-5 22,-3 1 1,5-3-46,-2 3 1,-1-3 169,1-1 1,1-1-26,3 4 0,-4-5-33,1 2 1,-2-3-37,1-1 0,3 0 18,-3 0 1,-2 0-20,-1 0 1,0 0-7,0 0 1,0 0-44,-4 0 0,4 0 38,-1-1 0,1 2-47,-4-1 0,0-1 25,0 2 1,0 0-4,0 3 1,0-3-36,0 7 1,0-5-12,0 5 1,0-5-108,0 5 0,-4-1 87,1 4 1,-3 0 34,3 0 1,0 4-86,-3-1-18,-2 6 1,-3-6 11,0 4 0,0-1 7,0 1 0,3 3 67,1-3 0,-1 3-8,-7 1 0,1 0 245,-4 0 0,-1 0-84,-2 0 0,-5 0 2,0 0 0,-5 0-47,2 0 0,-6 4-74,-2-1 0,-5 1 60,2-4 0,-3 0-35,-1 0 0,-2 0 40,-2 0 0,2 0-27,-5 0 1,1 0 26,-2 0 1,-1 0-48,5 0 0,0 0 232,0 0 0,3 0-112,-3 0 0,3-1 128,5-3 0,-1 3-29,4-3 0,-1 3-85,1 1 1,3-4-63,-3 0 0,1 1-13,0 3 0,1-1-77,-2-3 0,0 3 75,0-3 1,-2 3-81,-1 1 1,0 0 35,-4 0 1,-4 0 25,4 0 1,-7 1 59,-1 3 0,-2-3-190,0 3 1,-6-4 214,-3-4 1,3 2 12,1-6 0,4 2-93,4-1 1,-2-3-60,5 3 0,-4 1 72,0-2 1,-2 6 11,-1-2 0,0-1 24,0 2 0,-1-1-80,2 4 1,2 0-9,0 0 1,6 0 53,-2 0 0,-2 0 30,-2 0 1,-2 0-43,0 0 1,-3 0-103,-2 0 0,2 0 115,-6 0 1,5 0-5,0 0 0,0 0 77,0 0 0,0 0-6,-4 0 1,5 0 12,2 0 1,1 0-72,7 0 1,-3 4 2,3-1 0,1 1 45,-1-4 1,0 3-22,-1 1 1,2 1-57,-6-1 0,6-3 51,-2 3 0,1 1-131,0-1 1,-3-1 24,-1-3 0,1 0 26,2 0 1,2 0 55,-6 0 1,1 0-3,-5 0 1,5 0-19,0 0 1,-2 0-3,-6 0 1,3 0 50,-3 0 0,3 0-35,0 0 0,5 0-22,0 0 0,-3 0 29,-1 0 1,2 0-3,9 0 1,-5-1-29,-2-3 1,-2 3-8,1-3 0,-2 3 16,3 1 1,1-1 4,-2-3 1,2 3 116,-2-3 0,2 3-111,3 1 1,0 0 29,-4 0 1,0 0-9,0 0 1,2 0 1,5 0 1,1 0-68,2 0 0,-5 0-141,2 0 1,1 0-2,2 0 0,2 0 99,-6 0 0,1 1 214,0 3 1,3-3-205,1 3 0,3-3 234,-3-1 1,1 0-35,-2 0 0,0 0-83,4 0 0,-6 1 29,-1 3 1,-4-3-40,-4 3 1,-1-3-100,1-1 1,-2 1 126,0 3 1,-6-3-233,2 2 1,-1 0-13,4 1 1,-1-3 85,-4 3 1,4-3 47,-2-1 1,1 4-9,2 0 0,-5-1 16,-2-3 1,5 0 101,2 0 1,6 3 7,-3 1 1,4 0-57,-7-4 0,7 4 152,-4-1 1,6 1-88,1-4 1,0 0-92,-3 0 0,5 0 66,-1 0 1,1 0-5,6 0 1,-3 0-27,3 0 0,1 0 11,7 0 1,-2 0-110,5 0 1,-1 4 90,2 0 1,5-1-92,-2-3 1,6 0 142,-2 0 1,5 0-99,-2 0 0,3 0-13,0 0 0,1 3-10,1 1 1,2 0 54,1-4-24,-1 0 1,-3 0 4,0 0 0,4 0-6,-1 0 0,1 0 221,-4 0-127,0 0 1,0 0 65,0 0 1,0 0-92,0 0 1,3 0 17,2 0 1,-2 0 51,-3 0 1,0 0-68,0 0 1,4 0 52,-1 0 1,1 0-43,-4 0 0,0 0-94,0 0 0,-4 0 37,0 0 0,0 0-127,0 0 0,3 0 89,-3 0 0,-1 0-136,1 0 0,-3 0 177,3 0 0,-1 0-37,1 0 1,3 0 218,-3 0 0,3 0 58,1 0-116,0 0 0,0 0-105,0 0 1,4 0-176,0 0 146,-1 0 0,1 0-124,-1 0 0,4 0-97,-2 0 118,3 0 97,-7 0-83,9 0 657,-9 0-77,9 0-399,-9 0 1,8 0-12,-6 0 70,6 0-338,-8 0 1,4 0 94,-5 0 0,4 0-89,-1 0 1,1 0 26,-4 0 0,0-4 98,0 0 0,-1 1-21,2 3 0,-1 0 25,-1 0 1,2 0-1,-1 0 41,-1 0 0,2 0-16,-1 0 0,-1 0 8,1 0 0,4 0-228,0 0 1,3 0 63,-3 0 0,3 0-44,-4 0 1,5 1 112,-4 3 1,3-3 165,-3 3 1,4-2-150,0 2 291,-3-3 181,0 9-242,-6-4 0,5 4-209,-1-2 0,5 0 181,-4-4-283,4 4 1,-5-2 11,4 5 1,0-3-204,4-1 227,-4 1 1,2 2-139,-2 1 0,2-3-159,-2-1 80,3 0-417,-4 4 1,5 1-11,0-2 774,-5-3 0,4 3 0,-4-4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0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1037 177 7879,'-8'-22'-79,"1"0"1,3-1 0,-2 3-250,1 1 677,-4-2 0,9 9 544,-4-3 1,1 7 17,0 1-279,1 4-369,-3-2 0,5 7-26,0 1 1,0 3-110,0 6 0,0 3 87,0 4 0,0 3-132,0 3 0,0 4 78,0 4 1,0 5-99,0 2 0,-3 0-78,-1 5 1,-3-3-99,3 5 1,-5-1 60,2 2 1,1 3-39,-1 4 1,4-4 10,0 1 1,1-6-105,2 2 1,0-6-42,0-2 0,0-9 123,0-2 0,0-6-781,0-5 138,0-1 306,5-7 1,0-4-91,3-6 0,1-3 528,-1-8 0,6-2 0,3-9 0</inkml:trace>
  <inkml:trace contextRef="#ctx0" brushRef="#br0" timeOffset="775">56 728 7833,'-8'-3'-72,"1"-1"1,3 0 295,-4 4 0,5 0 941,-4 0-904,4 0 99,-7 0-189,9 0 363,-4 0 419,5 0-402,0 0-229,5 0 0,-1-5-219,7-2 1,-2-3 59,5-1 0,-1-2-177,-3-1 0,3 1 87,1-6 1,-1 2-187,1-1 0,-1-2 80,-3 5 0,3-4-19,1 1 1,-5 0 17,2 0 0,-2 6-159,1 0-6,2 2 1,-1 5 58,0-3 0,-4 8-80,0 8 1,1 3 39,3 3 1,0 5 158,0 6 1,-4 0-29,1 4 0,-1 1 10,4 3 1,-4-1-122,1-3 1,-6 2-119,2-6 1,0 5-297,0-4 0,0-2 232,-4-5 0,0-4-681,0-3 264,0-2 437,-5-4 0,-1-2 294,-5-8 1,4-3 27,-1-8 0,1 2 0,-4-5 0,0-1 0,0-3 0,0 0 279,0 0 1,1 0-127,3 0 0,-3 4 454,2-1 0,-1 5-132,-3-5 0,6 6 21,-2-2 1,1 3-167,-5 0 1,6 6-93,-2-2 1,1 6-141,-5-2 0,5 3-171,0 1 0,0 3 48,-5 1 0,2 4 43,-1 0 1,3-2-635,1 1 0,1 1-54,-2 3 1,4 0 669,4 0 0,0 0 0,0 0 0</inkml:trace>
  <inkml:trace contextRef="#ctx0" brushRef="#br0" timeOffset="1573">1709 408 7999,'0'8'187,"0"-1"0,-3-3-115,-1 3-64,0 0 1,4 8 6,0 0 0,0 1 4,0-2 1,0 0-80,0 4 1,0-4-128,0 0 1,0 3-407,0-3 149,0 1 75,0-4 1,-1-1 368,-3-3 0,-7-7 0,-6-6 0</inkml:trace>
  <inkml:trace contextRef="#ctx0" brushRef="#br0" timeOffset="1964">1532 364 7887,'6'-11'285,"0"0"-89,5 0 0,-4 1 138,0 3 1,1 1-193,3 2 0,-3 3-253,3-3 1,-2 3 146,6 1 1,-3 0-69,-1 0 0,1 0-167,3 0 1,-3 5 91,3 3 1,1-2 14,-1 1 0,-1 0 25,-3 4 0,0-3 91,0-1 0,-4 0-69,1 4 0,-6-3 2,2-1 39,-3 1 18,-1 2 5,0 1 0,-1-3-14,-3-1 1,2-4-35,-6 0 0,2 0 13,-1 0-366,-3-1 102,4 2 205,0-4 145,1 0 1,5 2 190,0 2 1,5-4-165,3 4 0,1-2 90,2 2 1,2-2 149,1 1 1,-1 2-83,6-1 0,-5 5-22,0-3 0,-1 1-7,-3 0 0,1-3-226,-5 3 0,0 1 40,-6 3 0,0-4-65,0 0 0,-6 1-95,0 3 1,-9-1 68,-4 2 1,-1 0-163,-3 3 1,2-3 42,3 3 1,-3-4-549,3-4 0,-1 3 718,0-3 0,-2 3 0,4 1 0</inkml:trace>
  <inkml:trace contextRef="#ctx0" brushRef="#br0" timeOffset="2675">3473 133 7814,'0'-8'0,"0"1"891,0-1-152,0 2-52,0-3-472,0 8 0,-1-4 97,-3 5-434,3 0 148,-4 5 1,0 5-115,-3 9 60,4 1 1,-6 4 101,3 2 0,-2 2-110,2 5 1,-3 1-10,3 3 1,-2-3 30,2 3 0,-2 1-387,5-1 1,-3 2 178,4-6 1,-1 2-190,4-10 1,0-3-356,0-3-187,0-6 953,0-2 0,0-6 0,0-5 0</inkml:trace>
  <inkml:trace contextRef="#ctx0" brushRef="#br0" timeOffset="3276">4013 254 7830,'0'-11'1273,"0"5"0,-5-3-1158,-2 5 0,-3 1-163,-1 3 0,-4 1 129,0 3 0,-3-2-87,3 6 0,-3 3-87,3 3 0,-3 3 79,3-3 1,0 2-123,5 2 0,-1 2-28,-1-5 1,6 3-8,3-3 1,2 3 129,1-3 1,0-1-12,0-3 1,4 1 71,4-2 1,2 1-53,1-5 0,1 3 44,3-5 0,2 0-39,5-4 0,-1 0 79,-3 0 0,1 0-83,-4 0 0,5-4 1,-1 0 1,1-5-180,2-3 1,0 1-294,1-3 0,0 1 502,2 3 0,3-7 0,6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5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0 7917,'0'11'1103,"0"-5"-1123,0 0 35,0-6 12,0 0-33,-5 4 0,2-2 9,-4 6 1,3-1 137,-3 5 1,3 0-129,-3 3 1,3 2 89,-3 5 1,1 5-79,-2 2 1,-1 4-9,6 4 1,-2-3-46,1 3 0,4 1-130,-4-1 1,2 0-242,2-4 1,-1-6 173,-3-6 1,3-3-670,-2-7 258,1-5 636,2-2 0,0-4 0</inkml:trace>
  <inkml:trace contextRef="#ctx0" brushRef="#br0" timeOffset="564">1114 110 7863,'0'-10'0,"0"-1"67,0-1 0,0 5 333,0 0-363,0 4-7,0-7 568,0 10-42,0-6-390,0 6 0,0 6-144,0 6 0,0 1 195,0 9 0,-2-3-83,-1 8 0,2 0-169,-3 3 0,-1-2 57,1 1 0,0-2-100,0 2 0,2-4-58,-1 5 1,2-7-249,1-1 1,0-1 30,0-6 0,0 0-926,0 0 1279,0-7 0,-5 2 0,-1-10 0</inkml:trace>
  <inkml:trace contextRef="#ctx0" brushRef="#br0" timeOffset="871">1114 122 7844,'7'-12'-106,"1"2"1,-5 2 804,4 1-373,-4 5 1,3-7-233,-2 5 1,-2 0-205,6 4 0,-1 0 79,4 0 0,1 7 129,3 3 1,2 3-39,5 5 0,0 5 118,0 2 0,0 4-94,0-3 1,-1 4 79,-3-5 0,2 2-132,-5-1 1,-2-4 62,-5 0 0,-4-4-107,-4-3 0,-4-3 94,-4 3 0,-7-4 163,-3-4 0,-8 2-168,-3-5 1,-6 3-43,-2-4 1,-7 5-127,3-4 0,-4-1-234,5-3 0,1 0-399,3 0 0,4 0 357,6 0 1,6 0-522,8 0 888,6 0 0,-3 0 0,3 0 0</inkml:trace>
  <inkml:trace contextRef="#ctx0" brushRef="#br0" timeOffset="1751">2249 77 7763,'0'-6'647,"0"-3"1,0 6-104,0-4-75,0 5 105,0-4-260,0 6-107,0 0 0,0 6-37,0 0 1,0 6-131,0 3 1,-1 2-80,-3 5 1,2 5 34,-6 2 0,5 6-15,-4 2 0,0 3 66,0-3 1,1 5-76,3-1 0,0 4-10,-4-1 0,4-2 11,-1-9 1,3-5 18,1-2 0,0-4-1,0-4 0,-3-2-63,-1-5 105,0-5 122,4-1-124,0-5 2369,0 0-2165,0 5-134,0-4 199,0 4-153,0 0 44,0-4 4,0 9-115,0-9 0,0 5 5,0-2-11,0-3-118,0 4 1,0-4 74,0 3-154,0-3 106,0 4-255,0-5 143,0 5-1169,0-4-211,0 4-602,0-5 2111,0 0 0,-5 0 0,-1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5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221 176 7846,'0'-11'490,"0"1"1,0 2 739,0 1-688,0 4-258,0-2-99,0 5-42,0 0 0,0 7-15,0 3 1,0 3-57,0 5 0,-4-2-214,1 6 1,-2-2 37,1 5 1,3 2-208,-3-1 0,3 5-4,1-2 0,0-1-160,0 2 1,0-6-18,0 2 0,0-4 120,0-4 1,0-2 371,0-5 0,5 1 0,1-2 0</inkml:trace>
  <inkml:trace contextRef="#ctx0" brushRef="#br0" timeOffset="233">441 33 11169,'-10'0'86,"-7"0"-38,-1 0 0,-7 0 3,-5 0 0,-7 4-231,-3 0 1,0 0-8,0 0 1,5-1-396,-2 4 1,8-4-100,3 5 0,4-4 296,4 3 1,6-3-190,9 3 1,1-4 573,2 5 0,0-6 0,0 3 0</inkml:trace>
  <inkml:trace contextRef="#ctx0" brushRef="#br0" timeOffset="772">375 265 7733,'5'6'33,"-4"0"-273,3-2 356,2-3 1,-3 7 135,4-4-117,-4 4 1,5-5-107,-4 4 115,4-4 0,-1 5-88,3-4 1,1 0 9,1-4 1,-2 0 116,1 0 0,1 0-14,3 0 0,-3-4-98,3 0 1,-3-4 13,0 1 1,-5 1-6,1-2 1,-6 1 2,2-5-142,2 2 1,-5-1 35,3-1 0,-3 6 60,-1-2 0,-1 4-251,-3-3 0,1 5-84,-4-2-10,0 2 0,-4 4 68,-1 2 0,6 2 138,-2 5 0,4-1 47,-3 2 1,5-1 14,-2-1 0,2 2 122,2-1 1,0-4-117,0 0 113,0 1 1,2 1-79,2-1 172,2-3 0,9-5-25,-1 0 1,1 0 97,-5 0 0,3-1-72,1-3 0,-1 2 88,1-6 1,-1 4-234,-2-3 1,-2 3 89,-1-3 0,2 4-497,-3 0 287,-2 2 1,5 1-20,-3 0 0,0 0-60,-1 0 1,-2 4-6,4 4 1,-5 2 78,5 1 0,-4 0 130,3 0 1,-5 0 46,2 0 0,-3 0-72,-1 0 0,0 0 53,0 0 0,0-4-49,0 1 0,-5-5-112,-2 5 0,1-6-59,-2 2 1,1-2-267,-4 2 0,0-3 424,0 3 0,-5-8 0,-1-2 0</inkml:trace>
  <inkml:trace contextRef="#ctx0" brushRef="#br0" timeOffset="1008">938 0 8883,'0'8'41,"0"-1"0,0 0 175,0 4 0,0 6-127,0 5 1,0 1-92,0 7 1,0-2-155,0 1 0,0 4 91,4-4 1,-2 2-70,1-2 1,2-4-21,-1-6 1,3-3-430,-3-5 94,4 0 489,-1-5 0,3-6 0,2-6 0</inkml:trace>
  <inkml:trace contextRef="#ctx0" brushRef="#br0" timeOffset="1221">872 221 9697,'6'0'433,"-2"0"1,-4-2-245,0-2 297,0 4-352,5-6 1,1 6-107,6-4 1,0 1 65,3-4 0,6 3-562,9-3 0,6 1-84,5-2 0,5 0-965,5 4 1517,-5 1 0,18-3 0,-8 0 0</inkml:trace>
  <inkml:trace contextRef="#ctx0" brushRef="#br0" timeOffset="1717">518 849 7764,'0'11'2193,"-4"0"-1419,2-5 0,-2 1 28,4-4-1566,0-2 598,0 9 1,0-8 215,0 6-503,0-1 405,0 4 0,0 5-472,0 2 382,0 3 0,-2 2-15,-1-2 1,1 1-69,-2 1 1,4 2-57,0 1 1,0 0 10,4-4 1,-2-1-712,1-3 977,-1 3 0,2-14 0,2 3 0</inkml:trace>
  <inkml:trace contextRef="#ctx0" brushRef="#br0" timeOffset="1968">551 728 7763,'7'0'1030,"3"0"1,-8 1-894,6 3 0,-2-2-254,6 6 0,-1-1 121,0 4 1,5 1-38,2 3 1,3 2 26,1 5 0,-1 1-36,-3 3 1,0-2-26,-4 6 1,-5-7-5,1-1 1,-6 0-20,0-3 1,-6-2-148,-2 1 0,-8-5 16,1 2 1,-8-6 84,1-2 0,-1-3-193,-3 3 1,7-4 23,-8 0 1,4-1 5,-3-2 0,3-5 299,1-3 0,6-2 0,1 0 0,0-7 0,5 0 0</inkml:trace>
  <inkml:trace contextRef="#ctx0" brushRef="#br0" timeOffset="2368">938 926 7763,'11'-3'225,"-1"-1"1,2-4 354,-1 5 0,-4-2-94,0 1-258,-5 3 1,4-5-141,-6 2-35,0 3-4,0-4 27,0 5 1,-2 0-101,-2 0 1,-2 4-146,-4 0 1,-1 3-8,-1-4 0,0 6-179,-3-1 0,3 1 168,-3 2 1,0 0-64,0 0 1,4-1 49,4-2 0,-1 1 161,-2-1 0,2-2 72,1 1 385,4-4-293,-2 6 22,5-8 0,2 3 13,1-8 1,3 2-56,6-6 1,-2 2 108,1-1 0,1-3-49,-2 3 0,1-2 89,1 2 1,-2-1-139,1 4-160,-5-4 0,3 5-420,-5-4 211,4 4 7,-6-2 136,2 5 1,0 1-260,0 3 173,0 2 0,-3 5-64,2 0 1,0 1 59,5-2 1,-5 0-53,4-3 1,1 2-28,3-6 1,-1 5 95,2-4 1,3-1 182,-1-3 0,11-5 0,-2-1 0</inkml:trace>
  <inkml:trace contextRef="#ctx0" brushRef="#br0" timeOffset="2580">1235 507 8995,'-3'15'28,"-1"-1"0,-5 11 29,2 1 0,-2 6-130,2 5 1,-3 2 122,3 5 0,2-1-123,1-3 1,3 1-61,1-8 0,0 1-116,0-8 0,0-2 4,0-6 1,0-6-616,0-4 158,0-6 702,0 3 0,-5-14 0,-1-3 0</inkml:trace>
  <inkml:trace contextRef="#ctx0" brushRef="#br0" timeOffset="3055">1103 794 7763,'11'0'689,"0"0"1,0 0-580,0 0 1,0 0 4,0 0 0,1 0-57,3 0 1,1-1 8,2-3 0,7 3-45,-3-3 0,2 2 39,-2-2 1,1 2-87,-2-1 0,0-2 79,-3 1 1,-1 0-170,-7 0 113,2 3 39,-1-4-5,-5 5 18,-2 0-143,-4 0-215,0 0-22,-4 0 0,-2 0 106,-5 0 1,-1 5 237,2 2 1,0 3-41,3 1 0,-3 0 8,2 0 0,2 0-20,-1 0 1,1 0 107,-2 0 0,3 0-24,5 0 1,-1-4-30,-2 1 1,1-4 213,-2 3-217,4-5 272,0 3-168,4-5 0,-2 0 71,6 0 1,-1-1-144,5-3 1,-2-1 8,1-2 1,-1-3-115,-2 3 1,1-2 122,-1 2 0,-2-2-136,1 6 0,-4-2 129,0 1-627,-1 3 51,2-4 277,-2 5 0,4 6 207,-2 5 1,-3 0-6,2 4 1,0 1 3,1-2 1,-2 3-49,6-3 0,-5-1-210,4 1 1,1-1-77,3-3 370,0 1 0,5 1 0,1-2 0</inkml:trace>
  <inkml:trace contextRef="#ctx0" brushRef="#br0" timeOffset="3210">1787 1004 11396,'6'0'-4378,"-2"0"4378,-4 0 0,-4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2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77 8097,'7'-11'-52,"3"0"1,-8 0 150,5 0 0,-3 1 826,3 3-419,-4-3-319,7 9 1,-8-3-7,5 8 1,-3 3-157,3 8 0,-4 6-127,1 4 1,-4 7 138,0 1 1,0 0-2,0 4 0,0 1-53,0-1 1,0 1-112,-4-2 1,1 3-47,-4 1 1,3-1-7,-3-2 1,5-2 22,-2 6 0,-1-9-158,1 1 0,-1-8-281,2 1 0,1-6 34,-2-2 562,4-4 0,4-3 0,2-7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4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89 7793,'7'0'1115,"1"0"-187,-6 0-516,3 0-589,-5 0 0,0 4-46,0 4 0,-9 3 184,-1 4 0,-9 1-64,1 7 0,-3 4 107,-2 2 0,-2 3-470,-1 1 1,-3-1 58,3-3 1,4 2-165,3-6 1,7 4 299,1-7 0,5-3 271,6-8 0,5-5 0,1 0 0</inkml:trace>
  <inkml:trace contextRef="#ctx0" brushRef="#br0" timeOffset="199">563 77 9061,'6'0'803,"-1"6"0,-5-4-851,0 5 1,0 1-84,0 2 1,-5 5 176,-3 0 1,-6 9-418,-5-3 1,-3 5 214,-3 0 1,1 2-412,-2 5 0,3-4 3,1 1 1,5-2 73,2 1 1,8-3 489,4-8 0,6 3 0,3-3 0</inkml:trace>
  <inkml:trace contextRef="#ctx0" brushRef="#br0" timeOffset="409">893 44 7798,'12'-11'0,"-2"1"0,1 4 0,1-3 668,-2 5-462,-3 0-162,-3 4 1,-5 5-108,-2 3 1,-5 8 168,-7 5 1,-2 6-57,-5 6 1,-5 6-41,-2 1 1,-2 1-100,2 0 0,-2 1 18,6-5 0,-4 3-297,8-3 0,-3-6-153,9-5 52,6-3 0,5-6 469,8-2 0,11-7 0,9-4 0</inkml:trace>
  <inkml:trace contextRef="#ctx0" brushRef="#br0" timeOffset="587">1224 44 7798,'6'0'48,"4"0"1,-9 6 126,3 0 0,-5 11-48,-7 5 0,-4 5-53,-10 6 1,-5 5-206,-3 2 1,-1 2 110,-2-2 1,4-2-336,4-5 0,6-5-274,5-2-37,2-2 666,5-7 0,12-7 0,7-4 0</inkml:trace>
  <inkml:trace contextRef="#ctx0" brushRef="#br0" timeOffset="766">1555 56 7798,'11'0'-195,"0"0"195,0 0 0,-5 8 548,-2 3 0,-10 7-145,-4 1 0,-6 6-397,-6 5 0,-5 3-167,-3 4 1,2-3-177,-1 3 1,5-7 125,-3 0 0,6-4-79,2 3 0,3-8-226,5 1 0,5-7 516,2-1 0,8-2 0,2-1 0</inkml:trace>
  <inkml:trace contextRef="#ctx0" brushRef="#br0" timeOffset="933">1808 110 7798,'10'-7'0,"-2"0"1264,1 4-892,-7-1 1,2 6-264,-4 5 1,-9 5 68,-6 11 1,-5 4-1,-2 2 1,-5-1-555,-2 2 0,-2-1 264,2 4 1,-2 0-601,6 0 1,0-1 711,6-2 0,4 1 0,3-2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7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7835,'0'6'-1131,"0"-1"1070,0-5-55,0 0 1,5 0 0,1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4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144 310 9176,'0'8'299,"0"-2"1,0 6-42,0 3 1,-3 9-224,-1 2 0,0 5 24,4 6 0,0 4-4,0 7 1,0 2-95,0 5 1,0-5-50,0-2 1,0-4 84,0-4 0,2-6-48,1-4 1,-2-7 19,3-1-46,-3-4 1,0-9 96,3-1-3,-3 2-10,4-10 3,-5 6-10,0-6 0,1 0 9,3 0-168,-3 0 152,4 0-9,0 0 64,-4 4 3,9-2-18,-4 2 0,5-4-34,0 0 1,0 0 17,0 0 1,0 2-10,1 1 0,2-1-7,1 2 1,4-2 29,-1 2 0,3-2-3,2 5 1,2-3-27,1 3 1,3-3-4,-3 3 1,4-5 40,0 2 0,6-1-29,0 0 1,5-1-25,-4 1 0,4-1 6,-1-2 0,7-4-6,1 0 1,4-1 11,-5 1 1,6 0-3,-2-4 1,7 0 1,0 4 0,6-3-319,-1 3 0,7-3 337,3 3 1,-34 0 0,2 1-20,-1 1 1,1 0-1,-1-1 1,0-1 101,-1 2 1,-1 0 0,1-2 0,0 1-55,0 0 1,-1 2 0,2-1-1,1-1 16,-1 1 1,1 1 0,2-1 0,-1 1-27,0-2 0,1-1 0,1 1 0,1 0-65,3-1 1,0 0 0,-3-1-1,0 1-217,3-1 0,0 2 0,-2 0 0,0 0 239,0-1 0,0 1 0,-2 0 0,1 0 7,2-1 1,-2 0 0,-5 0 0,-1-2-262,35-1 0,-1 1 231,1-2 1,-35 5 0,1 0 22,2 0 1,0-1 0,-4-1-1,0 2 42,3 0 0,-1 2 0,-2-3 1,0 0-34,0 3 1,1-1-1,2-2 1,0 0 66,2 3 1,-1-2 0,-3 0 0,0 0-39,0 0 0,-1 2 0,0-2 1,0 1-17,2 0 0,1 0 1,1 1-1,0 0-13,1-3 1,1 0-1,-2 3 1,0-2-4,-2 0 1,1 0 0,0-1 0,-1 1 10,2 0 0,-3-1 0,0 0 0,0-1 18,34 1 0,-13 0 48,-1 0 0,-2 3-53,5-3 0,2-1-59,9 2 0,-8-1 38,1 4 1,1 0-1,4 0 1,2 0-28,-3 0 0,-6 0-8,-4 0 0,-4 1-133,-1 3 0,1-2 160,3 6 0,-2-5-70,6 4 1,-4-3 76,3 4 0,-3-6 4,3 2 1,-4 1 98,1-1 1,-3-1-115,-1-3 0,0 3-84,1 1 1,-2 0 90,-3-4 0,-6 4 47,-4-1 1,-6 1 221,2-4 0,-8 0-145,-3 0 1,-2 0 326,-3 0 1,5 0-374,0 0 1,0 0 216,-5 0 0,3 0-274,2 0 0,-2 0 99,5 0 1,-3 0-91,4 0 0,-6 0 135,2 0 1,-3 0-138,-1 0 0,-3 0 5,-1 0 1,-5 0-9,2 0 1,-3-1 3,-1-3 0,4 3-35,0-3 0,0 3-11,-5 1 0,1 0-159,1 0 1,-1 0 105,-1 0 0,2 0-91,-1 0 156,5 0 1,-4 0 11,3 0 0,-3 0-8,-1 0 1,0 0 23,0 0 24,0 0 1,0 0-54,0 0 110,0 0 0,-4 0-69,1 0-32,-6 0-58,8 0-9,-9 0-3,4 0 0,-4-4-137,3 0 0,-3 0 92,3 0 1,-3 2 11,-1-6 0,4 1-64,0-4 1,-1 0 71,-3 0 1,0 0-3,0 0 0,1-2-6,3-1 0,-3 1 24,3-6 0,-3 1 5,-1-5 0,0 2 9,0-2 1,0-2 34,0-1 1,0-1-2,0 2 0,0 0 46,0-4 0,0 4-75,0-1 1,0 5 128,0 0 1,0 6-62,0-3 1,0 0 112,0 3 1,0 1 30,0 3-58,0 0-81,0-1 28,0 2-41,0-1-5,0 5 0,-1 0-202,-3 6 201,3-4 0,-9 2-185,3-1 0,-3 2 16,-1 1 1,-1 0 9,-3 0 1,-2-4 109,-5 0 1,-2 1-10,-1 3 0,-4-2 94,-4-2 0,0 4-66,-4-4 0,1 2 58,-5 2 1,1-3 0,-4-1 1,0 1 16,0 3 1,-1-2-25,-3-1 1,-1 1 8,-3-2 1,-2 2-124,3-2 0,-8 4 98,-3-4 0,-4 1-214,-4 0 1,1 1 259,-4-1 1,1 1 73,-2 2 1,3 0-32,5 0 0,-2-1 28,-1-2 0,-3 1-106,-1-2 1,35 4 0,-1-2 3,0 1 0,0-2 0,-2 3 0,-1 0-8,-3-3 1,-1 2 0,-2-2 0,1 1 9,-2 0 1,-1 0 0,3 0 0,0-1-269,1 1 1,-1 1-1,3 0 1,-1 0 238,2 0 1,-2-2 0,-2 3-1,0-2-17,1 0 1,0 0 0,-3 2 0,0-1 50,5-1 1,0 1 0,-4-1 0,1 1 2,1-1 1,1 0 0,-3 2 0,0-1-10,2-1 1,0 1 0,2 0 0,0 0 3,2 1 0,0 0 0,0 0 1,-1-1 83,-1-1 1,-1 1-1,2 0 1,-1 0-53,-1 0 0,1-2 1,2 3-1,0 0 0,-1 0 0,1 0 0,-2-3 0,0 2-9,-2-1 0,0 0 1,-1-2-1,0 1-24,3 0 0,-1 2 0,0-1 0,0 0 20,3 2 0,0 0 1,0 0-1,0 0 20,0 0 1,0 0 0,-2 0 0,0 0-4,-3 0 1,2 0 0,0 0 0,1 0-1,2 0 0,0 0 0,2 0 0,-1 0-32,-1 0 1,-1 0-1,2 1 1,1 0-136,-1 0 0,1 1 1,-1-2-1,1 1 70,-34 3 1,0 1 82,0-1 0,-1 0-128,6-4 0,-5 0 82,4 4 0,-3-2 39,3 1 0,-3-2-33,3-1 1,3 2 131,5 1 1,-2-2-113,-6 3 1,8 1 14,0-1 0,2 3 44,4-4 1,-1 5-28,6-4 0,1 3-54,3-3 0,3 3 55,3-3 1,-1 3 162,5-3 0,2 1-241,6-1 0,-3-4 405,2 4 0,-1-2-364,-2 2 0,3-2 321,1 1 1,5-1-319,-3-2 1,4 0 71,1 0 0,1 0-44,3 0 1,2 0-34,5 0 1,0 3-34,0 1-25,0-1 15,5-3 1,0 0 95,2 0-40,3 0 0,-5 0 2,2 0 1,1 0 39,-3 0-57,-2 0 0,-3 4 8,0 0 0,0 0-72,0-4 0,0 0 41,0 0 1,4 0-24,-1 0-47,6 0-214,-8 0-379,9 0 186,-4 0 4,5 0-939,0 0 957,5 0 0,-3 1-101,5 2 1,1-1 564,3 1 0,5 3 0,1 0 0</inkml:trace>
  <inkml:trace contextRef="#ctx0" brushRef="#br0" timeOffset="555">2106 233 7822,'0'-6'1053,"0"-4"-213,0 9-822,0-5-99,0 2 104,0 2-95,0 8 1,0 2 181,0 11 0,0-5-45,0 5 1,-1-1-11,-3 4 0,2 5 14,-6 2 0,5 7-157,-4 0 1,3 11-38,-3 1 1,4 4-134,0 4 1,1-1 98,2 0 1,2-6-122,1-5 1,0-5-266,4-6 0,-3-10 213,3-4 1,-4-7 331,5-4 0,-1-4 0,5-4 0</inkml:trace>
  <inkml:trace contextRef="#ctx0" brushRef="#br0" timeOffset="1083">4223 299 7820,'6'-5'-68,"3"2"-99,-5-4 752,-1 5-222,2-3 83,-4 5-382,4 0 1,-5 5 81,0 2-74,0 3 1,0 6 74,0 2 0,-1 4-88,-3 4 0,2-2 66,-5 6 1,3-1-109,-4 5 1,5-1-39,-5 0 1,4 3-205,-2 1 0,2-4-199,-4-4 1,5 0 192,-5 0 1,6-2-37,-2-5 1,3-1 37,1-3 1,1-1 228,3-2 0,7-3 0,6 4 0</inkml:trace>
  <inkml:trace contextRef="#ctx0" brushRef="#br0" timeOffset="1542">6339 111 7828,'12'-4'444,"-6"2"737,3-7-975,-7 7 1,3 2 4,-5 8 1,-4 5 100,1 2 0,-6 8-90,2-1 1,-1 7-24,-3 1 1,5 6-6,-9 0 0,5 9 13,-4 0 1,1 7-186,3 4 1,0-5-305,3 4 1,1-7-522,2-1 1,2-1 418,-1-2 1,-2-10-591,1-5 0,-3-4 974,3-3 0,-9-5 0,1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0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67 133 7678,'0'-11'-272,"0"-1"1,0 5 1440,0 0-302,-5 0-492,4-5-213,-4 2 1,3 3 7,-1 3 88,2 4-273,-4 0 1,1 4-59,1 4 0,-1 3 150,4 3 1,0 3-153,0 1 1,0 6 66,0-2 1,0 4-60,0 0 1,0 1 13,0 2 1,4 2 40,-1-6 1,2 5-15,-1-4 0,-2-2-62,6-5-107,-6 2 1,4-7 26,-2 1-28,-3-5 125,4-10 0,-5-2 131,0-2 0,0-2-134,0-5 0,-3-1-168,-1-3 1,-5-1 228,1-7 0,0 1 2,1 0 0,-3 0 32,2 0 0,2 0-74,-1 0 1,5 0 250,-2 0 1,3 3-82,1 1 1,0 1 38,0-1 1,1 1-67,3 7 0,2-1-146,5-1 0,1 3 62,3 1 1,-2 4-26,5 4 1,-3 0 18,3 0 1,1 1-35,3 2 1,0 4 2,0 3 0,1 7 6,-2 1 1,0-1 35,-3 1 1,1-1 21,-8 2 0,2 1 14,-5-6 0,-3 5 6,-1-4 0,-4 0-1,0 0 1,-4-3 56,-4 3 0,-3-6-83,-3-2 1,-3-5 19,-6 2 1,1 1-6,1-2 0,0 1-91,2-4 0,-1-4 34,6 1 0,-2-2-103,1 1 0,4 2 109,0-5 0,1 3-54,6-4 53,1 6-8,3-8 0,5 7-76,2-3 1,8 3 72,3 0 1,3 1 27,1 2 0,4 5 76,0 2 1,4 1 162,0 3 1,-3-3-128,-2 7 1,-3-1 66,-3 0 1,-3-1 2,-5 1 1,-1 2-53,-3-1 1,-4 0-116,-6-5 1,-7 1 95,-5 1 0,-8-2-124,1 1 0,-6-1 20,2-2 1,-4 1-104,0-1 0,2-2-171,-1 1 0,4-4-349,-1 0 0,2-1 610,-2-2 0,3 4 0,-4 2 0</inkml:trace>
  <inkml:trace contextRef="#ctx0" brushRef="#br0" timeOffset="564">2151 122 8783,'0'-12'1521,"-4"5"-1250,0 0 0,-4 4-327,0 0 1,-1 2-13,-3 1 0,1 0-23,1 0 1,-5 3 90,0 1 1,-1 8-113,2-1 0,1 4 156,-1 0 1,1 0 2,2 4 1,0 3-50,0 0 0,5 0 18,2 4 0,3-3-104,1-1 0,0 0 53,0 0 0,9-3-7,2-1 1,6-5 74,-3 2 1,10-3-32,-2-1 0,7-5-180,1-2 0,6-2 45,5-2 1,3-2-251,3-2 1,4-3 139,4-7 0,-4 0-93,1-5 0,0 5 336,2-5 0,-3 1 0,-3-4 0</inkml:trace>
  <inkml:trace contextRef="#ctx0" brushRef="#br0" timeOffset="1039">4212 100 7828,'0'6'809,"0"-2"-473,0-4-295,0 6 0,0-4 102,0 5-74,0 1 1,0 2-82,0 2 1,0 3 78,0-1 0,0 1-210,0-4 0,0 0-34,0 0-99,0 5 0,0-4-80,0 3 0,0-6-556,0-3 453,0-3 459,0 2 0,-5-5 0,-1 0 0</inkml:trace>
  <inkml:trace contextRef="#ctx0" brushRef="#br0" timeOffset="1255">4289 56 7828,'11'6'-178,"0"-1"-44,1-5 1,-2 0 631,1 0 1,1 3-35,-2 1 1,3 1-72,1-1 0,0 2-85,4 5 1,-3 1-3,3 3 1,-4-3-89,0 2 0,-5 0-117,-1 1 1,-6-2 100,2 5 0,-4-4-70,-4 1 0,-7 0-88,-7 0 0,-5 0 34,-2-4 1,1 0-301,-1 0 0,0-1 78,0-3 0,1 2-286,-2-5 1,7 0 170,1 0 0,4-3-353,-1 3 700,3-3 0,1-6 0,0-1 0</inkml:trace>
  <inkml:trace contextRef="#ctx0" brushRef="#br0" timeOffset="1794">5844 276 8578,'6'0'627,"-1"0"0,-5-1-142,0-3-26,0 3 47,4-9-253,-2 4 1,6-5-201,-4 0 0,3 0 109,-3 0 0,4-4-153,0 0 1,2-3 105,1 3 1,0-4-185,0 1 0,1-2-44,3 1 1,-4 0-100,0 4 1,-1 1-525,-6 2 270,4 6 25,-7 1 0,8 7 140,-6 1 1,1 9 226,-4 6 1,4 3-35,0 0 0,-1 3-11,-3 2 1,4-2-23,-1 5 0,5-4 18,-5 0 0,1-2-93,-4-5 1,4 1 106,0-4 0,-1 0-644,-3-4 220,0 0 533,0-5 0,-5-1 0,-1-5 0</inkml:trace>
  <inkml:trace contextRef="#ctx0" brushRef="#br0" timeOffset="1952">6108 199 10303,'-11'-6'452,"-10"1"-260,-4 5 1,-7 0-28,-5 0 1,-3 0-511,-8 0 1,3 1 289,-3 3 1,4-3-1563,3 2 1617,8 3 0,2 1 0,2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0 8990,'-6'0'1146,"-4"0"-969,3 0 0,1 0-351,-2 0 1,0 0 39,-7 0 1,3 0 65,-3 0 0,2 4-46,-2 0 1,6 3-268,-2-3 1,3 0-765,-3-4 1145,5 4 0,1-2 0,5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0 7749,'-8'10'1044,"1"-3"-901,4 3 1,-5-4 12,4 5 0,-3 1-182,3-1 0,0 1 83,0 3 0,2 1-171,-1 2 0,1 3 97,2-3 1,0-2-37,0-2 0,2-1-91,1-2 1,-1 0-460,2 0-12,-4-5 426,0-1 1,0-15 0,0-2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4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44 332 7967,'-6'-6'1711,"3"-1"-1377,-3 2 1,4-1 518,-2 3-528,4 1 1,-2-4 109,-2 2-29,4 3-231,-6-4-2,6 5 0,-3 2-167,-1 1 1,0 4-59,4 3 1,0 5-112,0-1 0,0 7-7,0 2 1,0-1-65,0 3 1,0 4-4,0 0 0,0 2 73,0-2 1,0 2 49,0-6 0,0 4 31,0-2 0,0-2-3,0-3 1,0-3-13,0-1 0,0-3 3,0 3 1,0-4-73,0 0 80,0-2 0,0-1 50,0 1 0,2-6-36,1-3 0,-1 0 115,1 0 0,0-1-98,1 2 106,2-4 0,4 0 3,1 0 1,2 4 90,1 0 1,0 0-74,5-4 0,-1 3-43,3 1 1,3 1 14,2-2 1,1 0-14,2 4 1,6-4-33,-2 0 0,8 2 23,-1-1 0,5 4 54,3-5 1,2 2-183,5-1 1,5-3 118,2 3 0,3-2-262,1 2 1,4-3 277,0 2 1,5-1 102,-2-2 1,-2 0-58,-1 0 1,2 0-67,2 0 0,-34-2 0,1 0 14,1 1 1,0-2 0,0 0 0,0-2-100,0 1 1,0 1 0,0-2-1,2 1 49,2 1 0,-1-1 0,2-1 0,-1 0 23,2 1 1,0 1 0,0-2 0,-1 1-192,-1 0 0,-1 0 1,0 0-1,0 0 207,0 2 1,2 0 0,-1-2-1,-1 1 87,0 1 1,-1 0-1,1-2 1,1 0-63,-4 0 1,0 0-1,3 1 1,2 0-52,0-1 1,1 1 0,1 1-1,0 0 40,1-1 0,-1-1 0,1 0 0,0 1-50,0-3 0,-1 0 0,1 3 0,1-1 28,0 0 0,0 0 0,1 1 0,1 0-13,0-3 1,0 0 0,0 1-1,-2 1-228,-1 0 1,-1 0-1,2 0 1,1-2 220,0 3 0,-1-1 0,0-1 0,0 0 63,-3 0 0,-1-1 0,2 2 0,-1 1-48,-2-1 0,0 1 0,2 0 1,1 0 55,-2-1 1,1 0 0,2 0-1,1-1-161,-1 4 0,-1-1 0,-3 0 0,0 0 139,-6 2 0,1 0 0,0 0 0,1-1-28,0-1 0,0 0 1,-2 1-1,-1 1 20,0-2 0,-1 1 0,37-2-12,-37 1 0,1 0 1,0 2-1,-1-1 0,1-1 1,-1 0 0,35 1-26,-3 1 1,-4 0 34,-4 0 0,4 0-62,1 0 1,-5 0 53,4 0 1,-8 0 209,2 0 0,-3 0-170,2 0 0,-7 0 98,-1 0 1,-9-4-110,-1 0 1,-5 1 488,1 3 0,-7 0-524,0 0 1,-6-3 444,2-1 0,-3 0-431,-1 4 1,-5 0 355,-3 0 1,-1 0-383,-2 0 1,0 0 175,0 0-334,0 0 0,0 0 65,0 0 0,0 0-99,0 0 0,0 0 131,0 0 0,-3 0 9,-1 0 0,0 0 22,4 0-44,1 0 0,-2 0 132,1 0 0,-3 0 8,-1 0 33,0-5 1,4-1-164,1-5 1,-2 0-5,1 0 1,-3-4-176,-1 1 0,1-6 56,2 1 1,5-2 72,0-5 0,-4 3 34,-4-3 1,1 2 41,2 3 1,1-2-14,-4 1 0,2 1 139,-1 3 1,-3-1-72,-1 4 1,0-4 97,0 5 0,0-1-45,-4 4 0,1 0-49,2 0 0,-1 0-6,2 0 0,-3 0-10,-1 0 1,0 0 131,0 0 1,-4 0-127,1 0 0,-3 0 5,3 0 0,0 3 12,-4 1 0,0 4 8,-4-5 1,-1 4-214,-3-3 1,-2 5 60,-5-2 1,-1-1-60,-4 2 0,3-1 36,-6 4 1,-3 0 55,-8 0 0,-7 0 43,-3 0 0,-3 0 4,-1 0 1,-4 0-220,0 0 0,-7 0 166,4 0 1,-6 0-181,6 0 0,-8 0 252,-3 0 1,33 0-1,0 0 80,0 0 1,-1 0 0,-2 0 0,0 0-16,1 0 1,0 0-1,1 0 1,-1 0 22,2 0 1,0 0 0,-1 0-1,0 0-25,0 0 1,1 0-1,-1 0 1,0 0-21,0 0 0,1 0 1,-1 0-1,-1 0 10,-2 0 1,-1 0 0,-3 0 0,-1 0-11,0 0 1,-1 0 0,-1 0-1,1 0-219,1 0 0,-2 0 1,-1 0-1,-2 0 218,-3 0 1,0 0 0,1 0 0,-1 0-240,-3 0 1,-1 0 0,2 0 0,-1 0 262,0 0 1,-1 0 0,-2 0 0,-2 0 5,-1 0 1,0 0 0,5 0 0,0 0-6,0 0 0,1 0 1,0 0-1,2 0 5,1 0 1,0 0-1,-3 0 1,-1 0-14,-2 0 1,1 0 0,4 0 0,0 0-3,-2 0 0,0 0 0,3 0 0,2 1 21,-2 1 0,0-1 0,1 1 0,-1-1-196,0 2 0,0 1 1,3-2-1,0-1 162,0 1 0,-2-1 0,4 1 0,1-1 16,-3 1 0,0 0 1,2-2-1,-2 1-36,-1 1 0,0-1 0,4 0 0,1 0 42,2-1 1,1 0-1,2 0 1,1 0 80,1 0 0,1 0 0,0 0 0,1 0-41,0 0 0,1 0 1,-32 1 43,2 2 0,4-1-100,7 2 1,2 0 553,5 0 0,3 1-653,5-1 0,5-3 522,2 2 0,3 0-594,5 0 0,0-1 624,7 2 1,-3-3-528,7-1 0,1 4 374,-2-1 0,6 1-243,-1-4 159,1 0 1,2 0-94,0 0-33,0 5 1,0-4-52,0 2 1,2-1 109,-1-2 0,4 0-75,-5 0 1,3 0 14,-3 0 0,0 0-48,0 0 0,0 0-12,-1 0 0,2 0-56,-1 0 0,3 0 70,1 0 0,0 0-92,-4 0 0,-1 0 78,-3 0 0,1 0-299,-4 0 1,3 0 86,-4 0 1,6 0-2,-1 0 1,-2 0 123,1 0 0,0 0-11,4 0 78,0 0 1,0 0-69,0 0 1,4 0 8,-1 0 0,5 0 19,-5 0 0,4 0-46,-2 0 0,2 0 39,-4 0 1,5 0-11,-5 0 0,4 0 167,-2 0 0,2 0-95,-4 0 1,5 0 23,-5 0 1,4 0-40,-3 0-376,5 0 270,-8 0-497,9 0 74,-4 0 90,5 0 31,-5 0-175,4 0 520,-4 0-181,5 0-710,0 0 1,5 0-1,1 0 1</inkml:trace>
  <inkml:trace contextRef="#ctx0" brushRef="#br0" timeOffset="2330">1907 199 7756,'6'5'1476,"3"-3"-1186,-5 6 0,0-1-282,-4 4 194,0 5-296,0 1 160,0 10 0,-5 1 214,-3 5-505,4 6 205,-6 0 1,4 1-369,-5 1 305,-1-6 0,6 7 47,3-5 0,2-2-186,1-6 0,0 3-84,0-2 0,6-3-158,4-2 0,7-2 464,5-5 0,5 3 0,1-4 0</inkml:trace>
  <inkml:trace contextRef="#ctx0" brushRef="#br0" timeOffset="2828">4157 254 7780,'6'0'0,"0"0"778,-3 0-86,-1-5-564,2 4 139,-4-4-135,0 5 0,0 6-6,0 5 1,-4 7-34,-4 7 1,-5 4-7,-2 8 0,-3 3-142,3 3 1,-3 5 55,3 0 0,-3 1-408,3-1 0,4-7 195,4 4 0,4-6-211,-1-3 0,3-1 1,1-13 422,0 2 0,10-11 0,2 3 0</inkml:trace>
  <inkml:trace contextRef="#ctx0" brushRef="#br0" timeOffset="3408">6008 144 7775,'0'-6'1068,"0"1"-976,0 15-62,0 2 1,-3 10 11,0 0 0,-6 4-8,1 0 0,-2 4-149,0 0 0,-1 5 36,-1 2 1,-2 5-187,-1-2 1,0 1 67,5 0 1,0 1-297,2-5 1,-1 3-21,6-3 513,0-6 0,3-4 0,0-5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2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0 440 7740,'0'12'475,"5"-2"1,-4-2 212,3-1-506,-3-5 89,-1 4-321,0-6 473,0 0 0,0-6-259,0-1 1,0-4 48,0-4 0,0 2-150,0-5 0,2-2-82,1-6 1,0 1 137,4-4 0,0 4-21,4-5 1,1 1-118,-2-5 0,1 1-36,1 0 1,-3 2 32,-1 2 1,2 2-23,-3 9 1,-2 6 87,-2 5 1,0 4-329,0 0 0,-1 3-13,2 3 1,2 8-142,1 8 1,3 1 249,0 3 1,2 4 117,-1 2 1,0 2 98,0 2 0,0 1-101,0-1 1,0-1 87,0-3 1,-1 2-103,-3-6 0,3 1 19,-3-4 0,-2-5-103,-1-2 0,-2-6-556,2-2 400,-3-5 0,4 2 326,-5-8 0,0-7 0,0-5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342 12 7793,'-6'0'1950,"-4"0"-1699,3 0 1,-4-4-53,-4 0 1,2 1-88,-6 3 1,-3 0-117,-3 0 0,-2 1-31,1 3 1,2 3 113,-1 8 1,2-2-69,1 6 1,5-1-27,2 4 0,3 0-75,0 0 0,6 4 80,3-1 1,1 2-82,2-6 0,5-3 7,3-4 0,2-1 68,5-3 1,4 1-159,7 1 1,1-6 91,6-3 1,6-1-227,1-2 0,8-2-32,3-1 0,5-3-16,2-6 1,4 1-1469,4 1 1824,0-6 0,-1 2 0,2-4 0,4-2 0,-1-1 0,-1-1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23 7749,'11'-6'0,"-3"5"-156,-2-2 0,2-2 327,3 1 0,0 0 148,0 4 1,0 0-76,0 0 0,4 5-78,0 3 0,3 2-31,-3 0 1,3 1-118,-3 1 0,3 0 107,-3 3 0,0-3-56,-5 3 1,1-3-151,-5-1 1,3-1 50,-5 2 1,-5-1-28,-7-1 1,-8 2 49,-5-1 1,-3-4-164,-6 0 1,5 0 42,-4 0 0,4 2-353,-1-6 0,5 4 110,2-3 1,3 1 369,5-1 0,0-3 0,0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4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663 55 8261,'0'-11'229,"0"5"1,-2-4 428,-2 3 1,-2 1-195,-9-2 0,0 6 4,-7-2 0,-3 4 60,-8 4-734,-4 2 224,-3 10 0,-4-4-24,0 3 92,0 2 0,-3-5-64,3 3 0,2-3-309,9-1 1,0-3-401,0-2 1,5 1-70,2 0-636,8-2 417,2-5 975,10 0 0,1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265 189 7328,'7'4'1580,"-3"2"-1331,-4 5 1,0 1-65,0-2 0,-3 1 0,-1 1 1,-4-2-94,5 1 0,-4 1-178,3-1 1,-5-1-53,2 2 0,2-1 123,1-1 1,0-2-252,0-1 1,-3-3-51,3 4-192,0-6-67,0 2 174,-3-4 1,-3-4 76,3-4 0,-2-3 26,6-3 1,-2-3 293,1-5 1,3-1 3,-3 2 0,3-2-21,1 1 1,0 1 20,0-2 0,1 1 160,3 0 0,2 4-61,5-1 1,0 5 73,0-5 0,2 9 56,1 0 0,-1 2 131,6 1 0,-2-1-103,1 4 0,3 0-90,-3 4 0,3 0-103,-3 0 0,3 1 71,-3 3 0,-2 1-147,-2 2 1,-5 3 23,-2-3 1,-3 2-88,3-2 0,-4 3 95,0-2 1,-6 0-3,-4-1 0,-3 3-21,-1-2 0,0-2 12,-1 1 0,-3-5-103,-3 2 0,0 1 108,0-2 1,4 1-174,0-4 1,1 0 76,3 0 1,-2 0 30,1 0 117,5 0-25,2 0 101,4 0 0,4 0-47,4 0 1,7 2 115,3 1 0,3 0-21,0 4 1,2-1 56,-1 2 1,-4 1-99,0-1 0,-4-2-43,1 1 0,-5-4-30,-2 5 0,-3-1-100,-5 5 0,-1-2 129,-3 1 1,-7-1-22,-7-2 0,-8 5-121,-4-2 0,-1-1 53,-2-3 1,0 0-443,0 5 1,-6-5-81,-1 1 1,2-5-849,1 4 1354,3-4 0,1 2 0,0-5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9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1 673 7651,'0'-6'158,"0"1"1,0 3-11,0-1-374,0 2 97,0-5 5,0 6 175,0 0 65,5 0 0,-2 0 136,4 0 0,-4 0-123,5 0 0,-1 0 42,4 0 0,0 0-200,0 0 1,5 0 86,3 0 0,-2 4-143,1 0 1,4 3 30,4-3 0,3 4-6,-3-5 1,4 2 58,0-1 0,2-3-15,1 3 1,4-3 25,-1-1 1,1 3 27,-4 1 0,2 0 65,1-4 1,2 0-81,2 0 1,-1 0 78,-6 0 0,0 0-3,0 0 1,3 0 0,1 0 0,-4 0-21,-3 0 0,-1-2 12,4-1 0,0 0-37,0-4 1,0 3 12,0-3 1,0 4 31,0 0 1,1-2-27,-1 1 0,1-3-75,3 3 0,-1 0 7,4 0 0,-5 2-16,2-6 1,-2 6 1,-2-2 0,1 1-9,3-1 0,-4 4 22,0-4 0,-4 2 12,-3-2 1,-2 2-29,6-1 0,-5-2 16,5 1 0,-4-3-40,3 3 0,2 0 23,5 0 1,-1 2-4,2-1 0,0 0 47,0 0 1,1 1 1,-1-2 1,-2 4 25,6 0 1,-5-4-52,0 0 1,0 0 44,0 4 0,-1 0-31,2 0 1,-4-1-4,0-2 0,-2 1 27,2-1 1,-6 0-1,6 0 1,-2 1-30,2-2 1,1 2-4,3-2 0,-2 4-48,1-4 0,0-1 55,0 1 1,0 0-104,4 4 1,-4-1 90,1-2 0,-3 1-37,-1-2 0,1 0 4,3 0 0,-6 0-9,2 4 0,-3 0 49,3 0 0,-3-3 3,0-1 0,-3 0 76,3 4 0,0 0-92,-4 0 1,8 0-100,-5 0 1,2 0 68,-6 0 0,-2 0-21,3 0 0,1 0 32,-2 0 1,2 0-12,-6 0 1,2 0 17,-1 0 1,3 0-6,1 0 0,0 0 74,-4 0 0,0 0-78,0 0 0,3 0 48,2 0 1,-2 0-26,-3 0 1,0 0-115,0 0 1,4 4 94,0 0 0,-1-1-5,-3-3 0,1 2-12,4 1 0,-4-2 2,2 3 0,0-2 44,1-2 1,-3 0-45,2 0 0,4 0 17,0 0 1,0 0-4,0 0 0,-1 0 38,2 4 0,0-2-19,-4 1 1,-1-2-2,-3-1 0,1 0-5,-2 0 1,6 0-2,-2 0 0,1 0-4,-4 0 0,0 0 1,0 0 1,1 0 13,3 0 1,-3 0-9,3 0 1,-3 0-7,-1 0 0,4 0 3,0 0 0,-1 0-17,-2 0 0,4 0-7,2 0 1,2 2-2,-2 1 0,-1-2 25,-2 3 1,2 1-4,5-1 0,0 0 16,0 0 1,0-1-22,0 4 0,2-3 46,2 3 1,-4-5-40,4 2 0,-6 1 16,-2-1 0,0 0-6,0-4 0,2 3 1,-6 1 0,1-1 20,-4-3 0,4 0 2,-1 0 1,5 0-11,-4 0 1,3 0-9,-4 0 1,2 0 107,0 0 1,0 0-98,2 0 0,2 0-42,-1 0 0,-2 0 10,1 0 1,0 4-6,0 0 0,-2 0 3,-5-4 1,1 0-8,3 0 1,-2 3 18,1 1 0,-2 0-15,-1-4 0,1 0 60,4 0 0,-4 1-47,2 2 1,-1 0 95,-2 4 0,1-5-77,3 2 1,-3 1 42,3-1 1,-3 4-5,-1-5 1,2 4 4,1-3 1,-2 3 28,3-3 1,-4 0 10,-4-4 0,2 0 23,-5 0 1,-1 0 3,-3 0-217,-5 0-98,0 0-433,-6 0-1226,0 0 1094,-6 0 1,-4 0 751,-9 0 0,-6-10 0,-4-3 0</inkml:trace>
  <inkml:trace contextRef="#ctx0" brushRef="#br0" timeOffset="957">1743 122 7677,'-11'0'-497,"5"-6"403,-4 6 73,9-10 1,-5 8 192,2-1-101,3-3 190,-4 4-45,5-2 1,0 2 116,0-2 265,0 4-127,0-6-148,0 6 167,0 0-294,0 6 1,0 0-86,0 4 1,0 5-15,0 0 1,0 5-42,0-2 1,0 3-96,0 0 0,0 6-100,0-2 0,4 4 83,-1-2 0,2-1-286,-1 0 0,-3-3 138,2 3 1,3-7-365,-3 0 1,5-5 147,-4 0 0,0-1-403,0-3 482,2 1 1,5-5 340,0-2 0,0-2 0,0-2 0</inkml:trace>
  <inkml:trace contextRef="#ctx0" brushRef="#br0" timeOffset="1480">3705 11 7566,'12'0'-838,"-2"0"1442,-4 0-317,-1 0 0,-3-3 65,2-1-310,-4 0 182,6 4 0,-6 0-29,0 0-105,0 5 1,0-2 66,0 4 1,-2 5 2,-2 7 0,2 3-122,-5 3 0,3 4 79,-4 4 1,5 5-164,-4 2 1,3 3-67,-3 1 1,4 0-163,0 0 1,0-3 106,0-1 0,1-8-56,-2 1 1,3-11-98,1 0 0,3-7 320,4-1 0,5-1 0,10-3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4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12 441 7749,'0'-10'-36,"0"-2"225,0 6 0,0-3 455,0 1-426,0 3 0,0-5 290,0 3 213,0 2-208,0-5-25,0 4-85,0 0-604,0 1 206,0 5 0,0 2 126,0 6 0,0 0-91,0 11 1,0-1-134,0 4 0,4 4 26,-1-1 0,1 2 65,-4 0 1,1-4-51,3 2 1,-2 2 55,1-1 0,-2 0-78,-1-4 0,0 0 19,0 0 1,0-2-59,0-1 1,0-3 49,0-5 1,0-3-266,0-1-96,0 0 191,0-1-190,0-1 214,0-5-373,0 0 38,0-5-126,0 4 406,0-4 0,0 4-503,0-3 767,0 3 0,0-4 0,5 5 0,1 0 0,5 0 0</inkml:trace>
  <inkml:trace contextRef="#ctx0" brushRef="#br0" timeOffset="1740">12 342 7396,'-6'-5'-932,"1"3"1055,5-6 133,0 6-196,0-3 396,0 0-219,0 4 151,0-4-191,0 5 30,0-5-121,0 4-71,5-4 0,1 5-64,5 0 0,0 0 63,0 0 0,4 4 23,0-1 1,4 2-13,0-1 0,3-3 17,3 3 0,0 0 20,4 0 0,4 4 7,4-5 1,1 1-57,-1-4 1,-2 4 2,6 0 1,-5-1-65,5-3 0,1 0 85,5 0 0,-1 0-129,1 0 0,0 0 106,1 0 0,0-3-10,6-1 0,-4-1-87,5 1 1,-3 2 141,4-6 0,4 4 62,2-2 0,-1 2-60,2-4 1,-4 2-44,3-1 1,-2-3 27,6 3 0,-6 1-281,6-2 0,-2 2 266,2-1 1,3-3-5,4 2 0,-3 2-21,-32 3 0,1-1 0,36-2-5,-36 2 0,-1 0 0,35-2 122,1 3 0,-7 0-68,-5-4 0,2 5-114,-10-2 1,9-1 101,0 2 0,-2-5-223,1 4 0,1-3 6,3 3 0,0-4-14,0 0 0,-1 2 142,-2-1 0,1-1-26,-6-2 1,-2 2-102,0 1 0,-9-1 225,5-3 1,-9 4-9,-3 0 1,1 1-84,3-2 0,-4-1 121,0 6 1,-3-4 82,3 3 0,1-1-145,3 1 1,0 3-35,1-2 1,-6 1 253,2 2 1,2 0-255,1 0 0,-1 0 113,-7 0 0,0 0-143,5 0 0,-2 0 30,1 0 1,-3 0 47,-8 0 0,4 0-5,-4 0 0,5 0 10,-1 0 0,3 0-11,-7 0 1,-1 0 11,2 0 0,-1 0-54,4 0 0,0 0 33,0 0 1,0 4-77,1 0 0,1 1 69,-2-1 1,2-4-62,-5 4 0,-2 1 40,1-2 0,0 1 23,0-4 0,-2 4-26,-5 0 0,4-1-27,-1-3 0,5 2-2,-4 2 0,4-4-1,0 4 0,3-2-30,4 2 0,0-2 54,4 1 0,-3 2-54,-5-1 1,0 3 26,0-3 0,-1 3 31,-3-3 0,-2 0-7,-5-4 1,0 0 3,0 0 0,0 3 5,1 1 1,2-1 5,1-3 1,4 0 32,0 0 1,-2 0 5,1 0 0,0 0 60,0 0 1,3 0-93,-3 0 0,-1 0 47,2 0 0,-4 0 2,3 0 0,-3 0 81,3-4 0,-3 2-130,3-1 0,-5 2 6,3 1 0,0 0-93,-2 0 0,4 0 107,-3 0 1,0 0-63,-4 0 0,0 0 49,0 0 1,-1 0-139,-3 0 0,2 0 43,-5 0 1,0 0 26,0 0 0,-3 3 77,3 1 0,-6-1 54,-2-3 57,1 0-137,2 0 104,1 0-58,1 0-71,-1 0 0,-4 0-44,0 0-23,-5 0 44,8 0 4,-8 0 0,4 0 11,-3 0-4,-1 0-75,2-4 71,-4 2-238,0-2 126,0 4-1005,0 0 976,0 4 236,0 2 0,0 6-85,0-1 0,0 3 90,0 1 0,0 3-36,0-3 1,0 5 11,0-2 1,0 3-2,0 1 0,0 0-32,0 0 1,0 0-2,0 0 0,0 0-7,0 0 0,0-3 6,0-1 1,0-5-84,0 2 30,0-3 0,0-2-10,-4-2-11,2-4-149,-2-4 161,4 0-100,0 0-124,-5 0 16,3 0 73,-8 0 0,8 0-92,-5 0-1,0 0 1,-4 0 99,-1 0 1,5 0-79,0 0 0,0 0-169,-5 0 1,1 0 425,1 0 0,-2 0 0,1 0 0</inkml:trace>
  <inkml:trace contextRef="#ctx0" brushRef="#br0" timeOffset="2549">6924 408 7721,'0'6'-281,"2"0"-253,2-2 522,-4-3 116,6 5 0,-3-6 86,1 4 1,1-2-64,-2 1 0,-1 0 50,1 0 1,0-2-44,1 3 1,-4-1 228,4 0-136,2-2 25,-4 9-149,7-4 1,-3 5-17,0 1 1,1-5-6,-4 0 0,0 2-12,5 5 0,-6-1-147,2 1 0,0-1 46,0-3 0,3 5-84,-3 0 0,1 0 8,-2-4 0,-1 0 13,2 0 0,-2-4 29,2 1 36,-3-1-10,4-1 14,-5-1-66,0-5-22,0 0-37,-5 0 1,4-1-61,-3-3-35,-2 3 1,0-8-88,-5 6 1,3-3 91,1 3 0,0 2-14,-4-3 0,3-1 254,1 1 0,-5-4 0,-6 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42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4851 0 7574,'6'2'306,"-2"1"0,1 0-129,-1 4 1,0 1 202,-4 7 0,0 3-145,0 9 1,0 0-78,0 6 0,-5 1-76,-3-1 1,2 4-61,-1 0 0,-1 0-202,-2 0 1,-2-4 10,1 0 1,3-1-291,-3-6 1,5 1-330,-9-2 788,5-6 0,-10 6 0,2-7 0</inkml:trace>
  <inkml:trace contextRef="#ctx0" brushRef="#br0" timeOffset="1122">1 596 7720,'0'6'409,"0"-1"-12,0-5 48,0 4 76,0-2 188,0 3-127,0-5-181,0 0 0,0-5-457,0-3 0,0 2 94,0-1 1,0-1-30,0-2 1,0-5-69,0 1 1,1-5 46,3 4 1,-2-5-111,5 2 1,1-3 37,3 0 1,-4-2-63,0 1 1,-1 5 89,2 2 0,1 3-74,-5 1 1,0 1-23,0 3-101,-3 2 1,5 5 20,-2 0 0,-2 0 105,6 0 0,-1 5 117,4 2 1,0 4-87,0 4 0,4-3 46,0 3 0,0 1-61,0-2 0,-3 5 117,3-5 0,-3 5-129,0-4 0,0-1-103,3-2 1,-5 2 107,1 1 0,1-2-119,-6-5 0,3 2-338,-1-3 76,2 3 499,-4-4 0,0-2 0,-1-4 0,-5 0 0</inkml:trace>
  <inkml:trace contextRef="#ctx0" brushRef="#br0" timeOffset="1277">309 485 7720,'-7'-3'-35,"-1"-1"1,5-1 600,-4 2 0,2 1-239,-6-2 0,2 0-331,-5 0 1,-3 0 17,3 4 1,-5 0-215,0 0 0,-1 0-278,2 0 0,-2 0 258,6 0 0,-1 0-400,4 0 620,0 0 0,5 6 0,1 0 0</inkml:trace>
  <inkml:trace contextRef="#ctx0" brushRef="#br0" timeOffset="2155">1875 243 8921,'-1'11'-42,"-3"0"1,3 1 12,-3 3 1,3-3-33,1 3 1,0-2 68,0 2 1,0-3-247,0 3 0,0-3-171,0 0 159,0-2 1,0 1-60,0 1 75,0-6-87,0-2 169,-5-4 1,-1-4 138,-5-4 0,3-2-117,1-1 1,4-1 221,0-3 1,2 3-58,1-3 1,0-1 148,0 2 0,0-1 18,0 4 1,1-3-33,2-1 1,4 0-32,4 4 0,0 0 65,0 0 1,0 4-67,0-1 1,4 5-23,-1-5 0,6 4-3,-2-3 1,0 5-18,0-2 1,-3 4-123,3 4 0,-5-2 19,2 5 0,-3 1-139,-1 3 172,1 0 0,-3 0-177,-1 0 113,-4 0-20,-4 0 27,0 0 28,0-5 0,-3 0 26,-1-2 0,-4-3-22,0 3 1,2-3-3,-1-1 0,3 0-65,-4 0-46,6 0 0,-4 0 49,2 0 0,3 1-314,-3 3 371,3-3-112,1 4 246,0 0-121,5 1 1,2 5 123,3 0 0,-2-3-86,-1-1 1,-1 0 156,2 4 1,1-3-83,-1-1-54,-4 1 0,2 2 92,-6 1 1,0-3-61,0-1 0,-6-4-4,-6 5 1,0-4-25,-6 3 0,-4-3-127,-4 3 0,-4-4-128,5 0 0,-2 2-352,1-1 0,4-1 537,0-3 0,0 0 0,5 0 0</inkml:trace>
  <inkml:trace contextRef="#ctx0" brushRef="#br0" timeOffset="2780">3716 166 9174,'-8'0'489,"2"0"-652,3 0 97,-7 0-74,4 0 231,-5 0 0,0 0-186,0 0 0,3 1-50,1 2 0,1 0-72,-2 4 1,-1 1 73,1 3 1,2 0-51,-1 0 1,1 1 188,-1 3 0,-2-3-37,5 3 1,0-2 32,4 2 1,0-3-59,0 3 1,0-1 129,0 0 0,6-1-54,1 1 0,7-1 32,0-3 0,5 1-37,0 1 0,2-6-12,1 2 0,5-6-74,2 2 1,0-3 66,0-1 1,0 0-240,4 0 0,6-5 253,5-2 0,1-8 0,3-2 0</inkml:trace>
  <inkml:trace contextRef="#ctx0" brushRef="#br0" timeOffset="3368">5348 221 10737,'0'11'-176,"0"0"17,0 0 42,0 0-1,0 5-15,0-4 1,0 9-142,0-3 1,0 3-4,0 1-201,0 5 234,0-4 1,-2 3-405,-1-7 403,1 2 0,-2-9-151,4 3 0,0-3-4,0-1 400,0-5 0,-6-2 0,0-4 0</inkml:trace>
  <inkml:trace contextRef="#ctx0" brushRef="#br0" timeOffset="3643">5391 221 7698,'10'-7'289,"-2"-1"1,-2 5-117,-3 0 1,0 2-65,4 1-53,-4 0 1,7 0 112,-3 0 1,3 1-229,1 2 1,0 4 73,0 4 0,3 0 45,1 0 0,3 3 36,-3 1 0,0 0-48,-4-4 1,-4 0 7,1 0 1,-2 0-16,1 0 1,-2 0-11,-5 0 0,-1-1 54,-3-3 0,-7 3 160,-7-3 0,-8-1-55,-3-3 1,-3 2-299,-1-1 1,-4-1 61,1-3 0,-1 0-495,3 0 0,1 0 79,0 0 462,0 0 0,0 0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17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78 365 7856,'-6'0'749,"0"0"-317,2 0-336,3 0-28,-4-5-314,5 4 356,0-4-14,0 5 1,0 1 201,0 3 0,0-2-152,0 6 0,0-1-31,0 4 1,0 0 15,0 0 0,0 1-161,0 3 1,0-3 79,0 3 1,0 2-23,0 1 1,-1 0-8,-3 0 0,3 0-161,-3 4 1,3-3-7,1-1 0,0-1 38,0 2 1,0 0-33,0-4 0,0 0 65,0-4 0,0-1-76,0 2 0,-1-5 60,-3 1-18,3-2 93,-4 6 12,5-1-37,0 0 173,0-5 56,0-1-94,0 0-37,0-4-20,0 4-63,0-5-17,0 0-59,0-5-28,0 4-19,0-4 109,0 5 2,0 0 44,0 5 2,0-4 0,0 5 6,0-2-3,5-3 1,-2 5 65,3-2 1,-2-3-62,4 3 140,-1 2 1,8-4-79,-1 6 0,2-5 18,-1 5 0,-1-6-75,4 2 1,0-3 2,4-1 0,1 1 1,-2 3 1,3-3-7,2 3 1,-3-3-13,3-1 0,1 0 13,3 0 0,-2 0 66,1 0 0,0-4-70,0 0 0,3 1 6,-2 3 1,-3 0-14,3 0 0,0 0 3,3 0 0,0 0 3,0 0 1,0-1-6,0-3 0,1 3 0,3-3 0,-2-1 0,6 2 0,-5-1 37,0 4 1,3-4 3,2 0 0,-4 1 28,0 3 1,-2-1-7,-2-3 1,3 3 9,1-3 1,0 3-43,-4 1 0,0-4 6,0 1 0,5-1-25,3 4 1,-3-4 24,-1 0 1,-2 0-33,2 0 1,2 3-9,5-3 1,-4-1-9,1 2 0,-6-3-2,2 3 1,2 0-7,1-4 1,0 3 122,1-3 0,-2 4-90,6 0 1,-1 2 73,0 1 0,0-4-66,0 0 0,4 1-25,0 3 0,-1 0 38,-3 0 0,1 0-87,-1 0 0,0 0 18,0 0 0,1 0-14,3 0 1,-3 0-8,3 0 1,1 0-5,-1 0 0,5-2 108,-2-1 1,0 2-73,0-3 0,-3 2 128,3 2 0,-2-3-67,6 0 0,-6-1-103,6 4 1,-6 0 70,3 0 0,-4 0 1,3 0 1,-6 4-32,0-1 1,-6 0-13,-6-3 1,3 0-19,1 0 1,0 0 42,-4-4 1,4 2-59,-1-1 0,5 2 47,-4 1 0,3-4 5,-3 0 0,3 1 108,-3 3 1,4-2-106,-5-2 1,6 4 65,-2-4 1,-2 2-41,-1 2 1,2 0 85,2-4 1,-4 2-55,0-1 0,-1 2-52,1 1 0,0 0 0,4 0 0,-2 0-6,-2 0 1,1 0 16,2 0 0,2 0-10,-5 0 0,4 0-46,0 0 0,1 0 45,3 0 0,3 0-76,-1 0 1,2 1 62,-1 2 1,-3-1-78,3 2 1,-3-4 74,0 0 1,-1 4-48,-1 0 0,-2 0 15,-1-4 1,5 0-2,3 0 0,-1 1-4,-3 3 1,0-3 7,1 2 0,-3-1 122,-1-2 0,-4 0-111,-4 0 0,1 1 102,-1 2 0,-3-1-45,-4 2 0,0-4 9,-7 0 0,0 0-61,-1 0 1,3 0-2,-3 0 0,3 2 32,2 2 0,-4-3-5,3 2 1,-6-1 48,6-2 1,-2 1-54,1 3 0,-2-3 90,-1 2 0,-4-1-83,1-2 1,-2 0 3,1 0 1,-3 0-54,3 0 20,-4 4 0,6-2-93,-5 2 0,0-4 68,0 0 0,0 4-26,0 0 1,-3 0 32,-1-4 1,0 0 30,4 0 0,0 3 20,0 1 0,0 0 4,0-4 0,-3 0 7,-1 0 1,0 0 257,4 0-223,1 0 1,-2 0-34,1 0 1,-3 0-194,-1 0 155,0-5 0,4 2-38,1-4 0,-1 3-5,-1-3 1,2 4-21,-1-5 1,-1 1 39,2-5 0,-5 6 24,1-2 0,-2 1 47,6-5 1,-1 2-65,-1-1 1,2-1 17,-1 1 0,1-1-3,3-2 0,-3 0 50,3-4 1,1 4-42,-1 0 0,-1-3 26,-3 3 0,3-5 5,1 5 0,0-1 8,-4 4 0,0-3-19,0-1 0,0-3-6,0 3 1,-3-5-40,-1 1 0,1 3 42,2-3 1,1-2-42,1-1 1,-2-2 29,1 6 1,-1-3-6,-2-1 1,0 5-3,-4 2 1,1 3-7,-1 0-116,-4 1 0,6 1 114,-6-2 1,0 5-92,0-1 1,0 5 76,0-4 1,0-1-245,0-3 145,0 0 0,0 0 17,0 0 0,-2 1 9,-2 3-54,4-3 120,-6 9-99,6-4-237,0 5 163,0 0 147,-4 0 168,2 0-25,-7 0 1,3 2-62,0 1 0,-4-2 57,2 3 1,-5-3-53,-2-1 1,-3 0 82,3 0 0,-5 1-20,2 3 1,-3-3-78,-1 3 1,-5-3-6,-2-1 1,-1 0-6,-3 0 1,6 0 4,-6 0 0,-1 0 13,-3 0 0,-1 0 27,1 0 0,4 0-36,0 0 0,0 0-17,4 0 0,-3 0 60,-1 0 0,3 0 76,1 0 0,4 0-54,0 0 0,-2 0 11,1 0 0,-1 0-9,2 0 0,2 0-20,-4 0 1,0 0 14,2 0 1,-1 0-11,4 0 1,-4 0-16,1 0 1,-1 0 4,4 0 0,0 0-12,0 0 1,0 0-43,-1 0 0,2 0-6,-1 0 1,-1 0-58,-4 0 1,4 0 58,-2 0 1,-4 0-43,0 0 1,1 0 53,-2 0 1,2 0-7,-1 0 0,-4 0-1,0 0 1,3 0-4,-3 0 0,4 0-6,0 0 0,-4 0 3,4 0 1,-2 0 31,-2 0 0,0 0-21,4 0 0,-4 0 74,0 0 0,4 0-69,-5 0 1,8 0 25,-4 0 0,1 0-24,-4 0 1,3 0 3,1 0 0,3 0-8,-3 0 1,1 0-12,-2 0 1,2 4-36,3-1 0,-2 1 46,-3-4 1,-2 2-53,3 1 1,-3-2 39,-1 3 1,0-2-30,0 2 1,-4-3 56,0 3 1,0-3 2,4-1 0,-3 0-6,-1 0 1,-4 0 8,5 0 0,-1 0 79,4 0 1,-4 0-54,0 0 1,-3 0 51,3 0 0,-1 0-61,1 0 1,3 0-51,-2 0 0,-6-3 9,1-1 0,0 0-10,4 4 0,-1 0-4,-3 0 0,-4 0-13,5 0 0,-2 0 12,5 0 1,2 0 11,-6 0 1,3 1-2,1 3 0,-2-3-2,10 3 0,-5 1 81,4-2 0,-4 5-44,1-4 1,-2-1 5,5-3 0,-2 4-32,-1 0 0,-4 0-2,1-4 1,-1 3-7,4 0 0,-2 1 24,-1-4 0,0 0-50,-4 0 0,5 0 31,-2 0 0,2 0-24,2 0 1,1 0 67,3 0 1,1 0 5,2 0 0,3 0-2,-3 0 0,3 0 10,1 0 0,0 0-16,0 0 1,-4 0 8,0 0 0,-3 2-49,3 1 0,-1-2 39,1 3 1,2-3-118,-5-1 1,3 0 56,-4 0 0,5 4-72,-4 0 1,2 0 143,-2-4 1,4 0-1,-5 0 1,6 0-44,-2 0 1,-1 0 8,1 0 1,-1 0-10,1 0 1,3 0 7,-2 0 0,1 0-15,2 0 1,0 0 20,0 0 1,0 0-163,0 0 1,-1 0 67,-3 0 1,2 0 33,-1 0 1,1 0 68,-2 0 0,2 0 123,-6 0 1,6 0-23,-3 0 0,0 0-70,2 0 0,-2 0-41,1 0 1,3 0 36,-2 0 1,1 0-167,2 0 1,0 0 52,0 0 0,1 0-43,3 0 0,-3 0 61,3 0 1,-3 0-21,-1 0 0,-1 0 114,2 0 0,-1 0-89,-1 0 1,2 0 57,-2 0 0,5 0-34,-1 0 1,2 0 7,-1 0 1,-3 0-2,3 0 1,1 3-4,-2 0 0,2 1 37,-1-4 1,-7 0-2,3 0 1,-2 0 35,2 0 0,-1 0-57,2 0 1,-5 0-26,0 0 1,-3 0 31,3 0 1,-1 0-9,2 0 1,1 0 12,-2 0 1,3 0-3,1 0 0,1 0-25,3 0 1,-3 0 10,2 0 0,0 0-22,1 0 0,-2 0 25,5 0 1,0 0-34,0 0 1,3 0 37,-3 0-54,3 0 0,0 0 32,2 0-11,-1 0 2,-1 0 6,1 5-118,1-3 1,2 2 93,1-4-97,4 0 77,-2 0-6,5 0-147,0 0 0,-1 4 77,-2 0 113,1 0 5,-2-4 13,4 0 7,-6 0 49,6 0-83,-6 4-4,6-2 0,-1 2 25,-3-4 0,3 2-84,-2 1 82,1-1 1,-2 4-4,1-2 0,0-2-32,3 5 17,-6-4 1,2 6 35,-4-1 0,-1-2-27,6 1 0,-2-1 63,1 2 0,-1 2-53,-2-3 0,-2-1 426,6 2-245,-6-2 1,3 6-21,-5-1-238,0 0-292,0 0-231,0 0 239,0 0-361,0 0 424,5-5 0,1 0-630,5-2 929,0-3 0,0 4 0,0-5 0</inkml:trace>
  <inkml:trace contextRef="#ctx0" brushRef="#br0" timeOffset="2100">905 696 7245,'0'-6'663,"0"0"-443,0 6 636,0 0 12,-5 0-273,4 0 34,-4 0-113,5 0-296,0 0-117,0-4 1,0 1-141,0-4 1,0 0 85,0-5 1,0 1-125,0 1 0,5-6-8,2-3 0,-1-2 89,2-1 0,-1-3-85,4-1 0,-1-5 70,-3 2 1,3 2-6,-3 1 0,-1 3-9,2 1 0,-4 1-14,3 2 1,-5 7 0,2 5-11,-3 5-156,-1-4 1,4 8 58,-1 2 1,6 3 128,-2 7 0,0 4-33,0 4 1,0 0-95,4 0 0,-1 0 42,-2 0 1,1 4-8,-1 0 0,0-1-18,0-2 0,1-2 1,-1 1 0,-2 1-110,1-2 0,-1-2 88,2-1 1,-2-4-795,-2 1 268,-4-3-60,6-6 732,-6-1 0,0-10 0,0-1 0</inkml:trace>
  <inkml:trace contextRef="#ctx0" brushRef="#br0" timeOffset="2272">1114 508 7816,'-1'-10'859,"-2"3"-273,1-3 1,-8 6-302,3-4 1,0 3-193,-4 5 0,1 0-184,-9 0 0,5 5 69,-5 3 0,1-2-37,-4 1 0,2-1-191,1 2 1,3 0-742,5-4 533,0 4 0,1-5 458,3 4 0,2-4 0,5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133 133 7752,'6'-11'324,"-1"-1"1,-4 6 196,3 3 0,-3-3-276,4 4 0,-5 2-26,0 8 1,0 3 10,0 3 1,-1 3-4,-3 6 0,2 2-185,-5 1 1,3 1 105,-4-2 1,6 0-373,-2 4 0,-1-2-110,2 2 0,-2-8-269,1 1 0,3-4 71,-2 0 0,0-3 40,-1-8 492,3-2 0,-9-5 0,4 0 0</inkml:trace>
  <inkml:trace contextRef="#ctx0" brushRef="#br0" timeOffset="442">144 66 7752,'5'-10'0,"-2"-2"548,4 1 149,-4 1 1,5 2-116,-4 1-318,-1 4-503,-3-2 1,2 7 141,1 1 1,0 0 11,4 4 0,0 1 142,4 2 0,4 1 35,0 1 1,0 0-34,0 3 1,-3-2-30,3 5 0,-3-4-7,0 1 1,-3-3 40,-1-1 1,0-1-85,-4 2 0,0-5 131,-4 1-126,0-6 1,-5 6 47,-2-4 1,-7 0-58,-1-4 1,-3 0-10,3 0 1,-4 0-112,0 0 0,3-2 102,2-1 0,1 2-100,3-3 0,-2-1 89,1 2-31,5-1 5,1 4 31,5 0 1,7 0 54,3 0 1,3 0 33,5 0 1,1 4 115,2 4 1,-3 2-22,-3 1 0,0-4 111,0 0 1,0 1-52,-4 3 1,-5 0-79,-2 0 0,-4 0 72,0 0 1,0 0-30,-4 0 0,-7 4-161,-7-1 0,-5 1 34,-2-4 0,-4 0-98,-4 0 1,2-3-171,1-1 1,2-4-414,2 5 1,4-5-1292,0 0 1938,5-2 0,6 4 0,0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8835,'3'13'276,"0"1"1,1 3-120,-4 6 0,0 0-12,0 3 1,0 1 101,0 7 0,0-1-55,0 0 0,-1-1-167,-2-3 1,0 2 31,-4-6 0,4 5-289,-1-4 1,0-2-121,0-6 0,0 2-192,4-5 0,0 1-156,0-1 1,2-7 54,1 3 645,3-7 0,6 6 0,-2-4 0</inkml:trace>
  <inkml:trace contextRef="#ctx0" brushRef="#br0" timeOffset="2617">2117 44 7725,'0'-11'208,"0"1"-98,0 4-47,0-5 65,0 10 0,0-2 103,0 6-106,0 3 1,0 6 25,0 3 1,0-3-66,0 3 1,0 3 93,0 0 1,0-1-105,0 2 1,0-3-86,0 3 1,-4 2 40,1-3 0,-2 1-255,1 0 1,-1 4 18,-2-5 1,-2 6-53,5-6 1,0 0-57,0 0 0,2-5-223,-1 2 1,2-3-181,1-1 715,0-5 0,4 4 0,3-4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1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1496 11 7872,'0'-7'939,"0"3"-675,0 8 1,0 3-185,0 8 0,0-1 101,0 4 1,0 1 7,0 2 1,-1 3-96,-3 1 0,2 0 70,-6 4 0,1 2-96,-4 6 0,-2-1 86,-1 9 1,3-7-468,0 5 0,1-1-63,6 3 0,1-5-243,3 0 0,1-6 187,3-1 1,-2-8-706,5-7 1137,1-9 0,3 6 0,0-9 0</inkml:trace>
  <inkml:trace contextRef="#ctx0" brushRef="#br0" timeOffset="523">2235 164 7717,'6'0'876,"-2"0"-409,-4 0 202,0 0-417,0-4 0,-4 2 41,-4-1 0,-5-2-102,-2 1 0,-1 1 0,2 3 0,-3 1-77,-1 2 1,-3 4-115,3 3 0,-3 3-227,-1 1 1,2 4 155,1 4 1,-2 1-206,3 3 0,1-3 123,-1 3 0,4-3 3,-1-1 1,8-5 64,3-2 0,3-3 39,1-1 1,0 0 36,0 1 1,6-6 145,5 2 1,3-6-49,8 2 0,-1-3-33,8-1 1,0 0-148,4 0 1,2 0-10,1 0 1,-1-1-117,2-3 0,-1-2-151,-3-4 1,1-1 28,-8 4 338,0 2 0,-4 1 0,0-3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51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44 9109,'0'-6'344,"0"-3"1,0 6-244,0-4 91,0 5-255,0-4 1,0 5 186,0-2-68,0 1 233,-5-3-119,4 10-166,-4 1 1,1 6 53,1-1 0,-1-1-3,4 2 1,-4 3 64,0 4 0,-3 1 86,4 3 1,-5-1-307,5 0 1,-3 0 48,3 0 0,0 0-5,-4 0 0,5-1 61,-2-3 1,3 2-436,1-6 0,0-2-340,0-5-191,0 0 238,0 0-61,0-3-45,0-14 829,0-2 0,5-10 0,1 0 0</inkml:trace>
  <inkml:trace contextRef="#ctx0" brushRef="#br0" timeOffset="479">78 110 7622,'0'-10'682,"-1"2"-531,-3 1 196,3 5 28,-4-8-123,5 8-18,-5-7-173,4 7 114,-4-8-245,0 10 222,4-6-175,-4 6 75,5 0-32,0-4 8,0 2-29,0-2 0,1 0-14,3 0 93,-3 1-181,9-3 133,-4 6 0,4-7-53,-3 4 0,3 1-10,-3-1 1,3 1-10,1 2 1,2 0-7,1 0 1,-1 2-16,6 1 0,-1 0 146,4 4 1,-3-3-100,-1 3 1,-1-1 105,2 2 1,-2 2-86,-3-3 1,-3 3 113,1 0 1,-2-2-71,-2-1 1,-2 1 13,1 2 1,-5 2 45,2-1 1,-2 3 103,-2 1 1,-2 1 4,-2-1 0,-2-2-74,-4 5 1,-1-4-220,-1 1 0,-2-3 125,-1-1 0,-1 0-183,1 0 1,2 0-21,-5 0 1,3-4-19,-3 1 1,1-2 67,-2 1 1,-1-2-76,5-5 1,-4 0-228,1 0 1,1 0 129,-1 0 1,3 0 274,-4 0 0,1-5 0,-4-1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6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7756,'11'2'-162,"0"1"162,0-2-380,0 4 197,0 0 1,0-3-45,0 6 503,1-1-189,-2 4 0,5 4-59,-1 0 129,1 4-78,-3-7 1,2 9-37,1-2-38,4 1 1,-5-1-5,5-1 0,-6-3 1,1 3 0,0-3-185,1 4 1,-7-7 115,3-1 1,-6-1-133,2-7 0,-4 2 22,0-1 177,-6-3 0,-8-1 0,-6-7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9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0 220 8176,'6'0'-812,"4"0"1859,-9 0-613,4 0 1,-4 4-104,3 0 0,-2 0-76,1 0 1,2 3-383,-1 3 0,-1 3 118,-3 1 0,4 0-113,0 4 1,0-4 2,-4 0 1,0 2-124,0-1 90,0 0 0,0-5-80,0 2 408,0-6-222,0-1 0,0-8 6,0-4 0,0-2-25,0-9 0,0-1-128,4-2 0,4-6-24,6-3 0,-1-2 106,6-1 1,-4-1 40,3-3 1,-1 7-19,1-3 1,3 8-96,-7 3 0,2 5 76,-1 6 1,-3 5-142,3 2 0,0 8 106,0 3 142,5 3 0,2 1 0,6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8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7816,'6'0'-2,"0"1"-75,-2 3 1,-1 2 51,4 5 0,0 1 82,4 3 1,1-2-13,-2 6 0,5 1-2,0 5 1,5-2-9,-2 3 0,4 1-36,4-1 0,-5 0-17,2-5 0,-3 0-176,-5-3 1,-1-1-66,-7-7-55,-2-3 1,-10 1 105,-2-4 1,-14-2-26,-9-5 1,-9-8 232,-12-8 0,-11-6 0,26 11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02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7837,'5'11'-93,"3"1"0,5-2-82,2 1 1,4 4 227,0 0 1,3 8 70,3-1 1,0 4-211,4-1 1,-4 0 112,0 4 1,2-4-122,-6 1 0,4-3-5,-7-1 0,-2-4-112,-1 0 0,-4-4-75,-4 1 286,3-3 0,-13-6 0,1-1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20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7839,'23'11'0,"-2"0"-335,2 0 0,-1 5 253,-1 2 1,-3 3 255,-3 1 1,-3 4-250,-1-1 0,3 6-246,1-2 0,0 0 321,-4 0 0,5-4 0,1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9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7645,'16'0'-723,"1"0"0,-3 0 1044,-4 0 1,-1 5-174,2 3 1,0 5-38,0 2 1,0 4-101,0 0 1,2 2 9,1 1 0,-1 3-8,6 1 1,-5 0-15,5-4 1,-5-1-67,0-3 0,-1 2 112,-3-6-638,-3-4 372,-3-5 1,-8-5 220,-4 0 0,-7-10 0,-2-2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2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6201,'0'11'387,"2"1"-322,1-2 0,2 3 136,2 1 1,3 0-94,-2 4 1,2-3-66,5 3 0,2 0-13,5 5 1,1-1 36,-2 0 0,2 0-125,-1 0 1,-1 0 117,-3 0 0,1-5-183,-4-2 1,-4-3-32,-4-1 0,-4-4-125,1 1 0,-4-5 41,-4 0 1,-3-2 32,-8-1 205,-12-4 0,-7-13 0,-10-6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4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7800,'8'0'-1004,"-1"0"1042,0 5 0,6 1 11,1 5 0,-1 5-120,6 2 1,-5 0 95,5 0 0,-2 0-87,1 4 1,2 1 29,-5-2 1,-2-3-212,-5-4 149,2-1 0,-10-7 94,0-3 0,-10-12 0,-7-3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63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7800,'1'6'735,"3"-2"-404,2-3 1,5 3-382,0-1 1,0 5 37,0-5 1,0 6-63,0-2 1,4 7 136,0 1 0,0 4-4,0 0 0,-3 1-159,3 3 1,1-2 90,-2 1 1,-2 1-459,-5-2 1,-1 2 182,2-1 0,0-1-208,-4-3 0,-1-2 492,-3-5 0,-4 0 0,-3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29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8090,'6'5'-145,"0"-4"314,-2 3-444,2 2 217,0 0 1,4 7-128,-3 1 244,8 3 0,-3 5-23,3 0 0,1 0 2,-1 1 0,3 2-201,-3 1 0,-1-4 40,-3-4 0,-1-3-267,-2 3 1,-2-5 389,-3-3 0,-6 2 0,1-6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54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7020,'1'11'251,"3"0"0,2 2-109,5 1 1,1 5-47,3 6 0,3 0-31,8 4 0,2 0-76,5 4 1,1 0 66,-1-4 1,-6-2-317,-1-5 201,-7-5-723,-8-1 558,-7-10 0,-14-7 224,-9-10 0,-16-15 0,-11-8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7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7785,'8'0'-191,"-2"0"1,-2 0-298,4 0 0,-5 5 437,5 3 0,-4 2-24,3 5 1,1-1 177,7 5 1,-3-1-39,3 3 1,-2 6-93,2-2 1,-3 2-88,3-1 1,-7-4 113,-5 0 0,3 0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4.6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519 255 8027,'6'-22'-199,"2"1"-131,-4 3 1,0 2 581,-4 5 801,0 0-132,0-1-591,0 6 0,-5 2-180,-2 4 0,1 1 31,-2 2 1,-3 0-223,-3 4 0,-5 2 145,4 5 1,-7 4-170,4 4 0,-9 1 123,5 3 1,-2 2-57,1 5 1,-2 4-77,-1 0 1,0 6 61,4 1 0,-3-1-23,-1 5 0,0 5 64,4-1 1,0-1 160,0-7 1,3 0-92,1 0 0,5 4 171,-2 0 1,7 1-119,5-2 1,2 0-18,1 5 1,0-2-74,0 2 0,0 1-135,0-1 0,4 2 2,4 0 0,2 4 97,1-2 1,-4 0-126,1-9 1,-1 3 66,4-3 1,0-3 14,0 0 0,0 1 47,0-5 1,5 4 9,3 4 1,2-4-15,5 0 1,-3 0 16,3-3 1,1-1-63,-1 4 0,5-7 39,-2 3 0,2-3-75,-2 0 1,6-5 69,-2 5 0,3-11-25,-3 4 0,2-6-13,1-2 0,1 0 3,7 1 0,-6-2-184,6 1 1,1-1 65,3-2 1,6 0 51,1-4 0,-3 3-197,2-3 1,3 0 59,2-4 0,1-1 73,-2 2 1,-1-1-5,2 0 0,-3-1 25,-1-3 1,5 2 182,3-1 0,3 2-49,4 1 0,2 0-188,-34-6 0,1 1 0,2 1 0,0 1 212,1-1 0,0 1 0,2-1 0,-1 0-49,-1-1 0,0-1 0,1 0 0,0 1 13,-3 0 1,1-1-1,2 1 1,1-1-7,-1 1 0,2-1 0,-3-2 0,-1 0 34,2-1 0,-1 0 0,-2 0 0,1 1-35,-1-1 1,0-1-1,0 2 1,1-2 33,3 0 0,0-2 0,-3-1 1,-1 0-8,2-2 0,0 0 0,0 1 1,0 0 48,-2-1 1,1 1 0,3-1-1,0 0-35,-2-1 1,0-1-1,1-2 1,-1 0-19,-3-1 0,-1 0 0,1-1 1,-1-1 8,1 1 0,0-2 0,0-3 1,1 0-6,-1 1 0,-1-1 0,0-4 0,-1 0 43,29-14 1,-33 13 0,-1-1-20,-1-1 0,1-1 0,-1 2 0,1-2 0,-2 0 1,-1-2 0,0 1 0,1-1-47,25-23 1,-26 23 0,0-2-50,-2 1 1,1 1 0,0-4-1,0 0-7,-3 0 1,-2-1 0,21-30 75,-3 1 1,-8-2-33,0-5 1,-16 30 0,-3-2 12,-2 2 1,-1-1 0,1-2 0,-1 0 39,3-35 0,-6 36 0,-2-1-40,-2-1 1,-1-1-1,0 1 1,-1-1 12,-2 1 0,0-1 0,0 1 0,-1 0-10,-3-34 1,2 36 0,-2 0 9,-1 0 0,-1-1 0,-2 1 0,0 0-16,-1 1 0,-1 0 1,-11-30 22,-5 5 0,-1 8 57,-2-1 1,-7 3-58,3 1 1,-8 5 22,1 6 1,-3 3 3,-1-3 0,-9 4 4,-1 0 1,-6 1-289,-3 2 0,-2 0 301,27 17 1,-1-1 0,-2-1 0,-1 1-10,-1 0 0,-1 0 1,-4 0-1,0 0-128,3 4 1,-2 0 0,-3-1-1,-2-1 154,0 2 1,-2 0 0,-2-1 0,1 0-33,-1 3 0,1 0 0,-2 1 1,1 1-36,3 3 0,0 0 0,-1 1 1,-1-1 26,-1 1 1,2 0-1,-1-1 1,1 2-11,0-1 0,1 2 1,2 0-1,2 1 7,1 2 1,0 0 0,0 0 0,-1 0-7,-2 0 0,-1 0 1,4 0-1,0 0 0,-2 0 1,1 0 0,1 0-1,0 0-22,0 0 0,0 0 0,0 1 1,-2 0-36,2 0 0,1 1 0,3 1 0,1 0 59,2 3 1,1 0 0,-34 4-134,8 1 0,5 2 64,2 1 1,13 2-99,5 3 1,11 2 374,4-3 1,4 3-340,4 1 0,3-1 355,7-3 0,0-1-489,4-2 0,0-3 342,4 3 0,0-3-624,0-1-53,0 0 132,0 0 1,2-1-38,2-3 0,-2-2 91,5-5 0,2 0 388,6 0 0,2 5 0,5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3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156 23 8176,'6'0'-706,"-2"0"2162,-4 0-480,5 0-747,-4 0-77,4 0-318,-5-5 306,0 4-99,-5-9 1,-1 9-113,-4-3 1,-2 3 52,1 1 0,1 0-86,-2 0 0,1 0-6,0 0 1,0 5 39,0 2 1,0 3 37,0 1 0,2 3-6,1 1 1,-1 1-58,5-1 0,-2-3 78,2 3 0,0-3-361,4-1 281,0 0 1,1-4-9,3 1 0,2-6 24,5 2 1,0-4-8,0-4 0,5-2 53,2-5 0,-1 0 17,2 0 1,-2-4 83,1 1 1,3-1-73,-3 4 1,-1 0 87,-3 0 1,-2 1-96,-1 3 1,-3 1 193,-1 2 1,-3 4-121,3 0 0,-4 5-45,1 6 0,0 0-38,0 0 0,0 3-10,-4 1 1,0 0-24,0-4 1,0 0-411,0 0-81,0 0 324,0 0 0,1-3-60,3-1 1,-2-5 24,6 2 257,-2-3 0,6-6 0,-1-1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9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7745,'8'8'0,"-1"-1"0,0 1 123,4 3 1,0-1 285,1 2 1,2 5-289,1 5 0,4 1 80,-1 6 0,0 1-225,0 3 0,0 1 67,5 3 0,0-1-254,3 4 1,-3-3 5,2 3 0,-6-10-129,-5 0 1,-6-6-196,-4-6-64,-3-3 593,-6-8 0,-6-2 0,-6-5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10.67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7706,'11'0'-202,"1"0"0,-2 0-41,1 0 243,1 5 0,-3-2 0,-1 4 0,0-3 0,-4 3 0,0-4 0,-4 5 0,0-4 22,4 3 1,-2-3-40,1 3 8,-1 0 1,-1 4-54,2 1 0,-1-6 59,2 2 1,0-1-142,0 5 1,3-2 3,-3 1-45,4 1 0,-2-1-71,0-1 256,0-4 0,-1 4 0,1-3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55.1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0 530 8244,'0'-11'-979,"2"0"1056,1 0 591,-1 0 0,6 0 181,-4 0-257,0 5-153,-4-4 1,0 9 1103,0-4-1409,0 15 0,0-3-119,0 8 1,0-3 88,0-1 0,3 0-65,1 0 0,1 4 33,-2 0 1,0 4-92,4 0 0,-1 1 97,2 3 1,1-2 11,-1 2 0,-2 2 36,1 1 1,1 5-44,2-2 0,2 3-12,-1 1 0,-4 0 30,0 0 0,1 4-7,3 0 1,-1-2 1,-3-6 0,3 6 14,-3-6 0,2 9-34,-2-5 1,1 3 0,-4-3 1,5 0 15,-2 0 1,2 0-8,-2 0 1,3-1-95,-2-2 0,-2 1 56,1-2 1,-4 2-19,5-2 0,-5 0 5,5-4 0,-4 0-4,3 4 0,-1 0 82,2 0 1,-2-1 8,-3-2 1,0-2-72,4 6 1,-3-2 9,3 1 1,-4 0-122,0-4 0,2-2 64,-1 4 0,3-1-22,-3 0 1,0 5 66,-4-2 0,3-1-10,0 2 1,1 3-40,-4 4 1,4-1 0,0-3 1,-1 1 114,-3 3 1,0-3-96,0 3 1,0-2 141,0-2 1,0 0-120,0 0 0,0 3-5,0 1 0,0 0-27,0-4 0,-1 1-4,-3 3 1,3-2 8,-2 1 1,1 2 26,2-1 0,-1 1-60,-2-1 0,1-7 36,-2 3 1,4 2-71,0 2 0,-4-1 83,0-3 0,0 0 3,4 0 1,-3 0 48,-1 0 1,-1 0 10,2 0 0,1 0-127,-2 1 1,2-1 66,-2 0 0,3 4-47,-3 0 1,0-1 46,0-3 1,-1 0-108,2 0 1,1 0 54,-2 0 1,0 0-16,0-4 0,0 2 15,4-1 0,-3 3 7,-1 4 1,0-3 80,4 3 1,0-3-72,0-1 1,0 2 17,0 1 0,0-1-9,0 2 0,0-4 111,0 0 0,0 1-88,0-1 1,0 0 2,0 0 1,0-4 19,0 1 0,0-1 2,0 5 0,0-3-45,0-2 1,0 4 7,0-4 0,0 0-81,0 4 1,0-6 83,0 6 0,0-4-135,0 1 0,0 2 77,0-3 0,0 2-92,0-2 1,0 2 70,0-6 0,0 5 25,0-4 1,0-1 207,0-2 0,0 2-129,0 1 1,0-1 23,0-2 0,0-1-59,0 0 0,0 0 7,0 0 1,0 0-38,0 0 1,-4-1-112,1-2 1,-1 1 73,4-1 0,0 2-150,0 0 0,0-3 106,0-4 0,0 2 7,0-1 0,0 3 156,0-3 0,0-4-92,0-4 157,0 1-70,0 2 92,0-4 1,0 1-46,0-3 33,0-3-335,0 4 171,0-1-321,0-2 107,0 2-88,0 2 237,0-5 155,0 4 86,0 0-173,0-4-670,0 4 679,5-5 73,-4 0 0,6 0-81,-4 0 1,0 0-3,4 0 0,-3 0-18,3 0 0,0-4-4,4 0 1,1 1-65,-2 3 1,3 0 83,1 0 0,3-2 97,5-1 0,1 2-107,-2-3 1,3 2 78,2 2 1,2-3-34,5 0 0,-4-1 12,1 4 0,-1-4-13,4 0 1,0 1 7,0 3 1,0-2-73,0-2 0,0 2 54,0-5 0,2 4 17,1 0 1,-1-2-29,2 1 1,2-3 36,1 3 1,3-3-29,1 3 1,0-1 1,1 2 0,2 1 1,1-2 1,1 0 0,-1 0 0,-3 0-5,3 0 1,1 2 3,-2-1 1,6-2-15,-1 1 1,-2-1-118,2 1 0,-1 4 126,4-4 1,0 1 1,0 0 0,5 1 0,3-1 0,2 1-235,1 2 1,7-4 234,1 1 0,-4 0 36,-8 3 0,0-2-34,5-2 1,1 3 19,-2-2 1,4 1-15,-3 2 1,-1-1-16,3-3 0,3 3 22,-3-2 1,1 1-1,-4 2 1,0 0-16,0 0 1,4 0-4,0 0 1,1 0-8,-1 0 1,1 0 11,2 0 0,-34-1 0,1-2-3,34 0 1,-36 1 0,0 1 4,33 1 1,-1 0-8,0 0 1,1-4 19,3 0 1,-2 0-320,-2 4 0,-2-1 316,6-3 1,-2 3 3,1-2 0,-1 1-5,-6 2 1,3 0-2,1 0 1,4 0-49,-4 0 0,0 0-24,-4 0 1,4 0-11,-1 0 1,3 0 58,-5 0 1,0 0-10,-8 0 0,1 0 34,-1 0 1,0 0 17,-1 0 1,1 0 87,-7 0 0,5 0-57,2 0 1,3 0-160,-3 0 0,1 4 88,-1 0 0,-1-1 7,4-3 0,-6 4-20,0 0 0,2 0-18,-2-4 1,1 0 98,-2 0 1,-1 0-78,-2 0 1,-3 0 123,-5 0 0,0 0 6,0 0 1,-4 0-163,1 0 1,-6 0 265,2 0 1,-1 0-231,0 0 0,-3 0 375,0 0 0,-3 0-343,-4 0 0,-3-2 183,3-2 0,-7 2-203,-1-5 1,-1 3-2,2-4 1,-2 6 14,-2-2 0,-3 0-53,3 0 89,-3 0-42,-1-1 0,-1 3 61,-3-6-7,-2 6-11,-5-8-7,5 4 0,-4-1-83,3-1 0,-3 5 87,-1-5-117,0 6 84,0-8 1,0 8-68,0-6 3,0 6-4,0-8 14,0 4 1,0-1-1,0-1 0,-4 5-21,1-5 1,-1 4-76,4-3 131,-5 0 0,4-4-37,-2 0 1,-3 0 109,3 0 1,-2-4-50,1 1 0,3-3 105,-3 3 1,0-7-76,0-5 0,-1-1 23,1 2 1,3-4 98,-3-4 1,-1-5-70,1-2 1,1-3-60,3-1 0,0 0 34,0 0 1,0-6-7,0-1 1,0 1-61,0-2 0,0 0-121,0-7 0,0-1 115,0-3 0,-1 3-11,-3 0 0,3 3 59,-3-6 0,-1-3-27,2-3 0,-3-1-280,3 4 1,-2 3 283,-2 1 1,-3-3-115,2-2 0,0-1 52,1 6 0,-2 0-102,6 0 1,-3-3 90,3-1 0,2-2-4,-3 10 1,3-6 4,1 1 0,-4-1 10,0 2 1,0 2 46,4 5 0,0 0-140,0 0 1,4-4 270,0 0 1,1 4-23,-1 4 0,-3 3 100,2-3 1,3 1-127,-3-2 1,4-1 19,-3 5 1,0-4 12,-4 0 0,3 2-41,1-1 1,1 3-61,-1-4 0,-3 3 61,3-5 0,-3 6-167,-1-4 1,1 5 93,3 3 0,-3 1-15,3-2 1,-3 1-21,-1 0 0,1 0-11,3 0 1,-3-2-17,2-2 1,-1 9 52,-2-2 1,0 1 112,0 4 0,4-1-120,-1 4 1,1 0 168,-4 0 0,4 4-245,0-1-1,0 4 86,0-3 1,-2 5-57,6-2 1,-6-1-9,2 1 1,-1 1 107,0 2 1,-2 1-96,3 1 0,-2 2 17,2 1 0,-3-1-60,3-3 1,-3 4 0,-1 0 0,0 3-8,0-3 0,0 3-31,0-4 0,0 5-44,0-5 1,0 5 75,0 0 0,0 1-183,0 3 1,0-1 94,0-1 0,0 2 66,0-1 0,0 3 7,0 1 0,0 0-78,0-4 76,0-1 1,-1 1-1,-3 1 0,3-2 89,-3 1 0,0 1-93,0-2 0,-1 5 230,1-1-252,3 2 45,-9-6-32,9 1 1,-5 5-115,2 2 1,3 2-54,-3-2-16,3 3-604,1-4 387,-5 5 345,-1 0 1,-9 0 126,1 0 1,-6 0-3,1 0 1,-2-1 111,-5-3 0,-2 2-116,-5-6 0,-6 6 173,-1-2 0,-7 0-80,-5 0 1,-3-3-254,-4 3 1,-6-1 319,-4 1 0,-2 3-413,5-3 0,-4-1 203,1 2 0,30 1 0,0 0 39,0 2 1,0 0-1,1 0 1,0 0-5,-36 0 0,36-2 1,-2 1 51,-2-2 0,0 2 0,-2-1 0,1 0-3,-2 2 1,2 0-1,0 0 1,1 0 16,-1 0 1,1 0 0,2 0 0,-1 0-35,-1 0 0,0 0 1,1 0-1,0 0 80,0 0 0,2 0 1,-3 0-1,3 0-63,-35 0 1,34 0 0,-1 0 80,-1 0 1,-1 0 0,0 0-1,-1 0-20,0 0 1,1 0 0,0 0 0,1 2-17,0-1 0,-1 1 0,0-2 1,1 1-14,-4 1 1,-1 0 0,5-1-1,0 0 2,0 1 0,0 0 0,0-1 0,-1 0 23,1 3 1,0 0 0,-2-3 0,1 0-25,-1 1 1,-1 0 0,2 1 0,-1-1-11,2-1 1,0 2-1,-1-1 1,-1 0 9,2 0 1,0 0 0,0-1 0,-1-1-27,-1 2 1,0 0 0,3-1 0,0 0 20,-4 2 0,2-2 0,2 0 0,1 0 0,-1 0 1,1 1 0,0 1-1,0-1 24,0 0 0,-1 0 0,-34 1-1,37-3 1,-1 0-1,-31 4-19,-4 0 1,1 0 2,34-4 0,0 0 0,-33 0 26,2 4 1,-1-2-9,2 1 0,-6-2-14,1-1 1,-1 0-15,2 0 0,1 4-3,2 0 0,-2-1-7,33-3 1,1 0-1,-31 0-10,3 0 1,3 0 71,0 0 1,-1 0-172,2 0 1,2 0 264,6 0 1,-2 0-121,5 0 0,1 0-34,-2 0 1,6 0 51,-2 0 0,1 0 22,-1 0 1,5 0 107,-4 0 0,9 0-181,-3 0 0,2 0 301,3 0 0,-6 0-270,1 0 1,4 0 186,0 0 1,4 0-190,4 0 1,-4 0 48,4 0 1,-2 0-54,2 0 1,1 0 6,2 0 0,1 0 1,-4 0 0,4 0-5,0 0 0,-2 0 14,1 0 0,-3 2-6,3 1 0,0-2 14,5 3 1,-3-2-18,-2-2 0,3 0 92,-3 0 1,5 0-82,2 0 1,-2 0 37,3 0 1,2 0-33,1 0 1,3 0 1,1 0 0,0 0-124,0 0 120,0 0 1,3 0-228,1 0-149,5 0-4771,-3 0 4347,15 0 0,-7 0 293,8 4 1,-2-2 459,2 1 0,5 3 0,1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0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67 40 8068,'-4'-11'1102,"2"-1"-200,-3 2-1044,5 3 0,0 7 169,0 8 1,-3 1-718,-1 3 0,-3 0 263,3 3 0,-4-3-256,5 3 683,-6-3 0,3 3 0,-5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1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8068,'0'6'-1246,"0"0"891,0-2 1,0 2 638,0 5 0,4 0-116,-1 0 0,4 1-188,-3 3 1,4 3-85,-5 8 1,6-3-285,-2 3 388,-2 2 0,10-4 0,-3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3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44 1 8068,'0'11'0,"0"0"0,-3 1 69,-1 3 1,0-2 44,4 5 1,-1-1-184,-2 5 0,1-1-21,-2 8 0,2-4-303,-2 5 0,4 0-387,-4 3 780,2 0 0,-2 0 0,-3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5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1 7505,'-5'11'-323,"4"0"277,-2 0 0,1 0 30,2 0 1,0 0 567,0 0 0,0 0-297,0 0 0,2 5-318,1 3 1,-2-3-27,3 3 0,-3-1-273,-1 4 0,4 0 93,0 1 0,3-2-404,-4 1 673,6-5 0,-3 10 0,6-4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66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7971,'0'11'-4,"0"0"101,0 0 1,0 0 195,0 0 0,0 0-124,0 0 0,0 0-110,0 0 0,0 4-416,0-1 1,0 5 223,0-5 1,0 6-480,0-1 1,0 5 611,0 2 0,0 5 0,0-4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8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0 7916,'0'17'-5,"0"-1"1,0-3 393,0 1 0,0 3-38,0 5 1,-3 1-301,-1-2 1,-4 8 71,0 4 0,0 0-662,0 4 0,-1 2 51,1 1 1,4 3 487,0 1 0,-2 0 0,-1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0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 0 7589,'0'17'433,"0"-4"-399,0 5 1,0 1-312,0 3 0,-4 5 42,0 2 1,0 3-191,4 1 1,0 1 424,0 3 0,-4-3 0,-3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56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1 8176,'-6'0'-295,"1"0"1,5 1 645,0 3 0,0-2 243,0 5-618,0 1 0,0 3 128,0 0 1,0 0-478,0 0 183,0 0 1,0 0-171,0 0-40,0-5-349,0-1 749,0-5 0,0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1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0 7817,'0'6'710,"0"5"-439,6-5 0,-6 4-269,4 1 0,-2-3-68,-2-1 1,0 0-282,0 4 1,0 1-855,0-1 1201,-6 5 0,0-4 0,-5 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29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 56 7817,'0'-11'228,"0"0"-795,0 0 567,-4 5 0,-8-4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29.2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34 8057,'0'-11'902,"0"4"173,0 0-695,0 4-510,-5-2 0,4 7 151,-2 1 1,1 8 88,2 8 1,0 6-199,0 4 0,4 4 107,0 0 1,1 0-199,-2 0 0,0 5-82,4 2 1,-1-2-76,2-1 0,2-3-217,-4-1 1,4-5 197,1-2 1,-3-8-430,-1-3 784,-4-7 0,2-8 0,-5-17 0,0-6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29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1 199 8057,'6'-10'-372,"3"2"2355,-6 1-1703,1 4 1,-3-2-212,3 5 0,-2 0-56,6 0 1,-4 5 81,3 3 1,0 5-143,4 2 0,-3 4 97,-1 0 0,1 2-177,7 1 1,-3-1-15,3 2 0,-3-1-79,0 0 1,-2 0 156,1 0 1,4-5 1,0-2 1,0-3 186,-4-1 1,-1-5-103,2-2 1,-1-3 339,-1-1 0,0-1-140,-2-3 0,1-6 50,-1-5 0,2-4-34,1 1 0,-1-7 44,-3 0 0,1-2-312,-4 1 0,4-1 125,-5-3 0,1-1-183,-4 1 1,0 0 61,0 0 1,0 1-180,0 7 0,0-2 79,0 10 1,0-1-133,0 4 0,-1 1-469,-3 3-482,3 2 267,-4 5 0,5 2 374,0 1 0,1 3 566,3 5 0,2 2 0,5 1 0,0 3 0,0 5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30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8057,'0'12'0,"4"-1"-357,0-1 330,5 2 1,-5-1 509,4-1 0,1 2-145,-1-1 1,-2-4-152,1 0 1,-1-3 29,2 3 1,2-4-1,-3 0 1,3-1 15,0-2 0,2-2 0,-1-1 1,-1-3 26,2-6 1,-1 2-74,0-1 0,0-1-116,0-3 0,0 3 15,0-3 0,-2-1-191,-1 1 0,-2 1 11,-2 2 0,-3-3 132,3 1 1,-4 3-368,-4 3 0,2 2 152,-6-1 0,-1-1-218,-5 4 0,2 0 132,-3 4 0,-1 5 31,1 2 1,-3 4 158,3-1 1,2 5-10,5-1 1,0 5 102,4-4 0,-3 1-114,3-2 0,0 0 144,4 4 1,2 0-98,2 0 1,5 1 211,6-4 1,5 0-121,-2-4 1,3-2-179,1-1 1,1 1-3,3-6 0,-3 1-130,3-4 1,1-1 245,-2-3 1,1-2-53,-4-5 1,-4 0-39,1 0 0,-2-4-2,1 0 0,-2-1 115,-5 2 0,-1 1-18,-2-6 0,0 5 185,-4-1 1,-1 3 42,-3 1 1,0 1-67,0-2 0,0 5 437,0-1-144,0 6-171,0-2-202,0 4-259,0 0 246,-4 4 0,2 2-195,-1 5 1,0 1 54,0-2 0,1 1 54,-2 1 1,4 2-30,0 1 1,0-4 28,0-3 0,0-2 36,0 6 1,0-5-16,0 1 35,0-6 105,0 8-71,0-9 1,4 4-5,4-5 1,-2-1-35,1-3 0,1 1 133,3-4 0,-1 0-114,-3-4 1,1-1 2,-4-3 1,4 3-2,-5-3 1,4 3 40,-3 0-34,0 1 1,-4 1 38,0-2 278,0 1-254,0 1 96,0-2-64,0 6-404,0 1 256,0 5 0,0 5 255,0 3 0,0 2-85,0 0 0,1 7 33,3 1 1,0 3-51,4 0 1,2 2-56,-3-1 0,3 3-126,1 1 0,0 4 155,0 0 0,0 7-161,0 4 1,0-4 20,0 0 1,-1 1-208,-3-1 0,-2 0 85,-5 0 1,-1-7-89,-3-1 1,-3-5 159,-8-6 0,-2-6-10,-5-5 1,-5-4 214,-2 1 1,0-8-137,0-3 1,0-8 4,-4-3 1,4-5 5,4-2 1,3 1 10,3-6 1,5 4 63,6-3 0,3 4 135,5 0 1,2 1 27,1 2 0,5 0-133,6 0 0,9-1 17,6-3 0,4 3-15,4-3 0,2-1 110,5 2 0,0-2-103,0 6 0,0-1-28,0-1 1,0 2-196,1-2 1,-12 7-322,-3 6 0,-6-1-1263,-6 8 819,-3 0 75,-9 3 0,-6 0 785,-6 0 0,-9 4 0,-3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5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55 7949,'6'-5'-644,"4"3"451,-3-6 0,3 5 760,1-5 1,0 6-146,0-2 0,0 0-19,1 0 0,-2 0-92,1 4 1,1-1 65,-2-3 0,-2 3 48,-1-3 1,-3 3 134,3 1 139,-4 0-116,1 0-360,-4 0-24,0 0 0,-4 0-131,-4 0 0,-2 0-37,-1 0 0,-3 0-151,-1 0 0,-5 4-225,2-1 1,1 1 159,-2-4 1,2 4-73,-1 0 1,-1 0 61,4 0 0,-1-3 123,1 3 1,7 1 32,-4-2 1,4 5 14,-3-4 1,3 2-1,1-2 1,5 1 9,-2-1 1,3-2 179,1 6-130,0-1 1,1 3 145,3-2 1,-3 1-105,3-2 1,0 0-67,0 0 0,4 0 7,-5 4 1,5 1-5,-5-2 0,1 5 4,-4-1 0,3 1-6,1-3 1,0 2-119,-4 1 0,0 3 107,0-3 0,0 4-138,0 0 0,0 1 115,0-2 1,0 1 20,0-4 0,0 4-44,0-5 0,0 2-1,0-1 0,0-7-139,0 3-53,0-2 0,0-2-270,0 1 247,0-6-232,0 3 0,0-6-170,0-3-81,0 3 1,0-9-63,0 3 805,0-3 0,5-1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5.7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44 7949,'10'-1'111,"-2"-3"0,0 2 304,-4-6 0,1 5 623,-2-4-238,-2 4-28,5-2-329,-6 0-296,0 4-62,-6-4 1,0 5-151,-5 0 1,4 0 61,0 0 1,-1 0-177,-3 0 1,0 0-199,0 0 1,0 0 197,0 0 1,0 0-73,0 0 0,0 0 20,0 0 1,0 0-722,0 0 489,0 0 0,0 0-667,0 0 1130,5 0 0,-4 0 0,4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6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7997,'6'0'387,"-1"-1"777,-5-2-659,0 1-496,0-3 330,0 5-219,0 0 0,3 5-200,1 3 0,1 6-211,-1 5 229,-3 2 1,8 0 15,-6 1 1,4 4-161,-3 0 0,4 3 59,-5-3 0,5 4 13,-4-5 1,2 1-184,-2-4 1,0-2 66,-4-1 0,4-3-604,-1-5 70,1-5 784,-4-1 0,-10-10 0,-2-1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6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89 7997,'6'-8'-218,"-3"2"0,2-2 457,-1-3 0,4 3-89,-1 1 1,-1 0 258,2-4 1,-1 3-69,5 1 1,-2 5-169,1-2 1,4 3-42,0 1 0,4 0-111,0 0 0,-2 0 98,1 0 0,-1 5-136,2 2 1,-5 3-15,-6 1 1,0-4 70,-4 0 0,0 1 34,-4 3 0,0-3-10,0-2 0,-1 2 122,-3 3 1,-6-1 6,-5-3 1,-4 2 125,0-6 1,-1 6-233,-3-2 0,-2-2-147,-1-1 0,-4 1-477,0-2 1,2 1 274,-1-4 0,3 4-747,-4 0 1,7-1 1008,1-3 0,0 5 0,5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3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67 8130,'6'-4'0,"-3"-4"855,3 3-79,-4-5-227,2 4 0,-4-1 406,0-1-670,0 6 1,0-3-105,-4 5 1,1-1 72,-4-3 1,0 3-188,-5-2 1,-2 1 129,-1 2 1,-4 0-166,5 0 1,-5 2-82,5 1 0,-5-2-51,0 3 1,-2 1 95,-1-2 0,3 1-129,1-4 0,3 4 15,-3-1 1,5 1 81,-2-4-66,3 5 0,2-2 101,3 4-141,2-5 0,5 4-12,0-2 151,0-2 35,0 7 16,0-8 56,0 9 1,3-7-110,1 4 0,0-4 76,-4 5 0,0-4-52,0 3 1,0 1 42,0 2 0,0 3-31,0 1 1,0 0 12,0 4 0,0 0 43,0 5 1,0 0-53,0 3 0,0-3-24,0 2 1,0-1 22,0-2 1,0 0-120,0 0 1,0-4 67,0 1 0,0-2-13,0 1 0,0-2-26,0-5 1,0-3-355,0-1 68,0 0-428,0-1-700,0-1 607,0-5-388,0 0 791,0-5 1,0-1-255,0-4 714,0-2 0,-5 1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7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63 8176,'0'-12'-262,"0"1"-394,0 0 1175,0 0 0,0 4 388,0-1-1654,5 6 426,-4 2 0,4 6-53,-5 5 1,4 4 130,0 0 0,-1 3-58,-3-3 0,4 4 301,-1 0 0,6 6 0,-3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3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45 8101,'7'-5'265,"3"4"1,-6-5 561,4 2-542,-4 3 1,-2-4 460,2 5-480,-3 0 0,3-4-153,-8 0 1,1 1 70,-4 3 1,0 0-74,-4 0 0,-4 0 65,0 0 0,0 0-115,5 0 1,-5 0-397,0 0 1,1-3 185,2-1 0,1 0-503,1 4 0,-2 0 316,1 0 0,4 0-591,0 0 0,3 0 347,-3 0 0,4 1 580,0 3 0,1 2 0,2 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5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1 551 8101,'6'0'0,"0"0"452,-2 0 109,-3 0 174,4 0-498,0 0 1,-4 0 178,3-4-235,-3 2 0,-1-4 85,0 3 0,0 0 7,0-4 0,0 3-16,0-3 1,1 0 29,3-4 0,-3-4-102,3 0 1,-2-3-6,2 3 0,-3-4-136,3 0 1,1-6 99,-2 0 1,5-1-105,-4 4 1,3 0 97,-4 0 1,1 1-280,-4 3 0,4-2-143,-1 6 130,1-1 1,-2 4 123,1 0-247,-2 4-103,4-2 245,-5 8 1,1-4-262,3 5 1,-1 0 96,4 0 0,-4 3 113,5 1 0,-2 4 87,1 0 0,3 2-37,-2 1 1,0 4 42,-1-1 1,3 2 14,-2-1 0,1-2 60,3 5 0,-3-4-44,-1 1 0,2 1 116,-4-1 1,1-1-74,0-3 1,-3 0 51,3 1 1,-1-2-14,2 1 1,0-3 44,-4-1-50,5-4 1,-7 5 110,5-4 1,-3-1 342,4-3-273,-6 0 155,8 0 0,-8-4-69,5-4 1,-4 2 64,0-1 0,0-1 9,0-3 0,-1-1-84,2-3 0,-4 3-28,0-3 0,2 3-146,2 1 0,-3-3 85,3-1 1,-3-3-171,-1 3 0,0-1 64,0 1 1,0 1 73,0-4 0,0 5-184,0-2 1,0-1 97,0 1 0,0-1-144,0 2 0,3 1 9,1-1 83,0 1 1,-4 3-162,0-1-138,0 5 0,1-3-910,2 5 494,-1 0-1314,3 4 1395,-5 0 1,0 2-369,0 1 1,0 0 386,0 4 1,-4-3 601,1 3 0,-6 1 0,3 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21.8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 56 8216,'0'-11'1283,"0"0"-257,0 0-112,0 0-577,0 5-337,0 1 1,0 7 96,0 6 1,0 0 101,0 11 0,0 0-189,0 7 0,-4-1-51,1 4 1,-1 0-71,4 4 1,-1 0 35,-3 0 0,3 0-164,-2 1 0,1-1 37,2 0 0,0-2 139,0-1 0,0 0-306,0-3 1,0-3 100,0-6 1,2-2-1044,1-5 883,-2 0 0,4-6 428,-5-5 0,5-10 0,1-7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4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375 176 8596,'17'-15'268,"-2"-3"0,-3 1-988,0 3 1,-5 0-326,0-1 2137,-4 3-433,1-3-60,-4 3-239,-4 1 1,-3 1-386,-3 3 1,-5-1 99,0 4 1,-5 0-130,2 4 1,-3 0 69,-1 0 1,-4 0-129,1 0 1,-2 5 55,1 2 1,-1 7 0,-2 1 1,0 6-18,4 0 0,2 6-5,-3 6 1,7 2 34,5 2 1,3 2 7,3 5 0,3 1-75,5 3 1,3-2 69,5 1 0,-2-1-71,9-3 0,1-2 39,-1-1 1,-1-8-7,-2 1 1,-3-9-47,-1-1 1,-2-1-13,-2-4 1,-3-6-159,3 0 1,-3-8-9,-1 4 301,-5-6 0,-2 3 0,-3-5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1 156 8573,'0'-12'119,"2"5"175,1-1 0,3 5 95,5-4 0,2 0 103,1 0 0,3-2-310,5 6 1,5-6-92,3 2 0,7 1-291,3-2 1,-1 5 129,2-5 0,-2 4-337,1-2 0,1-1 78,-4 0 1,-1-2-102,-7 5 1,-2-2 69,-5 2 0,-1 0-681,-2 4 602,-3 0 0,-9 0 439,0 0 0,-4 1 0,1 3 0,2 2 0,0 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9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0 165 9413,'8'11'274,"-1"0"1,-3 0-331,3 0 0,-1 0 10,1 0 1,2 1 233,-5-2-332,4 1 0,-6 1-104,6-2 518,-5-3-136,1-3-101,-4-4 1,0-1 20,0-2 0,0-8 5,0-3 0,0-5-5,0 0 0,4-2 26,0-1 0,4 0-191,0 0 0,5 0 36,2 0 1,1 1-258,-2 3 0,0 2-251,4 5 1,-3 1 244,3 2 1,1 0 13,3 4 1,0 2-87,0 6 0,0 0 410,0 4 0,0 7 0,0-8 0,0 9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4.5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133 189 6862,'0'-6'1084,"0"-4"0,0 7-719,0-4-289,0 4 0,-4-3 86,1 2 1,-6 4-16,2-4 0,-3 2-48,0 2 0,2 0-160,1 0 0,-1 2-105,-3 2 1,0-2 99,0 5 1,4 0-72,-1 4 0,5-3 88,-4-1 1,4 1-95,0 2 100,1 2 1,2-1 14,0-1 1,2-2 25,1-1 17,3 1 1,5-2 75,0-2 1,0-4-78,0 0 6,0 0 1,0 0 20,1 0-20,-2-4 1,0 2-5,-3-6-1,3 6-177,-8-8 0,4 9 41,-3-3-285,-2 2 176,4 2 48,1 0 160,-6 0 1,6 0-1,-2 0 0,-2 2-11,6 2 1,-4-3-6,3 2 79,1-1 1,2-2-60,1 0 0,1 0 10,-1 0 0,3 0-6,1 0 1,3-2-27,-3-1 1,5-2 31,-2-3 0,-1-1-5,2 1 0,-2-2 133,1 0 0,-1-1-138,-2 5 1,-7-4 153,4 2 1,-5 2-119,0-1 426,3 5-143,-9-8-114,4 8-139,-5-3 0,-1 5-108,-3 0 1,2 0-17,-6 0 0,5 5 120,-5 3 1,4 2-75,-2 0 1,2 1 31,-4 1 1,6 0-57,-2 3 0,2-2 31,-2 5 0,3-4-2,-3 1 0,4 0 21,4 0 0,-2 0 2,6-4 0,-1-4-148,4 1 1,1-6 85,3 2 0,-2-3-238,6-1 1,3-6 80,4-6 1,4-3-30,0-7 0,-1-1 69,4 2 1,-6-5-134,6 0 1,-7-8 312,0 1 0,-3-7 0,-1-5 0,0-5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4.9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42 8116,'-6'-11'-185,"0"0"253,-5 0 97,1 5 0,-1 3 4,4 11 0,-2 1 7,6 9 0,-6 0-231,2 4 1,2 5 81,2 2 1,1 4-103,2 0 0,0 4 64,0 4 1,0 1-50,0 3 0,5-5-43,2 1 1,0-2-138,0 1 0,-1-7 57,1-7 0,-1-4-369,-2-3 267,-3 1 113,5-7 156,-6-3 1,0-10-76,0-6 1,0-5 18,0 1 0,-4-5 17,0 0 1,0-5 16,4 2 0,0-4 61,0-4 0,0 3 149,0-3 0,4 4 271,0 4 0,3 1-203,-4 2 0,5 3 216,-4-3 0,1 6-154,-2 2 0,0 5-249,4-2 0,0 4 125,4 4 0,1 3-127,-2 8 1,1-2-20,1 6 1,-1-1-164,-1 4 0,0 0-52,-2 0 1,1 0 126,-6 0 1,4 0-147,-3 0 0,0-1 108,-4-2 0,1-3-223,3-1 1,-3-6 76,2 2 0,0-4-182,0 1 422,-1-4 0,12-8 0,-1-2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5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8116,'0'-11'1501,"0"5"-1913,0-4-213,0 9 188,0-4 1,0 7 132,0 1 1,4 3-92,0 5 1,0 0 394,0 0 0,2 5 0,5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5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89 8116,'0'7'-405,"0"0"1,0-3 1585,0 3-600,5 1-394,-3 3 0,2-1-367,-4 2 1,2-5 137,1 1 1,0-2-60,4 1 0,1 1 138,2-4 1,1 4-215,1-5 0,-2 0 91,1-3 0,1 0 98,-2 0 1,5-4 19,0-4 0,-1-1 135,-2-3 0,-3-2-121,-1-1 1,-4-4 6,-4 1 0,0 0-29,0 0 1,0 4-33,-4 0 0,-6 3-164,-5 3 1,-4-2 147,0 3 0,-1 2-132,-3 2 1,1 1 5,1 2 1,-2 2 99,1 1 1,5 2 66,2 2 0,3 2-127,1-6 21,0 6 0,5-6 51,2 4 19,3-5 1,6 4 54,2-2 1,7-2 9,1 1 0,8-2 69,-1-1 1,3-1-76,1-2 1,-2 1 97,6-2 0,0 0-61,3 0 1,-4 0-19,0 4 0,-3-3-34,4-1 0,-6 0 10,2 4 1,-4 0-54,-4 0 1,0 4-11,-4 0 1,-5 4-74,1-1 1,-2-1 18,-1 2 57,-2-5 1,-1 3-13,-1-2 417,1-4-140,-4 6 87,5-6-260,1 0 0,5 3 21,0 1 0,-3 1-38,-1-2 0,1-1 33,2 2 1,1 0-162,1 0 1,-2 3 140,1-3 0,1 1-490,-2-2 1,-2-1-77,-1 2 1,1 0 502,3 0 0,5 0 0,1-4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89 8176,'11'6'0,"0"2"-398,0-4 1,-1 5 210,-3-2 0,3 3 730,-2 0 1,-4 2-195,0-1 1,1-1-160,-1 2 0,0-1 157,-4 0-173,0 0 0,0 0-516,0 0 1,-2-4 69,-2 0 191,3-4 0,-5 2 75,2-5 0,3-2-167,-2-1 1,1-3 88,2-5 0,0-4-40,0 0 1,2-4 122,1 1 0,4-3 6,8-1 0,-1-1 25,4 2 1,-3 0 128,3 3 0,-3 1-22,3 7 1,-4 0-109,0 2 1,3 3 88,-3 5 1,-3 5-77,-3 3 0,-2 6-52,1 5 1,1 5 2,-4 2 1,0 1-17,-4-1 0,0-2-97,0 6 0,-4-6 68,0 2 1,-3-3-315,3-1 0,-3-3-117,4-1-312,-6-5 248,3 3 547,0-9 0,-4-7 0,4-7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6.6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133 425 8102,'4'-7'669,"0"-1"-162,-1 6-214,-3-8 0,0 8 184,0-5-335,0 4 0,-1-2 142,-3 5-328,-2-4 0,-4 2 69,-2-2 0,1 3-197,1 1 1,-2 1-162,1 3 1,0-2 168,0 6 0,4 3-73,-1 3 0,2 2 77,-1-1 0,-1-1 39,4 4 0,0-3 23,4 3 0,0-4 8,0 0 1,0-1 155,0-3 1,4-2-133,0-1 0,5-4 66,2 0 1,0-1-47,4-2 1,1-5 64,-1-3 1,3-2-49,-3 0 0,3-7 22,-3-1 1,-1 1-56,-3-2 1,1 1-2,-2-3 0,-3 2-7,-3 1 1,-4 3-6,0-4 0,0 6 99,-4-2 0,-3 4-65,-3 4 0,-2-3 95,1 3 0,1 2-90,-2 1 0,5 3 158,-1 1 1,6-1 105,-2-3 197,4 3-275,0-9 0,4 4-90,4-5 1,1 0 204,3 0 1,3-1-86,3-3 0,3-1 73,2-3 0,-1-1-76,-1 1 0,6-2 16,-2 0 0,4 0-86,-3 3 0,-1-3-4,-7 7 1,-2 4 87,-5 7-61,0-3-382,0 4 1,-5 2 156,-2 8 1,-3 3-188,-1 3 0,0 1 124,0 7 1,-5-1 102,-2 8 1,-3 0-28,-1 4 1,2 6 208,1 1 0,-2 3-54,3 1 0,2 9-22,1 2 0,3 4-208,1-1 0,1-1 208,3 2 0,3-2-33,8-6 0,-3-1 15,3-17 0,1-2 165,-2-10 1,5 0-112,-4-3 0,-1-5 358,-3-6-239,1-4 0,-3 1 80,-2-8 1,0-4-48,-4-7 1,0-2-66,4-5 0,-4-5-539,0-2 1,-2-4 184,-1-4 0,-4 3-398,-4-3 0,-5 3 172,-2 1 0,-3 3-234,3 1 1,-5 8 59,2-1 0,-3 9 580,-1 2 0,0 5 0,0 6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4.2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45 8044,'-4'-11'1510,"2"0"-861,-2 0-125,-2 5-276,5 1 0,-4 7-3,5 1 1,-1 4-201,-3 8 0,3 3-58,-2 8 0,1-2-55,2 6 1,4 0-215,0 3 0,3-4 193,-3 0 0,3 0-160,-4 5 0,6-1 31,-1 0 1,0-5-229,0-2 0,1-3-50,-1-1 1,-2-5-808,1-2 1303,-4-8 0,6 3 0,-3-3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4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22 166 8044,'0'-17'0,"0"-3"161,0 6 1,0-1 116,0 4 1,0 0 604,0 0-624,0 0 0,1 1-10,3 3 1,1-3-61,2 2 1,3 4 41,-3 0 0,3 2-65,1-2 0,1 3 63,-2-3 1,7 3-241,1 1 0,-1 0 28,1 0 0,4 0-40,4 0 1,-1 5 43,-7 2 1,3-1-139,-3 2 0,-2 0-74,-2 7 1,-1-3 139,-2 3 1,-5-3-48,-3-1 1,-1 4 39,-2-1 0,-8 1 34,-4-4 1,-6 2 3,0 1 1,-8-1 5,-4 1 1,2-1-119,-1-3 0,1 1 113,-2 1 1,0-2-348,4 1 0,1-1 136,7-2 1,2 0-1046,5-4 477,5 5 145,1-9 0,11 9 653,5-5 0,5 4 0,7-2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7.9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56 123 7955,'11'0'252,"0"-6"0,-4 4 56,1-5 0,-6 3 486,2-4-461,2 1 158,-5-4 166,4 5-106,-5-4 1,0 4-427,0 0 1,0 0 73,0 2 0,-1 3-229,-3-2 0,2 1 114,-6 2 1,1 5-190,-4 2 0,4 7 58,-1 1 0,2 0 14,-1 0 1,-1 3-196,4 3 1,0-3 90,4 1 1,0-4 67,0 3-1,0-4 44,0 1 1,0-3-2,0-1 1,5-1 6,2 2 0,-1-6-53,2-3 1,0-1 19,7-2 1,-3-2-4,3-1 0,-2-7 45,2-4 0,-3-7-21,3 3 1,-4 1 60,-4-1 0,2 3-63,-6-4 1,1 3-119,-4-3 0,0 0 117,0 4 0,-4-3-193,-4 3 0,-5 0-91,-2 4 1,-3 1-121,3 3 1,-3-1 41,3 4 0,-3 0 61,3 4 1,0 1-245,4 3 1,1-1 579,3 3 0,-2 2 0,6 3 0,-1 0 0,4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8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177 122 7955,'22'-5'29,"1"-2"0,-6-3 154,-3-1 0,-1 1 405,-3 3-98,-4-3 0,0 4-152,-6-5 0,-6 4-116,0-1 0,-6 2-16,-3-1 0,2 2 44,-5 5 0,3-3-132,-3-1 1,1 0-17,-2 4 0,3 0-173,5 0 1,-3 1-139,-1 3 0,0-3 150,4 3 0,4 0-124,-1 0 1,4 5 36,-2-2 1,3 0-33,0-1 163,1 2 0,7 3-7,2 0 1,3-4 42,1 1 0,4-1 138,-1 4 1,6-3-15,-1-1 1,2 0-73,0 4 1,1 1 95,1-2 1,-2-2-107,2-1 0,-3 1 12,-1 2 1,0-2-71,-4-1 0,0 1-14,-4 2 1,-5-2 16,-2-1 1,-3-3-16,-1 3 0,-9-3 12,-2 3 1,-9-4 21,-1 1 1,-3 0-328,-5 0 1,-1 1 100,-3-2 1,5-1-547,3 1 0,-2-1 321,1-2 0,2 0-851,5 0 1275,-2 4 0,9-2 0,-4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8.9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23 7997,'6'0'2906,"-1"0"-1684,-5 0 96,0-6-1860,5 6 463,-4-6-2238,4 6 1523,-5-4 794,0 2 0,0-3 0,0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0.4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4620 552 8189,'11'0'-66,"0"0"1,-3 0-80,-1 0 291,-5-5 1,4 3 62,-2-6-332,-2 6 1,2-4 81,-4 2 25,0 3 0,0-5 244,0 2-67,0 3-63,0-9 0,-4 7-16,1-4 1,-2 4 45,1-5 50,3 6-118,-9-8 1,4 5 36,-5-2 1,4-2-140,0 6 0,-2-6 80,-6 2 1,2 0-10,-6 0 1,3 0-1,-5-4 0,0-1-9,-9 2 0,3-1-14,-6-1 0,1 0 37,-8-3 1,-1 3-48,-2-3 0,-2 3 42,1 1 0,-5-3-84,-2-1 0,2 1 36,1 2 1,3 1-10,1 1 1,-2-2 10,-1 1 0,1 0-6,-1 0 0,1 4 0,2-1 1,-1 1 13,-3-4 1,1 4 57,-4-1 0,3 2-53,-4-1 1,1-1 19,-4 4 1,4-4-114,-1 5 0,0-5 142,-2 4 1,-4-2-28,3 2 1,-3-1-2,7 1 0,-3 2 1,-1-6 0,-3 6-10,3-2 0,-1-1 73,8 2 0,-4-1-59,5 4 0,-8-1 6,4-3 0,-6 2-7,6-1 1,-2 2 5,1 1 0,-4 0-37,4 0 1,0 0-8,4 0 1,3 1-33,-3 2 0,-1 0 56,1 5 1,2-5 4,5 4 1,-2-3-15,3 4 1,-1-2 47,0 1 1,-1 3-49,5-3 1,-3 2 5,3-2 1,-4 3-8,0-3 0,2 5-4,-1 2 0,3-2 0,-3 3 1,4-3 16,-1-1 0,3 0 89,1 1 0,3-2-105,1 1 1,1 4-18,-2 0 0,4 0 12,3-5 0,2 1 1,-2 1 1,-2 2 0,-1 1 1,0 1-1,4-1 0,0-2 18,0 5 1,0-4-20,0 1 1,4 0 76,-1 0 0,5 5-68,-5-2 1,2-1 30,-1 2 1,-2-5-18,5 5 0,-1-1 1,1 4 0,2 0-10,-5 0 0,4 0 0,-1 0 1,2 1-134,-1 4 1,2-4 125,-3 2 1,3-1-67,5-3 1,-4 2 41,0-1 1,4 0 62,-4 0 1,2 0-68,-2 0 1,0 4 51,0-1 0,0 1-27,0-4 0,4 4 9,-1 0 0,2 1-4,-1-2 0,1-1 2,2 1 0,3 2-16,-3-1 1,3 4 1,1 0 1,0-3 2,0-1 1,0 1-8,0-2 0,0 2 1,0-1 1,0-1-3,0 4 0,0-4 0,0 0 0,0 0-5,0 0 0,0-1-2,0 1 0,0 2-2,0-1 0,0 0 6,0-4 0,5 1-19,2 3 1,-1-3 22,2 3 0,-1 1 0,4-2 0,-4 2-22,1-1 0,-1-3-3,4 3 1,0-2 33,0 3 0,0-3-17,0 5 1,2-4 17,1 0 0,-1-2-15,1 0 0,2-5 55,-1 1 0,0-6-12,0 1 0,-1 3 86,4-3 0,-3 1-83,4-4 1,-5 0 13,5 0 0,-1 4-138,4-1 1,-4 1 113,1-4 0,-1 0-85,4 0 1,4 4 71,-1 0 0,1 0-65,-4-5 0,0 0 118,1-3 0,2 3 1,1-2 0,1 0-43,-2-1 0,-2 2 16,4-5 1,0 3-23,3-3 1,0 3 10,0-3 0,3 1 38,0-2 1,0-1-36,4 1 1,-2 3-34,2-3 1,-2 4-6,1-3 0,3 1-13,-3-1 0,1-3 10,-4 2 1,4-1 1,0-2 0,2 0-23,-2 0 0,4 4 32,-5-1 0,6 0-64,-1-3 0,2 0 57,1 0 1,0 0 1,0 0 0,0 0-1,0 0 0,4 0 1,-1 0 0,1 0 0,-3 0 1,0 0 3,3 0 0,0-3-80,4 0 0,-2-3 71,-2 3 0,0 0-31,7-4 0,-8 3 24,5-3 0,-2 4 11,-2-5 1,5 2-6,-1-1 0,-4-2 2,0 5 0,-1-4 37,0 0 1,0 2 13,4-1 0,-4 1 19,1-2 0,-2-2-51,2 3 0,0-3-4,7 0 1,-8 2 8,5 1 1,-4-1-26,-1-2 1,0-2 61,5 1 1,-6 0 2,2 0 0,-3 0-41,-1 0 0,1 0 6,-1 0 1,-1 0-1,-3 0 1,3 0 0,-3 0 1,3-3-33,1-1 0,-3-1 27,-1 1 0,0 1-38,4-4 1,-2 3 29,2-3 1,-7 5-5,3-2 1,0-1-3,-3 1 0,-1-3 2,-3 3 1,0-3-1,0 3 1,-1-4 2,-2 0 1,1 2 68,-1-1 1,0-1-65,0-3 0,0 0 49,-4 0 1,4-1-59,-5-3 0,2 3-1,-1-3 0,-7 4 3,4 4 0,-1-7-8,-1 3 0,3-2 13,-9 2 1,3-1 1,-3 2 0,3-6 132,-3 2 0,-2-1-126,-5 5 0,1-6 78,-1 2 1,0-1-85,0 4 1,-2-1 3,-3-3 1,-1 3-7,2-3 0,-4 3-11,0 1 1,0 0 31,0-1 1,0 3-11,0 1 1,0-2 107,0 3 0,0-1-106,-4 0 1,2-2-19,-6 3 0,4-3-23,-3-1 0,-1 4-3,-2 0 0,-1-1 20,-1-3 0,0 0-15,-3 0 1,2 1-31,-5 3 1,-1-3 44,-3 3 1,-5-7-114,-2 0 1,-4-2 99,-4 0 0,-3 3-220,-8-6 1,-7 3-267,-8-3 0,29 14 1,-2 0 214,0 1 0,-1 1 1,-3-2-1,-1 0-4,-1 0 0,0-1 1,-3 0-1,-1 1 290,0-1 0,0 1 0,-1 0 0,0 0 0,1 0 0,-2 0 0,1 0 0,-1-1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2.63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78 8030,'0'-7'591,"0"-1"-228,5 1 0,-4-4 125,3 0-59,-3 4 0,1-1-38,2 4 0,-4 0 95,4 0-391,-2 3 203,-2-4-100,0 5-27,0 5 1,0 2-124,0 7 1,0 0-49,0 5 0,0-2-249,0 1 1,0 3-7,0-2 1,0 1-23,4 2 1,-2-1 5,1-3 1,-2 3-121,-1-3 0,0 0-272,0 0 0,0-4 253,0 0 0,0-5-786,0-2 1196,0-4 0,5 7 0,1-4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2.9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8030,'5'-10'246,"-2"-1"-107,4 5 1,-3-3 274,3 5 1,-4 0-137,5 4 0,-4 0-113,3 0 0,1 0-108,2 0 0,5 0 91,0 0 1,3 5-148,-3 3 0,5 2 90,-2 1 1,-1-1-108,2 2 0,-6 0 65,1 3 0,-1-3-50,-2 3 1,-2-3-90,-1-1 1,1 1 85,-5 3 0,-1-3-88,-3 3 0,-1-3 104,-3-1 1,-2 0-169,-5 0 0,-4 0-72,1 0 1,-6 0-157,1 0 1,2-3-17,-1-2 0,-1 2 132,-2 3 0,3-3-298,4-1 1,1-5-77,2 2 642,5 2 0,-8 0 0,1 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3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1 122 8020,'11'0'-72,"-4"-4"67,1 0 1,-5 0 522,5 0 93,-1 2-357,4-3 0,0 2 261,0-1-322,0 1 0,0 3 35,0 0 1,0 0 12,0 0 0,0 0-52,0 0 0,2-2 0,1-2 0,-1 4-12,1-4 1,-1-1-174,-3 1 1,1-1-143,1 2 1,-2 0 137,1-4 1,-1 3-28,-2-3 0,-4 3-118,-4-4-275,5 6 189,-3-8 1,2 8-112,-8-5 1,1 4 78,-4 0 1,0 1-33,-5 2 1,1 0 133,1 0 1,-2 4-3,1 0 0,1 3 103,-2-3 1,3 4-95,1 0 1,0 1 196,4 3 1,0-6 115,4 2 1,0-1 371,0 5-317,0-2 0,1 1 11,3-5 1,2 3-129,5-5 0,0 3-5,1-3 1,2-1-234,1-3 0,1 0 136,-1 0 0,0 0-189,3-4 1,2 1-189,-5-4 1,1 0-160,-1-5 1,-7 1 85,3 1 1,-3-5-540,4 0 994,-6 0 0,3 0 0,-2-3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2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8176,'6'0'-457,"3"5"321,-5 2 0,3-1 101,-4 2 0,5 3 630,-4 3 0,-1 6-260,-3-2 0,0 3-216,0 1 0,0-1-47,0-3 0,-1 3-134,-3-2 1,2-3-667,-6-1 408,6-3-481,-8-6 557,9-1 1,-4-7-175,5-1 0,0-5 418,0-6 0,0-3 0,5-10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5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 8020,'6'-7'65,"-2"-1"1,-3 5 137,-1-5 0,1 6 409,3-2-369,-3-2 0,4 6 31,-5 0 1,4 5-25,-1 6 0,1 2 15,-4 1 0,4 3-85,0 6 1,0 2-139,0 1 1,-3 3-287,3-3 1,1 4 142,-2 0 1,5-2-473,-4 1 0,4-4 318,-1 0 1,-2-5-337,-1-1 0,1-6-477,-1 2 1068,-1-8 0,2-2 0,1-5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7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222 23 8020,'-2'-6'-776,"-2"2"1,2 2 1593,-5-2 0,-1 3-344,-2-3 1,-3 3-291,-1 1 1,0 0-269,-5 0 0,5 4-290,-5 0 0,6 2 71,-2-2 1,3 4-152,1-5 1,0 5 453,0-4 0,0 4 0,0-2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4.3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1 144 8020,'11'0'-360,"0"0"144,0 0 838,0 0 0,0 0-165,0 0 1,0 0-145,0 0 0,0 0-266,0 0 40,1 0 0,-2 0-92,1 0 1,-3 0 100,-1 0 0,-4 0 130,5 0-45,-6 0-354,9 0 117,-11-5 0,6 3-125,-6-6 1,0 5-222,0-5 294,-6 6 13,0-8 1,-5 9 59,1-3 1,-2 3-29,1 1 1,1 0 0,-2 0 0,1 4-46,0 0 0,1 4 101,3-1 15,-3 3 0,5 1 32,-2 0 1,2 0 124,5 0 1,0 0 68,0 0 1,0 0-94,0 0 1,5-1 34,2-3 0,3 2-77,1-5 0,1 3-51,3-4 1,-1 1 34,4-4 0,1-1-23,2-2 1,1-3-105,1-1 0,-2-3 57,2 3 0,-1-6-78,-1-2 0,0 0 52,-2 4 1,-2 0-103,-2 0 1,-3 0 121,3 0 1,-4 0-38,-4 0 1,2 4 23,-6-1 0,1 5-18,-4-5 95,0 6 23,0-3-69,0 5 0,0 0-122,-5 0 0,-1 3 97,-5 1 1,4 4-4,-1-5 0,1 6-2,-4-2 1,3 3-5,1 1 0,4 1-16,-5 3 0,6-3 6,-2 3 0,-1-3 35,1-1 0,0 0-20,4 0 1,2 0 17,2 1 1,-2-2-85,5 1 1,1-5-137,3-2 1,5-2 54,2-2 0,4 0-211,4 0 1,-1-6 11,4-1 1,-4-3 136,0 0 0,2-3-257,-1-1 1,-1-4 89,-2-4 1,-6 0 379,-3 0 0,-3-4 0,-3 1 0,-4-6 0,-4 3 0,0-5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4.5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 8020,'0'-6'514,"0"-3"-173,0 7 0,0 2 138,0 8 1,2 7-195,1 3 1,0 3-13,4 0 0,-3 2-215,3-1 1,-3 3 107,3 1 0,-3 4-454,3-5 1,-3 6-42,3-2 1,-4-2-251,0-1 0,-1-3 223,-2-1 1,0-4-195,0-4 1,0-5-353,0-2 222,-5-4 680,-1-3 0,-6-12 0,1-5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5.3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1 409 7503,'11'0'223,"0"0"0,0 0 101,0 0 1,1 0 85,3 0 0,-3 0-131,3 0 0,2 0-45,2 0 0,2 0-103,5 0 0,-1 4-197,4 0 0,-4-1-77,0-3 0,2 0 144,-1 0 1,0 0-83,-4 0 1,-4 0 29,0 0 1,-4-1-67,1-3 1,-7 3 33,0-3 62,-6-2 1,3 0-26,-5-5 0,-1 4 10,-3-1 1,-2 5-22,-5-5 0,0 4 45,0-3 0,1 4 18,3-5 0,-3 5-19,2 0 0,-1 2 3,-2 1 1,0 0-12,0 0 0,3 4-1,1 4 0,0-2 40,-4 1 0,3 2-23,1 6 1,4-3 47,0 3 1,-2-3-49,1-1 0,1 2 67,3 1 1,0-2-13,0 3 1,1-3 7,2-1 0,4 0-40,3 0 1,2-4 3,-1-4 1,1 2-23,3-1 1,-3-1 26,3-3 0,1 0-149,3 0 0,-2-5 131,1-2 1,1-3-121,3-1 0,-3 0 53,-1 0 1,-1 0 33,2 0 0,0 0 23,-5 0 0,1 2 6,-3 1 1,-2-2 69,1 3 0,-3 1-105,-1-2 330,-4 6-156,6-8 279,-7 9-264,2-4 1,-7 4-67,-1-3-49,-4 3 1,2-4-84,-6 5 0,1 0-121,1 0 1,-2 0 124,1 0 0,1 1-60,-2 3 1,1-1 38,0 3 0,0 2-36,0 3 0,0 0-34,0 0 0,4-1-134,-1-3 1,5 3 214,-5-3 0,6 3 104,-2 1 0,3-4 231,1 1-200,0-5 0,5 1-33,2-4 0,5 0-35,2 0 0,-1-1 163,6-2 1,-1-5-75,5-7 0,-5 3 152,0-3 1,-3-2-155,3-1 0,-1-8 13,2-4 1,0-6-163,-4-5 0,-4-2 87,-4 0 1,-5 2-157,2 1 0,-2 5 105,-2 2 0,-4 10-65,0 8 77,-4 8 1,2 2-69,-5 5 0,3 6 43,1 5 0,1 5-1,-2 6 0,0 1 28,4 3 0,0-2 5,4 6 0,0 0 3,0 3 1,0-2-13,0-1 0,0 0-202,0-4 0,6 1 61,0-1 0,1-3-163,0 3 1,0-7-179,5 0 0,-1-6-693,-1 2 1169,2-3 0,-1-1 0,-1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7.8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77 8027,'0'-7'-579,"0"-1"715,0 6 1,-1-6 1050,-3 4-233,3-5-481,-4 3 1,5-1 278,0 0-236,0 4-256,0-7 227,0 9-466,0-4-35,0 5 1,2 0-8,1 0 0,-2 5 32,3 2 0,1 7-81,-1 1 1,4 6 46,0 0 1,-2 2 65,1 2 0,-1 2-128,2-1 1,0 1 135,-4-2 1,3 0-255,-3 4 0,0-4-62,-4 1 1,0-7-71,0 0 0,0-6-25,0 2 0,0-6-690,0-2-301,0-5 1118,0 3 0,-6-19 0,0-5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8.5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398 33 5748,'-5'-6'-3,"4"1"12,-4 5-14,5 0 1089,0 0-223,0-5-20,0 4 188,0-4-130,0 5-55,5 0-223,-4-5-141,4 4 188,-5-4-443,0 5 1,-2 0-26,-1 0 1,-6 0 39,-6 0 0,-5 0-198,1 0 0,-6 0 44,-4 0 0,-4 4-101,0 0 0,2-1 51,2-3 0,-2 4-131,5 0 1,0-1-9,4-3 1,5 0 191,2 0-398,8 0 0,2 1-40,5 3-521,0-2 270,0 2 285,5-4 1,-2 0-178,4 0 16,-5 0-194,8 0-137,-4 0 216,5 0 1,0 0-10,0 0 600,-5 0 0,4 0 0,-3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8.8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7991,'7'5'227,"3"-4"0,-8 6 6,5-4 0,-4 0 140,0 4 1,2-4 151,-1 5 1,1-4-148,-1 3 1,-2 1-125,5 7 0,-3-1-215,3 4 1,-4-3 123,1 4 1,0 0-197,0 7 0,3-3-33,-3 2 1,1 2-58,-2-1 0,0-1-129,4-7 0,-4 3-671,0-3-346,4-2 450,-6 0 350,4-9 0,-5-4-63,0-6 532,0-9 0,-5-5 0,-1-5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9.1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122 89 7991,'4'-11'-232,"-1"0"1,5 0 806,-4 0 1,0 1 282,0 3-521,3-3 0,3 7-98,1-4 1,1 4 7,3 0 1,-3 2-8,3 1 0,3 4-130,0-1 1,-1 6 114,1-2 1,-3 3-188,4 1 1,-5 0-33,5 0 0,-10 0-77,2 0 1,-7-4 21,-1 1 100,-1-1 0,-4 4 174,-1 0 1,-12-4-93,-7 1 0,-7-4-59,-1 2 1,-2-3-109,-1 1 1,2 1-205,1-2 1,0 1-323,4-4 1,0 2 277,4 1 1,5-2-641,2 3 0,3-3-124,1-1 1046,5 0 0,1 0 0,5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17.7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409 11 8370,'14'0'0,"1"0"0,0 0 56,-4 0 0,-4 0 241,1 0 1,-6 0 298,2-4-228,2 2 32,-5-3-353,4 5 278,-5 0-402,-5 0 0,2 0 37,-3 0 1,-2 0 97,-3 0 1,0 0-4,0 0 0,-5 0-14,-2 0 1,0 0-128,0 0 0,0 0 92,-4 0 1,-1 2-72,2 1 0,-2-1 68,1 2 1,4-4-83,0 0 1,0 4 91,-5 0 1,2 0 38,3-4 1,-1 1-20,4 2 0,-3-1 12,3 1 0,0-1-53,4-2 1,1 1 35,3 2 0,1-1-75,2 2 95,3-4-347,-4 0 251,5 0-12,0 6 0,1-6 2,3 4-2,-3-2-15,4-2 30,-5 0 1,1 0-370,3 0 215,-3 0-960,4 0 397,-5 0 428,0 0 1,0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4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7325,'6'0'411,"0"0"-168,-2 0-18,-3 0-78,4 0-446,-5 5 261,0-4-520,0 10 558,0-5 0,-5 4 0,-1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18.3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0 541 8212,'6'6'25,"4"-1"0,-7-5 375,4 0-29,-4 0-38,6 0-116,-8 0 0,6 3 103,-4 1 51,-2 0 0,5-4-108,-2-5 1,-2-1-16,6-5 0,-5-1-21,0-3 1,2 2-229,-1-6 1,0 1-180,-4-4 1,3 0-147,1 0 0,1-1 168,-2-4 0,-1 8-115,2-3 0,0 7 68,0 1 0,0 5 1,-4 1-134,0 6 1,3 0 65,1 9 1,3 2 319,-3 9 1,5 4-115,-2 4 1,3 1 4,0-1 0,2-2 6,-1 5 1,1-6 128,3 0 0,-5-2 98,4-7 0,-8 1-113,5-4 0,-2-1 289,2-3 1,0-2-125,0-5 1,-3-4 78,4 1 1,-4-9-121,7 0 1,-3-2-57,-1-1 1,1-2-13,3-5 1,-1-4-173,4 0 1,-5-4-194,2 0 0,-3-6 125,-1-5 0,-5 3-372,-2 2 1,-2 1 192,-2 2 0,-6 1-416,-1 3 0,-4 3 720,-4 8 0,-2-3 0,-5 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5.5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8293,'11'-5'0,"1"-2"0,-2-2-769,1-3 1,-5 6 379,0 1 293,-6 10 0,-6 1 96,-1 6 0,-7 3 0,-4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8.8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303 73 8102,'-6'-4'0,"2"1"-253,4-4 224,-5 4 1,2-5-131,-4 4 1,3-4 167,-3 5 1,-1-2-116,-2 1 1,-2 3 6,1-3 1,1 3 117,-2 1 0,1-3-17,1-1 0,2 0-27,1 4 2,-1 0 0,1 0 11,0 0-46,4 0 74,-2 0-18,5 0 0,5 2 20,2 1 1,3 0 0,1 4 0,5-3 4,3 3 1,-3-1-1,3 1 1,-1 3 95,5-3 0,-2-1-95,-3 2 1,-1-2 47,-2 1 1,-3 2-31,2-5 0,-1 1-66,-2-2 1,-4-1-5,0 1 7,-4-2 0,0-1 32,-6 0 1,-3 0-11,-5 0 1,-5 0-16,-2 0 1,-3-1 12,-1-2 0,-1-2-11,2-3 0,-2 0 11,1 4 0,1-3 0,3 3 0,-1-4 3,4 5-1,-5-6 0,8 8-32,-3-2-5,8-4 30,2 6 2,5-4 1,5 9 4,2 0 0,3 1-6,1-2 0,1 2 71,3 3 1,-3 0-20,3-4 1,-3 3 62,0-3-63,3 4 0,-3-3 8,3 3 0,-6-4 157,-2-4-131,-5 6-40,8-6 1,-10 4 6,0-8 1,-1 2-129,-6-5 0,-4 1 73,-4-2 1,-1-2-11,2 3 1,1-3 13,-1 0 0,-2-2-13,1 1 0,0 4 73,4 0 1,0 3-55,0-3 0,4 4-23,0 0 1,4 0 44,0 0-211,1 1 183,2 2 1,5 6-5,2 5 0,4 1 4,4-2 1,-3 1-5,3 1 1,1-2-11,-2 1 1,5-3-1,-5-1 1,1-1 143,-3 2 0,-2 0-66,1-4 0,-3 3 57,-1-3-22,-4 0-42,6-4 0,-9 0-85,0 0 1,-4-2-4,-7-1 1,-1-3-85,1 0 1,-3-4 121,-1 2 0,-3 2-82,3-1 0,-3 1 61,3-2 0,0-1 4,4 6 0,0-2 5,0 1 0,4 3-1,0-2-19,4 1 30,-2 2 0,7 0 63,1 0 0,7 5-66,4 2 0,6 3 12,-1 1 1,2 1-9,0-2 1,0 1-2,-3 1 0,3-5 29,-3 0 0,3 0 3,-3 5 0,-3-5 71,-3 1 15,-1-6 28,-1 2-121,-3-4 0,-8 0-116,-11 0 0,0-4 74,-6-4 0,0-1-22,-4-3 1,-1 5 34,2 0 1,2 0-11,1-5 1,3 5 5,-3 0 1,4 4-13,-1-1 1,3 0-71,1 0 1,4 0 54,-1 4-3,6 0 0,-3 2 21,5 2 0,6-2 97,6 5 0,0 0-77,6 4 1,-3 1 7,3-1 1,-1-1-11,2 2 1,0-1 6,-4-1 1,-1 0 44,-2-2 0,-1 1-36,-1-6 1,-2 2 42,-1-1-36,-4-3 13,2 4 1,-14-7-38,-2-1 0,-7 0-3,-1-4 0,-1 0 7,-3-4 0,0 1-3,-3 2 0,5-1-28,-2 1 1,1 2 29,4-1 1,0 3-95,0-3 81,5 4-247,-3-1 279,10 4 1,1 0 0,5 4 1,6-1 1,5 4 1,5 0 98,6 5 0,0-1-80,0-1 0,1 2 14,3-1 1,-2-1 56,6 2 0,-6-3-68,-3-1 1,1 0 28,-3-4 1,-3 3 58,-1-3-55,-3 0-81,-6-4 1,-1-2-103,-5-1 0,-9-3 82,-2-5 1,-7 0-116,0 0 1,-7-1 10,-1-3 1,0 3 94,4-3 1,1 3 8,-2 0 0,1 2-33,0-1 0,5 3 123,2 1 0,3 4 29,1 0-20,5 1-17,1 2 0,6 2-46,3 1 0,3 1 23,8 7 1,2-2-22,5 6 0,0-3-15,0-1 0,1-1 12,-2 2 1,1-1 15,1-1 1,-3-2-15,-1-1 1,0-1 2,-4 2 1,-4-3-49,-4-5 62,-5 0-108,4 0 0,-15-4 80,-2 1 1,-6-6-132,2 1 1,-5-5 106,2-2 0,-3 0 44,0 5 0,0-1-6,2-1 0,-1 5 10,6 0 1,-1 0-32,4 1 1,0 0-1,0 6-166,5 0 168,1 0 1,6 2 27,3 2 0,2 2-40,5 5 0,5 1 169,2 2 0,3-1-43,2 1-54,-2-1-45,1-3 1,-3 2-11,-1-1 0,-5 0 8,2 0 0,-3-4-77,0 1 113,-6-6 17,-1 3 1,-8-6-69,-4-3 1,-2-2-120,-9-5 0,-5 0 69,-7 0 0,2 0-106,-1-1 1,4 2 5,0-1 0,1 3 60,2 1 0,1 4-221,3 0 0,2-2 69,5 1 0,3 2-248,1 5 1,6 4 489,1 3 0,5 7 0,6-1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9.3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387 67 8153,'11'-5'-283,"-1"-3"142,2-1 0,-3-2 141,-1 0 842,-4 0-103,2 5-293,-5 1-377,4 5 0,-6 0-100,-3 0-6,-3 0 1,-3 5 158,-1 2 0,-1 3 9,-3 1 1,-3 5-80,-3 2 0,-3 3-158,-1 1 0,2 2-59,-4 1 1,0 3 48,2 6 0,-1-1-1,4 0 1,-1 0 42,-3 4 0,7 1-170,-4 3 0,9-4 72,-1-8 1,3 3-124,1-3 1,5-5 139,2-3 155,3-6 0,1 6 0,0-4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16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56 8090,'4'-11'-1524,"-2"0"1793,2 0-186,2 5-254,-6 1 513,6 5-240,-6 5 1,0 1 63,0 5 0,0 1-151,0 3 1,0-1 108,0 4 0,0-3-137,0 3 0,0-3 136,0 3 1,-4 0-27,0 4 0,0-3-82,4-1 1,0 1 4,-4 2 0,2 0-16,-1-3 0,-2 3-9,1-2 1,-3-2-8,3 1 0,0-3 5,0 3 1,1-4 12,-4 1 0,3-2 65,-3 2 1,5-3-33,-2 3 0,-1-3 9,1-1 0,0-4 50,4 1-33,0-1-17,0 4 49,0 0-188,0-5 138,0-1-129,0-5 100,0 0 6,5 0 0,1 0-29,6 0 1,-2 0-4,1 0 0,2 0 9,1 0 1,0 0 1,5 0 0,-1 0 31,3 0 1,2 0-27,-1 0 0,1 0-16,3 0 1,-2 0 11,5 0 0,0 0-13,0 0 1,3 0 50,-2 0 1,1 0 1,2 0 1,1 0 7,-1 0 1,0 0-37,0 0 0,0 0 25,0 0 0,0 4-13,0-1 0,0 5-48,0-5 0,-5 3 19,-2-3 0,-3-2-5,0 3 1,-2-3 11,2-1 1,-3 0 0,-1 0 0,-3 0 15,-5 0 0,-1 0-15,2 0 0,-1 0 117,-1 0 3,-3 0-52,3 0 0,-9-1-32,2-3 13,-1 3-162,-2-8 135,0 2 0,0-4-120,0 0 1,0 4 101,0-1 1,-2 1-109,-1-4 39,2 0 0,-4 0-10,5 0 0,0 0 44,0 0 0,0 0-4,0 0 1,0-1-15,0-3 1,1 3 13,3-3 1,-3-1 46,2 1 0,0-1-44,0 1 0,-1-1 20,2-7 1,0 5-5,0 0 0,0-4 6,-4-4 0,3 0 14,1 4 1,1 1 3,-1 3 0,-3-3 37,3 3 1,-2 2 56,2 1-72,-3 3 1,4 1-5,-5 0-162,0 5 167,0 1-230,0 5 115,0-5-33,0 4-52,0-4 76,-5 5 1,-1 0-2,-5 0 0,0-4 38,0 0 0,-4 1 101,0 3 0,-4 0-94,1 0 0,-5 0 106,-2 0 0,0 0-69,-4 0 1,-2 0 4,-6 0 1,-2 0 18,-5 0 0,0 1 5,0 3 0,0-2-52,0 5 0,-3-3 31,3 4 0,-1-5-151,8 5 0,0-5 129,4 4 0,-3-4-209,3 0 0,2 3-95,5-3 323,3 1 0,-9 1 0,3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25.2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299 34 8078,'6'0'-616,"-2"0"786,2 0-252,-5 0 171,4 0 0,-4 0 123,3 0-39,-3 0 198,4 0-245,-5 0 0,0 2 125,0 1-255,0-2 1,0 5 224,0-2-257,0-3 1,1 8 123,2-6-79,-1 6 86,3-3 1,-5 6 30,0-2-49,0 1 0,0 1-13,0-2 0,0-2 85,0-1-279,0 1 187,0 2 0,0 1-133,0 1 0,0-5 105,0 0 0,0-3-55,0 3 1,0-3-6,0 3-2,0-4 70,-5 6 1,3-6 66,-1 4 78,2-5-130,1 9-83,-5-5 0,4 1 60,-3 0 0,2-3-250,-2 3 168,3-4 1,-5 6 28,2-6 1,2 2 0,-1-1 0,-2-2 1,1 5 0,-1-4 141,2 0 1,2 0-149,-3 0 176,-2-1 1,4 4 1,-6-2-140,6-3 0,-5 4 8,3-5 0,2 3 7,-5 1-70,4 0-3,-6-4 0,6 0-76,-4 0 79,5 0 104,-8 0 1,7 0-78,-4 0 220,4 0-184,-7 0-6,10 0 1,-7 0 6,4 0-11,1 0-268,-7 0 261,7 0 0,-4 0-56,2 0 11,4 0 134,-6 0-52,1 0 18,4 0-36,-8 0 19,7 0-22,-8 0 0,8 0 16,-5 0 2,4 0 0,-3 0-7,3 0-267,1 0 174,-8 0 24,9 0 0,-5 0 92,2 0-26,3 0 1,-5 0 226,3 0-260,1 0 1,-3-2 310,5-1-129,0 2-246,0-4 56,-5 5-23,4 0-56,-4 0 112,5 0 552,0 0-735,0-5 212,0 4-142,0-4 80,0 5-347,0 0 309,0-5 105,0 3-88,0-2 274,0 4-328,0 0-216,0-5 139,0 4 15,0-4 152,0 5 884,0 0-922,0-5 195,0 4-166,0-5 215,0 6-206,0 0-45,-5 0-23,4 0-22,-4 0-131,5 0 1098,0 0-759,0-4-96,0 2 110,0-2-266,0 4 181,0 0 38,-5 0 12,4 0-125,-4 0 87,5 0 104,0 0-131,0-5 4,0 4-58,0-4 37,0 5 0,0-2-23,0-1-9,-5 2-6,4-5-9,-4 2-7,5 2 32,0-7 3,0 8 0,0-6 11,0 3-16,0 4 12,-5-10-6,4 8 1,-4-4 56,5 3-41,0 1 0,0-4 9,0 2 20,0 4 7,0-6-22,0 2-7,0 2-5,0-2-5,0-1-4,0 3 1,0-4 30,0 2-2,0 4-55,0-10 36,0 8-33,0-7 18,0 3 1,0-2-2,0 1 0,0 3 3,0-4 0,0 5-2,0-4 0,2 3-4,1-3 1,-2 3 2,3-4 0,-2 5-93,2-4 1,-3 3 85,3-3 0,-2 3-64,2-4 57,-3 6-4,9-8 18,-4 4 5,5-5 0,-4 4-1,1-1 0,-4 6-21,3-2 40,-5-2-21,8 5 0,-8-4-157,6 5 1,-4 0-114,3 0 67,-5 0 106,8 0-37,-4 0 256,5 0-239,1 0 261,-2 0-132,1 5 225,1-4-192,-2 9-25,1-9 1,-3 5-42,-1-2 3,-4-3 0,5 6-195,-4-4 211,5-2 0,-9 5-138,4-2 112,3-3 1,-5 5 131,6-2-110,-6-2 10,2 2 1,-2 0 3,2 0 4,-3-1 1,4-2 17,-5 3-22,0-3-56,0 5 0,1-3 46,3 0-338,-3 1 104,4-4-83,-5 5 250,0-4-25,0 4-84,0-5-1302,0 0 739,0 5-256,0-4 997,0 5 0,-5-2 0,-1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28.9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242 133 6824,'7'-5'-798,"-2"2"922,-5-4 0,0 3-29,0-3 0,0 3-64,0-3 1,-2 3-27,-1-3 0,0 3 4,-4-3 1,4 1 82,-5-2 15,1-2-94,-5 4 3,2-5 1,-1 1-14,-1 3 1,6 1 22,3 2-172,-3 3 144,4-4-13,-2 5 27,4 0-3,0 0-5,0 5 0,4 0 7,4 2 1,-2 2 11,1-6 1,-3 5-13,3-4-7,1 4 0,2-5 8,-4 4 1,1-4-24,-3 0 1,-3 0 26,2 0-4,-1-2-8,-2 4-2,0-5 0,-2 0 0,-1 0 0,-3-3 2,-6-1 1,0-4-9,-3 5 0,2-4 8,-5 3 0,3-5-10,-3 2 1,4 2 33,-1 1 1,3 0 1,1 0 1,0-3-11,0 3 7,0 0 123,5 4-131,1 0 1,6 4 40,3 0 1,2 4-29,5-1 1,1 2-27,3-2 1,-1 3-9,4-3 0,-5 2-3,2-2 0,-3 4 41,0-5 0,1 1-2,-2 0 1,2-4 87,-5 0 0,-2 2-75,1-1 84,-5 0-45,4-4-192,-6 0 0,-6-2 100,0-2 1,-4 0-89,-1-4 0,-4-1 51,0 1 1,0 2 33,4-1 1,-3 1 39,-1-2 1,1 0-51,2 4 0,5-3 110,-1 3-157,1 0 29,-4 0 67,5 2-98,1-2 1,7 8 54,1 4 0,3-2-8,5 1 1,0-1 24,0 2 0,1 1-24,3-1 1,-3 0 103,3 0 1,-3 1-93,0-1 0,-2-2 49,1 1 0,-1-3-17,-2 3 14,1-4-31,-3 7-12,0-10 4,0 6 1,-12-8 8,0-2 0,-4 2-36,-1-5 1,-5 0 26,-3-4 1,2-1-6,-1 1 1,3 1 15,-3 4 1,4-5 1,-1 4 0,3-2 0,1 2 0,0 1 19,0 2-174,5 3 146,1-4 32,5 5 1,2 4-37,1 0 1,3 4 39,5-1 1,4 3-38,0 1 0,3 1 0,-3-2 0,3 1 12,-3 1 0,-1-1 7,-3-1 1,1 0 47,3-2 1,-6 1-48,2-6 0,-6 4-58,2-3 63,-4 0-97,1-4 1,-8 0 39,-4 0 1,-3-2-7,-3-2 0,0 2 28,-4-5 1,4 1-7,0-2 1,-3 0 15,3 4 0,-1-3-20,4 3 1,0 1 2,0 3 1,4-2 3,-1-1 1,5 1-60,-4-2 71,4 4 0,-2 0 0,5 4 0,2 1-7,1 3 0,0 2-2,4-3 1,0-1 23,4 2 0,0-2-24,0 0 1,0 5 23,0-4 0,1 2-14,-2-2 0,-2 1 5,-1-4 0,-3 4-11,3-5 1,-4 0-6,5-3-5,-5 6-3,1-5 15,-4 4-2,-4-5 0,-3-4 6,-3 0 1,-2-3-7,1 4 1,4-3-36,0 3 6,-1 2 16,-3-9 0,4 9-70,0-3-16,4 2 93,-7-2-32,9 2 64,-4-2 1,5 5-41,0 2 0,4 0 132,0 4 1,4-3-66,-1 3 0,3-3 122,1 4 0,1-2-82,-2 1 0,1 3 23,1-3 1,-2 2-138,1-2 0,-3 1 81,-1-4 1,-1 1-145,2-1 0,-2-3 177,-2 3-269,-4-3 1,0-1-84,-6 0 1,-9 0-326,-4 0 588,-1 0 0,-7-5 0,-2-1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30.1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365 56 8050,'11'-6'33,"-4"0"75,0-5 1,-4 4 166,0 0 1,0 3 25,1-3-411,-3 4 1,-1-2 159,-8 5 0,-2 5-164,-5 2 1,1 4 133,-4-1 0,1 3 50,-2 1 0,-1 0-174,1 4 1,0 0 9,0 5 1,0 0 9,4 3 1,-4 1 47,0 7 0,3-1-41,1 0 0,3 0 19,1 0 0,0 0-13,0 0 0,4-4-21,-1-4 1,5-2-124,-5-1 1,1-5 116,-4-2 0,4-3 98,-1 0 0,1 3 0,-4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33.2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563 122 6542,'0'-6'375,"0"-4"-359,0 8-97,0-3 120,-5 1 1,3 2-7,-5-2 1,1 2 198,-2-2-196,-2 4 1,4-6 10,-5 6 1,0-1-11,0-3 1,2 3-41,-2-2 0,3 1 36,-7 2 1,3 0 2,1 0 1,-4 0-60,0 0 1,0 0 51,0 0 0,1 0-25,-4 0 1,3 0 11,-3 0 0,1 4 5,-2 0 0,3-1-8,1-3 1,1 0-3,-4 0 0,5 4 1,-2 0 1,3 3 3,0-3 0,1 4-38,1 0 0,-2-2 50,1 1-63,0 1 1,0 2 38,0 2 1,5-1-25,2-1 1,-1-2 19,2-1 0,-2-1-10,1 2 44,3 2 1,-4-4 6,5 5 1,-4-4-17,1 0-8,-1 1 1,0 3-31,0 0 28,1 0 0,0 0-47,-1 0 31,0 0 1,4 0-11,0 0 6,0-5-5,0 4 8,0-4 0,0 1-1,0 1 77,0-6 1,1 6-68,3-4 1,2 0 21,5-4 1,-2 1-27,1 3 1,-1-3-3,6 3 0,-3-3 7,-1-1 0,2 2-1,1 1 0,-1-2-26,6 3 1,-5-3-8,5-1 0,-4 1-31,3 3 0,1-3 48,3 3 0,-1-3-18,2-1 0,-1 0 13,0 0 1,0 0 23,0 0 1,-4 0-4,0 0 1,1-1 3,3-3 1,-3 2-12,-1-5 0,-3 3 6,3-4 1,-3 5 0,3-5 1,-3 4-3,3-2 1,-3 0-5,3-2 0,-3-2 1,3 3 1,-4 1-2,0-2 0,2 2 7,-1-1 1,1-2-1,-1 6 1,-3-6-6,3 1 0,0 2 2,0-1 0,0 1-7,-4-2 0,0-1 6,0 2 1,0-4 31,0 1 0,-3 0-30,-2 3 1,1-3 130,0 2 1,-2-1-84,-5-3 0,0 2-34,0-1 0,-6-1-109,-5 2 1,-3-3 115,-7-1 0,0 0-91,-9-4 1,0 4 5,-7 0 1,1 3-165,-4 3 0,0-2 18,-5 3 1,0 2 203,-3 2 0,-2 1 0,-5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1.7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67 111 7991,'11'-5'0,"-4"3"-193,1-6 118,-1 1 0,1 1 765,-2 2-349,-3-2 1,3 5-183,-2-2 1,-2-3-270,6 3-197,-6-1 266,8 4 1,-8 0-220,6 0 276,-5 0-92,6 5 0,-8 1-54,3 5 0,-3-3-32,-1-1 0,0 0 124,0 4 0,0-3 13,0-1 1,0-4 59,0 5 1,-3-4-88,-1 3 91,-4-5 0,1 4-55,-4-6 1,4 0 42,-1 0 0,1 0 46,-4 0 0,0-2 5,0-2 0,3 2-17,2-5 0,2 1 91,-4-2 0,2-2-143,-1 3 0,1-1 38,2 0 0,3-2-92,-3 3 1,3 1 87,1-2 0,0 5-160,0-5 1,1 6-48,3-2 112,2 3 1,5 1-15,0 0 0,0 0 26,0 0 1,-4 4 35,1-1 1,-2 6-30,1-1 1,2 1 16,-6 2 0,5 0-29,-4 0 0,-1 1 4,-3-2 0,0-2 12,0-1 0,0 1-6,0 2 1,-1 0 54,-3-3 1,2 2-51,-6-5 0,5-1 62,-5-3 1,1 4-54,-4 0 0,4-1 116,-1-3 1,1-1-103,-4-2 0,4 0 122,-1-4 1,4 0-13,-3 1 1,4-5 48,-5 4 0,6-2-70,-2-3 1,3 1 32,1 1 1,0-2 34,0 1 0,1 1-65,3 3 0,1-3-32,2 3 1,3-2 30,-3 2 0,3-1-161,1 4 0,-4 0 27,1 4 1,-1 0-119,4 0 0,0 2 131,0 1 1,-3 3-25,-1 5 1,-1 2-113,2 1 1,-4-1 122,-4 6 0,0-5-46,0 0 0,0 2 39,0-1 1,0 0 60,0-5 0,-4 1-15,1 1 0,-6-5 14,2 0 1,1-4 99,-2 1 1,1-4-124,-4 0 0,4 0 258,-1 0-229,1 0 1,-3-4 190,3-4 0,-3-1-63,2-3 0,4 1-38,0 1 0,3-2 6,1 1 1,0 1 4,0-2 0,0 1-73,0 1 1,0-2-1,0 1 1,5 0-57,2 0 1,-1 2 69,2 1 0,-4 2-354,2 2 196,2 3 0,3-4-96,0 5 0,0 1 177,0 3 0,-1 2-14,-3 5 0,3 0-31,-2 0 1,-2 0 19,1 0 1,-5 4-43,2 0 1,1 0 46,-2-5 0,1 1 2,-4 1 1,0-2 21,0 1 1,-4-3-5,1-1 0,-6-4 19,2 0 0,1-1 20,-2-2 1,1 0 9,-4 0 1,0 0 14,0 0 1,0-4 68,0 0 0,0-5-59,0 2 0,4-3 45,-1 0 0,2-5-21,-1 0 0,2-1 82,5 2 0,0 0-62,0-5 0,0 6 4,0-1 0,0 1-31,0 2 1,5 0 52,2 0-189,3 0 0,1 5 81,0 2 1,0 3-170,0 1 1,-4 1-3,1 3 0,-1 2 94,4 5 0,0 2-45,0 1 1,-3-1-8,-1 6 0,-5-5-20,2 5 0,-3-5 59,-1 0 1,0 2 61,0-1 1,0 0-54,0-5 1,-5 1 116,-2 1 0,1-3-37,-2-1 0,1-4 7,-4-4 0,0 0-22,0 0 0,0 0 16,0 0 0,4 0 110,-1 0 1,1-4-69,-4-4 0,4-1 99,-1-3 1,6 1-68,-2 1 1,3-5 50,1 0 0,0 0-76,0 4 0,0-3 22,0-1 1,5 0-32,2 4 1,-1 0-3,2 0 0,-1 1-115,4 3 1,0-2 112,0 6 0,-4-1-197,1 4 0,-1 1 36,4 3 1,0 2-21,0 5 0,-3 4 60,-1 0 0,-3 4-18,3-1 0,-4-1 23,0 2 1,-2-2-5,-1 1 1,0 2 14,0-5 1,-1 0 6,-2-5 1,0 2 114,-4-1 1,0-4-111,0 0 1,-2-5 128,1 2 1,-2-2-65,-1-2 1,0-2 63,0-2 1,0-2-35,0-4 0,0-1 9,0-1 1,1-2 18,3-1 1,-2-3-52,6 3 1,-5-1 146,5 1 1,-1 3-76,4-3 1,0 0-43,0 0 0,1 1-16,3 7-89,2-2 1,5 7 16,0-2 1,-2 3-147,1 1 0,-4 5 72,9 3 0,-5 2 83,5 5 0,-3-1-40,-1 4 1,-1 0 7,-2 4 1,0-3-123,-4-1 0,3-3 80,-3 3 0,-1-3-5,-3 4 1,0-7 86,0 3 1,-1-6-7,-3-2 1,-2-4 3,-5 0 1,0-1 109,0-2 1,0 0 6,0 0 0,0-5-112,0-2 0,0-3 242,0-1 1,0-1-31,0-3 1,0 1-112,0-4 0,5 5-34,2-2 0,-1 1 2,1-1 1,1 3-50,3-2 1,0-3 105,0 3-133,5-1 1,1 4 51,5 0 0,0 5-143,0 3 1,-4 1 80,1 2 0,-1 0-99,4 0 1,0 5 83,0 2 1,-4 3-103,1 1 0,-2 1 37,1 3 0,-1-3 60,-2 3 1,-3-3-8,3-1 1,-3 1-7,-1 3 0,-1-6 60,-3 2 1,2-2 8,-5 1 1,1-2 18,-2-1 0,-2-4-6,3 0 0,-3-1 5,-1-2 0,0-2 95,0-1 1,0-3-66,0-6 1,1 2 109,3-1 0,-2-1-79,5 1 0,-3-3 56,3-1 0,1 1-73,3 2 0,0-3 3,0 1 0,1-1-45,3 4 1,2 0-8,5 0 0,0 1-97,0 3 0,0-1 117,0 4 1,0 0-147,0 4 0,0 0 67,0 0 0,0 5-72,0 2 0,-3 3 94,-1 1 1,-4 1-6,5 3 1,-5-1 11,0 4 1,-3-5 7,-3 2 0,0 1-6,-5-1 1,1 1-8,-4-1 0,3-3-503,-3 3 179,2-3 0,-7-1-434,5-1 774,0-4 0,-5 5 0,-1-5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2.4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276 133 7289,'6'1'-109,"-2"2"0,-3 0 332,-1 4 95,0 1 0,0 3-293,0 0 0,0 0-4,0 0 0,-3 0-291,-1 0 282,-5 0-111,3 0 1,-2-1 145,2-3-46,3-2-55,-2-5 37,5 0 50,0-5 0,0-1-33,0-5 0,5-2 55,2-1 0,3 1-50,1-6 0,0 5 105,0-5 0,4 5-73,-1 0 0,1 1 4,-4 3 0,4 0-38,0 3 1,0 1-2,0 6 1,-3 0-19,3 0 1,-4 6 40,-4 1 0,3 3-68,-2 0 1,0 3 42,-1 1 1,2-1-24,-5 1 1,3-1 5,-3-2 0,3 0-1,-3 0 0,1 0-7,-2 0 1,0-4-4,4 1 1,-3-6-26,3 2 1,-3-3 35,3-1 1,1 0-145,2 0 0,5 0 121,0 0 1,3-1-9,-3-3 0,5-2 85,-2-5 0,1 0 6,0 0 1,2-4-1,-3 0 1,-2-3 20,-1 3 0,-3-3 85,-1 3 0,-3-1-73,-1 1 0,-5 3 15,2-2 0,-3 1 31,-1 2 113,0 1-224,-5-2 1,-1 6-1,-5 3 0,4 1-11,-1 2 0,1 5-126,-4 3 0,0 2 85,0 5 1,-4-1 46,0 4 1,1 1-35,3 2 1,0 0 19,0-2 0,4 1-42,-1-1 1,2-2 19,-1 1 1,-2-4 6,6 1 0,-1-3 36,4-1-23,0-5 321,0-1-250,0-5 1,4-5-91,4-2 0,2-4 53,1-4 0,0 2-15,0-6 0,0 2-2,0-1 1,0-2-14,0 5 0,0-3 73,0 3 1,-4 1 113,1 3 1,-6 3-57,2 1 1,-1 4-71,0 0 0,-2 3-160,3 3 1,-3 3 166,-1 6 1,0 3-62,0 4 1,1 1 26,3 3 1,-2 2-10,6 1 1,-2 5 119,1-2 0,3 3-128,-3 1 1,5 4 156,2 0 1,-1 8-61,1-1 0,-3 2 5,-3-1 1,0-1-96,-4 0 1,-1 3-18,-3-3 0,-4-1 17,-4-10 0,-8 2-121,-6-9 0,-1 2 41,-6-6 0,-4 2 63,-4-10 1,-6 1-219,-1-5 0,-6 0 102,-4-2 1,-2-3-480,1-5 0,-3 0 98,-1 0 0,1-4 496,7 0 0,2-2 0,5 1 0,0-5 0,-1-2 0,1-3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2.9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342 188 8000,'12'-16'-534,"3"-3"1,-3 3 266,3 1 0,-1 0 463,1 0 0,-3 0-51,3 4 1,-5 1 104,-2-2 1,1 3-38,-1 1 0,-2 0-37,1 4 1,-4-1-3,0 1 1,0 3 207,0-2-327,-1 1 0,2 4 96,-4 1 1,0 0-203,-4 9 1,-1-3 103,-3 10 0,-2 1 7,-2 5 1,0 0 34,-6 4 0,0 2-7,-5 6 0,1-3-57,1 3 1,-2 0-101,1 0 0,0 5-54,0-1 1,-3-2 113,-2 1 0,2-5-35,3 2 1,1-2 46,2-2 1,0-5-78,5-2 0,-1-3 122,3-1 0,2-1 312,-1-3-217,-1-2 0,3-5-68,1 0-47,-2-5 0,8-1 88,-5-5-188,4 0 175,-2 0-46,5 0-1423,0 0 1011,5 0-96,-3 0-226,2 0 677,-4 0 0,0 0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7.7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496 100 7774,'4'-7'-601,"-1"0"1,3 4 272,-3-1 647,-2-2 1,4 4-63,-5-6 0,2 6 2,1-2-105,-2-2 0,5 4 133,-6-5-42,0 4 33,0-2-358,4 5 203,-2 0-209,2 0 1,-5 0-127,-2 0 198,1 0 1,-8 2 16,3 1 0,-3 0-19,-1 4 1,0-5 14,0 2 1,-1 1 10,-3-2 0,-1 3 4,-2-3 0,-6-2 9,1 3 0,-2-3-3,-1-1 0,-1 0-6,-2 0 0,-2 0 100,6 0 1,-2 0-28,6 0 1,0 0 10,3 0 1,1 0-122,7 0 85,-2 0-66,1 0 1,5 1 96,2 3-322,4-3 148,0 9-188,0-8 168,4 7 70,-2-8 88,2 4 256,-4-5-70,5 0-110,-4 0 159,4 0-169,-5 0 16,0 0 90,0 5-99,0-4-22,0 5 14,0-2-101,0-2 93,0 7-131,0-3 0,0 6 45,0-2 0,0-2-7,0-1 1,0 1 17,0 3 0,0 3-14,0 1 0,-3 3-44,-1-3 1,-1 5 48,2-2 0,0 3 11,-4 1 1,3-4-30,-3 1 1,4-1-3,0 4 1,0 0-3,0 0 1,1 1-3,-2 3 1,2-2-28,-2 1 0,3 2 23,-3-1 1,3-1-25,1-2 0,0 0 29,0 2 1,0-1-25,0 2 0,0-7 34,0-1 0,0 0 5,0 0 0,-1 2 68,-3-6-39,3 1 1,-4-1 7,5 1 1,0-3 97,0-5 0,0 0-123,0 4 0,0-3 29,0-1-112,0 0 1,0 4 96,0 0 0,0-3-168,0-1 97,0 0 5,5 4 1,-4 1 26,3-2 1,-3-2 0,-1-1 1,1-1 74,3 2 0,-3-2-59,3-3 160,-3-1-126,-1 2 223,0-4-185,0 0-100,0-4 1,1 2 4,3-1-36,-2 1 19,2 2-82,-4 0-292,0 0 124,5 0 168,-4 0 0,5 0 63,-2 0 8,-3-4 1,5 2 24,-2-2 0,-2 4-58,6 0 0,-4 0 115,3 0-78,1 0 0,2 0 49,1 0 1,1 0-26,-2 0 1,1-2-2,1-2 1,0 4-1,3-4 1,-2 2 0,5 2 0,-3 0 113,3 0 1,-4 0-115,1 0 0,0 0 45,0 0 0,1 0-29,-1 0 1,-3 0-17,2 0 0,3 0 1,-3 0 0,1-3-2,-4-1 0,0 0-4,0 4 1,0 0-7,0 0 1,2 0 38,1 0 0,-1 0-29,1 0 1,-1 0 71,-3 0 1,1 0-51,1 0 288,-2 0-270,1 0 21,1 0-85,-2 0 8,-3 0 0,-3-1-86,-4-2 132,0 1-72,0-2 22,0 4-105,0 0 119,-4 0 27,2 0 5,-3 0 107,5 0-128,0 0-21,0-6 0,-1 5 27,-2-2 0,1 0 16,-2-1 7,4 3-307,0-8 155,0 3 0,0-6 30,0 1 1,-4 4 59,0 0 0,0-1-16,4-3 1,-1 0 102,-2 0 1,1-1-90,-1-3 1,0 3 143,0-3 1,1 0-123,-2 0 0,0-4 48,0 5 0,0-6 30,4 1 1,-1 2 7,-3-1 0,3-1 62,-2-2 0,1-1-61,2-1 0,0 2 7,0-2 1,0 0-97,0-3 0,0 3-7,0-2 0,0 0 19,0-1 1,0 3-129,0-3 1,0 3 104,0 1 1,0 4 20,0-1 0,0 2-1,0-1 0,0 1-23,0 2 1,-4 3 88,1-3 1,0 3-63,3 0 0,0 2 6,0-1 1,0-1 2,0 1 1,0 1-2,0-2 0,0 1-12,0 1 1,0-2 10,4 1 0,-2 1-104,1-2 1,-2 5 85,-1-1 1,0 1-185,0-4 0,0 4-10,0-1 1,0 5-141,0-5 1,0 5-412,0-4-533,0 4 381,-4-2 0,-2 5 904,-6 0 0,1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0.9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6423,'0'-6'-376,"0"1"308,0 1 88,0 2-114,0-3 34,0 0 60,0 4 0,0-9 0,0 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2.2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155 0 7612,'-6'2'36,"2"1"1,-1 0-28,2 4 1,-3-3 11,3 3 1,0 0 18,-4 4 1,-1 1-11,-2-2 1,0 5-13,3-1 0,-6 5-3,6-4 1,-6 5-39,6-2 0,-3-1 44,0 2 1,2-5-8,1 5 1,4-6 7,0 1 0,1 0-11,2 1 1,0-3 11,0 3 1,0-7-9,0 0 0,2-2 14,1 1 1,0 1-22,4-4 0,1 4-1,2-5 0,1 5-7,1-4 0,-2-1-14,1-3 10,1 5 1,-1-4 10,-1 3 1,2-3-2,-1-1 1,-1 0-4,2 0 1,-5 0-13,1 0 0,-5 0 16,4 0-72,-4 0-11,2 0-172,0 0 197,-4 0-20,4 0 34,-5 0-39,0 0-16,-5 0 0,2 0-14,-4 0 0,3 0-170,-3 0 0,4 0 276,-5 0 0,1 0 0,-5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8.4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132 123 7945,'5'-7'-1359,"-3"1"1221,2 2 162,-4 3 1,0-5-5,0 3 21,0 1-88,-4-8 1,-3 8 58,-3-5 0,2 3-32,1-4 1,-1 6 33,-2-2 0,2 0-1,1 0 1,3 0 265,-4 4-262,6-5 1,-4 4-37,2-2 71,3 1-74,-4 2 1,5 2 37,0 1 0,4 0-6,0 4 0,3-3-16,-4 3 1,6-4-3,-1 5 1,-2-4 12,1 3 0,0-3-1,4 3 1,-3-4 46,-1 5 1,-1-4-31,2 3 141,2-5 1,-6 4-70,4-2 1,-2-2 23,-3 1-137,-1-2-17,2-1 20,-4 0 2,0 0 1,-3-1 14,-1-2-1,-3 0 57,3-4 1,-5 3 30,3-3-30,0 4 1,0-6-59,3 6 57,1 0 10,-2 3 15,4 0-231,0 0 83,4 0 59,-2 0 1,4 3-12,-3 0 0,-1 1 10,2 1 0,-2-4-36,2 3 41,-4 2 1,6-3-51,-6 4 46,0-4 1,0 3-118,0-3 103,0-2 8,-6 4 1,6-3 24,-4 2-1,2-4 1,2 6 163,0-2-175,0-2 0,0 4-7,0-3 1,0 0 26,0 4-18,0-5-14,0 8-6,0-4-3,0 5 19,0 1 1,2-6 27,2-3-34,-4 3 65,6-4-48,-6 2 13,0 2-15,0-6-2,0 6-4,-6-6 1,4 0-4,-5 0 1,4-2 24,0-2-18,-3 4 44,0-10 0,0 7-42,2-4 0,1 4-9,0 0 1,1 0-18,-1-1-1,1 4 5,2-6 1,0 6 1,-1 0 282,-2-4-252,1 2-24,-2-3 22,4 1 0,-4 1 1,0-4 0,-1 5 8,1-2 4,3-2-60,-8-1 28,7-3-45,-8-2 50,9 1 0,-7 1 97,4-2 1,0 5-81,4-1 4,0 6-19,0-8 1,4 8 0,0-5 0,1 4-19,-2 0 0,0 1 31,4 2 1,-4 0-40,5 0 1,-4 0 33,3 0 26,-5 0-50,8 0 17,-8 0 0,4 0-40,-3 0 1,-1 2-42,1 1-55,-2-2 118,-1 4-76,0-5 37,0 0 90,0 5-95,0-4 224,0 5-107,0-6 25,0 0-40,-4 0-17,-3 0 1,0 0-97,0 0 100,5 0-261,-9 0 217,10 0-17,-8 4-25,7-2 25,-2 7 0,4-3 4,0 6 0,0-6 8,4 2 0,-2 1 22,6 5 0,-1-1-13,5 1 0,-3-2 68,-1-1 1,2 4-82,-4 0 45,4 0 0,1-4-29,-5-1 0,1-2 3,-4-1 8,-1-4-2,3 2 0,-10-5-7,-3 0 3,-2 0 0,-1 0-31,1 0 1,-2 0 25,1 0 0,4-2-168,0-1 115,5 2-12,-9-4 162,10 5-112,-4 0 0,5-2 100,0-1-102,0 2 286,0-5-231,0 6-8,0 0 0,-1-3 102,-2 0-34,1-1 62,-2-1 1,4 2-90,0-4 1,0 3-16,0-3 1,0 3-31,0-3 77,0 0-152,0-5 89,0 1 1,0 1-92,0-2 0,0 5 58,0-1-7,0 2 1,0-6 102,0 1 0,0 4-66,0 0 62,0-1 1,0 1-67,0-1 0,0 5 47,0-4-88,0 4-39,0-7 58,0 9 1,0-5-21,0 3-171,0 1 173,0-3-36,0 5 1,0 0 18,4 0-201,-2 0 182,2 0-38,-4 0-111,0 0 37,0 5 113,0-3 1,0 4 90,0-3 1,0 0-117,0 4 95,0 1-56,5 7 0,-4 1 1,3 2 0,-3-1-28,-1-7 0,0 3 1,0 1 1,0-1 37,0 1 0,0-1-15,0-3 0,0 2-49,0-1 1,0-1 38,0 2 1,0-5 83,0 1-31,0-2 0,-1 1 17,-3-3 21,3 2 92,-4-5 1,5 2-108,0-6 1,-1 0-20,-2-4 0,1-1 32,-2-2 1,4-1-12,0-1 0,0 0 96,0-3 1,0 2-53,0-5 0,0 3 91,0-3 0,3-1-78,0-3 0,6 4 4,-1 0 1,-2 3 73,1-3 0,-4 4-75,5-1 0,-5 3-26,0 1 1,0 4 133,1 0-290,-4 4 1,6-2-7,-2 5-178,-2 0 1,7 5 37,-1 2 1,-2-1 44,1 2 0,-4 3 153,0 4 1,2-1-43,-1-3 0,3 1 41,-3-2 1,0 1-42,-4 1 1,0-6 191,0 2 14,0-1-48,0 5 30,0-2 1,-6-3-68,0-4 0,-4-2-20,-1-1 0,-1 0-9,-3 0 0,1-3-14,-5-1 1,7-1 22,-3 2 0,3 0-79,0-4 1,1 5 38,0-2 0,4-1-50,0 1 41,4 0 23,-2 4 1,7 0 130,1 0 0,3 0-80,5 0 1,4 4 103,0 0 1,-1 5-66,-3-3 0,1 0-56,-2 2 0,1-2 2,1 1 1,-5 2 3,0-5 1,-4 4-39,1 0 1,-4-2-46,0 1-48,0 1 1,-4 2 97,-4-4 0,-1 3-144,-3-5 0,1 4 73,1-5 0,-2 0-117,1-3 0,1 0 57,-2 0 1,5 0-66,-1 0-29,1 0 38,1 0 187,-4 0 0,9-4 0,-4-2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17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 39 7416,'5'-6'-449,"-4"1"431,4 5 0,-4 0 43,3 0-3,-3 0 76,4-5-59,-5 4 9,0-4 0,0 3 21,0-1-62,0 2-12,0-4 0,1 5 5,3 0-8,-3 0 0,5 1-3,-2 3 0,-3-2 23,3 6 1,2-1-47,2 4 1,-2-4 34,0 1 0,-2-1-100,4 4 104,-1 0 1,1-1 13,-1-3 45,-5 3 0,4-8 346,-2 6-258,-2-6-75,2 3-163,-4-5 1,-1 0 132,-2 0 1,0-4-217,-5 1 1,5-5 70,-4 5 1,3-1-179,-4 4 203,6-5 1,-7 3 367,5-6-212,1 6 0,2-7 90,-3 5 0,3 0-106,-2 0 42,1 3-114,2-9 0,-4 8 1,1-6-15,-1 6 1,4-4-28,0 2-267,0 3 310,0-4-10,0 5 75,0 0-80,5 0 0,-3 1 63,6 3 0,-4 1-35,2 2 3,2 3 0,3-5 6,0 2 1,-4 1 3,1-4 0,-5 1 43,0-1-47,-2-3-122,-1 4 109,0-5 1,-4-1-33,-4-3 0,-5 2-5,-2-6 0,-5 1-8,2-4 1,-3 0 32,-1 0 1,0 4-5,0-1 0,1 2 83,2-1 1,4 2-95,3 5 107,2-5 0,4 5-80,2 0 1,4 5 61,4 6 0,6 0-47,9 0 0,-2 4 5,1 0 1,1-1 21,3-3 1,0 3-4,0-3 1,-5 2-24,-2-6 0,0 2 45,0-1-128,0 1 109,-4-8-26,-4 4-5,-3-5-9,-4 0 0,-4-3-35,-4-1 0,-5-4-76,-2 0 1,-5 2-27,2-1 0,-2-1 106,2-3 1,-2 4 44,5 0 1,-3 3-51,3-4 0,0 5 181,0-5 0,6 6-82,-2-2 0,7 3-15,-4 1-18,6 0-11,-3 0 1,6 5-52,3 2 1,2-1 56,4 2 0,2-1-136,-1 4 0,0 0 107,0 0 0,-2-3-74,-1-1 0,1-4 29,-6 5 25,6-6 0,-8 4-3,2-2 1,-1-3 99,-2 5 1,-5-6-87,-2 0 1,-3-4 18,-1 0 1,0-3-9,0 3 0,0-4-4,0 5 0,-1-2 8,2 1 0,2 3 27,1-3-26,5 3 227,-8 1-130,8 0-48,-2 0-156,8 5 0,2 1 125,0 5 0,3-3-104,-5-1 0,4-3 85,-5 3 0,4-4-38,-3 5 1,3-4 17,-3 3 0,1-5-11,-2 2-12,-1 2 25,3-4 51,-5 2-40,0-4 1,-1 0 11,-3 0 7,-2 0 0,-5 0 2,-1 0 1,6-1 71,-2-2 193,1 1-258,-5-2 0,6 0 38,-2 0-210,5 0 232,-1 4-185,4 0 112,0 0 0,1 4-75,2 0 1,4 4 44,3 0 1,-2-2-7,-1 1 0,1 1 58,2 2 0,2-2 62,-1-1 98,0 1-179,0 3 0,-2-4 24,-1 0-105,-3-5 30,-5 4 1,-5-6-17,-3 0 1,-5-6-17,-1 0 1,-3-1 24,3 0 0,2 0 18,-3 1 0,3-3 24,1 5 1,3-1-55,1 2 42,0 1 96,0-2-31,3 4 1,4 0-48,4 4 1,3 2 2,3 5 1,2-1-20,-1-2 1,3 1 15,1-1 0,-1 2 90,-2 1 0,-1-4-86,0 0 1,0-1 159,0 2-158,0 1 1,-4-6 23,0 4-67,-4-4 0,0 2-108,-6-5 1,-3 0 3,-5 0 1,-2-2 124,-1-1 0,1 2-80,-6-3 1,5-1 44,0 2 0,-2-1 52,1 4-57,0-5 0,5 4 83,-1-3 1,3 3 5,1 1 246,4 0-256,-2 5 0,5 1 0,0 4 0,0-2 41,0-1 1,5 1-44,3 3 0,2-1 12,1-3 1,-1 2-13,2-1 1,-1 2 8,-1 1 0,-2-4 10,-1 1-355,-4-6 93,6 8-177,-7-9 397,2 4-110,-4-5 202,-4 0 0,-2 0-87,-5 0 1,3 0 25,1 0 0,4 0-29,-5 0 0,4 0 59,-3 0-17,5 0-44,-8 0 8,8 0 0,-2 1-12,4 3 1,0-2 41,0 6 0,1-4-36,2 2 0,3-2-15,0 4 5,4-1-1,-3 4 1,3-4-1,-4 1-8,0-6-259,-6 3 257,0-5 0,-6 0 52,0 0 1,-4 0-56,-1 0 0,-4-1 23,0-3 0,-3 3-24,3-3 0,0 3 0,4 1 1,1-4 7,-2 0 9,1 1 145,5 3 0,2 5-80,4 2 0,2 3 58,5 1 1,2 0-38,9 0 1,0 1 34,4 3 1,1-3-27,-2 3 1,2-1-2,-1 1 1,-1-5-31,-3 1-113,3 1 1,-9-8-198,3 4 163,-8-4 1,-3-4-99,-8 0 0,-6 0 87,-5 0 1,-3-4 33,3-4 1,-4 2 7,0-1 0,0 1-1,1-2 0,-2 0 34,5 4 1,0-1 90,5 1 0,-2 3 21,1-2 1,4 1-83,0 2 203,4 0-199,-2 0 0,7 2 99,1 1 1,4 3-108,3 6 0,5-2 1,0 1 0,1 1-14,-2-2 1,-1 1-11,1 1 0,-1-5-173,-3 0 0,-4-3 45,-2 3 74,-2-5 50,-2 4 1,-2-6-6,-2 0 0,-5-4 8,-6 0 1,-3-4-22,3 0 0,-3 2 74,3-1 1,0 5-63,4-2 0,1-1 94,-2 1-75,1 0 19,1 4 29,3 0 0,3 0 105,8 0 0,3 2-96,3 1 1,5 3-1,-1 6 1,7-5 33,-3 0 1,3 0-39,0 5 1,4-5 47,-3 1 0,3-5-44,-7 4 1,-2-4-107,-2 0 0,-1-1 24,-2-2 8,-5 0 1,-1-2-56,-5-1 1,0 0-193,0-4 0,-4 4 81,0-5 1,-4 4 46,1-3 215,1 5-222,-3-8 419,8 8-122,-4-2-70,5 4-32,0 0 1,5 0-6,2 0 1,3 0-54,1 0 1,-4 3 35,1 1 1,-1-1-54,4-3 0,0 0 38,0 0 0,-3 0-33,-2 0 0,-2 0 38,4 0-1,-6 0 1,5-3 10,-4-1 0,-2-1 3,3 2 1,-3 0-5,-1-4-10,0 5 0,0-4-121,0 2 0,1 2 43,3-1-89,-3 1 0,5 2 31,-2 0 0,-2 0 33,6 0 1,-4 2 44,3 1 1,-4-1-27,5 2 1,-5 0 191,5 0-140,-6 4 1,7-5 240,-5 4-163,-1-4 1,-3 3 21,0-2-77,0-4 1,-1 6 8,-3-6 1,-2 0-50,-5 0 0,0 0-107,0 0 1,-4-4-1,0 0 1,-3-3 102,3 3 1,-3-1-15,3 2 0,1 1 70,3-1 1,0 2 133,0 1 0,4-4-61,-1 0 278,6 0-260,-3 4 1,6 0 118,3 0 0,2 4-163,5 0 1,3 4 12,1 0 1,5-2-133,-2 1 0,-1-1 76,2 2 1,-2 1-59,1-1 0,-2-3 90,-5-2-267,0 4 95,0-6-87,-4 4 1,-9-5 166,-9 0 0,-5-4-13,-6 0 0,0-3 3,0 3 0,0-4-10,0 0 0,-4 4-13,1 0 0,-1-1 17,4 1 1,1 0 43,3 4 1,-2 0 5,5 0 0,4 0 157,4 0-50,4 0 81,-1 6 1,4 0-12,0 5 1,4-4-90,4 0 0,3 1-57,3 3 1,-2-1 5,3-3-104,-3 3 0,0-6 54,-1 4 0,-4-3-328,0-5 206,-4 5 80,2-4 33,-5 4 0,-5-9 9,-2 0 0,-3-4 29,-1 0 1,-4 2-5,0-1 0,-3 1 16,3-2 1,-3 0-11,3 4-21,0 1 0,4-1-25,1 0 27,4 0 0,0 6 158,6 2 1,0-2-51,0 5 1,2-3-41,2 4 1,2-5-39,4 4 1,1-3 11,1 3 0,-1-4-71,-1 0 0,-2 3 80,-1-3 1,-3 1-149,4-4 148,-6 0-197,2 0 142,-4 0-7,0 0 0,-4-4 11,-4 1 0,2-3-2,-1 3 7,-1 2 1,-2-9 0,-1 7 56,5-4 0,-1 4-48,4 0-371,1 2 228,-3 1-935,5 0 1069,5 0 0,-3 4 0,2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1.6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8073,'6'0'191,"-1"0"1,-4 5 0,1 3-89,2 2 0,0 1-34,-4-1 1,0 2-89,0-1 1,0-1-50,0 2 0,0 3 63,0-1 0,0 5-191,0-5 0,-4 5 65,0 0 0,-3 2-191,4 1 0,-1-3 81,4-1 0,0-1-18,0 1 1,0 3 3,0-2 1,0-4 254,0 0 0,0-3 0,0 0 0,0-2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3.4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232 133 7887,'5'-10'-533,"-3"-2"0,4 3 1384,-2 1-179,-4-2-499,6 4 1,-6-1-155,4-1 0,-2 5 80,1-4 1,-2 3-235,-1-3 218,0 4-133,-4-7 95,-2 4 0,-2 0-197,1 2 0,3 0-11,-4 0 0,5 0-85,-4 4 84,5 0 85,-9 0 147,10 0 1,-4 2-99,5 1 1,0 0 118,0 4 1,5 0-56,3 4 0,2 0 15,0 0 0,5 4-7,0 0 1,3 1 1,-3-2 1,3-1 25,-3 1 0,-1-1-1,-2-3 1,-1 0-12,-1-3 10,2 3-85,-6-8 8,-1 2 0,-11-8-3,-5-4 0,-1-2 8,-7-1 0,1 1-12,-5-2 0,5 3-45,0 1 1,3-2-1,-2 4 50,1 0-22,1 1 0,8 1 13,-1 1 1,5 0 208,-4 3-112,4 0 0,-2 0 145,5 4 1,5-2-43,2 6 0,3-1-121,1 5 1,1-2 43,3 1 1,-3 1-7,3-2 1,-3-2-153,0-1 1,-1 1 9,-1 2 1,-2-2-112,-1-1 0,-3-3 4,4 3-183,-6-4 326,2 2 0,-8-5-42,-4 0 0,-3-2 100,-3-1 0,0 0-88,-4-4 1,3 1 93,-3-2 1,4-1-32,0 1 1,1 2 10,3-1 1,-2 4-53,1 0 0,4-3-20,0 3 275,4 0-232,-2 3 118,5 4 0,1 2-106,3 5 1,2 1-10,5-2 1,0 1-47,1 1-7,-2-1 36,1-1-1,1 2 0,-3-5-86,-1 1 84,-4-6-46,-4 2 1,-4-4 42,-4-4 1,-1 2-2,-3-6 0,-3 4-62,1-3 0,-1 3-86,4-3 132,0 4 0,0-3-56,0 3 67,5 1-52,-4-2 148,9 4-132,-9 0 82,9 4-24,-4 3 0,5 0 28,0 0-12,0-5 1,0 5 17,0-3 132,0-3-152,0 4-66,0-5 72,-5 0-54,-1-5 0,-5 0 57,0-2-126,0-3 1,1 7 12,3-4-180,-3 4 252,4-1-12,0-2 124,1 6 126,5-6 1,0 8 103,0 2-231,5-4-8,1 6 1,1-6 15,1 0 1,-5 0-6,5 0 0,-4 0-26,2 0-133,-3 0 0,6-2-57,-6-2 1,1 2 40,-4-5 17,5-1 0,-2-2 60,3 4 0,-3-4 20,1 2 0,-2 2-19,2-1 1,-2 3 10,6-3 27,-1 4 0,4-3 11,0 3 1,0 1 95,0-2 0,-4 4-68,1 0 0,-2-2 213,1-2-234,3 3 0,-5-5-59,2 2 0,0 3 66,-3-2 0,-4 0-74,4 0-55,-2 1-125,-2-8 1,0 8-255,0-5 138,0 4 279,0-2 1,0 4-95,0-2 29,0 1 89,0-3 0,4 9 144,4-1 0,1 6-62,3-2 0,2 0-38,1 0 1,1 0 99,-1 4 0,-3-1-106,3-2 0,-3 0 172,-1-4-164,-1 5 0,-2-9 38,-1 4-84,-4-2-270,2-2 181,-5 0 0,-5-6 85,-2-1 0,-4 1-174,1-2 1,-3 2 100,-1-1 1,2-3-24,-3 3 1,-1 2 26,1 1 1,0 0-3,5 0 1,-2 0 53,1 4 0,1 0 22,-2 0 1,5 4 151,-1 0 0,6 4-61,-2 0 1,4 1 32,0 3 1,0-2-63,0 1 1,0 1 119,4-2 0,-2 1-111,6 1 1,-4-2-2,3 1-39,-5 1-49,4-1-183,-2-1 150,-2 2-341,2-6 222,-4 3 53,-4-7 0,-2 2-112,-6-4-17,1 0 1,1 0-6,-2 0 0,1-3-152,0 0 1,0-1-496,0 4 900,0 0 0,0-5 0,0-1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6.6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11 155 7447,'6'0'-837,"0"0"0,-6 0 837,4 0 0,-2-2-9,1-2 1,0 4 84,0-4-33,-1 2 0,4-1 4,-2-1 1,-2 0 56,5 4 189,-4 0-213,6 0-100,-3 0 1,2 0 114,-1 0-287,1 0 157,2 0 1,-2 0-16,-1 0 1,-3 0 22,4 0 1,-5 0-59,4 0 24,-4 0 1,3 0 30,-2 0 0,-3 2 184,2 1-188,-1-1 370,-2 2-218,0-4 0,-2 0 38,-1 0 1,2 0-11,-3-4 29,3 2-98,-4-3 1,4 4 77,-3-2-109,3 1 21,1-2 1,0 2-106,0-2 25,0 4-6,0-6 64,0 6 77,0 0-101,5 0 0,-3 2-34,5 2 1,-3-2 59,4 5-67,-1 0 3,4 4 0,-2 1-3,-1-1 0,-2-4-14,-2 0 0,-3-3-58,3 3 74,-3-4 7,-1 6 1,-1-7 7,-3 2 0,2-4-14,-6 0 1,5 0 71,-5 0 0,4 0-21,-3 0 0,1 0 9,-2-4 1,2 2 62,3-6 16,2 6 48,-9-9-104,9 5-35,-4 0 0,5 0 62,0 3-25,5 1 0,1-1-33,5 6 1,0 0-2,0 4 1,0 0-41,0 5 0,0-1-95,0-1 0,0 2-39,0-1 0,-5-1 36,-2 2 31,2-1 37,-5 0 1,-1-5 25,-7-2 0,-4-4-35,-4-4 0,1-2 6,-4-5 0,3 0 22,-3-1 1,5-2-2,-2-1 1,4-1 68,4 1 0,-2 3 123,5-2 0,0 1 27,4 2 0,2 1-105,2-2 1,3 3 59,7 1 0,4 0-23,4 4 1,-4 0-21,1 4 1,-1 0-36,4 0 1,-4 2-93,0 2 1,-3 2-144,4 4 0,-9 1-42,0 1 44,-1 3 0,-3-3 29,-2 3 0,-3-3-240,-1 0 261,0-6 0,-6 3 40,-5-6 0,-1 0 86,-6-7 1,-1 2-92,-3-6 0,0-1 59,0-5 0,1 1-31,3-1 0,-2 1 128,5 3 1,1-5 26,3 0 1,5 0 101,2 4 0,3 1-88,1-2 1,2 1-31,5 1 0,1 2-27,7 1 0,1 4 14,-2 0 0,5 1-2,-4 2 1,3 5 0,-3 2 0,0 4-157,0-1 1,-4 3-14,0 1 0,-1-2-96,-6 3 1,3-3 87,-4-1 0,1 1-37,-4-2 114,0 1 0,-5-5-32,-2-2 1,-3 1 50,-1-1 1,-1 0-48,-3-4 0,1-4-97,-4 0 1,3-3 102,-3 3 1,5-3 12,-2 3 0,3 0 28,1 4 0,3-3-3,1-1 1,4 1 16,-5 3 9,6 0 152,-3 0-130,5 0 214,5 0-184,1 4 0,4 2-87,-3 5 1,1-3 18,-4-1 0,4-3-10,-5 3-50,1 0-24,1 5 38,-4-1 24,-1-1 1,-6-3-43,-5-4 1,0-1 44,0-2 0,0 0-118,0 0 0,-1 0 103,2 0 0,-5 0-5,1 0 1,-1-4 6,3 0 13,2-4 0,-1 6 309,5-6-253,-4 6 0,8-5 78,-1 3-98,1 4 1,4-6 123,1 6 1,3 4-70,6 0 1,-1 5 9,-1-2 0,2-1-78,-1 1 0,-1 1-5,2 3 0,-5-4-244,1 0 209,-2 1 1,1 3-39,-4 0 0,2-4 57,-1 0-56,0-4 0,-8 3 31,0-2 1,-4-3-3,1 3 1,-3-3 4,-1-1 0,1-1 4,2-3 0,-1 3 54,1-3 0,2-1-57,-1 1 175,4-4-156,-1 2 0,4-5 146,0 0 1,1 3-17,2 1 1,3 1 65,6-1 1,-1-2-49,-1 5 0,5-3 10,0 4 0,0-5-176,-4 4 0,0-3 118,0 3 1,-4 0-537,1 4 182,-6 0-195,3 0 207,-5 0 253,-5 6 0,-6 0 0,-6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21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386 110 8213,'-1'-6'-1801,"-3"3"1398,3-3 429,-8 4 11,2-8-99,-4 9 75,0-4 0,4 2 148,-1-1-140,1 0-6,-4 4 1,-4-1 116,1-2-105,-1 1 7,4-2-120,0 4 105,0 0 1,0 0-11,0 0 0,0 0 8,0 0 26,0 0-184,0 0 158,5 0-61,1 0 52,5 0-25,0 0 187,5 0-1,1 0-155,5 0 285,0 0-275,0 0 1,5 0 47,2 0 1,3 0 13,1 0 1,1 0-25,3 4 0,-1-2 5,4 1 0,0-2-124,4-1 117,0 5-21,1-4 0,-3 4-48,-1-5 59,-3 0-8,-5 0-10,-5 0 22,-1 0-2,-10 0 46,-1 0 1,-16-1-34,-8-3-332,-2-2 295,-10 0 0,2-2-59,-4 4 53,0-5-7,6 8 1,-6-8-120,4 6 107,2-1-28,-4-1 1,7 4-13,-2-3 0,4 2 18,4-2 56,2 3-41,0-4 0,7 5 292,-1 0-277,6 0 2,-1 0 169,5 0-153,0 0-13,5 0-22,-4 0 58,4 0 5,0 0-190,1 0 156,5 5 0,0-4 25,0 3-159,0 2 123,0-5 0,4 5-76,-1-2 63,1-2 0,-4 7 1,4-6-35,0 4 27,-1-5 7,-3 4 0,0-6 0,1 4 1,-2-2-3,1 1 37,-5-2-35,4-1 1,-8 0-1,6 0 212,-5 0-197,1 0-107,-4 0 106,-4 0-3,-3 0 1,-9-1-158,-2-2 154,-3 1-24,-1-2 1,-4 0-4,-4 0 0,0-1-3,-3 1 17,8 3-5,-12-4 1,12 4-59,-4-2 133,4 1-78,-2-3 1,7 5 68,1 0 0,4 0 16,3 0 1,6 1-102,3 3 93,1-2 1,4 6 1,1-4 1,7 0-20,5 0 1,8-3 5,-1 3 1,4 1 0,0-2 162,2 6-183,5-8 0,0 8-44,0-5 52,0 0 4,5 0 1,-2-2 72,4 6-71,-10-6 13,7 3 8,-14-5 18,0 0 0,-3 6 6,-12-6-16,1 6-78,-18-6 38,1 0 1,-12-4-274,1 0 268,-6 0 1,0 3 30,-4-3-312,-1 3 118,2-4 1,1 5-72,5 0 88,0 0 1,0 0 34,0 0 92,5 0-94,1 0-72,5 0 21,0 0 252,5 0-170,6 0 10,6 0 0,6 4 316,3 0-159,2 5 0,5-9 155,0 4-162,5 2 1,-3-4-45,6 1 149,-6 3-171,8-4 0,-8 4 72,6-2-170,-6-4 118,3 6 1,-6-3-237,-2 1 240,1-1-4,-7-3-235,-2 0 206,-6 0-109,-5 0 39,0 0 1,-9 0 29,-2 0-171,-7 0 71,-4 0 1,-3-3 74,-4-1-213,0 1 222,0-3 1,-2 6-42,6-4 19,-1 2 0,4-1 3,0-1 1,5 0 13,3 4-37,1 0 57,2 0-57,5 0 163,1 0-22,15 0 0,6 5-111,9 3 293,6-4-123,-3 6 1,5-7-118,0 4 183,0 0-81,6-1 1,-6 3 147,4-5-169,3 4-29,-11-6 0,4 2-149,-7-4 182,-8 6-126,-2-6 18,-6 6-8,-9-6 0,-4 0-22,-9 0 1,-7-4 70,-3 0-248,0 0 99,-10 4 0,7 0-89,-4 0 184,4 0 0,0 0-39,6 0 12,-1 0 9,3 0 1,-1 0 111,3 0-138,8 0 5,-3 0 33,9 0 2,-4 0 1,7 4 209,1 0 31,3 5-221,10-8 0,1 8 194,5-6-158,-5 6 22,4-8 0,-3 7 19,3-4 1,0 1-22,-2-2 3,-3-1 26,-5 2-4,0-4-119,0 6 108,-5-5-140,-1 4 95,-5-5 0,-1 0 6,-3 0-281,-2 0 120,-10-5 1,3 4-32,-6-3 151,1 2 1,-1 2-17,1-4-141,5 2 135,-3-2 1,1 4-33,0 0 163,1 0-167,8 0 72,-4 0-57,3 0 17,1 0 301,2 0-265,4 0 2,4 4 185,2-2-178,5 8 1,1-8 19,3 5 282,-3-4-282,9 6 0,-7-6 38,5 4-86,-6-4 93,3 2-180,-6 0-25,2-4 175,-6 4-161,-1-5 142,-5 0-22,0 0-237,-10 0 231,3 0-49,-14 0 1,0 0-9,-5 0 1,-1 0 4,2 0-41,1 0 67,-3 0 0,9 0-107,0 0 87,4 0-17,-2 0 53,5 0-41,5 0 0,1 5 342,10-4-186,1 9 0,10-8 10,3 5 0,2-3-19,0 4 1,3-2-26,1 1 256,-2 3-270,4-9 1,0 8 109,-2-6-336,-4 1 299,-1 1-184,-7-4 129,3 4-22,-10-5-241,-1 0 213,-5 0 1,-1 0-71,-3 0 0,-4 0-7,-6 0 0,1 0 20,-6 0 1,5 0-8,0 0 0,-2 0 23,1 0-99,0 0 80,5 0-92,-1 0 106,-1 0 0,5 0-24,0 0-31,4 0 54,-1 0 0,4 1 146,0 3-141,0-3 1,3 5-19,1-2 199,4-3-167,-2 9 0,6-7-17,-1 4 330,-1-5-306,2 8 1,3-8 200,-1 1-153,1 3-25,-5-5-81,2 4 86,-6 0 0,3-4 23,-7 4-320,8-5 290,-9 0-189,4 0 136,-10 0 25,-6 0 0,-3 0-50,-4 0 23,0 0 14,-4 0 0,-1 0-217,2 0 207,3 0 0,3 0 64,3 0-67,1 5-3,1-3 64,3 2 0,-1-2 114,4 1 1,2 0-170,5 4 377,8-5-204,2 8 1,8-8-21,-3 6 1,3-4-8,0 3 1,2-5 10,-1 2-53,-1 2 1,2-4-174,-1 1 215,-5 3-136,-1-4-367,-5 2 308,-5-4 1,-6 0 23,-8 0 1,-6 0-24,-5 0-133,-6 0 187,2 0 0,-8 0-197,5 0 175,1-4 1,2 2-13,2-1 1,2 1-25,1 2 19,4 0-32,3 0 23,1 0 2,9 5 350,1 1-186,7 6 0,5-5 294,2 0-259,3 0 1,6 1 10,-2-1 1,4-1 86,-3 2-188,3 2 134,-8-10-106,0 6 1,-1-5 80,-5 2-245,-5-1 50,-1 3 178,-5-5-459,0 0 199,-5 0 1,-2 0-19,-8 0 1,3 0 132,-9 0 0,3 0-282,-3 0 267,-1 0-38,5 0 51,-4 0-23,9 0 0,-6 0-64,3 0 236,3 0-194,1 0 1,1 0 47,9 0-1,-4 0 1,6 4 354,3-1-169,3 6-75,3-8 1,3 7 225,1-4-298,-1 4 38,7-6-95,-7 8 81,7-9 1,-7 7-36,1-4 1,-1 0-20,-3-4 1,-2 1 29,-1 2-162,-4-1 0,0 3-99,-6-5 241,-3 0-31,-10 0 1,2 0-161,-4 0 3,0 0 143,-5 0 1,1 0-53,1 0 53,3-5 1,-1 3 18,4-1-20,0 2 0,4 1-53,0 0-44,5 0 97,1 4 0,5-1 245,0 4 25,0-4-253,10 7 1,-3-8 178,8 6 15,-3-6-148,4 8 100,-3-9-104,2 9 0,0-8 30,0 6 14,0-6-60,-5 3 1,-2-1-185,-1 0 0,-5-1 60,-2-3 122,-6 0-26,-5 0 0,-5 0-221,-2 0 225,-3 0-51,-6 0 1,4 0-14,-2 0 1,1-3 9,2-1 200,0 0-158,0 4 1,5-1-34,2-3 116,3 3-94,1-4 247,5 5 13,1 0-132,14 0 1,3 1 370,6 3-374,3-3 1,-8 5 24,6-2 1,-6-3 0,2 3-178,-3-3 181,-6-1 32,4 0-244,-4 5 188,0-4-228,-1 4 62,-10-5 0,-1 0 14,-5 0 1,-3 0-256,-1 0 321,-5-5-284,3 4 119,-5-4 0,0 5 88,0 0-185,5 0 97,-4 0 0,3 0-155,-3 0 210,3 5 28,3-4 0,7 8-88,1-6-132,4 6 125,-1-8 0,4 9-306,0-3 481,4-2 0,2 10 0,6-3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2.9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3075 11 8187,'33'0'-189,"0"0"0,-4-1-957,-4-3 1177,-6 3 581,-8-4 0,-14 9-307,-12 0 0,-9 4-183,-16-1 0,-8 2 73,-14-2 1,-12 2-359,31-7 0,-2 0 0,-3-1 0,-2 2 330,-6-3 1,-2 0-1,-2 0 1,-1 0-524,-10 0 1,-2 0-1,24 0 1,-1 0-1,-1 0 406,-3 0 1,0 0-1,0 0 1,-3 0-1,1 0 1,-2 0-66,0 0 1,-1 0 0,0 0 0,5 0 0,0 0 0,1 0 12,0 0 1,0-1 0,1 2 0,-23-1 0,3 0-52,1 2 0,2 0 1,1 1-1,0 0-227,3 2 0,1 1 0,6 0 0,2 0 241,3 2 1,2-1-1,5-1 1,1 2-105,5 1 0,0 0 0,3-2 0,-1-1 45,-35 9 0,14-3 99,4 0 0,12-1 318,6-1 0,6 2-479,4-1 0,3 0 928,9 0 1,2-4-1093,5 1 1,0-5 741,4 4 1,2-3-872,6 3 0,2 1 330,4 3 1,8 0 122,4 0 0,10 0 0,7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24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 7863,'6'-2'496,"-2"-2"-251,-3 4 0,1-6-391,1 6 41,-2 0 196,5-4-733,-6 2 282,0-3-167,0 5 294,0 0 0,0 5 1,0 1-1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33.6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706 56 7847,'17'-11'-256,"1"0"0,-1 0 501,1 0 1,-5 5 411,2 2 1,-6 3 47,-2 1-494,-4 0 0,0 5-43,-6 2 0,-4 8 27,-3 3 1,-7 4-14,-1 4 0,-7 3-13,-5 8 0,-3 4-169,-4 7 0,2-2-1186,-6 5 950,1 5 233,18-25 0,0 0 0,0 2 1,0 1-73,0 1 0,0 0 0,0-1 0,1 0-82,1 0 0,0 1 0,-1-2 0,1 0 129,-13 30-89,-3 2 112,13-14 0,-4 3 16,5-10 1,4-1-8,-1-3 0,6-1 3,-2-6 0,3-4 18,1 0 218,0-4-101,0-3 1,5-3 266,2-4 1207,-2 0-1494,5-9 544,-4-1-780,5-5-1518,0 0 1,5 0 28,2 0 1603,3 0 0,6-5 0,1-1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38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0 110 8512,'7'-6'746,"-3"1"0,0 7-716,0 1-6,0 3 0,-4 6 132,0 3-268,0-3 1,3 13 90,1-3 1,0 4-33,-4 0 1,0 2 130,0 5 109,4 5-85,-2 1 1,6 2-27,-4-1 0,3-1 2,-3 2 0,4-4 72,-5-4 0,4-3-61,-3 0 0,3-6-108,-3 2 0,4-3 27,-5-1 1,2 1-54,-1 3 1,1-3 66,2 3 0,2-6-17,-6-2 0,4-5-80,-3 2 1,3-3 86,-3-1 0,0-3-35,-4-1 45,4-4 213,-2 1-176,3-4 0,-5-1 89,0-2 1,-1 0-158,-3-4 0,2 1 8,-6-2 1,4-1 76,-3 1-300,5 3 117,-3-5 1,1 8 62,1-6 0,-1 5 35,4-4 0,-4 3-44,0-3 1,1 3 33,3-4 0,-4 5 7,0-5 1,0 1 3,0-4 0,2 0 9,-6 0 0,4-1 20,-3-3 1,3 2 6,-3-6 0,4 1 45,-5-4 0,5 0-48,0-1 1,-2-3 4,1-4 1,0 0 47,0 0 0,2-4 127,-1 4 1,2-3-142,1 3 1,0-2 35,0-1 0,0 0-83,0 0 1,0 4-138,0-1 1,0 6 95,0-2 60,0-2-16,0 5 0,0-4-17,0 9 1,1-1-64,2 4 0,-1-3 0,2 3 1,0 4 35,0 4 266,0 4-224,0-2 43,-2 0 1,4 4 1,-3-2 0,0 1-155,4 2 1,-3 2 49,3 1 0,-1 0 34,2 4 0,2-3 40,-3 3-15,3-4 28,1 6 1,-1-6 58,-3 4-67,2-5 0,-6 4 265,5-6-455,-6 0 168,8 0-346,-4 0 263,5-6 0,0 4 41,0-5 0,0 4-3,0 0 1,1 0 1,3 0 0,-3 1 170,3-2-168,-3-2 2,4 5 0,-2-4 111,4 5 0,-5 0-38,2 0 1,1 0 91,-1 0 0,1 0-101,-1 0 0,-3 0-3,3 0 1,-2 1-2,1 3 1,-2-1 1,3 4 1,-3-1 2,0 1 1,-1 3-1,-1-3 0,2 3-51,-1 1 0,-1 1 40,-3-2 0,1 3-40,-4 1 1,4 0 53,-5 4 1,2-4 1,-1 0 1,-3 3-19,3-3 1,-2 5 0,2 0 1,-3-3-72,2-1 1,-1 1 66,-2-1 1,4 0-174,-1 0-16,1-3 168,1 4 1,-4-4-98,3 3 1,0-3 27,0 3 0,4 1-11,-5-1 0,3 3 14,-3-3-191,-2-1 218,4 3 0,-2-4-4,1 5 0,5-3-4,-1 3 1,-2 1 99,1 3 1,0-1-21,4-3 1,0 1 59,0-4 0,0 5-75,0-2 0,-3-2 109,-1-2 0,-1-1-82,1-2 0,-2 0 69,-5 0-81,6 0 1,-6 0 47,4 0-131,-2-5 0,-4 3 105,-2-6-161,4 1 102,-11-4 15,5 5 1,-1-3-5,0 1 1,-2-2 47,-5-1 0,-3 4 9,-1 0 0,-4-1 200,0-3-244,0 0 0,-11 4 0,1 1 92,-3 1-56,-7-3-20,3 1 0,-4 0-150,2 0 115,-7 4 1,13-7 0,-5 5-175,4-2 1,6-2 79,1 6 1,5-6-198,-2 2 1,8 2-488,3 1 388,7-1 173,-1 3 1,8-6-515,-3 4 313,-2-5-38,5 8 0,-5-7-217,6 4 0,0-3 66,0 3 602,0-5 0,6 8 0,0-3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45.5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253 111 7852,'8'0'-9,"-1"0"0,-3 0 33,3 0 1,-1-1 348,2-3 53,-4 3-562,2-8 184,-6 3-164,0-6 1,-9 3 7,-6 1 1,-1 2 15,2 2 0,0-1 169,-5-2 0,2-2-94,-1 6 1,-1-2 1,4 1 1,-3 3 17,3-3 1,-3 2-27,3-2 1,0 3 2,4-2-153,5 1 167,-4 7 1,13 1-11,1 5 1,10 0-4,4 0 1,6 0 5,3 0 1,3 0 79,0 1 1,1-6-82,2 2 1,3-1 187,-3 5 0,2-6-30,-10 2 0,1-2-33,-5 1 1,-3-1-23,-3-6 17,-8 0-248,-2 0 198,-15 0-17,2 0 0,-13 0-54,-1 0 0,-1-2 44,-7-2 0,0 4-103,-3-4 0,0 1 91,0-1-48,5 3 33,-4-4 1,5 5 19,-2 0 0,2 0 5,5 0 0,4 0 13,-1 0 10,11 0-35,-2 0 1,11 5 5,2 3 0,8-2 94,3 1 1,6 0-117,-2 4 1,3-3-2,1-1 0,-4-3-3,1 3 1,-6-3-4,2 3 0,-3-5-19,0 2 1,-6-2 46,2-2 68,-6 0-80,3 0-3,-5 0 1,-9 0-1,-1 0 1,-9 0-5,1 0 1,-4-4 2,-4 0 0,4 0 13,0 4-149,0 0 135,10-4 1,-4 2-98,5-1 88,0 2 1,5 2 49,2 2 1,4 3-60,4 0 32,6 4-22,8-3 1,9 3 37,2 2 1,3-3 6,1-1 0,4 2 13,0-3 0,-1-1 109,-3 2 0,0-6-23,0 2 0,-6 0-52,-4 0 0,-7 0-65,-4-4 103,-6 0-498,-1 0 379,-20 0 1,1-1-15,-11-3 0,-4 1-34,0-4 1,-2 4-11,-2 0 1,0-2 29,4 1 11,-2 1-12,7 3 1,-2 0 38,8 0-41,-3 0-96,9 5 1,3 1 105,13 5 26,2 0-28,20 0 0,-3 0 13,10 0 1,4 0-1,0 0 1,8 0 122,-1 0 0,-1-4-81,-3 1 0,-4-4 110,0 2 1,-3-2-75,-3 4 0,-4-6-9,-8 2-56,-7-3 0,-7-1-13,-8 0 0,-3 0 4,-8 0 0,-6 0-8,-4 0 1,-10-4-100,2 1 0,-3-1 100,-1 4 1,2 0-111,-1 0 1,1 0 91,2 0 0,5 0 1,2 0 1,4 4 7,4-1 0,7 6 4,7-2 1,4 3 29,4 1 1,7 4 9,7-1 0,4 5 103,4-5 0,1 1-74,3-3 0,1-2 25,-1 1 0,-4-1-22,1-2-39,-4 1 9,-1-3 1,-1 0-52,-3-2 0,-6-2-46,-4-2 34,-6 0 9,-7 0 1,-7 0-29,-10 0 0,-6 0 31,-5 0 1,-2 0-15,-5 0 1,4-4 15,0 0 0,1 0-117,2 4 107,5 0 8,-4 0 69,14 6-61,-3-6 0,15 10 30,2-2 1,3-1 2,1 4 0,9-2 64,1 6 1,13-3-88,-1-1 1,7-1 65,0 2 1,2-3-33,-2-1 0,2 0 6,-5-4 1,-4 1-15,-3-1 0,-7-3 23,3 2 6,-7-1-29,-4-2 1,-12-5-135,-3-2 1,-7 0 75,-1 0 1,-1 4 6,-3-5 1,2 6-30,-2-2 0,5 3-124,-1 1 1,2 0 55,-1 0 0,2 0-158,5 0 0,4 0 78,-1 0 0,6 1-86,-2 3 0,3-2-694,1 6 985,0-6 0,5 8 0,1-4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49.1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67 7123,'-1'-6'-695,"-3"2"1283,3 3-82,-4-4-236,5 4-128,0-4 1,-1 4 81,-3-3 82,3 3 67,-4-4-119,5 0 25,0 4 163,0-4-301,0 5 1,-1-2 303,-3-1 8,3 2-23,-4-4-51,5 5-76,0-5-311,0 4 151,0-4-31,0 5 161,0 0-413,5 0 87,-4 0 15,9 0 105,-4 0 0,5 1 53,0 3-95,0-3 30,0 9 1,0-9 51,0 2-116,0 4 67,0-6 0,1 9-118,-2-3 115,6-2 1,-3 5 72,1-3-149,-1 3 74,-3-4 12,7 4-7,-5-4-20,3 5 1,-3 0 32,-1 0 219,-1 0-247,-4-5 1,3 4 45,-5-2 1,1-2 115,-2 1-261,-1 1 135,2 2-16,-4 1 0,-3-3-58,0-1 70,-6 0-3,8 4-166,-10 1 54,5-2 0,0 1 55,-2 1-140,1-2 141,1 7 1,-3-5 9,5 3-8,-4-3-11,6 3 1,-6-2 222,4 1-9,0-2-196,0 5 0,2-5 291,-1 3-275,1-3 0,-1-1 98,-1 0-77,1-5 1,3 4 89,0-3-142,0-2 122,0 0 4,0-5 2206,0 0-2053,0-5-357,0 4 104,0-4 258,0 5-10125,0 0 7094,4-5 2737,-2 4 0,7-9 0,-3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50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9576,'11'0'661,"0"0"-459,0 0-102,0 5 0,0-4-52,0 3 0,1 0 305,3 0-616,-3 5 212,4-3 0,-5 2 47,0-1-365,0-5 261,0 3 1,-3-1-21,-1-1-188,-5 1 153,3-4 1,-5 2-69,0 1 204,0-2 34,0 4 0,-1-5 36,-3 0-75,-2 0-12,-5-5 197,0 4-181,0-4 26,0 0 224,0 4-211,0-9 1,4 9 42,-1-3 156,6 3-80,-3 1 1,4-1 79,-3-3-27,3 3 56,-4-4 138,5 5-144,0 0-119,5 0 38,1 0-63,5 5 1,0-4 105,0 3-192,0 2 0,0-1 172,0 2-314,-5-2 91,4-5 0,-7 4-93,4 0 12,-5-1 117,3-3-180,-5 0 3,0 0 141,0 5-20,0-4 52,0 4 1,-5-5-3,-2 0 1,-3 0 1,-1 0 1,4 0 37,0 0-39,-1 0 1,-3 0 1,3 0 77,2 0-74,3 0 20,-7 0 77,9 0-82,-4 0-4,5 0 376,0 0-221,0 5 1,5-3-9,2 6 0,3-4-41,1 3 1,2-1 197,1 2-24,-2 1-165,4-3 1,-4 2-74,3-1 100,-8-4-118,8 6 1,-10-6-214,2 4 302,3-5-17,-9 4-281,5-6 6,-2 0 72,-2 0 14,-8 0 0,2 0-71,-11 0 119,5 0 26,-6 0 1,4 0-225,-3 0 198,8 0-13,-8 0 0,9 0-221,-5 0 212,0 0 33,5 0 0,0 0-81,2 0 2,3 0 303,-4 0-106,5 0 1,1 4-22,3 4 0,2 0-88,5-1 1,0 3 236,0-2-176,0 1-18,0 3 1,1-1 210,3-1-166,-3 2-37,0-6-33,-3 3 32,-3-7 0,0 4 32,-2-2-42,2-3 4,-4 4 1,1-5-32,-6 0 1,-3 0 0,-6 0 1,1 0-51,1 0 71,-2 0 0,-3-4-10,1 0-230,-1 0 221,4 4-58,5 0 0,-4 0-307,3 0 251,2 0 332,0 0-276,5 0 226,0 0 51,0 6-6,0-5 34,5 9-204,1-4-29,0 0 272,4-2 73,-9 2-230,9-5-205,-9 9 216,4-9 47,-5 4-322,5-5 16,-4 4-109,4-2 108,-5 3-26,0-5-375,0 5 222,0-4 87,0 4 1,-1-5-508,-3 0 283,3 5-635,-4-4 615,5 4 0,-1-5 466,-3 0 0,3 0 0,-4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8.3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155 365 8199,'7'-6'-435,"1"-1"0,-5-1 86,4 0 1036,-4-2 42,2 9-291,0-9-400,-4 9 277,4-4-202,-5 1-5,0 2 0,-5-3-147,-2 5-1,-4 0 1,-3 5 98,-1 3 0,1 1-149,3 2 1,-1 0 73,2 0 0,-1 4-63,-1 0-34,1 4 111,1-6 0,-2 7 8,1-1 0,1 0-8,3-1 118,-3 3-113,9-3 1,-4 3 27,5 2 1,0-5 9,0 1 1,5-5 44,3 5 0,2-4-50,0 3 1,5-6 62,0-1 1,5-1-29,-2-7-135,3 6 95,0-8 1,-2 4-10,-1-5 1,1 0-4,3 0 0,0-3 41,0-1-203,0-5 160,0 3 1,-4-5-63,1 0 1,-1 0 51,4 0 1,-1 0 126,-3 0 1,2 0-27,-5 0 0,2 0 76,-6 0 1,2 3-29,-5 1-56,1 0 1,-1-4 4,-1-1 0,-4 6 106,0-2-184,-1 6 53,-2-3 56,0-1-209,0 6 0,-2-6 17,-1 6-313,1 0 191,-2 0-3,4 0 0,-2 0-56,-2 0 96,4 6 0,-6-4 161,6 5-118,0 1 47,0-2 0,-3 4 87,-1-3 1,0-1-26,4 2 65,0-1-103,0 4 180,0 0-151,0-5 0,2 3 44,1-6-51,-1 6 1,8-8 44,-4 4-32,5-5-3,-1 0 0,2 0 25,-1 0-17,-1-5-6,2 4 0,-5-9-16,1 3 1,-6-3 3,2-1 1,-4 0-3,0 0 0,0 0 10,0-1-96,0 2 91,-4-1 0,-2-1-16,-5 2 1,-1 0 8,2 3 0,-5-2-157,0 5 0,1 1 132,2 3-255,1 0 258,1 0 1,-2 0-36,1 0 52,1 0-65,3 0-3,-3 0 149,9 0-149,-8 4 124,7-2 0,-2 4-75,4-2 0,0-4 147,4 4 1,2-2-58,5-2 1,1 0-31,-2 0 1,3 0-10,1 0-18,-1 0 9,7 0 1,-3-4 241,6 0-229,-1 0-9,-1 0 1,2-1 322,-1-3-305,0-2-7,0 10 0,0-10 64,0 2-14,0 3-47,0 1 1,-4 2 22,1-2 1,-5 4-11,0-4 0,-2 4-6,-1 4 1,0-2-73,1 5-41,-6 0 106,3 4 0,-6 1-36,4-1 0,-3-1 27,3 2 0,-4 0 18,0 3-19,3-3-11,-4 3 1,4-2 8,-2 1 0,-4-1 10,4 1-200,-2-1 182,-2-2 0,0-2 13,4-1-237,-2 2 209,2-9-65,-4 9 64,0-9-11,0 4 1,2-5 307,1 0-299,-1 0 10,2 0 1,-2-5 5,2-2 1,-4-3 7,4-1 1,1-4 8,-1 1 0,4-6-50,0 1 40,-4 4 4,7-6 1,-5 3-64,4-3 57,2-1-7,-1-1 1,-1 2 56,-3 3 0,3-3-64,-3 3 161,3 2-147,1 0 1,-4 6 65,1 3-32,-1-3 0,0 8-28,0-6-4,-4 6-295,2-3-13,-5 10 294,0-3-141,5 7 128,-4-3 2,4 5 1,-5 0 0,0 0 0,0 4-73,0 0 140,0 0-87,0 0 1,0-3-27,0 3 213,0 3-168,0-6 1,0 5 113,0-3-111,0-1 25,5 3 0,-2-5 22,3-1 0,-2 0 86,4-2-54,-1 1 0,4-3-40,0 1 20,0-2-30,0-5 0,0 0 18,0 0 1,4-5-8,-1-2 1,1-3 2,-3-1-5,-2-1 10,1 2-121,1-7 102,-2 5 1,0-3-28,-3 3 1,2 2-8,-5-1 1,1-1 34,-2 1-271,-1 1 125,2-2 0,-4 5 60,0-1 1,0 6-113,-4-2 0,1 0-79,-4 0-4,0 0 193,1 4 0,-4 2-100,2 1 46,-7 4 131,3 3 0,-3 1-30,3 1 1,1-2-130,0 1 286,5 1-75,-4 3 1,6-3 29,-4 3-111,3-3 1,0 5 1,4-5 115,-3 2 1,3-1-59,1-2 1,0 0 80,0 0 0,5-1-101,2-3 161,3 3-160,1-9 1,4 4 25,0-5 105,0 0-122,0 0 0,-1 0 194,4 0-160,-5-5-25,8-1 1,-5-5 15,3 0 7,1 0-17,-7-5 0,6 2 61,-4-4-49,5 5-22,-8-4 1,4 7 19,-5-1 1,0-1 40,0-3-268,-5 7 241,4-6-106,-9 7 39,9-3 44,-9 4-85,4 0 56,-5 6-214,0 0-45,-5 0 152,4 0 1,-4 2-152,5 2 0,-1 0 87,-3 4 235,3 1-178,-4-3 242,5 6-210,0 3 19,0-7 0,0 6 238,0-6-229,0 1 11,0-3 0,0 5 126,0-4-53,0 2-14,0-2 28,0 3-6,0-4 0,0 1 257,0 0-29,0-4-22,0 2-215,0-5 0,4-1-49,-1-3 76,6-2-5,-8-5 1,9 0-98,-3-1 96,-2-3-62,5-3 1,-3-5-123,8-2 1,-3-4 135,3-4-250,2 0 87,-5-4 0,4 1-47,-5-5 4,5 6 146,-4-3 0,3 6-34,-7 3 29,1 2 39,-8 4 1,8 3 199,-5 1-234,0 4 37,-4 9 0,0 0 9,0 2-4,0 2-17,0-3 18,0 5 1,-2 0-430,-2 0 204,4 5 102,-6 1 1,3 6 120,-1-1-59,0 5-35,0 1 272,2 5-111,-2 5 0,0-3-86,0 6 1,-3-5 15,3 4 0,-4 0-39,5 0 289,-6 3-236,8-4 1,-7 5-142,4 0 131,-4-4 31,6 2 1,-3-8-352,5 4 148,0-4-32,0-1-473,0-5 160,0-1 84,0-5-413,0-5 846,0 4 0,-5-9 0,-1 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8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8283,'6'-12'252,"4"3"87,-3 1 1,3 0 531,1 4 1,1-3-665,3 3 1,0 0 54,7 4 0,-2 0-801,10 0 279,0 0-65,7 0 1,1 0-371,3 0 0,2 0 404,-3 0-925,-2 0 210,5 0 1006,1 0 0,6 5 0,5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9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276 89 8279,'0'-11'0,"0"0"0,0 0 66,0 0 1,-1 1 158,-2 2 1,0 0-75,-4 4 83,0-4-139,-10 7 0,4-4-174,-5 5-63,4 0 222,-7 0 0,4 0-247,-5 0-61,5 0 295,-4 5-287,9 1 262,-9 5 0,9 1-86,-3 3 1,4-3-65,4 3 1,-2 1 33,6-1-118,-1 4 156,4-7 0,0 4 67,0-5-58,0 0 1,0 0 0,0-4 116,0 1-113,5-1 37,1-1 0,3 0 15,1-6-46,-1 0 27,7 0 1,-5 0 4,0 0 1,0-6 5,0-1 203,0-3-212,0 4 0,0-6 96,0 5 0,0-9-48,0 5 102,0-3-134,-5 3 0,3 0 32,-6 0 26,1 5-44,1-4 15,-4 9-115,4-4 127,-5 5 5,5 0-288,2 0 230,-1 0 1,0 5-129,-3 2 132,-1-2-8,8 5-81,-10-4 76,10 5-27,-8 0 113,2-5-96,-4-1 5,5 0 110,-3-4-106,8 4 0,-8-5 23,5 0 0,-3 0 0,3 0 0,-3 0 120,3 0-117,-5-5 19,8 4 9,-3-9-23,3 4-7,2 0-129,-6 1 145,3 5-8,-3 0-172,6 0 160,-6 0-23,3 0 0,-2 0-22,4 0-46,-5 5 55,3 1 5,-7 0 1,4 3-1,-2-6 1,-3 2-4,3-1 21,-3-3-18,-1 4 1,0-5-217,5 0 106,-4 0 0,5 0 88,-2 0-277,2 0 134,5 0 0,0 0-37,0 0 94,0 0 46,0 0 0,0-4-367,0 1 12,0-6 315,5 8-363,-4-4 202,4 0 1,-5 3 14,1-6 253,-2 6 0,1-3 0,1 0 0,3-1 0,3-5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0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133 123 8279,'5'-17'0,"-2"5"27,4-3 1,-5 3 0,3 1 459,0 0-233,-3 0 307,2 5-217,-4-4 0,0 8-203,0-5 177,0 4-64,0-2-286,-4 5 80,-3 0 0,0 0 334,0 0-698,-1 0 259,-3 5 1,-1 1 11,-3 5 1,7 0-222,-4 0 0,4 0 43,-3 0-220,0 0 227,5 1 1,-3-2-83,6 1 206,-1 1 34,4-2 1,0-2 143,0-1-139,0 1 85,10-2 1,-3 3 147,8-1 0,-1-2-227,0 1 297,3-4-108,5 6 0,0-6-1,0 4 200,-5 1-279,4-2 0,-9 3-93,3-6 94,-3 6 49,-6-9-262,0 11 206,-6-5-48,-6 0 1,-1 2-2,-7-4 1,-4 3 25,-3-3-531,-6 4 291,3-6 0,-3 3-18,5-5-196,5 0-4,1 0 277,0 0 54,4 0-11,-4 0 0,10-1 208,2-3 54,3-2-187,6 0 0,2-4 16,8 3 0,1-5-13,2-3 419,3 3-211,-4-9 0,9 8 62,0-5 68,-1 4-146,-3-1 1,-1 3 203,-2 1-130,1 1-154,-7-2 0,3 6-148,-5 3 157,-1-3-51,-4 4 1,3-2-124,-5 8 0,0 2 66,-4 5 0,0 1-18,0-2 1,0 5-190,0 0-29,0-1 234,0-2 0,0-1-152,0-1 87,0 2 131,0-1-77,0-1-17,-5-4 309,4 0-1,-4-6-262,5 0 139,0 0-153,5-6 1,-3 2 1,6-4 0,-5-1-205,4 1 233,1-2-3,-2 0 0,3-1-137,-1-1 106,-3 6 17,5-3-202,-4 7 180,0-8-55,4 10-11,-4-6 45,0 6 21,4 0 10,-4 0 1,4 2 55,-3 2-72,3-4 8,-4 6 0,2-3 40,-2 1 1,-2 3-51,4-3 179,-1-1-158,4-3 5,0 0 82,0 0-76,0 0 0,0 0 5,0 0-33,0 0 30,5 0 0,-2 0-7,4 0 12,-5-4-4,8 2 0,-8-7-30,1 1 28,3 4 0,-5-7-24,9 5 18,-9 0 1,5-4-3,-7 3 3,2-3 0,-6 4 1,3-4 3,-1 3-3,-3 2 0,0-4 0,-5 6 1,0-4-1,0 4 0,0-2-288,0 5-124,0 0 244,-5 0 1,0 1-10,-3 3 265,-1 2-141,3 1 0,-6 6-60,2-2 329,-1 2-274,-1-2 1,3 1 245,1-2-231,-2 1 15,4 5 1,-1-3 82,0 1-32,4-1-46,-1-3 120,-2 2-96,6-1 1,-6-4 6,6 0-59,0 1 47,0-2 1,2 0-4,2-3 16,-4-1-15,10 2 1,-4-4 21,5 0-21,1-4 1,-1 2 0,1-7 25,2 1-25,-1-2 7,3 0 0,-1-5 1,-1 0 0,2-5 6,-1 2 0,-3 3-2,3 0 1,-3-1 271,-1 1-270,0 1 16,-5 7 258,4-3-234,-4 4 3,0 0-145,-1 1 127,0 5 18,-4 0-108,4 5 88,-5 1 0,3 5 43,1 1-265,0-2 203,1 1 0,-4 1-18,3-2-150,2 7 145,-5-5 0,8 3-21,-6-3 25,1-1-5,-4-1 0,4 2-183,-1-1 182,6-5-117,-8 4-56,4-10 1,-4 7 117,3-3-593,-3-3 362,9 4 0,-8-5 297,6 0 0,4-5 0,5-1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3.3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77 431 8214,'0'-29'116,"-3"2"0,-1 6 707,2 3-524,1-3 1093,-4 9-622,3-4-5,-2 10-1330,4 1 398,0 10 1,0 1 43,0 5 1,-4 5 120,0 2 0,0 3-116,4 1 0,-3 1 38,-1-2 1,0 6 94,4 3 1,-3 2-12,-1 1 0,1 1 51,3 2 0,0 5 47,0 7 0,0 2-107,0 5 1,0 5-129,0 3 1,0 1 113,0 2 1,-2 0 51,-2-4 1,4-2-153,-4-5 0,2 0 86,2 1 0,-1-10-11,-2-2 1,1-11 37,-1 0 1,1-3 0,2-1 0,0-3 26,0-8 0,0-2 14,0-5 1,0 0-343,0 0 301,0-4 0,0-1 202,0-3-230,0-2 2,0 4 1,2-5 61,1 0 1,0 0 120,4 0 1,-3 0-139,3 0 1,0 0 20,4 0 0,4 0-106,0 0 0,5-3 95,-2-1 0,3-1-95,1 2 0,5 0 87,2-4 0,3 3-177,1-3 0,5 4 90,2 0 1,4 0 36,4-1 1,3 3 28,3-3 0,3 2-145,2-2 1,2 3 197,5-3 0,-2 3-359,2 1 0,-1 0 324,8 0 1,-34-2-1,-1 1-12,3-2 1,-1 2 0,3-1-1,0 0 4,0 2 0,-1 0 0,2-1 0,0-2 8,2 2 0,0-1 0,2-1 0,0 2 0,2 1 0,0 0 1,-1 0-1,-1 0-184,-4 0 0,0 0 0,-2 0 0,0 0 193,0 0 0,1 0 1,-2 1-1,0 2-2,-1-2 1,1 1 0,-1 2-1,-1 0-149,31 0 1,-32-1-1,-1 1 122,37-1 1,-38 1 0,2 0 23,35-1 0,-35 1 1,-1 0-39,33 0 1,0 0 65,-4 0 1,4-1-1,-1 4 0,-2-4-11,-5 0 0,-4-2 7,1-1 1,-1 0-1,-2 0 1,0 0-14,-8 0 0,-1 0 66,-3 0 1,4 4 183,0 0 0,-1-1-171,-7-3 1,2 0 287,-6 0 1,5 0-390,-4 0 1,-1 4 293,-3 0 0,0 0-279,0-4 1,0 3 110,-4 0 1,-2 1-144,-5-4 1,0 0 125,0 0 0,-1-1-97,-3-2 0,-5 1 40,-6-2-76,0-2 1,0 0-25,1-5 11,-6 0 1,3-3-131,-5-1 0,-1-5 48,-3 2 0,2-3-204,-6-1 0,1-5 124,-4-3 1,-1-1 80,-3-2 0,3-4 159,-3 0 1,-2-8-110,-2 1 1,3-6 145,-3 2 1,4-5-155,-3 2 0,1-4 66,-1-4 1,-2 6 33,5-2 0,0 7-21,0 0 0,3 0 136,-3 0 1,3 0-149,6 4 0,-4 4 78,2 4 1,-1 0-128,-3 0 1,1 5-1,1-2 0,-7 6 6,-1-2 0,1 4-131,-2-1 1,-3 3 57,-3 1 0,-2 1 190,1 3 0,-4-3-105,-6 3 1,0 2-43,-4 1 0,-1 3 147,-7 1 0,-4-1-54,-7-3 1,-3 6-329,-8-2 0,-2 4 329,33 3 0,0 0 0,-2 0 0,-1-2 7,-1 3 0,-2 0 1,0 0-1,0 0-258,-2 1 0,-1 1 0,0-1 0,1 1 238,-3-1 1,0 1 0,-2 0 0,-1 0-7,-2 0 0,0-2 0,2 3 0,0 0 5,0 0 0,0 0 0,3-1 0,2 0-13,0 0 1,0-2-1,-1 3 1,1 0 39,-2-3 1,0 2-1,-1 0 1,1 0 1,2 1 0,0 0 1,1-1-1,1-1-13,0 0 0,0 0 0,0 0 0,0 0-144,2 2 0,0 0 0,2 0 0,2 0 121,-34 0 1,6 4-98,-2 0 1,5 3 88,6-3 1,5 3 36,10-3 1,5 3 188,2-3 0,4 5-313,3-3 1,9 0 272,6-3 0,3 2-753,0-1 359,6 5-478,2-3 1,5 3 781,2-1 0,9 2 0,5-4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0.8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122 66 8279,'5'-10'0,"-4"-2"0,2 1 143,3 5-8,-4-4-103,2 4 67,-4 0-114,0 1 22,0 5-2,0 0 1,-4 5-10,-4 2 1,-1 4-3,-3-1 1,6 1-10,-2 1 18,1-2 11,-5 1 0,5-3 20,0-1-27,4 0 30,-1 4 1,4 1 153,0-1 1,0-4-154,0 0 304,0 1-317,4 3 1,3-4 73,3 0 274,2 1-308,3-2 0,-3 3 130,3-6-75,-3 6-45,0-8-189,-1 9 205,-1-4-4,-3 0-218,-2 4 80,-5-9 0,-1 9 121,-3-3-610,-7-2 330,-1 5 0,-9-4-28,2 5 0,-5 0-429,-2 0 667,0 0 0,5 0 0,-2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28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34 110 8183,'5'-6'0,"-4"-3"66,9 7 117,-9-8 1,5 10 95,-2-4-95,-2-3 0,4 6 288,-3-2-346,-2-3 1,5 4-284,-2-2 133,-3 4 0,4-2 208,-5-2-265,0 3 76,0-4 82,0 5 0,1-1-294,3-3 45,-2 3 80,2-4-20,-4 5 1,-1 0 34,-2 0-331,1 0 295,-8 0 141,4 5-69,0 1 0,-3 3-3,1 2 1,2-3-17,-1 7 1,3-3-114,-4-1 130,1 5 10,1-3 1,0 3 54,2-5 0,3-1-34,-3 2 0,3-1-9,1-1 0,0 2 23,0-1 1,1-1 116,3-3 1,-1-1-84,3-2-2,2-3 0,3 4-74,0-5 1,0-2 56,0-1 1,-1-3-115,-3-6 1,3 2 74,-2-1 1,0-1-12,-1 2 1,3-3-28,-2-1 140,-4 1-104,6-3 1,-7 9 60,4 0 0,-4 0 152,0-5 1,2 5 21,-1-1 3,-1 6-126,-3-2-295,0-2 246,0 6-57,0-6 1,2 6-130,2 0 1,-4 2 172,4 2-79,-2-4 40,-2 10 206,4-4-194,2 5-28,1 1 1,-1-5 144,-2 0-114,-4 0 0,9 5-32,-5-1 1,1-4 16,-2 0-20,-1-5 32,8 9 0,-8-10-21,5 2 18,1-1 5,2-2 1,2 0 43,-1 0 0,-4-5-41,0-3 0,1-2 4,3 0 0,0 1 18,0-2 1,-4 6-3,1-6 0,-2 3 96,1-4-53,3 1 0,-6 1-37,4-2 0,1 5 32,-5-1-26,4 6 10,-7-2-19,9-2 0,-8 5-80,6-2 51,-6 1 0,8 2-10,-3 0 0,-1 0 34,2 0-3,-1 0-13,4 0 1,0 2 87,0 1 0,0 0-82,0 4 0,0 0 86,0 4 0,0-3-51,0-1-277,1 0 252,-6 0 0,2 3 24,-4-4-337,-1 0 141,-3 3 1,0-6 14,0 4 1,-3-3 91,-1 3 1,-4-3-64,0 3 1,-3-4 36,-3 1 1,1-2 14,-1 2 1,1-4-24,2 4 1,0-1 140,0 1-105,5-3 24,1 4 5,0-5 1,3 0-49,-6 0 313,6 0-129,-3 0 1,6 0-76,3 0-44,-3 0 1,12-4 0,-1-1 14,0-1 0,5-2 9,2-2-54,1-1 39,-3-1 0,4 1-11,-2 1 0,1-2-13,3 1 0,-2 1 13,-3-2 1,1 1-11,-4 1 0,-1-2 37,-2 1 0,-5 1-21,1 3 187,-6 2-170,2 0-116,-4 4 102,0-4 0,0 7-31,0 1 1,0 0-100,0 4 1,0 0 119,0 4 265,0 0-266,0 1 0,2 2 141,2 1 0,-2 1-83,5-1 1,2 0 236,6 3-160,-3 3 1,5-7 0,-4 3 33,2-1 0,0-1-95,-4-5 0,-4 1 4,1-4 76,-6 2-630,-2-7 312,-6 3 1,-11-5-416,-5 0 1,-8 0 577,-10 0 0,-5-5 0,-10-1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6.1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 56 7901,'-7'-5'1048,"2"-1"-806,5 0 0,-1-3 245,-3 6-359,3-1 0,-5 4-283,3 0 123,1 0 1,-6 4 171,4 4 1,-3 3-62,3 4 0,-1 1 24,2 2 0,0 7-38,-5-4 0,5 9 18,-4 0 1,4 1 60,0 2 1,0 5-54,-1 3 1,3 2-36,-3 1 1,3-1-77,1-3-33,0 3 108,0-4 0,0 1-92,0-4 0,0-2 101,0-1 0,0 0-6,0 1 0,0-6-6,0-3-40,0-6 24,0 2 0,4-5-9,-1 2 1,1-1-7,-4-2 1,2-3-78,1 3 0,-2-7 92,3 0 1,-3-5-13,-1 5 0,1-6 171,3 2 239,-3-3-295,4-1 0,-5-1 107,0-3 0,0 2-132,0-6 1,0 5 17,0-5 0,0 4-195,0-2-27,0 3 277,0-7-294,0 9-53,0-9 158,0 9 0,0-5-176,0 2 85,0 3-32,0-4 74,0 0-229,0 3 247,0-2-86,0-1 0,0 2 33,0-4-18,0 5 22,0-8-146,0 4 100,0 0 1,0-4 17,0 3 0,0-3-14,0-1 1,0-1 5,0 2 253,0-7-196,0 1 1,0-7 165,0 2-180,0-6 24,5-2 0,-3 0 208,6 0-213,-1-1 68,-1-3 0,4 0 87,-2 0 1,-2 3-52,1 1 0,-1 4 122,2 0 0,0 2-121,-4 1 1,-1 3 16,-3 1 1,4 3-6,0-4 18,0 1-39,-4 1 1,0 0-107,0 3-35,0 1 78,0-3 0,-4 1-11,0 1 0,-1 3 53,1 3-110,3 1 88,-4 1 1,5-4-2,0 3 0,-4 0 6,1 1 12,0 3-6,-3-7-2,5 9 0,-5-8 1,2 5 0,3 1-2,-4 3-41,1-5 40,2 4-1,-3-4-3,5 5-765,0 0 726,0 5-2,0-4 271,0 4-261,0-5-352,0 0 367,0-5-4,0 4 1,0-4-95,0 0-41,0 4 39,0-9 246,0 4-162,0 0 0,0 0-35,0 2 128,0 2-79,5-2 1,-3 0 41,6 0-49,-6 1 12,8 3 1,-7-4 56,4 0-55,0 1 0,1 3 60,-1 0-56,1 0 1,2 0 29,1 0 0,1 0 5,-2 0 1,1 0-26,1 0 220,3 0-208,-3 0 1,6 0 77,-3 0-74,-3 0 5,9 0 0,-6 1-72,4 3 71,1-3 1,-2 4 0,4-5 4,0 0 1,0 3-1,0 1 0,0 0-5,0-4 0,0 0-5,1 0 28,-2 4-34,1-2 1,1 3-7,-2-5 14,2 0 3,-1 0 1,-1 0-34,-3 0 31,3 0 1,-9 0 129,9 0-131,-9 0 0,4 0 8,-5 0-16,-5 0 24,-1 0 32,-5 0 89,0 0-275,-5 0 139,4 0-187,-4 0-22,5 0 127,0 0 59,0 5-40,0-4 275,0 4-245,0 0 2,0-4 1,0 5 284,0-2-271,0-3 15,0 9 0,0-7 228,0 3-194,0 2-19,0 3 159,-5 0-161,4 0 1,-4 5 67,5 2 171,0 3-224,-5 1 1,3 5 39,-6 2 0,6 4 16,-2 4 1,-1 1 157,1 3-194,-4-4 1,6 0 166,-1 0-216,-3 0 89,5-4-15,-4-5-242,0 4 219,4-8 1,-5-1 69,2-5-246,2 1 64,-2-2 1,2-3 78,-1-6 0,2 1 1,-3-1 9,3-4-33,1 2-11,0-6 1,0 0-69,0 4 85,0-2 6,-5 3-259,4-5 260,-5 0 0,6 4-229,0-2 200,0 8-30,0-10 12,0 10 7,0-8 0,0 4 15,0-3-34,0-1 15,0 2 169,0-4-74,6 0 0,-5 2-83,2 2 292,-1-3-251,-2 4 7,0-5 625,0 0-607,-5 0-164,4 0 129,-5 0-10,6 0 1,-3 1-154,0 3 58,-6-3 0,6 5 60,-4-3 5,-1-1 1,-6 4-30,-1-2 182,-4-3-75,-3 9 0,-3-6-79,-4 4 99,-6 2-77,1-4 1,-9 5-275,3 0-1,-3 0 271,-1 0 0,3 0-577,1 0-161,4-5 514,-2 4-424,5-9 378,5 9 1,2-9-115,8 3 0,1-3-569,2-1 362,3 0-482,1 0 207,6 0 970,5 0 1,5 0 0,1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7.8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0 7971,'-6'5'-884,"-4"-4"623,4 4 1,-1-3 223,-1 2 126,6-4 0,-8 6-129,9-6 134,-4 4-54,0-2-9,4 2 52,-4-4-277,5 0 1,0 0-74,0 5 264,0-3-306,0 2 266,0-4 43,0 0 0,5 6 0,1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8.9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7638,'6'0'460,"-1"0"-293,-5 0 318,0 0-292,0-5 87,0 4-196,0-4 48,0 5 0,0-1 177,0-3-484,0 3 123,0-4 146,0 5-264,5 0 99,-4 0-79,4 0 224,0 0-52,-4 0 154,9 0-88,-9 0 29,9 0-48,-4 0 0,5 4 50,0 0 114,0-1-166,0 2 0,-3-4 87,-2 3-160,2 2 82,3-4 1,4 7-134,-1-2 132,1-2-9,-4 5 3,0-4-14,5 0 1,-3 4 28,1-3 13,-1 3-56,-7-4 1,3 5 44,-1-5 64,2 4-104,-4-3 1,2 3 58,-4-4-289,5 4 299,-9 1-255,10 1 191,-8-1 13,3-1-152,-5 2 125,0-1-35,0-5 87,0 4-57,0-9-20,0 9-8,0-4 1,-4 1 34,0 0 254,-5-4-262,9 7 1,-10-9 35,2 2-30,3 3-28,-5-4 0,8 8 1,-5-3 30,4-2 4,-6 4 91,3-7-102,-1 8 1,-3-8 29,3 5 82,2-4-112,-5 7 1,4-8 12,-5 6 89,0-6-98,0 3 0,0-2-78,0 1 91,5 0-41,-4-4 1,4 4 1,-5-1 31,5 1 2,-4 1-76,4-4 53,0 4 0,0-4 25,2 3-22,3-3 11,-4 4 41,0-5-41,4 0-14,-4 0 0,5 1 118,0 3-97,0-3 19,0 4-34,0-5-542,0 0 524,-5 0 0,4 2-242,-3 1-35,3-2-704,1 4 475,0-5-1071,0 0 1,0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6.5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133 420 8271,'6'0'-281,"0"-1"321,-2-3 1,-3 2-19,3-6 1,1 5 171,-2-5 1,1 1 40,-4-4 0,4 4 69,0-1 1,-1 1 8,-3-5 0,0 6 43,0-2-178,0 6 213,0-8-187,0 3 225,-5 1-403,-1 2 0,-5 4-20,0 0 1,0 1 81,0 2 1,-1 5-54,-3 7 0,3-2-159,-2 5 0,1 1-48,2 3 1,0 0 145,0 0 0,3 0-56,2 0 1,3 2 47,-1 1 0,3-2-88,1 3 1,5-7 103,2 0 0,7-2 2,1 1 1,4-2-24,-1-5 0,3-3-3,1-1 1,0-4-296,0 0 307,1-1-2,4-2 1,-3-2-169,5-1 168,1-3 0,-1-6 1,-1-2-3,-1-1 1,4-4 25,-2 0 1,-2-1 14,-1 2 1,-6-3-73,-2 3 141,-5 2-91,3-5 1,-9 5 133,-4-2 1,-2-1-60,-1 4 0,0-1 88,0 1 1,-4 4-116,-4 0 0,2 1 141,-1 7 1,-1-5-83,-3 4-83,0 1 1,0 3 11,0 0-129,0 0 0,1 5 89,3 2 1,-2 0-124,5 4 0,-3-2-66,4 6 0,-1-3 67,4-1 1,0 1-80,0 3 118,0-3 36,5 4 0,-3-5-29,5 0 1,1 0 22,3 0 0,1 0 17,3 0 1,-1-1 70,4-2-69,-5-4-2,8-4 1,-4 0 152,5 0 0,-3 0-169,-1 0 398,-5-4-207,3-3 0,-6-4-41,-3 0 157,-1 0-100,-2 0 1,-4-4-131,0 0 1,-4 1 52,-8 3 0,-3-1-114,1-3 0,-5 3 141,0-3-154,-2 3 95,-1 6 1,0-3-59,0 5 0,1-3-21,3 4 0,-2-1-53,5 4-9,6 0-154,-1 0 243,9 0 0,-3 0 50,8 0 1,2 4-44,5-1 1,1 1 1,3-4 1,-2 0 35,6 0 1,-2 0 10,1 0 1,3 0-2,-3 0 0,-1 0 99,2 0 0,-2-1-88,1-3 0,3 2-15,-3-1 0,0-2 55,0 1 0,0-3-30,5 3 0,-6 0-6,-3 4 1,0 0-7,1 0 0,-3 0-7,3 0 1,-3 2-34,-1 2 0,-1 2 6,-3 5 1,3 0 36,-3 0 0,-2 0 3,-1 0 1,-2 0 89,2 0 0,-3 0-112,2 0 1,-1 0-4,-2 0 1,1 3 1,3 1 1,-3 0 1,3-4 0,1 0-29,-1 0 1,2-3-242,-2-1 198,5 0 1,-3 3 36,5-3 82,-5-1-75,4-6 107,-4 0 95,0 0 1,4-6-142,-3-1 0,-1-3 12,2-1 1,-4-3-34,3-1 1,-3-3 4,3 3 1,0-5 84,4 2-74,-5-3-6,4-1 1,-5 4-2,2-1 21,4 5-30,-5-6 116,0 7-120,-2-2 0,0 3 54,0 2-116,5 4 109,-9-5-28,6 11 8,-2-6-407,-2 6 174,3 0 74,-5 0 1,1 2-283,2 2 177,-1 2-67,2 0 182,2 3 26,-6-3-1,9 6-127,-5-1 295,0-5-83,0 4 0,-2-4-159,2 5 322,2 0-222,-6 0 0,7-2 305,-3-1-274,-3 2 1,5-4-1,-3 5 53,0 0 1,2-3-37,-1-2-100,-3 2 89,9 3 1,-8-3-3,6-2-86,-1 2 80,-1-2 1,4 3-3,-3-5 1,3 3-5,1-4 1,-2 2 3,-1-1 1,2-2 2,-3 1 0,4-2-3,4-1 1,-3 0 5,3 0 0,0-1 75,0-2 0,0 0-15,-4-5 1,4 2 10,0-1 1,-1-3 12,-3 3 0,-1 0 17,-2 1 0,1-1-49,-1 0 37,-4-3-47,6 4 1,-8-1 108,6-1-81,-5 1-23,1 1 1,-4-4-27,0 3 0,0-3 38,0-1 0,0 3-219,0 1 193,0 0 11,-4-4-267,-3 5 109,-3-4 0,-2 5 126,1-2-255,1 2 108,-2 0 1,1 4 84,0-3-123,0 2 89,-4 2 15,2 0 0,-3 2-35,5 2 80,0 2-20,5 5 0,-3-1 55,6 2 0,-1 0 16,4 3 1,0 0 67,0 4 1,4 1-73,-1-5 1,6 3 26,-2-3 1,4 3-44,4-3 1,-2-1 10,6-3 0,-2 1 0,1 3 1,3-7-7,-4 6 0,5-13 8,1 3-162,-2-2 147,2-2 0,-5 0-169,1 0 153,-1 0 5,3-6 1,2 4 21,-1-5 1,0-2-35,0-6 243,-5 3-228,-1-4 0,-1 4 29,-1-3 0,1 3 9,-4-3 1,-1 3-34,-2 1 212,1 0-185,-3-5 0,0 7 277,-2-2-199,-3 3 81,-1-3-135,0 5 41,0 1 45,0 0-26,0 3-285,-5-2 99,4 4 0,-9 0 148,3 0-268,-3 0 206,-1 4 0,0-1-20,0 4-193,0 1 191,0 3 1,0-1-148,0-3 146,0 3 1,1-4-20,3 5-16,-3 0 10,4 5 1,-1-4 0,4 3 0,2-3-1,1-1 0,0 0 1,0 0 1,1-1-7,2-3 144,4-2-119,4 0 1,4-3 43,0 1 1,4-2-44,-1-1 1,3-4 47,1 1-45,0-6 33,5-2 0,-3-2-1,1-5 0,2-1 34,-1-3 0,3-5 6,-3-2 1,0-3-47,-5-1 3,2 0-1,-6 0 1,-1-4-54,-5 0 53,-5 0 3,-1 9 0,-5-2-147,0 4 142,0-5 0,0 13 0,-1-3-6,-3 10 45,3 5-30,-4 1 0,1 6-21,1 3-187,-1 2 94,4 5 1,0 5 185,0 2-100,0 8 0,0-3 0,4 9 39,-1-2-41,6 1-266,-3 2 14,0 1 117,4-1 0,-5 0-16,2 0 0,1-4-204,-4 0 1,4-4 140,-5 1 0,1-7 13,-4 0 1,4-9-322,0 1 200,-1-7 267,-3 0 67,0-4 0,0 5 0,0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6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8206,'11'-12'683,"1"6"-362,-2-3 0,1 7-34,1-2 1,3 0-42,4 0 1,1 0-311,3 4 0,4 0 80,2 0 1,4 0-781,4 0 0,2 0 132,5 0 0,4-3 632,-1-1 0,11 0 0,-2 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7.7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78 8208,'7'-6'0,"-3"-3"47,-4 1 386,0 3-62,0-5-248,0 4 0,-3-1 310,-1-1-455,-4 6 68,2-8 1,-6 9 295,1-2-475,-5 1 177,4 2 1,-4 0 57,5 0 1,-1 2-112,-3 1 0,3 3-98,-3 5-53,-2 5 214,5-4 0,-4 8-168,5-5 0,4 4 104,-1-1-117,1 3 62,1-3 0,1 1 93,5-4-230,0-1 206,0-2 0,1 1-5,3-2 0,2 3-4,5-13 1,0 4 1,0-5-8,5 0 7,-4 0 74,4-5-71,0 4 1,-4-10 0,3-1 112,2 1-105,-4-5 0,2 2 8,-3-1 89,3-4-91,-3 7 1,3-9 11,-7 7 177,2-1-91,-10 5 1,9 2-55,-5 1-2,-1 4-73,-3-2 1,2 7-201,1 1 252,-1 8-32,2 2 0,0 6-5,0-5 1,0 7 32,0-3-145,-2-3 120,3 6 0,-4-5-276,2 3 250,-1-3 7,2-5 0,-4-4 13,0 0-16,0-4 58,0 2 0,2-5 47,2 0-111,-4 0 11,6 0-36,-6-5 41,4-2 1,-1-5-7,5-2-209,-6 1 214,8-8 1,-4 8 7,5-5 26,5 4-37,-4-1 0,4 3 189,-5 1 8,0 1-176,5 3 0,-4 2 19,3 5-30,-3 0 84,-1 5 0,0 2 143,0 3 1,0 5-97,0 0 108,0 5-174,-5-8 1,3 5 82,-6-3-243,6-1 54,-8 3-295,4-5 167,0-1-29,-4-3-538,4-2 219,-5-5-1089,0 0 1607,0-5 0,10-2 0,2-3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8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56 8208,'6'-2'-1588,"-2"-2"1222,2-2 2566,1-5-642,-1 1-355,-2 3-549,-4-3-533,0 9 1,-1-4 249,-2 5-567,-3 0 215,-1 5 0,-3 0-3,3 2 0,-3 3 162,-1-2 1,2 1-821,1 3 326,-2-2 71,4 1 1,-1 1-404,-1-2 469,6 1 0,-8 1 1,9-5-2,-3 0 0,3 0 38,1 5 241,0-1-81,0-5 0,1 2-62,3-4 0,2 5 40,5-2 1,5-1 169,3 1-213,-4 1 49,6-2 155,-3 3-164,-2-2 0,4 3 0,-5-3 39,0 2-37,-9-2 1,2 0-2,-4 0 41,-1-4-38,-3 7 0,-4-8 90,-4 6-85,-7-6 1,-2 3 0,-5-5-186,1 0 183,-2 0-1,1 0-247,5 0 116,1-5 0,3 3 94,2-6-35,-3 6-2,13-8 3,-9 4 32,9-5-6,1 0 1,6 0 172,5 0-179,5 0 18,6 5 1,1-7 182,3 6 33,2-5-207,-5 6 253,10-6-104,-10 6 0,2-2-99,-7 4 465,3 1-279,-3 3 1,-1 0 8,-2 0-210,-3 4 77,-6 3 1,2 3 101,-4 2-309,5 3 90,-8-2 0,4 4-79,-5-2-51,0-3 199,0 4 0,0-5-206,0 0 131,0 0 69,0-5-266,-5-1 210,4 0-11,-4-4 394,5 4-80,0-5-136,0 0-94,0-5 0,0-1 17,0-5-295,0 0 124,5 0 0,1 0-15,5 0-29,0 0 124,-5 0 1,4 1-63,-3 3 52,3-3-225,1 3 210,0 1 1,-3 2-100,-2 4 226,2 0-109,-2 0 1,4 1 118,-3 2-125,3-1 11,-3 8 63,2-9-58,-3 9 0,2-6-6,-1 4 1,0-2 89,4-2-85,-5-3 23,4 4 213,-4-5-212,5 0 1,1 0 13,-2 0 44,7 0-51,-5 0 0,9-1 147,-3-3-142,3 3 15,0-9 103,-3 4-112,3-5 1,-6-1 29,4 2 87,1-1-113,-7-1 1,3 2 22,-5-1 1,-5-1 12,-2 2 1,-3-1 17,-1-1-172,0 1 128,0 5 1,-5-2-155,-2 4-27,-8-4 162,3 6 0,-6-3-188,4 5-13,1 0 162,-7 0-255,7 0 254,-7 5 1,7 1-38,-6 6 1,5-2-15,-1 1 0,3 1-37,1-1-40,5-1 101,-4 2 1,8 3-68,-5-1 56,4 1-39,-2-5 198,5 7-156,0-5 1,5 4 257,1-5-229,6-5 1,-2-1 18,1-5 1,1 0 7,-1 0 1,3 0-4,1 0 123,5 0-114,-8-5 1,9-1 56,-3-5-59,3 0 1,-3-2 3,0-1 9,1-3-13,3 0 0,-5-4 171,4 9-83,-9-4 0,4 5-61,-5-1 202,-5 6-179,4-3 5,-4 7-83,1 2 76,2 6 0,-6 5 65,4 1-56,-5-1-19,4 5 0,-6-1-122,4 4 131,-2 1-7,2-2-241,-4-1 217,0-1 0,4-1-64,0-1 0,1 1-331,-2-4 372,-2 0-620,9 0 396,-8-5 1,7-1-408,-1-5 287,-4 0 115,6 0 1,-4 0-702,5 0 937,1-5 0,-1-1 0,-1-5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9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276 66 8208,'11'-6'-659,"-4"-3"890,1 6 1,-5-6 483,5 2 1,-6 0 251,2 0-491,-3 4 1,-1-3-377,0 3-6,0 2 0,0-3 1,0 8 1,-5-2-62,-2 6 1,1-1-192,-2 4 0,1 0 340,-4 0-795,0 0 433,0 5 1,3-4-83,1 3 0,4-7-18,0 0 0,-2-1 128,1 4 66,1 0 36,3 0 1,3-4 84,1 1-127,10-1 91,-7 4 0,13-3 87,-1-1 0,2-4-87,1 5 213,0-6-77,0 8 1,0-7-92,0 4 1,-4-1 120,-4 1 0,-3 3-237,-3-3 107,-4 3 0,-4 1 0,-7 1-169,-8-2 167,-2 1-105,-20 1 1,2-5-156,-13 0 1,-4 0 81,-6 5-224,-8 3 0,-2-2 0,-3 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4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8112,'0'-10'0,"0"-2"0,0 1 855,0 1-468,0 3 1,1-1 155,3 4-109,-3 0-300,4 4 1,-5 2 103,0 1 0,0 3-143,0 6 1,-1 3 104,-3 3 0,3 5-271,-3 2 0,3 0-46,1 4 1,0 2-86,0 6 1,1-2-15,3 6 1,2-5-119,5 5 1,0-1-183,0 5 0,1-6 196,3-3 1,-3-3-94,3-3 0,-3-8-7,-1-8 0,-5-8-293,-2-6 713,-3-4 0,-6-22 0,-1-4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0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99 188 7969,'0'-12'0,"1"6"-11,3-2 189,-3 1-22,4-5 0,-4 3 315,3 2 0,-3-4-22,3 5 0,-3-1-22,-1 0 1,2 4-23,1 0-156,-2 2 114,4-5 113,-5 6-253,0-6 1,-1 10-189,-3 0 1,3 6 81,-2 1 0,-3 1-437,3 7 1,-1-1 40,4 3 1,-4 3-50,0 2 0,1-3 134,3 3 0,0-3-78,0-1 1,0 0 4,0 0 0,3-5 120,1-2 0,5-3 80,-1-1 0,-2-3-45,6-1 0,-3-4 141,5 0 0,-2-6-65,-1-5 0,0-5 14,1-2 0,-2-5 19,1 2 0,-5-7 107,-2 0 1,-2-2-6,-2 1-124,0 2 25,0-2 1,-7 7 23,-4 1 1,-1 5-25,-6-2 1,-1 4 40,-3 4 1,4-2-41,-1 5 1,1 0-3,-4 4 0,5 2-57,2 2 1,3 2-113,1 5 1,4-1 100,-1 2 0,6-1-120,-2-1 1,4-2 245,4-1-123,2 1 0,9-1 129,-1 0 0,2-4-62,-1 1 1,-2-3 19,5-1 0,0 0-17,0 0 0,3-1 22,-3-3 0,4 1 44,4-4 0,-2 1-61,1-1 1,2-2 214,-1 5-207,4 0-8,-6 4 1,3-3 51,-5 0 0,-2 0-24,-1 6 0,1 3-4,-5 1 1,-1 3 24,-3-3 1,0 3 12,0 1 1,-4 2-10,1-2 1,-6 3-25,2-7 0,-3 3-64,-1 1 1,1-4 62,3 1 1,-3-5-144,3 5 115,2-6 0,0 3-15,5-5 0,0 0 33,0 0 1,0 0-1,1 0 1,2-5-8,1-2 0,3-1 6,-3-2 0,4 0 8,-1-9 1,7 5-10,1-5 1,0 1 106,-4-4-97,-5 0 36,4-1 1,-5-2 9,2-1 1,-2 4-11,-5 4 0,-5 4 13,-3-1 0,3 7-10,-3 1 94,1 4-119,-9-2 0,3 5-104,-6 0 0,1 2 115,-4 1 0,2 3-248,-1 6 1,1-2-3,-6 1 1,2 1-33,-2-2 1,3 5 116,-3 0 0,3 1-24,1-1 0,3-3 51,1 2 1,1 3-8,-2-3 0,0 2 3,4-1 0,0-3-50,4 3 87,0 2 0,0-5 16,0 3 0,6-8 102,1-3 0,3-3-59,0-1 1,2-1 11,-1-3 1,3-2 77,1-5 1,5-2-114,-2-1 0,0-3 139,4-5 1,-5 1-75,4 2 0,-1-1 57,2 1 0,-1-2-52,-3 0 1,2 3-7,-5 3 1,-1 3 14,-3 1 86,1 1-110,-2 4 0,-2 0-37,-1 6-15,1 0 0,2 4-59,1 0 1,-1 4 75,-2 0 0,1 3-10,-1 3 1,2-1 58,1 1 1,-4 2 12,0-1 1,-1 0-2,2-5 0,1 5 113,-1 0 0,0 0-111,0-4 1,1 0 5,-1 0 0,-2 4-232,1-1 0,-3-3-28,4-3 1,-5-2-733,4 1 540,-4-2-205,2 0-346,0-4 923,-4 4 0,8-5 0,-2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2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7933,'0'-6'112,"5"1"427,-4 0-356,4 4 0,-4-4 619,3 5-243,-3-5-613,4 4 78,-5-4 1,0 10 243,0 2-289,0 3 135,0 6 0,0-1 114,0 7-286,0-2 45,0 7 0,0-2 3,0 1 0,0-1 62,0-2-245,0-2 135,0 6 0,0-8-54,0-1-57,0 1 1,0-7 93,0 3 0,1-8-202,2-4 151,-1-1 62,8-7 0,-3-5-248,8-4 247,-3-6 34,9 7 1,-5-7-15,2 1 1,3 2 28,-2-1 1,0 5 89,-1-2 0,2 0-136,-5 4 296,4-2-120,-7 11 0,1-2-113,-6 4 0,0 0 21,4 0 1,-5 0 279,-2 4-107,2 2-93,-4 5 1,4 1-111,-3-2 0,-1-2 2,2-1 1,-2-1-15,2 2 0,-2 0 37,5-4-143,-4-1 135,6 3 0,-3-6-46,6 4 1,-1-2 32,-1-2 0,3 0 43,1 0 1,0-6-6,5 0 1,-5-4 4,5-1 1,-6-1-9,1 1 0,-1-3 8,-2-1 0,-1-1 5,-3 1 32,3 3-53,-9-4 1,3 5-83,-8 0 84,3 0-4,-14 5 1,8-3-28,-8 6 0,-1-1-17,2 4 0,-6 1-7,2 3 1,-2 0 39,1 7-109,4-3 98,3 8 0,-2-3-14,-1 1-151,5-2 67,1 9 0,7-7 31,-1 4 0,2 0 29,1 0 0,4-1 47,4-3 1,3-1-84,4 1 207,1-1-155,7-3 0,-1-2-11,0-1 17,0-4 7,5 2 1,0-5 13,2 0-193,3-5 92,-4 4 0,5-10-204,0-1 14,0 2 240,-4-7 0,-2 3-200,-6-1 120,-3 1 1,1-1 0,-4 0-132,-1 1 72,-2 2 279,-1 1-29,-5 1-160,4-2 143,-9 1 1,5 1 298,-2 3-165,-3-3 53,4 9 388,-5-8-167,0 2-146,0-4-104,0 5 1,-2-3 13,-1 6 57,2-1-168,-9 4 1,4-4-1,-5 1 1,3-1 3,1 4 0,-1 4-246,-2-1 0,-1 6 58,-1-1 0,2 1-118,-1 2 1,3 0 19,1 0 0,1 1 17,-2-2 0,0 1 113,4 1-85,-4-2 94,6 1 0,-3 1-45,5-2 219,0 1-171,0 1 1,2 2 53,1 1 0,7 0 17,5-5 0,3 2 153,-3-1 1,8-1-51,-1 2 178,3 3-174,-3 3 0,1 4 25,3 0 130,-3 0-234,4 5 1,-6-3-37,-3 6 1,-3-4 7,-8 3 1,-2-1 83,-5 2-34,-5-4-28,-1-3 1,-10-5 150,-2 0 1,-6-4-154,-3 0 1,0-3-170,2-3 0,2-4-53,-3-4 0,-1 0-345,2 0 0,-2-2 147,6-5-1095,3 0 642,3-14 814,-1 4 0,8-5 0,-1-1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2.4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111 133 7959,'12'-12'-58,"-2"-3"1,-2 5-122,-1-5 0,-3 9 810,3-4 278,-4 1 1,1-2-436,-4 0 1,0 4-246,0-1 0,-1 6-44,-2-2 1,0-1-78,-4 2 1,-1-1-224,-3 4 1,1 1 78,-2 3 1,1 3-207,1 8 0,-5-1-304,0 4 309,5-5 99,0 8 1,4-4-248,-5 5 90,5 0 225,1 0 0,2-1-10,-1-3 1,0 2-78,4-5 252,0-1-67,0-3 1,2-3-103,1-1 245,-2-4-74,9 2 0,-8-7 76,6-1-190,-1-3 27,-1-10 1,4 2 17,-3-4 1,2 3-13,-2-3 1,3 4-7,-3-1 0,2 3 42,-2 1 0,2 0 55,-5 0-93,4 5 262,-2 1-260,5 5 1,-1 1 238,-2 3-217,1 2 8,-7 10 1,6-3-150,-4 6 149,4-5-118,-1 6 1,0-7-183,0 1 0,-3 2 145,3-1-228,1-6 177,-2 1 0,4-5-94,-3 3-707,3-4 346,0-4 615,-3 0 0,7 0 0,-1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33 7977,'6'-5'0,"4"-1"469,-4-5 0,1 5-81,1 2 0,-5 8-181,0 3 1,-2 4-20,-1 4 1,4 6-68,0 4 1,-1 6 247,-3-2-356,0 8 47,0-2 0,0 7-2,0-1 1,4 6 39,0 5 0,0-3-565,0-1-366,-2-3 607,2-6 0,0-1-221,0-5 0,-1-6 87,-3-5-204,-5-10 333,4-2 1,-8-8-186,1 1-155,-2-6 612,-1-3 0,0-6-659,0 1 618,0-5 0,0-1 0,1-6 0,3-3 0,2 3 0,5-4 0,0 5 0,0 0 0,0 0 0,0 0 382,5 4-240,-4-2 0,9 7 87,-3-1 753,3 1-573,1 7 1,1-2 123,3 4 1,-1 1-79,4 3 0,-3 3-231,3 1 1,-5 4-84,8-2 0,-7 7-28,4 1 0,-5-1 224,2 1-470,3-2 135,-6 0 0,3 3-9,-3-1-10,-1 6 2,-1-8 1,-2 5-49,-1-2 163,1-3-121,-2 4 0,2-2-107,-4 1 1,1 0 223,-1-4-287,-3 0-4,4-5 209,-5 4-805,0-4 203,0 1 150,0-3 1,-4-5-274,0-2 1,-4-4-450,1-4 1160,1 0 0,-3-5 0,3-1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62 7986,'0'-12'238,"0"1"0,-1 1 39,-3-2 344,3 6-301,-4 1-441,5 1 230,0 2-173,0 7 0,0 2-324,0 8-377,0-3 516,0-1 1,0 1 248,0 3 0,5 3 0,1 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8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8096,'11'5'0,"-3"-4"143,-1 3 1,-4-3 778,5-1-261,-5 0-233,7 0-251,-10 0 0,6 1-114,-6 3 1,0-2-49,0 6 0,0-4-89,4 3 1,-2 0 296,1 4-561,-2 5 256,4-3 0,-2 6-12,4-5 0,-3 5-248,3-5 0,-3 3 128,3-3 1,0-1 145,5 1-17,-6-6 51,3 1 0,-3-7-43,6 2-4,-6-4 47,3 0 0,-3-3-38,6-1 1,-1-8 0,0 1 0,0-6 91,0 2-57,-5-4 4,4 1 1,-5 0 82,2 0-49,3 4 1,-9-2 306,3 5-65,-3 5-237,4 1 0,-4 6 37,3 3-69,-3-2 47,4 7 1,-3-2 26,6 8-107,-6-3 74,8 5 0,-4-7 188,5 1-194,0-5 8,0 4-40,-5-4 28,4 1 1,0 1 10,5-4-32,-1 0 35,-3-4 0,1 0-7,3 0 0,1-2-17,2-2 1,2-2 32,-5-5-43,4 1 20,-2-2 0,4 1-5,-3 1 1,3-5 4,-7 0 11,1 0-8,-5 4 0,2-4-6,-1 1 0,-5-1-3,-2 4 1,-3 0 18,-1 0-76,-5 5 61,-6-4 0,-3 9 71,-4-3-69,5 3-5,-8 1 1,3 0-7,-3 0 9,-1 5 1,1 1-16,2 5 16,-2 0 1,9 3 39,-2 1 0,5 4 4,1-5 1,6 6-22,-2-1 197,4 2-96,4 0 0,2 1 2,5 1 0,5-2-71,3-3 1,1 1-138,3-4 1,2-1 176,1-2-851,0-6 516,1 3 1,-3-7-63,5 2 1,-3-4-328,4 0 625,-1 0 0,4 0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4.5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155 430 8086,'7'-10'0,"1"3"0,-5-2 286,5 6-1,-6-6-138,3 8 690,-5-9-109,0 9-149,0-4-525,-5 5 152,-1 0 0,-5 2 147,0 1-490,-5 3 165,4 5 0,-8 2-201,5 1 140,0-1 58,5 7 1,-4-7-2,3 6-158,-2-5 300,7 7-479,0-5 195,-4 1 1,8 1 54,-1-3-84,1-3 66,7 3 0,1-3 69,6-1-257,3-1 256,-3-3 0,11-2-508,-1-5 254,0 0 104,5 0 1,-1-2-218,4-1 26,2-4 95,1-3 0,0-7-213,0-1 1,-3-3 56,-1-6 1,-5 0 414,2-6 0,-8-1 0,-3 1 0,-7 0 0,-4 0 0,-4 4 0,-4-1 0,-2 1 0,-5 1 0,-1 1 0,1 5 0,1-1-55,-2-4 1,5 8-1,-1-3 0,6 3 140,-2-4 434,4 6-304,0-3 0,0 11 227,0-2 317,0 7-80,0-1 114,0 5-311,0 0 0,0 9-137,0 2-51,4 7-147,-2 4 0,6 7 59,-4 4 0,3 0-17,-3 0 1,0 1-145,0 3 1,-1-2 185,4 6-546,-4-1 230,1 4 0,0 1-886,0 3 541,0-3 255,-4 0 0,3-3-851,1-6 531,0 1 109,0-9-347,-2-6 56,2-6-154,2-10 831,0-1 0,5-15 0,-1-2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5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 56 8086,'6'-5'0,"-3"-2"0,2 1 1087,-1-2-320,-1 6 211,-3-8-777,0 9 0,-4-4-226,-4 5 1,-1 0 119,-3 0 0,-2 5-133,-1 2 1,-4 4-253,5 4 0,-5-2 202,5 5 1,-5-3-214,5 3 1,1-4 16,5 1 0,-2 1 153,3-1 1,2-1 108,2-3 0,1 0 12,2 1 0,0-6-86,0 2 1,5-6 17,2 2 0,7-3 11,1-1 35,4 0-2,-7 0 1,9-5 11,-2-2-24,-3-2 10,5-3 0,-6-3 119,3 1 29,3-5-152,-9 6 468,5-3-263,-7 0 1,0 4-44,-2-3 211,1 3-137,-3 1 1,1 4-78,-3-1 36,-3 6 24,-1-3-239,0 5 208,0 0 0,1 3-256,3 1 34,-3 5 0,4-3-63,-5 10 63,4-4 0,-2 4 84,2-5 0,0 0-13,0 0 0,0 0 57,-4 0 1,3 4 15,1-1 0,0 1-65,-4-3 33,5-2-12,-4 1 1,4-3-193,-5-1 198,0 0-106,0 0-220,0 3 297,0-10-235,0 6 186,-5-6-10,4 0-147,-9 0 132,9 0 175,-4 0-150,5 0-24,0 0 117,-5 0-84,4 0 57,-4-6 0,5 4 30,0-5-48,5 4 66,1-6-71,0 7 0,4-6 70,-3 4 1,4-3-56,4 3 0,-1-4 256,4 5-2,-5-6-179,8 8 1,-7-9 136,4 3 0,-1 1-110,2-1 1,1-1 23,-1-3 0,-2 3 64,1-3-20,-5 2-85,3-7 0,-5 5 82,1 0-38,-1 0-48,-1 0 1,-4 0 223,-2 0-197,-2 5-6,-2-4-73,0 9 133,0-9-110,0 9 0,0-6 67,0 4 53,0 2-372,0-4 25,0 5-225,0 0 20,0 5 74,0-4 252,0 9 1,1-8 8,2 6 0,2-1-66,3 4 245,2 0-184,-4 0 0,3 0 25,-1 0 0,2 0 12,-3 0 1,3 4-18,1-1 291,0 1-260,-5 1 1,3-3 41,-6 1-49,1-1 7,1-3 1,-4 1 99,3 1-100,-3-6 66,-6 3 0,-1-4 14,-5 2 0,-1 2-72,-3-5 1,-2-1 1,-5-3 1,3 0-251,1 0-21,-1 0 262,-2 0 0,2-1-583,1-2 268,4 1 130,-1-8 1,7 8-338,1-5 228,4 4 59,-2-6 0,5 6-129,0-4 0,5 3 75,3-3-69,6 4 208,-1-2 1,6 5-174,-4 0 119,4 0 53,-6 0 1,6 0-134,-4 0 88,0 0-49,-4 0-141,-1 0 226,2 0 1,-5 0-60,1 0 1,-5 0-159,4 0 363,-4 0 0,2 0 0,-5 0 0,0-1 0,0-2 0,0 1 0,0-2 0,1 4 0,3 0 0,-3-6 0,8 5 0,-6-4 70,5 5 0,-5-3 71,4-1 461,-4 0-391,7 0 0,-8 2 324,6-2-194,-6-2 0,6 4-102,-4-5-382,0 4 370,1-2-239,-4 1 195,4 2 6,0-3-212,-4 0 90,4 4 207,-5-4 26,5 5-175,-4 0 160,4-5 79,0 4-3,-4-4-214,9 5 74,-9-5-37,9 4 31,-4-9-95,0 4 0,4-1-146,-3-1-94,-2 1 170,5-4 0,-5 4-103,2-1 0,3 1 187,-3-4-228,-1 0 23,-2 5 162,1-4-289,-4 4 0,9 0-53,-9 1-23,5 5 276,-6 0-20,4 0 1,-2 5 0,6 1 63,-4 5 1,5 4-2,-3-1 1,1 6-94,0-2 322,0 3-130,5-4 1,-5 4 66,0-2 129,-4 1-172,1-3 0,-4 3 368,0-5-170,0 4-271,0-6 0,-6 1 40,-5-6 44,1 1-187,-11-7 1,3 6-225,-3-4 1,0 0 136,2-4-729,-1 0 548,2 0 0,-3-4-41,3 0-1513,-3 0 1830,9 0 0,-9-3 0,4-3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6.1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8117,'23'-2'1174,"-2"-1"-498,-3 2 10,-3-9 644,-3 9-600,-6-4-704,-1 5-781,-5 0 552,0 0 1,-5 0-413,-3 0 615,-2 0 0,-5 5 0,-3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10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177 420 8183,'0'-6'-2143,"0"-4"2143,0 8 0,0-2 0,0 4 0,0 0 0,6 0 0,-6 0 0,6 0-142,-6 0 152,0 0 67,4 0 140,-2 0-197,3 0 9,-5 0 379,0 0-243,0-5 27,0 4 4,0-4-62,4 5 12,-2-6 193,2 6-253,-4-6 45,0 6 0,0 0 410,0-4-349,0 2 25,6-2-22,-6-1 199,6 3-202,-6-8 1,0 8 263,0-5-72,0 4-222,0-2 1,0 4 173,0-2-153,0 1-36,0-2 1,0 2-130,0-2-44,0 4-17,0-6 15,-6 2 0,4 2 91,-5-1 0,3 1-49,-3 2 1,0-4 83,-5 1-182,1 0 6,1 3 0,-2 0-172,1 4 260,1-2-15,-2 7 0,1-3-146,1 6 155,-7-2 13,10 1-88,-8-5 69,9 9 0,-3-7-7,1 6 133,-2-1-128,9-3 0,-7 2 16,4-1-9,0-1 0,4 2 0,0-1 86,0 0-69,0 0-8,0 0 1,0 0 181,0 0-160,5 0-13,-4-5 46,9 4-45,-9-9 1,9 7 31,-2-4-149,-4 0 114,6-4 1,-4 4-220,5-1 219,0 1-5,-5-4 1,4 0-63,-2 0 48,1 0 0,3 0-49,-2 0 42,1 0 0,1 0-13,-2 0 52,1 0-47,1 0-1,-1 0 101,-1 0-86,2 0 0,-5 0 133,1 0-122,-6 0-6,8-5 234,-9 4-212,4-4 2,0 5 195,-4-5-96,4 4 0,-5-5-68,0 2-78,0 3 112,4-4 42,-2 0-136,2-1 47,-4 0 0,0-4-209,0 3 224,0 2-11,6-5-217,-5 9 210,4-9-34,-5 4 0,0-5-9,0 0 0,3-1 14,1 2 14,0-1-20,0-1 1,-2 2 99,2-1-97,2-1-2,0-3 0,1 3 279,1-3-253,-6 3 3,8-4 242,-9 3-121,9-3 1,-8 1-62,6 1 1,-5-2 15,5 1 0,-6 2 25,2-5 1,-3 4 13,-1-1 1,0 2-169,0-2 116,0 3-17,0-4 0,0 5-159,0 0 0,0 0 116,0 0-139,0 0-41,-5 0 107,4 4 1,-4 1-21,5 3 76,-5 2-3,4-4-41,-4 0 300,5 4-256,0-4 118,0 5-1759,0 0 1507,0 5 1,0-3 13,0 5 1,0-3 212,0 4-74,0-6 0,0 8-211,0-3 507,-5 3-194,4-4-12,-4 4 0,5-4 140,0 5-279,-5 0 125,4 0-259,-4 5 183,5-4 0,-4 4 40,1-5-210,-1 0 70,4 5 0,0 0 12,0 3 59,0 1-27,0-7 0,0 6 54,0-5-45,0 7-31,0-5 94,4 1-66,-2 0 1,3-3 0,-5 1-237,5-1 237,-4 3 1,4-5 7,-5 3-205,5-3 88,-4-1 0,8 0 43,-6 0 43,6 0-10,-8 0 0,7-4-280,-4 1 138,5-6 1,-7 7-920,6-5 279,-6 4 192,3-7-822,0 4 603,-4-5 848,4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5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8078,'11'0'-10,"0"0"0,0-4 285,0 1 0,0-1 123,0 4 1,2 0-166,1 0 1,1 0-17,7 0 1,-1 1-180,8 3 0,2 2 120,5 5 1,9 4-186,6 0 0,4 4 66,4 0 0,4 1-257,6 3 1,-31-12-1,0-1 256,3 2 0,-1-1 0,1 1 1,-1 1-9,-2 0 1,1 0 0,1 0-1,1 0 81,-1-2 0,1 0 0,-2 0 0,1 0-49,-2 0 1,-2 0-1,35 11 134,-5 0 0,0 0-63,1 0 0,1 4 49,-2 0 0,1-1-119,-8-2 0,-1-2-131,-7 1 1,2 1-81,-5-2 0,-5-3 166,-2-3 0,-5-3 95,1-1 0,-6-1-66,-5-3 0,-2 1 47,-9-4 0,3 1-55,-3-2 0,0-1 746,-4 2-681,0-3 0,-3-1 475,-2 0-284,-3 0 17,2 0-265,-5 0 151,0-5-373,0 3 208,0-7 0,0 6-101,0-4 0,0 3-40,0-3 0,0 4-193,0-5 0,-1 4 55,-3-3 0,1 1-136,-3-2 1,2-1 9,-4 1 1,5-2 148,-5 0 0,2 2 168,-1 1 1,-3-1-133,2-3 1,0 1 250,1-2 0,-3 3-90,2 1 0,2-2 50,-1 3 0,3-1 29,-3 0 250,4-2 341,-6 4-287,8-5-369,-4 5 144,5 1-353,0 5 0,0 5 70,0 3 0,1 1 128,3 3 1,2 0 26,5 2 1,-4 2-11,0 2 0,1 3 118,3-3 0,-1 3-147,-3 2 0,3-5 137,-3 1 1,0-1-26,-1 4 0,-3-2-62,1-1 1,-3 1-15,-1-5 1,-1 0-10,-3 0 1,-2-2-4,-5 6 1,-5-6-10,-2 2 1,-4-2-526,-4 2 1,2 2 218,-6 5 0,0 1-644,-3-2 0,-3 6 20,-1 3 950,0 6 0,0 3 0,-3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4.6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8112,'0'-15'-69,"0"0"1,0-3-387,0 3 919,0 6 1,2 4-151,1 5 1,3 0-113,6 0 1,2 1-94,1 3 1,4 2 71,0 5 1,5 1-84,2 3 1,1 2-1,-1 5 0,-2 0-16,6 0 0,-2 4-109,1 0 1,-3-1-49,-8-3 0,-2 1 96,-5-2 0,-1 0-97,-3-3 0,-1 3 4,-6-7 1,-7 1 47,-4-5 0,-1 2-32,-6-1 1,-2 3-113,-6 1 0,3 0-70,-3-4 1,3 1 62,1 3 0,3-6-284,1 1 1,3-1-190,-3 2 114,5 0 1,-2-4 533,7 1 0,4-6 0,4 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4.0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176 266 8244,'12'-17'-77,"-1"2"0,0 1 185,0-1 0,0 3 461,0-2-381,-5 1 0,-1 3-162,-5-2 0,0 1 181,0 0 0,-5-3-153,-2-1 0,-3 0-8,-1 4 1,-4 0-121,0 0 0,-3 0 95,3 0 0,0 5-148,5 2 1,-1 0 81,-1 0 1,-2 0-126,-1 4 1,4 6 0,4 5 175,0 0-1,-5 10 0,3 0 38,1 4 1,4 6-36,4-2 194,0 4-93,0 0 0,0 3-80,0 1 73,0 4-70,0-6 1,0 4-38,4-2 0,-2-4 31,6 0 0,-5-5-83,0-6 1,-2 0 88,-1 0 1,0-1-251,0-3 0,0-1 63,0-7 0,0-2-61,0-1 1,-1-1 102,-2 2-601,1-4 124,-7-4 590,7 0 0,-12-4 0,1-2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4.2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415 89 8244,'7'-8'252,"0"1"1,-4-1 420,0-2 1,-1 4-462,-2-5 0,-2 9-109,-1-6 0,-8 2 101,-8-1 0,-2 1-78,-5 2 0,0 3-25,-7-2 1,2 1-236,-6 2 1,4 0-431,4 0 1,-2 5 269,1 3 0,4 0-806,4 0 559,0 1-185,10-3-379,-4 6 1105,10-2 0,11 1 0,7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1 441 8244,'11'0'-53,"0"0"147,0 0 0,-3 2 97,-1 1 1,0-2-9,4 3 1,-3-2-44,-1 2 33,0-3 1,3 5-51,-3-2-211,3-2 54,-9 2-83,5-4-133,-2 5 301,-2-4-246,2 4 257,-8-10-283,-2-1 108,-1-5 1,1 0-57,2 0 156,3-5 5,-4 4 0,5-5-50,0 2 23,0 3 13,5-4 0,1 4-26,6-3 1,0 6-46,2-2 0,-1 4-123,6 0 1,-4 2 152,3 5-356,-4 0 233,7 5 1,-9-3-113,3 6 0,-3-1 108,-1 4 1,-1 0 189,2 0 0,-6 0 0,3-5 0,-6 4 0,4-2 0,-3-4 0,3 0 0,-4 2 0,2-5 0,-5 4 276,4-5-5,-2 0 418,8 0-351,-9-5 85,4 4 93,-5-9-87,0 4-190,0 0 123,0-4-69,0 4-16,-5 0-297,4-4 166,-9 9 0,8-8 153,-6 5-480,1 1 143,1 3 1,-4 0 101,2 0-189,-1 0 1,1 1-12,1 3-1,0-3 1,-1 9 39,1-3-31,5 3 123,-4 1 1,3 0-45,0 0 0,-1 0 6,4 0 1,0-3-49,0-1 2,0 0 133,0 4 6,0-5-25,4-1-34,2-5 9,6 0 0,-1 0-5,-1 0 10,2-5 0,-1 4 9,0-8-57,0 7 49,-5-3-232,3 5 1,-2-5 199,-1 4 1,0-4-120,-2 5 113,-3 0-20,4 0 63,-5 0-90,5 0 53,-4 0 1,8 1-21,-5 3-40,4-3 288,-2 4-218,5-5 1,-3 1 195,-2 3 16,2-2-167,-2 2 232,9-4-243,-8 0 0,9-1 12,-5-2 0,1 0 23,3-5-38,-3 6 1,4-8 5,-5 3 1,1-2 53,-2 2-223,1-3 165,1 4 0,-6-5-20,2 0 15,-5 5 1,5-4 8,-4 2 47,0-1-52,-4 3-130,0-4 4,0 9 119,0-4 1,-6 5-246,0 0 111,-5 0 1,1 0 26,-2 0 50,1 5 22,1 1 22,-2 5 0,1 0-53,1 0 13,-2 0 0,5 0 191,-1 0-194,6 0 6,-3 0 198,0 0-184,4 0 36,-4 0 51,5 0 0,0-3 14,0-1 1,1-3-51,3 3 0,2-4 2,5 0 1,1-2-99,3-1 1,4 0 87,6 0 1,-1-1-236,6-2-22,-6-4 235,9-4-201,-10-4 90,8-3 1,-8-4 50,-1 0-475,0 0 232,-10-5 87,4-1 1,-9-5-21,1 0 0,-6-2 242,2-1 0,-3 1-55,-1-2 0,-5-6 0,-1-3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4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111 100 8244,'0'-16'-326,"1"3"26,3-6 0,-3 6 266,3-2 0,-3 6 81,-1 3 149,0 3-112,0-2 0,0 6 140,0 3-69,0 2-62,0 5 0,0 1-26,0 3 0,0 2-7,0 5 1,0 0-15,0 0 1,0 4-22,0 0 0,0 3-8,0-3 0,0 4-156,0 0 0,-3-2 124,-1 1 0,-1-4-257,1 1 111,3 2 68,-8-5 1,7 1-147,-2-6 175,-2-9-129,5 5-97,-9-8 0,8 0 162,-6-2-194,1-3 124,-4-6 1,0-2 197,0-8 0,0-2 0,0-5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 8244,'0'-8'-1022,"0"2"651,0-3 441,5-1 1,-3 2 71,5 1 476,-4 5-288,7-8 0,-8 8 71,6-6-348,-1 6 90,4-3 1,0 4-25,0-3-140,0 3 148,0-4 1,1 5-153,3 0-85,-3 5 175,4 1 1,-5 1-9,0 1 1,1-1-50,-2 4 1,1 0-115,1 0 0,-3 3 144,-1 1-245,2 0 222,-10-4 0,9 0-210,-5 0-27,4 0 217,-6 0 0,4 0-379,-2 0 178,-4 0-52,6-5-78,-6 4-68,0-9 52,-6 9 151,0-8 1,-5 2 200,1-4 0,-2-4 0,1-2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 8309,'11'-6'36,"-3"-3"99,-1 5 1,-4-2 153,5 2-446,-1 0 47,5 4 0,-6 5-822,2 2 713,-5 3 0,1 1 219,-4 0 0,6 5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6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8375,'11'0'0,"-4"0"-525,1 0 0,-1 1-216,4 3 1374,-5-3-312,4 4-158,-8 0 1,6-3 219,-4 6-330,4-6-48,-7 8 0,4-7-122,-5 4 157,0 0-65,0-1 1,4 5-35,-1-5 100,1 4-77,-4 1 56,5 1 0,-4-5-8,3 0 0,1-3-27,-1 3 58,0-5-12,0 4-9,2-6 0,4-2-51,-3-2 1,2-2-7,-6-5 1,5-3 51,-4-1-263,5-5 238,-9 8 1,9-9-72,-5 3 63,-1 2 0,-1-1-29,1 2 38,-1 8-37,2-13-52,-4 18 38,0-13 1,0 14 5,-4-2-242,2 1 265,-7 2 0,7 5-28,-2 2-41,-2 3 47,6-4 0,-9 4 24,5-3-26,0 3-37,4 1 58,0 0-24,0 0 3,0 0 254,0-5-256,0-1 49,0 0 226,0-4-228,5 5 0,1-6 54,6 0 1,3 0 109,3 0 1,5-4 163,2 0-3,-1-5-269,12 8 1,-6-4 288,6 5-151,4 0 0,-6 2 66,3 1-149,-3-2 0,-5 9 139,1-3-145,-10 3 8,5 1 1,-13 1 118,-2-2-337,1 1 68,-9 1 0,2-5-185,-4 0 126,0 0-16,0-1-540,-4 4 310,-3-8 98,-3 3 0,-5-5 252,0 0 0,-9 4 0,0 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7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120 325 8334,'5'-6'31,"-3"-4"401,2 9-369,-4-9-74,0 8 85,0-2 0,-4 4-290,-4 0 1,2 4 39,-1-1 1,-1 4 36,-3-3 1,5 5 241,2-2-234,-2 3 29,5-4 1,-4 4 59,5-3 1,0 3 24,0 1 79,0 0-61,5 0-1,2 0 1,-1-4 2,2 1 0,1-6 16,5 2 0,-1 1 3,1-1 1,-2-1-10,-1-3-28,5-5 22,-3 4 0,-1-9-80,-5 3 1,-3-6-10,4-2 0,-6-1-85,2 1 1,-7 1 111,0-4 15,-6 5 12,3-4 0,-9 7-17,0-1 1,-3 3-15,3 1 1,-3 1-10,3-1 1,-3 2 4,3 5 0,-3-4 23,3 0 1,0 0 9,4 4 0,4 0 177,-1 0-102,6-4 1,-2 2 81,8-1-151,2 2 57,10 1 0,1-4 12,5 0 1,4-5 31,-1 3 0,6-1 124,-2 0 0,5-2-87,3-5 110,-3 1-76,8-8 0,-2 5 95,4-7 1,-1 2-87,-2 3 0,-5 2 47,-6 5 1,-3 1 13,-6 3-121,2-3 0,-7 10 108,-6 0-482,-3 0 220,-7 10 1,0-3-235,0 8 1,-2-1 121,-1 4 0,-5 1 5,-6 2-18,1 1 126,-3 5 1,1-2 129,-4 4 0,2 4-90,-1 4 1,0 5 31,-5-2 1,6-2-18,3-1 1,1-3 21,2-1 0,2-1 134,1-2 1,3-3-75,5-6 1,0-3 304,0-3-19,5-3-319,6-6 0,2 2 176,6-4 0,-1-1-106,4-3 1,-1 0-156,-3-4 0,3-2 81,-3-5 0,2-4-3,-1 0 0,0-4-225,-4 0-48,-1-2 188,-8-1 0,0 1-276,-6 3 10,0-3 303,0 4-441,-6 0 259,-4 1 1,-7 1-67,-5 1 0,-5-1-115,-3 4 0,-3 4 65,-4-1 305,3 6 0,-14-8 0,3 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9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110 551 8659,'2'-6'-687,"2"2"541,-4 3 58,6 1-17,-6 0-5,0 0 1,-6 0 194,0 0 1,-1 0-78,0 0 1,0 0 19,-5 0 1,5 1-47,-1 3 1,2-2-9,-6 6 1,5-2 60,-1 1 1,5 3-61,-4-2-1,4 1 12,-7 3 75,9-2 0,-4-2 74,5-1 24,0-5 299,0 8-238,0-8-176,0-2 18,5-2 0,-2-8 21,4-2 1,-1 0-76,2-6 0,1-2-6,-1-5 1,2-4 18,0-4 1,-2-4-24,-1 1 1,-1-6-30,2 2 1,0-6 1,-4 2 1,-1 3 155,-3 8 1,0 4-114,0 4 0,0 2 93,0 5-145,0 7 23,0 6 1,0 6-77,0 3 0,0 2-207,0 5 1,0 1 198,0 3 1,2 2 25,2 5 0,-4 1 67,4 4 0,1-3-86,-1 6 1,1-3 215,-2 3-183,-1 2 78,8-4 1,-10 6 8,4 3 1,1-3 35,-1 3 0,4-6 149,-5-2 0,6-5-190,-2 2 127,3-2-127,0-7 1,2-1 38,-1-5 1,3-1-10,1-4 1,4 0-67,-5-6 0,6 0 93,-2 0-312,3-6 257,1 0 1,0-8-4,0-1 0,0-3-16,1 3 0,-2-6 19,1-1 1,-1 1-6,-2 0 0,-5-2 13,-6 5 0,-2-1-15,-3 0 1,-1 3-119,2 5 1,-8 1 44,-4 3 1,-1-2-150,-3 6 0,0-1 123,-3 4 0,2 5-161,-5 2 1,-1 3 222,-3 1 0,4 4-3,0-1 0,3 3 69,-3-3-149,4-1 93,-2 7 1,5-7 84,0 1 0,5-1-35,2-3 1,3 5 196,1-1 1,1 0-220,3-7 192,2 3-84,10-8 1,1 6-53,5-4-256,5-1 218,-3-3 1,7 0-36,-2 0 0,4 0 48,0-4 0,-4-3-217,0-3 0,0-3-103,5-1 1,-2-5-121,-3-7 0,-2 2 26,-5-6-74,-5 1 198,-1-4 1,-6 0 79,-3 0 1,-2 0 159,-5 0 0,-5-1 0,-2 1 0,1 2 0,-1 2 0,-1-2 0,-3 5 0,5 5 0,-4 0 0,9 6 147,-3-4 1,-1 3 381,2 5 320,-1 0-163,-1 0 90,4 5-805,-4 1 1,5 10 125,0 3 0,0 6-83,0 5 0,0 1 152,0 2-426,0 5 175,0-3 1,3 7 36,1-2 1,5 5-125,-2 3 0,0-3 154,-1 2 1,-2-1-23,4-2 0,-1-1 63,4-3 1,-4 2-22,1-5 1,-5-2-153,5-6 1,-4-2 53,3-5-17,-5-5 105,3 0 1,-5-8-4,0-2 0,0-2-113,0-5 1,-4-1-133,1-3 0,-6 2 111,2-5 78,-3 4 4,-1-7 0,0 9 147,0-3 0,3 3-106,2 1 21,-2 0-83,-3 0 263,0 5 27,5-4-31,1 9 2,5-4 64,0 5 1,1 1-61,3 3 0,2-2-124,5 6 1,4-5 55,-1 5 1,6-6-6,-2 2 0,7 0-26,1 0 1,1 0 0,-2-4 0,4 0 64,4 0-216,-6 0 131,6 0 0,-6-4-136,2 0-52,-2-4 157,-5 7 1,-1-8-220,-3 6 194,-2-6 1,-5 8 0,-1-4-85,-3 0 100,-2 4-48,-5-9 15,0 9 0,-1-4-20,-3 5-217,-2-5 112,-5 4 0,0-4 31,0 5 1,-1 0 59,-3 0 0,3 0 55,-3 0 1,1 1-95,0 3 237,1-3-185,-2 9 1,3-5 27,2 2 0,-1 3 19,-1-3 0,2 3-32,-1 1 35,-1 0-31,1 5 0,1-4-4,4 3 81,0-3 0,10-1-13,0 0 1,4-3 122,0-1 0,3-5-146,3 2 1,0-3 11,4-1 1,0 0-14,5 0 0,-1 0 12,0 0 0,4 0-170,-1 0 167,1 0-14,-4-5 1,0 3-76,0-5 1,0 3 49,0-4 0,-1 5 56,-2-5 0,0 5-45,-5-4 234,1 4-209,-3-7-23,-6 9 15,3-9-95,-7 9 131,2-9-431,-4 9 164,-4-4 16,2 5 1,-7 2-97,1 1 1,2 0 255,-1 3 0,-1 2-3,-2 3 0,2 0-17,1 0 0,1 0 109,-2 0 1,0 0-30,4 0 0,-3 0-63,3 1 0,0-2 174,4 1 0,0 1 9,0-2 282,0 1-351,0 1 0,5-5 132,2 0 0,7-4-125,1 1-172,0-4 136,0-4 0,3 1-121,3-4 0,2-4 133,-1-4 1,-1-5-83,2 2 0,-1-3 83,0-1-330,-5-4 270,4-3 0,-4-5-30,5-3 1,-5 2-2,-2-6 0,-4 6 86,-4-2 0,2 4 7,-5 3 1,-1 5 233,-3 7-100,0 6-48,0 7-261,0 5 0,-3 2-243,-1 1 0,0 5 183,4 6 0,0 0 77,0 4 0,0 0 47,0 5 0,0-1 1,0-1 0,0 2 71,0-1-91,-5 5 0,4-4 1,-4 4 102,5-5 0,0 0-46,0 0 1,0-1 30,0-2 0,-4 0-61,0-5-87,1 1 77,3-3-16,0-2 98,0 1-85,0-5 240,0 0-224,0-6 247,0-6 0,0 0-197,0-5 1,0 4-65,0 0 0,0-1 26,0-3 1,0 4-23,0 0 1,0 3 57,0-3 1,1 3-23,3-4 74,-3 6-104,9-8 66,-4 9-35,5-4 19,-5 5 0,4 0 3,-2 0 0,-2 0-18,1 0 0,0 0-9,4 0 1,-3 0 16,-1 0-1,1 0-14,2 0 148,1 0 1,1 0-80,-2 0 0,-2 4-20,-1-1-82,1 1-5,2-4 13,1 0 0,-5 1-312,-2 3-81,2-2-70,-4 2 1,3-2-175,-5 1 671,0-2 0,-5 9 0,-1-4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9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8608,'8'0'745,"-1"0"-633,1 0 1,3 0 196,-1 0-657,2 0 285,-1 0 0,1 0 79,3 0 1,1 0-114,7 0 1,-1 0 102,0 0 1,4 4-161,-1-1 0,6 1 62,-2-4 0,0 0-146,0 0 1,-4 0 33,0 0 0,-2 0 118,-1 0 0,-5 1-567,-2 3 306,-3-3 1,-2 5 346,-2-2 0,-3-3 0,-10 9 0,-1-4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1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210 155 8112,'11'-12'0,"-4"-3"75,1 7 1,-4 0 130,3 0 514,-5-1-425,4 3 1,-12 0-50,-1 2 0,-3-1-94,-1 1 0,-5 0 3,-2 4 0,1 0-84,-2 0 1,3 0-145,-3 0 0,-1 4-144,5 0 1,-3 5 29,3-3-7,1 4 1,3 1 50,0 1 0,5-5 9,2 0 0,3-3-33,1 3 90,0-5 1,5 5-28,2-3 0,7-3-4,0 2 0,6-1 117,-2-2 0,-1 0-66,1 0 0,0-2 125,0-1 0,2 0-112,-6-4 0,1 3 265,-4-3-178,0 4 155,0-6-169,-5 7 315,-1-2-268,-5 4 1,0 1 92,0 2 1,0 0-165,0 4 0,0 0 67,0 5-70,0-1 1,4-1 100,0 2-241,4-1 170,-2-1 1,5-3-148,1-3 0,-6 0-71,2 0 0,-1 0-159,5-4 1,0-5-147,3-2 1,-3-4 193,3 1 0,-3-6-146,-1-3 1,1-2 442,3-6 0,-3-6 0,9-6 0,-4-5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0.2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 8290,'0'6'-436,"0"0"745,0-2-133,0-3-47,0 9 1,0-8-267,0 6 33,0-1 0,0 4-8,0 0 0,0-3 10,0-1 0,-4 1 111,0 2 1,1 1-130,3 1 1,-4-6-167,0 2 146,0-1-42,4 5-203,0-2 385,0-3 0,-4-3 0,-3-4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0.4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8472,'11'0'0,"-4"-5"-175,1-2-410,-1 2 45,4 0 270,0 5 0,0 4-19,0 0 0,-3 4 289,-1-1 0,5 8 0,6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1.0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12 8369,'0'7'-418,"0"1"1,2-5 235,1 5 0,-2-1 430,3 4-64,-2 0 1,-2 0-163,0 0 1,0 0-213,0 0 0,-2 1 75,-2 3 0,3-6 90,-2 2 0,1-3 7,2 3 0,0-3 105,0-1 1,0-4 75,0 5-90,5-6 1,2 3 165,3-5 1,1-1 1,1-3 0,2-2-96,1-4 1,-4-2-181,-4 1 0,0-1 85,-1-3 1,3 3-35,-5-3 0,0 2-51,-4-2 0,-2 3-230,-1-3 1,0 6 148,-4 3 1,-1-1-154,-3 0 1,1-2 63,-2 5 0,0 0 111,-3 0 0,3 3 109,-3-3 1,3 3-174,1 1 411,5 0-300,-4 0 0,8 4 44,-5-1 0,4 2 9,0-1 0,1-2 45,2 6 1,2-5 147,1 5 1,3-2-164,5 1 0,4 2 1,0-6 0,-1 5 45,-3-4 0,5 2-62,3-2 0,-2 4-5,1-5 0,-3 5 0,3-4 0,-3 3-9,3-4 1,-1 5-25,2-5 1,-3 5 5,-5-4 0,0 0-26,0 0 50,-5-3 0,-1 4 341,0-5-240,-4 0-40,4 0 1,-4 0-8,3 0-80,-3-5 82,4 4-21,-5-9 1,1 9 4,3-2 1,-2-3-99,6 3 1,-4-1 124,2 4-163,2 0 0,3 1 26,0 3 1,0 1 1,0 2 1,0 3-29,0-3 1,-4-1-441,1 2 335,-1-1-240,4 5-141,0-2 570,0 1 0,1-5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1.4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44 8369,'0'-7'423,"0"-1"833,0 1-1114,5-4-772,-4 5 375,4 1 22,-5 5 0,-4 2-540,0 1 575,1 3 1,3 5 18,0 0 202,0 0 0,3 0 52,1 0 0,5 0-45,-1 1 0,5-2 194,1 1 1,6 1-83,-1-2 164,-4 1-123,6 1 1,-3-2 23,3 1 0,0 1 22,-3-1-132,3-1 1,-9 2 99,-2-1-334,-3-5 89,-7 4 0,-3-6 79,-4 4 0,-6-2-118,-8-3 0,-6-1-113,-3 2 0,2 0 63,-1 0 0,0 0-244,0-4 1,-2 0-141,6 0 521,-1 0 0,9 5 0,1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3.6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220 222 8225,'6'-12'0,"-1"1"465,-5 1-301,5 3 110,-4-3-215,5 9 1,-12-4-60,-1 5 1,-3 0-143,0 0 0,-3 2 107,-1 1 0,-3 2-20,-1 2 0,-1 7 55,4-3 0,-5 3 15,2 1 1,2-1 106,1 4 1,3 1-73,1 2 1,4 2-9,-1-1 0,6-1-19,-2 2 1,4-5 7,4 1 1,3-5-27,8 5 0,-2-6-8,6 2 0,0-7-28,7 0 45,-3-6-10,9 3 0,-2-5-182,6 0 0,0-3 73,4-3 1,1-2 41,3-7 0,-5 2 103,-2-2 0,-7 2 150,0-6 1,-7 6-144,-1-2 1,-5 3 153,-6 0 1,-3 2-32,-1-1 61,-5-1-176,3 6 142,-10-3-934,-1 8 245,-5-4-28,0 10 328,0 1 122,0 4 1,5 2 159,2-1-128,3-1 1,1 2 182,0-1-148,0 0 0,5 0 120,3 0 1,1-4-87,2 1 0,5-6-9,2 2 0,0 0-6,0 0 74,0 0-82,4-4 0,-1 0 133,-2 0 0,0-4-75,-4 0 1,0-4-20,-4 1 0,-5 1-58,-2-2 1,-4 1-7,0-4 1,0 0-11,0 0 0,-6-4-168,-5 0 0,-1 0 161,-6 5 1,3-3-20,-3-1 1,3 1 61,-4-1 0,3 5-53,-3 2 0,2 3 21,3-3 1,1 5-20,-1-2 0,1 1-15,2 0-101,5 1-63,-4-3 129,9 10 37,-4-3 1,6 4 369,3-2-156,-3-4-82,9 6 0,-4-6 18,5 4 1,4-2-18,0 1 1,1-2 116,-2-1 0,2 0-101,2 0 1,2 0 20,-5 0 1,4 0-80,-1 0 0,0 0-27,0 0 1,-3 2-100,3 1 1,-3 0 138,3 4 1,-4-3-132,1 3 0,-3-1 21,-1 2 0,0 2 24,0-3 0,-4 3 21,1 0 1,-4 2-4,2-1 1,-3-1 21,0 2 1,3-1-13,-3 0 0,2 0 20,-1 0 0,-3 0-15,3 0 0,0 0 24,0 0-23,0 0-28,1 0 0,-3-4-7,6 1 1,-4-4 112,2 2 183,2-3-183,3 2 0,0-5 14,0 0 0,0-1 57,0-3 0,-2-2-95,2-5 0,-5 0 106,9 0 0,-5-4-18,4 0-85,-1 1 9,-3-2 0,1 4 32,1-3 1,-2-1-9,1 2 0,-1-1-97,-2 3 39,1 2 1,-3-1-43,0-1 70,5 6 1,-9-2-247,6 4 168,-6 1 0,2 3 1,-2 0-117,2 0-301,-3 0 405,4 0-305,-5 0 172,0 0 1,0 4 32,0 4 69,0-3 1,3 5-1,3-3 77,0 3-141,-4 0 112,2 7 1,2-5 76,1 3 0,-1-3-76,2-1 0,-5 0 130,4 0 0,1 0 17,3 0 0,0 0-83,0 0 0,4-1 27,0-3 0,3 2-32,-3-6 1,3 1 13,-3-4 0,4 0 37,-1 0 0,-1 0 9,2 0 0,-5-1-25,5-3 0,-5-2 0,5-5 1,-5 0-95,1 0 0,-3-4 2,-1 1 0,2-5-5,-2 5 0,2-2-156,-10 1 1,4 3 85,-3-3 65,0 3 8,-4 1 1,0 3-59,0 1-100,-5 4 0,2-1-228,-4 4 0,0 0-24,-4 0 321,-1 0 15,2 4 1,-1 2 86,-1 6 1,5-1-119,0-1 1,0 2 137,-5-1 1,3-1-66,1 2 1,-2-1 16,3 0 0,1 0-121,-2 0 348,6 0 24,-2-5 386,4 4-409,0-4 1,0 4 43,4-3-172,7 3-35,1-9 1,9 4 36,-3-5 0,5 4 3,2-1 1,-1 1 6,1-4 0,4 0 2,0 0 1,-1-4-37,2 1 1,-6-6-11,2 2 0,1 1 4,-2-2 1,1 1-34,-4-4 1,-4 1 57,1 3 1,-5-3-138,0 3 0,-1 0 52,-3 0 1,1 1-8,1-1 1,-5 1 30,0 2 1,-3 3-19,3-3-48,-5 2 47,4-2-14,-6 2 25,0-2-267,0 4 0,-2 0 27,-2 0 0,2 0 15,-5 0 0,3 1 140,-3 2 0,0 0-14,-5 4 0,5 0 132,0 0 0,0 2-151,1-1 0,-5 2 208,4 1 0,2 0-105,1 0 0,0 0 151,0 0 0,-1-3-9,1-2 0,3 2 40,-2 3 0,1-3-92,2-2 0,0-2 100,0 4 0,2-6 129,1 2-229,3 2 1,9-5-87,0 3 1,3-3 95,-3-1 1,4-5-167,0-2 0,3-3 84,4-1 1,-2-5-14,5-2 1,-3-5 10,4-2 1,-6 0-12,2-4 1,-3 3 13,-1-3 0,-1-3-4,-2-1 1,-4-2 96,-4 5 0,-1 2-49,-3-1 1,2 4-2,-5-1 1,0 8-8,-4 3 0,0 3 8,0 1 0,0 0-39,0 0 1,0 5-868,0 1 622,0 5 0,0 5-247,0 2 235,0 3 71,0 6 1,0 1 207,0 5 1,0 2-44,0 1 0,0 0 60,0 4 0,0-1-241,4 2 278,-2 1-56,2-2 0,-4 0-100,0 0 1,0 0 52,0 0 0,2-1-65,1-2 0,0-3 44,4 3-330,-5-3 155,8-6 1,-8 1 62,6-6 1,-4 0-461,3-9 613,-5 1 0,4-8 0,-6-3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3.8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66 8385,'5'-7'661,"3"0"1,2 3-157,0-3 0,1 1-48,1-2 0,0 3 39,3 5-592,2 0 134,10-5 1,1 4-75,5-3 0,5 3-250,2 1 0,8 0-608,3 0 0,7 0 539,1 0 1,10 0 24,0 0 0,6-5 1,-36 2-1,-1 0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28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1 100 8145,'0'-8'120,"0"1"-147,0 5 276,0-4-34,0 6-194,0 0 300,5 0-637,1 0 246,5 0 1,0 0-25,0 0 111,5 0 0,-2 4 0,4 0 128,1-2 1,6 1-41,0 1 0,8-3 50,0 2 1,0-1-46,8-2 1,1 0 32,6 0 1,2 4-62,5-1 0,0 0-175,0-3 0,4 0 41,0 0-1367,9 0 1512,-10 0-222,12 0 71,-9 0 0,5 0 141,0 0 81,5 0-139,-3 0 1,2 0 16,-3 0 81,-1 0-89,0 0 1,8 0-1,-1 0-6,-33 0 1,-1 0 14,28 0 0,8 0-34,-6 0 23,-29 0 1,0 0 18,29 0-85,-31 0 1,0 0 66,23 0 0,3 4 10,-6 0 1,4 0-109,-7-4 1,-3 0 105,-8 0-74,-5 0 59,0 0 1,-11 0 11,-2 0 138,-3-5 1,-6 4-130,-3-3 1201,-1 2-1221,-7 2 198,-1 0-215,0 0 27,-4 0-311,4 0 132,-5 0 1,-5 0 132,-2 0-270,-3 0 253,-1 0 0,-5 0-32,-3 0 244,-1 0-222,-2 0 1,-6 0 235,-6 0-243,1 0-394,-4 0 661,-2 0-229,-5 0 0,-2 0 2,-5 0 87,-1 0-253,-3-4 0,-5 2 222,-3-1-1098,-11 2 1054,35-1 0,-1-1 1,-3 2-1,-2-1 9,1-1 0,0-1 1,-2 2-1,0 2-81,0-2 1,0 0-1,-3 0 1,0-1 114,-1 1 0,1 1-44,2-4 1,-1 1 0,0 3 0,-1 0 14,4 0 1,1-1-604,2 1 1,1 1 609,-2-3 1,-1 0 1,0 3 0,0 0 82,4-3 0,0 0-20,-3 1 0,1 0 0,-30 0-6,-1-1 309,2-3-356,0 4 1,10-2 102,2 4 0,4 0 433,7 0 1,4 0-650,4 0-66,9 0 231,-1 0 437,15 0-472,-4 0 1,12 0 1647,-1 0-1788,6 0 612,-1 0-524,5 0 49,0 0-148,5 0 117,1 0-3,10 0 0,-3 0-132,6 0 1,3 0 24,3 0 0,6 0 28,-2 0 0,4 0 39,4 0 1,-1 0-10,4 0 0,1-4 9,2 0 1,7 0 13,1 4 0,1 0-1348,2 0 1332,4 0 0,11 2 1,3 0-64,-34 0 0,1 0 67,3 2 1,1 0 21,-2-3 1,1 0 0,0 3 0,0 0-8,1-2 0,-1 0 0,2 1 0,1 1-182,0-2 0,1 0 0,-2 0 0,-1 1 178,-2-1 0,-1-1 0,1 0 0,0 0-29,-1 1 1,1-1 170,2 0 1,-1 0-143,32 3 0,-36-3 0,0 0 13,28 3 0,-3-4-83,-1 0 1,-1 0 278,-3 0 2,1 0-726,-14 0 327,0 0 59,-3 0 851,-8 0-703,0 0 184,-8 0 164,-9 0 0,0-3-349,-7 0 227,2-1-235,-6 4 909,-1 0-898,-5-5 154,0 3 1,-5-2-396,-3 4 122,-2 0 1,-5-4 0,-5 0-155,-5 2 1,-6-3 208,-6 1 133,-9 1-125,5-2 0,-13 3 71,2-2-1313,-6 4 1243,-4 0 0,-2-2 71,1-2 1,-7 4-258,0-4 0,30 3 1,-3 0 276,0 1 1,-2 0-34,0 1 0,0-2-842,-2-1 1,1 0 930,-2 1 1,1 0-54,-2-1 0,-1-1 1,2 3-1,2 0-157,-1 0 1,1 0 0,4 0 0,0 0 192,2 0 1,-1 0 0,2 0 0,-1 0-65,-1 0 1,1 0 208,-29 0-189,-5 0 1,17 0 3,-2 0 67,8 0-53,-3 0 1,15 0 475,2 0 0,4 0-489,7 0 1,1 0 242,2 0 0,7 0-198,1 0 1557,7 0-1563,4 0 796,4 0-2962,0 0 1308,4 0 463,-2 0-480,2 0 91,-4 0-1039,0 0 1733,-4 0 0,-2 0 0,-6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6.0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23 100 8185,'16'-10'0,"-4"-3"0,-3-4 239,-7-3-219,8 7 1,-9 1-253,3 5 154,-3 4-1,-1-2-219,-5 10 1,-1 1-403,-5 6 289,-5 3 411,4 3 0,-4 3 0,5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6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7044,'5'-6'400,"-4"-4"221,4 9 81,-5-9-231,0 4 1,1-1 208,3 0-208,-3 4-260,4-2 0,-5 4 273,0-3-121,0 3-425,0-4 159,0 10 1,0 5 189,0 4-426,0 6 153,0 2 1,0 8 233,0 6-566,0 3 268,0 6 1,0-1-89,0 0-791,5 5 907,-4 1 1,8 4-475,-5-3 230,4 3 0,-7-8-424,4 3 430,-5-10 1,0-3-160,0-6-385,0-8 473,0-6 0,-1-6-274,-3-3-216,3-2 1176,-9-5-356,9 0 0,-9-10 0,4-2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7.3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8136,'4'-10'0,"0"-1"0,4 1-70,-1 2 0,-1 0-156,2 4 0,-1-3 402,4 3 160,0 0 1,4 3 29,-1-2-284,1 1-33,1-3 0,-4 5 1,3 0 16,2 0-1,1 0 243,-1 0-254,3 5 0,-3-3 126,1 1 91,3 4-193,-9-7 0,7 9 47,-4-5-309,0 4 257,-4-6 0,-2 8-152,-1-3-26,2 3 156,-9 0 0,7 2-130,-4-1-36,0-1 121,-4 2 1,-5 0-4,-2 3 0,-8-3-34,-3 3 283,-3-3-247,-1-6 0,-4 3 27,0-1-226,-4 2 105,6-4 0,-3 3-278,6-6 169,3 6 84,-3-8 0,9 7-693,-3-4 369,3 0-161,6-4-100,-3 5 699,7-4 0,2 4 0,6-5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45 8112,'-1'-7'-222,"-2"-1"316,1 1 0,-4-3 200,2 3-86,3 2 1,-7 11-3,4 5 0,0 6-12,4 9 1,0 2 45,0 5 0,0 5-160,0 3 1,0 0 77,0-1 1,2 4-266,1-4 1,3 6-95,5 2 0,2-4-206,1-3 1,-1-7 74,1-1 1,-3-1-575,-3-7-117,1-4 492,-7-9 531,2-8 0,-8-8 0,-3-2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8.6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1 584 8294,'6'-4'700,"0"2"459,-2-1-569,-3 1-89,4 2-176,-5 0-391,5 0 81,-4-4 0,4 1 67,-5-4-231,0 5 112,5-8 1,-4 3-64,3-3 64,2-2 0,-1 0-198,2-3 272,3-2 0,-3-1 26,8-1-193,-3 6 157,4-8 1,-5 9-21,0-2 1,1 2 3,-2 5 1,1 2-276,1 5 118,-2 0 67,-3 0 1,3 5-197,-4 2 222,0 3 26,3 6 33,-3-4-42,0 9 1,0-8-42,-6 6 250,4-5-206,-2 6 0,3-7 67,-5 1 0,3-1 26,1-3 1,1-2 278,-1-1-192,-4 1 0,7-2 294,-3-3-261,-3-2-65,8-1-54,-3 0 85,1 0-78,3 0 0,-4-1 78,4-2-202,2-3 40,-1-6 0,0 0 146,0-3-271,0 3 79,5-3 1,-4 0-46,3 0 114,-3 0 1,-2 4-196,-3 0 0,3 0 157,-9 0 33,4 0-313,-5 0 266,0 5-7,0-4-317,0 9 207,-5-9 0,-1 9-17,-5-3-170,0 3 270,-5 6 0,4-3 82,-3 6-115,3-1 31,1 4 0,0 4 153,0 0-163,5-1 1,-3-1 174,5 1 0,0-1-52,4 1-103,0-1 354,0-3-170,6 6 1,1-3-36,7 1 10,4-1-74,9-7 0,-3 3-24,6-1 26,4-4 0,1 2 21,1-6 28,3-6-49,-4 0 0,6-5 308,-4 1-307,0-6 1,-5 3 19,-3-1 232,-2-3-236,0-1 1,-5 1 73,0 2-102,-5-1 43,-6 3 1,-3-3-49,-1 5 55,-5 0 6,3 0-239,-5 5 229,0-4-7,-5 9-50,-1-4 0,-1 5 2,-1 0 0,-3 0 14,-3 0-151,-6 0 143,8 0 0,-9 1-189,3 3 189,2-3-11,-5 9 1,4-4-252,-5 5 0,5 0 229,-4 5 1,9-4-236,-3 3 27,3 2 189,0 0 1,3 2-23,1-1 0,4-1-109,4 2 277,0 1-75,0-3 0,0-1 167,4-5-247,2 1 19,5-12 1,1 9 169,-1-5-47,-1 0 1,3-9 31,1-3-111,4-6 0,3-3 19,-3-6-30,3 1 13,-4-5 0,4-2 23,-3-8 1,3-1 2,-3-2 0,-2-4-5,-1 0-712,-3 5 695,-1-9 0,-5 10-124,-2-3 130,-3 8 1,-1 6 397,0 5-46,0 5-171,0 1-283,0 10 468,0 1 0,0 7-363,0 1 1,-4 0-13,1 4 0,-2 1 123,1 7-404,3 3 172,-4 3 1,5 3 276,0 1-162,0 4-75,0 4 1,0 1 261,0 3-212,0-3 1,0 4-169,0-5 197,0 0 0,0 0-32,0 0 1,1-5 2,3-2 0,-2-7-169,6 0-79,-6-11 147,8 13 38,-4-19-4,5 8 36,-4-10-185,2 0 185,-3 0 0,4-2-46,-2-2-132,1-2 89,-8-5 0,9 1 22,-3-2 118,-1 1-67,-2 1 1,0-2-61,0 1 257,-1 5-260,-3-4 348,6 9-103,-6-9-62,6 9 1,-6-4 99,4 5-52,-2 0 1,4 2 279,-3 1-210,-1 3 1,8 6 16,-4-2 58,0 1-100,3 1 1,-3 0 8,0 3-74,4-3 1,-5 3-142,3-3 133,2-1 0,-8-4 88,5 0-599,-4-5 129,2 8 252,-1-8-836,-2 3 582,8-5 0,-8 0-154,5 0-985,-4 0 1441,6-5 0,-3-7 0,6-4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8.8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44 8136,'-5'-11'992,"4"1"-251,-4-2-53,5 6-190,0 1-538,0 5-837,0 0-285,0 5 777,0-4 0,2 10 0,0-5 385,2 4 0,9 7 0,-1-1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9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66 441 8223,'7'0'2274,"-3"0"-1704,-4 0-1125,0 0 239,-4 5 222,2 1 0,-7 5 95,1 0-126,-2 5 68,4-3 0,-3 6 29,1-5 1,3 5-71,2-5 0,-2 7 292,1-3-1,0-3-201,4 2 1,2-3 260,1 1 11,3-1-269,10-2 1,-1-3 11,7-1 1,-1-4 114,8-4-292,6 0 97,-1 0 0,7-4 61,-4-4 0,0-5-22,-4-1 1,1-10-363,3 2 183,-8-7 58,8 0 1,-14-4-539,3 0 237,-7-4 255,2-3 1,-11 1-542,1 2 430,-5 3 1,-6 2 311,0 3 0,0-3 0,-4 8 0,-4-1 0,-1 2 0,-3 0 0,1 1 0,1 1 0,-2-2 0,1 6 0,4 1-89,0 5 284,-1 0 458,2 5-118,-3 1 1,6 5-157,-4 0 0,4 5 24,-1 2 0,2 4-80,-2 4-127,3 2-1,-4 5 0,5 4-121,0-1 152,0 6-72,5-2 1,-2 7-233,4 1 25,-5 4-520,8-6 183,-4 8 303,5-4 0,1 4-279,-2-2-111,1 1 328,1-7 0,-5 2-81,0-8-43,0-2 101,-1-10 1,0-1-69,-6-6 108,0-3-23,0-2 256,0-5-236,0-5 331,0-2-120,0-3-150,-6-1 1,4-5 2,-5-3 0,3-1 16,-3-3 1,4 2 54,-1-2 1,4 1 143,0 1 1,0 0 366,0 2-278,0-1-102,0 7 0,0-7 160,0 5-101,4 1 257,-2 8-99,7-4 0,-3 7 86,6-3-140,-1 3-164,-1-2 1,3 9-19,1 0 1,-1 4-128,1-1 0,2 7-114,-1 0 74,0 1 43,-4-4 1,0 4-83,0 0 177,0 4-74,-5-7 0,3 8-14,-6-5 1,6 3-48,-2-3 0,-2 3-74,-2-3 0,-1 0 144,-2-4-677,0-1 202,0 2-773,0-1 605,0-5 190,0-2 435,0-4 0,0 0 0,0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9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8192,'5'-11'833,"-3"1"1,2 2-223,-4 1-546,0 4-2,0-2 1,0 7-587,0 1 1,0 0 325,0 4 0,0 1-1113,0 2 661,6 6 649,-6-3 0,10 8 0,-4-5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0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45 8223,'11'5'954,"-5"-4"5,4 9-266,-4-4-643,5 5 40,0 0 1,-3 4-75,-1 0 5,1-1 42,2 2 0,1-3-698,1 6 454,-2-5 1,-2 1 29,-1-3 302,1-1 1,-2-1-581,3 2 55,-7-6-152,8-1 812,-10-5-145,10 0 0,-8-2-77,1-1-28,3-3-13,-4-6 0,2 0-127,-4-3 150,0 3-21,0-9-272,0 4 122,-4 0 0,-2-3 122,-5 6-81,-5-5 60,3 6 0,-6-3-28,4 5 180,-5 0-154,8 0 0,-7 4 73,4-1-71,0 6-5,4-8 60,0 9-20,5-4-26,-4 5 157,9 0-136,-4 0 0,7 0 10,1 0-185,3 0 80,10 0 0,-2 0 72,4 0 118,0 0-113,4 0 0,1 0 298,4 0-134,-4 5 0,8-2-70,-1 3 0,0 3 160,0 6 1,4-2-26,-5 6-159,6-6 0,-12 7 72,3-5-73,-3 4 19,-1-1 0,-6-1 86,-5-3-113,0-2 102,-10-1-199,4-5-75,-5 4 218,0-8-252,0 3-34,0-5 204,0 0 15,-5 0-4,4-5-179,-4 3-38,5-2 194,5 4-337,1 0 310,1 0 1,2-4-266,-1 0 1,-2 0-2,1 4-130,0 0 143,4 0-34,-5 0-20,4 0 114,-8 0 0,4 0-253,-3 0-233,-1 0 705,8 0 0,-4 0 0,4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0.6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77 8313,'17'-11'-765,"2"1"656,-4-2 716,5 6-316,-13-3 1,8 6 340,-8-4 354,3 5-343,1-9-385,-5 10 129,-1-4-258,-5 5 136,0 0 1,-5 0 61,-2 0-552,-3 0 209,-1 0 0,-4 0 21,0 0 0,-3 0-72,3 0 0,-3 4-312,3 0 0,-3 3 177,3-3 0,0 4-254,5 0 265,-1-3-101,5 5 349,-4-4-122,8 4 1,-3 1-127,5 1 456,5-1-189,1 5 1,10-3-43,3 5 0,3-3 116,4 3 1,2-1 79,5 2 27,0 1-212,0-2 0,0 0 34,0 0 14,-5 1-38,-1-2-303,-10-1 286,-5-10 1,-4 4 37,-4-3-470,-1-1 239,-12 3 0,-5-8 39,-11 3-713,-4 2 534,-9-5 0,-5 4 295,-4-5 0,-11 5 0,2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3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199 463 8048,'0'-11'-435,"0"0"272,0-5 0,0 4 54,0-3 564,0-2-247,-5 5 1,3-4 559,-5 5-355,-1 0-133,2 0 1,-4 1 265,3 3-98,-3-3-217,-1 9-195,0-4 67,5 5 0,-4 1 237,3 3-396,-3 2 232,-1 5 0,4 1 245,-1 3-707,1-3 226,1 9 1,-4-7-116,2 4 72,4 0 152,-6 4 0,9-1-183,-3-3-57,3 3 172,1-4 0,-4 5-119,1 1 178,-1-6-42,4 3 1,4-7 12,4 1 1,3-1 0,4-3 1,-2 2-9,6-1 1,-1-4-12,4 0-8,0-4 23,5 2 0,0-5-40,2 0 42,3 0 3,-4-5-116,5-2 107,1-3 1,-1-5-4,0 1 222,-5-1-221,-1-1 0,-9 2 5,0-4 261,-4 4-255,2-2 1,-6 5 235,-3 1-209,3-2 1,-7 1 60,3 1-233,-3-2 198,2 6-18,-5 1 1,0 4 97,0-2-45,0 1-232,-5-3-21,4 5 158,-4 0-615,5 5 398,0-3 0,0 7 50,0-2 1,1 4 98,3 4 1,-2-3 228,6 3-245,-6-3 18,8 0 256,-9-2-230,9 7 1,-4-7-32,5 1 34,-5 1 4,4-6 22,-4 5 209,5-5-222,-5-2 67,4-4 1,-7 0 66,4 0-63,-4-4-38,1-7-7,-4-1-336,0-4 203,0-1 1,-1 4 37,-2-5-216,-3 4 129,-6-7 0,-3 6 97,1-4 157,-5-1-141,1 7 1,-3-7-93,3 6 239,-3-1-62,4 4 0,0 0 99,2 0-157,3 5 0,1-3 170,0 5 60,4-4-178,3 7-15,4-4 5,4 5 1,4-4 11,7 1-130,-3-1 112,13 4 0,-6-2-16,7-1 10,2 2 0,0-4 1,2 5 51,-1 0-65,0 0 55,-1 0 0,4 0 61,-2 0-94,-3 0-4,0 0 137,-6 0-117,2 0 1,-2 3 3,-3 1 200,-2 5-203,-5-8 1,-4 8 33,1-5-22,-6 4-4,3-2 1,-4 6-96,3 3 108,-3-3-39,4 4 0,-5-1-4,0 0 20,0 4 0,0-5-96,0 4 1,0-1 84,0 2 0,0 0-43,0-4 1,4 1 26,-1-2 0,6-1 31,-2 1 1,-1-3 1,2-3 0,-1 0 41,4-4 16,0 5-71,0-8 0,0 4 26,0-5 149,0 0-81,5-5 1,-3-1-36,1-6-10,-1 2-18,-3-1 1,3-4-170,1 0 158,-1-4 1,3 2-42,-6-6 1,1 3-10,1 1 1,-1-4 130,-1 5 0,0-5-94,-2 4 0,1 3 130,-6 1 1,4-1-79,-3 1 0,3 5-38,-3 2 0,1 5-15,-2-5 1,0 6-84,4-2 0,-3 3 35,3 1-128,-4 0 1,3 0-257,-3 0 236,-1 0 0,6 1-34,-4 3 162,5 2-32,-3 5 0,1 0 17,1 0 1,-2 4 95,1-1 0,3 3 28,-3-3-19,-2-1 0,5 3 66,-3-1 1,-1-3-59,2 3-24,-1-3 187,-1-1-197,4 5 1,-4-6 46,5 5-72,0-5 29,0 1 0,1-1-96,3-4 91,-3 0 0,8 2-22,-5-4 0,0-1-11,0-3 0,-3 0 32,3 0 79,-3 0-95,4-4 7,-3-2 115,-3-5-113,0-1 1,-5 1 15,3 1-250,2-6 236,-9 3 1,4-3-271,-5 5 122,0 1 1,0-3 108,0-1-185,-5 6 180,-2-7 0,-3 11-258,-1-4 235,-1-2 0,-3 9-59,-3-3-227,1 3 272,1 1 1,1 5-106,1 2 283,-1 3-174,5 1 0,-1 0 191,4 0 55,2 5-237,1-3 1,2 6 133,-2-5-25,3 7 1,6-8-90,3 5 303,1-4-92,3 1 0,-2-3 54,6-1-192,-3-1 0,8 0 52,-3-2-24,3-3-21,6-5 0,-3 0 45,6 0-105,-1 0 58,4 0 1,0-5 132,0-3-142,-5-2 0,3 0 0,-5-3-22,3-1 31,-10 1 3,7-3 1,-13 5 16,1 1 0,-1-2 18,-3 1-184,1 1 138,-5-2 1,0 1 29,-6 1-8,0 3-28,0-3 0,0 4-44,0-5 40,0 5 0,0-4-20,0 3 0,0 1 54,0-2-90,0 1 0,0-4 58,0 0 0,3 0 77,1 0 1,4 4-10,0-1 0,-2 1 12,1-4 1,1 1-45,2 3 0,-2-3 11,-1 3 1,-1 1 153,2-2-95,2 6 27,-4-3 4,0 0-295,3 4 113,-7-4-283,2 5 223,-4 0 1,0 1-466,0 3 370,0-3 54,0 9 95,0-4-63,0 5 0,0-4 215,0 0-55,0-4 0,0 3 34,0-2-47,0-3 9,0 4-192,0 0 128,0-4-280,-4 4 216,2 0 1,-6-3 18,4 6 1,-4-6 35,1 2 1,1 2-5,-2 1 1,1 2 21,-5-2 0,3 3 6,1-3 0,-2 4 6,4 4 0,-4-3 20,-1 3 1,1-2 123,2 2-156,-1-3 0,7 5 26,-2-7 0,4 5 0,0 0 0,0-1 3,0-2 241,0-1-224,4-5 128,2 4-147,11-4 0,-5 0-45,3-3 1,1-1-4,3-2 0,2 0-102,1 0 0,-1 0 86,2 0 0,0-2-16,3-1 1,-3-3-15,3-6 0,-6 2-26,-2-1 1,-1-1 49,2 1 1,0-1-17,-5-2 1,-1 0 5,-2-4 1,-6 3 12,6-3 0,-4-1-185,0-3 186,3 0 0,-8-4-25,1 1 84,-2-6-61,-1 8 0,0-9-33,0 3 114,0 2-79,0-5 0,0 7 169,0-4-62,-4 5 0,-2-6-47,0 8 1,-1 0 221,3 11 29,3-3 31,-4 8-233,5 0-321,0 1 1,0 14 232,0 2-116,0 7 139,0 0 1,2 3 50,1 1-70,-2 5 1,4 2-34,-5 4 60,0 0-45,0 0 1,-1 3-237,-3 1 242,3 5 0,-5-4-21,3 2-340,1 3 224,-8-9 1,9 5-214,-2-6 66,1-6 231,2-4 1,0-7-292,0-5-94,0-1-400,5 2 371,-4-6 485,5-1 0,-2-15 0,2-3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3.2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8214,'11'-5'-10,"0"-1"-89,0 0 1,0-2 2053,0 4-792,5-5-691,1 8 0,7-4-130,1 5-261,3 0 1,7 0-132,1 0 60,-1 0 0,6 0 241,-4 0-1562,5-4 930,-3 2 1,0-6 380,-2 4 0,2-5 0,0 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5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0 110 8234,'10'-12'-43,"-3"-3"0,3 3 342,-2-3 0,1 5 24,3 2 1,-6-1-50,2 6 0,-4-4 32,3 3 1,1-3-260,2 3 0,1 0 84,1 4 0,3 0-181,3 0 0,9 0 21,2 0 0,4 0 48,4 0 1,7 4 21,7 0 0,10 3-16,2-3 0,8 4-445,-5 0 1,9-2 417,-37-3 1,1 1-1,1-2 1,1-2-18,1 3 0,0-2 0,0 0 0,-1 0 50,0-1 0,-1 0 1,2-1-1,0 0 104,2 0 1,0-2 0,2 3-1,0-2-72,0-2 1,0 1 0,0 0-1,-1-2 106,0 0 1,-1 0 0,2 0 0,1 2-4,0-1 0,1 1 0,2 1 0,0 1-68,-2-1 1,-1 1-1,1 0 1,-1 0-24,-3 1 0,-3 0 1,-1 0-1,-1 0 50,0 0 0,-1 0 0,30 0-341,-2 0 0,-9 0 303,-9 0 1,-8 0-333,-3 0 0,-4 0 51,-4 0-509,-6 0 240,-8 0 147,-9 0-542,0 0 0,-9 0 601,-4 0-1173,-6 0 1430,-18 5 0,-4 1 0,-9 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54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1004 122 8432,'0'-12'-199,"0"1"1,0 4-181,0 0 1,0 3 265,0-3 1,0 3-42,0-4 14,0 6-46,0-8 212,0 10 0,-1-6-324,-3 6 306,3 0 7,-4 0-104,5 0 88,0 0 10,-5 0-53,4 0-19,-4 0 228,5 6-83,0-6 0,2 10 191,1-2-262,3 1 15,5 3 1,4-2 97,0 1-85,-1 5 19,2-3-94,1 8 69,0-9 0,4 9-10,-3-3 0,0-1-7,0 1 0,-4-4 20,0 1-171,-1-3 144,-3-1 0,0-4-41,-2 1 47,-3-6-2,-5 3-126,0-5 1,-2-5 108,-6-2 1,-1-3-194,-9-1 99,-5-5 1,-2-1 0,-4-5-13,-2-1 1,3 3 60,-2 1 0,1-2-12,-4 3 1,4-1 214,0 0-193,4-1 0,-6 7-43,6-1 390,4 1-183,0 3 1,10 2 0,-2 2 60,5 1-175,6 1 53,-3 9-28,5-4-3,0 9 1,3-3 38,1 8 0,8-1 3,-1 4 0,4-3-158,0 3 125,2 1-16,0-2 0,4 4-170,-3-3 179,3-2-53,1 5 1,0-8-10,0 5 45,0-4-3,-5 7-79,4-9 67,-4 4 0,1-5 0,1 0-27,-11-5 20,7 4 0,-12-9 8,4 3-3,-5-3 14,4-1 0,-12-1 17,-1-3-29,-7-2 0,-5-9-82,-7 1 81,-7-6 0,-2 3 3,-5-5-165,-1 0 155,-3-1 1,3 2-6,1-1-766,-1-1 764,-2 6 0,3-2-333,3 4 321,8 0-9,2 9 94,10 1-74,1 5-1,10 5 791,1-3-780,5 8 0,1-4 214,3 4 1,4 1-184,6 1 0,-1 2-21,6 1 23,-1 4-25,9-1 1,-2 3 4,4 2 235,0-1-233,4 0 1,0 0 161,1 0-138,-1 5-432,0-4 679,-5-1-248,-1-1 0,-6-9 50,-3 3-201,3-3 193,-14 0 4,3-6-239,-10-2 92,0-4 1,-2-1 357,-6-2-284,-4-3 1,-10-6-18,0 1-48,-5-5 39,-1 4 1,-5-9-281,0 3 278,0 2 1,0-4-32,0 5-102,0-4 126,0 7 0,0-8-31,4 5 129,-2 1-97,7 3 0,-2 1 36,8 3 0,2 1 52,10 6 0,1 2-6,5 2 1,5 2 17,2 5 1,4 0-14,4 0 1,2 1-9,5 3 1,4-2-12,-1 6-74,2-6 57,0 8 1,0-4 56,2 5-54,2-4-2,-7 2 1,6-7-7,-4 6-1,0-5 0,-4 1-3,0-3 4,-10-2 12,3-3-195,-14-3 179,4-4 0,-6 0 14,-3 0-221,-7-4 190,-6-3 1,-10-5-94,-3-3 0,-1 2 72,-2-5 1,0 0-42,0 0 0,-1-2 14,1 6 35,0-1-11,0-1 1,2 4 8,-2-3 0,8 3 7,-4 1 1,8 1-27,2 3 235,5 2-222,-1 0 91,9 4-77,1-4 12,5 10 1,5-3 29,2 6 0,3 0-23,1 7 0,5-1 156,2 4-157,3 0 1,4 0 0,2 1 9,-3 1 0,3-3 29,-1 1-31,4 1-2,-6-3 0,2 1 107,-3-7-114,-6 1 0,-1-1 1,-7-1-2,-1-2 25,-4-4-172,-8-3 151,-2-7 1,-11-7 9,-6-1-50,1-5 34,-9 8 1,6-9-31,-4 3 1,-1-2 20,-3 2 0,4-1-8,-1 4 1,5 0-29,-5 4 0,6 0 2,-2 0 0,2 1 19,3 3 1,3 2-4,4 5 1,5 0-4,2 0 8,4 0 0,2 5 48,5 2 1,5 3-50,-2 1 1,3 0 199,0 0 0,2-1-62,-1-3 1,3 3-48,1-3 1,-4 2-101,-4-1 12,1 1-55,3-3-347,0 0 434,-5 4-217,-1-8 153,-5 2 43,0-4 0,-5 0-57,-2 0 0,-7 0 116,-1 0 1,-8-1-110,1-2-64,-7-4 98,0 1 0,-4-4-108,-4 3 0,1 1-349,-5-2 476,1 6 0,-4-8 0,0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0 109 8112,'0'-11'-595,"4"4"344,0-1 1,4 6 863,-1-2 1,5 3-230,2 1 0,3 0-106,6 0 1,-2 0-222,1 0 1,7 4-6,4-1 0,0 5-119,3-4 0,-1-1 109,-2-3 1,5 0-80,3 0 1,-4 0 57,0 0 1,-4-1-110,-4-3 1,2 0 39,-5-4 1,0-2-15,-5 3 1,-4-3-15,-7-1-9,2 0 88,-11 0 0,2 5-20,-6 2 1,0 1-22,-4 0 1,0 2 22,-4-3 1,-1 4 16,2 4 0,-7-2 1,-1 6 1,1-1 0,-1 4 0,3 0 6,-4 0 1,6 3 3,-1 1 1,-1 5 37,4-1 1,-2-2-52,5 1 0,-1-3 21,2 3 0,1-5-11,3 2 0,1-3-60,-2 0 93,3-2-21,6 1 0,1-5-1,5-2-13,0-8 1,0-2-62,0-9 1,-1 1 51,-2-5 1,1 5 40,-1-5 0,2 5-38,0-5 1,0 6 207,-3-1 1,2 1-126,-5 2 1,3 4-59,-3-1 1,1 6 23,-1-2 1,-2 3 6,5 1 1,-3 6 54,3 5 1,0 0-43,5 4 0,-1 1-69,-1-2 1,2 3 49,-1-3 1,1-2-234,3 3 1,-2 0-151,5-4 0,-3 2-165,3-5 0,5-3-18,2-1 0,6-4 513,-2 0 0,8 0 0,2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2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143 110 7463,'0'-6'379,"-4"3"1,-2 2-125,-5 1-446,-1 0 111,2 4 1,-1 2-155,-1 6 283,2-6-65,-7 9 0,9-8-1,-3 7 1,3-1 27,2-2 1,-1 4-4,3 0 1,3-5-19,-2-2 68,1-1-70,2-1 0,4 4-145,0-3 161,5-2-1,-3 0 1,8-5-246,1 0-5,0 0 217,-5 0-12,2-5 16,-1-1 0,-1-2-42,2 2 1,-1-3-12,-1-6 1,-3 2-43,-4-6 101,-1 6-38,-2-3 1,-2 1 170,-1 1 29,-4-1-161,-3 3 1,-1 2 285,-1-1-285,2 5 26,-1-4 48,-1 8-51,2-2 20,-1 4 60,-1 0-54,6 0 58,1 0 1,5 1 91,0 2-147,0-1 231,5 8-232,-3-10 1,8 7 11,-4-3-5,5-3 0,-1 8-91,2-6 91,-1 6 1,-1-7 59,2 5-195,-1-4 122,-1 6 0,5-7-70,0 2 77,0 2-35,-4-5 0,0 7 20,0-4-117,0 4 107,-5-6 0,4 4-80,-3-2 70,3-3 9,1 4-41,0-5 33,-5 5 1,4-4 0,-2 2 210,1-1-208,7-2 1,-4 0 3,3 0 259,-3 0-163,-1 0 1,1 0 0,-2-2 181,1-1-132,1 2 1,-2-9 159,1 3 1,-1 1-176,-2-2 0,1 1-54,-1-4 1,-2 4 51,1-1-64,0 1-168,4-5-51,1 2 199,-6 4 0,-1-1-165,-5 3-85,4 4 246,-2-6-354,2 6-32,-4 0 303,0 0-16,6 0 21,-6 6 0,6-4-39,-6 5 170,5-4-161,-4 2 211,8-1 26,-3-2-196,1 8 201,3-9 27,-4 4-198,0 0 66,4-4-19,-4 4 6,5-5-223,0 0 190,0 0 0,0 0 33,0 0-273,0 0 224,0-5 1,-4 0-216,1-2 197,-1-3-1,-1 4 0,3-5-188,-6-1 1,1 2 38,-4-1-178,0-1 293,-5 2 1,-1-1-43,-5 5-146,0-4 165,0 8 1,-1-3-119,-3 5 201,3 0-98,-4 5 0,1 1 166,0 6 20,1 3-160,8-3 1,-4 9 368,3-7-159,1 5 0,2-1 142,4-1-130,0 4 0,0-5-47,0 2 0,4 2 28,4-6 0,2 1 50,1-4 131,5 0-239,1 0 1,5-3-109,0-1-75,0-5 171,0 3 1,4-5-307,-1 0 123,1 0-17,-4 0-489,5-5 407,-9-1 0,8-3-116,-7 1 78,-4-2 42,1 4 0,-5-4-66,1 3-107,-1-3 141,-5 9 0,-2-5-306,-4 2 193,6 3 10,-6-4 302,6 5-23,-6 0-50,0 0 251,-6 0 71,6 0-228,-10 0 1,7 0 45,-4 0-24,4 0 173,-1 0-62,4 0 1,-2 0 363,-2 0-229,4 0 68,-6 0 260,6 0 2553,0 0-3064,0-5-102,0 4 158,0-4 1,0 3-251,0-1 84,0-3-83,0 0-48,0-4 82,0 4 0,2-5 181,2 0-278,-4 0 190,6-5 1,-3 3 39,1-6-216,4 5 67,-6-1 1,6 3-162,-4 2 218,4-1 23,-6-1 0,4 6-368,-3 3 166,-1 1 1,2 2 323,2 5-154,-5 1 0,5 9-55,-2 0 315,-3 4-258,4-2 0,-4 6 93,2-1-92,-1 0 18,2-5 0,-2 4-143,2-3 0,-3 0-63,3 0 0,0-5-170,0 2 1,4-3-44,-5-1 1,4-4 446,-3 1 0,5-1 0,-3 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4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89 8316,'6'0'-420,"0"0"1197,-2 0-419,-2 4 1,4 4-59,-3 7 1,0 2-31,4 5 0,-3 5-173,3 2-101,-4 3 143,6 6 0,-6 1-149,4 5-131,-5 0-390,8 0 127,-4 1 295,5-6 0,1 1-31,-2-7-83,1 8 115,1-22 1,-5 7-59,0-15-346,-4-5 254,1-1 1,-2-5-427,2 0 1049,-4 0-612,6-10 0,-8-2-124,-2-10-94,4 0 218,-10-5 211,4-1 36,-5-5 0,1-6 0,2-1 0,-1-1 0,1 0 0,2-2 0,-1 3-305,4-3 305,-2-1 0,1 5 683,1 2-312,0 3-198,3 5 1,0 3 744,0 3-477,0 6-155,4 1 1,-2 10 260,6 3-166,-1 1-269,5 2 1,-2 0 3,1 0 1,1 2 128,-1 1-264,-1 3 11,2 6 0,-1-2-213,-1 1 125,2 1 17,-6 3 0,3-1-58,-1 5-59,-3-7 179,0 5 0,-2-3-113,1 1 127,0 0 1,-6-1 63,-1 1-59,-3 0 1,-6-4 13,-3 0 0,1-3 2,-4-2 1,-4-3-1,-4 0-128,1-1 118,2-2 1,5 0-319,-1 0 298,6 0 2,-3 0 1,5 0-191,0 0-20,5 0 190,1 0 191,5 0-93,5 0 0,2 0-56,8 0 1,2 0 113,5 0 1,1-4-90,-2 0 0,5-4 120,0 1 1,3 1 189,-3-2 13,-1 1-255,-2 1 1,-1-3 388,0 6-350,0-6-135,0 8 0,-6-5 77,-5 2 117,0 3-350,-10-9 40,4 8 23,-5-2-60,0 4 125,0 0-269,-5 0 277,4 0 0,-5 0-244,2 0 101,3 0 0,-5 1 90,2 2 91,3 4-65,-4-1 1,5 4 147,0-3-157,0-2 13,0 5 0,1-5 164,3 2-157,-3 3 6,9-9 0,-7 8 62,3-5-10,2-1-42,3-3 74,5 0-64,-3 0 1,3 0 0,-1 0 137,-3-5-134,5-1 1,-7-5 5,1 0-78,1 0 74,-6-5 1,-2 2-317,-4-4 305,0 5 0,0-3 1,-1 1-238,-2 1 217,-3-1 7,-11 3-254,5 2 237,-9-1 0,8 3-34,-5 1-264,-1 4 138,2-2 0,-3 5-11,6 0-72,-6 0 103,8 5 1,-6-2-217,4 4 213,7 1 58,-8 3 1,10-4-33,-2 0-10,2 1 16,5-2-3,0 3 37,0-7 1,5 6-104,2-4 216,3 5 0,6-8 0,-4 8 0,14-3 0,-3 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89 8316,'19'-12'-95,"-1"1"1,-3 4 0,2 0 543,-1-2-239,-1 4 0,-6-4 209,-2 1 127,3 3-159,-9 0-367,5 5 115,-6-5-176,-6 4 0,4-4-81,-5 5 0,-1 2 280,-2 1-217,-2-2 48,-3 9 0,2-7 59,-1 4 1,1-1-24,2 1 1,0 2-45,0-5-126,0 4 46,0-6 0,4 6 120,-1-4-290,6 5 303,-8-9 58,9 10-76,-4-4-26,5 1 114,0 3-102,5-10 1,6 10 4,7-2 0,-1 1 11,2 3 0,-1-1-4,4-1 1,-1 2 6,-3-1 1,2-1-20,-5 2-36,-1-1 48,-8 0 1,3-4-87,-5 0 84,0-4-117,-4 2 0,-6-4-314,-1 2 299,-3-1 0,0 3-803,-2-5 577,-3 0 0,1 0-195,-5 0 541,6 0 0,-7-5 0,2-1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8316,'17'0'-295,"-2"0"1,-3 0 294,-1 0 0,-4 0 1110,1 0-425,-6 5-149,8 1-779,-9 6 209,4 3 1,-5-3-12,0 3 0,0-3-193,0 0 0,0-1 225,0-1-695,0 2 486,-5-6 1,-1 3-23,-5-6 1,0 0 243,0-3 0,-5-4 0,-1-2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0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8138,'11'-11'-444,"-4"1"577,1 3 1,-1 2 848,4 5-1043,0 0 0,0 5-509,0 2 0,-3 3 175,-1 1-448,0 0 843,-1 0 0,4 0 0,-3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2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8479,'11'0'-245,"0"0"-61,0 0 1,1 2 183,3 1 1298,-3 3-688,-1 5 0,-1 2-623,-2 1 51,1 3-20,-3 6 1,3 2 145,-6 1 1,5 4 13,-4 0 0,-1 6-33,-3 5 0,0 1 113,0-2-347,0 3 130,0-4 1,0 3-350,0-5 206,0 0 69,0-14 0,-3 4-327,-1-5 273,0-5 0,4-1-474,0-5 166,0-5 517,0-2 0,5-4 0,1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551 44 8499,'-4'-11'27,"1"4"204,-4 0 0,-2 3 378,-5-3 1,-5 4 284,-6 0-441,-4 1 1,-4 2-1494,-4 0 941,-3 0 0,-1 0-103,2 0-242,-2 0 325,1 0 0,4 0 165,6 0-1071,3 5 715,6-4 1,0 4-66,3-5-651,6 5 289,7-4 849,5 9 1,5-4 0,1 5-1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8471,'17'0'-3,"-1"2"223,-5 1 1,-3-2 60,-1 3 0,-1 2-17,2 1 0,-4 3-89,-4 1 0,0 1-174,0-2 1,0 3-121,-4 1 162,2-2 49,-7 5 0,7-7-714,-1 1 253,2 1-620,-5-1 665,6-1 0,-6-2 324,6-1 0,6-4 0,0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8633,'0'-18'161,"0"3"480,0 3-229,0 6 140,0 1-950,0 5 189,0 5 1,0 1-559,0 6 497,5-1 1,-2 5-79,4 2-608,0-2 398,4 4 558,0-2 0,0 4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5.4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8510,'7'6'-274,"3"0"-69,-4-2 1,4-2 205,1 6 1466,-5-1-792,4 4 0,-5 0 329,3 0-1395,2 5 437,-10-4 1,9 5-367,-5-2 275,4-3 127,-6 4 0,4-5-116,-2 1 77,-3-2 0,5-4 24,-2-2 140,-3-3-212,4-1 63,-5 0 40,0-5 0,1 1-282,2-6 304,-1 1 1,4-7-52,-2 5 0,-2-3-74,5-1 114,1-5 1,2 8 211,-3-3-217,3 3-20,-9 1 332,8 0 0,-7 0-262,8 5 44,-9-4 40,9 9-141,-4 1 80,5 6 0,-3 5-88,-2 0 79,2 0 0,3 0 24,0 0 230,0 0-251,0 0 17,0-5 1,1 4 16,3-3 0,-3-2-28,3-1 0,1-3 17,-2-1 1,6 0 64,-1 0 143,-4 0-97,6-5 0,-3-1-226,3-5 129,2 5 1,-5-8-43,1 4 0,-6-4-236,1 3 250,-6 0-286,2 0-10,-9 0 271,4 0-354,-5 0 171,-5 0 1,-5 3-5,-5 1 108,-4 5-12,2-3 1,-5 5-57,-1 0 17,2 5 58,-2 1 1,1 5 88,1 0-63,3 0 0,3 4 0,3 0 105,1-2 1,1 0-138,3 2 431,2-3-231,5 4 0,1-1-44,3 0 194,2-1-119,10-3 0,2 0 33,8 1-78,-2-2-48,7-4 0,-4 3-506,3-5 266,2 0 0,-4-4-1005,5 4 622,-5-2 546,-1 2 0,-5-4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7.1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1 993 8377,'0'-7'1557,"0"3"-1078,0 4-275,0-5 0,0 2-3,0-4 1,0 3-11,0-3 1,0 0 56,0-4 1,0-4-48,0 0 0,0-4-156,0 0 0,4 2 143,0-1 0,4-2-227,-1-6 0,3 3 56,1-3 0,0 3-66,0 1 1,1-1-32,3-3 1,-1 4 87,4 0 0,-3 0-50,3 4 0,0-5 73,4-2 0,1 5-70,-2-2 1,6 6 47,-2-2 1,6 5-5,-2-2 0,-1 3-27,2 0 0,-5 1-1,5 1 1,-1-2-7,4 1 1,0-1 33,1-3 0,-5 3 12,0-3 0,0 2-18,4-2 0,0 3 52,0-3 0,1 3-3,-1 1 1,4-2 9,0 1 1,-1-1 1,-3 5 0,4 4 15,0 0 0,3-1-62,-3 2 1,1-1 24,-2 4 0,-1 0-39,2 0 0,-4 0 34,-4 0 0,-2 0-35,-5 0 1,-4-4-9,1 1-6,-1-1 1,-1 0-14,-2 0 1,-8 0-8,-3 0 1,-1 3-382,0-3 130,-2 3-134,5-4 1,-10 3 122,0-6 1,-5 6-169,2-2 0,-2-1 73,-3 1 1,0-3 107,-3 4 0,3-5 70,-3 4 1,0-1 161,0 2 1,0 0 188,4-4 1,0 4-135,0 0 0,0-2 324,0 1 1,3-1-156,1 1 1,4 4 276,-5-4 1,5 2 164,0-2-36,2 2-502,1-2 0,1 4 88,2 0 0,0 0-236,5 0 0,2 0 133,5 0 0,1 3-139,-1 1 0,-1 3 66,4-3 0,-1 5-61,1-2 1,2-1 35,-6 1 0,5 1-64,-5 3 1,1-1 16,-3 2 0,-6-1-51,2 0 1,-6 0 57,2 0 1,1-4-20,-1 1 0,-4 0-168,-4 7 0,-8-3 107,1 3 1,-8-1-277,1 0 1,-3-1 116,-1 6 0,-1-5-713,-3 5 1030,3-1 0,-9 9 0,4 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7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56 8139,'0'-12'0,"0"2"89,0-1 1,-1 5 109,-3 2 1,3 2-90,-3-2 1,-2 2 325,-2-1-315,4 1 0,-6 7-125,3 3 43,-3-4-30,-1 6 1,-4-3 1,0 3 0,4 5 56,4 0 1,0 0 0,-4-4 0,5-1 316,2 2-292,-2 3 0,4 2 227,-1 1-256,1-7 27,7-1-293,1-4 265,6 5 1,0-3 83,3-2-241,2-3 69,5 7 0,3-8 110,1 6-480,5-6 228,-3 3 0,1-4-157,0 3 112,-4-3 152,2 4 1,-5-5-297,0 0 23,0 0 247,-5 0 1,-1 0-614,-5 0 132,-5 0-365,4 0 428,-8-5 505,2 4 0,-8-9 0,-2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7.9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8155,'3'-11'114,"1"0"0,3 4 478,-3-1-229,4 1 442,-6 1-315,3 1-828,-5 5 302,0 0 0,0 8-15,0 4 1,0 7 122,0 4 0,0 0-114,0 6 0,0-3 148,0 3 1,4 0-120,-1 5 0,6-1-144,-2 0-306,3-5 327,-4 4 1,4-9-74,-3 3-290,3-3 290,1-6 0,0-2 11,0-8-749,0 3 418,0-9 529,-4 4 0,7-10 0,-2-1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0.8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77 122 8250,'-7'-4'0,"-1"0"-227,6-4 0,-8 2-4,3-5 974,2 0-262,-4 5-185,7-4 0,-6 8 166,4-6-285,-5 6 1,8-4 332,-2 2-237,1 3 1,4-8-110,1 6 1,5-3 71,6 3 0,5 0-127,6-4 1,5 5-17,6-2 0,7 3-280,5 1 1,10 0 215,0 0 1,8 4-410,8-1 1,-5 4 363,4-3 1,-2 4-122,-4-5 1,-1 5-50,-6-5 128,-2 1 0,-11-4 0,-4 0-122,-4 0 0,-4-4-13,-5 1 0,-4-5-114,-8 5 0,-2-1 109,-5 4-194,0 0 1,0 0 715,-5 0-324,4 5 0,-4 6 0,5 6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1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56 8192,'-5'-11'1633,"4"0"-836,-4 0-699,5 5 148,0-4-127,5 9 1,2-4 76,8 5 1,3 0 77,8 0 0,7 0-16,7 0 1,14 1 110,8 3-1685,13 2 1363,-29-1 0,1 1 0,-1 1 0,1 1-164,2-1 0,1 0 0,-4 1 0,-1 0-83,2-1 1,-2 1-1,3-1 1,-1-1-215,1 3 0,-1 0 1,-2-1-1,-1-2 134,1 2 1,-1-1 0,-4-3 0,1 0-115,-1 1 1,1-2 0,32 3-171,-3 1 564,-13 3 0,1-5 0,-12 3 0,-7-5 0,-6-2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4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77 8234,'-3'-7'471,"-1"-1"-96,0 6 459,4-8-69,0 9-260,0-4 203,0 5 41,0 0-296,0-5 0,2 4-203,1-3 0,3 3 199,6 1-136,3 0-201,3 0 0,5 0-89,2 0 1,4 1 112,4 3 1,6-2-179,5 6 0,5-4 125,6 2-1858,5-3 1688,6 7 0,4-5 5,-32-2 0,1 1 0,0 1 0,1-1-107,1-2 1,2-1 0,1 3 0,-1 0 297,-1-2 0,1-1 0,3 2 0,-1-2-61,3-1 1,0 0-1,-1 0 1,-1 0 78,0 0 0,0 0 0,-3 0 0,-1 0-7,-2 0 1,1 0 0,-2 0 0,0 0-25,0 0 0,-1 0 0,29 0 29,-4 0 0,-9 0-136,-3 0 1,-4 0-68,1 0 1,-5 0 57,-7 0 0,0 0 554,-11 0 1,0 0-611,-6 0 822,-4 0-700,-3 0 226,-6 0 1,-6-4-322,-8 1 1,-3-1 7,-3 4 1,-5-4-154,-7 1 1,-2-2 62,-5 1 0,-5 3-244,-2-2 1,-10 1 0,-4 2 0,-2 0-354,-2 0 1,-4-4 218,0 1-1308,-8-1 1685,-3 4 0,35 0 0,-2 0 21,0 0 0,-1 0 0,2 0 0,-1-1-50,-2-1 1,-1 0-1,0 2 1,1-1 215,0-1 1,-1 0 0,1 0 0,1 0-46,-29-2 1,5 0 200,6 4 1,5-4 28,7 1 1,9-5 109,12 4 1,4-2 514,4 2-349,-3-5 1504,13 8-1538,-2-4-491,10 5-117,0 0 0,4 1-215,0 3 161,4-3-29,-6 9 1,7-9 93,-1 3 1,-2 0 59,1 0 1,5 4 106,2-5 0,2 1-209,-1-4 345,2 0-81,5 0 0,4 0 183,-1 0 1,7 0-86,1 0 1,1 0 53,7 0 0,4 0-188,7 0 1,11-1-58,7-3 0,-30 3 0,0 1-105,2-2 0,0 0 0,6-1 0,0 1 177,1 1 1,1-2 0,-1 2 0,0-1-24,-1 2 1,0 0 0,-3 2-1,-1-1 5,0 1 0,1 0 0,-3 3 0,1-1 33,-4 0 1,-1-1 0,30 4 18,-17-1 0,-7-2-22,-11 4 1,-10-6 47,-4 2-226,-11-3 125,-2-1-195,-17 0 0,-2 0 465,-13 0 0,-2 0-505,-5 0 1,0 0-222,0 0 168,-5 5 86,4-4 0,-5 5-657,2-2 0,2-2-23,-1 6 0,5-5-277,2 5 0,-1-4 1114,-3 3 0,0 0 0,0 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7.8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45 8251,'0'-11'-523,"0"5"1,0-4 270,0 4 252,0 0 0,-10 1 0,-2 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0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11 106 7190,'-6'-8'-1144,"3"-3"1144,1-8 0,2 7 0,0-3 3407,0-2-1430,0 5-1987,0 1 6,0 11 1,4 11 92,0 7 0,-1 4-118,-3 4 1,0 2-127,0 5 1,0 5 151,0 3 0,0 0-230,0 0 1,0 3-22,0 0 0,0 3 5,0 5 1,0 1 27,0-5 0,1-2-239,3-5 0,-1 0 11,4-4 0,0-7-465,4-7 914,1-7 0,3-4 0,3-1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166 45 8913,'6'-11'288,"-1"0"-468,-5 0 237,5 5 0,-4 1 1,3 11 21,-8 5 0,0 5 170,-4 6 1,-2 4-119,3 0 0,-3 4-71,-1 0 1,1 0-222,3 0 216,-3 2-53,9-4 1,-4 4-75,5-3 1,0-2 58,0-5 1,5-1-3,2-3 1,4 1-12,4-8-167,-3 2 169,9-12 1,-5 3 150,2-8 0,3-7-92,-2-7 1,0-4-171,-1-4 1,-1-3 141,-7-8-277,1 2 128,-5-2 0,3 4 133,-6-1 1,0 1-8,-6 0 0,-7 5-59,-5 2 140,-9 8-134,5 2 0,-9 5 72,2 0 1,-1 5-43,-2 2 1,-2 3-360,6 1 1,-2 5-23,1 2 0,7 5-20,1 2 1,9-1-10,6 6 449,2-1 0,5-1 0,4-1 0,7-5 0,7 1 0,6-2 0,5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110 189 8231,'12'-18'0,"-1"-3"460,-1 3 0,0 2 366,-2 2-55,1 1-627,-7 7 1,2 1-199,-8 5 1,2 5 307,-6 2-468,1 3 194,-9 1 1,3 5 223,-1 3-426,1 1 219,-3 3 0,6-2-82,-1 2 0,1-1-60,6-1 1,-3 2-241,3-1 166,0-1 33,4 2 1,3-5 75,4 1 0,2-6 102,9 1 1,1-6-13,2-4 1,5-3-66,0-1 459,5-5-242,-8-6 1,7-7 26,-4-8 1,0 1-120,-4-4 1,-5 0-121,-2-4 1,-4-4 43,-4 0-481,-2 5 317,-5 1 1,-6 7-17,-5-2 7,-5-2 69,-11 10 1,-1-2 8,-5 13-347,-5 2 199,4 5 1,-5 1-620,6 3 537,6 7 361,0 6 0,0 5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5.2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22 8331,'-6'-5'0,"1"-1"771,5 0 1,0 2-208,0 8 0,-1 3-409,-2 8 1,0 3-183,-4 8 1,4 2-231,-1 5 1,0 6 283,0 6-849,0-1 487,4 9 1,5-3 171,2 6 0,4-1-147,4 0 1,3-6-226,3-5 126,-3-5 263,3-10 1,-9-5-211,3-9 189,-9-6 19,4-9 1,-8-9-52,1-6 1,-3-9 198,-3-6 0,-9-12 0,-4-3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8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8031,'0'11'-341,"0"-4"315,0 1 1,1-2 143,3 1 0,-2 3 233,5-3 0,-3 3-115,4 1 1,-1 1-124,4 3 0,-4-3-36,1 3 0,0 1 38,7-2 0,-2 3-15,5-3 0,-3-1-60,4 1 1,-1-1 5,4-3 0,5 2-3,3-1 1,1-1-17,2-4 0,2 5 27,2-4 0,7-1 11,7 1 1,4-3 50,4 3 0,6 1-263,5 3 1,-33-6 0,2 1 266,-1 0 0,1-1 0,-1 0 0,1 1-22,2-1 0,-1 1 1,34 6 125,-5 3 1,0-3-142,0 3 1,-11 0-84,-2 0 1,-9-1-65,-3-7 1,-1 3 91,-3-2 0,-3-4 25,-8 0 0,2-3-21,-5-1 1,-4 0-73,-4 0 0,-5-1-4,-3-3 0,0 2 523,-6-6-532,0 1 0,-4-4-147,0 0 0,-1 0 0,-3 0 0,-3-4 98,-8 0 0,3 1-69,-3 3 1,-3-1 66,0-3 0,-3 3-20,0-3 1,0 3 39,3 1 1,-3-1 102,2 2 0,-1-4-40,2 3 1,-2-2 152,6 5 1,-1 2 3,4-1 0,4 4 62,-1 0-110,6-3-51,-3 4 1,6-2-12,3 8 1,-2 3 56,6 3 1,2 2 110,5-1 0,4-1-110,-5 2 1,2-1 4,-1-1 0,-3 3-56,3 1 1,1-1-3,-1 1 1,-1-1-70,-3-2 1,-1 0 100,-2 0 1,0 0-206,-4 0 96,-1 0 0,-3 0 31,-4 0 0,-3-1-33,-3-3 1,-6 3-81,-3-3 1,-2 3-351,-1 1 0,0 0 184,0 0 1,-1 0-575,-3 0 0,3 4-29,-3 0 897,3 4 0,1-1 0,0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7.2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23 464 8283,'-6'-16'0,"-3"0"243,5-2 613,0 2-417,4 5-387,0 5 1,5 6 0,3 12 0,5 0 63,2 6 1,4 1-486,0 3 306,-3 0 0,3 4 1,-3-1-68,1 0 0,-3-2 101,1-1 0,-3 0-194,-1 0 1,-5-4 192,-2-4 0,-3-1 9,-1-3 0,-1-4 16,-3-2 1,-6-3 7,-5-1 0,-1 0-36,2 0 1,1-1 17,-1-3 1,1 0-4,-2-4 1,6-2 45,-2 3 0,7 1 2,1-2 1,-2 5-173,1-4 0,1 4 135,7-1 0,2 0-164,5 0 143,1-4 8,9 6 1,-3-7 67,7 6 0,4-4-2,0 3 0,4-5 173,4 2 0,1 0-161,2 1 1,3 0 154,-2-2 1,1-2-79,3 3 211,-1-3-261,-5 4 1,-6-4-79,-8 3 1,-2 1 91,-5-2 0,-3 5-189,-8-5 76,-2 6 35,-10-8 1,-4 5-52,-6-3 1,-1 4-8,1 4 1,-2 0 9,-5 0 0,-1 1 3,2 2 1,0 0-69,3 4 0,-3 2 90,2 6 0,2-3-18,-1 2 16,4-1-4,-2-2 1,9 1-3,-1 3 0,6-3 27,-2 3 0,4-3 5,0-1 0,6 0 27,4 0 0,3-1 14,5-2 0,4 0-55,4-4 0,5-1-8,-2-3 1,2 0-26,-2 0 0,2-5 49,-1-2 36,2-3-53,1-6 0,-4 3 15,1-5 0,-7 0-3,-1 0 1,-1 1 58,-7 2-64,-4 3 0,-1-4 54,-5 5 0,-2 4-44,-6-1 1,2 6-1,-5-2 1,-1 3-49,-2 1 0,-2 0-49,1 0 89,0 0-102,0 5 84,0-4 1,1 9-9,3-3 0,-1 3-10,4 1 1,-4 0-59,5 0 65,-1 0 0,4 0-19,0 0 53,0 0 0,1 0-16,3 0 1,0-1 6,6-2 0,1 0-88,7-4 72,-5-1 1,9-3-1,-1 0-22,4 0 0,0-1 18,-3-3 1,1-2-46,-2-5 42,2 0 1,-6 0-186,-6-5 180,-2 4 1,-7-4-83,2 5 0,-4-4-155,0 0 0,-8 1 177,-3 3-190,-7 0 97,1 5 0,-5-4-227,-1 2 27,-4 4 266,4-1 0,-4 5-190,5 0 1,1 0 56,3 0-186,-3 0 276,9 5 1,-4-3 145,5 6 0,5-1 0,1 0 0,5 0 0,5-4 0,1 2 0,6-5 0,3 0 0,2 0 0,2 0 0,-1 0 0,0 0 0,4 0 0,1 0 0,-2-2 116,1-1 0,1 2 167,-2-3 411,2-2-441,-6 5 1,0-4 81,-2 5 1,-6 0 61,6 0 1,-9 1-133,6 3 1,-9 3-8,0 8 1,3-1-78,-3 9-131,1-4 105,-4 13 0,0-4-103,0 5 0,0 5 52,0 2 1,-4 0-207,1 0 1,-3 0 271,3 0-538,2 3 229,-4-4 0,6 1-277,3 1 1,0-7 199,4-1 0,2-6-445,-3-9 470,3-2 1,1-9-1,-1-5-13,-3-4 0,3-9-13,-2-8 0,-2-3 40,0-3 0,-2-8 69,4-8 0,-5-2 34,5-1 0,-6 0-95,2 0-199,2-1 454,-5 1 0,4-3-102,-5-1 1,0 1-65,0 7 850,-5 2-513,-1 5 0,-5 3-48,0 3 0,0 7-122,0 9 1,4 1-237,-1 3 966,6 1-928,-3 6 0,6 0 75,3 0-6,2 6 42,5 0 1,1 5 14,3 0 1,-3 0 10,3 0 1,-4 1-18,-4 3 0,2-3 9,-5 3 0,-2 1 5,-6-1-30,3-1 25,-13-3 0,5-1-311,-9-3 299,-1 3 0,-3-5-195,0 2 81,5-2 0,-4-5 50,2 0 114,4 0-91,-6 0 1,9 0-45,-3 0 337,8-5-326,2-1 310,5-5-261,5 0 14,5 0 1,5 0 48,7 0 0,3 0 11,8 0 253,0 0-282,5 0 0,-3-4 77,6 0 1,-2-1 138,1 2 0,6 1-189,-5-6 1,-2 5 9,-5 0 1,-1-2 85,0 1-208,0-4 127,-10 6 1,2-6-207,-11 4 1,5-5 116,-5 2 1,-4 1-118,-6-1 64,2-1 1,-5-3 0,3 0 17,-2 0 1,-8 1-22,-1 3 369,-3-3-299,-6 9 0,3-5-6,-6 2 281,1 7-258,-4-6 1,0 13 37,0-3 3,-5 3-27,4 1 1,-4 5-28,4 2 0,5 7 55,0 5 36,4 2-66,-6 6 0,11 1 36,-2 5 1,6 4 3,-2-1 1,4 6-12,0-1-90,6-4 63,3 2 1,10-6 25,3 0-76,6-5 54,-1 4 0,8-13 248,-3 4-233,3-9-1,1 2 1,5-6-41,2-3 33,-1 3-453,3-9 212,-8 4 110,4-5 0,-5-5-48,0-2-22,-4-3 79,-2-1 1,-5-4-174,0 0 234,0-4 1,-5 5 0,-3-3-51,-1 1 1,-7 5 73,-2 4 27,-3 0-90,-1 1 589,0 1-545,-5 5 1,0 1 184,-2 3-58,-3-3-115,4 8 1,0-2-69,2 4 1,-1-4 62,2 1 0,-1-1 11,4 4 1,0-4-47,0 1 200,0-1-81,0 4 1,1-4-88,3 1 270,-3-6-219,9 8-21,-4-9 0,5 7 3,0-4 1,0 0-23,0-4 0,0 0 35,0 0 1,0 0-58,0 0 37,0-5 0,-2 2-19,2-3 0,-3-2 1,7-3 0,-7 3 8,0 2 1,-6 2 7,2-4 0,-3 5 1,-1-5 0,0 4-105,0-3 0,-3 4 89,-1-5 0,-4 5 86,0-5 0,-5 6-89,-2-2 56,0 3-45,4-4 0,-4 4 6,1-3 17,-1 3-15,4 1 1,-1 0-2,-3 0 1,3 1-2,-3 3 1,3-2-38,1 5 0,0-3-15,0 4 0,1-1 118,2 4-72,-1-5 70,3 4 1,0 0 172,2 4 0,2 1-167,2-4 1,0 1 18,0 3 1,6-3 18,1 3 1,7-3-30,5-1 1,2 0-171,1 0 140,5 1 0,-2-6 0,5 1 59,4-2 0,1-2-50,5-3 0,-3 0-875,3 0 0,-4-1 56,0-3 19,3-2 736,-4-4 0,3-7 0,-5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5:33.651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166 133 28336,'0'-15'-3752,"0"1"1,4-3-966,-1 3 2320,1 1 1840,-4 3 1,0 0 448,0 2 181,0-1 54,0 3-1899,0-4 1871,0 8 434,0-3 65,0 5 1364,0 0-78,-5 5-1384,-1-3 0,-2 8-208,1-4 161,-1 5-279,-2-1 1,-1 2 213,-1-1 42,-3 5-1790,3 1-461,-4 0 1450,5 3 0,-1-1 243,1 7-588,1-3 393,4 4 0,-3-4-448,5 3 137,0 2 394,4 5 0,0-4 89,0 1 1,4-2 223,0 1 0,5-2 317,-3-4 437,0-7-310,3 5 0,-7-8-289,1 1 387,4-2 239,-7-5-594,6-2 241,-2 0 0,-1-4 704,4 2 244,0-1-1014,5-7 0,3-1 476,-1-6-747,5 2-179,-1-1 0,0-1 399,0-3-1132,-4-3-934,7 1 456,-9-3 627,4 3 1,-7-6-617,-1 1 113,-3-5 645,-5 4 0,0-8 95,0 1 1,-9 0 316,-1 0 1,-9-2 604,1 3-187,-3 2 99,-1 0 1,3 4 776,1 2 243,5-1-973,-4 5 0,7 2 25,-1 7 1,-1 4 757,2 4-1020,3 0-387,-3 4 0,4 3-123,-5 3 0,1 6 0,-2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0.190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0 375 28422,'0'-11'-8432,"0"0"6904,0 0 1,0 0 904,0 0 1,0 4-17,0-1 511,0 6 1,5-7 845,3 5 0,2-3 720,1 4-1518,5-1 1211,5 4 0,9-1 1062,6-3 249,9 3-1379,5-4 1,8 1 48,4 0 1,0 0-30,9 0-2298,1 3 1312,0-4 1,-3 0 3,1-3-63,-5 4 46,7-6 1,-6 5-247,0-3 1,-5-1 226,-2 1 0,-7-2 10,0 0 1,-7-1 11,-1-1 84,-4 6-139,-12-3 1,-3 7-27,-6-1-32,2-4 201,-9 7-337,-1-10 837,-6 8-1371,-5-2 0,-4 2 466,0-1 0,-8 1-426,1-2 0,-9 0 56,-1 0 1,-3-3 269,-5 3 0,-1-3 151,-3 3 1,-4-3-98,1 3 0,0-3 525,7 3 1,-2-4 277,6 5 0,-5-4 148,4 3-364,1 0-231,8 4 0,1-1 651,5-3-762,5 3-235,0-4 1,12 7 186,1 1 136,3-2 134,0 4 0,3-3 110,1 1-135,4-2 12,4 5 0,4-3 186,-1 0 1,6 5 77,-2-4 0,3 3-133,1-3 1,0 4-17,0 0 1,-3 1-236,-1 3 0,-3-1-225,3-1 1,-8 2-233,1-1 0,-8-1-182,-3 2 1,-5 0-860,-6 3 0,0-3 11,0 3 0,-10-3 821,-5-1 1,-6 0 0,-4 0 0,-5 1 138,-6 3 1,-3 2-52,-1 5 0,-3 5 511,3 3 0,-3 6 0,-1 3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3.650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375 232 18870,'7'-11'-1238,"0"0"1,0 0 526,5 0 769,-6 0 0,3 1 242,-1 3 0,0-3-537,0 3 208,1-3-71,-7-1 1,6-1-464,-4 2 94,0-1 389,-4 5-738,0-4 383,0 4 0,-5-5 81,-2 5-364,-3-4 647,-6 3 0,-3-3-226,-6 4 575,2-4 15,-10 8 0,2-3 576,-6 5 146,0 0-553,4 0 1,0 7-43,0 3 0,5 8-289,2 7 1,4 2-139,4 2 0,3 7-516,7-3 26,-1 3 98,8-3 1,-3-5-523,8-2-270,2-3 600,5-1 1,3-1-21,1-3 335,5-2 373,-8-10 1,9-1 543,-3-5 298,-2 0-457,5 0 0,-4-5 152,5-2 1,0-6 296,1-2-271,-2-5-430,1-2 1,-1-1-108,-2-3-388,1-2-15,-7 5 1,1 1 351,-6 7-665,1 3 362,-7 6 0,2 6 483,-4 7-550,6 7-51,-6 9 1,7 5-185,-3 5 118,-3 0 183,4 0 0,-4 0-61,2 0-562,-1 6 335,2 0 0,0-4 111,0-2 302,0-2 75,-4 2 0,0-4-164,0 1 298,0-6-252,0 3 0,0-5-161,0 0 0,0-4 24,0 1-215,5-6 533,-4 3 1,8-5 0,-3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4.161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232 221 25509,'1'-28'-7308,"3"2"5151,-3 3 1648,4 1 0,-5 1 35,0 3-164,5 2 926,-4 9-126,4-3-2052,-5 10 1559,0-6 148,0 2-200,0 2 297,0-7 1,-5 7 362,-2-2 1,-3 0 96,-1 0 369,-5-4-528,4 6 1,-9-3 367,3 5 0,-3 2 129,-2 1 0,3 3 536,1 6-196,-2-1-1055,9 5 1,-2 1-94,7 5-518,-3-1 279,8 2 1,-3-1-546,5 0 203,0 5 0,5-7-663,3 1 927,2-6 0,1 1-106,-1-5 275,7 0 463,-5-5 0,4-1 536,-5-5 383,-1 0-491,2 0 1,-1-5-131,0-2 0,3-6-195,1-2 1,0-3-168,-4 3 1,0-3-113,0 3 0,0 0 42,0 4 1,-3 4-173,-2-1 1,-2 6-189,4-2 109,-6 3 415,3 1 0,-1 6-480,0 5 1,0 2-284,0 9-163,-3-2 302,4 7 1,0 0-206,3 3 1,-2 0 30,1 0 0,-3 1-922,3-2 600,0 4 1,1-4 337,-1 0 1,1-6-186,2 0 598,-4-1 1,4-10-131,-3 3 354,-1-8 0,3 3 0,-3-4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4.485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34 166 20175,'0'-16'-5094,"0"-1"3387,0-6 848,0 7 705,-5-1-127,4 11 337,-4 2 1,5 8-489,0 4-748,0 7 1304,-5 1 81,4 7-28,-9 4 0,9-3 10,-3 6 334,3-1-538,1 4 1,0 4-54,0 0-52,0-6 128,5 1 1,1-8-501,5 6 111,5-6 530,1-1 0,5-9 74,0-6 0,5-3 348,2-5 1,4-6 21,0-5 1,-4-10 216,0-9 102,0-2-582,0-1 0,2-4 337,-6-4-473,1 3-361,-9 0 0,-2 2-297,-8-1 1,-2 0-688,-5 3 71,-5 7 735,-11 0 1,-4 9 285,-9 3 0,-4 5 170,-4 2 0,1 3 94,3 5 0,-4 5-86,0 3 0,-3 6 652,3 5-572,5 2 0,0 6 0,4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7.449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34 309 24299,'0'-11'-7169,"0"5"4886,0 1 839,0 0 776,0 4 499,0-4-534,0 10 501,0 1 1,-1 6-1341,-3 3 1647,3 2 142,-9 5 1,9 0-276,-3 0 54,3 0 129,-4 0 0,4 1-106,-3 3 190,3-7-284,1 6 1,0-9-6,0 3 0,0-2-155,0-3 133,0-1 29,0 3 0,5-9 226,2 0 0,3-3 236,1 3 1,4-5 682,-1 2-223,6-2-266,-3-8 1,9 3-74,0-8 0,3 1-19,-3-8 1,3 0 298,-3-5-499,5 1-308,-8 1 1,3 0-185,-8 2 0,0-1-232,-6 6-135,1-6 158,-7 8 1,0 0 73,-2 4 0,-3 5-103,-1-5 1,-1 6-420,-3-2 499,3 3 54,-4 1 303,0 0 71,-1 0 0,-2 3 135,1 1-187,5 5 0,-4-3 460,2 5-272,2 0-303,-2 0 0,4 0-524,0 0-407,0 0 489,0 0 1,1 0-384,2 0 371,-1-5 344,8 4 1,-4-5 800,5 3-113,0 1 54,-5-8 564,4 10-772,-4-11 0,5 6 639,0-6 305,0 0-828,0 0 1,-3 0 207,-2 0 17,-3 0 60,2 0-657,0-6-143,-4 0 0,4-5-708,-5 1-3,0-2 1,-1 1 60,-3 0 0,-2 0-15,-5 0 1,0 0-176,0 0-115,0 0 580,0 0 0,-2 0 324,-1 0 325,2 5 35,-4-4 1,5 9 758,0-3-874,0-2 1,3 5 294,1-3-273,4 3 37,-6 1 411,8 0-138,-4 0-130,5 0-384,0 5-592,0-4 366,5 4 0,2-5 577,8 0 260,-3 0-493,9 0 1,-4 0 114,5 0-33,0-5 1,0-1-57,0-5 0,4 3 1089,-1 1-394,6 0-694,-8-4-137,4 0 0,-5 1 5,1 2 188,-2-1-176,-3 8 0,-3-5 129,-3 2-67,-1 3 4,-1-4 0,-2 5-293,-1 0 141,-4 5 1,6-3 89,-6 5-1150,0 1 233,-3 3 385,0 0 0,0 0-18,0 0 1,0 5-603,0 2 215,0-2 571,0 5 0,0-4-537,0 5 686,0 0 144,0 5 0,4-7-42,0 2 51,0-2 46,-4 1 0,3-3 22,1-3 3,4-3 321,-6-6-117,8 3 536,-9-7-179,9 2 608,-4-4-525,5-4 1,-3-2 162,4-5-425,-4-1 0,8-2-212,-5-1 1,4-4 428,-1 5-465,1-5 0,-3 5-16,3-5-224,-7 6-566,6-7 208,-8 7 395,5-3 0,-3 4-60,-1-3 1,-3 3-15,3-3 1,-4 3-289,0 1 21,-2 0 213,4-5 0,-4 8-156,3-4 285,2 4 1,-3-2-261,4 3 578,-4-3-392,6 9 1227,-7-4-1368,8 0 825,-10 3-7,10-2-324,-4 4 221,1 0 0,-1 0-57,-2 0 432,-4 4-2197,6-2 2259,-6 8-1928,4-4 653,-2 5-480,3 0 465,-1 0 1,-2 1-884,2 3 313,-4-3 959,6 9 0,-4-8-967,5 6 1158,-4-1-302,6-1 1,-6 3 105,4-5 93,1 4 58,-2-7 1,0 5-12,-3-7 24,-1-4 315,8 5 138,-9-11-233,9 6 0,-8-6 1,6 0 431,0 0 1,2-4 194,1 0-213,5-5-390,1 3 0,2-8 461,-1-1-290,0 0-508,-1 4 1,0-4-168,-2 1-400,-3-1 288,-1 4 1,-1 0-299,-2 0-68,-4 5 375,1-4-337,-5 4-335,0 0 83,0-4-93,0 9 767,-5-4 0,-1 5 646,-5 0-203,5 0-210,-4 0 1,3 1 901,-8 3-532,3 2 1,-4 8 304,5 1-548,0 0 0,0-4-85,0 0-517,0 0 104,5 5 1,-4-4-428,3 3 174,2-3 161,0-1 0,5 1-131,0-2 339,0-4 1,0 5-493,0-5 259,5 0 546,6-2 1,6 0 283,5 0-60,0-1 0,2-3 590,1 0 24,3 0-342,6 0 0,-1-3 710,0-1-229,4-4-875,-7 2 0,7-6-158,-8 1 191,3 1-323,-4 3 1,-2-3-41,-8 3-69,3-3-116,-4-1-185,0 0 275,-6 0 0,-2 4-134,-6 0-408,1-1 38,-4-3-691,0 0 335,0 0 44,-5 5 363,-1-4 181,-5 9 796,0-9-511,5 9 395,-4-4 0,4 6 325,-5 3 0,0 2-165,0 5 0,0 4-83,0-1 1,0 6-271,0-2 1,1 0 42,3 0 0,-2 0-546,5 4 1,0 1 232,4-2-709,0-3 436,0 3 1,6-8 110,1 5 72,3-4 365,6 1 459,-4-3-165,9-6 0,0-1 697,4-5 328,6 0-654,-3-5 0,9-3-247,0-6 1,3-5-27,-3-6 1,3-4-309,-3-4 1,-1-4-51,-2-4 1,-2-2-1204,-3-1 350,3-5 370,-9 4 0,-1-4-241,-7 5 1,-7 5-528,0 2 464,-6-3 339,3 11 1,-5 1 54,0 9 1,0 10-231,0-3-118,0 9 172,0-2 811,0 5-2,0 5-613,0 6 1,0 2 130,0 1 82,0 3 1,0 0 87,0 5 1,0 1 220,0 4 1,0-3-52,0 6 0,1-5-122,3 4 1,-1 1-720,4 3 1,-4-4 672,5 1 0,-1-2-316,5 1 632,-2 3-43,1-14-222,1 8-131,-6-8 0,3-2 326,-1-1-558,2-3 164,-4-1 260,-2-5 1,-4-6-1,0-6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7.633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1 100 20315,'0'-11'-5975,"1"0"5509,3 0 0,-2 1 1152,5 3 1,1-2 176,3 6-355,5-1-143,1 4 0,10 0-122,2 0-375,8 0 783,7 0 0,7 0-367,9 0-1159,-4 0 1408,14 0-1644,-8-5 1111,-25 5 0,2-1 0,0-6 0,-1-1 0,4 2 0,-1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3.84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11 166 9722,'0'-33'0,"0"0"-512,0 0 1,0 6 223,0 5 1283,0 10-221,0 7-1059,0 5 133,0 5 0,0 2 45,0 8 0,-1 2 0,-2 5 1,1 4 68,-1 0-91,1 5 117,2-8 0,0 7-19,0-4 27,5 0 153,-3 1-443,2-4 333,-4 4 0,0-8-53,0 3-294,0-7 320,0 11 1,0-14-90,0 3-569,0-3 601,0 4 1,0-4 0,0 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21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132 133 23433,'2'-12'-3499,"1"-3"1,-1-1 2320,2-2 1,-4-2 477,0 6 146,0-1 333,-4 4 615,-3 5 0,-3 1 74,-2 5 1,1 5-1193,1 2 1880,-2 8-690,1-3 0,1 9-285,3-3 1,-3 3 34,3 1 0,1 0-252,-1 0-771,4 1-935,-7-2 573,9 1 674,-4 1 1,7-2 135,1-3 150,3 3 419,5-4 1,5 0 256,2-3 1,9-1 157,2-2 1,4-4 25,4 1 1,-3-6-43,3 2 0,0-10 34,0-4 1,2-3-225,-5-5 1,-4-1-253,-8-2 1,-6-1-199,-5-1 0,-1 2-111,-6-2 1,-2 5-584,-6-1 1,-7 7 268,-7-3 1,-3 3-372,-1 0 806,0 6 264,-5 1 0,3 5-175,-6 0 1,6 0 155,-2 0 0,2 0 580,3 0-517,-1 5 0,5 1 0,1 6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4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419 143 8123,'22'-4'0,"1"-6"0,-2-5 244,-3 2-50,-3 1 0,-3-3 443,-1 0-205,-1 0 0,-3 4 323,-4 1-40,-1 3-208,-2 2-303,0 0 0,-6 4-214,-6-2 0,-3 1 82,-7 2 0,-1 2-113,-4 1 0,0 0-37,-6 4 0,0 1-171,-1 2 1,1 1 153,0 1 0,4-2-32,-1 1 0,2 4-38,-1 0 0,2 4 144,5 0 0,1-2 15,2 1 1,0 1-23,4 3 1,4 4 74,4-1 1,4 5-42,0-5 1,1 10 9,2-2 0,0 2-6,0-1 1,5-1 4,3 4 0,-2-1-13,1 5 1,-3-6 3,3 2 1,-3-7-31,3 0 1,-5-3 24,2-2 0,-1 1-8,0-8 0,-1-2 4,1-1 1,-1-7-122,-2 0 1,1-6-323,2 2-420,-1-3-176,2-1 683,2 0 1,-4-1 358,5-3 0,1-2 0,2-5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63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54 23724,'11'-11'-3704,"1"0"2848,-6 0 59,-2 5-3,-4 1-200,0 0 494,0 4 0,0-3 755,0 8 1,0-2-1068,0 6 1,0-1 437,0 4 1,0 0-877,0 0 641,5 0 379,-3 0 1,2-4 76,-4 1 243,0-1 0,6 5 0,0-2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78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 77 14535,'0'-15'-1328,"0"1"1,0-1 794,0 5 169,0-2 342,0 6 1,1 1 272,3 5 0,-2 5-269,5 3 0,1 6-512,3 5 1,0 5-81,0 2 1,0 3 656,0-3 0,0 5 1,0-4-1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5.13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1 22655,'8'0'-336,"-1"0"-874,1 0 112,-2 0 701,3 0 283,-7 5-303,8 1 1,-10 9-469,4 0-515,-2-1 675,-2-3 0,0 0 87,4 0 1,-2 0-668,1 0 182,-2-5-17,-1 4 357,0-8 629,0 2 244,5-4 1,-2-1 90,4-2 11,-5-3-164,8-6 0,-5 0-119,3-3 1,2 3 146,-3-3 1,3 3 281,0 1 1,2 0-88,-1 0-146,-1 5-70,2 1 0,-1 5 353,0 0-86,0 5 17,0 1 1,-1 10-318,-3 2 61,3-1 41,-4 3-349,0-3 163,4 6 1,-9-5-277,3 0 1,-3-4-658,-1 0 351,0-2 3,0-1 27,0-5-52,0 0 796,0-6 0,5 0 0,1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6.94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133 320 25048,'0'-18'-3278,"0"4"1,0 2 1639,0 1 1345,0 0 1,-2 5 605,-1 2 0,0 2 495,-4 2 1,3 2-943,-3 2 1,0 2-358,-4 5-868,-1 0 1645,1 0-179,1 0-96,4 0 0,-5 0-84,4 0-1519,-2 0 1106,2 0 0,1 0 162,2 0 0,3 0 7,-2 0 1,1 0-258,2 0 218,0-5 454,5 4 0,-2-5 127,4 2 642,5 3 107,5-9 148,5 4-251,1-5 1,0 0-184,2 0 1,2 0-89,3 0 0,2-5 87,-3-2-97,3-3-716,-4-6 0,1 4 69,-6-3-836,1 3 107,-11 1 73,2 0 190,-9 0-494,4 0 567,-8 0 1,1 1-387,-6 3 722,1 2-85,-8 5 458,4 0 324,0 0 29,1 0 673,1 5-1095,2-4 1,-3 9-92,5-3-707,0 3 432,0 1 1,0 4-519,0 0 0,1-1-559,3-3 314,-2 0 545,7 0 0,-6-4 386,4 1 1264,0-6-519,4 8 1,0-9 716,1 3 434,-2-3-1232,1-1 0,1-3-75,-2-1-501,1-5 0,1 3 1,-3-5-267,-1 0-573,2 0 140,-10-5 1,6 3-129,-6-6 0,0 6-687,0-2-595,-6-2 1508,0 4 1,-6-2 423,-3 4 882,3-5-304,-9 9 0,4-8 573,-5 7 598,5-1-981,-4 3 0,9 0 436,-3 6-308,3 0-400,1 0-410,0 0 27,5 0 550,1 0-497,5 0-16,0 0 7,5 0-64,-4 0 1,13 0 95,-3 0-87,2 0 25,3 0 0,-2 0 20,4 0 0,0 0-20,4-4-204,1 2 120,-2-2 0,1 4 78,1 0 119,-2 0-209,2-5 0,-5 4-3,1-3-143,-6 3 262,3 1 0,-2 1 159,1 3 287,-5-3-308,0 4-284,-9-1 7,9 2 0,-8 2-166,6-1 0,-6 1-91,2 2 1,-3 2-796,-1-1-358,0 5 688,0-4 1,0 4-651,0-5 108,0 0 868,0 0 1,0 0-137,0 0 226,0 0 259,0 0 453,0-5-297,0 4 6,0-9 510,0 4-78,0-5 1113,5 0-107,1 0-724,5 0 1,-4-5 43,1-2-331,-1-3-118,9-1 0,-4-4-133,3 1 52,-3-6-1355,4 8 179,-3-4 360,2 0 1,0 0 378,0-2-251,0 2 372,-5 0 0,0 3-33,-3-1 0,3 1-10,-2 3 1,-2 2 192,1 1-248,-5 5 201,8-8 1,-7 8 7,4-1 1,-3 1 419,3 2 348,1 0 349,3 0-384,-1 5-163,2-3 1,-5 8-299,1-3 346,-6 3-772,8 0 0,-8 3-518,5 1-217,-4-1 269,2 7 0,-5-7 39,0 1 0,0 2-1112,0-1 975,0 0 177,0 1 1,0-4 184,0 3 1,0 1 207,0-1 0,0-1-472,0-3 429,0-5 138,0 4 116,4-4 713,-2 1-453,8 2 0,-8-8 503,5 3 0,-1-3 892,4-1-225,-1 0-967,7-5 1,0 1-135,2-4 1,0-5-158,0 1 0,0-2-520,4-1-166,0 3-171,-5-9 1,0 8-782,-2-6 250,-3 5 618,0-6 0,-4 7-300,-4-1-151,-1 1 179,-3 3 249,0 4 261,0-4 1,-1 9 664,-3-3-3,-2 2 46,-4 2 0,-3 0 653,-1 0 166,1 6-678,-3-5 0,5 9-252,0-3 167,0 2-875,0 3 0,0-3 8,0-1-526,0 2 395,5-4 1,-4 5-89,3 0 1,2 0-599,1 0 822,3 0-43,-4-5 1,4 4-129,-3-3 343,3 3 185,6-4 1,1 2 566,5-4 777,0 5-519,5-8 0,1 4 1205,5-5-494,0 0-755,-5 0 0,8 0 622,-3 0-320,2 0-451,-2-5-1340,1-1 449,4-5 1,-4 0-506,2 0 45,-1 0 419,-7 0 1,2 0-487,-4 0 15,5-5 379,-8 8 0,0-6-267,-5 7 115,-4-3-534,2-1 249,-5 5 145,0 0 16,0 2 415,0 2 1,-2-2-267,-1 4 1107,2 0-310,-9 0 0,8 4-132,-6-1 636,1 6-618,-4-3 1,0 5 267,0 0-161,0 0-376,-1 0-584,2 0 87,-1 5 0,-1-4 630,2 3 1,2 1-431,1-1 0,1 3-220,-2-3 411,-1 4-44,7-7 0,-2 8 86,4-5 1,0 3-6,0-3 1,4 0 654,4-5 44,1-3 137,3 3 0,3-10 417,-1 4 0,5-2-327,0-2 0,2-2 2,1-2 0,3-6 347,2-9-641,3 3-320,-2-10 1,5 7-303,0-11-710,0 1 336,0-4 1,-3-1-725,-1-3-315,-5 2 1192,3-7 1,-6 9 79,-2 0 1,-3 3-25,-5 5 0,-4 5-118,0-2 0,-4 7-183,0 1-47,-1 1 285,-2 2 589,0 5-306,0 1-89,0 5 0,0 2 231,0 1-394,0-2 211,0 14 1,-4-7 71,0 11 76,1-1-81,-2 9 0,4-2-132,-3 4 226,-2 0-38,4 0 1,-2 2-98,4-1 77,0 2 81,0 1 0,0-1 395,0-3-136,0 3-331,0-4 1,1 0 104,2-2 0,0-6 232,4-2 44,-4-5-279,7 3 1,-8-9 324,6-3 450,-6-4-360,3 0 1,-1 0-424,-1-4-70,1-3 1,-9-9-1,-1-1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7.106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56 21462,'2'-10'-3572,"1"2"0,2-1 3236,2 1 1,2 2 943,-6-1 1,6 4 56,-1 0 0,2 1-167,5 2 1,4 0 0,7 0 1,3 0-288,8 0 0,7 5-421,7 3 1,4 2 940,4 1 0,2-5-1508,5-2 1322,6-4-747,-5 0 0,-29 0 1,0 0-1,34 0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0.33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89 210 8307,'0'-12'0,"0"-3"0,0 3 0,0-3 0,0 3 661,0 1-22,0 0 394,0 0-700,0 0 0,-1 5 74,-3 2-95,3 3-294,-4 6 0,5 2 134,0 8 1,0-3-1,0 3 0,0 2-165,0 1 0,0 3-30,0 2 0,0-2-81,0 1 1,0 1-35,0-2 1,0 5-94,0 0 0,0 1 76,0-1 1,0-3-175,0 2 0,0 2 74,0-6 1,0 3-39,0-9 0,0-5-815,0-2 665,-5-6 0,-1 1-2,-5-11 1,0-1 464,0-9 0,1-3 0,3-6 0,-2-2 0,5 4 0,1-6 0,3 2 0,1-4 0,3 0 0,-2 4 0,5 0 0,-3 0 0,4 0 0,-5-2 0,5 6 0,-2-1-47,1 4 1,3 5 362,-3 2 0,3-1 79,1 2 0,4 2-88,-1 5 0,5 5 67,-5-2 1,6 3-146,-2 1 1,0 0 15,0 0 0,-5 0-214,2 0 0,-4 1 80,-3 3 0,-2-2-77,-2 5-91,-4 1 97,6 3 1,-6-4-158,0 0 1,-2 1 155,-2 3-219,-2 5 200,0-4 0,-7 4-24,2-5 0,-3 2 26,4 1 1,-5-1-75,0 1 0,-1 2 30,2-1 0,1 3-5,-1-3 1,1 0-7,2 0 0,0-1-23,0 4 1,3-5 108,2 2 1,3-1 7,-1 0 1,3-1 27,1 1 0,5-5 189,2-1 0,4-2 24,4 6 0,1-3-138,2-1 0,7 0-38,-3-4 0,4 1-40,-1-1 0,-1-3-14,6 2 1,0-1 121,3-2-309,0 0 176,5 0 0,-7 0-24,2 0 0,-4 0 4,0 0 1,0-4-99,-4 0 0,-5-4 61,1 1 0,-6 1-118,0-2 1,-6 1-42,-2-5 113,-5 2 1,4-1-39,-6-1 0,-2 2-150,-2-1 1,-2-1 78,-5 2 1,1-1-11,-2 5 1,-3-3 128,1 5 0,-5-3-56,5 3 1,-1 1 15,4 3 0,-1 0 35,-3 0 1,4 4 96,0 4 1,0-1-67,3 4 0,0-2 29,1 6 0,2-3 209,5-1 23,0-1-238,0 7 1,0-5 235,0 2 1,5-1-74,2-2 0,4 3 44,4 1 1,-2 0 17,6-4-327,-1 0 64,4-5 1,4 4 44,-1-3 1,6-2-177,-2-1 0,4-3 103,0-1 1,0 0-108,0 0 0,0-4-87,0 1 0,-5-6 33,-2 2 1,-3 1-104,-1-2 0,-5 5-94,-2-5 0,-3 4-123,-1-3 0,-3 4-449,-1-5 68,-5 5 911,3-6 0,-5 6 0,0-4 0,-5 0 0,-1-4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1.56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78 408 7762,'11'-4'93,"-4"2"217,-3-3 0,-2 4 596,1-3-413,-2 3 48,4-9-358,-5 9 0,0-5-139,0 2 3,0 3 238,-5-4-272,-1 5 1,-5 1 122,0 3 1,0-2-242,0 6 0,3-4-9,2 3 1,0 0-11,-2 4 1,-1-3 164,5-1 0,-2 1 18,2 2 0,0-2 68,4-1 0,0 1 1,0 2 0,0-2-61,0-1 0,2-1 5,6 2 1,-1 0-128,8-4 0,2 1 55,2-1 0,5-4-192,2 4 1,3-2 129,-3-2 0,4 0-162,0 0 0,0-4-23,0 0 1,0-4 28,-4 0 0,-1 2 2,-7-1 1,2 1 93,-6-2 1,-3-1 48,-3 1 1,-6 2-9,2-1 0,0 3-86,0-4 64,0 6 216,-4-8 1,-1 9 152,-3-3-173,3 3 51,-4 1 18,0 0-243,4 0-15,-4 0 110,5 0 1,-4 1-4,1 3 0,-5-1 58,4 4 1,-3-4 134,4 5 0,-6-2-108,1 1 0,2 3 18,-1-2 0,1 1-62,-2 3 0,2-5-5,3 0 0,0 0-129,-4 5 1,5-5 80,-2 0-36,2-4 64,-2 7-21,2-10 1,-1 6 3,6-6 1,3 0 14,6 0 0,-1 0-31,0 0 1,0 0 25,0 0 1,0-4 5,0 0 1,-4 0-84,1 0-6,-1 2 11,4-2 1,-4 4-77,1 0-101,-6 0-3,8 0 174,-9 0 9,4 0 1,-4 0-93,3 0 339,-3 0-185,9 0 1,-8 1 136,6 2 1,-4-1-82,3 2 1,-4-4 12,5 0 0,-2 2 15,1 2 0,3-4 0,-3 4 1,3-2 19,1-2 0,-3-2-74,-1-2 1,3 2-5,1-5 1,6 3-44,-6-3 1,3 0-10,-4-5 0,5 1 0,0 1 0,1-3-13,-2-1 1,-1-4-69,1-3 0,-1-2 97,-3 1 0,2 0-64,-1 0 0,-1-5 44,-3-2 1,1 0-7,-4 0 1,0 4-85,-4 0 1,-2-2-13,-1 1 1,0 2 49,-4 6 0,-4 1 26,-4 7 1,0-2 58,5 1 1,-1 5-55,-1 2 0,2 4-26,-1 0 1,3 0-37,1 0 1,1 4-8,-2 4 0,0 7 52,4 3 1,0 3-8,4 0 0,0 3 106,0 2 1,0 1 165,0 2 1,0 3-127,0-3 0,4-1-28,0 2 1,3-6 76,-3 2 0,4-3-44,0 0 1,2-3 12,1-1 0,-1 0 26,2-4 1,3-1 11,-1-2 0,5-3-56,0-1 1,-2-4 22,1-4 1,6 0-207,5 0 175,-2 0-13,5-4 1,-9-2-118,3-5 0,1-2 60,-2-1 0,2-4-90,0-3 1,-4-2-3,2 1-237,-1-5 178,-7 4 1,2-8-22,-4 6 1,3-6-100,-3 2 1,0-2 211,-4 2 1,-5-2-46,-2 6 0,1-2 109,-2 0 0,0 6-30,-7-1 1,2 5 154,-6 10 0,1-1-198,-4 4 51,0 0 1,-4 9-26,0 3 1,-1 2-16,2 0 1,1 7 88,-6 1 0,5 3-56,0 0 1,1 2 163,-2-1 1,3 3-90,-3 1 1,6 4 12,2-5 0,5 6-43,-2-2 1,2 2 21,2-2 1,6 3 64,0-2-4,4-3-68,7 0 1,0-2-132,5 1 0,-1-5 126,2-6 0,2-3-573,1-1 0,3-5 46,-3-2-823,0-4 1313,1 0 0,1-9 0,5-3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2.17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11 10862,'2'-6'409,"1"3"1,0 1-389,4 2 119,5 0 1,2 0-525,4 0 1,-2 0-98,6 0 0,-2 0-290,6 0 1,-2 0 354,2 0 0,-3 0 416,3 0 0,-3 0 0,-1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2.35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23 8618,'5'-6'750,"1"-1"-195,5 3 0,0 3-480,0-2 0,5 1-389,2 2 0,3 2-258,1 1 0,6 0 572,5 4 0,6 1 0,4 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28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77 23 8322,'8'-1'-72,"-1"-3"231,-4 3 0,6-5 354,-6 2-35,0 3 65,-3-4-126,0 5 7,0 0-334,-4 0 0,2 0-195,-6 0-25,6 5 54,-9 1 0,11 5 46,-4 0 0,2-3-9,-2-1 0,2-3 93,-1 3-218,2 0 199,1-1 56,0 4 0,0-7-77,0 4 1,0-4 132,0 5 1,1-4-67,2 3 1,0-3-30,4 3 0,2-1-25,5 2 1,-1 2 4,1-4 1,0 4 43,1 1 1,-3-3 62,3-1-220,-3 1 1,-1 2 60,0-4-219,-5 4 24,-1-8-15,-5 3 0,-5-5 120,-2 0 0,-3 0-199,-1 0 1,-4 0 17,1 0 1,-5-4-223,5 0 1,-5-5-319,5 3 349,-1 0 169,-1-3 0,3 6 313,-1-4 0,1-1 0,-3-3 0,-1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2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1 222 8120,'0'-12'940,"1"3"-551,3 1 1,-2 0 200,5 4 1,-3-3-83,4 3 0,-1-4-195,4 5 1,0-2-101,0 1 0,5 2 19,3-5 0,2 4-175,5 0 0,3-3-157,8 3 0,3 0-212,4 3 0,3-4-21,1 0 1,4 0-387,-5 4 1,0 0 57,-7 0 0,-3 0 284,-8 0 1,-2 0-883,-4 0 418,-6 0 122,-1 5 719,-10 2 0,-1-1 0,-5 2 0,0-6 0,0 9 0,0-11 0,0 6 764,-5-6-265,3 0 110,-2 0 1,4-2-166,4-2 0,-1 4 18,4-4 1,-3-1-25,3 1 0,1-4-170,3 5 0,-1-2-205,2 1 1,-1 2 143,-1-5 1,5 3-272,0-4 1,0 2 67,-4-1 0,0-1-164,0 4 72,0-4 0,-1 1-54,-3-4 1,-2 4 39,-5-1 74,0 1 1,-5-1-67,-2 2 0,-5 3 97,-2 0 0,-2 1-125,-2 2 1,-2 5 61,5 2 0,-3 3-13,3 1 0,-3 4 18,3-1 1,2 2 0,5-1 0,0 1-6,4 3 0,-3 2 17,3-3 0,0-1 29,4 1 1,5-5-34,3 2 0,2-3 44,5 0 1,-1-3-99,5-1 1,-1-4-148,3-4 1,2 0 132,-1 0 0,3 0-139,1 0 1,5-4 206,-2-4 1,2-3-63,-2-3 1,2 1 100,-5-1 0,-1-2-126,-2 1 1,-3-4 195,-1 5 0,-4-1-24,-3 5 0,-5-2 107,0 1 1,-4 0-69,1 0 267,-4 0-6,0 0-274,-4 0-31,-2 5 0,-5 1 17,-1 5 1,5 0 4,0 0 0,0 4-13,-5 0 1,1 4-6,1-1 0,0 3-119,2 1 1,-1 4 71,1 0 1,2 0-115,-1 0 1,3-3 125,-4 3 1,6-3-119,-2 0 0,3-2 96,1 1 1,0 1-25,0-1 1,1-5 37,3-2 1,-2-2 0,6 2 1,-1-4 19,5 4 1,-2-4 10,1-4 0,1 2 6,-2-5 1,1 3-37,1-3 1,-2 4-99,1 0 0,-3-2 95,-1 1-78,1 0 1,-1 4 65,0 0 1,-3 0-31,3 0 7,-4 0 1,3 4 4,-3 0 0,-1 1-49,2-2 1,-4 0-84,0 4-47,6-4 0,-4 1 104,5-4 0,-3 0-672,4 0 784,-6 0 0,13 6 0,-3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45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77 8322,'11'-4'-574,"0"-3"1,0-3 1054,0-2 1,-1 5 68,-2-1 1,-2 5 93,-3-4 1,2 3-358,2-3 0,3 4-155,-2 0 0,1 1-328,3 2 0,-2 0 179,1 0 0,2 0-724,1 0 1,-2 0 170,3 0 0,1 4-218,-1 0 0,-1 4 788,-2-1 0,3 3 0,3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86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99 8322,'4'-7'110,"0"0"0,-1 3 497,-3-3-315,0 4 0,1-6 325,3 6-597,-3 0 38,4 3 127,-5 0 716,0 0-1024,0 4 0,0 2 248,0 5-328,-5 1 150,4-2 0,-5-2 71,2-1 1,3 1-40,-3 3 1,3-4-36,1 0 1,0 1 106,0 3 0,0-4-171,0 0 1,4-3 158,0 3-325,4-4 293,-2 6 1,9-7-14,-1 2 1,5-4-2,-4 0 1,4 0 61,-1 0 1,0-4 0,0-4 0,-3-1-4,3-3 0,-6 2-40,0-1 0,-6-1-154,-2-3 1,-2 3 5,3-5 0,-10 7-237,-3-2 1,-5 1 137,-2 1 1,-4-2-157,0 1 1,2 4-531,-1 0 438,-1 4 0,-3-2 483,0 5 0,0-5 0,0-1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6.2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276 45 8276,'11'-7'-24,"0"-1"1,-4 2 23,1-1 0,-6 1 1219,2 2-170,2 3-782,-5-4 86,4 5-376,-5 0 1,0 5 101,0 2 0,-5 3 132,-2 1 1,-3 1 18,-1 3 1,-5 2 81,-3 5 1,2 1-217,-1-2 1,-1 3-60,-2 1 1,-1 4-211,-1 4 1,2 0 139,-2 0 1,5 3-298,-1 1 163,6 0 5,-3-4 1,6-1-140,3-3 1,-1 2 77,4-5 0,0-2-349,4-6 220,0-1-436,0-7 121,0-4-79,0 0 0,0-8 746,0-2 0,0-2 0,0-4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6.8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34 8302,'6'-7'-779,"3"-3"1239,-7 10 0,4-9 401,-2 5-282,-4 0-2,6 4-63,-6 0-123,0 0-404,-6 0-110,6 0 0,-9 2-25,6 1 1,-6 0 112,1 4 1,2-3-157,-1 3 0,3-3 91,-3 3 1,4-3 29,-1 3 55,-2 1 0,4 3-5,-5-1 1,4-2 16,0-1 109,1 1 1,2 2 21,0 2 0,5-3-69,3-1 1,2 2 251,1-3-276,-1 3 12,6 1 1,-2-4 73,4 0 0,0 1-41,0 3 1,1-3 4,-4-2 0,4 0 27,-5 2-217,-4 2 30,0-9 186,-9 4-69,9 0 0,-10-4-591,0 3 1,-2-3 183,-4-1 0,-2 0 59,-3 0 1,0 0 60,0 0 1,-4 0-95,0 0 0,-3-4 60,3 0 279,-4-4 0,1-3 0,-3-6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7.0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89 8302,'11'-8'209,"0"1"1,-4 3 1029,1-3-435,-6 4 84,8-7-741,-4 10 0,5-9-149,0 5 0,-4 0-5,1 4 0,-1 0 188,4 0 1,0 0-675,0 0 0,0-3-62,0-1 0,0 1-383,0 3 1,1-4 937,-2 0 0,7-5 0,-1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7.5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45 44 8376,'7'-9'389,"1"1"0,-6 2 156,2 2 1,-2 3 293,2-2-105,-3 1-282,4 2-351,-5-5 42,0 4-351,0-4 0,0 7-213,0 1 279,0-2 78,0 9 0,-5-7-119,-2 4 1,1 0 79,-2 4 1,2 1-39,-1-2 0,-2 1-76,6 1 207,-6-1-13,8-1 0,-5 0 54,2-2 0,3 1 7,-3-1 1,3 2 365,1 1-330,0-1 1,5 2 94,2-1 1,4 0-35,4 0 1,2 0-38,5 0 1,0 0-2,0 0 1,4 0-1,0 0 0,-2-2-42,-6-1 0,2 2-109,-5-3 0,-2-1-216,-5 2 202,-4-6-204,-4 3 1,-1-1 32,-2 0 1,-4-1 151,-3-3 0,-2 4-80,1-1 0,-3 5-134,-1-5 1,-1 5-9,1-4-629,3-1 553,-9 2 0,8-4 385,-5 3 0,-1 2 0,-3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8.1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221 1 8274,'7'0'-138,"1"0"1,-5 0 618,4 0-155,-4 0 1,3 0 121,-2 0-31,-3 0-188,4 0 291,-5 0-44,0 0-401,-5 0 1,2 2-33,-4 1 0,3 0-11,-3 4 1,0-4-147,-4 5 1,-1-5 119,2 5 1,-1-2-290,-1 1 0,2-1-165,-1-2 1,-4-2-165,0 1 0,-3-2 211,3-1 0,-5 0 401,2 0 0,-7 0 0,-4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9.33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1 143 10560,'6'-12'476,"0"2"-240,-2-1 0,1-1-66,2 1 1,3-3-184,-3-1 0,3 1 70,1 2 1,0 3-391,0 1-76,0-2 1,0 9 220,1-3 0,-3 4-89,-2 4-18,3 3 201,-9 8 0,8-3-202,-6 3 0,3 1 87,-3-1 0,-2-1 24,3-2 1,-1-1-34,1-1 154,-4 2-27,6-1 1,-3-4 103,1 0 0,4-3-229,0 3 38,2-4 1,2 2 34,3-5 0,-3-2 0,3-1 0,-3 0-17,-1-4 1,3-1-396,1-2 555,0-1 0,-9-5 0,-1-1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9.6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0 8241,'1'6'539,"3"-2"-171,-3 2 0,4-3 112,-5 4 0,0-4-177,0 6-44,0-3 1,0 2-46,0-1 354,0-4 224,0 1-342,0-4-311,0 0-38,5 0 0,-3-1-207,6-2 0,1 0 136,5-4 0,-1 3-154,6-3 1,-2 1-446,1-2 342,3 4 116,-3-2 0,2 5-196,-1-2 1,-2 1-89,-3 2 1,-1 0-559,1 0 610,-1 0 1,-3 0 342,2 0 0,-1 5 0,-1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10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265 231 8128,'6'-7'382,"-1"-2"0,-4 8-23,3-3 235,-3-2 61,4 5-286,-5-9 0,1 5 82,3-2 0,-3-3-322,2 3 0,-1 1 84,-2-2 0,-2 1-91,-1-5 0,0 2 0,-3-1 0,-2-1-111,-3 1 0,0 1 57,0-2 1,-2 5-155,-1-1 0,1 2 6,-1-6 0,1 3 42,-2 1 0,3 2-57,-3 2 0,-1 3 30,1-3 0,-1 4-78,2 4 1,1 0 129,-1 7 0,3-3-25,3 7 1,0 2 4,4 1 1,-3 3 4,3 2 0,0-1 15,4-1 1,0-2 14,0-1 1,2 1 83,1 3-100,-2-5 11,9 4 0,-5-9-16,3 3 1,1-4 19,-1-4 1,2 2-2,0-5 0,1-1 18,1-3 0,-1 0 3,-1 0 1,5-1-22,0-3 1,1-3 2,-2-8 0,-1 3 47,1-3 1,2-2-5,-1-2 1,-1 4 152,-7 0 0,1 3-1,-4 0-37,5 2 1,-7 2-42,6 1-180,-6 5 0,3-2 89,-5 8 1,0 2-143,0 5 1,0 3 311,0 1 1,0 5-173,0-2 0,0 3 274,0 1-19,0 0-248,0 5 1,0 1 21,0 5 1,0-3-93,0-1 1,0-1-202,0 2 0,1 0 221,3-4-423,-3-1 256,4-2 1,-4-6-1201,3-3 510,-3-1-38,4-2 0,-5-6 320,0-5 0,0-5 591,0-6 0,0-5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5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 7847,'-6'0'1300,"0"5"0,3 5-1199,-1 4 1,-3 7-21,3 1 1,-1 7-230,1 7 1,4 3-33,-4 6 0,-1-1 175,1-1 1,0 5-624,4 0 0,0-1 265,0-7 1,0-3-261,0-8 0,0-5-48,0-6 671,0-4 0,0-4 0,0-4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54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56 166 8128,'1'-12'0,"3"-3"0,-3 3 169,3-3 0,1 7-55,-1 0 0,-1 5 114,-3-5 724,5 6 1066,-4-3-1618,4 5 0,-5 1-182,0 3 0,0 2 80,0 5 0,-4 0-112,0 0 1,-2 4-16,2-1 1,-1 6 30,1-2 1,3 3-126,-3 1 0,3-1-12,1-3 0,0 3-205,0-2 0,0 2-26,0 1 0,5-4 109,2 0 1,4-4-97,4 0 65,-3-1-12,9-2 1,-7-5-111,4-2 0,0-4 47,4-4 1,1-3 88,-2-8 0,-3-3-18,1-3 95,-5-6-54,-3-1 1,-3-6-83,-4 1 0,0 0-129,-4 0 0,-6 4 53,0 0 0,-9 0 81,-4 0 183,-1 7-130,-3 6 1,1 5-20,0 0 1,-4 1 147,1 3 0,0 2-192,7 5 1,-3 0-76,2 0 1,4 1-392,0 3 0,4 2 229,4 5 1,2-3-433,5 3 0,0-2 807,0 6 0,10-3 0,2-1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98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78 176 8160,'0'-11'0,"0"0"0,1 0 454,3 0 1,-3 0 526,3 0-104,-3 0-604,-1 0 1,0 4 195,0-1-390,0 6 201,0-3-49,-5 10-156,4 1 14,-4 5 1,2 3-169,-1 1 0,-4 3 127,5-3 0,-1 5-119,4-2 0,0-1 154,0 2-263,0-1 89,0-1 0,4 3-39,-1-5 1,5 0 75,-4-5 1,4-2-23,-1-1 1,5-5 49,2 2-168,-1-2 181,7-2 1,-7-7-29,6-4 0,-5-1-3,0-6 1,-1-1-21,-3-3 0,1 0-88,-5 0 1,0 0-215,-6 0 1,-6 0 69,0 0 1,-6 0 117,-3 0 1,2 5-30,-5 2 18,-1 3 69,-3 6 0,4-3-128,0 6 82,-1-6 56,2 8 0,0-3-99,2 8 0,7-2-103,-3 6 1,3-2 23,1 6 0,2-5 88,5 1 1,0-2 199,0 6 0,0-1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2.29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210 23 8165,'18'-5'-102,"-3"3"51,-3-5 0,-5 4 51,1 0 0,-5 1 1,4 2 943,-4 0 1,2 5-344,-5 2 1,0 3-191,0 1 1,0 4-79,0-1 0,-5 5-5,-2-5 0,-5 6-12,-2-1 0,1 6-32,-6 4 0,4 4-237,-3 0 1,-1 1 165,-3 3 1,1 0-306,-2 4 1,5 1-16,-1-5 1,6 3 3,-1-3 1,2 0-125,5-4 0,1-6-248,2 0 0,3-4-172,-2-1 0,1-5 229,2-2 0,0-7-999,0 0 742,5-6 0,-2 3-607,4-5 1282,-5 0 0,8-10 0,-4-2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2.6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166 110 8256,'4'-7'262,"-1"0"1,2 0 595,-1 1 583,-3-5-946,4 10 1,-5-2-157,0 6 1,-4 3-95,0 6 0,-3 2 15,4 1 0,-5 4-64,4 0 1,-1-2-17,2 1 1,2 0-240,-3 0 1,2 1 88,2-4 1,0 0-210,0-4 0,0 0-1,0 0 0,2 0 10,2 0 1,3-5 40,7-2 1,0-3-141,5-1 1,-1-5 204,4-3 1,0-2 40,0-5 1,-1-2 257,-3-5 1,-2-4-41,-5 0 1,-1 1-136,-2 3 1,-4-1-100,-4 2 1,-8-2-125,-3 1 0,-8 5 82,1 3 1,-7 1-201,0 3 1,-6-1-638,2 4 0,-3 2 414,-2 5 0,1 2 504,0 1 0,-4 8 0,-3 6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5.67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56 266 8460,'-6'-5'0,"-3"2"-304,5-4 356,0-1 56,0 2 1,1-2 588,-4 4-288,4 1 695,-2-3-395,0 6 298,4-10-220,-4 8-505,5-3 1,5 4-128,3-2 0,2 1 152,5-2 0,3 4-167,3 0 1,8-2 87,4-2 1,6 4 160,9-4-117,12 2-451,2-2 1,9 2 198,-5-1 0,4 1 122,0 2 1,-1 0-36,-7 0 1,-3 0-42,-8 0 1,-6 0-168,-4 0 0,-5 0-165,1 0 0,-7 0 115,0 0 0,-7 0 48,-1 0 0,-1 0-39,-7 0 206,1-4 451,-4 2-527,0-8 0,-4 6 11,1-4 10,-6-1 28,3 7-276,-5-8 247,0 9-368,0-4 192,0 0-246,0 4 319,-5-4-163,4 5-428,-4-4 454,5 2 101,-5-3 0,2 4-142,-3-3 125,3 3 29,-2-4 0,0 5-119,-3 0 174,4 0 1,-6-3 168,3-1 1,1 0-274,-2 4 341,6 0-18,-8 0-108,4 0 42,-5-4 148,0 2-201,-1-3 609,2 0-413,-1 4 1,1-5-10,2 2 1,2 3 10,3-2-153,1-4 0,-4 6 213,2-3-150,4-2 1,-6 5 54,2-3 11,2-2-210,-2 5 71,4-4-60,0 5-1083,0 0 991,4 0 0,-1 0 60,4 0 192,1 0-202,3 5 0,1-2 222,3 3 0,-2-2-71,5 4 1,1-2 52,3 1 0,0 3-112,0-3 1,0 3 15,0 1 1,0-1-71,0-2 0,-3 1-1,-1-2 0,-5 2-27,2-1-28,-3 1 0,-6-6-74,-2 4 120,-3-5 1,-1 4 226,0-2 1,-5-2-80,-2 1 1,-8 2 60,-3-1 1,-4 3-132,-4-3 0,3 4 20,-3 0 0,2-2-17,-2 1 0,2-1-25,-1 2 1,5 1-348,2-1 157,5-4 81,-4 6 1,7-5-220,-1 3 1,3-2-425,1-2-48,4-4 260,-1 11 71,4-10 198,0 4 1,1-5-145,2 0 179,-1 0-202,2 0-506,2 0-65,-6 0-96,6 0 294,-6 0-1122,0 0 1334,0-5 361,0 4 29,0-10 0,0 5 436,0-4-336,0 3 219,0-3 1,0 4 162,0-9 0,0 3-147,0-3 1,0-1 147,0 1 0,0-3-22,0 3 795,0 1-635,0 2 1,0 1 455,0 0 1,0 0-308,0 0 1,0 4 56,0-1-437,0 6-430,0-3 267,0 5 0,0 1-39,0 3 0,0 2 112,0 5 0,0 1-82,0 3 0,0-1 84,0 4 0,-2-1-53,-2 2 1,4 0-142,-4-4 0,-1 3 98,1-3 1,1 3-162,3-3 0,-4-1 124,0-2 1,1-1-212,3-1 0,0 2 113,0-1-343,0-5 580,0-1-225,0-5 338,0 0 1,0-5-141,0-3 1,0-1-337,0-3 1,0-3 256,0-3-325,0-3 138,0 3 1,3-3 127,1 3 1,0-3-27,-4 0 0,0 2 121,0 1 0,0 4-153,0-1 1,0 3 106,0 1 1,0 4-230,0-1-191,0 6 316,0-3 1,4 5-35,4 0 0,3 4 73,3-1 0,0 6-14,5-1 1,-1 1 160,4 2 0,0-4-115,0 1 1,-4-2 154,0 1 67,-4 3-176,7-8 0,-9 6 188,3-4 0,-3 1-268,-1-2 22,-5-2 0,3 5 86,-5-2-456,-1-2 239,-3 2 0,-5-2 51,-2 1 0,-4 0 41,-4 4 1,-2-3-454,-5 3 0,-5-3-2,-3 3 1,0 0-105,0-1 0,0 4 607,4-2 0,-5 1 0,4 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6.2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23 8481,'-8'0'612,"1"0"1,5-1-354,-2-3 1,3 1-130,1-3 391,0 3 0,1-2-218,3 5 0,2 5-191,5 2 0,1 8-338,3 3 0,-3 2-114,3-2 0,-3 3-138,-1-3 0,-1 3 143,-3 1-311,3 1 393,-8-2 1,6 0-529,-4-3 244,-1 3 0,1-9-245,0 3 782,-1-7 0,-3-4 0,0-4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9.1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45 144 8571,'-11'-33'0,"0"5"-644,0 2 180,5 3-178,1 6 2613,5 6-805,0 6-492,0 5-1087,0 5 245,0 1 19,0 10 226,5-4-112,1 9 79,0-4 1,4 9 43,-3-1-138,3 6 88,1-2 1,0 4-138,0 0 0,0 0 67,0 0 0,-3 1-246,4 3-17,-9-3 118,12 9 1,-10-13-251,2 3 1,2-6 35,-6 3 391,1-10 0,-8-5 0,-3-10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56 243 10103,'0'-11'-1134,"0"1"694,0-2 1,0 1 321,0 0 1,0 5 443,4 2 1,-2 9 322,1 7-328,-2 3-36,-1 7-300,0 5 44,0 2 1,-4 4 25,1 0-265,-6 0 215,8 0 1,-5-1-107,2-3 1,3 3-170,-2-3 0,-3 2-109,3-2 112,0-7 130,3-1-512,0-9 305,0 4 80,-6-10 1,5-6-134,-3-7 467,3-8-58,1-6 1,-1-8 0,-3-4 0,3-1 11,-2-3-47,1 2-77,7-7 0,-2 3 828,4-6-625,-5 6 0,8 1 24,-2 5 302,-4 5-138,6 1 27,-3 10 257,-1 6-275,3 6 1,-6 6 57,4 3 0,5 3-246,7 8 1,-2 6 309,1 5-511,1 4 105,8-2 1,-4 4 294,3-2-449,-3 1 42,-1-7 0,4 6-113,-1-4 1,1 0 139,-4-4 1,0-5-136,0-3 227,-5-6 58,0-3-15,-2-5-45,-3 0 1,4-9-49,-5-1 185,1-14-211,-2 6 0,1-13-87,1 5 207,-6-4-49,3 2 1,-6-10-95,4-3 0,-5 2 21,2-1 1,-2 1-98,-2-2 149,0 3 12,-6 5-278,6 10 283,-10 2 65,8 15-1028,-7 1 693,7 5 1,-6 8-159,4 4-243,0 6 244,4-6 403,0 9 1,-4 1 0,-3 6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5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15325,'0'-18'-1129,"0"-1"1,0 10 1104,0-3 84,0 9 54,5-2-557,-4 10 361,4 6 1,-1 8 121,0 6-745,-1 4 615,2 4 87,-3 0 0,6 0-325,-4 0 429,4 0 0,-5 1-477,4 3-2,0-3 47,4 4-44,1-5 1,-2-1 25,1-3 87,-5-2 1,3-9-416,-5-4 336,-1-7 460,-3-1 1,-4-12 0,-2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3.5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 9180,'4'-25'-184,"0"-2"1,5 0-1,-3 4 195,4 7 258,7 7 53,-1 4-129,7 5 0,-2 1-133,2 3 0,4 2 34,2 5 0,-1 1-313,2 3 1,-2 1 240,1 2 1,-2 3-121,-5-3 1,-4 3 40,-4 1-117,3 1 136,-9-2 1,1 1-146,-9 1-44,0-6 147,-9 3-160,-4-3 232,-9 1 1,-6-3-64,-5-9 1,0 3-13,-4-5 0,0 4-457,4-5 269,-2 0 99,12 3 1,-4-5 186,4 2 1,1-1 0,1-2-1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8149,'11'-5'0,"1"1"125,3-4 0,-3-1 279,3 5 1,-3 1-18,0 3 1,2 0-83,1 0 1,4 0-113,0 0 0,-2 1 48,1 3 1,-3-2-159,3 6 0,-3-5-49,3 5 0,-3-1-182,3 4 0,-4 0 85,1 0 0,-3 4-131,-1 0 1,-1 0 12,-3-5 1,-1 3 53,-2 1 0,-3-4 64,3 5 1,-3-9 10,-1 5-84,0-3 25,0 4-2,0-6 492,0-1-321,0-5 0,0-2-83,0-1 0,5-3 29,2-6 1,-1 1 1,2 1 0,1-6 13,3-3 1,3 0-35,-7 0 0,4-3 8,-5 0 0,2 4-14,-2-4 0,2 5-49,-5-1 1,0 5-89,0-2-5,-2 3 1,2 4-5,-4 1-338,0 5 1,-1-3 179,-2 5 0,1 1-150,-2 3 0,2 1 83,-2 2 0,3 3 392,-2-3 0,1 0 0,2-1 0,-5 2 0,-1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5.3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0 497 9180,'15'6'-724,"-1"-2"0,1 1 843,-3-1 1,-2 4 635,1-1 1,-5-1-460,-2 2 0,1-1-409,-1 4 0,-1 0 5,-3 0 1,0-4 189,0 1 0,-3-5-322,-1 5 88,1-6 42,-3 3 1,4-5 136,-5 0 1,3-3 6,-4-1 0,6-8-156,-2 1 1,4-4 127,0 0 23,0-2-28,0 0 1,0-4-237,4 3 217,2 2 1,5-5 1,1 8-115,-2-1 134,7 1 31,-5 3-292,3 4 264,-3 1 0,3 5 23,-1 0-38,5 5 10,-6 1 1,7 8-34,-6 1 143,1 5-139,1 2 1,-4 1 96,3 3-110,-3-8 7,-1 3 0,-4-5-4,1 2-7,-6-2 69,8-5 50,-9-5-94,4-1 342,-5-5-140,0 0 1,0-5-163,0-2-84,5-3 86,-4-1 0,9 0 60,-3 0-274,-2 0 227,5-5 0,-5 4-315,2-3 244,3 3 50,-9 1 0,5 0-44,-2 0-8,-2 0 17,2 5-28,-4-4 24,0 9-5,-4-4 12,-3 5 37,1 0 0,-4 5-4,3 2-6,-3 3-3,-1 1 1,0 1-29,0 3 26,5-3-10,-4 4 1,8-5-15,-6 0-41,6 0 45,-8-5 0,9 4-1,-3-3 1,3-1 142,1 2-43,0-5 1,5 1-51,2-4 31,3 0-10,1 0 1,4 0-178,0 0 184,4-4-23,-7-3 0,8-4-96,-5 0 93,4 0-44,-7 0-40,9 0 25,-8 0 0,-1 0-67,-5 0 251,0 5-198,0-4 246,3 9-175,-10-9-41,6 9-93,-6-4 84,0 10 27,0 1 0,-4 3 167,0 2-183,-4-3 109,1 8 1,0-1-11,0-1 0,3 6-7,-3-2 0,4 3-26,0 1 1,-3 1 21,3-2 242,0 6-253,3 1 0,0 6-131,0-1 129,0 0 8,4 0 1,-2 0-263,6 0-42,-5 0 274,1-5-493,2-6 252,-6-1 1,4-9 55,-8 3 1,-3-7-61,-7-5 0,0-6 42,-5-5 1,-2-5-17,-5-2 1,0-5-220,4 2 101,5-3 156,-4-1 0,9 0-54,-3 0 55,8 0-40,-3 0 279,9-5-96,-4 4 1,10-6-278,2 4 381,3 1-69,6-7 1,1 7-68,5-2 0,0 2 41,0-2 1,0 8 325,0-1-149,5 6-63,-3 2 1,3 5 378,-6 3-201,2 1-91,-1 2 1,-4 5 37,0 2 1,-4 3-57,0 1-266,-6 0 56,1 5 0,-7-4-102,2 3-50,-3 2 191,-1-5 0,0 4-214,0-5 134,0 1 40,0-2-324,0 1 259,0 1 80,0-6 241,-5-2-230,3-4 37,-2 0-85,4 0 39,0-4 0,0-2 11,0-6-352,4 6 337,3-9 0,4 8 10,0-7-27,5 2-25,-4 0 144,4 1-101,0 0 1,-3 1 35,5 3 0,-4-2 2,1 6 0,-3-1-30,-1 4 34,0 0 16,0 0-116,-4 5 93,2 1-1,-8 0-92,4 4 37,0-4-1,-4 1 1,5-1 74,-6-3-120,0-2 170,0 4 398,0-5-1205,0 0 707,-6 0-58,5 0-3,-4 0-10,0 0 285,4 0-222,-8 0 175,2 5-235,-4 2 23,5-1 78,-4 3-92,9-3-6,-9 6 96,9-6-68,-4 3 0,4-6-18,-3 4 147,3-5-109,-4 8 1,5-7 7,0 4 103,0-4-56,5 1-48,-4-4 80,9 0-31,-4 0 1,5 0-58,0-4 71,0-3-35,0-3 0,0-2-75,1 1 79,-2 1-54,1-7 0,1 5-8,-2-3 1,1 3-13,1 1 1,-5 0-1,0 0 1,-4 0-173,0 0 24,4 0 164,-7 0 1,6 0-85,-6 0 70,0 0-15,0-5 221,0 4-217,0-4 11,0 5 439,0 0-86,0 0-29,-6 0 55,6 0-465,-6 5 9,6 1 162,0 5 1,0 5-125,0 2 145,0 3-14,0 1 208,0 5-239,6-4 1,-6 9 23,4-3 44,2 3-61,-4 1 0,2 0 24,-4 0-132,0-5 123,5 4 1,-3-9 41,2 3-50,-4 2 1,2-4-219,2 1 205,-4-7 11,6 3-156,-6-4 127,0 1 1,1-3 3,2-4-23,-1 0 62,3 0 1,-5 6-312,4-6 51,-2 6 170,2-6 135,-4 0-94,0 0 1,2-4-295,2 0 199,-4-4-5,6 1-301,-1-3 317,-4-2 0,5-3-36,-3 1 1,0-5-25,4 0 1,-3-2-44,3-1 104,-4-5-2,2-1 1,-1-5 146,-1 0 20,0 0-136,-3-5 1,0 0 64,0-3-37,0-7-637,0 9 907,0-6-118,-4 3 1,2 8-153,-1 1 269,2 0-110,1 15 0,0-3-95,0 10 315,0 5-145,0 1 1,0 6 115,0 3 0,0 7-403,0 7 1,1 4 306,2 4-161,-1 2-12,8 10 1,-8-2 8,5 4 0,-3 0-71,4 4 1,-2 4-13,1 0 1,1 1 54,-4-1-1158,5-3 987,-8 9 1,4-1-325,-5 2 210,0-2-52,0-14-280,-5-1 336,-1-1 0,-5-7 109,0 0 0,1-9 140,3-3 0,-1-3 0,1 0 0,-5-5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5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386 133 8583,'0'-10'-700,"0"-2"1,1 1 482,3 1 440,-3-2 1,4 1 420,-5 0 1,0 0-275,0 0 0,0 4-26,0-1 1,-5 5-85,-2-4 0,-4 4-52,-4 0 1,2 1-87,-6 2 131,-4 0-152,-5 0 1,-1 2-32,-1 1 1,1 3-89,-4 5 0,3 0-301,1 0 1,6-3 70,0-1-945,6 0 763,7 4 1,0-3-1157,2-1 1586,3 0 0,10-1 0,1-1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7.8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77 26851,'-6'-17'-7056,"-4"0"6169,3 3 0,2 5 72,2-2-361,-3 7 1671,4-1-304,-3 5 0,5 2-628,0 1 1,-4 5-918,1 6 1724,-1 3-523,4 10 0,0 1-84,0 6 1,1-1 175,3 0 1,-3 1-1460,3 3 201,2-3 1366,-4 9 1,4-9-431,-3 3 0,-2-6 100,3-2-252,2 0 377,-5 0 1,4-8 89,-5-6-510,0-3 235,0 0 1,-1-6-115,-3-3 987,-2-6 650,-5-3-1028,0-10 0,0-7 0,0-4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3:23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9326,'11'0'0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49.60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265 99 10627,'17'-4'0,"-5"-5"-506,-4-5 194,-1 2 285,-1-4-194,4 5 219,-8 0 1,2 4 214,-4 0-833,0 4 100,0-2 91,0 5 1179,0 0-448,-4 0 36,2 0-35,-8 0 78,4 5-209,-5-4 0,-1 8 39,-3-5 104,3 4-299,-9-2 0,8 5-257,-5 1 186,-1-2 2,-3 6-101,0-3 163,0 2 0,1 0-4,3 0 0,-2 0-48,5 0 1,1-1 4,3 4-123,0-5 117,5 4 0,1-3-4,5 1-98,0-1 68,0-2 1,6-1 211,5 0-150,5-5 63,6 4 7,0-4 0,0 0 1,4 4 80,-1-3 208,6-2-255,-8 5 1,8-4 8,-6 5 127,6-5-224,-8 4 0,1-4-267,-6 5 202,-4 0 53,2-5 0,-7 4-594,-1-3 264,-4-2 85,-4 5 1,0-8-352,-4 1 157,-7 3 280,-7-5-229,-3 4 179,-2-5 1,-3 0-223,-4 0-247,-2-5 619,-1-1 1,0-5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49.7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8524,'11'-23'0,"1"2"105,-1 3 1,3-1 248,1 4 1,5 4-133,-2 4-110,3 4 9,0-2 1,8 2-40,4-1 0,1 0-160,7 4 0,0 4-780,7 0 400,-7-1 294,7 2 0,-11-4-961,4 3 1125,-3-2 0,-1 2 0,3 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0.15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44 67 12185,'6'-11'-1493,"-4"-1"1363,5 1 0,-4 1 710,0-2-454,3 6-399,-4 1 228,2 5 1,-4 2-320,0 1-294,-4 3 671,2 10 1,-6-3-33,4 1 62,-5 3-11,9 1-298,-10-1 246,4 4 0,-1-8 62,3 5-211,-2-4 145,6 2 1,-6-1 8,2-1-195,2 1 113,-3-9 0,7 4-104,1-3 180,3-2 0,10 0-70,3-5 1,3-2 23,4-1 0,2-8 0,5-8 28,0-1 1,-5-2-68,-2 0 336,-3-1-259,-6 2 0,-6 0 55,-7 3 0,-4 2 3,-4 5 0,-3 1-425,-8 2 186,-7-1 101,-1 7 1,-9-2-602,2 8 710,-1 2 0,-7 5 0,-1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0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276 221 8432,'0'-32'-558,"0"3"127,0 2 190,0 0 0,0 8 821,0 1 0,-1 2-233,-2 5 0,0-2-255,-5 5 0,2 2-106,-6-1 1,1 4-7,1 0 1,-2 1 19,1 2 1,-1 2-104,-3 1 1,2 0 11,-5 4 1,3 1 113,-3 3 1,3-1-157,-3 2 0,4-1 84,-1-1 1,3 3 13,1 1 0,3-1 8,1 1 1,5-1 0,-2-2 0,3 0 31,1 0 4,0 0 0,5-2 255,2-1-279,3-3 27,1-5 1,1 0 2,3 0 0,2 0 6,5 0 1,5-5-1,2-3 1,-2 0 59,-1 1 1,-3-3 5,0 2 1,-2 2-60,1-1 1,-3 5-2,-1-2 0,-5 3 238,2 1 0,-3 5-113,0 2 0,-5 8-229,1 3 0,-6 4 77,2 4 0,-4 3-21,0 8 0,0-2 10,0 6 0,-3-4-48,0 3 0,-5-1-88,4 2 0,-1 1 134,2-6 0,2-3-212,-3-3 1,2-6 114,2 2 0,0-8-572,0-3 286,0-8 138,0-2 0,2-5 258,2 0 0,2-5 0,5-1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6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12 176 8448,'0'-11'-30,"0"0"108,0 0 50,0 0-182,0 5 107,0 1-41,0 5 0,0 6 12,0 5 0,-1 1 53,-3 6-273,3 1 220,-4 3 0,5-3-32,0-1 0,0-3-8,0 3 1,0-5 123,0 2-89,0-3-5,5-1 1,0-3 12,2-1 0,4-4-11,0 0-32,0-2 33,5-1 1,0-4 30,3-4-364,1-6 324,2 1 0,0-11-215,1 2-7,-2-3 194,1-1 1,-3-3 93,-1-4-98,-5 5 111,-1-4 0,-6 9 391,-3-3-239,-1 8-225,2 6 115,-4 3-92,-4 8 0,2-3 14,-1 8 0,-2 3 8,1 8 0,-3 2 66,3 5 0,0 5 24,0 2 0,2-1-228,-1 2-46,1-1 159,2 4-179,0-5 56,-4 4 0,2-5 76,-2 3-260,4-3 270,0-5 0,0-1 22,0 2-239,0-6 94,0-1 0,0-5-170,0 0 21,0 0 158,0-5-542,0-1 292,4-5-93,-2 0 460,7 0 0,-3-10 0,6-2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9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188 100 8448,'1'-14'-190,"3"-1"0,-3-4 466,2 5 88,4-1 72,-6 4 37,4 5-342,-5 1-374,0 5 0,0 5 245,0 2-88,0 8 176,0 2 1,-4 1-23,1 1 44,-1-1-73,-1 5 1,4-2-226,-3 1 203,3 1 61,1-2-310,0-3 124,0 3 0,3-6 150,1 4-198,5-3 167,2-6 1,6 2-173,5-1 142,0 0 7,5-5 0,1-2 1,6-8-30,3-2 24,-2-10-221,3-2 232,-5-3 1,-6-3-251,-5-1 825,-1 2-335,-13-4 0,5 4-20,-9 1 50,-5 5-185,-5 1 0,-12 4-469,-3-3 200,-6 8 118,-6-7 1,-2 8-109,-2-1 0,-2 1-65,-5 2 1,0 2-412,0-6 656,0 6 0,4-7 0,-1 5 0,-1 2 0,-1 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6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1367 7911,'-5'-11'234,"4"5"0,-4-4-239,5 3 1217,-5 2-738,4-4 0,-4 2 280,5-4-570,0 0 0,1 0 33,3 0 1,2 0 121,5 0 0,2-5-58,1-2 1,3-3 85,5-1 0,5-2-20,3-1 0,3-4-78,4-4 1,2-3-164,5-1 1,5-8-138,2 1 1,-24 18 0,1 1 54,1-2 1,1 2-1,-2-1 1,1-1 47,0 2 0,0-1 0,23-27 81,-5 5 0,-1 4-18,-2 4 0,-1 6-116,-3 1 0,-1 0 21,-2 8 1,-2-6-101,6 2 1,-5 2-112,1 1 1,-4 3 126,0 1 1,0 1-31,1 3 1,-8-2 55,-3 5 0,-2 1 220,-7 3 0,1-1 170,-4-3 1,-4 6-240,1-2 129,-6 2-113,3-1-318,-5 4 306,0 0-1222,0 6-1229,0 0 1801,-5 0 1,-1 0 219,-5 0 0,0 0 87,0 0 1,-3 0-19,-1 0 1,-4 0 77,5 0 0,-2 0-106,1 0 1,3-1 178,-3-2 1,3 0-71,1-5 0,-1 6 269,2-2 73,-1-2 108,-1 0 232,6 0-384,2 1 0,5 5 15,2 0 1,3 0-54,6 0 0,-1 0 168,-1 0 1,7 2-61,1 1 1,-1 0-97,1 4 1,-4-1-71,1 2 1,-3 1-142,-1-1 1,0 0 8,0 0 1,0 1 77,0-1 0,-5 2-50,-2 1 1,-2 3 32,2 1 0,-3 1-117,3-1 1,-8-2-2,-3 5 0,-3 0-201,-1 0 0,0 3-288,0-3 1,-2 3 250,-1 1 1,1-4-604,-1 1 0,2-5 66,1 5 905,-5-6 0,3 3 0,-2-5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6.2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1 166 7472,'6'0'661,"0"0"120,-2 0-352,-3 0-275,4 0 1,-5 2-123,0 1 1,1 2 50,3 2 49,-3 3 1,4-4-213,-5 5 0,4 1 42,0-2 0,-1-2-219,-3-1 184,0 1 609,5 2-352,-4-3-159,4-3 1,-1-4-2,-1-4 1,3-3 5,-3-3 0,0-2-35,4 1 0,0-5 77,4-2 1,0 1-278,0-2 0,0 1-51,0-4 0,1 2-72,-2 1 1,1-1 69,1 5 0,-6 1-126,2 3 1,-4 1-715,3 3 372,-5 2 726,8 5 0,-5 5 0,3 2 0,6 3 0,-1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6.38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309 110 15009,'0'-21'-2871,"0"-2"2592,0 1 0,4 5 921,0 2-73,0 8 567,-4 2-1748,0 5 0,0 2 302,0 1 1,-4 0-87,0 4 1,-4 1 508,0 7 1,-1-3 59,-3 3 1,1-1-8,1 0 0,-3-2-44,-1 3 0,0 1-69,-5-1 304,6 0-197,-3 1 0,2-4-13,-1 3-51,0-3 1,7-1-11,-4-1-164,9 2 55,-7-6 0,6 3-150,0-1 67,1-3 1,4 3-140,3-4 803,2 4-253,10-1 0,1 4 70,5 0 1,0 0-66,1 0 1,0 0 194,2 0 94,-1 5-139,3-4-88,-6 9-295,2-9 0,-1 5-51,-1-2-356,-3-3 144,3 4 1,-9-1-34,3 0-479,-8 4 359,-2-7 0,-5 4-379,0-5 34,0-5 333,-5 4 0,-1-4 10,-5 5-271,-5-5 359,-1 4 1,-6-7 66,-3 4 0,1-4 215,-4 1-821,-1-4 500,-3 0 1,-4 0 110,1 0 0,-5 0 237,4-4 1,-4-7-1,2-7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6.57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0 155 12290,'11'-23'-1372,"2"0"1159,1-3 1,0 8 850,5 0 0,-5 4 25,5 4 0,-1-1-235,4 4 0,4 2 192,4 5-798,7 0 170,7 0 0,3 2 74,4 1 1,1 0-415,2 4 1,2-5-479,-1 2 0,-4-2 324,0-2 377,-9 0 1,1-6 0,-10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9.349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288 123 11135,'0'-19'-1097,"0"1"1165,0-1 0,0 2 1228,0 3-522,0 1-413,0 2-217,0 5-270,0 1 1,-5 7 228,-2 1-352,1 3 215,-3 5 0,-1 0 344,-5 0-307,1 0-55,-2 0 1,2 1 105,-4 3 42,4-3-146,-7 5 0,5-7 12,-2 1 143,2 1-22,5-2-119,-4-3 177,2 3-47,-3-4-231,5 4 161,5-3 113,1 3-250,5-4 89,5 0 1,2 2 234,8-4-112,-3 5 56,14-3 1,-7 5-27,6-1 0,2 2 59,-1-1 0,1 3 16,-2 1 0,-2 0 89,4-4-93,-4 4-107,-6-2 1,3 3-32,-6-5-329,1 0 304,-4-5 0,-4 4-378,0-3 324,-4-2-25,2 5-374,-5-4 228,0 5 0,-2-3-161,-1-1 1,-3-5 177,-5 2 0,0 1-172,0-2 1,-5 1 190,-2-4-394,-3 0 287,-2 5 0,2-4-632,-1 3 504,-1-3 161,-4-1 0,4 0-568,-2 0 800,-4 0-31,6-5 4,-4 4 0,0-14 0,-1 3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9.5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1 122 8541,'6'-16'291,"4"2"-243,-3-4 1,3 4 226,1 0 0,1 1-42,3 2 0,-1 4 326,4 0 0,4 4-324,4 0 0,8 1-58,-1 2 0,10 2-35,5 1 1,2 0-180,9 4 0,2-3-1723,2 3 1612,2-4 90,5 6 1,-2-6-1437,2 4 1494,-3-5 0,-5 4 0,-2-6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3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364 121 8480,'0'-14'0,"0"-1"0,0 0 0,0 5-56,0-2 100,0 1 110,-5 5 0,3-4 214,-5 3 0,-2 2-65,-6 2-272,3-3 0,-5 4 49,2-2 0,-2 3-18,-5 1 0,1 0-2,2 0 0,-1 0-156,1 0 1,-2 0 153,0 0 0,3 0-183,-1 0 0,5 0 16,-1 0 0,3 0 124,1 0-114,1 0 114,-2 5-22,6-3 1,1 4 2,5-3 77,0-2 10,0 9-77,0-3 207,5-1-94,-3 3 1,8-6 48,-4 4 0,1-3-48,0 3 0,-3-4 13,3 5 1,-1-4 18,2 3-83,1 1 1,-3 2-6,0 1 0,1 1-11,-4-1 0,0-1-28,5 2 0,-6 0-107,2 3 1,-4-2-8,0 5 0,0-4 62,0 1 1,0 0-125,0 0 1,0 1 136,0-1 0,-3-3-227,0 2-1,-1-1 145,-1-2 0,3 0-143,-1 0 1,2-3-51,1-1 0,0-4-313,0 5 1,0-5-565,0 5 563,0-6 604,0 3 0,0 0 0,0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232 133 8480,'0'-11'-560,"0"-1"0,-1 2 733,-3-1 1,1-1 543,-3 2 0,-1-1-355,0-1 0,-3 5-98,3 0 0,-7 3-57,-1-3 41,1 5-148,3-4 0,-4 5-119,1-3 1,-3 3 81,3-2 0,1 1-315,-1 2 1,2 0-177,1 0-691,5 0-126,-4 0 1245,8 0 0,-3 5 0,5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4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8479,'11'0'-581,"1"0"0,-5 2 814,0 1 0,-3 0 27,3 4 0,-3 0 94,3 4 0,-4 0 47,0 0-332,-1 0 67,-2 5 1,0-3-28,0 1 0,0 2 1,0-1 0,0 4-39,0 0 1,0-3-188,0-1 1,0-3 8,0-1 1,0-4-600,0 0 141,0-5 0,-2 4 33,-1-6 532,1 0 0,-8-10 0,4-2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110 100 8479,'6'-17'-198,"3"-3"-125,-5 5 1,1 1 488,-2 3 0,2 3 378,2 1 0,3 4-198,-2 0 0,5 2-20,2 1 0,1 4-207,-1 4 0,-3 3 80,2 3 0,-1-1-204,-2 1 1,-5 0 49,-2 1 1,0-5-45,0 5 0,-2-7 78,-5 3 1,-4 0-129,-8-4 1,1-1-25,-4 2 0,-4-2 72,-4 1 1,-3 2-649,3-6 0,-3 2 75,3-1 574,-5-3 0,8 9 0,-4-4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5.8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299 56 17821,'0'-11'-1546,"-5"0"1,2 1 1487,-4 3 0,3 1 483,-3 2 1,4 3 474,-5-3-603,1 3 1,-5 1 32,2 0 1,-1 4-301,-1 0 0,0 4-125,-3-1 0,3-1 466,-3 2 0,3-4-150,1 2 0,-1-2-271,-3 4 0,3-2-235,-2 1-55,1 3 1,3-5-64,-2 3 293,1-4 1,4 0 265,0 0-375,4 4-435,-2-7 803,5 4-590,-5 0 316,4-3-25,-4 2 73,5-4 517,0 0 104,0 5-451,0-4 0,4 5-156,0-2 795,-1-3 54,2 9-611,-4-4-262,9 5-144,-8 1 1,4-2-13,-3 1 1,-2 1 390,3-2 1,-3 5-278,-1 0 1,4 3-32,0-3 1,0 3-227,-4-3 0,0 3 244,0-3 1,0 3 127,0-3 1,0 4-647,0-5 538,0 1 0,0-1-434,0 1 209,0 0 52,0-4-585,0 0 583,0-5 0,-2-1-299,-2-5 1046,3 0-198,-4 0-410,5 0 447,-5 0-322,4-5 1,-4 3-276,5-6-243,0 1 577,0-4 1,0-5 0,0-1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6.0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265 45 15806,'0'-11'-3968,"-1"1"4233,-2 3 1,0 1 51,-4 2 0,3 3-22,-3-3 1,-2 3 246,-6 1-229,3 0-156,-9 0 1,6 4-327,-4 0 0,-2 0 742,3 0-551,2-3-122,-5 9 1,9-9-131,-3 3 0,3 1-463,1-1 1,3 0-648,1 0 1244,5-3 0,-3 9 0,5-4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6.7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0 189 8149,'8'6'-383,"-1"-3"0,-3 2 130,3-1 994,-4-1-379,6-3 0,-6 0 285,4 0-424,-5 0 1,5 0-119,-4-4 0,-1 1 67,1-4 1,0 0-132,0-5 1,-1 1-85,2 1 0,-4-2 71,0 1 0,0 1-140,0-2 0,0 1 66,0 0 0,0 4-102,0 0 0,0-1-85,0-3-92,0 5 64,-4 1 69,-2 5 0,-4 9 215,3 2 0,-2 3-88,5 1 0,0 2 66,4 5 1,0-3-64,0-1 1,0 1 38,0 2 0,5-2-7,3-1 0,2-4-15,1 1 1,3-3 23,1-1 1,1-5-21,-1-2 1,-2-4 33,5 0 0,-3-4-34,3-4 1,-3-5 109,3-1 1,-4-7-96,1 3 1,1-1 189,-1 0 0,0-1-96,0 1 0,-3-4 87,3 1 1,-3-5-77,-1 8 0,-4 1 13,1 7 0,-4 0 438,3 0-111,-5 5-407,4 1 0,-6 7 37,0 1 1,0 3-170,0 5 0,0 0 149,0 0 0,0 1-102,4 3 0,-2-1 38,1 4 1,2-3-16,-1 3 0,3-3 15,-3 3 0,4-3 12,0 3 0,-2-5 143,1 2 0,-3-3-92,3 0-214,-4-1 139,1-1 16,-4-3 0,-1-2 27,-2-5 1,-7 0-6,-5 0 0,-8 0-129,1 0 1,-3-4 62,3 0 0,-4 0-476,1 4 1,-1 0 550,4 0 0,0 0 0,0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6.6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1 409 11761,'11'0'-161,"0"0"328,-5 0 229,-1 0-102,-5 0 244,5 0 73,-4 0-387,4 0 1,-4 0 3,3 0 186,-3-5-868,4-1 293,-5-5 1,1-1-166,3 2-176,-3-1 439,4-5 0,-5 0-380,0-3-95,0-6 375,0 6 0,0-8 189,0 5 1,0 1 88,0-2-201,0 1 140,0 5 0,0-2 33,0 4-155,5 5 65,-4 0 0,5 9-92,-2-3 7,-3 3 129,9 1 1,-4 5-154,5 2 372,0 8-135,0 2-76,5 5 17,-3-5 0,2 4-271,-3-3 232,3 3-163,-3 1 1,6-3-67,-3-1 412,-3-5-240,3 4 0,-3-5 355,-1 2-358,-1-6 58,2 7 0,-1-14 589,-1 2-205,2-1-122,-1-2 1,-1-5-172,-3-2 0,3-5-120,-3-3-135,-2 3 117,5-13 0,-8 6-50,5-6-707,-4-4 474,2 6 0,-5-9-696,0 3 1,-5-2 989,-2 2 0,-8-3 0,-2 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3.5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0 100 17652,'0'-16'-2172,"0"3"1,0-5 757,0 2 1278,5 6 1230,-4 0-843,4 4 48,-5 0-264,0 1-1400,0 5 2456,0 0-975,0 5 1,0 1 65,0 6 1,0-1-308,0-1 168,0 2-236,0-1 1,0-1 365,0 2 0,0 0-79,0 3 0,0-2-509,0 5 0,0 1 517,0 3 1,2 0-171,1 0 1,0 3 255,4 2-285,-4-2 29,6 2 1,-3 0 268,6 2-173,-6 4-56,3-10 1,-3 2-489,0-7 222,0-1-747,-2-1 289,-2-9-274,3 3 546,-5-10 0,0-5-229,0-3-22,0-2 753,0 0 0,4-7 1,2 1-1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3.82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375 77 14709,'0'-10'-1614,"0"-1"0,2-1-86,1 2 1235,-2-1 1287,4-1 72,-5 6-408,0 1-470,0 5 123,0 0 1,-5 0 871,-2 0-155,-3 0-433,-1 0 0,-4 0 514,-4 0-231,-2 5 177,-1-3-321,0 8-464,0-10 1,0 10 18,0-2-490,0-3 299,-1-1 1,2 0 129,-1 0-549,5 0 331,1 1 1,5-4-1079,-1 2 574,-3-1 225,3-2 216,0 0-524,7 0-280,5 0 982,5 0 1,1 4-1,6 2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4.09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 21 16877,'1'-6'-2780,"3"3"2794,-3-3 146,5 5 0,-6-3-710,0 8 487,0 2 0,0 8-95,0 1 0,0 1 225,0-1 0,0 1-540,0 2 0,0 3 705,0-3-1122,0 3 571,0 1 0,0-1 11,0-3-512,0 3 273,0-9-519,0 4 551,0-5 129,0-5 552,-6-1 1,0-10-1,-5-1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4.30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78 66 13877,'11'-16'-1545,"0"4"1366,0-3 1,0 4 412,0 4 1,1 2 182,3 5 0,-1 2-245,4 1 1,-3 3 61,3 5 1,-5 0-405,2 0-118,-3 1 277,-6 3-213,-1-3 252,-5 9-825,-5-9 654,-1 4 0,-10-5 226,-2 1-313,-3-1 193,-6-1 0,4 0-1004,-2-2 860,-4 1 259,6-3 49,-9 6 0,8-1 0,-2-1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5.18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 13740,'7'0'0,"0"0"0,-3 0-35,4 0 0,-5 0-120,5 0 545,-6 0-35,8 5 0,-9 1-386,2 5 0,3 0 110,-3 0 1,1 0-571,-4 0 100,0 0 241,0 5 0,0-4-209,0 3 1,0-1 0,0 0 1,0-2-42,0 3 1,0-3 415,0-1-1035,0-5 262,0 4 396,0-4-836,0 5 1203,0-5 0,-5 4 1,-1-3-1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5.44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419 122 17911,'0'-18'-3972,"0"-1"3118,0 4 0,0 1 1720,0 2-101,0 1-432,-5 1 0,-1 2 268,-5 1 0,3 4-87,-4 0 1,3 1-274,-9 2 1,0 0 293,0 0 0,-6 2 66,1 1 1,-2-2-8,-1 3 0,2-1-71,-1 0 1,1-2-310,3 3 1,0 1-789,3-2 0,1 1 179,7-4 1,-2 4-764,1 0 1,4-1-884,0-3 1978,4 0 1,-7 6 0,4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6.13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1 441 14881,'11'10'-821,"0"-3"1,0 3 624,0-2 0,-4 0 46,1-1 341,-1 3-269,-1-4 470,4 5-112,-9-5-303,4 0 365,-5-6 1,0-2-347,0-2 1,1 2-111,3-5 1,-2-2 86,1-6 0,2 2-159,-1-5 0,3 3-5,-3-3 1,0-1 139,0-3 0,-2 3 30,1-4 1,0 4-81,0-7 1,-2 3-66,3 1 1,-3 0 224,-1 0 1,0 0 42,0 0 1,0 5 22,0 2-35,0 3-520,0 0 298,0 6 0,4 3-72,0 6 0,4 3 37,0 6 1,0 0 137,-1 3 1,3-2-18,-2 5 0,1-3 150,3 4 1,-1-5-107,-1 5 0,2-3 202,-1 3 1,-1 1-55,-4-5 1,3-1-135,-5-3 0,4 0 256,-5 0-218,6 0 1,-5-3 98,4-1 117,1-5 174,-7 3-200,8-5 1,-5-1-33,2-3 0,2 2-68,-1-5 0,-2-1-86,1-3 1,-3 0 35,4 0 0,-5 0-66,5 0 1,-6-1-43,2-3 1,0 2-115,0-6 1,0 5 26,-4-5 1,0 5-38,0-5 1,0 1 93,0-4 0,0 4-152,0-1 1,0 2-95,0-1 1,0-2-876,0 5 698,0 0-1070,0 5 298,0 4 1275,0-5 0,-5 10 0,-1-4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07.192"/>
    </inkml:context>
    <inkml:brush xml:id="br0">
      <inkml:brushProperty name="width" value="0.11429" units="cm"/>
      <inkml:brushProperty name="height" value="0.11429" units="cm"/>
      <inkml:brushProperty name="color" value="#CC0066"/>
    </inkml:brush>
  </inkml:definitions>
  <inkml:trace contextRef="#ctx0" brushRef="#br0">828 143 6087,'1'-12'0,"1"-1"-2519,2-2 2358,0 0 1,-4 4 1422,0 0-373,0 0 62,0 5-896,0-3 218,-5 2 1,2 0 361,-4 0 1,-4 4 842,-4 0 0,-4-3-84,0 3 1,-3-1 97,-3 4 0,2 0 1067,-4 0 164,0 0-1399,-2 0 0,0 1-339,0 3 1,3 2-506,-4 5 1,2 0-793,-1 0 1,-2 4-164,6-1 0,-5 6-103,4-1 0,1-2 1,2 1 0,2 1-26,-1 2 1,1 5-160,2 0 0,0 5-903,4-2 419,0-2 611,0 5 0,6 0 29,-2 5 1,2 3 85,-2-3 1,1 0-127,3 0 0,-2-1 107,1 4 1,2 0 78,-1 5 1,3-5 103,-4 1 1,5-2 87,-5 1 0,4 3 51,-2-3 1,3-1 205,0-3 0,1 2 117,2-1 1,2 5 91,1-2 1,2-1 39,2 2 1,3-1 139,-2 4 1,5-1 310,1-2 266,1 1 1485,-4-7 1,0 4-2088,0-2 1,1-3 7,-2 3 1,1-2-101,1 2 1,-2-2-128,1 6 1,-3-2-157,-1 1 1,-1-2 170,2-5 1,0 0-163,-4 0 1,4 0-231,0 0 1,-2 2 199,1 2 0,1-1-128,3 3 0,1 2 118,3 3 0,-3-1-14,3-3 0,-3 2 39,-1-5 0,0 4-26,0-5 0,-4 1-43,1-4 1,-1 0 66,4 0 0,0 4 37,0 0 0,-4-4-159,1-4 0,-1-3-168,4 3 0,0-5 268,0 3 1,0-4 32,0-1 0,4 3 108,0 1 1,3 0 117,-3-4 1,3 0 391,-3 0-415,4-5 0,-1 4 0,2-4 115,-1 1 1,0 1-29,-4-5 1,5 3 173,-2-3 1,-1-2 119,2 3 117,-1-3-484,-1-1 1,8 1 60,-4-2 0,4 1 27,-3-5 0,0 4-127,0-2 0,1 1 48,3 3 1,-3-5-60,3 1 0,-2-2-17,-3 1 1,3 3 2,1-3 1,-2-1 8,4 1 0,-4-4-5,-1 1 0,1 0-73,3 0 1,-3 4-6,3-5 0,-2 1 36,2-4 0,-2 3-15,6 1 1,-1 0-179,4-4 213,0 0-100,-4 0 0,8 0-81,-1 0 0,1-1-25,0-3 1,-3 1-32,-1-4 0,-3 1-265,3-1 399,-6-3-22,9 3 0,-9-3-42,3-1 0,3-1-116,0-3 0,-4 3 71,4-3 1,-2 1-47,2 0 0,1 0 32,3-4 0,-2 0-54,6 0 0,-5-3-20,5 3 1,-1-6-47,5-2 1,-5-1-134,1 1 0,-2 2 145,1-6 1,3 1 40,-3-4 0,-2 3 22,-1 1 1,2 4 0,2-5 0,0 0 1,0-3 0,-2 0-60,-3 0 0,-1-1 116,2-3 1,1-1-6,-1-2 1,-2 0-17,-6 4 0,3-3-52,-2-6-1177,6 1 1166,-6 1 0,3-2-18,-8 1 0,-2-4-24,4 1 1,-6-5 41,-2 4 0,1 1-230,-6 3-381,-4-1 542,0 1 0,-5-3 18,2-1 1,-2-5 20,-5 2 1,0 0-42,0 0 0,0 1 173,0-2 1,-5 4-20,-2 3 1,-5 0 193,-2-3 0,1 3 11,-6-3 0,1 3 115,-5 0 1,-2 2 91,-1-1 0,-3 1 25,3 2 0,-5 2 27,2 2 1,-3 3 67,-1-3 0,-3-1-81,-1 1 1,-4 1 305,5 3-148,-6 0 0,0-3 1,-3 2-215,2 2 0,-2 5-17,-3-3 1,-5 5-88,2-4 1,2 4 447,1-1-286,-2-2 0,3 5 0,-4-3-105,-2 3 0,-1 2-15,-1 3 0,0-2-54,0 5 1,-1 0-33,-4 0 1,3 3-22,-6 2 0,6 0 54,-2 6 1,3-3-33,1 3 1,3 0-169,1 4 1,0 0-298,0 0 0,-4 0-24,0 0 1,1 0 165,-1 0 1,1 0-152,6 0 1,0 0-98,4 0 0,5 2-337,2 2 1,7-4 211,0 4 1,5 1-276,-4-1 1,4 3 820,-1-3 0,5 2 0,6 1 0,6 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5.21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133 663 29128,'0'-23'-4916,"-4"2"1,1 3-651,0 3 4936,-3-2 1,5 9 3630,-3-4-3262,3 9 480,1-2-800,0 5 285,0 0 0,-1 5 643,-3 2 0,3-1-88,-3 2 1,-1-1 129,2 4 0,-1 4-167,4 0 1,-4 4-152,0-1 1,0 1 46,0 3 1,2-3 217,-6 7 1,5 6-1320,-5 1 0,6 3 764,-2-3 5,3 4 4,-4 8 1,4 5 200,-3 5 1,7 0-200,0 1 1,6 0 155,-2 2 1,7 2-1262,0 3 1595,1 2-35,-4-4 1,-4 3-269,1 2 0,-2-7-62,1 4 1,-1-6 3,-2-2 0,-3-4 118,3 1 0,-2-7-193,2-1 0,-3-3 299,3-5 0,-3 1 114,-1 7 0,2-5 449,1 4 1,-2-5-345,3 3 1,1-1-42,-2 5 1,2-3-128,-1-1 1,-2 2-173,6-3 0,-2 1 153,1 2 0,3-5-56,-2 7-441,-4-9 424,6 7 0,-5-8-248,3 1 1,0-3 180,-4-3 1,3-5-100,-3-6 0,3 2 271,-4-3-86,6-2-109,-7-1 0,6-2 410,-4 1 1,3-1-294,-3 1 0,1-1-85,-2-2 0,-1 0-78,2 0 1,0 0 57,0 0 0,3 0-36,-3 0 0,0-4-167,-4 1 0,3-5 581,1 5-595,-1-6 920,-3 3-836,0-5 3093,0 0-2062,0-5-1816,0 4 493,0-4-749,0 5 780,0 0 616,6 0 1,-4 0 577,5 0 0,1 0-939,2 0-111,2 0 973,3 0 0,-1 0-24,5 0 0,-1 0-14,4 0 0,0 0-801,0 0 1,4 0-128,-1 0 0,6 0 177,-2 0 1,7 4-88,0 0 0,5-1 211,-4-3-141,5 0 87,-3 0 0,9 0 15,0 0 0,3 0-30,-3 0 1,6 0 18,0 0 0,3 0-1225,6 0 1347,-6 0-103,8 0 1,1 1-152,7 3 0,-1-3-157,2 3 0,-35-2 0,-1 1 180,3-1 0,-1-1 0,4 2 0,-1 0 59,1-2 1,1 1 0,-2-2 0,1 1-1,2 1 1,1 0 0,-1-1 0,1 0 5,-2 1 1,1 0 0,1-1 0,0-1 0,-1 2 0,-1 0 0,0 0 0,0 1-1,0-1 1,2-1-1,-1 2 1,-1-2 22,3-1 1,0 0-1,3 0 1,0 0 4,6 0 0,0 0 1,-3 1-1,0 0-227,0 0 0,2 1 0,-4-1 0,0-1 251,1 2 1,1 0-1,-3 1 1,2-1-31,2 0 0,0 0 36,-6 2 0,0 0-36,5-3 0,0 0-1,-6 2 1,-1 2 9,5-3 1,-1 0 0,0 1 0,0 1-4,2-2 0,0 0 1,-2 2-1,0-1-68,0-1 1,1-1 84,-2 2 1,0-2-14,0 2 1,-1-1-1,2-1 1,-1 0-48,2 0 0,-1 1 62,-3 2 0,0-1-31,3-3 0,0 0 0,-4 5 1,-1-1-7,2-1 1,0-2 0,1 1 0,1-1-171,0-1 0,-1 0 0,-1 2 0,-1 0 176,0 0 1,1 0-1,0 1 1,-1 1-13,1-2 1,0 0-142,-1-1 0,-1 2 145,6-1 1,-1 0-1,-5-1 1,-1 0-2,3 0 1,-1 1-1,-1-1 1,-1 0 20,-1-1 1,0 0-1,-2 0 1,1 0-21,-1 0 0,0 0 0,-2 0 0,-1 0-17,-1 0 1,1 0 0,-1 0 0,1 0-6,35 0 0,-37 0 1,2 0 3,-1 0 0,1 0 0,31 0-15,-3 0 1,-1 0-2,-4 0 0,4 0 9,0 0 0,-4 0 10,0 0 0,-3 1 21,4 2 0,-6-1 313,2 2 0,-6-4-408,-2 0 0,-4 0-14,1 0 0,0 0-5,0 0 0,0 0-14,-4 0 0,-4 0 423,1 0 0,-2 0-403,1 0 1,-1 0 7,-6 0-35,-5 0 44,-1 0 1,-1-3 878,-1-1 1,-2-3-818,-5 3 1,-3-5 153,3 3 0,-5-5-430,2 1 0,-3 2 201,-1 1 0,-3-5-420,-1-2 1,-4-5-189,0 5-1,2-5 5,-1 0 0,-1-3 50,-3-4 1,4-2-656,0-5 340,0-5 606,-4 3 1,0-7 0,0 1 1,-4-6 269,0-5 1,-5 2 222,2-1 0,1-5-157,-1-2 1,3-5 117,-3 4 1,3 1 105,-4 2 1,6 2 134,-2-2 1,2-2-141,-2-2-90,3 2-72,-4 2 0,5 0-348,0-2 0,0-6 68,0-2 0,-3-4-90,-1 3 0,0 1 122,4-3-1532,0 1 1662,-5 7 0,4-2-28,-3 3 1,-2 0-7,-1 2 0,1 8 334,-2 2 0,2 3-60,-1 4 1,-1 2-132,4-1 0,-4 1 102,5-2 83,-6-2-25,8 4 0,-5-6 15,2 2-558,3 3 824,-4 3 1,4 7-517,-3 0 1,2 5 103,-6-4 0,6 4-12,-2-1 0,-1 3 38,1 1 1,-3 0 327,4 0-342,-1 5 22,-1-4 0,4 9-4,-3-3 0,-1 3 53,1 1 0,0 3 141,4 1-502,-4 0 648,2 0-552,-2-3 406,4 10-590,0-6 34,-5 2 448,4 2 0,-8-4 207,5 3 168,-4 1 1,2-4-389,-5 2 0,-1 4 378,2-4 0,-5 2-116,0-2 1,-5 2 271,2-1 0,-3-2 614,0 1-508,-6-5-605,3 9 1,-8-7-63,3 4 1,-3 0 85,-1-5 1,-4 5-226,0-4 153,0 4-165,0-2 1,-2 2 71,-5-1-61,-6-4-122,0 6 1,-5-4 126,0 2-1386,-5 3 1386,-6-9 1,28 9-1,0 0 2,-3-3 0,1 0 0,-1 1 0,0 0-168,1 0 0,-1-1 1,0-1-1,-1 2 163,-2 0 0,-1 2 0,-2-3 1,-1 0-4,0 2 1,1 1-19,-1-1 0,0 0 13,4 0 0,0-1 1,-2 3-1,-2-1 13,1-1 1,-1 0-1,-2 0 1,-2 0-6,1-1 1,-1 2 0,1-1 0,0 0-235,1 2 0,1 0 1,-4-1-1,0-2 216,-2 2 0,0-1-731,-2-3 1,-1 1 754,2 4 0,0-1 0,-1-1 0,0-1 15,4 3 0,0 0 1,-1-2-1,-1 1 43,0-2 1,0 2-1,-4-1 1,1 0-56,1 2 1,0 0 44,-1-2 0,0-1-113,5 3 1,0-1 0,-2-2 0,-1 1 84,-1 2 0,0 0-437,-1 0 1,0 0 421,2 0 0,0 0 1,1-2-1,0 0 12,3 1 1,1-2 0,1 2 0,0-1 217,-1 2 0,-1 0 0,-2 0 1,0 0-182,1 0 0,0 0-44,-1 0 0,1 0-18,3 0 0,0 0 0,-1 0 0,-1 0 21,-1 0 0,-1 0 0,-2 0 0,1 0-1,-1 0 0,1 0 0,-1 0 1,0 0 1,2 0 1,1 0-1,-1-2 1,0 1-17,1-2 0,0 2-204,-2-1 0,0 0 229,7 2 0,1 0 0,-5-1 0,1 1-14,3-2 1,0 0-1,0 1 1,-3 1 254,0-2 1,0 0 0,3-1 0,0 1-221,0 1 1,0-2 0,1 1-1,0 0 9,1 0 0,0 0 21,-2 1 1,0 1-55,0-3 0,1 1 1,1 0-1,1 0 10,1 0 1,1 1 0,1-2 0,3 0 84,-2 2 0,1-1 0,1 2 0,0-1-89,0-1 1,0 0 0,-33-3 28,2 1 0,4 1-35,4 3 1,2 0-13,4 0 1,6 0 371,3 0 1,2 0-397,5 0 1,-3 0 921,3 0 1,5 3-980,2 1 0,4 0 503,0-4 0,0 3-513,4 1 1,1 0 284,-2-4 0,4 0-166,4 0 21,-3 0-20,9 0 1,-4 0 0,5 0 0,4 0 53,-1 0 0,5 0 51,-5 0 28,6 0 78,-3 0-207,0 0-19,4 0 38,-4 0-100,5 0-7,0 0-124,0-5-1624,0 4-293,0-4 312,0 5 1489,0 0 233,0 5-1577,0-4 809,0 4 1,4-1 303,-1 4 0,1 2 610,-4 1 0,0 4-181,0-1 0,0 7 63,0 1 0,-4 5-847,1 6 0,-6 7 129,1 4 0,0 2 788,1 9 1,2 3-330,5 8 0,1 0-93,3 0 1,7 1-110,7-1 1,4 0 129,4 0 362,-13-28 0,2-1 0,3 0 0,0-1 0,0 4 0,-1 0 0,1-1 0,0 0 0,0 1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7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12 8019,'8'-1'794,"-1"-3"0,-4 3-337,5-3-214,-6 3 0,5 2-8,-4 3 0,-2 5-7,3 6 1,-3 6-133,-1 1 1,-5 3 14,-2 8 1,-3 2-90,-1 9 0,-4 1 51,0 3 1,-3 3-242,3 3 1,-3 0-199,3-2 1,1-4 207,3-8 1,3 0 18,1-7 1,5-6 40,-2-13-15,3-1 101,1-7 0,5-2 126,2-4 1,3-1-81,1-2 1,3-3 146,1-6 1,9 4-336,-3-3 0,10 2 130,2-5 0,2-4-227,5 0 0,-1 2 74,2 2 0,1 1-217,-6 2 0,4 0 62,-3 0 0,-1 5-63,-7 2 1,-2 3-47,-5 1 0,0 0 441,0 0 0,-5 5 0,4-4 0,-3 4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6.4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199 83 29025,'0'-14'-4916,"0"-1"1,0-3-2861,0 3 7374,0 5 4559,0 1-4795,0 7 1,-2 2 666,-1 8 0,0 1 99,-4 3 0,5 2-1263,-2 1 0,-1 6 1293,2 1 0,-3 1 94,3 6 1,2 6-191,-3 5 0,-1 1 21,1 3 0,1 3 26,3 12 1,-4 9-504,2-31 0,1 2 0,-2 3 0,2 0 289,1 3 0,0 2 0,0 0 0,0 0 105,0 3 1,0-1-1,0 2 1,0 0 51,0-1 0,0-1-37,-1 0 1,2-1 58,1-4 1,0 1-1,0-4 1,-1 1 108,3-2 1,-1 0 0,-1 1 0,-1-1-272,1-1 0,0-1 1,-1 2-1,-1-1 167,0 31 1,0 0 118,0-4-434,-5 5 267,-1-9 1,-5 8 40,0-8 1,-1 5-10,-3 3 0,3-3 78,-3 3 1,3-4-87,0-4 1,3 3 15,1-2 1,4 4-37,4-1 0,0 2 30,0-10 0,0 2-11,0-1 1,0-4-124,0 1 1,0-8 11,0-7 0,-4-4-479,0-8-16,0-2 1071,0-10-646,2-6 581,-3-6 243,5-5 1797,0 0-1621,0-5-2564,0 4 772,0-4-1568,0 5 2529,0-5 0,5-1 0,1-5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7.3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8402 255 25986,'0'-8'-9042,"0"1"7763,0 4 1,-2-3 1549,-1 3 1,-9 1 2263,-6-2-744,-3 4-1112,-10 0 1,-5 0-235,-11 4 0,-10-2-421,-9 6 0,28-5 0,0 0 512,-4 1 0,-1-1 1,-3 0-1,-2 0 620,0-3 0,0 0-704,-2 0 1,0 0-450,0 0 0,1 0 0,-2 0 0,0 0-124,-2 0 0,-1 0 1,-3-1-1,0 0 155,-3 0 0,-2-2 1,-2 3-1,-2-2 94,0-1 1,0-1 0,-6-2 0,0 0-24,19 2 0,1-1 0,-2 0 0,3 0 0,-1 0 0,0 0 12,-2 1 0,0 1 0,0 0 0,0-1 0,0 0 0,1 0-26,-1 1 1,0-1 0,0 0 0,-2 0 0,-1 1 0,0-1-4,-2 0 1,0 0 0,0 1 0,2 0-1,-1 1 1,0 0-1,0-1 0,-1 1 0,0-1 1,0 2-1,2 0 0,-2 0 9,-1-2 1,0 0 0,0 1-1,-1 1 1,1 1 0,-2-1-11,0 0 0,-1 0 0,1-1 0,3 1 0,1-1 1,1 1-4,0-1 1,1 1 0,0 0-1,0-1 1,-1-1 0,1 0-47,-2 2 0,1 0 1,-1 0-1,-1-1 1,-1 1-1,-1-1 29,0 1 0,0-1 0,-1 1 0,4 1 0,0 0 0,0-1-36,0 0 0,1 0 1,0-1-1,1 1 0,1-1 1,-1 1 12,-1-1 0,-1 1 1,1 0-1,0-1 0,0 1 1,0 0-45,-2 1 0,0 0 0,1 0 0,4 0 0,2-1 0,-2 1 0,2-1 0,-1-1 0,1 1 0,1 1 0,1-1 0,0 1 0,-22-2 0,1 0 0,0 2 0,-1-1 0,4 1 0,1 0 0,4 0 0,0 0 0,0 0 0,2 0 0,3 0 0,2 0 0,0 0 0,2 0 0,0 1 0,1-1 0,1 2 0,1 0 0,5-2 0,2 1 0,-1 1 0,1 0 0,4-2 0,1 1 0,-35-1 0,8 0 0,7 0 0,9 0 0,6 0 0,4 0 0,7 0 0,2 0 0,2 0 0,2 0 0,9 0 0,2 0 0,5 0 0,4-1-23,-1-3 0,5 3-345,-5-3-508,6 3 38,-8 1 842,9 0-11,-4-5-1595,5 4-1192,0-4 46,0 5 2957,0 0-746,-5 0-95,4-5 1,-4 3-1217,5-6 0,-4 5 314,0-5 0,0 6 1480,0-2 0,3-2 0,-4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1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78 133 17554,'-17'-22'-1487,"2"0"0,3 1 344,1 3 586,5-3-2,-4 13 1538,9-6-874,-4 13 925,5-4-2486,0 5 1160,0 5 0,1 4 195,3 6 0,1 3 154,2-3 0,3 5 70,-2-2 0,-2 4-188,0 4 0,2-1 191,3 4 1,-1-4-385,-3 5 1,3 0 178,-2 3 0,1 0 223,2 0-592,0 0 244,0 0 0,1-4-273,-2 1 0,0-7-71,-3-1-40,-1-5 190,-6-11-284,0-1 260,-6-14 0,-1-8 236,-7-8 0,0-6 183,-5 2 0,1-8 0,-4-2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1.6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12 199 10886,'-5'-16'-774,"4"3"1,-4-2 47,5 3 1,5-2 706,2-1 0,7 1 517,1 3 0,4-4-175,-1 0 0,8 0-49,4 4 0,-3 4-90,3 0 0,0 3 11,3-3 1,-2 4 220,-2 0 39,-2 1-246,-4 2 1,-2 2 19,-3 1 0,-2 0 58,-5 4-365,0 1 0,-5 2-418,-2 1 343,-3 1 0,-4 2 0,-3 1-56,-5-2 1,-7 3 190,-1-1 1,-2 3-303,-5-3 330,3 5-29,-9-8-502,3 9 338,-4-9 1,2 8-82,1-6 1,0 1-636,4-4 909,0 0 0,-1 5 0,-1 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2.0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0 155 8443,'8'0'605,"-1"0"1,-3 0-1452,3 0 0,0 0-74,4 0 1507,1 10 1,0-1-313,3 9 1,-3-1-417,3 2 1,-7 0-20,-1-5 1,-4 1-317,0-3 409,-1-6 23,-2-2 0,-5-8 69,-3-4 1,2-7-101,-1-3 0,4-4 169,-5-4 1,5 3-92,0-3 0,2-1 276,1 2 30,4-1-235,-2 9-38,7-4 0,1 8-5,5-1 0,5 7-379,-2 3 212,3 3 1,1 2 55,0 3-182,0-3 0,-4 13 68,0-4-461,1 4 290,-2-3 365,-1 0 0,0 5 0,1 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2.6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1 133 8443,'0'7'-1655,"0"-3"1645,5-4 515,-4 0-233,9 0 1,-8 0 448,6 0-460,-6 0-1,8 0-33,-4 0-92,5 0 1,0-3-113,0-1-16,-5-4 0,4 2-76,-2 0 169,1-5 0,-1 5 1,-2-4-187,-2-2 7,5 6-15,-8-3 0,4 3-163,-5-6 301,0 1-270,-5 0 232,-1 5 1,-4 0-3,3 2-307,-7 3 297,6-4 1,-8 10-11,5 2-17,0 3 22,0 1 1,4 4-9,-1-1-10,1 6 13,1-7 44,1 8-41,5-9 0,0 7-29,0-4 1,1 3 1,3-3 1,6-1 32,5-2-435,4-1 252,-7-1 0,9 0-514,-3-2 372,-1-3 109,3-5 0,-7-2 223,6-1 0,-5-3 0,5-9 0,-4-1 0,-1-1 0,-2-1 0,-1-4-407,-1 5 407,-4-4 0,3 5 0,-5-3 404,0 3-256,-4 5 0,0 1 509,0-2-409,0 1 1,0 4 64,0 0-1,0 4-149,0-2 99,0 0-148,0 4 1,-2-4 127,-1 5-164,2 0 131,-4 0-2,-1 0-394,6 0 125,-10 0 1,8 2 30,-1 1 0,-3 3 1,4 2-84,-1-1 157,2 0 1,-3 1 108,0-1-68,0 1 0,4 2-29,0 1 230,6 1-245,-6-2 0,10 0 79,-2-3 172,7 8-95,-3-7 0,10 8 176,0-1-167,5 3 1,6 3-7,0 2-167,0-1-605,5 5 622,-3 1 0,1 1-113,-6 1 0,-3-2 186,-6 1-351,-3 3 288,-7-9 1,-7 4 20,-4-4-586,-9-7 300,-3 1 1,-12-4-295,-2-2 310,-2 2 245,-10-11 0,1 2-730,-4-4 235,-7-4 261,13 2 0,-9-8-325,11 3 0,2-7-40,2 0-16,2-5 442,9 1 1,7 0 117,7 0 0,4-1 0,0 2 0,4-4 0,7-1 0,7-6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3.5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0 431 8443,'0'-13'-45,"0"-1"1,0 1 44,0-1 276,0 1 43,5 7-300,-3 1-17,2 5 0,0 9 24,0 2 1,3 7 34,-3 1 1,1 2-64,-2 0 0,-1-2 57,2-1 1,-4-1-136,0 1 1,0 0 26,0-3 0,0-7-394,0 3 323,0-3 58,0-1 44,0-2 0,0-6-339,0-3 290,-4-7 28,2-6 1,-2-5 121,4-1-142,0 2 59,0-2 0,0-2-10,0-1 0,3 1 40,1 7 1,5 1 161,3 2 1,0 7-200,6-3 138,-4 7-117,7-1 0,-4 5 17,5 0 15,-5 5-15,4 1 1,-4 4-51,5-3 1,-4 3 43,1-3 1,-5 2-61,5-2 53,-6 3-39,3-9-14,-5 9 40,1-8 0,-2 2-6,1-4-6,1 0 12,-6 0 58,3-4-59,-3-2 1,0-6 1,3 5 150,-5-1-145,-1 1 7,-3-4 307,0 0-282,0 5-19,0-4 1,0 8 42,0-5-59,-4 4 1,-2-2-102,-6 5 1,1 0-2,1 0 117,3 0-1,-3 5-42,4 1 0,-1 5 12,0 0 1,4 4 81,-1-1-72,3 1-17,1-3 0,0-2 6,0 1 0,0 1-1,0-2 0,1-2-7,3-1 0,-1-1 20,4 2-133,0-4 113,4-4-64,1 0 70,-2 0-24,1 0 98,1-4-78,-2-2 1,1-6 84,1 1 0,-5 1 358,0 4-244,0-5-116,-1 5 1,3-1-62,-5 0 1,1 4-133,-2 0 0,-1 3 26,2 3 127,2-2 8,-6 9-125,6-8 98,-1 7 1,-3-4-11,6 2 1,-6-1-3,2-2 1,0-2-21,0 6 306,5-5-268,-8 1 1,8-4 7,-1 0 1,-2 0 1,1 0 0,1-1-14,3-2 27,0-4-15,5 1 0,-4-4 11,2 3 0,3-7-59,-3 0 0,3-5-16,-3 5 0,-2-5 54,3 0-57,-3-2 50,-1-1 1,-3 0 101,-1 0-99,-5 0-1,4-5 0,-6 4 5,0-3 0,-2 2 52,-2 3 0,2-1 276,-5-1-301,-1 6 116,2 1 54,-4 10 1,8 1-113,-5 5-506,4 0 277,-2 5 1,5 3-17,0 6 165,0-1-6,0 7 1,0 1 99,0 5-129,0 0 27,0 1 64,0-4-81,5 4 0,-2-4-21,4 3-181,-5-3 210,3 4 0,0-5 1,3 0-540,-4 0 325,6 1 1,-7-5 40,4 0-698,-4-4 537,6 2 0,-8-6 337,3 1 0,-3-5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3.7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56 8443,'-6'-6'-140,"-2"0"-187,4-5 1,5 1 572,6 3 0,8-1 596,3 4 0,9 0-140,2 4-1281,8 0 409,11 0 0,9 2 170,9 1 0,5 3 0,1 6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4.9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33 695 11127,'-1'-7'-144,"-2"-1"1,1 1-285,-2-4 240,4 0 240,0-5-307,0-6 117,0-6 1,0-6 8,0-3 6,0 2 45,-6-12 1,5 11 130,-2-4 0,-2 6-145,1 4 503,0 3-93,4 5-210,0 5-117,0 6 38,5 6 0,3 11 37,6 5-182,-2 5 145,9 6 1,-4 0-188,6 0 182,-1 1-12,-1-2 1,-2 1-98,-1 1 54,1-2 17,-2 2 0,3-5-56,-6 1 92,6-6 0,-8-1 60,2-4-81,-1-6 209,-7-2-96,4-6 0,-8-7-113,6-1 0,-6-3 32,2-5 0,1-1-45,-1-4 61,4 0-53,-7-6 0,4-4-11,-5 0 1,0 0 54,0 4-152,-5 0 112,4 0 0,-10 1-33,0 3-213,5 6 109,-9 8 1,9 5-1096,-5 2 855,0 4 1,1 5-851,3 2 1227,2 3 0,5 11 0,0-1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12 111 8365,'0'-12'0,"0"-3"0,0 3 0,0-3 0,0 3 1300,5 1-800,-4 5 1,5 1 8,-2 5 1,-2 5-169,1 2 1,2 3-1059,-1 1 1,-1 1 226,-3 3-290,5-3 574,-4 4 0,5-5 7,-6 0-103,0 0-142,0-5 336,0 4 1,0-9 66,4 3-3,-2-3-18,7-1 0,-3-5 24,6-2 1,-3-4 76,-1-4 1,0 3 151,-4-3 1,3 3-123,-3 1 336,4 0-237,-6 0 1,2 0-16,-4 0-35,0 5-65,0-4 0,0 8-71,-4-6 138,-3 5-35,-3-1 1,-2 4-475,1 0 161,1 0-82,-2 0 1,1 0-164,1 0 0,-2 0 36,1 0 437,1 4 0,-2 3 0,1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8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209 120 8019,'4'-6'0,"-2"-4"-28,1 3 0,0-3-35,0-1 1,-1 3 1231,1 2-715,-2-2 0,-2-3-322,-2 0 0,-4 5 45,-3 2 1,-2-1-75,1 2 1,-3-3 96,-1 3 0,-5 2-212,2-3 1,1 8-68,-2 3 1,4 4 156,-3 4 0,5-2-347,-2 5 1,7 1 128,0 3 0,6-1-59,-2-2 1,4-2 16,4-3 0,-2-3 178,6 1 9,-1-2 0,7-8 17,1 1 1,0-2-30,-4-1 0,4-4 22,-1 1 0,3-6-12,-3 2 1,-1-7 7,1 0 1,-1 3-16,-3 3 1,-2 1-1,-1-4 1,-3 4-269,3-1 56,-4 6 38,1-3 0,-4 6 93,0 3 1,0 2-10,0 5 1,0 0-61,0 0 0,4 0-34,0 1-302,-1-2 166,3 1 5,0 1 1,4-6-105,1-3 423,-5-2 0,9-11 0,-3-2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5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 8444,'0'-21'0,"0"3"-23,0 1 57,0 11 75,0 2 1,4 14 389,0 4 0,4 14-177,-1 5-421,-2 8 102,5-2 0,-7 1-88,4 1 0,-4-1-190,5 5 0,-2 1-356,1-2 285,3 3 154,-4-13 1,1 2-171,-4-6 0,-2 0 362,-1-9 0,0-6 0,0-10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6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8444,'0'-17'0,"0"2"0,0 2 0,0-2 1033,0 3-592,0 1 1,5 2 250,3 5-27,2 1-462,5-2 0,4 4-466,7-3 0,1 3 260,7 1 0,3 1-985,0 3 1,4-1 987,-1 3 0,8 2 0,3 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6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0 155 8414,'0'-22'0,"0"-3"164,0 4 1,2-4-170,1 7 1,5 2 724,6 1-294,3 8-326,6 2 1,0 6-61,3 3 1,3 2 94,8 5-565,-3 5 281,4 1 0,-6 5 57,-3 0 1,-2 0-83,-5 0 1,-2 0-71,-6 1 1,0-5 41,-10 0 0,-2-4-29,-6 0 1,-3-5-49,-8-2 396,-2-4-102,-5 1 0,-5 0-95,-2 0 0,1 0 34,-2-4 0,6 0-82,-2 0 1,3 1 4,0 2 0,7-1 123,1 1 0,-2 3 0,-1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7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0 343 8414,'6'0'0,"5"-4"348,-5 1 0,0-5 157,2 4-220,-1-4 1,5 7 116,-2-3-613,-3-2 251,-3 4 198,2-2 1,-4 4 291,5 0-1172,-4 0 508,2 0-743,-5 0 482,0 0-81,0-5 304,0-1 0,0-6-132,0 2 183,0-1 75,0-1 0,1-2-66,2-1 368,3 0-298,6 5 0,-1-2 115,-1 1 1,3 1-115,1-2 1,-1 6-207,1 3 29,4-3 145,-6 4 1,5-2-112,-2 8 1,-3 2 122,3 5-363,-3 1 219,-1-2 0,0 1-67,0 1 272,-5-2 0,4 1 0,-4 1 0,5-3 0,0-1 0,-3-2-70,-1-2 1,0-4-5,4 4 1,0-2 287,1-2-53,-2 0-215,1-6 531,1 0-268,3 0 1,-3-3 129,3 1 72,-3-2-191,-6-1 0,4-3 252,-2-1-114,-3 1-226,-1 2 1,-4 1-96,0 1 0,0-2 138,0 1 0,-4 0-287,-4 0 73,3 5 39,-5 1 0,4 4-54,-5-2 1,1 1-40,-2-2 1,1 4-91,1 4 1,2 2 13,1 5-80,-1 0 212,-2 0 0,3 0-142,3 1 0,0 0 72,0 3 1,0-3-65,4 2 1,0-1 60,0-3-251,5 1 293,1-5 0,6 3-64,-2-5 0,5 0-12,-1-4 0,3 0 17,-3 0-6,3 0 42,6-5 0,-3-3 176,-1-6 0,2 1-79,-3-1 0,-2-3 176,-1-2 0,-3 2-31,-1-1 1,-4 4 184,1-1 1,-6 2 42,2-2-64,-3 3 25,-1-4-250,-5 5 27,4 5 0,-5 1-148,2 5-54,2 0 139,-7 0 1,6 0-115,-4 0 1,5 5 133,-2 2 305,3-2-341,-4 5 1,3-4 34,-1 5 250,2 0-142,1 5 1,1-2 118,2 4-171,-1 1-33,13-3 0,-7 7-116,11-2-52,-6 2 87,8 4 1,0 0-170,4 2 1,0-1 118,-7 1 1,2-4-210,-6 0 0,0 2 137,-7-6-310,-1 4 227,-6-13 0,-7 3-119,-4-7 1,-5 0 147,-6-4 0,-1-1-109,-3-3 0,-2-1-49,-5-3 1,4 0-337,-1-4 655,6-7 0,-9 3 0,6-10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8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0 707 8414,'16'-21'-188,"-3"-6"1,2 7 348,-3-2 0,-2 8 310,1 4 0,1 0-372,-2 6 0,1 1 48,1 7 1,-1 3-412,-1 3 0,-2 3 58,-1 1 0,-1 2 79,2 3 1,-2 0 68,-2-4 1,-4 3-187,4-3 1,-2-1 160,-2-2 0,0-5-477,0 1 616,0-6-145,0 2 1,0-4 35,0-4-34,0-2 56,0 0 0,1-8-10,3 3 0,2-2 38,4 1 1,2 1 150,-1 1 0,-1-2-162,2 1 286,-1 1-122,0-2 0,0 3 29,0 1-98,0-2-104,0 4 132,0-5-222,0 5 97,-5 2-42,4 4 22,-9 0-163,4 0-34,-5 0 226,0 0-25,-5 0 1,0 0 123,-2 4 1,-2-2-119,6 6 1,-5-4 209,4 3 11,-4-5-152,7 8 1,-8-4 12,6 5 1,-1 1 4,4-2-25,0 1 1,0 1 43,0-2-224,0 1 13,0 1-46,0-1-15,0-1 175,5-4 1,-3 0-122,6-6 1,-1 0 54,4 0 75,0 0-29,0 0 0,0-6 43,0 0 0,0-4 9,0-1-73,5-1 311,-4 1-110,0 1 0,-4 2-71,-4 1-65,4 4 48,-7-2-347,4 5 304,0-4-84,-3 2-33,2-2 77,-4 4 229,0 0-194,0 4 0,2-2 156,1 1-109,-2-2 1,6-1 37,-4 0 0,0 2-72,4 1 1,-4-1 3,5 1 0,-4-2 103,3-1 4,-5 0-94,8 0-1,-4 0 1,2 0 6,-1 0 32,-5 0-114,8 0 1,-7 0 33,4 0 1,-3 0-8,3 0 0,-3-1 40,3-2-120,1 1 97,-2-3 1,4 1-15,-3-4 1,3-2 7,0-1 0,3-1-40,1-3 36,-1-7-50,7-6 1,-2-6-7,4-3 0,-2-8 46,-1-10-1006,2-1 1000,-9-8 1,4 8-23,-5 2 631,-5 3-361,-1 17 1,-1 3 633,-1 13-585,1 2 1,-4 15-352,0 5 1,0 9 72,0 5 1,0 7-56,0 0 1,0 6 202,0-2 0,0 4 388,0 4 1,4-2-574,-1 1 1,1-1-189,-4-2 0,0 1-342,0 3 0,0-4 256,0 0 1,0-5-52,0-6 0,0 0-11,0 1 375,-4-11 0,-3 2 0,-4-7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8.2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1 122 8414,'0'-12'180,"0"-3"0,4 3 370,4-2 1,3 1-189,3 2 1,4 1-23,3 3 0,10 2-581,2 5 0,8 0 254,-1 0 1,8-4-14,3 0 0,8-4 0,3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9.4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77 11846,'5'-21'-650,"3"3"0,6 2 361,5 5 0,1 5 277,3 2 1,0 9 175,2 6 0,0 2-274,4 9 302,-4-2-110,2 7 1,-7-5-161,-1 0 0,1 4 160,-5 0 0,-6-1-139,-5-2-234,-3-2 134,-1-3 1,-10 1-34,-4-4 157,-6-1 59,-7-2-384,-1-6 260,-10 3 1,4-7 64,-3 2 1,0 0-113,4 0 1,-1 4 219,8 0 1,-4 1 0,1 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0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9343,'0'-6'869,"0"1"-800,0 5 87,0 5 0,0 1-131,0 5 360,0 0 151,0 0-1256,0 0 371,0-5-176,0-1-261,0-5 508,0 0 1,0-5 62,0-2 0,2-7 168,1 0 0,3-6-71,6 2 299,3 2-103,-3-5 1,9 9-84,-3-3-33,3 3 12,6 6 0,-3 1-353,1 5 338,4 0 57,-6 5 0,4 2-135,-5 8 96,0-3 1,0 7 64,0-4-84,-5 0 0,3-4-39,-6 0 302,6 0-117,-7-5 1,1 0-48,-7-2 1,3-2 35,-2 1 1,1-2 255,3-1-268,-6-4-32,3 2 0,-6-8-147,4 3 173,1-3-23,-2-1-52,-2 5 38,-4-4 1,4 4 38,0-5-15,-1 0-36,-7 0 0,1 4 21,-4-1-174,0 6 148,-5-3 1,1 5-133,1 0 141,-2 0-6,1 0 1,-1 5-229,-3 2-38,3-2 248,1 5-160,1-4 131,4 5 0,-1 0-33,-1 0 111,6 0-81,-3 0 0,5-3-29,0-1 357,0 0-314,0 4 1,5-5 46,2-2-28,3 2 1,5-5 45,-1 3-286,6-3 15,-3-1 213,6 0-301,4-5 280,-4 4 1,4-9-25,-5 3-74,-1-3 83,2-1 1,-5-4-62,1 0 252,-6 1-192,3 3 1,-6 0 220,-3 0-211,-2 5 8,-5-4 1,3 4 78,1-5-40,0 5-34,-9-4 291,4 9-262,-9-4 0,7 1 60,-4 1 0,4-1 16,-5 4 1,4 0 38,-3 0-96,5 5 2,-8 1 0,8 5 143,-1 0-124,2 0 16,1 0 248,-5 5-270,4-4 0,-4 9 38,5-3 0,3 3 12,1 1 1,8 1 20,-1 3 124,7-3-167,0 9 1,8-2-115,-1 6 34,1-1 1,-5 2 0,-2-4-250,0-4 113,-11 3-20,2-9-233,-10 4 232,0-10 0,-4 2-29,-4-8-37,-7 2 50,-2-7 1,-9 4-55,1-2-320,-6-4 164,3-4 391,-10-4 0,4-8 0,-5-5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1.04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0 437 14537,'11'-16'-775,"1"-3"1,-3 0 764,-1 1 0,2 3 227,-3 7 0,3 4 313,0 4 0,2 6-505,-1 5 1,-1 5-613,2 6 1,-5 0 90,1 0 0,-6 5-15,2 2 1,-2-2 154,2-1 0,-3-3 140,3-1 0,-3-4-148,-1 1 1,-4-9-255,0 1 546,-4-7 111,2 0 1,-4-8 76,3-4 1,1-7-91,2-3 1,2-3 64,-1-1-99,2 0-27,1-5 104,4 4 12,2-4 0,9 5-104,0 0 1,1 0 183,-2 0 1,4 5 87,4 2 372,0 7-324,0 4 0,0 5 498,0 2-201,0 3-293,-4 6 1,1 0-66,-5 3-28,6-3-141,-7 9 0,2-9-342,-3 3 22,-6-3-191,3-1-160,-3-5 430,0 4-49,0-9 710,-6 4-361,4-5 0,-2-5-461,1-2 37,-2-3 197,-1-1 1,0 0-470,0 0 460,0-5 0,0 4 0,0-3-463,0 3-64,0 1 264,0 0 350,-4-1-5,2 6 1,-4-2 288,2 4 152,4 1-142,-10 3 0,7 0 379,-5 0 171,6 5-652,-8 1 0,6 4 28,-4 2-120,-1-1-154,7 5 0,-4-4-55,2 3 0,3-3-141,-3-1 0,3 0-92,1 0 0,0-4-334,0 1 487,0-6 142,0 8 0,5-9 478,2 3-13,-1-3-88,8-1 1,-7 0 238,8 0 177,-3 0-375,4 0 1,-3-1 279,1-3-53,-1-2-639,-3 0 1,2 0 66,-1 2 0,-1 3-64,2-3 1,-5 3-16,1 1 86,-6 0-15,8 0 66,-9 0 45,9 0 129,-9 0-132,8 0 1,-6 0 77,4 0-95,-4 0-84,7 0 156,-4 0-153,5 0 1,-3-1-51,4-3 13,-4 3-48,8-9 1,-4 4-86,3-5-221,-3 0 248,9-5 1,-5-2-347,2-8 52,3 3 251,-4-9 1,1 0-353,1-5 219,-5-5 204,1 8 0,-5-4 17,-2 5 0,0 6 0,-4 5 0,-1 5 243,-3 6-316,0 5-281,0 6 390,-4 6 1,1 6-259,-4 3 149,4 2 157,-1 10 1,0-3-150,0 6 110,0 0-75,4 3 1,0-4-3,0 0 0,0 0-259,0 0-178,0-2 242,0 0 1,0-4 82,0 3 1,0-7-315,0 0 577,6-11 0,-6 12 0,6-8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1.1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77 14393,'0'-12'-1335,"0"-3"0,0 3 1601,0-3-20,5 7 162,1-1 1,10 8 241,2-3 1,5 4-345,2 4 1,8-2-538,8 6 0,7 2 71,3 5-2283,3 0 2174,11 1 1,7 0 362,-31-7 0,3 0 1,1 0-1,1-2 1,1-2-1,1 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9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66 365 8019,'0'-23'-281,"0"1"-70,0 0 0,-4 2 839,1 1 0,0 7 356,3 4-505,0 6 1,0-2-112,0 8 1,0 2-123,0 5 0,-4 1 152,0 3 1,-3 6-30,3 5 0,-4 4-70,5 0 0,-4 3-101,3 4 0,-1 0-155,1 4 0,3 1 77,-2-6 1,1 6-335,2-2 0,0 2 193,0-1 0,0-4-149,0-4 1,0-4-103,0-4-64,0-6 347,0-3 0,0-12-110,0-4 348,0-4 0,0-8-127,0 1 0,5-1 17,2-2 0,4 1-34,4-1 1,-1-3 92,4 3 1,-1 1-27,2 5 1,0 0 126,-4 4 0,3 0-101,-3 4 1,0 0-51,-4 0 1,-4 1 82,0 3 1,-4 2-61,0 5 1,-1 2 76,-2 1 0,0-2-54,0 3 0,-5-3-45,-2-1 1,-3 4-26,-1 0 0,-1-4-14,2-4 0,-1-3 14,5 3 1,-4-4-87,2 1 0,2 0 39,-1 0 39,5 0 261,-4-4-207,6 0 0,3 0-85,4 0 0,2-4 1,9 0 0,4-4-4,4 0 1,5-1 50,-2-3 1,6 1-11,2 1 0,4-2 47,-5 1 0,5-1-7,-4-3 1,-1 3 84,-3-2 0,-6 1-70,-5 2 0,-1 0 15,-6 0 0,-4 0-12,-4 0 1,-5 4 69,2-1 0,-2 1-21,-2-4 1,-4 0 4,0 0 0,-4 3-104,0 2 1,2 2-20,-1-4-50,-1 6 0,-2-3 69,-1 5 1,-1 1-152,1 3 1,1-2 33,-2 6 0,3-1 34,1 4 0,-2 0 18,3 0 0,-1 0-9,0 0 1,0 0 82,4 0 1,-3 0-52,3 0 0,0 0 105,4 0 0,0-3-80,0-1 0,2 1 38,1 2 1,3-2-24,6-1 0,0-1 5,2 2 0,-1-4-24,6-4 1,-1 4 3,5 0 1,-5-1 92,0-3 0,2-1-80,5-2 1,-1-4 112,2-3 0,0-2-100,0 1 0,1-3 125,-1-1 0,1-5 0,2 2 1,3-3-17,-2-1 0,-3-1 22,3-3 0,0-2-8,3-5 0,-4 3-30,0 1 1,-4-4 5,0-4 0,-1-1-154,-2 1 0,-5 3 135,-2-3 0,-3 2-183,-1-2 1,-5-1 42,-2-2 0,-3 2-40,-1 5 0,-6 4 66,-5 4 0,-1-1-12,-7 4 1,5 4 87,-5 10 1,2 3-67,-1 5 1,-2 0-7,5 0 0,0 7 19,0 3 1,3 11 84,-3 9 1,-1 2-68,1 1 1,1 4 18,8 4 1,-4 3-78,2 4 0,2 1-127,-1 3 1,5-2-23,-2-3 1,2-1 7,2 2 1,6-8 294,0-4 1,4-6-122,1-4 0,4-7 95,0 0 1,0-9-89,-4 0 0,3-6 109,1 0 0,1-3-25,-1-1 0,-2-3-30,5-1 0,0-8-21,0 1 0,3-4-21,-3 0 0,3 2-26,1-6 1,-4 2 24,1-1 1,-6-3 131,2 3 0,-3 1-123,-1-2 0,0 5 103,0 0 0,1-2-21,-2 1 1,-4 0 121,-2 5 0,1 2-90,-1 1 0,0 5-33,0-2 0,-2 2-105,6 2 1,-4 0 102,3 0 1,-3 2-226,3 2 1,0 2 77,4 5 1,-3 1-33,-1 3 1,1-2 60,2 5 1,0 1-114,-2 3 0,1 0 125,-6 0 1,0-4-15,-3 1 0,0-2 130,0 1 1,0 2-120,-4-5 1,-6-1 238,-5-3 0,-4 0-54,1 0 0,0-1-160,0-3 1,0 3-104,-5-3 0,2-1-240,3-3 1,1 0-402,3 0 1,1-2 364,-1 3 0,1-3 375,2-1 0,0 0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3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0 156 9896,'0'-12'-212,"5"1"667,-4 5-222,4-4 1,-1 8 320,0-5-273,0 4-719,-4-2 142,0 5 364,0 0-176,0 5-15,0-4 1,-4 9-140,0-3 263,0 3 35,-1 1 1,4 1-282,-2-2 76,1 1 32,2 1 1,0-6 20,0 2 1,2-2 119,1 1 59,-2-1 10,14-6 1,-7 0-161,6 0 248,3 0-101,0 0 1,5-6 170,1-1-131,-2-7-92,2-4 1,-1 0 289,-1 0-403,-3-1 49,-7-3 0,-3 1-18,-4 3 1,0 2-79,-4 5-323,-5 0 283,-1 5 0,-5-2-545,0 4 411,-5 0 172,4 4 1,-5 1 172,2 3 1,3 2 0,-4 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7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78 14693,'-11'-16'-1110,"1"4"974,3-2 357,-3 1 311,9 2-383,-4 5 0,6 1-906,3 5 861,2 5 0,9-2 208,0 3-986,4 2 539,-7-2 201,14 4 0,-8-4-487,8 5 564,2 0 60,0 0 0,10 0 0,1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3.3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78 9180,'0'-17'-472,"0"1"1,0 5 287,0 0 644,0 0-1,0 5-181,5 1-470,-3 5 285,2 5 1,-2 7-163,2 10 194,-4 0-50,10 10 1,-8 0-103,1 4 117,-1 1-401,2 1 133,-2-3 86,2 8 0,-4-8 184,0 5-647,0-4 373,0 7 1,0-9-211,-4 3-91,-2-13 260,-1-3 0,-3-11-390,-2-2 463,1-4 57,-10-14 1,5-3 137,-7-13-45,1-2 0,0-5 0,0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5.67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22897,'0'-11'-2367,"0"0"1,2 0 1705,1 0 1,0 4 525,4-1 1,5 6 1012,7-2 0,3 4-68,3 4 1,5 2 77,7 5 1,0 0-999,4 0 1,2 1 201,-3 3 133,3-3 0,1 9 0,0-4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34 712 8583,'-10'0'610,"4"0"72,-4-5-255,8 4 389,-3-4-337,5 5 28,0 0-429,0-5 0,0 2 350,0-4-764,0 4 353,0-6 0,0-1 255,0-4-773,0-6 393,5 3 1,-2-10-87,4-2 1,-3-8 4,3-4 0,-1-3-136,2-4 1,2-2-815,-4-5 779,5-5 301,-5 8 1,0 4 195,-2 11 0,-4 8 742,4 2-558,-2 9-61,-2 7-221,4 11 0,3 11-113,3 7 163,2 3-29,3 6-70,-2-3 447,7 12 1,-2-4-406,4 12 1,0-2-56,0 5 1,-1-1-30,-3-2 0,2 0-212,-6 0 1,1-1 118,-4-3 1,-1-3-156,-2-7 0,-2-4-619,-3-3 454,-2-6-13,4-1-572,-5-10 296,-5-1 754,-1-5 0,-5-10 0,0-2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8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100 110 19226,'0'-10'-2894,"0"-1"1985,-5-1 803,3 2-107,-2 4 87,4-5 0,-2 11 231,-2-4 1,0 8 32,-4 3 0,-1 4-374,1 4 256,-2 2 98,4 0 0,-3 3-28,1-1 166,4 2-264,-2-4 0,3 3-687,-1-6 82,0 6 351,4-8 0,5 4-223,3-5 434,2 0 69,0-4 0,7 1 15,6-4 1,2-1 739,5-3-93,6-5-438,-6-5 0,9-8 405,-2-4-271,-3-5-391,9 4 0,-9-8-392,3 5-249,-8-4 270,-2 6 0,-8-1-1252,-1 7 1470,-5-3 0,4 4 1,-7-6-1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5.0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12 20172,'-6'-6'-3594,"1"1"3142,5 10 62,5 6 0,1 10 148,5 4-138,5 6 190,-4 2 0,6 2 59,-4 6 1,3 1-977,6 5-98,-2-1 763,-3 3 1,0-11 178,-7-5-840,2-5 304,-11-6 753,2-5 1,-4-6 0,0-6-1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5.4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0 298 13237,'0'-7'-2726,"0"0"3384,0-1-424,0-3-121,0 1 1,4 2 107,0 1 1,4 4 112,-1 0 1,-1 1 370,2 2-668,-1 0 265,5 0 1,-2-4 73,1 1 88,5 0-142,-3 3 0,3-4-445,-1 0-65,-3-5-109,9 3-237,-9-5 258,9 0 1,-3 0 66,3 0 0,-2 0 32,-1 0 0,-4 0-275,1 0 467,-8 5-94,3-4 209,-4 9 140,5-4-145,-5 5 1,2 1 451,-4 3-764,5 7 107,-8 1-40,9 4 56,-4 0 1,4-3 45,-3 6 0,3-5-101,-3 0 1,2-1-93,-1 2-259,1-3 538,-3 4-286,5-5 568,0 1-166,0-6 117,1-2-32,-2-4-88,-4 0 0,3-1 1,-5-2 1,4-5 40,0-6-355,-3-3 121,5-1 0,-10-3-206,4 3-21,-2-3 71,-2-1 1,0 0-425,0 0 111,0 0 176,0 5 1,-4-3-156,0 6 0,-3 3 46,3 3 0,-4 4-231,5-3 1,-2 5 246,1-2 493,3 3 0,-4 6 0,5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6.0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110 463 8802,'0'-16'67,"0"4"352,0-3-149,0 3 6,0 6 347,0-4 74,0 4-272,0 0-575,6 1 319,-6 5-484,6-5 249,-6 4 95,-6-4 0,4 5-369,-5 0 244,-1 0 68,-2 0 1,-2 1 57,1 3-203,5-3-9,-4 9-163,4-4 158,-5 0 0,1 4-51,3-2-159,-3 1 342,9 2 1,-4-4-232,5 1 199,0-1 21,0 4 1,0-4-123,0 1 76,5-6 30,-4 8 1,10-9-14,1 3 1,-2-3-30,5-1 68,-3 0 5,5 0 0,-2 0-41,3 0 235,3-5-87,-9 4 1,6-5 340,-3 2-199,-3 3 39,3-4-267,-3 5 246,-1 0 2,0 0-172,0 0-14,0 0 15,0 0 21,-5 0 7,4 0 19,-9 5-350,4-4 295,-5 4-19,0-5 19,0 0 1,4-1-98,-1-3 62,6 3-17,-8-8 0,9 2-4,-3-4 39,3 0-29,1-5 0,1 3 7,3-6 1,-3 0-28,3-7 1,-3-2-9,-1-5 1,-1 0-15,-3 0-183,-2 0 100,-5 0 0,-1 0 350,-3 4-251,-2-2 130,-10 12 1,3-2 209,-6 10 1,6 5-139,-2 3-164,3 1 41,1 2 0,1 8 2,3 4 1,-1 6 45,4 0 1,-4 5 65,5 2-168,-1-1 54,4 7 0,1-2 152,3 4 0,2 0-162,5 0 1,1 0-108,3 0 120,2 0-142,5 0 0,4-1-217,-1-3 0,6-2 18,-2-4 0,4-7-745,0-1 1042,0-7 0,0 1 0,0-3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8.0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89 26851,'0'-16'-4529,"0"-3"0,4 4 3511,-1 0 0,6 6 1573,-2 2 0,4 5 482,4-2 0,2 3-325,5 1 0,2 5-385,1 2 0,3 3-404,5 1 1,-3 3-417,-1 1 0,-4 5 1171,0-1 1,-1-3-304,-3 3 0,-8-2-752,-6 1 1,-4-2-611,-3-5 0,-3 0 188,-4 1 0,-6-6 736,-8 2 1,-10-6 186,-2 2 1,-8-3 115,1-1 1,1 0-29,-2 0 0,6 0 135,-2 0 1,3 4 68,1 0 0,4 0 385,4-4 0,6 3 572,5 0-1443,6 6 1,3-7-1,5 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9.4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12 7411,'-11'-11'0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8.67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34 26851,'11'0'-819,"-5"-5"-1220,4 3 1682,-8-2 0,4 4 477,-3 4-969,-2 3 1,6 3 204,-4 2 0,-2-5 74,3 1 0,-2-6-545,2 2-36,-2 2 41,7-5 1148,-3 4 0,6-5 35,-2 0 0,1-2 525,-5-1 0,4-2-218,-2-3 1,1 0 165,3 4 0,0-3-233,3 3 0,-3 0 71,3 4 1,0-3 446,0-1 0,1 1-828,-2 3-47,-1 4 8,3-2 1,-1 6 58,-1-4 1,1 3-7,-4-3 0,0 4-166,0-5 1,-1 2-525,-3-1 455,3-3-8,-4 9 1,2-9 177,-1 2 1,-3 3-272,3-3 1,-4 2 284,5-1 0,-4-3 69,3 3 0,-3-3 365,3-1-257,0 5 0,4-4 76,1 2 1,2-1 638,1-2-539,-1 0 197,3 0 1,-4-4-164,5 0 1,-3-4-334,3 1 0,-3-2-123,3 2 1,-4-3-27,1 3 0,-4-3-563,-4-1-583,2-1 522,-7 2 1,3 2-93,-5 1 1,-1 3 195,-3-3 0,0 4 711,-7 0 0,3 1 431,-7 2 201,3 5-429,-4 1 1,2 6-67,-4-1 0,3 3 84,-3 1 0,4 3-99,0-3 1,1-1 157,3-2-952,-2-1 116,1 0 1,5 0-358,2 0 0,4 0 7,0 0 0,2 0 363,5 0 1,2-5 625,9-2 1,6 0 33,5 0 0,2 0 204,2-4 1,6 0-187,1 0 0,3-5 756,1-2-636,0-3 0,5-6 1,1-1-1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10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122 354 26365,'-12'-8'-2004,"1"1"0,1 0 966,4-4 1,-5 5 1034,4 2 0,1 2 1307,-1 2-823,-1 0 1,-1 7-795,1 4 1,-2 1-45,3 6 0,2 1-454,2 3 0,1 0 133,2 0 0,0 0 198,0 0 1,0-1-233,0-3 0,2 2-134,1-5 0,2-1 19,2-3 0,3-1 912,-2-2 1,1-4 688,3-4 1165,-2 0-1089,1-4 0,4-2-384,0-6 0,0-3-94,0-4 0,-1-3-211,4-3 1,-3-4-635,4-4-181,-6 0 2,3-5 0,-6-1-1207,2-5 212,-1-1 993,-5 1 1,-1 5-72,-5 2 268,-5 3 438,-1 6 0,-5 3 443,-1 11 0,6 1 241,-2 9 39,6 0 1,-7 6-293,5 1 1,0 4-573,4 8 1,0-1 163,0 4 17,0 0-156,0 9 1,2-3-149,2 6 0,-3-3-63,2 6 0,2-6-209,-1 6 0,0-3-814,-4 4 1221,0-1 162,0 0 0,4-1-199,-1-3 0,0-2 118,-3-5 0,0 0-345,0 1 1,4-11 149,0 0 405,0-9 0,1 7 1,1-4-1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27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23 26141,'0'-11'-3258,"5"5"0,-2 1 3429,4 5 1,-1 5-180,2 2 0,1 8-518,-1 3 1,2-1 101,1 2 0,-1-2-218,2 1 0,-5 2 223,1-5 0,-5-1-1725,4-3 2260,-4 1 0,2-6 0,-5-1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4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33 26141,'11'-4'-2262,"0"-4"0,0 0 1147,0 0 0,0 3 1569,0 5 888,0 5-1150,0 1 1,0 6-931,0 3 1,1 1-208,3 3 694,-3 2 1,9-5 0,-3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6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 33 27779,'0'-10'-4766,"0"3"1,-2 2 3159,-2 5 4324,3 0-934,-4 5-2399,0 2 0,4 3-479,-2 1 0,1 4 413,2 0 0,0 0-763,0 0 0,2-3 1808,1 3-615,-2-3-742,9 0 0,-3-5 530,3 1 0,3-5 1103,1 4 0,3-4 711,6 1 1,3-3 1342,4-1-432,2-5-1336,1 4 1,5-13-353,2 3 1,2-6-517,-2 2 0,-2-8-818,-5 1 496,0-2 1,0-3 0,0-2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8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 26332,'-6'2'-4046,"2"6"1,3 5 2830,1 13 1,1 2 744,3 5 0,-2 9 136,5 2 1,1 8-306,3-1 0,0 3-129,0 1-281,0-5-247,0 4 0,-4-15 868,1-2 0,-6-12 83,2-11 523,-13-2 1,2-10 0,-9-4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0:00.67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1 474 27075,'12'-6'-1669,"3"0"1,-3-3 1185,3 1 0,-1 4 1142,0 4 0,-1 0-112,6 0 0,1 0-165,5 0 1,0 4-266,4 4 0,-4-2 153,0 1 0,4-5-193,0 2 0,2 1 497,-2-1 1,3 0-211,-2-4 1,1-2-501,2-1 0,0 0-211,0-4 0,-3-1-132,-1-2 0,-5-7-402,3-1 1,-4-1-71,-1 0 1,-5-2-109,-2 3 0,-3 1-158,-1-1 0,-5 4-1110,-2-1 1061,-3 3 0,-2 6 868,-3 3 0,0 1 833,-7 2 0,1 0 757,-8 0 203,5 5-687,-8-4 1,5 9-161,-3-3 0,-2-1 255,3 2 1,-3-1 151,0 4 1,3 0-612,3 0-1675,3 5 467,1-4 1,1 5-77,-2-2 0,3-1 71,1 4 0,3-3-1,5 3 1,7 1-201,3 2 277,1-3 922,10-3 0,-3-3 350,3-1 0,1-1 364,1-3 0,2-2 254,1-5 1,4-1-58,0-3 0,3-2 33,4-5 0,-3 0-491,3-1 0,2-2-275,1-1 1,0-4-424,0 1 1,-4 0-722,0 0-93,-6 0-377,-8 0 136,-2 3 291,-7 3 65,-2 1 256,-6 5-293,-5 2 1014,-5 4 0,2 0 1,-4 0 298,-1 0 637,-2 0 219,-6 0-116,3 0-493,-8 0 1,6 0 802,-3 0 223,-3 4-1725,-1-2 1,2 6-307,-2-4 0,4 5-95,-1-3 0,0 4-86,4 1 1,0 1-219,4-2 1,4 5-236,-1 0 1,6 3-339,-2-3 0,8-1 583,3-2 1,8-1 696,3-1 1,3 1 343,1-4 1,1-2 901,4-5-331,-4 0-213,8 0 0,-6-5 102,4-2 0,-1-4 78,2-4 0,2-6-910,-3-5-449,3-9 1,0-1-1,-3-11-912,-3-5 0,-8-1-167,-3 2 1,-7 0 227,-5 6 0,-8 10-761,-6 13 1609,-5 4 792,-1 8 1,1 3 524,5 4 0,0 6-457,0 5 0,-4 7-133,1 3 1,0 4-133,7 4 1,-1 2-185,4 5 1,0 0-103,4 0 1,0 0-302,0 0 1,1 0-1188,3 0-690,2 0 2010,10 0 1,0-1 452,2-2 0,4 0 575,0-4 1,1 0-114,2-4 0,-2 0-142,-1 0 1,5 0-1,2 0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18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90 8293,'0'-15'-312,"0"0"0,0 0-38,0 4 1055,-5 0-369,4 0-95,-4 5 804,5 1-674,0 5 1,0 5-118,0 2 1,0 8-188,0 3 0,0 5-41,0 2-70,0-2 153,0 10 0,0-6-222,0 6-62,0 0 131,0 0 1,0 4-215,0 0 1,0 0 73,0-4-60,5 0 106,-4 0 0,7-1-614,-4-3 351,5-2 166,-3-4 1,2-8-769,-2-3 493,-3-6 510,2-6 0,0-6 0,1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19.1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23 155 8193,'0'-18'-204,"0"-1"1,0 2 203,0-1 371,0-3 49,5 9 583,1-5-335,5 7-238,0-2-499,0 6 87,0 1 1,0 5 90,0 0 0,5 0-191,3 0 1,1 2 218,2 1-289,0 3 114,5 6 0,-2 0 59,4 3 1,0-3 13,0 3 0,-2 0-214,-5 0 196,-5 4 13,-1-6 1,-7 6-223,-1-4-34,-3 0 252,-5-4-302,0 5 273,-5-4 0,-6 4-48,-7-5 0,-8 4-102,-4 0 0,-3 0 91,-4 0-507,4-3 316,-6 4 1,6-1-386,0-1 296,0-4 28,0 5 314,5-13 0,1 13 0,5-9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0.8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232 100 8173,'10'-16'-488,"-3"-2"279,3 2 1428,-4-5-517,0 9-113,-1 1-113,-5 6-356,0 5-120,0 5 278,-5 6-246,-1 6 115,-10 5 1,-1 4 147,-5 0-294,0 9 67,0-5 1,-1 11 202,2-4-565,-1 5 215,-1-3 0,2 6-405,3 3-827,3 7 1158,3 2 1,6 3-167,3-6 283,1-3-564,7-3 246,6-8 137,6-2 1,6-11-140,-2-5 302,6 0-34,2-10 0,0 3-51,0-8-174,1-2 234,-2-5 0,0 0 171,-2 0-585,-3 0 493,9-5 0,-10 0 0,5-5 0,1-1 0,1-2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3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696 44 8126,'20'-5'134,"-1"-2"0,-4-3 921,-3-1-385,-6 5-305,-1 1-199,-20 15 0,1 2 74,-11 10 0,-4 6-25,0 6 1,-4 0-94,-4 6 0,1 2-323,-3 5 1,2 5 288,-4 7 0,2 1-444,-1 3 1,19-32 0,0 1 179,-16 27 1,0 3-98,4-3 0,5-6 109,2-9 0,7-5-16,0-6 0,3-4-41,-3-4 0,3-3-74,5-3 0,0 0 40,0-4 0,4-1-68,-1-2 0,4-3 75,-3-1 248,5-4 0,-3 2 0,5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0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8148,'0'-11'0,"0"4"332,0 0 0,5 4-164,-4-2-177,4 5 32,-5 0 107,0 0-132,5 10 0,-4 0 149,3 12-204,-3-2 118,-1 7 0,0 0-223,0 2 220,-5 8 0,4-2-148,-3 5-32,-2 1-361,5-2 411,-4 4 1,5-7-136,0 4 1,0-8 208,0 1-501,0-8 280,0-2 1,2-4-304,1-4 267,-2-1 0,9-8 388,-4 0 1,5-2-1,0 3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23 210 8196,'-6'-27'364,"0"4"0,0-4-259,3 5-373,1 1 109,2 3 0,0 2 829,0 5-275,0 0-32,0 5-267,0-4-11,0 9-21,5-9 0,1 9-164,6-2-42,-2 1 222,7 7-158,0 1 116,5 5 1,-1 0 39,2 0 57,-1 5-97,0-4 1,-2 8-43,-1-5 1,-2 3-1,-2-3 1,-6 0-94,1-5 133,-6 7-67,1-5 20,-5 3 1,-6-3 59,-5-1-444,0-1 232,-10 2 1,0-5 25,-5 1-760,1-2 538,-2 1 1,3-1 358,-1-2 0,2-3 0,0 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9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0 265 8114,'11'0'-816,"-5"0"238,4 0 989,-8 0-239,7 0 1,-6 2 139,4 1-10,-5-2-222,4 10 360,-6-11-168,0 6 132,0-6 110,4 4-195,-2-2-95,2 2 70,-4-4 78,0 0-130,0-4 1,0 1-760,0-4 261,0-1 138,0 2 0,2-3-204,1 1 156,-1-2-93,2-1 184,-4 1 0,2-1-79,2 4-116,-4 2 241,6 1-49,-6 2 195,0-3-154,0 5-20,0 0 252,4 0-249,-2 0 5,3 0 228,-5 0-196,0 5 43,0-3-2,4 7 0,-1-3 29,4 6-17,-5-2-6,4 1-10,-2 1-10,-2-2 2,7 1-51,-7 1 46,2-2 1,-4 1 5,0 1-48,0-6 39,6 3 1,-5-6 6,2 4-60,-1-5 51,-2 8-1,0-8 231,0 3-227,0-5 1,-4-2 127,0-1-111,-4-3-6,6-6 155,-2 2-145,-1-1 1,2-5 23,-4-3-38,5-2 17,-4 4 0,6-3 42,0 1-177,0-7 130,0 3 1,0 0-6,0 4-7,6 1 9,-6-4 0,10 5-240,-2 2-29,-3 3 257,5 1-672,-9 5 423,9-4 1,-4 9-531,4-3 226,2 3 0,3 6 544,-1 2 0,1 3 0,-4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3.5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8114,'11'0'-216,"0"0"1,-4 0 474,1 0 119,-1 0 0,4-4-181,0 1 0,-3-1 108,-2 4-387,2-5 0,3-1 126,0-6 1,0 6-156,0-2 47,-5 1 1,4-5 46,-3 2 0,2-1 67,-2-1 0,2 5-270,-5 0 209,-1 0 1,1-1-36,-1 1-124,1 4 69,-4-2 1,-4 5-121,-4 0 96,-2 0 0,-1 5 59,0 3 0,-1 2-57,-3 1 46,3 5 151,-9-4-120,9 9 0,-4-8-59,5 5 74,0-4-21,5 2 1,-3-4 63,6 2 1,-1-5 68,4 3 135,0-4-244,4 3 24,8-5 1,1-1-177,6-5 10,-1 0 155,4-5-89,0-1 82,5-5 0,-2-4 6,4 1 0,-5-5-6,2 5 0,-2-6-66,-3 1 428,2-2-219,-7 4 0,1-2 281,-7 4-235,-4 0 53,5 4 106,-10 1-236,4 4-27,-5-4-37,-5 8 0,-1-3-9,-6 5 0,2 0 40,-1 0 0,-1 2-6,2 1 1,-5 0 19,0 4-186,1 1 136,2 2 1,-3 1 178,1 1-153,-1-1-25,5-1 0,2 5 123,1 0-104,4 0 0,-2-3 314,5 3-303,0-3 1,2 7 65,1-4 207,8 5-120,6-8 1,6 9-41,-2-3 88,6 3-157,2 1 0,4 4-110,0 0 114,-5 4 1,2-7 124,-4 3-430,-5-2 155,-5-3 25,-10-3-152,-1-3 93,-5-3 0,-2-1 153,-6-1-244,-4-4 55,-10 5 1,0-10-456,0 2 264,-5-1 134,4-2 1,-8 0-437,5 0 259,-4 0 126,1 0 1,1-2 227,2-1 0,3-9 0,1-4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1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1 123 8170,'17'-12'2089,"-1"1"-1768,-5 1-1459,0 3 660,-4 2 1,-1 5 898,-3 0-112,-2 5-217,4 2 0,-5 8 98,0 3-239,0-2 20,-5 5 0,1-4-236,-4 6 19,-2-1 200,9-1-289,-9-3 159,9 3 1,-8-9 72,6 3 164,-1-3-207,-1-6 251,4-1-228,-9-5 54,9 0 0,-4-9-128,5-2 97,0-7 15,0 0 196,0-9-60,0 4 1,2-7-117,1 4 346,3-5-166,5 3 0,2 0-58,1 2 421,-1 8-281,7 2 1,-7 6 202,6 3-146,-5 2-182,7 5 1,-9 5 58,3 2 30,1 8-123,-3 2 1,3 5 16,-5 1 0,-1-2 109,2 1-489,-6-5 206,3 4 0,-3-9-23,1 3 1,1-3-95,-4 0 0,4-3-373,0-1 331,-3 2 80,5-10 1,-4 6-207,5-6 62,0 0 210,5 0 1,-4-6-36,3 0 1,-3-4-35,-1-1 0,4-4 14,0 0 1,-1-1 186,-3 2 106,0 2-121,0-5 0,-1 7 418,-3-2-212,3 1-122,-9 1 1,5 2 562,-6 1-342,0 4-70,0-2 1,-2 1 135,-2 1 0,2-1-104,-5 4 0,-1 0-46,-3 0 1,0 1 125,0 3-278,-5-2 108,4 7 0,-4-3 119,5 6-409,0-2 82,0 1 1,0 1-23,0-2 0,0 5 24,0 0 0,4 3-48,-1-3 0,2 1 103,-1-2 0,2-1-26,5 1 0,0-1-120,0-3 74,5 2 0,2-3 55,8-1 0,-3-3-36,3-5-163,-3-5 190,4 3 1,-2-8-14,4-1 1,-5-1-1,2-2 0,1-2-8,-1 1 276,-1 0-251,-3 0 1,-1 3 41,-2-3 1,0 6 90,-4 2 0,-1 3-107,-3-3-1,5 4 25,-4-2 0,5 7-233,-6 1 224,0 3-31,0 0 1,0 8-1,0-3 1,0 3-41,0-3 0,0-1-123,4-4 0,-2 4 129,1-2-215,-2-3 193,-1 5-258,0-10 258,0 6-38,0-6-47,0 0 49,5 0 28,-3 0 189,2 0-180,2-6 0,0 0 47,4-4 0,1-1 149,1-1 0,-1 2-190,-1-1 321,2-1-125,-1 1 1,3 4 57,1 0-148,-1 5 0,-2-4 1,0 6 77,3 0-39,-3 0-125,4 0 33,-5 0 1,0 4 89,0 0-302,-5 4 231,4-6 1,-9 4 16,2-3-107,-1-1 86,3 2-74,-4-4 43,9 0 12,-9 0 0,5 0-102,-2 0 102,2 0-1,0 0 1,4-3-3,-3-1 0,-1-3-2,2 3 55,-6-5-52,8 3 0,-7-1-5,4-1 76,-5 2-67,3-1 0,-4-1 47,3 4-39,-2 0-3,2 0-1,-4 2 8,0-2-13,-4-2 1,-3 5-1,-4-3 0,0 4 13,0 4-45,0 3 35,0 3 0,1 1-7,3 1 0,-3-2 0,3 1 0,-2 1-3,2-2 7,2 7-2,0-5 1,4 5 29,-3-3-27,3-1 70,1 3 0,1-5 10,3-1 1,2 2-53,5-1 87,0 0-93,5-5 1,0-1 46,2-5-166,3 0 122,1 0 1,3-1-114,4-3 112,-5-2 4,3-5-92,0-5 75,-4 3 4,4-8-24,-4 5 1,-1-7-3,-1 2 1,0-2-3,-2 1 57,-3 1-43,-5 3 1,-5 3 5,-2 3 155,-3 1-144,-1 5-134,0 1 129,0 5-65,-5 0 0,3 1-68,-6 3 120,1 2-7,1 5 1,-4 1-7,3-2 1,1 1-22,-2 1-14,6-2 24,-8 7 0,9-5-42,-3 2 276,2-1-230,2-2 1,0-1 347,0 2-154,0-6 48,0 3 158,0-3-203,6 0 1,0 0-111,5-6 0,1 0-45,3 0 1,2 0 34,5 0 0,0-4-3,0 0 0,1-4 117,3 0-316,-3 3 189,4 1 0,-4 4 278,-2 0-286,1 0 18,1 4-57,-2 3 36,2 9 1,-5 5 13,1 9 0,-6 3 3,1 4 1,-2 6-56,-5 4 0,-2 7-124,-5 2 0,-1 0 142,-3 6 1,-3-6-27,-3 0 1,-6-11 306,-3-8-287,-2-8 19,0 3 273,-6-14-265,-2 3 1,-4-11 39,0-3-273,-4-1 237,-3-6 1,-1-11 44,1-3-562,5-11 305,-8-3 0,12-6 18,-2-3 0,12 2-112,3-6 0,9 1-238,5-4 194,4-1-674,4 1 561,7 1 299,7-7 0,9 6-182,2 0 304,8 0-44,-3 10 1,0 2-208,-4 10 356,-1 4-35,4 8 1,5 4-157,3 2 35,6 3 6,3 6 0,7 2-241,2 8-1182,2-3 1397,5 9-569,-5-9 358,4 4 0,-8-5-48,1 0 333,-2 0 0,2-1 0,0 0 0,0 1 0,0 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 8158,'0'-26'538,"0"0"0,2 5-269,1 7 0,-2 1-725,3 3 426,2 3 0,1 7 456,3 8-205,1 7 96,5 6-285,-4 12 0,9 3 27,-2 5 46,2 4-68,-5 5 1,5 5 36,-2 0-1202,-3 5 1164,5-3 1,-13 6 149,3-4-214,-7 0-4,1-4 0,-8-9 94,-4-6-74,-1-10 61,-7-3 0,-1-4-478,-3-2 211,-1 2-28,-3-7-867,6 5 716,-3-8 1,3 4-53,-1-2 449,-3-3 0,9 4 0,-3-5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8193,'11'-4'615,"0"1"0,1-4-154,3 3 0,-3-1-379,3 1 0,-2 3 2,2-2-165,-3 1 163,4 2 1,-5 0-959,0 0 651,5 0 1,-4 4 35,3 0-1193,-3 4 1382,0-1 0,3 3 0,3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1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8193,'11'0'798,"1"0"1,-5-3-284,0-1-75,0 0-270,5 4-1684,3 0 739,-3 0 775,15 0 0,-4 0 0,10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199 110 8181,'-13'-13'728,"2"-1"-363,2 1-272,-1-3 1,-3 9-109,-1-1 0,1 6 101,-1-2 1,0 4 361,-1 4-391,3 7 0,-4 6-227,5 5 1,1 1 129,3 3-79,-3 2 126,9 5 0,-4 4-7,5 0 0,0 3-3,0-3 1,6 0-24,5-4-3,0 5 1,10-9 17,-2 1 0,1-11 45,2-4 1,-1-4 405,-3-4-256,3-2 1,-5-10-20,2-2 356,3-8-291,-4-2 1,4-10 246,-3-2-136,3-3-217,-9-6 1,5-1 141,-7-5-366,-3 0 242,-2-1 0,-5 3-411,0 1 164,-5 4-97,-2 3 0,-8 8-81,-3 3 0,-3 10-114,-2 5 0,5 6-302,-1-2 1,3 8 226,-3 3-1019,-2 3 1491,9 6 0,-4 1 0,5 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8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8140,'6'-5'2460,"4"4"-2237,-4-4-230,0 5-1,-1 0-945,-5 0 592,0 0 0,-1 5-599,-3 3 488,3-4-1,-9 6 473,9-8 0,-9 7 0,4-3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4.4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7993,'0'-12'218,"0"1"0,0 4 396,0 0 0,4 3 705,0-3-913,-1 4 0,-2-2-230,3 5 0,-3 2 53,3 6 0,-2 4-34,2 10 1,-3 2-31,3 1 0,-3 8-135,-1 8 0,0-2 77,0 1 0,0 1-160,0 3 1,0 1-362,0 3 1,0-4 232,0 0 1,0-5-516,0-6 0,0-4 306,0-4 1,0-10-742,0-4 485,0-7 1,2-5-676,1-10 1321,3-5 0,5-11 0,0-2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89 133 8184,'11'-12'125,"-5"-3"1,0 9 326,-2-4 1,-3 2 149,3 1 133,-2 4-368,-2-2-563,0 10 190,0 1 0,-4 6-114,0 3 4,-5 3 156,8 3 1,-8 3-196,6 1 105,-6-2 194,8 10-369,-4-10 118,5 8 0,0-7 80,0 2-203,5-3 120,-4-1 1,11-1 123,-2-3 115,1-2-143,10-10 1,-7-1 468,4-5-260,1 0 1,2-6 7,-3-5 1,1-5 8,-4-6 0,-1-5 1,-4-2-92,-2-3 1,-3-3 102,-5-2-819,0 4 444,-5-6 1,-7 8-12,-6 1 1,-3 2-57,0 3 1,-5 6-656,0 1 355,0 9 213,5-1-642,-2 9 564,1-4 1,1 7-295,3 1 677,2 3 0,5 10 0,0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7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56 8334,'11'-6'0,"0"0"0,0-5 1008,0 1-85,-5 3-252,4-3-504,-9 9 223,4-4 65,-5 5-925,0 0 437,0 5 0,-3 1-410,-1 6 285,-5-2 73,3 1 0,-2 1 164,2 3 1,-2-3 131,-3 3-502,5-3 160,-4 0 1,5-1-72,-2-1 220,-3 7 8,9-10 1,-8 11 88,6-6-225,-1 1 144,4-2 276,0 0-283,0 0-2,0 0 184,5 0-189,1 0 0,3-3 49,1-2 0,-1 0 24,5 2 1,4 2 29,0-3-316,-2 3 245,5-4 0,-4 4-214,5-3 207,-5 3-19,4 1 1,-9 0-227,3 0 229,-3 0-42,0 0-292,-6-5 289,-2 4 14,-4-8-111,0 7 51,0-8 0,-4 8-45,-4-5 0,-3 0-165,-3-4 1,-4 0 140,-3 0-701,-2-6 495,1 5 1,0-9 336,0 3 0,0-2 0,0-3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0 176 8326,'11'-20'0,"0"1"969,0-2-533,0 4 1,4 1-21,0 1 1,4 3 89,0 5 0,1-1-500,3 4 46,-2 0 39,2 4 0,2-1-832,1-2 479,5 1 218,-3-2-1482,0-2 1076,4 5 1,-5-5 146,2 2 303,3 3 0,-4-4 0,5 5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8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34 8307,'6'-11'1553,"0"5"-1151,-3 2-1669,-1-2 601,3 5 666,-10-4 0,-6 10 0,-6 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8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321 100 8066,'0'-11'187,"0"0"-90,0 0 1,0 4 305,0-1 0,-6 1-68,0-4 1,-4 4-522,-1-1 1,-1 4 99,-3-2 1,-3 3 16,-3 0 0,-2 1 76,1 2 0,1 1-93,-2 3 0,1 5 61,0 6 1,5 1-35,2-1 1,0-1-52,5 4 1,-4-3-92,7 3 100,2-5 0,0 4 53,5-7 0,1-2 32,3-1-41,2-5 0,5 4 1,1-6-83,3 0 0,2 0 108,5 0 1,0-2 4,0-2 0,-3-2-50,-1-5 245,1 1-198,2 3 1,-3-3 190,-4 3 1,-3 1-118,-3-1 0,1 3 197,-1-3-109,-4 4-305,2-2 35,-6 5 124,0 0 1,-4 2-242,0 1 146,-4 3-43,2 6-79,-5-2 43,5 1 209,0-5-129,6 4-360,0-8 264,6 2 0,3-4 203,6 0 0,4-4 0,-2-2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9.1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90 8066,'8'-12'0,"-1"1"0,-1-3 120,1-1 1,-2 4 83,-5 3 1,4 5 901,0-4-867,0 4-486,-10-2 1,0 7 178,-5 1-104,0-2 98,0 14 1,-4-7 0,1 6 1,-1 2 108,4-1 0,0 3-228,0-3 168,5 4-29,-4-6 0,7 6-153,-3-4 0,3 3 157,-1-3 0,3 0 13,1-4 1,1-1-42,3-3 0,5 1-6,6-4 1,5 0-241,-1-4 0,1-2 76,2-1 0,4 0-64,-1-4 1,5-1 310,-4-2 0,5-7 0,-4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9.5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67 8064,'11'-10'-43,"0"3"334,-5-3 59,4 4-250,-4-5 179,5 0 121,-5 5-51,-1 1-631,-5 5 253,0 0 1,-5 5 107,-2 2 1,-3 3-65,-1 1 0,0 1-3,0 3 0,-1-1-7,-3 4 1,7-3-55,-3 3 1,2-1 67,-2 2 0,1-3-102,3-1 1,-2-1 64,6 4 1,-1-4-27,4 0 0,0-5 0,0-2 1,2 0-90,6-1 1,0 0-78,11-6 1,-1-2 94,4-2 1,4-2-181,-1-5 18,6-5 174,-2 4 0,0-9-24,0 3 1,-4 1 10,0-2 1,-1 6-19,-3-1 1,-3-1-72,-3 3-132,-3-1 147,-6 12 190,3-9 0,-7 9 0,8-9 0,-4 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0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99 9762,'0'11'136,"0"0"0,0 3-27,0 1 1,0 4-121,0-5 1,0 5-206,0-5 112,5 6 49,1-7 0,3 1-158,2-7 0,-3 2-10,7-6 0,2 1-47,1-4 0,3-4 90,1-4-84,1-7 195,-2-1 0,0-7 22,-3 1 0,2 0 5,-5 0 0,0 0-31,-5 0 0,0 1 18,-2 3 0,-3-2 54,-5 5 1,0 4-39,0 4 0,-4 4 11,0-5 1,-5 6-67,3-2 0,-1 4-10,0 4 1,3 2 140,-3 5 1,5-3-97,-2 4 0,2-6 65,2 8 0,0-4-56,0 5 0,4-3 334,0-1-131,4 0 41,-1 0 1,0 0 120,0 0 0,1 0-150,3 0 0,1 0 74,3 0 1,-2 1-69,5 3-127,-4-3 52,2 4 1,-1-3-141,4 1 0,-3-3 87,-1 1 1,-3-2-59,-1-2 126,-5-3 164,4-1-237,-9-4 1,4 0 29,-5-4-180,-5-3 59,4-3 1,-7-5-106,4 0 0,-4-5 131,5 2 0,-5 1-97,4-1 1,1-1 117,3-3 1,1 4-44,3 0 1,-2 3-77,6-3 1,-1 4-99,4-1 0,0 3 39,0 1 1,4 5-192,-1 2 1,1 3 80,-4 1 1,4 1 293,0 3 0,4 7 0,-1 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6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209 684 8064,'7'-7'1063,"-3"-1"-777,-3 1 1,-1-4 145,0 0-203,0 5 0,-1-3-91,-3 5 1,-3 0-244,-3 4 0,-3 0-126,-1 0 0,0 6 209,-4 1 0,1 3-127,-2 1 1,0 0-61,4 0 0,-3 0-60,3 0 0,1 0 103,2 0 1,6 1 78,3 3 1,1-3 7,2 3-30,0-3 59,0-1 0,6 0-69,5 0 61,1-5-7,9 4 1,-9-9 131,7 3 1,-2-3-117,1-1 1,2-1 108,-5-3 0,4 2-100,0-5 183,-3-1-157,0-3 0,-5 1 62,0 3 0,-1-3 15,-3 3 1,-1 0 55,-2 1-2,-3 3-277,4-2 206,-5 5-260,5 0 149,-4 5 16,4 1 1,-5 1 38,0 1 1,1-6-5,3 2 1,-2-3-1,6-1 1,-1 0 7,4 0 0,-4 0 81,1 0-75,-1-5-10,4-1 1,0-5-74,0 0 0,0-5-7,0-2 1,0-4-143,0-4 1,0-7 88,0-8-413,0-2 188,1-5 1,-2-3 367,1-4 0,1 2 0,-2-1 0,1 9 0,1-3 0,-5 12-54,0 3 1,-4 5 53,1 5 0,-4 6 37,0 3 0,0 1-25,0 3 1,0 2 163,0 1 381,0 4-208,0-2 1,0 7-191,-4 1 1,2 3 57,-1 6 0,0 3-39,0 3 1,1 9 430,-2 6-428,4 1-60,-6 9 0,6-4 65,-4 5 1,2 5-214,2 3 1,-3-4 106,-1 0 1,0-3-346,4 0-438,0-1 650,0-5 0,0-1-108,0-5 0,0-6-59,0-5 0,5-1-590,3-7 810,2-3 0,-4-2 0,-2-3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8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45 8288,'-17'-5'0,"-4"-1"-10,3-5 1,1 1-117,-2 3 0,1 2 579,-5 5-219,-4 0-441,4 5 1,-7 1-427,4 5 1,0 1 41,5 3 591,-2-3 0,6 4 0,1-5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4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738 111 7935,'6'-5'0,"0"-1"380,-6-5 0,0 4-31,0 0 0,-2 1 76,-2-2 1,-2-2-99,-9 3 0,-7 1 86,-8-2 0,-8 2-38,-6-1 1,-6-1 35,-9 4 0,2 0-363,-6 4 1,6 4 195,3 0 0,1 4-265,9-1 1,2 7 95,9 0 1,9 1-1076,1-4 373,9 0 1,3 0-400,7 0 1,8-3 367,3-1 1,7-1-178,0 1 1,7 2 579,1-5 1,1 3 254,7-4 0,4 1 0,6-4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2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67 187 8293,'11'-1'-4,"0"-2"0,0 1-29,0-2 0,-4 3 341,1 1 194,-1 0 1,4 0-470,0 0-222,0 0 239,0 0 1,1 0-92,3 0 0,-1 0 122,4 0-28,-5-5-19,8 4 0,-7-9 34,4 3-192,-5-8 141,8-2 0,-9-2 7,3 1 51,-7 5-48,-4-3 0,-4 1 31,0 0-329,-4 5 285,-7 1 1,-7 8-176,-3-3 0,-6 8 41,-3 3-111,-2 8 205,-1 2 1,4 8 29,0 2 0,3 3-1,-4 0 0,7-3 22,1 3 0,5-4 147,6 3 0,5-1-193,2 2 312,3-3-269,6-11 0,6 1 375,7-7-149,3-3-13,1-2-430,5-5 122,1 0 1,5-5 192,0-2-1176,0-3 717,5-7 0,1 1 339,6-7 0,-1 2 0,0-2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5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67 8365,'-3'-19'0,"-1"1"-119,-5 5-473,8 2 1743,-9 6-762,4 15 0,-5 3 63,0 13-87,5 2-176,-4 10 1,4-2-295,-5 4 0,3-4 105,1 5 0,5-4-316,-2 3 192,3 1 1,1-2-172,0-3 221,0-1 1,5-1-67,2 3-809,3-8 328,1 8 621,0-14 0,5 10 0,1-6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7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8220,'7'-4'1228,"0"1"-750,-4-6-210,7 8-1284,-9-4-213,4 5 1229,-5 0 0,0-5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4.4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177 100 8045,'12'-11'-589,"-6"-1"502,2 2 113,-5 3 13,1-3-13,-4 10-22,0-6-8,0 6 11,0 6 0,-3-4 1,-1 5 0,-4-4 19,0 0 0,2-1-16,-1-2 0,3 0 15,-4 0-38,2 0 0,-6 0 3,1 0 21,5 0-10,-4 0 0,8 0 119,-5 0-108,4-5 54,-2 3-58,5-2 134,0 4 27,0 0-30,5 0-62,1 0 1,2 0-11,-1 0 233,-4 0-250,1 0 0,-2-2-39,1-2 129,-2 4-295,4-6 234,-5 2-220,0 2 73,-5-3 0,3 2 17,-6-1 0,5 1-101,-4 3-19,4-6 68,-7 6 0,8-6 85,-6 6 0,6-1 51,-2-2 204,3 1-260,1-3 1,1 7 368,3 1-145,-2-1 127,7 2-117,-3 2 0,2-2-150,-1 4 1,-4 0 24,5-4 0,-6 1-148,2-1 147,-3-4 44,-1 6-179,0-2 0,-1-2-35,-3 1 0,-2-1-199,-5-2 1,0 0 58,0 0-230,-5 0 43,4 0 213,-4 0 1,5 0-104,0 0 0,1-2 18,3-1 0,1 1-161,2-2 444,3 4 0,-4 4 0,5 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5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77 8182,'16'0'-341,"-4"-3"-43,3-1 1,-3-3 422,-1 3 0,0-1 913,0 1-867,-5 4-119,-1-6 149,-5 6-246,0 0 260,-5 0-229,-1 0 64,-5 0 1,-4 0 52,0 0 0,1-3 22,3-1 0,-1-3-110,2 3 0,-1-1 56,-1 1 0,5 4 5,0-4 1,1 1-71,-1 0-18,-3 1 78,8-3-11,-3 5 98,5 0 0,5 4-77,3 0 1,2 3 172,1-3 0,-1 4-35,2 0 0,-1-2 62,-1 1-175,2 1 0,-3-1 12,-1 0 0,0-3 11,-4 3-32,0-5-95,-4 4 119,0-2-15,0-2 1,-5 3-52,-2-5 0,-3 0 0,-1 0 1,3-2-93,1-1 1,0 1 114,-4-1 3,5-4-2,0 7 1,3-6 64,-1 2 5,1 2 72,3-2-135,0 4 192,0 0-140,4 0 0,-1 1 12,4 2 1,-3 0-78,3 4 0,-4-3-107,0 3 1,-1-3-52,-2 4 1,0-5 175,0 4 0,-5 1 0,-1 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7.0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56 166 8436,'7'-4'-825,"1"0"0,-4-3 444,3 3 718,-5 0-227,8 0 0,-8 2 43,6-1 59,-6-3-100,9 4 1,-11-4 137,4 2-58,2 4 33,-4-6-165,2 6-65,-4 0 173,0 0-363,0 6 214,0-6 1,-1 9-5,-2-5 25,1 4-35,-2-2 1,2 4-2,-2-2 0,4 1 9,-4-1 1,2 5 37,2 2 0,-3 1 18,-1-2 0,0 0 5,4 5 1,0-5-16,0 5 1,0-2-1,0 1 1,0 3-14,0-3 0,0-1 6,0 2 1,0-2-97,0 1 0,0 2 92,0-5 1,-4 0-111,1-5 1,0 1 84,3 1 1,-4-2-76,0 1 1,0-3 45,4-1 0,0-4-16,0 5-7,0-5 28,0 7-2,0-10 4,0 6-2,0-6 0,0 0-3,0 4 79,0-2 8,0 2-78,0-4 186,-5 0 17,4 0-157,-4 0-18,5-4 1,0 1-104,0-4 136,-4 5-192,2-8 147,-3 3 0,5 0-31,0 0 1,-3-1-15,-1-3 1,0-1 9,4-3 1,0 3-3,0-3 1,0 2 44,0-2 1,0 0 4,0-4 1,0-1 94,0 5 1,0-4-34,0 1 0,1-3 13,3-1 0,-1 3-13,4 1 0,-4 0 22,5-4 0,-6 1-74,2 2 0,1-1 3,-1 1 1,3 0-124,-4 1 1,5-3 129,-4 7 0,-1-5-146,-3 5 124,6-1 1,-6 4-198,4 0 154,2 5-14,-4 1-86,2 5 55,-4 0 0,0 2 11,0 1 0,0 0 16,0 4 150,5 0 0,-3 4-132,1 0 1,-2 1 99,-1-2 1,0 3-32,0 1 0,0 0 128,0 4 1,0 0-75,0 0 0,0 3 32,0-3 0,-3-1-137,-1 2 1,-4-1 69,0 4 0,2 1-269,-1 3 264,-1-3-70,-2 9 1,2-9 0,1 3 1,-1 1-19,-3-1 1,4 1-32,0-2 1,3-2 84,-4 3-26,6-3-14,-3-6 1,1 3 31,1-5 1,-1 1-21,4-1 0,-3-7-19,-1 3 0,0-3 33,4 4-69,0-6 62,0-1 13,0-1-6,0-2-21,0 3 353,0-5 21,0 0 217,5 0-254,-4 0-284,4-5 69,-5 3 0,4-4-200,-1 3-51,1 2 183,-4-4-45,0 5 1,1 0-114,3 0-24,-2-5 60,2 4-156,-4-5 193,0 6-889,0-4-213,0 2-624,0-2 1069,0 4-839,0 0 1523,0-5 0,5 4 0,1-4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6.7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474 177 8218,'5'-11'571,"-4"-1"-400,3-3 0,-3 3-989,-1-3 0,-1 3-60,-3 1 1311,-2 0 0,-6-1-258,-3-3 1,-1 6-93,-2-2 0,-3 4-121,3 0 0,-3-2-1,-1 6 1,4-1 99,-1 4 0,1 5 156,-4 2 1,-2 8 104,-1 3-187,2-2-108,-4 10 1,5-8-66,-1 8 80,2-3 4,-2 4 1,7-4-152,1 3 0,3-2 65,0-3 0,6-2-20,3-1 1,1-1 44,2 1 0,9-1-13,2-7 0,4 2-38,0-1 109,1-5-60,7-2 1,-2-4 33,2 0 0,-1 0-31,-1 0 1,2-6 36,-1-4 1,1-7 51,3-4 0,-2-3 4,5-1 1,-4-2 46,1-2 0,-4-2 195,-4 5 1,2 4-43,-5 3 0,-4 7 20,-4 1-326,-4 5 0,1 16 172,-4 5 0,0 6-142,0 4 1,0 4 67,0 8 1,-4 2-172,1 5 0,0 1 117,3-1 0,-4 4-119,0-1 0,0 9 89,4-5 0,0 0 1,0-6 1,0-1-200,0-1 1,0 0 106,0-2 0,0-8-333,0-7 0,0-3-454,0-1-282,0-5 589,0-6 584,0-11 0,5-11 0,2-6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7.2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34 286 8095,'16'-33'0,"1"0"-181,5 0 1,0 1-267,0 2 1,-4 5 70,1 6 1058,-1 3-438,-1 10 1,3-3 6,-5 6 1,0-4 87,-5 3 90,1 0-107,-5 4 29,0 0-89,-6 0 32,0-5-205,-6-1 1,-3 0-143,-6 2 1,0-1 57,4 2 0,-3 0-127,-1 7 1,-5 2-13,2 5 0,1 5 84,-2 3 1,4-2-22,-3 1 27,5 1 0,-7 2 1,5 1-24,2 1 1,2-2 12,4 2 0,-2-1 2,5-1 0,1-2 12,3-1 111,0-4-89,5-3 0,4-1 45,6-3 1,5-2-45,-2-2 1,3-5-28,1-2 0,2-8 24,1 1 14,-2-7-5,4 1 1,-1-6 37,-1-3 1,2 3 2,-6-3 0,0 4 182,-3 3 56,-1 3 32,-11 5-287,4 5 1,-10 2 50,4 8 0,-2 4 0,-2 7 0,0 3 48,0 7 1,-4 4-6,0 4 1,-3 0-49,3 0 1,-4 5-11,0 2 1,0 2-62,0-2 1,0 2 21,4-5 1,1 7-393,3-4 191,0 0 100,0-7 1,3-3-285,1 0 1,3-7-496,-3-1-205,5-5 1075,-3-11 0,5-1 0,-1-5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7.8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153 342 8205,'5'-12'-516,"1"-3"516,0 3 0,4-1 235,-2 5 31,-3 6-85,-1-2-71,2 4 0,-2 4-362,4 4 1,-2-2-92,-3 1 322,-1 1 1,6 2 15,-4 1 212,0-5-101,0 0 1,-1-6 69,4 0-79,0 0 0,1 0-143,-1 0 0,-4-2 96,0-2 1,3-2-154,-3-5 0,0-1 7,-7-3 1,2 3-137,-6-2 0,-3 3 180,-4 3 1,-5 0-32,2 4 1,-3-3-26,0 3 0,-2 0-92,1 4 0,0 5-16,0 2 1,4 3 88,-1 1 1,4 0-93,0 1 170,0-2 1,14 1 48,-3 1 0,4-6 5,4-3 1,3-2-6,8-1 0,3-4 0,8-4 183,-3-2-99,9-1 0,-4-3-115,5-1 353,0-5-181,5 3 0,-2-5 149,4 0 0,-3-4-85,3 1 0,-3-2 23,4 1 1,-9 4-54,1 0 1,-8 6 160,1 9 0,-4 3-90,-4 8-333,-2 2 202,-5 10 0,-3 2-107,-1 8 1,-4 3 79,0 8 0,-3 2-110,-3 5 1,-3 2 149,-6 1 0,-5 9-304,-5 6 0,-1-1 282,-6 2 1,4-5 39,0 5 0,-2-6-132,0 2 1,2-11-179,3-4 0,3-8-274,1-3 214,5 0-24,-3-15-793,5 8 488,5-14 553,1 4 0,10-10 0,1-1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8.1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67 100 8304,'4'-6'229,"-1"1"-407,4 5 0,-3 5 191,3 3-62,-4 1 1,6 6-165,-1 0 529,2 4-240,-4-2 1,3 1 42,-1-4 1,2 1-144,1-4 0,0 3 143,0-8 0,1 0 129,3-3-199,-3-2-28,9-5 0,-8-8-35,6-6 1,-6-4 35,2-4 0,-4 3 7,-4-2 62,3 1-72,-8 2 0,1 1-6,-6 3 1,-5 2-4,-7 5 1,-7 1-222,-7 3 0,-5 2-135,-2 5 1,0 1-524,-4 3 869,5 2 0,-8 10 0,3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6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222 419 7871,'6'0'1200,"-1"0"1,-5-1-958,0-3 0,0 2-25,0-6 1,-5 6 48,-3-2 0,-5 0-104,-2 0 0,-3 0-118,3 4 1,-3 0 23,3 0 1,-5 2-178,2 1 1,2 4-63,1 8 1,0-1 98,5 4 0,-4 1-3,7 2 0,2-2 36,2-1 0,1-1-161,2 2 1,5-2 13,2-2 1,7-7 103,1 3 0,0-7-62,0 0 1,-1-3 84,4-1 0,-5-5-20,2-3 1,-3-1 9,0-3 1,-2 0 115,1-2 0,1 1-59,-2-1 1,-3 5 136,-3 2 1,0 4 96,0-5 141,0 5-160,-4-1-147,4 4 1,-2 1-51,1 2 0,0 4 124,0 3-217,-1 2 0,6-1 113,-4-1 0,4 2-189,0-1 0,1-1 0,3 2 0,-1-3 102,-1-1 0,2 0 56,-1-4 0,3 3 82,1-3 0,0 1 296,-4-1-131,0-3 157,0 4-55,0-5 134,-5 0-233,-1-5-178,-5-1 0,0-5-156,0 0 0,-4 0 48,0 0 1,1 2-158,3-2 0,0 3 64,0-7 1,3 3-132,1 1 1,6-4 70,1 0 1,1 0-241,7 5 1,0-1 4,7-1 0,-1 5-136,4 0 1,-4 4 134,5-1 0,-2 4 139,1 0 0,-2 4 41,-4 4 0,-3 1 249,-1 3 0,0-1 0,-4-1 0,-4 0 0,-4-2 0,1 1-47,3-3-142,0 0 999,-5 0-443,-1-6 314,-5 0-74,0 0 404,0-6-183,0 0 30,-5-4-555,-1-1 0,-5 1-30,0 2 0,0 4-97,0 4 1,-2-4 41,-1 0 0,1 1-129,-1 3 1,-2 3 94,1 1 1,0 4-302,5 0 0,-1 2 71,-1 1 0,5-1-157,0 2 0,0-5-77,1 1 96,0-2 1,6 6-16,0-1 1,6-5 122,0-2 0,5 0-66,-1 0 1,6 0 95,3-4 1,-2 0 28,1 0 0,1 1 31,3 3 1,0-2 129,0 6 0,0-1-103,0 4 1,0 1 163,0 3 0,-4 2-105,1 5 0,-5 4-52,0-1 1,-3 6-61,-3-2 0,-4 4 72,-4 0 1,0-2-131,0-2 0,-6-2 54,-5-4 1,-1-3-29,-7-1 0,1-3 91,-4-5 0,1-5 19,3-2 1,-6-4-229,6-4 0,-4-4 105,8-6 1,-5-3-156,5-6 0,-1 2 62,3-1 1,6-1-77,3 2 1,3-2-27,3 1 0,9-1 83,6-2 0,8 1 28,3-2 1,4-1-1,4 2 0,2-5 266,5 5 0,0 2-70,1 5 0,2 5 238,1-2 1,-2 4-128,-5 4 0,-8 0 165,-8 4 1,-2 2 170,-5-3-250,-2-2 0,-10 0-168,-2-5 0,-3-1 77,-1 2 0,-5 0-220,-2 3 0,-4-2 53,-4 5 1,2 1-133,-6 3 1,5 0-58,-5 0 0,1 4-8,-4 4 1,4 3 55,-1 3 0,5 0 33,0 5 1,1-3 22,3 3 1,3-2 7,4-3 1,2 0 46,1 5 1,1-7-41,2-1 0,7-1 5,5-7 0,8 5 2,0-4 1,6-2-6,0-6 0,3-6 9,1-5 0,0-5 2,0-2 1,4-2 309,0-5 0,0-4-101,-4-4 0,-4-5-115,0-3 1,-3-3-142,4-8 0,-10 1 230,2 0 1,-12 10-25,-2 4 0,-8 8 10,-3 7 1,-3 6 19,-5 9 0,0 1 2,0 2 1,3 3-174,1 5 1,0 7 66,-4 3 0,-1 3-48,2 5 1,-1 5 197,-1 7 1,5 2-75,0 1 1,0 0-8,1 0 1,0 0 2,2 0 1,2 5-48,-1 3 1,1-4 1,2 0 0,0-3-444,0-1 0,4 0 200,0 0 0,3-4-437,-3-4 1,3-6 284,-3-5 0,3-5-195,-3-1 1,-1-7 25,-3-1 0,0-3 30,0-8 0,-4 1 486,-4-8 0,-7 0 0,-2-4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9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8394,'0'-6'-1589,"0"-3"1850,0 7-169,0-8 91,0 9 86,0-4 0,0 0 11,0 4-46,0-4-12,0 1-97,0 2 3,0-3 0,0 4-35,0-3 7,0 3-98,0-4 52,0 5-53,0 0-34,0-5 17,0 4 52,0-4-3,5 5 0,-2 0-21,4 0 1,-3 0 79,3 0-10,0 0-41,4 0 317,1 0-283,-2 0 4,1 0-43,1 0 15,-1 0 0,-4 2-182,0 1 243,1-2-128,3 4 60,-1 0 0,0-2-14,-2 4 24,1-4 0,-6 3 56,4-3-83,-4-2-1,7 9 0,-9-7-16,2 4 62,-1-4-37,2 6 6,-2-8-20,3 10 1,-5-9 10,0 5-33,0-4-5,0 6 37,0-7-342,5 8 328,-4-10-499,4 6 127,-5-6-1795,0 0 1356,-5 0 794,4 0 0,-9 4 0,4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1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77 8476,'6'-11'-581,"0"1"-145,5-2 1769,-5 1-114,4 0 76,-9 5-353,4 1-188,-5 0-285,0 4 0,-5-4-124,-2 5 1,-8 0 74,-3 0 1,-3 0-104,-1 0 1,-1 0-76,-4 0 1,0 0 7,-2 0 0,-2 0-81,1 0 0,3 4 121,1 0 0,-1-1-95,2-3 1,-1 0 40,4 0 1,5 0 30,2 0-63,-2 0 25,5 0 136,1 0-70,6 0 1,5 0 0,0 5 7,0-4-35,0 4 35,0-5-9,5 0 1,-4 1-1,3 3 1,-2-2 60,2 6 0,-3-4-57,2 3 1,-1 1 7,-2 2 1,0 1 5,0 1 0,0 0-4,0 3 1,0-2-18,0 5 1,0 1-6,0 3 0,0-4-59,0 0 0,0 0-14,0 5 1,0-1 8,0 0 1,0-2-19,0-1 1,0 2-151,0-3-3,0-2 193,0 0 1,0-5-365,0 0 1,0 0-633,0 0-230,0-4 631,0-3 641,0-4 0,-5 0 0,-1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4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266 56 8476,'-11'-5'-108,"3"4"76,1-3 0,3 0 331,-3 0 1,0 0 60,-5 4 1,5-1-118,-1-3 0,-2 3 17,-5-3 1,-1 3-290,1 1 1,3 0-19,-3 0 1,-1 0 1,2 0 0,-2 0-230,1 0-286,3 0 1,-3-1 152,8-3 408,2 3 0,0-9 0,-1 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7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 29 11350,'0'-8'-2077,"0"2"2216,0 3 0,0-3 309,0 2 493,0 3-559,0 6 0,0 2-147,0 8 0,0-1-44,0 0 0,-1 3-172,-2 5 1,1-3-161,-2-1 0,2-1 158,-2 2 1,3 0-58,-3-4 0,3 3-814,1-3-435,0-1 674,0-2-407,0-1-309,0-5 1329,0-2 0,-5-4 0,-1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96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67 100 8687,'11'-23'-32,"-3"6"63,-1 3 1,0 1 270,4 3 1,1 2 41,-2 1 0,7 4-130,1 0 0,3 1-71,0 2 218,2 0-223,-1 5 0,-5 1-84,-2 6 0,-3-2 85,-1 1 0,-4 1-220,0-1 1,-4 1 16,0 2 28,-6-1 33,-3 8 0,-5-8-106,0 5 0,-5-4-70,-3 1 0,-2 1-96,0-2 0,-1 1 162,-1-4-724,-4 0 541,4 0 1,-2-4-284,6 1 0,-1-4-270,6 2 850,-5-3 1,6 2-1,-3-5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9.2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0 8545,'6'0'564,"4"0"-36,-8 0-264,7 0 0,-7 2-18,2 1 0,-4 3-36,0 5 1,4 0-230,0 0 0,0 5 125,-4 3 1,0-3-261,0 3 0,0-1 36,0 5 0,0-2-20,0-3 1,0 3-118,0-3 1,0-2-756,0-2 278,0-1 231,-6-2 1,4-5-131,-5-3 111,0-6 236,0-3 284,-3-5 0,4-5 0,-5-2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9.5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1 110 8545,'11'-15'0,"0"1"0,0-6 0,1 7-206,3-1 1,-1 5 159,4 2 1,0 4 193,4 0 1,1-2-68,-2 1 0,0 2-10,-3 6 0,2-2 73,-5 6 0,0-2-11,-5 6 0,0 3-19,-2-1 0,1 5 16,-6 0 0,0-2-310,-3 1 265,0 1-55,0 3 0,-4 0-93,-4 0 0,2 0 88,-1 0 1,1-4-125,-2 1 0,0-5 35,4 5 57,1-5 13,3 1 1,0-7 40,0-1 0,2-1-42,5 2 1,2 0 140,9-4 1,0 0-164,5-4 0,0 0 6,3 0 1,2 0-102,5 0 0,-1-2-241,-3-2 1,-2 2 92,-5-5 0,-1 3-651,-3-3 911,-6 4 0,-3-7 0,-3 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20.11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15836,'0'-6'-2697,"0"-4"2097,0 9 652,0-9 1,4 8 304,0-6 1,1 6 536,-2-2-930,4-2 181,-1 5 1,3-4-277,-1 5 1,2 0 659,5 0 1,-1-1-688,4-3 1,-3 3 579,3-2-1321,-5 1 565,8 2 1,-8 0 450,1 0 0,-2 0 1,0 0-1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4.12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305 34 11897,'6'-5'-521,"-1"4"1166,-5-4-1001,0 0 496,-5 4 1,-3-4 160,-6 5 0,-3 0-17,-6 0 1,3 0-224,1 0 0,-2 0 215,3 0-317,-3 0 42,0 0 1,0 0-169,3 0 0,-3 0 134,7 0 1,-1 0-5,4 0-24,0 0-1987,0 0 1994,5 0 1,6-5 0,6-1-1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4.7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243 56 10137,'4'-12'-727,"0"1"185,4 0 1557,-6 0-602,3 5 0,-4 1 56,2 5-562,-1 0 1,2 0 292,-8 0 1,-2 5-52,-5 2 0,-2 3-75,-1 1 0,0 0 142,-5 1 0,3-2-305,-3 1 96,-2 1-64,4-2 1,-1 3-168,-1 1 1,6-1 168,-2 1 0,3-1-134,1-3 0,0 2 189,0-1-50,5-1-36,1 2 124,5 3 0,1 1-96,3 3 0,2-3 81,5-5 1,4 0 1,-1 0 1,3-2 20,-3-1 0,-1 2 42,6-3 0,-5-1 10,0 2 0,2-5-43,-1 5 1,0-6 49,0 2 0,-3 0-175,3 0 0,-3 0 80,0-4 1,-1 0-143,-1 0 1,2 0 10,-1 0 0,-4 0-636,0 0 178,-5 0-358,4 0 906,-6 0 1,0-5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23 7895,'11'0'-64,"0"0"121,0 0 129,0-5 885,-5 4-310,-1-4-567,-5 5 0,-1 0 35,-3 0 0,-3-1-30,-8-3 0,2 3-217,-5-3 0,0 3 107,0 1 1,-3 0-180,3 0 0,-3 4 60,-1 0 0,3 2-110,1-2 0,1 4 30,-2-5 1,3 5 50,6-4 0,-4 4 91,3-1 1,-2-1-2,5 2 0,2-4 115,-1 3 1,4 0-88,0 4 71,-3 0 0,4 0-73,-2 0 1,4 0 29,0 1 1,0 2-20,0 1 1,0-1 4,0-3 0,3 4 15,0 0 1,1 3-9,-4-3 0,0 3 48,0-3 0,0 3-38,0-3 0,0 3-71,0-3 0,-1 3 57,-2-3 1,1 1-129,-2-1 0,0-3 91,0 2 0,-1-1-8,1-2 0,3 0 5,-2 0 0,-3-3-6,3-2 0,0-2-52,3 4 86,0-6-153,0 3 146,0-5-1253,0 0 332,0-5 287,0 4 1,0-5-326,0 2 1,0 1-254,0-3 500,0-2 655,-6-3 0,0 0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6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7904,'0'-6'-447,"0"0"1031,0 3 1,1 1-123,3-2 1,2 4-26,5 0 0,1 0-100,3 0 0,2 0 26,5 0 1,2 0-164,1 0 1,0 0 43,4 0 1,4-2-268,4-2 0,1 4 95,-1-4 1,-2-3-535,6 0 1,-2 1 125,1-1 1,1-1-31,-8-3 0,1 1 22,-8 3 1,-2-1-744,-6 4-27,-2 0 243,-9 0 477,-3 2 0,-5-3 394,-2 5 0,0-1-63,-4-3 1,3 2 72,-3-5 1,1 3-11,-2-4 0,2 6 314,3-2 393,-3-2-6,-1 5 590,-3-9-650,4 9 1,-1-4-178,0 5 0,3 2-63,-3 1 1,3 0-236,-4 4 0,5-4-103,-4 5 1,3-1 310,-3 4-329,4 0 1,-2 0-168,5 0 1,0 1 94,0-2 0,0 3-137,0 1 1,5-2 77,2 3 1,8 1-28,3-1 1,5 3 140,2-3 0,0 4 96,4-5 0,-4 5 101,0 0 1,-3-3-116,-3-1 1,-5 1 32,-6-2 1,-3 1-45,-5-4 1,-2 0 71,-1 0 0,-8-4-96,-8 1 1,-6-2-77,-4 1 0,-4-1-148,0-2 0,-3-3-350,-1 3 1,-4-3-718,5-1 0,-1 2 567,4 1 0,4-2 649,4 3 0,-3-3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5.1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8585,'8'-7'-41,"-2"0"1,-3 3 51,1-3 160,2 4 150,0-2 0,4 10-231,-3 2 0,3 7 162,-2 1 1,-2 6-3,1 0-11,0 2-93,0 8 0,2-4 55,-2 3 1,0 2-10,0-3 0,-1 6-80,1 2 0,2-2 179,-5-5-468,4 2 148,-6-9 0,2 4-320,-4-4 0,0-3 193,0-1 0,0-4 117,0-3 1,0-5 41,0 0-1714,0-4 1058,0 1 0,0-5 653,0-2 0,-4-4 0,-2-3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1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100 100 15685,'0'-6'-3291,"0"1"2052,0 5 2200,0 0-832,-5 0 246,3 0-105,-2 0-165,4 0 1,0 1-874,0 3 804,0-3 2,0 4-700,0-5 410,0 0 115,4 0 68,3 0 21,3 0 0,0-1 288,-2-3 0,-2 3-35,-3-3 0,-1 2-169,2-2 1,-2 3 60,2-3 1,-3 2-410,2-2 1,-3 3 116,-3-3 0,0-1 44,-4 2 1,0-5 51,-4 4 0,-1-3 100,2 4 0,-1-5 37,-1 5-1,1-5 119,1 4 0,-2 1 5,1 3 0,4-4 146,0 0-359,4 1-92,-7 3 346,9 0-58,-4 0 98,5 0 12,0 0-255,5 0 225,1 5-197,6-4 1,-2 4 163,1-5 0,1 0-174,-2 0 1,5 0 6,0 0 0,1 0 31,-2 0 0,3 0 1,1 0 1,3 0 17,-3 0 0,3 0 7,1 0 1,-4 3-28,1 1 0,-5 0 0,5-4-1,-6 4-49,2-1 0,-4 2-40,-4-1 1,3 1-68,-2 2 1,-4 3-102,0-3 1,-3 3-59,-1 1 0,0 1 29,0 3 1,0-2 30,0 6 0,-3-1-27,-1 4 0,-4 4 165,5 0 0,-5 1-8,5-2-265,-6-2 338,8 4 0,-8 0-22,6-2 0,-5 1 89,4-4 1,1 0-34,3 0 1,-3-1-100,-1-3 1,0-2-274,4-5 0,0 0 38,0 0 0,0-3-627,0-1-131,0-5 155,0 3 751,5-5 1,-2-1 643,3-3-389,-3 3 1,12-9 0,-3 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77 122 14076,'6'-5'-1969,"0"4"2223,-1-4-346,-4 0-265,4-1 617,-5 0-270,0 1 1,-2 1 164,-1 1 66,2-1 103,-10 4-631,5 5 1,0 1 130,-2 5 0,4-3-43,-3-1 156,5 0 0,-4 4 80,6 0 1,0-3-83,0-1 1,2-4 48,2 0 0,2 2 44,5-1 1,-1-1 57,2-3 0,0 0 2,3 0 0,0 0 157,4 0 0,1-5 65,-6-2 67,1-2-225,-4-3 1,-1 1-214,-3 0 1,2-3-203,-6-1 0,0 1-90,-7 7 0,-4-3-232,-6 3 208,2-3 348,-9 4 1,0-3-242,-4 6 0,-2-1 145,6 4 0,-1-4 222,-1 0 1,2-4 0,-2 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7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0 100 19952,'5'-17'-4954,"-2"1"3999,4 5 1,-3 0 735,3 0 1,-4 0 215,0 0 0,0 5-33,0 2-122,-1 3 391,2 1 0,-4 5-1040,0 2 0,4 4 762,0 4 1,0-2 136,-4 6 0,0-1-277,0 4 0,0 0 127,0 0 0,0 2-184,0 1-175,0-1-80,0 3 1,-4-6 167,0 2 1,0 2-10,4 1 1,0-1-96,0-2 1,0-1 448,0 0 1,6 5 0,0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7.03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15364,'6'0'3015,"4"0"-1895,-9 0-438,4 0-1,0 0-786,-4 0 326,9 0-1563,-9 5-742,4-4 1994,0 4 0,-4 0 0,4 2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5.5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77 8148 7829,'0'11'-184,"0"-4"512,0 1-205,0-6 129,0 3-109,0-5 0,0-1 130,0-3-29,0 3 7,0-9-36,0 4-123,-4-5 43,2 0-31,-3 5 8,5-4 1,-1 5 113,-2-2-211,1-3 83,-2 4 0,4-2 95,0 1 54,0 0-150,0-4 0,0 0 83,0-1-48,0 2-29,0-1 1,0-1 45,0-3-27,0 3 5,0-9-85,0 9 59,0-9 1,0 7 101,0-4-181,0 5 65,4-8 1,-2 8-114,1-1 153,-2-4-51,-1 1 0,0 0-66,0 3 80,0-4-17,0 6 1,0-9 12,0 3-12,0 2 13,0-5 26,0 9-50,0-9 1,0 4 61,0-5-212,0-1 142,0-3 1,0 2 54,0-1 67,0 1-121,0-3 0,0 4-161,0-2 173,0-4-14,0 6 1,0-5 194,0 2-186,0 3 4,0-9-98,0 9 82,-4-4 1,2 0 45,-2-2-114,-2 2 63,6 0 0,-9 1-35,5 0 0,-1-4-14,2 0 0,0 3 84,-4 1-36,4-1-10,-2 3 1,4-6 13,-3 3-10,3-3-16,-4 7 1,5-8 15,0 5 0,0-3 22,0 3 113,0-4-142,0 6 0,0-6 60,0 4 125,0-5-84,0 8 1,0-8 47,0 6 1,2-2-80,1 1 1,-2 2-3,3-6 1,-3 6 37,-1-2 1,2 1 12,1 0 0,-2 0-35,3-4 1,-2 4-3,-2 0 0,0-2 2,0 1 0,0-3-12,0 3 1,0 0-148,0 4-55,0 0 180,0-5 0,0 4-155,4-3 0,-2 1 21,1 0 0,-2 2 40,-1-3 0,2-1 39,1 1-4,-2-4-20,4 7 0,-3-8 1,2 5 1,-4-4 16,4 0 1,1 2 95,-1-1 1,3 2-81,-3-2 0,1 1 99,-1-2 1,-2 3-109,5 1 0,-3 1-3,3-4 1,-4 1-16,1-2 1,0-1-3,0 1 0,3 2 18,-3-1 0,3 0-11,-3 0 0,3-2-2,-3 6 1,1-6 3,-1 2 1,-2 0 40,6 0-43,-6 4 5,2-6 0,0 6 11,0-4 1,1 0 18,-1 0 1,-3-2 7,2 1 0,0 0-2,0-3-124,-1 8 91,2-12 0,0 12-11,0-4 1,3 0 16,-3-4 0,4 1-35,-5 2 1,4-1 36,-3 1-90,5-2 69,-3-1 0,1 0-3,1 0 1,-5 1 1,4 3 0,-3-4 25,4 0 0,-5 0 1,5-4 0,-6 6 2,2 2 1,-2-4-19,2-4 0,-2 1-10,6 2 1,-6-3 3,2 0 1,1 0 0,-1 0 0,0 4-10,0 0 0,-3 0-4,3 3 0,1-3 0,-2-4 1,5 7-6,-4-3 1,-1 2-8,-3-2 20,5-5-5,-4 9 0,4-8 15,-5 7 0,1-1-12,3-2 1,-2 0 1,1 0 1,-2 3 4,-1 1-14,0 5 7,0-9 0,4 6-9,0-7 0,-1 5-3,-3-1 1,0 2 6,0-1 1,0-3 0,0 3 1,0 0 2,0 0 1,0 4-3,0-5 1,0 4 0,0-3 0,0 4 1,0 0 0,1 0 0,3-1 1,-3 2 0,3-6 0,-3 6-3,-1-2 1,0-1 20,0 2 0,0-1-19,0 4 1,0 0 80,0-1-77,5 2-16,-3-1 1,2-4 0,-4 0 0,0 4-6,0 4 1,4 0-4,0-5 1,-1 1-27,-3 0 1,4 4-12,0-1 0,0 1 29,-4-4 0,0 0 1,4 0 1,-2 0 40,1 0 1,-2 0-7,-1 0 0,4 0 9,0-1 1,-1 5-24,-3 0 84,6 0-75,-6-5 0,6 5 2,-6-1 0,0 3 2,0-3 1,3-2-39,0 3 0,1 1 32,-4-2 0,2 1-51,1-4 1,-1 2 30,1-2 1,0 7-4,1-8 0,-4 5 5,4-1 32,2-1-26,-4 3 1,4-4 3,-3 3 0,-1-2 2,2 5 1,0-4-4,0 0 1,0 3 3,0 1 0,-1 0-83,4 0 0,-3-5 68,3 2 0,-3 2-4,3 1 1,-3 0-30,4 0 1,-5-5-7,4 2 1,-1 2 8,2 1 0,1-1-6,-1 2 0,-2-5 3,1 5 1,-1-5 13,2 5 1,2-5-7,-3 5-4,-2-7 0,4 5 1,-2-3-13,4 1 1,0 3 25,0-3 0,0 3 2,0-4 1,4 5-26,-1-5-139,1 6 79,1-7 0,-3 6-71,6-5 0,-1 6 104,5-1 1,-2-3-16,1 3 0,1-2 27,4 1 0,-4 2 20,2-6 0,2 5 21,-1 0 1,3 1 9,-3-2 0,5 3 44,-2-3-24,-2 3-35,5 0 0,-5 2 15,2-1 0,3-1-16,-2 2 1,-3-1-25,3-1 0,0 1 6,3 1 1,0 0-5,0 2 0,0-1-14,0 1 1,3-2 1,1-1 0,-2 4 29,-2 0 1,-3 0-4,7 0 0,1-2 22,-1 1-28,0 3 11,0-5 1,-1 8 77,5-6 0,-1 5-51,4-5 1,-4 5 4,1-4 1,-4 4-25,3 0 67,1 1-48,3-3 0,-4 4-23,0-3 18,-4 3 4,7 1 0,-4 0-30,5 0 1,-5 0 13,-2 0 75,3 0-64,-1 0 0,3 0-31,-1 0 1,-2 0-1,-2 0 1,-2 0 9,5 0 0,0 0 15,1 0 1,-4 0 17,-4 0 1,4 1-23,0 3 1,3-3 56,-3 3 0,3-3-27,-3-1 1,4 0 3,-5 0 1,6 4-6,-2 0 0,0-1 9,0-3 0,-2 4 32,6-1 1,-7 1-43,3-4 1,1 4 8,-1-1-3,-2 1-5,10-4 1,-11 4-13,7 0 1,-4-1 6,1-3 1,2 0-2,2 0 0,-5 1-12,4 3 0,-2-3-3,2 3 0,0-3 8,0-1 0,1 0-5,-2 0 0,1 0 10,1 0 0,-1 1-4,0 3 1,0-2 12,0 1 0,0-2 5,0-1 0,1 0 2,3 0 0,1 0 37,3 0 1,-2 0 9,-3 0 0,4 0-31,4 0 0,0 0-148,0 0 0,0 0 104,1 0 1,-2 0-2,2 0 0,-2 0-102,-3 0 131,3 0-5,-4 0 1,6 0-80,-2 0 1,2 0 60,-1 0 0,-4 0-7,0 0 0,6 0-12,6 0 222,-9 0-198,6 0 0,-10 0 50,5 0 1,1 0-37,3 0 0,-4-4-1,0 1 0,0-1 13,-3 4-25,2 0 15,6 0 0,-8-1-13,3-3 0,-3 3-5,-1-3 1,6 2 15,-6-2 1,5 3-6,-4-2 1,-2 1-9,1 2 0,1-4 3,3 1 1,-4-2-5,-4 1 1,2 3 8,-1-3 0,2 0 14,-6 0-14,8 0 13,-12-1 0,8 4 2,-8-3 0,7-1-16,-3 1 0,2 1 43,-1 3 1,-1 0-12,-1 0-77,2 0 57,-1 0 0,-4 0-56,1 0 1,-2 0 53,1 0 1,3-3-35,-2-1 1,-3 0 201,-1 4 0,-2 0-155,2 0 1,-3 0-41,3 0 87,-3 0-31,-1 0 0,0 0-45,0 0 0,0 0 17,0 0 1,0 0-28,0 0 0,0 0 26,0 0 0,3 4 64,-3 0 0,2-1-45,-10-3 0,6 0 1,-2 0 0,2 3-29,-2 1 1,3 1 5,-2-1 0,0-3-19,0 3 1,4-1-12,-5 0 1,5-2-46,-9 3 70,6 2-10,-3-5 0,0 4-8,-2-5 0,-3 0-14,-1 0 1,0 0 4,0 0 0,-5 0 12,-2 0-154,2 0 152,-5 0 1,8 0-8,-5 0 1,-1 0-6,-3 0 1,1 0-123,-2 0 1,1 0 15,1 0-459,-6 0 150,3 0-702,-7 0-836,2 0 80,-4 0 1897,0 0 0,-4 5 0,-2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7.1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729 1048 8235,'5'10'0,"2"-4"-284,-2 5 1,5-10 60,-3 2 0,-1-1 713,2-2-269,-6-5 0,4 4 502,-2-3 0,-3-3-240,3 1 1,-3 0-257,-1-2-204,0 1 178,-5-9-229,-1-1 193,-5-1 0,-4-3-50,1-2 1,-6 0 7,1-6 0,-5 2 182,-2-6-447,-5 2 227,8-7 0,-8 1-184,1 0-441,-2-4 624,-6-3 1,0 2 1,-2-2-15,2 7 1,5-1 39,0 5-39,0 0 0,4 2 70,4 1-275,1 3 204,3 5 0,2-4-36,1 0 0,1 4-128,-2 4 0,3 5 19,5-2 625,0 3-501,5 1-278,1 5-16,5 0 114,0 6-1580,0 0 1623,5 6 1,-2-4 148,4 5-38,0 1 0,3-1-191,-3 0 280,3 1-202,-3 3-4,-1-1 197,3 2-45,-8 3 1,8-2-123,-5 1 1,0-1 9,0-2 1,-2 4 25,6-1-84,-5 1 81,1-4 0,-2-1 122,2-3-149,-4 3 22,6-4 1,-6 2 187,0-2-188,0-3 24,0 2 14,0-5 231,0 0-220,-6 0 1,4 0 24,-5 0 116,-1-5-138,-2-1 0,2-5 210,1 0-15,-1 0-178,-2 0 1,-1-4 324,4 1-308,-2-6 0,3 7 76,-1-6-63,-3 6 1,6-8 80,-4 3-33,-2 2-33,9-5 1,-5 5 73,2-3-130,3-2 42,-4 9 1,5-3-100,0 3 111,0 1-11,0 5-158,0-4 20,0 9 154,0-4-300,0 0 108,0 4 1,5-4 65,2 5 1,1 2-17,3 1 0,-3 2 0,7 2-85,-3 3 108,-1-4 0,4 2 74,0-1-66,4 1-9,-6 2 1,3-2-13,-1-1 19,-3 1 6,9-2 1,-9 2-575,3-4 115,-3 5-745,0-9 804,-1 10 0,-1-7-91,-3 5 516,3-6 0,-9 8 0,4-4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7.8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8091,'5'6'1204,"-4"-1"-772,9-5-106,-9 0-135,4 0 1,-4 1 191,3 3 86,-2-3-175,2 4 0,-4 0 59,0 2-272,0 3 96,0 1 0,0 4 28,0-1-117,0 6 147,0-3-419,0 10 189,0-4 0,0 8 34,0-6-665,0 2 471,5-6 0,-4 5-60,3 0-691,2 0 596,-5-9 0,8-1-1120,-6-5 918,1-1 1,1-3-128,3-3 639,2-3 0,0 4 0,1 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8.0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519 23 8091,'0'13'225,"0"-2"8,0-2-2,0-3-157,0-1-9,0-5 1,-1 0 280,-3 0 146,3 0-173,-8 0 0,5 1 59,-7 3 18,2-3-141,-7 4 1,0-5 104,-2 0-127,-8 0-58,3 0 1,-8 1-247,5 3 95,-4-3 57,2 4-1075,-5-5 739,-1 0 0,5-1-7,0-3 1,4-1-207,-1-2 1,3-3 67,1 3-1109,5-8 1509,1 3 0,10-4 0,1 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8.3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475 67 8131,'11'-6'602,"-2"-4"-223,-1 3 512,-3 2-133,-5-5-352,-10 9-143,3-9 0,-16 9 338,2-3-331,-1-2 1,-10 5-100,2-3 0,-2 3-122,-1 1 1,3 0-10,-4 0 0,8 0-394,-8 0 0,7 0 1,0 0-693,0 0 0,2 0 555,7 0-1230,2 5 776,5-4 945,5 9 0,-4-4 0,4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7.5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12 45 8212,'0'-11'1231,"0"0"-772,0 5 1,1-2 637,3 4-605,-3 0-392,9 4 117,-9 0 0,4 6 154,-5 5-356,5 0 54,-4 10 1,4 0 195,-5 4-164,0 6 1,0 1 46,0 4 0,-3 1-238,-1-3 1,-1 3-186,1-1 1,2 2 154,-6-1 1,6-4-129,-2 0 1,3 3-116,1-7 1,-4-4-102,1-6 1,-1-5-460,4 0-273,0-7 407,0-1 789,0-6 0,0-10 0,0-3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9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188 574 8032,'11'0'-590,"-4"0"743,0 0-113,-4 0 0,3 0 1101,-2 0-275,-3 0-209,4 0-140,-5 0 119,0 0-406,-5 0-58,-1 0 1,-6 0-200,-3 0 128,3 0-57,-4 0-100,0 0 66,3 0 1,-6 0 136,4 0-395,1 4 146,-2-2 0,3 8-31,-1-3-20,1 3 82,7 0 0,-4 2-67,3-1-17,2 0 113,0 0-43,5 0 77,0 0 1,0 0-3,0 0-215,0-5 213,0 4 1,5-9-23,3 3-177,2-3 185,5-1 1,-3 0-41,3 0-151,3-5 167,-1-1 0,3-7 196,-1-1-192,2-3 1,-5-5 0,5-6 228,-2-5-222,1 0-597,-7-10 781,3 3-155,-10-3 0,-1-2 14,-5 1 50,0 0-48,0 5 1,-5 2 70,-3 8 0,-1 3 2,-2 8 0,0 2 205,0 5-261,0 5 31,0-4 172,0 8 441,-1-2-624,6 4-169,2 0 73,-1 4 1,4-1 144,-3 4-229,3 6 70,1-1 1,0 5 93,0-3-81,0 4 52,0 4 0,0 0-8,0 0-16,0 5 14,5-4 0,-3 4 35,6-5-44,-2 0 28,1 0 0,3 0 12,-3 0 2,3 1-20,1 4 1,0-9-1,0 7 1,1-12 0,3 1-74,-3 3 70,9-4 1,-7-1-45,4-4 39,-5-6 2,8 2 1,-7-4 14,4 0-20,0 0 25,0-4 0,-1 2 16,-3-6-37,-2 1 2,5-5 33,-7 2-29,1-1 0,1-1 0,-1 2 10,-1-1-7,-4-5 0,3 3 6,-5-1-83,0 6 74,-4-1 1,0 3-124,0-6 112,0 1 7,0 5-71,-5-4 62,3 9 1,-6-5-14,4 2-200,-4 3 100,2-4 1,-5 5 68,-1 0 77,1 5-60,1 1 0,2 6 140,1-2-140,-1 1 7,-2 5 0,2-3 136,1 1-133,4 3 9,-2-5 63,5 5-53,0-7 1,0 5 34,0 0 0,2 0-4,1-4 0,3-1-20,6 2 92,3-6-92,-3 3 1,9-7-138,-3 2 137,3-3-1,6-1 1,-2 0-60,4 0 55,1-5-291,3-6 408,0-1-118,-5-4 1,3 1 54,-6 1 0,1-5 7,-4 4 1,-4 1-53,-4 2 325,-1-3-185,-7 3 0,2-1 255,-4 5-67,-1 2 1,-3-2-184,0 1-204,-5 4 143,-1-6 43,0 7-190,-4-2 67,4-2 0,-5 5 118,0-2-252,0 1 167,-4 2 0,2 0 14,-1 0-285,1 5 131,-3-4 0,4 9-178,-3-2 66,3 7 184,1-3 1,0 5-181,0-3 5,5-1 127,-4 3 104,9-1-84,-9-3 0,9 9-36,-3-7 273,3 1-255,1-5-1,5 2 247,1-1-192,5 0 0,0-5 264,0-2-227,5-3-11,-4-1 0,8 0 30,-5 0-19,4-5 0,-7 2-40,3-4 35,-3 4 4,-1-6-5,0 8-44,0-9 42,0 9 0,-5-9 63,4 8-69,-8-7 32,2 8-24,1-4-5,-4 5-40,4 0 49,-5 0-61,0 0 57,0-5-1,6 4-35,0-5 26,4 6 1,-1 0-1,2-4 68,-2 2-70,6-7 0,1 6 175,3-4-163,6-1-3,4-2 0,4-5 42,0 0-22,0-5-621,0-1 815,5-3-200,-3-8 0,2 4 26,-4-5 110,0 0-124,-4 0 0,-4 0-273,-6 0 104,-3 5 165,-10 1 0,-1 4-132,-5 2 127,-5 3 0,-1-1 18,-6 4 721,2-5-740,-7 8 338,0 1-319,1 1-30,-11 4 1,9 0 19,-8 3-172,3 1 75,1 2 1,0 2 103,0 1-256,5 3 100,-4 10 0,9 1-15,-3 6 108,8-1-13,-3 5 1,9 0 120,-3 7-118,3-6 36,6 4 0,1-8 7,5 5 0,5-2-30,2 2 232,8-4-87,2 1 1,10-4-55,2 0-304,3 1 258,1-6 0,2 1-631,1-7-504,-1 7 972,3-15 0,-6 7-1063,-3-10 779,-2 4 0,-6-2 421,-3 2 0,-2-1 0,-4 2 0,-2 2 0,2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7.3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56 8156,'6'-12'-16,"4"1"0,-3 1 24,3-2 89,-4 6 0,0 1 131,-2 5 75,-3 0 60,4 0-619,-5 0-10,0 0 300,0 5 0,1-4 7,3 3 0,-2-2 6,6 2-65,-1-3 58,4 5 0,0-6-9,0 0 1,5 0 8,2 4 0,5-2 59,2 1 1,0-2-19,4-1 0,4 0-3,4 0 0,5 0-54,-2 0 1,3 4-8,1 0 0,0 1-23,0-2 0,5 0-7,3 4 1,-4-4 9,0 5 0,1-2-103,-1 1 1,6 2 57,1-5 1,0 3-135,4-3 1,-1 3 185,0-3 0,1 0 16,7 0 0,-7-1 100,4 4 1,-5-4-57,1 1 0,2 0 22,5 0 1,-3 3-39,0-3 1,-6 4-9,2 0 0,-1-2-68,0 1 1,-2-1 65,4 2 1,0 2-94,-2-3 1,2 1 72,-1 0 1,-2 0-9,1-4 1,-2 5 5,0-2 0,-1-2 9,0-1 0,-1 1 26,-3-2 1,3 4 8,-2-3 0,-2 1-61,1-1 1,-4-3 35,1 3 0,-2-2-32,2 2 1,-1-3 40,4 3 0,-8-3-8,1-1 1,-2 0 12,2 0 1,1 3-1,3 1 0,-3 0-23,3-4 0,-7 0 7,0 0 0,1 0-15,6 0 0,-3 0 17,3 0 1,-3 0-35,-1 0 0,0 0 29,0 0 1,0 0-9,0 0 1,0 0 1,1 0 1,2 0-4,1 0 1,-4 0-15,-3 0 0,-1 4 3,4-1 1,0 1-27,0-4 0,-3 0 32,-1 0 1,1 0-60,3 0 1,-1 0 58,-3 0 0,3 0 189,-3 0 1,2 0-169,-2 0 0,6-1 78,-6-3 1,4 3-108,-7-3 0,5 3 6,-2 1 0,1 0-25,0 0 0,1 0 30,-5 0 1,-1 0-62,-3 0 1,5 0 25,2 0 1,-1 0-11,-3 0 1,-1 0 19,-2 0 1,4 0-8,-1 0 1,1 0 12,-4 0 1,2 0 3,1 0 0,0 0 31,4 0 0,-3 0-35,3 0 0,-3 0 50,4 0 1,-2 4-45,1-1 1,1 1 0,-4-4 1,4 4-6,-5 0 0,5-1-3,-4-3 1,5 1-20,-3 3 0,5-3 32,-1 3-705,2 2 694,-1-5 1,-4 8 7,1-5 0,-1 3-1,5-4 1,-3 6-10,-1-1 1,0-2 2,-4 1 0,0-3-1,-4 3 1,0-4 0,0 5 1,-1-6 354,-3 2 0,3 1-352,-2-1 1,0 3 20,0-4 0,0 5-22,-4-4 0,5 4-1,-2-1 1,-2-1-3,-2 2 1,-1-6-2,-2 2 0,0 1 13,0-1-42,0 4 32,0-6 0,-3 7-32,-1-1 0,0-2 29,4 1 1,0 0-16,0 4 0,-4-3 6,1-1 177,-1 1-168,5 2 1,-5-2 30,0-1 0,0 1 6,0 2 0,3 2-6,-3-1 1,-1-1 7,2 2 0,-5-1-50,5 0 0,-1 0 40,4 0 1,-4 0 47,1 0 1,-5 0-45,5 0 1,-1 1-2,4 3 0,-4-3-23,-4 3 1,2 1 2,-1-2 0,4 3-19,0-3 1,0 2 30,-1 2 1,3 3-3,-2-3 6,1 3-14,3 1 0,-5-3 3,1-1 1,-5 1-5,5 2 0,-5 6 2,5-2 0,-2 2 11,1-1 36,3-3-43,-9 4 1,7 0 15,-4 2 1,4 0 1,-5 0 0,5 0-9,-5 4 0,1-1-3,-3-2 1,0 0-56,2-4 0,-5 5 107,2-2 0,-3 2 108,4-2 0,-2 2-145,1-6 1,-1 6 14,-2-2 1,1 7-50,-1 1 1,-2 0 44,1-4 1,-4 3-64,0 1 1,3 4 29,-3 0 0,0-2-119,-3 1 119,0 1-21,0 3 0,0 0-17,0 1 1,0-3 51,0-1 0,0 2 8,0-3 1,0 1 154,0 0 0,0 1-105,0-5 0,0 3-101,0-3 1,0 3 63,0-3 1,0 3-52,0-3 0,4 3 60,0-3 0,0 7-15,-4-3 0,3 4 54,1-5 0,0 0 7,-4 0 0,4 4-101,-1 4 1,2-4 34,-1-3 0,2 1 105,5 3 0,0 5-131,0-7 0,-2 1-75,-1-4 1,2 0 105,-3 4 1,1-5-18,0-2 1,2 1-54,-3-1 1,-1 1-13,2-1 1,-1-2 103,4 6 0,0-4-4,0 3 1,0-3-72,0 3 29,0 1-18,0-2 1,0 4-108,0-3 0,0 3 131,1 1 1,-6-5 22,2-2 1,-1-2-48,5 2 213,-6-3-215,3 9 1,-3-7 163,6 5 1,-2-1-93,1 4 0,-3 1-24,-1 3 0,-1-6-56,2 2 1,0-7-5,-4 4 0,3-1 30,-3 5 1,3-1-122,-3 0 0,3 0 131,-3 0 0,5 2-20,-2 1 0,-1-1 143,1 1 1,-3 2-138,3-1 1,-4 0-57,0-4 0,3-5 50,-3-2 1,0 1-15,-3-1 17,6 4 1,-5-3-1,3 3-6,-3-5 1,2 0 40,1 0 0,1 0 3,-2 5 0,3-6 204,1 2-237,3 2 21,-4-5 0,1 8 21,1-6 1,-6 1-82,2-3 0,0 2-153,0 1 0,0-1 214,-4-2-254,0 4 221,0-4 0,0 5-37,0-2 1,1 2-5,3 5 1,-3-1-70,3-3 0,1 3-120,-1-2 0,0 2 363,0 1 0,-3-8-33,3-3 1,1-8 23,-2 1 1,1 0-88,-4-4 1,4 1-90,0-8 1,-1-1-78,-3-3-13,0 1-111,0-2-412,0-3 5,0-3 279,0-4 165,0 6 0,-1-6-2339,-3 4 2547,-2-2 0,-5 2 0,0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0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1058 8020,'15'-4'0,"-1"-4"0,2-1-619,-1-3 195,-3 2-57,9-1 2216,-4-1-1149,5-3 0,1-3-122,4-3 0,0-2 99,6 1 0,4-5-121,0-2 78,5 2-239,-8-5 0,9 4 363,-2-5-1327,1-5 854,3 3 1,-2-4 82,1 3-80,-5 1 0,5-8 0,-5 4 59,0 0 1,-1 1 144,-5 5-213,0 0 54,0 5 0,-4-2 162,-4 9-321,-2-4 24,-1 13 0,-1-8-198,-2 5 52,1 0 594,-7 5 1,6-1-505,-4-1 121,0 2-3,-4-1-423,-1-1 82,-3 6 163,3-3-293,-4 3 50,0 0-166,-1 0 236,-5 6-4335,0 0 4154,-5 0 52,3 0 156,-7 6 0,6-4-365,-4 5 306,-1-4 44,-2 2 1,1-1 92,-2 4-137,2-4 142,-6 2 1,3-3 63,-3 1 1,1 4-9,-4-5 0,1 2 161,-2-1 0,0-3-146,4 2 0,-3 0 72,3 1 0,-1-3 191,2 2 0,5-1-93,-3-2 1,4 0 536,-3 0-360,5 0 336,1 0 465,5 0-655,0 0-127,5-5-89,1 4 1,7-9-47,1 3 1,3 1 50,5-2 1,4 1-68,0-5 0,4 2-151,0-1 1,3 1-3,3 2-29,-1-1 4,3 3 0,-5-2 67,0 1 16,0 4-54,0-2 0,-5 5-96,-2 0 1,-8 2 75,-3 1 1,-1 3-173,-2 6 1,0 0 89,-9 3 1,1-2-135,-4 5 0,0 1-250,0 3 174,0-1 58,-4 2 1,-2-1-106,-6 0 0,1 4-27,1-1 1,-5-2-203,0-5 0,-3 0-59,3 4-651,-5 0 760,3-5 0,-1 4 496,-1-2 0,-4 6 0,-5 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7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34 7998,'6'-11'1441,"4"5"-855,-9 1 212,4 0-412,0 4 0,-4-4-233,4 5 17,-5 0 0,1 1 226,3 3-361,-3-3 135,4 13 0,-5-5 169,0 9-533,0 1 228,0 8 0,0 1-381,0 5 252,0 0 54,0 1 1,-3-1-450,-1 4 207,0 3 171,-1 3 1,4 0-514,-3-2 293,3 2-63,1-9-940,-5 9 830,4-13 0,-4 1-52,5-9 0,3-5-435,1-2 992,5-7 0,2-4 0,6-4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9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486 89 8491,'0'-6'1594,"5"1"-1026,-4 5-292,4 0 1,-6-3 362,-3-1-413,-7 0 1,-1 4 200,-9 0-257,-1 0 0,-2 0 169,-6 0-491,1 0 194,-4 0 0,-1 0-912,1 0 497,0 0 201,6 0-1397,-6 0 1027,10 0 0,-4-5-47,5-3-920,0-1 1509,5-2 0,-4-5 0,4-1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40.1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475 133 7998,'5'-11'51,"2"0"0,-1 0 0,2 0 1,-6 0 1151,2 0-488,-3 5-9,-1-4 114,0 9-358,0-9-56,-5 9-256,-6-9 20,-6 9 0,-5-4-2,0 5 0,-5-4-158,-2 0 0,-4 1 243,0 3-949,0-5 571,-4 4 1,2-4-501,-1 5 407,1 0 0,7 1-67,2 3-958,8-3 454,-3 9 337,9-9-1036,1 9 1488,1-4 0,9 5 0,-4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41.6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166 474 8061,'10'-1'117,"-3"-2"0,-1 1 1387,-2-2-675,-3 3-243,4 1-177,-5 0 755,0 0-1166,-5 0 293,-1 0-58,-5 0-511,0 0 251,0 0 0,0 0 101,0 0-529,0 5 294,-1 1 0,0 2-435,-2-1 333,1 1 105,-2 2 0,3 1-164,2 1 105,3 3 105,-3-3 234,10 4-182,-10-5 1,8 4-79,-1 0 121,1 0-96,2-9 24,0 3 229,0-3-58,5 0 1,1 0 126,6-6-85,3-6 0,-1 0-118,5-4 379,-1-7-179,3 1 47,-3-7 95,3 2-172,-4-6 0,1-2 98,1-4-276,-1-5 111,-1-1 0,-2-2 133,-8 1-303,3 0 55,-9-4 0,4 4-158,-5 3 95,-5 8 43,4 2 1,-8 10-3,5 3 81,-4 2-78,7 5 159,-4 2-107,5 5-123,0 0 49,0 5 0,0 2 85,0 3-632,0 1 396,0 5 0,0 1 268,0 5-155,0 1 24,0 4 1,0-3 228,0 6 51,0-1-260,0 4 168,0-5-137,0 4 1,0-5 5,0 2-64,0-2 92,0-5 0,0 0 49,0 0-178,5 1 105,-4-2 1,9-2-31,-3-1-6,3-4 18,1 1 1,0-5-135,0-2 123,5 1 11,1-7-99,6 2 99,-2-4 0,5 0-12,0 0 197,4-4-183,-1-2 0,2-5 194,-1-1-191,7-3 4,-13 3 1,8-6 90,-10 3-75,-5 3-2,-1-3 1,-3 0 25,-1 0 5,1 0-24,-12 9-186,4-3 90,-5 2 0,-1-3 96,-3 3-334,-2-3 181,-10 9 1,3-5-9,-5 2 58,-1 3 42,-3-4 0,0 5 89,0 0-113,5 0 14,-4 5 0,5 1 80,-2 5-82,1 0 1,7 0 120,-1 0-85,5 0 1,-3 1-38,5 3 133,1-3-93,3 4 1,0-5-31,0 1 229,4-2-190,2 1 1,10 1 124,3-1-128,2-1 11,6 2 1,0-6 141,2-3-139,3-1 51,1-2 1,3 0 60,4 0-98,1-5-529,-2-1 608,3-6-68,-7 2 0,2-1 54,-8-1 145,-2 1-183,-5 5 1,-7-4 251,-3 3-218,-1 2 15,-10-4 672,4 3-635,-5-1 9,0 2 1,-2 2-175,-1-1 1,-3-1 76,-5 2 1,2 1-104,-2-2 1,3 4 114,-7 0-328,3 0 168,-4 0 0,4 0-150,-3 0 71,3 4 144,-5 2 1,5 5-301,-3 1 300,3-2-52,1 1-214,5 5 253,-4-3 1,6 3-39,-4-5 0,3 3-5,5 1 1,0-1-46,0-2 250,0-1-76,0-5 1,5 4 115,3-3 46,2-2-228,0 0 0,3-1 166,1-1 27,-1 0-133,3-3 208,-5 0-101,5-4 0,-4 2-77,3-6 101,-3 6-109,-6-8 1,3 7 7,-1-4 0,-2 4 55,1 0-171,-4-3 121,2 5-18,-5-4 0,4 3-96,-1-2 85,1 4 20,-4-6-36,5 6 7,-4 0 1,5 0 15,-2 0 14,-3 0-26,9 0 1,-4-3 15,5 0-161,0-1 141,0 4 1,5-2-65,3-1 70,6 1-10,-2-8 1,9 6 123,-2-4-134,7-1-204,-4 3 444,10-10-112,-3 3 1,3-6-78,-3 4 148,3-5-152,-9-2 0,4-1 45,-5-2 240,-5-4-269,-6 6 0,-2-8-159,-5 6 182,0-6-29,-5 8 1,-3-8-143,-4 5 123,-2 1 0,-1-1 96,0 0-192,-4 1 0,-3 4 112,-3 2-32,-2-1-6,1 7 0,-3-3 6,-1 5-252,-5 0 236,3 5 0,-1 1-168,-1 5-201,1 0 209,1 0 0,-2 5-245,4 2 200,-5 8-92,7 2 106,-2 10 81,4 1 1,1 5-176,3 1 402,-3 3-99,9 2 1,-5 1-227,6-3 383,0-3-250,6-1 0,0 0 273,5 0 0,5-5-46,2-2 0,3-4-140,1-4 0,4-1-81,-1-7 1,5 1-131,-4 1 0,4-6 117,0-3-915,1-1 632,2-2 0,4 0-55,0 0-974,5-5 1256,-8 3 1,9-8 0,-4 4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7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0 199 8062,'10'-10'397,"-3"-2"-495,-3 1 72,2 1 6,-4 3 1,4-3 1154,-3 3-708,-1-3 0,6-1 199,-4 0-434,4 0-29,-1 0 0,5 0 315,2 0-271,-1 0-52,8 0 1,-5 4-45,7-1-55,-1 1 143,0 1-450,0 1 207,0 5 1,-1 0 157,-3 0-359,3 0 168,-9 0 1,4 6 102,-5 5-251,0 0 106,0 10 1,-5-2-100,-2 6-39,-3-2 245,-1 9 0,-1-4-65,-3 5 18,-2 0 38,-10 6-690,4-6 684,-9 11 1,4-9-31,-5 6-34,0-6 58,-5 3 1,5-6-35,0-2 187,0 1-148,10-8 0,-5 4 206,7-5-202,-1-5-6,5-1 286,-4-5 19,8 1 337,-2-6-406,8-1-75,-2-1 0,8-2-89,2 2 374,-1-4-215,5 0 1,-1 0 106,4 0-291,2-4 103,1-2 0,0-5-214,0-1 208,0 1-20,0-5 1,0 4-630,0-3 363,-5 3 1,-1 5-425,-5-1 399,0 6 1,1-6-67,-2 4-1249,1 0 913,1 4 0,-6 0 599,2 0 0,-1 5 0,5 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2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8091,'6'0'214,"4"0"0,-9-2 446,3-2-77,2 3-153,-4-4 56,2 0-214,-4 4 1,2-4 23,1 5-60,-2 0 147,4 0-276,0 0 129,1 5-1,5-4-561,0 9 334,1-3 0,-2 7 120,1 1-1060,5-1 663,-3 3 1,6-5 44,-4 2-1124,4 3 877,-2-4 1,6 3-68,-1-5-475,-5-1 589,4-4 0,-9 3 424,3-5 0,1 0 0,2-4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4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299 0 8091,'-7'0'-553,"3"0"676,-2 0 1,0 5-31,-4 3 1085,-1-4-707,-1 11 1,-3-6 294,-4 9-751,-1 0 161,-3 5 1,0 2-850,-3 1 362,3 5 277,-4-8 1,8 8-1212,1-6 883,10 1 1,-5-8-498,9 0 859,0-4 0,4 2 0,0-5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7.8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607 165 8179,'4'-22'290,"-1"0"1,2 1 471,-1 3 0,-3 2-133,3 5 0,-3 0 123,-1 0 1,-5 4-356,-2-1 0,-8 6-153,-3-2 1,-9-1-192,-2 1 1,-6 2 116,-2 6 1,-5-2-155,2 6 0,-3-1 26,-1 4 0,0-2-196,0-1 0,9 2-92,1-3 0,8-1-176,-4 2 0,10-5-86,2 5 0,5-6-92,1 2-129,6-3 89,1-1-737,5 0 1,9 0 807,2 0 0,7 1 73,0 3 496,3-3 0,6 14 0,2-3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8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396 78 8197,'4'-15'0,"0"0"-358,4 1-684,-7 3 2038,4 0 1,-6 5-376,-3 2 0,-2 3 175,-5 1-371,0 5-139,-5 1 0,3 10 308,-6 2-409,1 3 0,-8 6-37,0 2-58,1 8 0,-2 4 310,-3 7-1753,3-3 1317,0 9 1,6 0-77,-2 9 152,1 7-35,11-34 0,0 0 1,-5 37-229,6-3 121,-2-8 1,11 3-134,-3-3 135,8 3 0,3-8 102,8-6-160,2-5 64,5-7 1,2-2 42,1-7-184,-2-3 103,4-5 1,-4-5-644,-1-3 327,-1-6 239,2-3 1,-1-5 569,0 0-662,0-5 1,0-3 300,0-6 0,5-8 0,1-6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0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89 8167,'0'-6'-27,"4"-4"48,0 3 0,-1 1 344,-3-2 151,0 6-303,0-8 0,0 8 356,0-6-123,0 6-81,0-8 240,0 9-183,0-9-181,0 9-247,0-4 250,0 5-68,0 0-133,0 5 1,0 6-218,0 7 150,-5 3 1,4 5 7,-3 0 1,2 4-134,-2 0 1,3 1-53,-2 2 0,1 2-384,2 1 404,0-1-736,0 3 660,0-10 0,4 3-193,0-6 24,-1 1-89,-3-9-558,0-6 253,0-6 820,0-5 0,-5-9 0,-1-4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0.9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11 110 8167,'6'-17'0,"-4"-2"372,5 4-190,-4 0 1,6 4 146,-1 1-131,2 4 0,2-1 197,3 3-341,-3 3 34,9-4 0,-6 7 121,4 1 1,1 0 0,-1 4 0,2 1-324,1 2 101,-5 7 72,4-5 0,-9 5-130,3-3-72,-3 3 0,-6 1-20,-1 3 89,-5-4 1,0 1 162,0 1-148,-9-1 91,1 4 0,-14-4 23,0 1-343,0-1 183,-10-1 1,5 0-382,-2-2 315,-3-3 1,9 0-30,-3-4-840,8-1 404,-3 4 636,13-4 0,-6-3 0,7-4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1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8204,'8'0'460,"-2"0"-184,-3 0 1690,7-5-521,-9 4 10,4-4-479,-5 5-2752,0 0 0,0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1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 10836,'0'11'595,"-4"0"-719,0 0 0,-2 5 6,2 2-342,-5 3 314,3 1 1,0 0-500,2 0 390,-2 0 0,5 0 133,-9 1 0,8 1-208,-1-2 1,-2 1-138,1-8-270,1 0 8,3-9 729,0 3 0,-5-7 0,-1 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2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66 8163,'11'-10'0,"4"-2"-654,0 1 235,-1 1 1,-3 3 1678,0-3-836,0 9 0,0-4 125,0 5-137,1 0-324,-6 0 0,3 0 87,-1 0-177,-4 5 88,2-4 0,-3 9-242,0-3 71,1 3 1,-4 3 241,0 1-300,-4 3 40,2 1 180,-8 3-191,-1-4 18,-1 5 0,-5-4 94,3 0-48,1 0 55,-8 0 0,8 1-32,-6-4 227,6 0-193,-3 1 0,5-5 22,0 0 0,5 0 8,2-4 0,3-1 132,1 2-143,0-6 0,2 4-19,6-2 0,4-3-1,10 3 1,6-3-188,5-1 196,0 0 0,10 0 14,-3 0-293,-1 0 124,3 0 1,-7-4-344,2 0 213,-8 1 105,-2 3 0,-6 0-269,-3 0 226,-7 5 1,-6-3-473,-5 6 61,0-1 619,-5 4 0,-6 5 0,-6 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2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1853 11 8146,'21'6'0,"0"-2"283,-3-2-141,-1-2 1,-11 0 322,-2 4-105,-4-2-160,-9 7-20,-3-7 0,-13 2 239,-4-4 0,-10 0-384,-17 0 1,-8 0 503,-9 0-1344,35 1 1,-2-2 909,-8-1 0,-2 0 0,-4 0 0,0 1 0,-4-2 0,-1-1 15,-3 0 0,1 1-911,4 0 1,3 0 732,-2-3 0,1 2 96,3 2 0,0 2 0,2-2 0,0-1-408,2 3 1,0 0 380,4 0 1,2 0 26,-29 0 0,5 0 209,0 0-300,4 0 132,8 0 1,9 0 416,9 0-312,6 0 539,3 0 0,10 4-795,3 0 1130,6 5 0,3-7-1323,5 5 1744,0-4-1428,0 6-28,0-3-181,0 0 1,2 1 47,1-4 1,0-1-70,4 1 1,-3 3-251,3-3 102,-4 0 153,6-3 0,-6 0-760,4 0 414,-5 0 134,4 0-868,-6 0 298,4 0 239,-2 0 717,2 0 0,1 0 0,1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3.8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0 8024,'-6'5'2542,"0"1"-2265,2 5-197,3 0 1,-8 2 107,6 1 0,-5 3-100,4 5 0,-3 4-301,3 0 152,1 4 1,3-3-258,0 3 222,0 1-52,0-2 251,0 4-725,0-5 419,0-6 1,3-3-115,1-4-481,0 0 194,1-9-412,-4-1 424,4-5 592,-5-5 0,0-6 0,0-6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1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8018,'2'-10'175,"1"2"0,3-1-175,0 3 253,4-1-221,-9-3 0,9 9 23,-3-2 719,3 1-457,1 2 1,4 0-40,-1 0-109,6 5-42,-3-4 0,6 13-113,-2-3-84,1 2 197,-5-1 1,7 2-67,-6 1 42,6-1 0,-12 1-152,3 0 1,-3 1 84,-1-1 69,-5-3-226,-1 4 68,-5-10 0,0 3-57,0-1 159,-5 2-18,-1 1 0,-10 0-148,-3 0 134,-2-5 1,0 4-436,-1-3 193,-1-2 104,2 5 1,2-8-242,1 6 193,-1-1 1,2-1-77,3-2-694,1 2 163,2-5 776,0 9 0,0-4 0,0 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 8011,'6'0'954,"3"0"-683,-3 0 0,2 0 299,-1 0-311,-4 0 1,6 1-15,-6 2 1,0 4-69,-3 4-58,0 0 109,0 0-407,0 0 197,0 5 1,0-2 221,0 4-1029,0-5 569,-4 8 0,2-5-49,-6 3-677,5-4 620,-7-4 1,8 0-534,-5 0 362,0-5 497,0 4 0,-7-8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5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1 155 8149,'6'0'631,"-1"0"249,0 0-59,-4 0-499,4 0-141,0 0 0,-3 0-31,6 0 0,-4 0-306,3 0 57,0 0 1,4 0 206,0 0 1,0 0-118,0 0 1,2-2 48,1-2 1,0 2-80,4-5 0,-3 0 67,3-4 0,-4-1 14,0 1 0,-1-3-11,-3-1 0,0 1-26,-2 2-136,-3 1 1,-5 1 97,0-2 1,-2 6-188,-1 3 1,-3 1 53,-6 2 0,-2 0-84,-1 0 1,-1 6 117,1 5 1,3 1 64,-3 2 1,3 3-3,1 2 1,1 0 15,3-1 0,1 3 177,2-2 0,3-2-57,-2 1 1,1-4 48,2 1 1,0-3-53,0-1 0,5-1 119,3-3 1,-2 2-23,1-6 1,0 1-53,4-4 0,4-4-63,0 1 1,4-6-14,0 2 1,5-4-108,2-4 0,5-3 137,-2-3 1,3-1-150,1-1 0,-1 3 104,-3 1 1,2 0 70,-6 4 1,0-2 12,-7 6 0,-1-2 152,-7 5 1,0 2 50,-3-1 195,3 4-468,-8-2 0,2 7 105,-4 1 0,2 0-268,1 4 0,-1 1 78,1 2 0,2 5-71,-1-1 0,0 5 94,0-4 0,-1 3 33,4-3 1,-4 5 32,1-2 0,-2-2 101,2-2 1,-4 2-140,4-1 1,-2 0 43,-2-4 1,-4 0-120,0 0 0,-4-4 123,0 0 1,-5-4-207,-2 0 0,-1-1-220,1-2 1,2 0-279,-5 0 1,0-2-4,0-1 1,-2-3 660,6-5 0,-6 0 0,3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6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8011,'11'-5'248,"1"-1"1,0-1-249,3-1 912,-3 6-530,3-8 1,2 9 209,1-3-203,3 3-190,1-4 0,4 4-618,-1-3 241,6 3 177,-3 1 0,1 0-936,1 0 490,-1 0 252,4 0-485,-5 0 468,4 0 0,-8 0-42,1 0 254,4 0 0,-2 5 0,7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0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23 8037,'6'-5'1156,"-1"4"-501,-5-5-223,0 6-86,0-4-113,0 2 55,0-2-57,0 8-195,0-2 40,0 8 1,-1-3 109,-3 7 0,-1 0-117,-2 5 1,-2-5-509,5 5 258,-4-1 72,2 4 1,-1 4-926,4-1 462,-3 1 287,5-4-779,-4-5 650,5 4 0,0-9-129,0 3 543,0-3 0,-5-6 0,-1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 8037,'6'-11'0,"0"4"0,-2-1 760,2 1-360,0 1 1,4-3 340,-3 6-248,3-6-263,1 8-358,0-4 195,5 5 0,-2 0 189,4 0-392,0 5 172,0 1 0,2 1 275,-1 0-584,2 1 240,-5 8 0,4-4-238,-5 3 108,0-3 80,-9-1 1,2 4 23,-4-1 61,-1 1 0,-3-4 73,-4 0-50,-7 0 0,-7-3 19,-3-1-87,-2 1 65,-4 2 0,0-2 35,-2-1-303,-3 1 124,9 2 0,0-2-65,4-1-18,6-5 179,-3 8 0,6-4-40,3 5 29,2-5 0,10 4 103,2-2-119,8 1 0,7-1-46,7-1 309,3 1-233,6-2 1,0 2 11,3-4-65,6 0 79,-7 1 1,10-4-691,-7 2-342,2-1 854,-1-2 1,-2 1-1184,-5 2 1358,-1-1 0,-12 2 0,1-4 0,-2 0 0,-1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8178,'0'-10'0,"0"-1"377,0-1 0,0 2-58,0-1 1,4 3 308,0 1-314,5 4 0,-6-1 39,8 4-170,2 0 0,12 2 129,4 6 0,6 5-53,8 13 1,7 3 15,1 8 0,3 3-373,1 8 1,-27-23 0,-1 1 128,1 3 1,0 1 0,-3 1 0,1 1-21,1 2 0,-3 1 0,-3 1 0,-1 0-99,-1 3 0,-1 0 0,-3-3 1,-1 1 82,-2 0 1,-2 0-263,-1-1 0,-1 1-486,-1 2 1,-3-1 619,1 35-359,-10-2 279,-6 0 1,-7-4-76,-8 3-644,-2-8 565,-5-2 0,-2-9-40,-1-3 1,0-2-411,-4 2 817,-1-7 0,-1 2 0,3-8 0,3-2 0,-1-3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1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56 150 8215,'-6'-27'-4,"2"0"0,0 4 590,0 1 0,-1 5 364,1 2 66,3 3-385,-4 6-1004,5 6 362,0 6-24,0 10 1,-2-1 36,-1 7 138,2-3 0,-4 10-25,5-4-84,-5 4 1,4 5 216,-3 3-491,3-3 148,1 8 1,0-2-354,0 4 299,0 5 1,1-2-25,3 4 0,2-3-129,5 3 0,0-6-427,0 0 469,0-6 1,0-7-233,0-3-208,-5-2-27,4-15 176,-9 3 126,9-14 425,-9-1 0,4-7 0,-5-8 0,5-7 0,1-6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2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0 265 8171,'10'-2'143,"-3"-1"142,3 2 0,-4-8 3,5 5 0,-3 0 88,-1 0 1,1 2-44,2-1-151,2 2 1,3 1-92,-1 0 1,5 4 116,0-1 1,2 7-156,1 1-2,0 0 0,-4 8 220,0-4-589,-4 5 293,2-3 0,-5 5-3,0 0-133,-5-5 76,-1 4 0,-6-5-166,-3 2 147,-2 3 0,-9-9-60,1 3 1,-7-3 141,-1 0 0,0-2 0,-4 1 0,3 1-8,0-2 0,2-3-223,-1-4 1,5 2 63,2-1 1,3 0-295,0-4 362,1 0 79,5 0-41,2 0 1,4-2 144,0-2 0,0 2-126,4-5 0,4-1 131,7-2 1,-2 2-79,5 1 1,1 1 159,3-2 0,3-2 28,1 3 0,5 1 98,-2-2 1,3 2-51,1-1 1,0-3 124,0 3 0,1-2-155,-1 2 0,-2-3-14,-2 3 0,2 1-80,-5-2 0,-2 2 72,-5-1 1,-2-2-240,-2 6 1,-6-5 171,1 4-390,-6-4-35,1 2 8,-5 0 188,0 1 50,0 5-685,0 0 477,-5 0 0,-1 1 124,-5 3 0,3-2 35,1 6 0,0-1 178,-4 4 0,1 0-63,2 0 0,0 0 74,4 0 1,-3 0 58,3 0 1,0-4-62,0 1 83,2-1 0,-1 3-113,6-2 0,0 0 98,4-4 0,6-1-152,5-3 1,3 0-99,1 0 0,5-1 202,2-3 1,3-2-67,1-5 1,2 0 155,1 0 0,-6 0-154,4 0 0,-8 0 135,-1 0 0,-2 0-51,-5 0 0,1 5 64,-4 2-143,-1 3-235,-2 1-63,-1 5 156,0 1 0,-5 8 17,-2 1 38,2 0 43,-5-4 0,5 4-78,-3 0 286,-1-1-116,3 2 0,-5-3-67,0 1 1,0 2-26,0-1 1,-1-2-219,-3-5 245,2 1-65,-7-3 0,3 4 53,-5-2-170,0-3 143,0-5 0,-1 0-22,2 0-173,-1-5 100,-1 3 1,6-8 4,-2 4-65,5-5 135,-1 1 0,4-2 41,0 1-50,0-5 1,0 3 45,0-5 1,6-1 26,5-3 1,1-1 126,7-3 0,-1 2-103,4-5 1,0 2 199,0-2 0,4 4-48,-1-5 1,5 6 132,-5-2 0,1 3-59,-4 0 1,4 2-142,0 3 0,-2-1-15,-5 4 1,0-1-122,-4 1 0,-1 5 16,-2-2 1,-3 1 118,-1 4-142,-4-3 148,-4-1-425,0 5 255,0 1 0,-4 5-388,-4 0 1,2 5 176,-1 2 0,-1 4 24,-3 4 1,1-1 153,-2 4 1,3 1-61,1 2 0,0 1 152,4 1 0,-3-2-152,3 2 0,0-1-45,4-1 0,0 0 105,0-2 0,0 1-188,0-1 1,4-2 20,0 1 1,8-4-107,-1 1 0,2-3-2,-1-1 1,-2-5 95,1-2 1,-3 0 253,-1 0 0,-4 0 0,6-9 0,-3-1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3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22 8171,'-8'7'0,"1"-4"0,4-2 554,-2-1 44,5 0 569,0 0-990,5 0 1,3-4-305,6 1 113,3-1 89,6 4 0,0 0-843,3 0 540,2-5 0,6 4-255,3-3 1,5 3 284,9 1 1,2 0-1057,9 0 887,0 0 1,10-5-1,0-1 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3.8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287 133 8082,'11'-11'0,"0"-1"-10,0-3 1,-3 3 115,-1-3 0,-4 3 506,5 0-292,-6 1 1,3 4 90,-5 0-176,0 5 117,0-9-139,0 10-177,-5-4 98,-1 5 0,-8 0 59,-1 0 0,-5 0 218,2 0-635,-3 0 162,-1 5 1,0 1 69,0 6-237,0-2 154,0 1 0,0 1-323,0-1 276,-1-1 1,7 5 53,1 0 1,3 0-64,1-4 1,1-1 106,2 2 2,3-1 1,7 0-1,1 0 1,9 0 7,6 0 1,4 0-34,4 0 142,1 0-105,12 5 1,-1-3 183,2 5-77,3-4 1,-8 2-42,1-5 0,-6 4 96,0-1 0,-10 1-209,-2-4 87,-9 0 1,-1 0 56,-4 0-208,0 1 157,-14-2 1,1 1 41,-9 1-421,-1-6 212,-3 3 1,1-7-481,-2 1 417,1-2 1,-1-1-157,-3 0 0,3 0-134,-3 0 1,4 0 35,4 0 0,2-3 448,5-1 0,5-10 0,1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4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177 100 8082,'14'-8'-115,"1"-3"1,3-3-572,-8 3 495,-1 0 0,-5 4 1497,0-1-819,-1 1 1,-8 1 28,-2 2 1,-3 0 100,-1 0-470,0 0-70,-5 4 41,4 0 1,-9 1 118,3 3-472,2 2 183,-5 5 1,5 4-91,-3-1 74,-2 6 138,9-8 0,0 9-363,5-3 148,-1 3 1,2 1-206,3 1 329,1-7 0,4 5-42,1-2-158,3-3 192,10-1 1,1-3-34,6-1-411,4-1 276,-4 2 1,9-6-508,-3-3 441,-2-1 0,5-4-17,-3-1 0,3-5-59,1-6 1,1 1 338,-1-1 0,-2-3 0,-2-2 0,8-7 0,-2-1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4.8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90 100 8082,'4'6'109,"4"-2"-109,-4-3 0,7-1 0,-5 0 246,0 0 29,-2 0-174,-4 0 995,0 0-573,0 5-177,0 1-188,0 5 0,-4 4-313,1-1 120,-6 6 0,7-7-119,-5 6 138,4-1 1,-6 1 248,6-1-624,0-5 234,3 3 1,0-1-21,4 0-71,2-1 108,5-2 0,1-5-227,3 1 92,-3-6 195,9 2 1,-3-4 121,3 0-109,2-4-12,-1-2 310,-1-11-279,-3 5 0,1-9-26,-4 3-59,0 3 97,-9-6 1,-1 3-31,-5-3 104,0-2-55,-5 1 1,-2 4 53,-8 0-60,-2 4 1,-6-5 46,-3 4 0,-1 0 106,-3 4 1,-1 4-204,1-1 68,4 6 1,-1-3 11,4 5-245,1 0 236,5 0 1,5 1-4,5 3 0,4-2-8,0 6 167,1-1-174,7 4 0,1-1 146,5-3-138,0 3 1,5-4-4,3 5 23,2-5-2,0 4 1,5-5 13,0 2 156,0 3-163,1-8 1,0 4 65,6-3 0,-3-2 3,0 3 0,-5-3 201,4-1 12,-4 0-249,2 0-93,-5 5 151,-5-4 7,-1 5-310,-5-6 248,0 0 1,-5 0 51,-2 4-207,-2-2 57,-2 7 1,0-6 93,0 4-216,0 1 173,0 2 0,0 1-15,0 1 3,0-2 1,0 1 28,0 1 0,0 2 8,0 1 0,0 1-30,0-1 8,0-3 0,0 7 6,4-4-30,-2-1 25,7-2 0,-8-1 6,3 0-37,-3-5 32,4 4-40,-4-9 33,5 9-2,-6-9 233,0 4-226,0-10 1,0 4 92,0-9-85,-6 4 1,4-9 15,-5 0-72,4-4 62,-2 7 1,1-9 16,1 2 39,0-1-58,3-3 1,0 2 22,0-2-23,4 1 0,2 1-6,5-2 1,1 1-8,3 0 1,-1 0 240,4 0-223,1 0 1,2 4 26,2-1 90,-6 6-97,3 2 1,-2 1-419,4 3 187,-5 2-11,-1 0-412,0 5 179,-4 0-929,4 0 948,-5 0 0,-4 5-313,1 2 727,-6-2 0,3 5 0,-5-3 0,5 3 0,1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80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56 30 8304,'0'-12'656,"0"1"316,0 5 0,0 6-461,0 8 0,0 7-264,0 7 0,-2 9-75,-2 6 0,2 5 101,-5-2 1,3 7-231,-4 0 0,5 6-134,-4-2 0,4-1-276,-1 2 1,0-5-433,0 1 0,0-9 399,4-2 0,2-7-362,1-4 1,3-5 278,5-2 1,0-5-150,0-6 1,4-3 631,0-5 0,9 0 0,0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5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23 122 8090,'11'6'290,"-1"-1"388,2-5-176,-6 0-326,3 5 1,-3-4-120,6 3 38,-1-3 0,1-1-87,3 0 30,-3 0 1,5 0 158,-3 0 1,0 0-14,5 0 1,-2-5 131,1-2-428,-2-3 70,-5-1 0,0 0-305,0 0 244,-5-5 1,-1 4-413,-5-3 315,-5 3-34,-1 1 271,-10 0-315,-1 5 150,-5 1 1,-4 5-76,1 0-55,-1 0 192,-1 5 1,5 1-82,-1 5 131,2 5-79,9 1 1,-4 2 180,5-1-17,-1 0 0,6 4 169,3 0-140,1-5 0,11 4-47,2-2 38,7-3-81,4 5 1,7-9 19,4 2-443,5-1 256,6-3 0,3-3-233,4-3-830,0-4 1172,4 0 1,-2 0-288,2-4 247,-12-3 0,9-7-1051,-11-1 895,-3-5 1,0-1 245,-5-9 0,-5 3 0,-1-5 0,-4 5 0,-2-4 0,-3-2 0,-3-3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5.5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 33 8402,'22'-5'16,"0"-2"1,-4-1 200,-4 0 0,2 3 549,-1 5-317,0 5-124,-5 1 0,7 11 77,1 5-135,3 5-536,0 6 275,2 5 227,-1 1 1,-1 7-5,2 1 1,-5 4-1,1 4 1,-10 1-75,3 3 1,-9 1-299,0 3 1,-7-3-146,-7-5 1,-7 5-439,-7 2 1,-4-2-1004,-8-1 1172,-2-8 0,-5-1 557,-1-6 0,-3-4 0,-2 0 0,-4 2 0,-3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5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299 177 8095,'10'-5'-204,"2"-2"1,-1-3 81,-1-1 0,0-4 384,-2 1 0,1-2 864,-1 1-727,-3 3 0,1-4-30,-2 5 0,-3 0 363,2 0-134,-1 5-400,-2-4 185,0 9-312,0-4 0,-5 10 105,-2 2 1,-8 4-117,-4 4 0,-3 0-13,-3 6 1,0-1-130,-4 6 1,0 2 12,0 1 0,-2 5-78,1 3 0,3 2-12,1 9 1,4 3 8,4 4 1,2 5 67,5 2 0,5-2 76,2-1 0,3-6-155,1-2 0,5-8 18,2 1 1,3-8 34,1-3 1,0-1-157,0-7 0,0 0-26,0-6-10,0 1 1,-1-7 42,-3 1 0,3-3-135,-3-3 1,-1-4 5,2-4 1,-1 0-145,5 0 0,0-1 530,2-2 0,-1-9 0,2-5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5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34 8276,'4'-7'165,"-1"-1"1,1 4 347,-4-2 583,5 3-330,-4-2-576,4 5 1,-6 10 190,-3 5 26,3 4-185,-9 3 1,8 9 159,-6 2-358,6 7 166,-8-1 1,8 6 254,-6-1-1574,1 5 1077,1-4 0,0 4-900,2-5 715,3 0 0,-4-4-501,5-4 1,0-6 359,0-5 0,0-2-212,0-5 0,0-3-285,0-3 875,5-1 0,1-5 0,5-2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6.5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23 143 7932,'0'-6'467,"0"0"1,-1 6 227,-3 0-439,3 0 0,-4 6-6,5 0-303,-5 9 136,4-3-142,-4 4 1,5-1 134,0 0 0,0 3 52,0-3 0,0-1-8,0-2 1,0-1 103,0-1 0,0-2-153,0-1 1,0-3 685,0 4-175,0-6 154,0 3-419,5-15 0,0 1-262,2-9 0,3 3 20,-2-3 1,1 0 98,2-4 0,0-1-199,0-4 0,-3 8 10,-1-3 1,-1 3-107,1 1 0,0 1-1,-4 2 1,-2 7 10,3-3 0,-2 6-16,-2-2-304,0 4-399,0-2 551,0 5 1,0 2-250,0 1 274,0 3 1,0 6 220,0 3 0,0-3-116,0 3 1,0-3 109,4 0 1,-2 2-21,1 1 0,2-1 95,-1-3 0,1 1 71,-1-2 0,-4-2-99,4-1 250,2 1 1,-4-1-96,6 0 1,-4-4-38,3 1 1,-3-4-10,3 0 1,0-3 107,4-1 1,1-6-196,-1 0 0,-1-2-6,2-3 0,-1 0-79,-1 0 0,3-3 82,1 3 1,-1-3-108,1 3 0,-2-3 114,-5 3-38,3 0-37,-4 4 0,0 4-227,-2-1 161,2 6 0,-1-2-166,2 8 1,2 2 200,-6 5 0,5 1-16,-4 3 1,4-1 159,-1 4 0,-1-5-147,2 2 1,-4 1 160,2-1 1,-3 3-70,1-3 1,-3-1 37,-1-3 0,0 1-183,0-1 68,0-1 0,-1 0-342,-3-2 0,-3-3 149,-8-5 1,1-2-725,-4-1 1,-1-3 14,-7-6 962,2-3 0,-7-7 0,2-7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6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8128,'7'-5'1737,"3"4"-1341,-10-9-217,6 9 1,-6-4-860,4 5 637,-2 0 1,4 0-907,-3 0 0,0 4 190,4 0 759,1 4 0,7-2 0,3 5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7.0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365 23 6764,'0'-6'1939,"0"0"-1719,0 6 302,0-5-259,0 4 0,-2-4 44,-1 5 105,1 0-454,-8 0 1,6 2 158,-4 1 0,-1 0-140,1 4 1,-2 1-26,-1 2 1,1 1 27,-2 1 1,1 0 59,1 3 1,0-3-41,2 3 63,-1 2-178,3-5 150,-6 4 0,1-1 31,0-1-202,0 1 188,5-4 8,-3 0-51,2 0 11,1 0 1,0-5 145,2-2-144,3-3 1,-4 0 16,5 3 62,0-3-49,0 4-27,0-5 1,-1 0 68,-3 0-190,3 0 136,-4 0 1,5 1-246,0 3 178,0-3-16,0 4 42,0-5 1,0 1-21,0 3 7,0-3-12,0 4 11,0-5-97,0 0 53,5 0 0,-3-3 82,6-1-56,-6 0 37,8-1 0,-4-1-15,5-5-25,0 0 19,0 0 1,0 0 83,0 0-82,1-5 2,3 4 1,-3-6 289,3 4-278,-3 1 21,0-2 234,-2 3-231,-3 2 0,3-1 38,-4-1-105,0 6 74,-1-3 0,-2 6 43,1-4-61,-1 5 56,-3-4 264,6 2-252,-6 2 1,6-3-21,-6 5-11,-6 0-235,6 0 5,-6 0 233,2 0-202,-2 0 165,-5 5 1,3-2-2,1 4-20,-1 1-5,-2 3 1,-2-1 165,1 2-91,1-1 0,-2-1-14,1 2 0,-1-1 281,-3-1-273,3 2 242,-4-1-253,5 0 1,-4 0 59,1 0 20,-1 0-56,4 0 1,0 0 63,0 0-329,0-5 298,0 4-1,0-4-211,0 5 183,0-5-280,5 4 246,-4-9-93,9 9 0,-5-9-284,2 3-324,3-3 208,-4-1-720,5 0-1977,0 0 2608,5 5-67,-4-4 608,9 9 0,-4-4 0,5 5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7.5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8630,'0'-6'1536,"0"-4"-1181,5 9 0,-2-4 253,3 5-179,-3 0-206,7-5-232,1 4 176,6-4 1,5 5 168,0 0-500,5 0 165,2 0 1,8 0 77,4 0 0,-2 0-121,1 0 1,2-2-46,5-1-1115,-6 2 773,2-4 0,-10 1-1138,0 0 651,-5 1 916,4 3 0,-8 0 0,3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9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408 67 8167,'-10'-11'-79,"-2"0"0,1 2 398,1 1 1,-7-1 680,-1 5 1,-8-2-498,-3 2 0,-3 0-200,-1 4 0,0 0-29,0 0 0,1 4-31,3 0 1,5 4-1243,6-1 1,4-1 598,0 2 0,6-1-561,5 4 0,1-4 244,2 1 0,3-2 717,5 1 0,4 3 0,9-4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9.1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89 1 8167,'5'6'0,"-4"4"238,3-3 0,1-1 249,-1 2 25,-1-1 1,-3 4-43,0 0 0,0 0-50,0 0 0,-3 0-338,-1 0 1,-5 0-221,2 0 0,0-1-975,1-3 959,-2 3 0,-3-8-322,0 1 0,0-6 476,0-5 0,0-7 0,0-2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9.3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11 7707,'5'-6'741,"-4"1"0,7 10-675,-4 3 0,1 2-582,-1 5 0,-3-1-675,3 4 1191,2 1 0,0 8 0,5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50.5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56 209 8164,'0'7'805,"0"3"1,0-4-298,0 4-124,0 7-202,0-5 1,0 9-262,0-3 95,-5 3 0,2-2 133,-3-1 1,2-1-121,-4 1 0,5-3-500,-5-8 428,6 3 0,-4-8-319,2 1 0,3-6 130,-3-5 1,3-3-98,1-4 0,5-3 47,2-8 0,4 2 134,4-6 0,2 1 89,5-5 1,0 3 123,0 2 1,4-2 67,0 5 0,1 5-141,-2 6 0,-2 5 313,4 2 1,-6 8-24,-3 8 0,3 6 52,-2 5 0,-3 1-159,-1 3 0,-3 0-75,-1 2 1,-4-1 2,0 2 0,-4-7-21,0-1 0,3-4 36,-3 1-52,1-3-257,-4-6 169,0-1-109,0-5 0,5-7-93,2-1 0,3-5 115,1 2 0,0-2-89,0-5 0,1 3 173,3-3 0,-2 3-45,6-3 0,-6 3 95,2-3 0,-3 4-104,-1 0 1,-1 0 256,-3-1 0,2 7 92,-6-3 146,1 3-50,-4-4-198,0 1-270,0 5 165,-4-4 1,1 9-241,-4-2 213,4 1 1,-2 4-239,5 1 1,0 0 67,0 4 1,0 2 108,0 6 1,0-3 31,0 2 0,0 2 105,0-1 0,0 3-71,0-3 1,0 3-40,0-3 1,-1 0 22,-3-4 1,3-1 38,-2 2 0,1-1-332,2 0 140,0-5 48,0 4 66,0-9 1,2 2-11,1-6 0,3-3-54,6-5 0,2 0 52,1 0 0,-1-1 56,-3-3 1,4 3-49,0-3 1,0-1 178,-4 1 1,-4 1-105,0 2 1,-5 1 41,2 1 1,-2-2-40,-2 1 0,0 1 16,0-2 0,-6 3-22,0 1 0,-1-2 3,0 3 1,0 1-120,1-2 0,-4 2 108,2-1 0,2 1 15,-1 2-17,5 3-56,-9-4 1,9 5-11,-6 0 10,6 0 0,-6 2-38,4 1 1,-3 0 56,3 4 1,-4-3 7,5 3 1,-4 0-15,3 4 1,-5 1 127,2 3 0,1-3-10,-1 3 1,3 3-24,-3 0 0,3 1-62,-4 0 0,6 5 12,-2-2 1,2 4-31,-2-1 1,3 0-20,-3 4 1,3-4-65,1 1 0,0 1 96,0-2 1,0 0-235,0-6 135,5 1 1,-3-7 8,6 1 45,-5-7 1,6-1 2,-2-6 1,3-2 27,1-2 0,0-2-29,1-5 1,-2-5 43,1-2 0,1-4-31,3-4 0,-3 2 13,3-6 0,-3 2-38,0-1 1,-1-2-6,-1 5 0,0 1 115,-2 2 1,-2 7 141,-3 1 0,-1 6 150,2 2-282,-4 4 8,0 13 0,4 0-17,0 12 0,3-1 156,-3 5 1,4-2-35,0 6 0,2-3-47,1 3 1,0 2-13,0-3 0,1 4 10,3 4 1,-2 5-191,6 2 1,-6 3 101,2-7 1,-4-3-8,-4-4 0,-2-2 30,-5-4 0,0-7-196,0-5 1,-5-3 106,-2-1 0,-7-1-103,-1-3 0,-5-2-139,-2-5 0,-2 0-269,-5 0 0,0 0-780,-4 0 1,0-4 580,-1 1 0,5-1-121,0 4 1,-3-3 826,-2-1 0,-1-5 0,7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50.9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2139 45 8029,'33'0'537,"-2"-3"-376,-6-1 1,0-4 1176,-11 5-382,1-6-684,-9 8 1,-7-4-74,-10 5 0,-11 0-104,-11 0 1,-11 0 95,-11 0 0,-13 0-384,29 0 0,-3 0 1,1 0-1,-1 0 272,-3 0 0,-1 0 1,-5 0-1,1 0-44,-3 0 0,0 0 0,-5 0 0,-1 0-398,-5 0 1,-1 0-1,3 0 1,-1 0 377,-3 0 0,0 0 0,2 0 0,0 0 39,-1 0 1,1 0 0,2 0-1,2-1 8,0-1 0,2 0 0,8 1 0,2 1-139,1-2 0,2 1 1,5-1-1,3 2 68,-33 0 0,11 0 97,4 0 0,13 4 62,5 0 0,10 0 797,8 0-1051,8-3 890,6 4 0,7-5-1079,1 0 757,-2 0-349,4 0 51,0 0-41,-4 0-429,4 0 103,0 5-1276,-3-3-82,2 2 460,1-4 0,-2 0 1099,4 0 0,1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 7930,'11'0'0,"0"0"0,-4-1-69,1-3 266,-1 3 1214,4-4-269,0 0-19,0 4-433,-5-4 38,4 1-686,-4 2 0,2-3 132,-1 5 0,-3 0-73,3 0 1,0 0 73,4 0 1,1 0-256,-2 0 1,5 0-63,-1 0 0,7 0-131,-3 0 0,3 0 23,0 0 1,6 0-96,-2 0 1,-3 0-206,-3 0 1,-6-4 195,1 1 1,-1-1-375,-2 4 88,-5 0-679,-1 0 911,-5 0 0,-2 0-98,-1 0 194,-3 0 337,-5 0 136,0 0-308,0 0 258,5 0 0,0 0 68,2 0 867,2 0-166,-2 0-405,4 5 0,1-3-71,2 6 1,-1-5 75,2 5 0,-2-4-115,2 3 1,-3 0-110,3 4 0,0 0-184,0 1 1,0 0 98,-4 3 0,4-3-513,-1 2 1,1-1-118,-4-3-58,5 1-18,-4 1-516,4-6 176,-5-1 0,0-10 296,0-3 0,0-6 285,0-5 1,0-3 293,0-4 0,0-2 0,0-10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7981,'6'-11'-75,"-2"0"-104,-3 0 1,-1 4 1515,0-1-507,0 5-55,5-6 109,-4 8-352,5-9 1,-6 9-196,0-4-276,4 5 40,-2 5 1,2 1 191,-4 5-216,0 0 1,0 1 36,0 3 1,0 2-146,0 5 1,0 0-227,0 0 1,0 0 165,0 0 1,0-3-103,0-1 1,0 0 68,0 4 1,-1-1-446,-2-2 0,1-3 212,-2-1 1,4-3-1317,0 3 818,0-3 855,0-6 0,4 5 0,2-5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56 8125,'0'-11'0,"0"0"2258,0 0-1475,0 5 0,-6-3-157,0 6 1,-6-1-222,-3 4 1,-2 1-152,-5 3 0,-5-2-213,-2 5 1,-2-3 126,2 4 0,-3-5-108,3 5 1,1-4-137,-2 2 1,6-2-345,-2 4 1,8-6-26,3 2 1,3-2-1390,0 2 51,2-3 999,3 9 1,4-8 70,6 6 0,4-2 713,3 1 0,7 3 0,-1-4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1 166 8124,'0'6'-429,"1"-2"1474,3-4-669,-3 6 0,7-4-204,-4 5 1,1-3-140,-1 4 0,-3-5 81,3 4 0,-3-3-208,-1 3 0,1-4 93,3 0 331,-3 3-235,4-4-181,-5 2 1,0-4 66,0-4 1,0-2-80,0-5 0,0-4 4,0 0 1,0-3 124,0 3 1,5-4-135,2 0 0,2 2 67,-2-1 0,7 3-183,-3-3 1,2 4 121,-2-1 0,0 7-412,0 1 1,0 4 165,0 0 0,4 1 343,-1 2 0,7 5 0,-5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3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45 8768,'5'-6'596,"-4"0"139,2 2-440,-1 3 0,-4-8-113,-1 5 1,-2 0-36,-2 0 1,-3 3-120,2-3 1,-5 3 61,-1 1 0,-1 1-160,3 3 0,2-1-97,-1 3 1,-4 2 83,0 3 1,4 0-60,4 0 0,4 4 50,0 0 0,0-1 34,0-3 1,1 1 10,-1-2 1,3-2-3,3-1 0,0-3-62,4 3-36,0-4 0,5 1-31,-1-4 1,-1-1 128,2-2 0,3 0 10,-1-4 1,1-1-27,-4-3 0,0 1 51,0 3 0,-4-3 15,1 3 0,-2 1 158,1-1 1,3 4-89,-3-1 235,-2 3-274,5 1 0,-8 0 5,6 0 1,-6 5-47,2 2 0,-3-1 45,-1 2 1,4-4-436,0 3 246,-1 1-45,2 2 0,-3-4-289,6-2 99,-6 2 0,8-5-229,-3 3 1,-1-2 616,2-2 0,-1-6 0,4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8101,'8'4'-979,"-1"0"1867,-5 5 1,7-7-320,-6 5 0,3-1 250,-3 2-452,-2 2-213,9-4-717,-9 5 427,5-1-1102,-6-4 974,0 0 0,-2-6-662,-2 0 0,0-6 926,-4 0 0,-7-9 0,3-3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7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67 8101,'0'-11'0,"0"-1"0,0 2 401,0-1 0,0 3 496,0 1-15,0 4-738,0-2-264,0 5 1,0 2-94,0 1 1,0 0 220,0 4 0,0 1-840,0 3 1,0-1 217,0 2 614,0-1 0,5-1 0,1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8101,'5'6'217,"-2"3"83,4-6 1,-5 3 98,2-3 0,-2 2-114,2 2 1,-2 3 161,1-2-211,-2 1 1,-1 3-259,0-2 0,0-2-56,0-1-226,0 1 260,-4-2-397,2-1-3,-3-5 1,5-2 189,0-1 1,1-3 92,3-6 0,-2 1 79,6 1 1,-1-2 88,4 1 1,0-3-13,0-1 1,4 1 192,0 7 1,0-1-95,-5 4 0,-2 0 131,-1 4 0,1 0-59,2 0 0,-2 2-86,-1 1 0,-3 7-186,3 4 0,-4 1 106,0-3 0,2 2-362,-1 1 1,-1-1 93,-3-3 0,0 1-42,0-1 0,0-1-374,0 2 684,0-6 0,6 3 0,0-3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8006,'6'0'1789,"-1"0"-1693,-5 0 228,0 0-286,0 5-225,0 1 108,0 5 0,0 0-22,0 0 1,0-4-23,0 1 1,0-5 96,0 5 1,0-4-8,0 2 1,0-2-29,0 4-96,0-6 0,0 4 18,0-2-417,0-3 121,0 4 435,0-5 0,0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5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8436,'0'-6'1655,"0"-4"-88,0 10-537,0-11-1409,0 10-229,0-4 58,0 5 1,0 2-193,0 1-150,0 3 0,0 9 892,0 0 0,5 0 0,1-5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3.3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8196,'8'0'0,"-1"0"188,-5 0 0,7 0 362,-6 4 0,3-2-161,-3 1 0,-2 3-71,3 2 0,-3-2-319,-1 1 1,0 1 111,0 2 1,0 2-719,0-1 445,0 5 1,0-4-139,0 3 119,0-3 1,0-5-613,0 1 218,0-6 233,0 3 1,2-6 173,2-3 0,-2-2 3,5-5 1,0-1 260,4 2 1,1-3-128,-2-1 0,5 1 160,0-1 1,-1 5 12,-2 2 1,-1 3-9,-1-3 0,3 5 70,1-2 0,-1 2-83,1 2 0,-1 0 11,-2 0 0,-2 4-53,1 0 0,-5 0 45,7 0 1,-4-1-42,3 4 0,-3-4 123,-2 1 1,2-2-50,3 2 0,-3-4 20,-2 4 0,-2-2 109,4-2-166,-1-6 0,1 4-94,-1-5 1,-5 0 110,2-4 0,-3 3-232,-1 1 0,0-1 107,0-2 1,0 2-251,0 1 156,-5 4 0,-1-2-114,-5 5 0,0 0 126,0 0 1,0 5 48,0 3 1,0 2-143,0 5 0,0-3 112,0 3 0,4 1-89,-1-1 0,6 3 71,-2-3 1,-1 3-53,1-3 0,1 0 118,3-4 0,0 0-2,0 0 0,1-1 287,3-3-228,-3-2 38,9-5 1,-4 0-88,5 0 1,-4-4 112,1 0 1,-5-4-73,5 1 0,-2-3 153,1-1 1,2 3 60,-6 1-161,6 4 1,-3-5 18,5 4 0,-4 1 4,1 3 1,-2 5-22,1 2 1,3 4-6,-2 4 1,0 2-9,-1 5 1,3 1 13,-2 3 1,0 6-143,-1 5 1,2 4 73,-6-1 0,1 3-79,-4 1 1,-1 4 60,-2 0 1,-5-5 8,-7-6 1,-2-6-140,-5-4 1,-3-4 80,-2-13 1,-2-1 7,4-9 0,-6-9 18,2-6 1,2-6-140,1-5 0,5-2 69,6-5 1,2 0-123,9 0 0,2 1 271,5 2 1,5-1-123,7 1 0,7 0 216,7 0 0,4-6-119,4 3 0,2 0 229,5 3 0,-1 0-63,-3 3 1,6 3 19,-6 6 1,-4 3-126,-11 8 1,-2 2-233,0 5 0,-6 0-463,-3 0 1,-6 1-731,-4 3 1317,-3 2 0,-11 10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9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1 111 7930,'0'-18'0,"0"0"0,2 4 62,1-1 1,-2 3 404,3 1 66,-3 5 0,0 0 310,3 2-602,-3 3-273,4-4-179,-5 5 0,0 1 48,0 3-19,0-3 0,0 5-592,0-2 1,0-2 29,0 6 744,0-1 0,0 4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4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7977,'11'0'0,"-3"-4"1238,-1 0 22,0-4-547,4 7 1,-3-4-279,-1 5 1,-4 1-145,0 3 0,-2 3-167,-1 8 1,4 5 61,0 7 0,-1 3-110,-3 0 1,0 3 107,0 3 1,-1 0-283,-2 4 1,1-5-140,-1 2 0,-3-6-171,3-2 1,-2-4-17,1 0 1,4-6-360,-4-5 1,2-1-552,2-2-377,0-5 1711,0-1 0,0-15 0,0-2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4.8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638 67 8000,'10'-8'1053,"-2"1"-420,1-1 445,-3-2-321,0-1 0,0 3-278,-6 1 0,-2 4-59,-2 0 1,-2 1-195,-9 2 1,-7 2 111,-8 1 1,-7 3-91,-3 0 0,-7 4-66,0-2 0,-6 1-55,2 3 1,0-1-122,0-1 1,6 0-414,0-2 1,8 1 242,7-1 1,4 1-1296,8-2 94,2 2 457,10-7 1,2 3 268,8-5 1,2 0-14,5 0 1,1 0 208,3 0 0,2 0-251,5 0 694,1 5 0,4-4 0,0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8000,'11'11'0,"-4"0"0,1 0 0,-5-1 316,5-3 0,-4 3 12,3-3 0,-4 3 29,5 1 0,-5-3-107,5-1 1,-2-3-10,1 3 0,3-4-49,-2 0 0,2 2 34,5-1 1,-1-1-177,4-3 0,-3 0 80,3 0 1,0-1-67,5-3 1,-1-2 44,-1-5 1,6 0-156,-2 0 1,1-4-34,-4 1 1,-4-2 62,1 1 1,-9 2-25,5-5 1,-10 4 166,2-1-243,-4 3 1,-4 2-56,-3 3 1,-3-2-72,-8 5 1,2 1 114,-6 3 1,2 5-62,-1 2 0,-2 3 154,5 1 0,-3 0-46,3 0 0,0 1 39,5 3 1,-1-3-42,-1 3 0,3-2 150,1 2 1,4-3-15,4 3 1,0-3 100,0-1 0,4 0-61,4 0 1,3-1-82,3-2 0,0-4-88,4-4 1,0 0 89,5 0 1,-1 0-51,0 0 1,4-4 38,-1-4 1,2-5 134,-1-2 1,-2-1-60,6 2 1,-6 1 148,2-1 1,-4 1-78,-4 2 1,2 1 117,-5 3 52,0 2-200,-5 5 1,2 5-18,-1 2 1,-1 8 1,-4 4 0,3 2-143,-5 5 1,4-3 132,-5 3 1,0-2 2,-3-3 1,0 1 17,0 1 1,-3-2-6,0-3 1,-6 0-162,1-7 0,-2 2 135,0-5 0,-1-3-529,-1-2 1,-2-1 213,-1-2 0,-1-5-830,1-2 0,0-8 237,-4-3 0,3-3 821,6-1 0,-2-5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43 8000,'12'-6'0,"-3"-4"-246,-1 3-47,2 2 2471,-10-5-1509,6 9 0,-8-3-31,-2 8 1,-2 2-199,-4 5 0,-1 1-197,-1 3 1,1 2-61,1 5 1,-2 4-130,1 0 0,1 3-252,3-3 1,-1 4 220,4 0 1,0-2-841,4 1 1,0 1 376,0 3 1,5-3-634,3-1 1,0-6 273,0-1 0,1-5-384,-1-6 1183,-4-5 0,6 0 0,-4-6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8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8000,'11'0'229,"0"0"0,-4 0 386,1-4 0,2 2-105,5-1 1,1 1 80,-1 2 1,3 0 10,8 0 0,2 0-179,5 0 1,0 0-609,0 0 0,2 2-146,1 1 1,-1-1-300,2 2 0,-7-4-634,0 0 1,-9 2 140,0 2 1123,-11-4 0,5 10 0,-9-3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6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67 133 7894,'6'0'0,"0"0"1883,-2 0-749,-3 0-665,9 0 1,-8 2-146,6 1 0,-6 4-134,2 8 0,-2-1-72,2 4 0,-3 0-167,3 4 0,-3 1 104,-1-2 0,0 2-100,0-1 0,0 1-673,0 2 0,0-1 328,0 2 1,0-8-534,0-3 1,0 1-489,0-1 56,0-6 1355,-5-4 0,-2-15 0,-3-5 0,-5-5 0,1-6 0,-5-6 0,4-5 0,1-5 0,2 3 0,6 0 0,3 3 0,1-3-18,2 3 1,0 3 167,0 3 1,0 11-31,0 0 0,5 7 394,3 5 0,2 2 464,1 5 1,1 0-285,2 0 0,3 5 47,6 2 0,2 3-473,1 1 0,5 3-52,-2 1 0,3 1-192,1-1 0,0 2 60,0 5 1,-4-3-177,1-1 0,-6 1-55,2 2 1,-4 1-185,-4 1 0,-3-2 69,-7-3 0,-4-1 26,-4-3 0,-4-1 1,-4 1 1,-7-1 117,-3-3 0,-4 5 3,-4 0 0,-1 0 9,-6-4 0,-1 0-196,1 0 0,1-4-47,3 1 0,-2-2-146,6 1 1,0-1-234,6-2 1,4-3 726,3 3 0,2-3 0,-1-1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6.9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23 123 7894,'31'-21'300,"-1"2"0,-6 2-39,-6 2 1,-5 6 150,2-1 1,-3 2-150,-1 1 1,-5 1 177,-2 2 78,-2 3-274,-2-4 1,-6 5-296,-1 0 1,-1 4 110,-2 0 1,1 4-35,-5-1 1,-3 3-12,3 1 1,-2 4-178,1 0 1,4 0 30,0 0 0,0-3-68,4 3 1,1-3 88,-2 0 1,2-6-26,-1 2 280,2-1-191,5-1 111,0 0 1,5-6-84,2 0 1,7-6 7,1-1 1,3-7-3,-3 0 0,3 1-1,-3 5 0,3 0-18,-3 4 0,0-3-13,0 3 0,-3 0 24,3 4 0,-3 2-36,0 1 1,-6 3 173,2 6 1,-4 0-83,3 2 1,-3-1 55,3 1 1,-4-1-80,0-3 1,0 1-407,0-5-249,-1 4 139,8-8 1,-8 3-78,5-5 1,0-7 578,4-3 0,1-7 0,-1-5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7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0 7894,'0'11'1816,"0"1"-1298,0 3 0,0 3-216,0 3 1,0 6-55,0 3 0,-2 3-223,-2 3 1,4 3 60,-4 1 0,2 1-80,-2-4 0,2 0 110,-1-3 1,1-1-786,2 0 0,0-6-634,0-6-476,0 1 1276,0-9 0,-1-3-372,-2-10 875,1-10 0,-12-7 0,1-5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7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7792,'11'0'777,"1"-4"0,-2 2-207,1-1 1,4 0-184,0 0 0,3 1 22,-3-1 0,6 2-102,1 1 0,0 0-178,3 0 1,2-2 40,-1-2 0,1 2-118,-1-5 0,-4 4 90,0 0 0,-1-2-107,-6 1 0,-1-3-311,-3 3 200,-5-4-323,-1 6 185,-5-3-144,0 5 0,-5 0 135,-2 0 1,-3 0 5,-1 0 1,-1 4 101,-3 0 0,3 5 37,-3-3 1,2 6-157,-2 3 152,3-3 0,-3 3 105,8-3 0,-2-1-60,5-1 1,-3-2 118,4-1 0,-1-3 52,4 4-114,0-6 0,1 2 37,3-4 1,2 0 140,5 0 0,0-3-17,0 0 1,1-6-87,3 1 1,-3 0-50,3 0 0,-3-1-17,-1 1-29,0 4 0,0-5 4,0 5 1,-4 1-231,1 3 201,-6 0 1,7 4 26,-5 4 0,0 2 142,0 1 0,-2-1-149,1 2 1,2 3 24,-1-1 1,3 1-3,-3-4 1,4 0-426,0 0 1,-2-1-155,1-3 1,1 1-1061,2-4 1621,1 0 0,1-4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8.9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0 143 8101,'0'-11'0,"0"1"185,0-2-274,0 6 789,0 1-441,0 15 0,0 3 390,0 14 1,0 3-179,0 10 1,0 2-26,0 9 1,0 6-178,0 5 1,0 8-379,0 4 1,2-37 0,0 1 129,-1 1 1,2 0 0,0 2 0,2 0 39,-1 1 1,-1 0 0,2 2-1,-1-1-93,-1 1 1,1 1 0,1-1 0,1-1 26,-3 2 1,0-1 0,3 1 0,-2 1-51,2 2 0,-1-1 0,-1-4 0,0 0-32,0 1 0,-1 0 1,-1-4-1,-1-1-58,2 30 1,-1-9 109,-2-12 1,-2-9-7,-1-6 1,1-6-42,-2-9 0,4 2 70,0-5 1,0 0-90,0-5 0,0 2 66,0-1 313,0-5 1,0 2-371,4-4 0,-1 0-127,4-4 0,-3 0 124,3 0 0,2 0-10,5 0 1,-2 0 82,3 0 1,3 0-55,0 0 1,-1 0 123,2 0 1,2 3-79,5 1 0,5 1 182,-1-2 1,3 3-62,3 1 0,3-2 29,6-5 0,9 3-54,4 1 0,6 0-305,2-4 1,1-2 320,3-1 1,-32 2 0,0-1-58,2-1 0,1-1 0,-1 1 0,1-1 37,-3-2 0,1 1 0,2-1 0,0 1-31,1-1 0,1 0 1,1 0-1,1-2-10,-1 1 1,0-1 0,1 2 0,1 2-224,-4-1 0,0 2 0,3 1 0,1 0 215,0-1 0,0-1 0,1 2 0,0 2 37,-3-3 0,0 2 0,1 0 0,0 0-1,-4 1 1,-1 0 0,-2 0 0,-1 0 96,33 0 0,-4 0-11,-3 0 1,-9-3 20,-10-1 0,-1-3-45,-6 3 0,3-5-93,-4 3 0,-3-6 54,-8-3 1,-2 3 195,0-3 0,-6 0-244,-3 0 0,-2 0 316,-5 4 1,-2 0-486,-5 0 0,0 0-94,0 0 1,0-3 18,0-1 0,-5 0-25,-2 4 0,1-1 12,-2-3 0,2 2 35,-1-6 1,-2 1 130,6-4 1,-1-4-37,4 0 0,0-5 102,0-3 0,1-5-151,2-9 0,3-3 28,6-8 1,-1-2-172,-1-5 0,5-7 238,-7 35 0,-1-1 0,11-33 76,-3-1 0,0 4-105,-4 3 1,0 0 160,0 0 1,-1 9-72,-3 6 0,-2 3-36,-5 0 0,0 6 48,0-1 0,-4 6 21,1 0 1,-6 7 22,2 5 1,-4 2-73,-4 1 0,2 3 10,-6 1 1,1 5 254,-4-2 0,-2-1-348,-6 1 1,-4-3 24,-10 3 1,-9 0-28,-2 4 0,-14 2-237,-4 1 0,35 5 0,-1 1 274,0 2 1,-2 0-1,-1 0 1,-1 0-32,0 0 1,-2 0-1,-4 0 1,-1 0 39,-5 0 0,0 0 0,0 0 0,-1 0-252,0 0 1,-2 0 0,-2 0 0,-1 0 315,-1 0 1,-1 0 0,-2 0 0,-1 0 30,-1 1 1,-2-2-1,3 1 1,-1-1 5,-1-1 1,-1 0 0,3 2-1,-1-1 117,1-1 1,0 0-1,4 0 1,0 0-41,4-1 1,2 2 0,8-1 0,3 0-86,-25 2 1,10 0 432,12 0 0,3 0-138,12 0 0,7 0 85,12 0 6,6 0 1,4 2-530,4 1 0,1 0 884,2 4 1,3-4-680,6 5 0,3-1 222,-1 4 1,5-3-229,-5-1 1,2-1-176,-1 1 0,-4 3 61,-1-3-284,2-1 1,-10 2-368,5-4-386,-4-1 574,2-3 0,-7 0 128,-1 0 0,-3 0-544,-5 0 0,0 0 895,0 0 0,-5 6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1.3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6845,'8'0'1063,"-2"0"81,-3 0-162,7-5-709,-9 4 0,6-4-94,-4 5 1,-2 2 48,3 1 0,-3 3 28,-1 6 0,0 0-157,0 2 0,0 3 130,0 6 0,0-2-226,0 2 1,0 3 12,0 4 0,0 2-54,0 1 0,0-4-142,0 1 1,-3-1-117,-1 4 0,0-5 11,4-2 0,0-3-182,0-1 0,0-1-943,0-3 555,0-1-488,0-7 1343,0-3 0,0-4 0,0-6 0,-5-4 0,-1-3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0 563 8006,'0'-7'782,"0"1"-82,0 2 703,0 3-765,0-8-185,0 7 114,5-8-102,-4 9-295,9-9 1,-7 8-4,4-6 1,-2 5 13,6-4 1,-1 0-152,8 0 1,5-6 126,7 2 0,11-4-230,7 0 0,11-2 63,7-5 1,-29 11 0,2 0-288,3 0 0,0 0 0,3 0 1,1 0 245,0-1 0,0 2 1,2 0-1,0 1 61,-2 0 0,0 0 1,-1 2-1,0 1 10,-2-2 0,-1 1 0,0 1 1,1 0 9,-2 0 0,-1 0 1,4 0-1,1-1-2,-3 2 1,0-1 0,0 0-1,0 0 1,-3 4 0,0 0 1,33-5-54,-2 3 1,0-3 93,-4 3 0,-8 0 96,-10 4 0,-3-3-67,-5-1 1,-3-1-9,-8 2 0,-6 1 56,-5-2 1,-8 0-40,1 0 0,-7-1 836,0 1-753,-3 3-36,-1-8 1,-5 3-140,-2-1 0,-4-1-364,-4 4 1,2-1 49,-6 2 0,2 1-88,-1-2 0,0 4 101,4 0 0,1 0-85,-1 0 0,-2 0 152,1 0 1,0 0 29,5 0 1,-1 0 14,-1 0 1,1-4-4,1 0 1,2 0 213,1 4 1,-1 0 7,-2 0 0,2-3 181,1-1-197,-1-4 1,1 5 275,0-4 1,4 4-81,-2-7-96,5 9-62,0-4 117,5 5 0,2 0-5,3 0 0,5 5 99,-1 2 1,3 0-120,-3 0 0,0 0-41,4 4 0,-4 1-123,0-2 1,-1 1 82,-3 1 1,0 0-149,-2 3 0,1-3 37,-6 2 1,0-1 30,-3-3 1,-2 5-26,-5 0 0,-2-1-161,-9-2 0,-4 3-16,-4-1 0,-4 1-116,0-5 1,0 2-704,0-1 0,3 3 452,5 1 1,2 0-603,1-4 0,3 0 1172,5 0 0,0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364 77 8192,'11'-10'-142,"0"-1"-95,0-1 1,0 1 897,0 1 1,-3 4 295,-1 2 389,-4-3-465,1 6-431,-4-4 0,-1 5-234,-2 0 1,-3 0-140,-6 0 1,-3 0 104,-4 0 1,-2 4-134,-1 0 0,-3 5 15,-2-3 1,0 4-202,2 1 0,2-1-20,-3-2 0,7 1 44,0-1 0,5 3-79,-5 3 1,5-2 53,0 3 1,1-3 109,3 0 0,2 3 160,1-1 1,5 5-92,-2 0 1,2 2 64,2 1 1,4 1-80,0 3 0,3-3-2,-3 3 0,4 1 40,0-1 0,-4 3-114,0-4 0,-1 5 25,0-4 0,-1-4-146,1-4 0,-1 0 81,-2 0 1,-4-3-165,0-3 1,-5-5-2,3 1 1,-1-6-174,0 2 1,0-3-500,-5-1 0,5-4 38,0 1 888,0-6 0,-5-2 0,1-6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8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243 22 8082,'11'0'256,"0"0"351,-5-5 271,4 4-585,-9-4 0,-2 2-99,-11-1 0,0 0-70,-6 4 0,0 0-239,-4 0 0,-1 0 280,2 0 0,-1 2-198,-1 1 1,2 0-202,3 4 0,3-3-354,3 3 1,1-4-257,1 5 0,-1-4 23,4 3 821,2-5 0,5 8 0,0-4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3.4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1 299 8082,'11'6'-580,"0"-2"0,0-4 1249,0 0 1,4 0-195,0 0 0,0 2-78,-5 2 1,5-3-85,-1 3 0,7-3-79,-3-1 1,3 0-116,0 0 1,3-4 129,2 0 1,-3-4-149,3 0 0,-2 2 50,2-1 0,-3-1-86,3-2 0,-4-5 24,-4 0 1,2 1-152,-5 2 1,-4-2 11,-4-1 0,-4 0 105,0 5 0,-3 2-292,-3 1 0,-4 3 81,-4-4 1,-4 6-69,-4-2 1,-2 4 4,-1 0 0,0 0 7,0 4 1,1 2 84,3 5 0,-2 1-13,5-2 1,0 1 112,5 1 1,-1 0-67,-1 3 0,6-3 110,3 3 1,2-2-93,1 1 0,1-1 152,2 1 1,9-2-44,6 0 0,3-1 52,1 0 1,0-5-68,0-2 0,-4-3 13,0-1 0,1 0-4,3 0 0,0-5 2,0-2 0,-3-3 69,-1-1 1,-3-1-64,3-3 0,-5 1 8,2-4 0,-6 3-27,-2-3 1,-3 5-25,3-2 0,-4 3-16,0 0-9,-2 6-353,-5 1 305,-2 5 0,-4 5 47,2 3 0,-1 2-15,6 0 0,-2 3 125,1 1 1,3-1-14,-2 1 1,1 3 91,2-3 1,0-3-116,0-3 1,0-2 124,0 6 0,0-5-133,0 1 1,2-6 70,1 2-410,4-3 0,3-1 142,1 0 1,1-1-138,3-3 1,-1 2-91,4-6 1,-1 0-195,2-7 0,2 1 181,-3-4 0,3 0 28,1-4 0,0-1 376,0 2 0,-1-3 0,-3-2 0,1 3 0,-9-3 0,4-1 0,-8-2 0,5-4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3.6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87 8082,'-6'-10'-1011,"0"-2"758,6 1 0,-3 0 899,-1 0-39,0 0 521,4 0-700,0 5 0,0 2-271,0 8 1,0 3 35,0 8 1,0 2-30,0 5 1,0 4-96,0-1 1,0 6 129,0-2 0,4 4-161,0 0 0,1 0-315,-1 0 0,-4 1-388,4 3 1,1-6 336,-1 2 1,1-4-310,-2 0 0,-1-2 129,2-4 1,-4-3-203,0-1 710,0-8 0,-4-7 0,-2-4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4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1 199 8082,'11'-10'-487,"0"3"1,0-3 945,0 2 1,0 2 1,0-1 0,1 3-28,3-3 1,1 4-89,3 0 0,1 2-81,-1 1 1,2 0-71,6 0 1,-4 0-125,2 0 1,0 1 47,1 2 0,-2 4-205,6 4 1,-7-2 2,-1-1 0,0 4 49,-4-5 1,-2 9-238,-1-5 0,-4 3 34,-4-3 1,-2-3-78,-5-2 1,0 2 52,0 3 0,0-3-379,0-2 310,-5-3 1,-1 6-56,-5-6-25,0 1 34,0-4 106,0 0 99,0 0 244,5 0-5,1-5 1,5 3 478,0-6 608,0 6-574,0-8-20,5 9 1,-3-5-189,6 2 0,-4 3 369,2-3-254,-3 3-32,7 1-309,-4 5 1,4 1-168,-3 5 1,2-4-132,-6 1 119,6-1-49,-3 4 110,5 0-144,0-4 185,0-3 0,0-4 92,0 0-74,0 0 1,1-6 13,-2-5 0,1-1-154,1-7 1,-2 1 108,1-4 1,1 0-365,-2 0 0,-2-1 116,-1-3 0,-1-1-220,2-3 1,-3 5-67,-5 6 0,0 3-228,0 1 0,-2 6 269,-1-2 0,-3 7-66,-6 1 0,5 1 102,0 2 1,0 2 400,1 1 0,-4 9 0,3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4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0 166 8082,'6'5'-29,"3"-2"308,-5 4 1,3-4 202,-4 5 1,5-5-246,-4 5 0,1-4-120,-1 3 0,-4 0 14,4 4 0,1-3 260,-2-1-407,1 1 0,0-2 185,0 2-281,-1-6 25,-3 3-225,0-5 164,0 0 0,4-5 56,0-2 1,0-2 79,0-3 0,1-3-10,3 1 1,2-5-143,-3 5 0,1-6 91,0 2 1,2 2-185,-3 1 1,1 3-376,0 1 247,2 0 1,-4 1 117,5 3 0,-4 2-134,0 5 1,1 1 179,3 3 1,-4 2 220,0 5 0,1 4 0,3 0 0,4-1 0,-1-3 0,2 0 0,-1 0 0,-3 0 94,3 0 1,1-1 112,-1-2 0,-1 0 63,-3-4 1,0-1 183,0-3 0,0 0-107,0 0 0,1 0-67,-2 0 0,-2-3 69,-1-1 1,-1-4-150,2 0 1,0-2-57,-4-1 0,3 0 11,-3 0 0,0-1-189,0-3 0,-2 3 175,1-3-207,-2 3 1,-2 1-413,-2 0 357,-3 5 0,-6-3-92,1 6 0,1 0 49,-2 7 1,1 2 92,1 5 1,-1 4-10,4-1 0,-2 6 100,6-2 0,-4 0-32,3 0 1,0-1 117,4 2 1,0 0 15,0-5 1,4 5-111,0-5 119,4 1 0,-2-3-98,5-2 0,1-3 57,-2-4 1,5-2-48,-1-1 1,5-1 16,-4-2 0,1-4 49,-2-3 1,3-5 9,1 0 0,1-5-5,-4 2 1,3-3 15,-3-1 0,3 0-136,-3 0 0,4-3 80,-5-2 0,1 6 17,-4 2 0,-2 5-13,-1 0 1,-2 7 62,-2 3-116,-3 3 0,4 9-87,-5 4 0,3 6 64,1 0 0,0 4 44,-4 4 0,0-3 75,0 3 1,0-3-83,0-1 1,0 0 239,0 0 1,-5-4-79,-2-4 1,-4-1-32,-4-3 0,2 0-88,-6-3 0,1-1-95,-4-2 1,1-2-564,3 1 1,-3-3 286,3-3 1,-3 1-886,-1-2 0,3 0 1174,1 0 0,5-4 0,-4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9.4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67 7957,'11'0'0,"-3"0"-110,-1 0 204,-4 0-37,6 0 0,-6 0 355,4 0-38,1 0-234,-2 5 0,3-4 47,-1 3 0,2 0-93,1 0 0,-1 4-114,2-5 1,-1 5 86,-1-4 1,2 2 52,-1-2 1,3 1 6,1-1 0,5-3-28,-2 3 0,4 1 56,4-1 1,2-1-45,5-3 0,5 4-59,3-1 1,2 1 28,5-4 0,-1 4-96,5-1 1,-1 3 13,4-3 1,0-2-83,0 3 0,0-3 196,1-1 1,0 0-51,2 0 1,-1 0 112,2 0 1,-3-1-155,-1-3 0,-2 3 5,2-2 1,-6-3 28,6 3 0,-3-1 0,-1 4 1,3 0-53,-2 0 0,1 0 53,2 0 0,0 0-135,1 0 1,2 0 106,1 0 0,0 1-4,-4 3 0,-1-2 56,-3 1 1,1-2 12,-8-1 0,-2 0-22,-9 0 1,-1 0 11,-3 0 0,2 0 27,-6 0 0,-3 0-44,-3 0 0,-6 0 57,2 0 0,-3-4 107,-1 1 0,-1-2-341,-3 1 167,-2 3-187,-5-9 109,0 9 1,0-5-316,0 2 152,0 3 0,-1-8 91,-3 5 0,-2-2-172,-5 2 1,0-4 45,0 5 1,0-5-43,0 4 1,0-4 94,0 1 0,0 1 46,0-2 1,1 4 49,3-3 0,-1 4 120,4-5 1,-4 5 157,5-5-235,-6 6 479,8-8-95,-4 9-35,5-4-176,0 5 1,5 0-31,2 0 0,4 1 7,4 3 1,-3 2 5,3 5 0,1 0-80,-1 0 0,-1 0 31,-3 0 0,0 3-85,0 1 0,-1 0 79,-3-4 1,-2 0-100,-5 0 1,0 1 85,0 3 1,-5-3-28,-2 3 0,-8-3-138,-3 0 1,-3-2-173,-1 1 0,0 1-449,0-2 1,0 1 337,0 1 0,3-2-785,1 1 771,5 1 0,-2-1 401,7-1 0,4-4 0,4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0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7921,'0'-11'1869,"0"-1"-606,0 6-813,0-3 1,2 7-139,1-1 1,3 6-146,6 5 0,-6 3 0,2 4 0,-2-2 74,1 5 1,2 0-28,-5 5 1,-1 0-183,-3 3 0,0-3 121,0 3 1,0 2-310,0 1 0,-1-2 100,-2-1 1,0 1-177,-4-1 1,3-1 38,-3-3 1,3-5-63,-4-2 1,5-3-170,-4 0 217,4-6 182,-2-1-56,5-5 0,2-2 163,1-1 0,7-3-134,5-6 1,8 2-45,-1-1 1,8-1 99,-1 1 1,2-2 88,3 2 0,0-2-68,3 5 0,-7 2 9,3-1 0,-7 4-224,0 0 1,-4 0 101,-3 0 1,-4 1-70,-3-2 1,-6 4 24,2 0-505,-6 0 1,3 0-707,-5 4-175,0-2 1518,0 2 0,-5-4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0.5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45 7921,'12'0'-150,"-1"0"1,-4 0 1515,0 0-355,-4 0-212,2-5-532,-5 4 0,-2-8 123,-1 6 0,-4-5-231,-3 4 1,-1 0-121,-1 0 1,2 3-98,-1-3 1,-1 3 94,2 1 0,-1 0-302,-1 0 1,1 1 106,1 3 0,2-1-11,1 3 1,1 2-10,-2 3 1,0 0 60,4 0 1,-3 0 76,3 0 1,0 0 24,4 0 116,0 0-120,0 0 0,2-4 20,1 1 42,3-6 0,6 2 82,-2-8 1,-2 2-116,-1-6 0,1 5 19,2-4 1,1-1-10,1-3-208,-1 5 188,-1 1-19,2 5 0,-3 1 11,-1 3 0,0-2 11,-4 6 0,3-1-44,-3 4 1,4 0-7,-5 0 1,4 1-85,-3-2 0,5 1-182,-2 1 0,-1-6-298,1 2 0,1-5 248,3 0 1,-4-2-353,0-1 1,1 0 714,3 0 0,0-9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1.5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89 8026,'4'-8'519,"0"1"0,1 4-201,-1 0 1,-2-3 112,5 3 1,-3 0 505,3 3-626,0-6 0,5 6 53,-1-4 1,-1-1-136,2 1 1,0 0-193,3 4 0,-2 0-219,5 0 0,1-4-297,3 1 0,0-2 243,0 1 0,1 3-225,3-2 1,-2 1-644,1 2 0,-2-3 1104,-1-1 0,1 0 0,-2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1.3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0 209 7921,'0'-8'-328,"0"1"941,0 0 1171,0-4-1064,0-1-494,0 6 1,4 6 91,0 8 0,-1 6-99,-3 5 0,0 3-121,0 4 0,0 2 89,0 5 1,0 3-222,0 1 1,0 1-146,0-1 0,0 2-234,0 5 1,0-5-20,0-6 0,0-3 231,0-8 0,0 1-314,0-8-16,0-5 216,0-5 0,0-6 121,0-3 0,5 1 57,2-4 0,7-4 49,1-4 0,4-1 135,-1 1 1,3 3 72,1-3 1,-3 5 247,-1 2 1,-5 0 30,2 4 1,-6-1 72,-2 1-358,-4 4 0,2-4 23,-5 8 1,-2 2 111,-1 4 0,-7 1-153,-5 1 0,-4-1-44,0-1 1,-2 5-28,-1 0 0,4-4-152,0-4 1,4 1-135,0 2 0,1-3-18,2-3 72,0 2 143,5-5 158,1 4 1,10-10-128,2-2 0,8 0-11,4 0 1,3 0 136,3-4 1,0-4-90,4 0 0,0 0 212,4 0 1,0 3-119,1-3 1,-5-1 75,1 1 0,-6 1-126,2 2 0,-8 1 56,-3 1 1,-8 2 154,-3 1-139,-3 4 1,-2-6-292,-3 6 0,-2-1 89,-5 4 1,0-3-134,0-1 0,0 0 52,0 4 0,0 0-38,0 0 0,0 5 66,0 2 0,1 3 130,2 1 1,0 1-58,4-2 0,-3 1 28,3 1 0,1-2 50,3 1 1,0 1 153,0-2 1,0 1 1,0 1 1,5-1-96,2-1 1,7-2-188,5-1 1,2-4 139,1 0 1,5-1-158,2-2 1,3-5 70,1-3 0,0-5 29,0-2 1,-3-4 184,-1 0 1,1-6-127,3-5 0,-2-2 84,-1-1 1,-2-5-104,-2-2 1,-3-3-57,3-1 0,-8 1 92,-3 3 0,-4 2-98,-4 5 0,-2 3 23,-5 0 1,0 7-19,0 1 0,-1 7 281,-3 7-172,-2-2 69,-5 9 1,1-3-95,3 8 1,-3 2 14,3 5 0,-2 5-13,2 3 1,-3 6 132,2 4 1,2 4-163,0 0 1,2 0-9,-4 0 0,6 5-25,-2 2 0,3-1 56,1 2 1,0-2-272,0 1 0,1-1 84,3-6 0,-2-4-152,6 0 0,-2-9-14,1-2 1,3-9-6,-3-6 0,3-1-28,1-2 0,-4-2-189,1-1 1,-1-7-615,4-5 1153,0-5 0,0-1 0,0-8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1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33 7960,'8'-7'0,"-1"0"893,-5 4 26,8-7-57,-8 9-512,2-4 0,-8 5 101,-4 0 0,-2 5-343,-1 3 1,0 2 51,0 0 0,-4 1 62,1 1 1,-1 2 27,4 1 1,0-1-850,0-3 0,1 1 316,3-1 0,1-1 56,2 2 1,3-5-82,-3 1 142,3-2 1,7 6 196,5-1 0,3-4-85,8 0 0,-3 0 212,7 0 1,1 2-102,-1-6 0,-1 6 76,-3-2 1,-5-1-83,-2 2 1,-3-5 63,0 5-92,-6-6-23,-1 8 1,-14-6-160,-2 4 1,-6-3 105,2-5 1,-4 4-375,0 0 1,-1-1 160,-3-3 0,2 0-619,3 0 0,-1-5 8,4-2 877,0-3 0,-1-6 0,-1-1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376 23 7960,'24'-4'0,"-1"0"0,-2-2 593,-7 2-371,-7 0 1,3 9 192,-10 2 0,0 7-119,0 1 0,-4 5 115,-4 2 0,-8 2 9,-6 5 0,-1 4-30,-7 4 1,0 5-227,-7-2 0,2 7-234,-1 0 1,2 8 122,0-4 0,3 5 113,1-8 0,3-1-408,5-3 1,5-1 152,2-2 0,4-5-485,4-6 0,2-4 59,5-8 0,0 1-814,0-4 798,0-5 1,2-5-751,1-5 1352,3 0 1,10-10-1,1-2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8015,'8'0'367,"-2"0"1,-2 0 31,4 0 1,-6 3-115,2 5 1,1 0 99,-1 10 1,-1 4-115,-3 4 0,0 5 33,0-2 1,0 7-68,0 1 1,0 2-187,0-2 1,0 0-65,0-3 0,0-1-200,0 0 0,0-9-489,0-2 1,0-8 87,0 1-1487,0-3 2101,5-6 0,-4-6 0,4-6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5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56 7963,'-5'-11'0,"1"4"215,-4-1 1,-2 1 348,3-4 0,-7 5 165,0 2 1,-5 3-258,4 1 0,-5 0-320,-2 0 1,0 1 26,-4 3 0,3-1-353,1 3 1,0 2 78,-1 3 0,7 0-82,1 0 1,3 0-94,1 0 0,1-4-454,2 1 0,3-1-238,5 4 0,0-3-91,0-1 1053,5 0 0,7 4 0,5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3.0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21 7621,'6'0'3072,"-1"0"-2570,-5 0 150,0 0-640,-5 0 1,2 0 0,-4 0 1,3 0-184,-3 0 0,3 0-96,-3 0 1,3 5 116,-3 2 1,5-1-25,-2 2 0,-1-1 78,1 4 0,0 0-274,4 0 315,0 0 0,0 0-56,0 0 131,5 0 0,1 1 1,6-6 142,-1-3 0,-1-2-56,2-1 1,-1-1 101,-1-2 0,2 0-50,-1-4 1,-4 3 8,0-3 1,-4 3 23,0-4-78,4 6 0,-3-4-56,4 2 0,-2 3-136,-2-3 123,2 8 1,5 2 16,0 5 1,0 0-63,0 1 0,-4-2 45,1 1 1,-2 1-34,1-2 1,2-2 33,-6-1 1,1-3 63,-4 3 75,5-4 186,-4 1-511,4-4 0,-6-1 123,-3-2 1,3-3-343,-3-6 1,3 1 156,1 1 1,0-5-438,0 0 0,0-3 209,0 3 1,5-3-60,2 3 1,3-1 60,1 1 0,0 4 68,0 0 0,0 0 64,0 4 1,0 2 294,0 1 0,0 4 0,1 4 0,2 1 0,1 2 0,4 8 0,-1-3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3.9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186 352 7963,'8'0'-999,"-1"0"796,-5 0 0,8 0 1140,-2 0-324,1 0 184,-3 0-525,5 0 1,-9-2 89,6-1 0,-6 0-75,2-4 1,-4 4 139,0-5-215,0 1 1,0-4 27,-4 0 0,2 4-273,-6-1 1,1 6 101,-5-2 1,0-1-330,-3 1 1,3 0 133,-3 4 0,2 4-157,-1 0 0,2 5 118,-3-2 0,3 3-21,5 1 1,-3 1 151,3 3 1,1-3 11,-1 3 1,4-3 25,-1-1 0,3 0-67,1 0 229,0 0-169,5 0 1,2-5 203,3-2 0,-2-3-78,-1-1 0,1 0-62,2 0 0,-2-5 24,-1-2 1,1-3 17,2-1 1,0-4-74,-3 0 0,3 1 91,-2 3 34,-3 0 0,3 0-95,-4 0 0,1 5-275,-2 2 237,-1 3 1,6 10 44,-4 1 1,1 9 63,-1-1 1,0 4-85,4 4 1,1-1-92,-1 4 0,2 0 88,1 4 1,-4 2-45,0 1 0,-4 0 47,1 4 1,-3-5-126,-1-2 0,-1-1 21,-3-7 1,-3-1-81,-8-5 1,0-7 59,-7-4 1,2-6-138,-5 2 0,-2-8-239,1-3 0,-4-8 156,5-4 1,-1-2-107,4-5 0,6 1 72,5-4 1,1 4-194,7 0 0,0 2 165,7 1 0,3-1 320,8 2 0,7 2 229,7 1 1,8 3-207,4-3 0,-2 1 627,1-2 0,-1-1-348,2 1 1,1 2 330,-6-1 0,0 4-231,-7-1 1,-2 4 39,-5 4 1,-4-3 447,-4 3-684,-1-3-67,-3-1 1,-4 0-63,-2 0-162,-3 4 0,-2 3 97,-3 4 0,-2-2-222,-4-1 1,-2 2 113,1-3 1,-1 6-39,-3 2 1,-1 4 69,-2 0 1,-2 2-34,6 1 1,-2 0 51,1 0 1,3 0 31,-3 0 1,7 3 118,0 1 1,6 0-173,-2-4 236,3 0 1,1 0-82,0 0 0,6-4-78,5 1 0,1-6 38,7 2 1,-1-3-117,4-1 1,4 0 55,-1 0 1,2-5-24,-1-2 0,-1-3 19,4-1 1,-1-6-11,2-5 1,1-2 140,-1-9 1,1 2-80,-2-6 1,-2-1 128,-5 1 1,-5-3-70,-2 3 0,-4 5 25,-4 7 1,-2 2-24,-5 5-5,0 2 32,0 10 0,0 2 82,0 8 1,-3 2-279,-1 5 1,-4 1 87,5 3 0,-6 4 266,2 6 0,1-1-132,-2 6 1,6 0-75,-2 3 1,-1 0-1,1 0 1,1 0-11,3 0 0,0 1-231,0 3 1,0-6 100,0 2 0,0-4-274,0 0 0,0-3 129,0-8 1,1-3-1105,3-7 359,-3-4 397,4-4 0,-5-4 594,0-4 0,0-7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4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0 123 7963,'11'0'460,"0"0"-159,0 0 0,0 0 128,0 0 0,0-4 25,0 0 1,1 0-79,3 4 0,1-3-96,3-1 1,2-4-180,-3 5 0,1-2-168,0 1 0,1 2-17,-1-5 0,0 1-329,0-2 1,1-2-392,-6 3 0,2 1 397,-1-2 0,-3 5-692,3-5 674,-3 6 1,-1-3 424,0 5 0,5-5 0,1-1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4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287 1 7988,'11'0'0,"-4"0"82,1 0 1,-4 0 197,2 0 0,-2 0 330,4 0 241,-6 0-2,3 0-624,-5 0 1,-6 0 103,-5 0 0,-1 4-76,-7-1 1,5 2-162,-5-1 1,2 0 75,-1 4 0,-2 2-234,5-3 1,0 2-91,5-2 0,-1 3-197,-1-3 1,6-1-231,-2 2 401,5-1 0,0 4 104,6 0 1,4-4 2,3 1 1,5-1 262,0 4 1,6-1-1,1-3 1,0 4-98,3 1 0,-1-2 26,-2 5 1,-1-3 0,-3-1 1,-2-3 77,-5-1-30,0 0-228,-5 4 1,-7-1 86,-10-2 1,-6-3-106,-9-5 0,-2 3 106,-5 1 0,-1-1-431,-3-3 1,2 0 26,-6 0 378,1 0 0,-5-4 0,1-2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1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783 176 7783,'11'-19'0,"-1"2"-702,-2 1 0,-2-2 1060,-3 3-200,-2 0 1,3 6 2,-8 1 326,-6-2 1,-5 8-170,-7-5 0,1 4-56,-8 0 1,-6 1-104,-5 2 1,-1 5-1,-3 3 1,3 6-61,-7 5 0,3 2 10,0 1 1,0 1-154,-3 2 1,8 4 21,-1 4 0,6 0-14,1 0 0,7 4 100,1-1 0,4 1-163,4-4 0,1 0 71,7 1 0,2-1 115,1 0 0,4-4-25,0 0 1,1 1 113,2 3 0,0 1-130,0 3 1,0-3 14,0 3 0,2 1-50,1-2 1,3 6 67,6-1 0,-4-2-149,3 1 1,-1-1 11,8 2 0,1 2 19,2-3 0,-2-5 89,-1-2 0,1-9-3,3-2 1,0 1 128,0-5 1,0-3-90,0 0 1,1-3-60,3 0 1,3-1 31,8-1 0,-3-2-52,3-1 0,2-3-10,2 4 0,7-6-145,3 2 0,-1-4 103,2 0 0,-1 0-164,4 0 0,4 0 126,0-4 1,3-2-194,-3-5 0,4 1 293,-5 2 0,10-1-64,-2 1 0,-1 4 61,-3 0 1,1-1-3,3 1 0,0-3 18,0 3 1,0-1-5,0 1 1,-1 4-6,-2-4 1,4-1-15,-5 1 1,5-3 0,-8 3 0,4-5-69,0 2 1,2 1 57,1-2 1,-5 2-2,-2-6 1,1 1-5,-1 1 1,3-5-8,-3 0 0,1-1-41,-1 2 1,-3-3-95,3-1 0,-4-3 42,-4 3 0,-1 1 75,-7-2 1,1 1 62,-4-4 0,2 0-58,-6-1 1,5 2 137,-4-1 0,-4-1-78,-4-4 0,-1 0 70,2-2 1,-3-2-86,-6 1 0,-2-3 6,-1-4 0,-4 2 167,1-6 1,-8 6-167,-3-2 0,-3 3 73,-1 1 0,-5-4-85,-2 0 0,-8 0-44,-3 4 1,-9-3 42,-2-1 0,-6-4 6,-2 5 1,-9-1-183,3 4 1,-14 0 168,-2 0 1,-4 2-246,-3 6 0,30 11 0,0 3 245,-37-4 1,34 7-1,0 2 26,-3 0 0,-1 0 1,1 3-1,-1 0-24,-2 1 0,-1 1 0,0 0 0,1 2 14,-1 0 1,1 1 0,-1 1 0,1-1-10,-3 2 0,0-1 0,3 3 0,1-2-20,-1 0 1,1 0 0,1 0-1,-1 1 26,4 1 0,0 0 1,-1-1-1,-1 1 7,2-1 0,-1 0 0,-27 7-185,2-1 1,8 3 177,7 1 1,7 1-120,7-1 1,7-3 107,5 3 0,8 1-202,6-2 1,1 2-235,7-1 1,-1-3 265,4 3 1,6-3-269,5-1 0,1 0 135,6 0 0,2-4-387,6 1 683,2-1 0,5-1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FB24-C06C-DE40-B28C-DA8348A9C82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5088-F3D2-6C40-98C2-10A3016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pipeline works, but what if we want to make the representation even smaller?</a:t>
            </a:r>
          </a:p>
          <a:p>
            <a:endParaRPr/>
          </a:p>
          <a:p>
            <a:r>
              <a:t>Faster training</a:t>
            </a:r>
          </a:p>
          <a:p>
            <a:r>
              <a:t>Faster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0331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C042-A0D1-024E-9A9A-892557BE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DD4D-1390-E94C-91EF-C0AE0D03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6B88-C795-EA46-8831-F7C10D3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1A2-9F5A-8248-97B4-D98C846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5F4-135E-FD48-9984-FD3A6AFE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D4B-86C7-084B-90CD-8FA4732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46CF-4063-104D-848E-033361B7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173-D468-CD43-B368-25428B3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43FF-B672-954A-8903-1B24B4E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90F4-640D-7849-A431-28138E4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DA319-6007-674B-98CA-56701FCF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0784-3C97-4347-A45E-66233D83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345D-DD3D-BB44-BF96-55AC665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56CC-F8DB-3040-81B0-1B20AE7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C0B0-EF1E-4D49-B6C9-5A55CA3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902300"/>
            <a:ext cx="8520600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01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0E6-35EF-6D4F-A7CE-78883C2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596D-4247-7F43-B1CE-8BF8BD86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982A-66C7-3C40-BC19-562A5F6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E62E-5118-1946-9B06-078BF26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B116-4A33-834B-9B10-08D3414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D564-DC4D-5446-9FFC-D63F5FA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0FD8-EEAE-794B-9144-D5CDE803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CFA4-1755-BA47-902C-D7E0744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33F9-E117-1F46-94EF-E0009217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8AD1-5095-C048-885F-8B4E283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D62-D13D-C240-A9A6-EEC42B1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6A4C-2AF1-D74D-9A56-5E8E7D57B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D1F9-BE16-944A-985B-0BED81D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6B29-D150-7440-BF82-A4AD1FD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53FA-8292-A64F-BB30-93626CE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2756-1AFF-5C44-A580-E7E28BF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88FF-9972-C84C-8E2E-F4D9DC6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DD30-C06A-304B-BD04-05DCA9C3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C931-AF5D-AC4E-9C88-A9E16EDF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7034-08C6-5348-9829-18E5649CF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8D90-594A-A74E-92FF-57BBFFE4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979A-64B0-CC42-944B-75DB7323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7191-6180-964E-896B-3A44E23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A8304-5011-354C-8E54-D49170B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A051-07E1-9941-A48F-9A8A766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FA18-F8EF-CB43-A205-8EB1DF0F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6C34-2EE4-F648-B015-F99AF3E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39C56-2F85-224A-9EBF-3622B69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D773-9900-8945-A09E-65D9F52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C262-FC13-774E-885F-6784602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A355-7CE4-7E40-A986-20136A3D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DA05-3A6C-6640-88E5-475A79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B43-51C2-0645-8AFC-A519EAFC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E076-57F8-794A-A6E2-317D3F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4684-3489-3C47-9436-A88B09D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EAF6-C24F-CA4B-9ADA-B7921E8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FD3-AF3D-E64D-9038-6B7D4F56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B85-0A4B-9E43-8E0F-B8234FC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E2FA-EE8C-624D-A65C-ECC71263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C3B7-073A-1544-8C89-82B389AA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A69C3-772A-F841-9857-D442110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06C7-D4B3-0B43-BF34-89AF805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6A1E-D7C3-C34B-9419-DCD909E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0E0DD-1507-6B47-98F3-2193F87A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BCC2-B75D-3D4D-A61B-8F0BE6F4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FF32-0C48-F348-9827-DE7DE5C5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E26F-99F5-6042-9D19-5B565D0B360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4BDD-913F-0742-9DEE-0A7D579C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9A64-3F6E-3349-9BEE-AB6CC50F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3011.png"/><Relationship Id="rId18" Type="http://schemas.openxmlformats.org/officeDocument/2006/relationships/customXml" Target="../ink/ink164.xml"/><Relationship Id="rId3" Type="http://schemas.openxmlformats.org/officeDocument/2006/relationships/image" Target="../media/image134.png"/><Relationship Id="rId21" Type="http://schemas.openxmlformats.org/officeDocument/2006/relationships/image" Target="../media/image3410.png"/><Relationship Id="rId7" Type="http://schemas.openxmlformats.org/officeDocument/2006/relationships/image" Target="../media/image2610.png"/><Relationship Id="rId12" Type="http://schemas.openxmlformats.org/officeDocument/2006/relationships/customXml" Target="../ink/ink161.xml"/><Relationship Id="rId17" Type="http://schemas.openxmlformats.org/officeDocument/2006/relationships/image" Target="../media/image3210.png"/><Relationship Id="rId2" Type="http://schemas.openxmlformats.org/officeDocument/2006/relationships/customXml" Target="../ink/ink157.xml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910.png"/><Relationship Id="rId15" Type="http://schemas.openxmlformats.org/officeDocument/2006/relationships/image" Target="../media/image3110.png"/><Relationship Id="rId10" Type="http://schemas.openxmlformats.org/officeDocument/2006/relationships/customXml" Target="../ink/ink160.xml"/><Relationship Id="rId19" Type="http://schemas.openxmlformats.org/officeDocument/2006/relationships/image" Target="../media/image3310.png"/><Relationship Id="rId4" Type="http://schemas.openxmlformats.org/officeDocument/2006/relationships/customXml" Target="../ink/ink158.xml"/><Relationship Id="rId9" Type="http://schemas.openxmlformats.org/officeDocument/2006/relationships/image" Target="../media/image2810.png"/><Relationship Id="rId14" Type="http://schemas.openxmlformats.org/officeDocument/2006/relationships/customXml" Target="../ink/ink1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36.png"/><Relationship Id="rId47" Type="http://schemas.openxmlformats.org/officeDocument/2006/relationships/image" Target="../media/image512.png"/><Relationship Id="rId63" Type="http://schemas.openxmlformats.org/officeDocument/2006/relationships/image" Target="../media/image141.png"/><Relationship Id="rId68" Type="http://schemas.openxmlformats.org/officeDocument/2006/relationships/customXml" Target="../ink/ink194.xml"/><Relationship Id="rId2" Type="http://schemas.openxmlformats.org/officeDocument/2006/relationships/customXml" Target="../ink/ink166.xml"/><Relationship Id="rId29" Type="http://schemas.openxmlformats.org/officeDocument/2006/relationships/image" Target="../media/image4310.png"/><Relationship Id="rId11" Type="http://schemas.openxmlformats.org/officeDocument/2006/relationships/image" Target="../media/image3910.png"/><Relationship Id="rId24" Type="http://schemas.openxmlformats.org/officeDocument/2006/relationships/customXml" Target="../ink/ink176.xml"/><Relationship Id="rId32" Type="http://schemas.openxmlformats.org/officeDocument/2006/relationships/customXml" Target="../ink/ink178.xml"/><Relationship Id="rId37" Type="http://schemas.openxmlformats.org/officeDocument/2006/relationships/image" Target="../media/image490.png"/><Relationship Id="rId40" Type="http://schemas.openxmlformats.org/officeDocument/2006/relationships/customXml" Target="../ink/ink182.xml"/><Relationship Id="rId45" Type="http://schemas.openxmlformats.org/officeDocument/2006/relationships/image" Target="../media/image500.png"/><Relationship Id="rId53" Type="http://schemas.openxmlformats.org/officeDocument/2006/relationships/image" Target="../media/image540.png"/><Relationship Id="rId58" Type="http://schemas.openxmlformats.org/officeDocument/2006/relationships/customXml" Target="../ink/ink189.xml"/><Relationship Id="rId66" Type="http://schemas.openxmlformats.org/officeDocument/2006/relationships/customXml" Target="../ink/ink193.xml"/><Relationship Id="rId74" Type="http://schemas.openxmlformats.org/officeDocument/2006/relationships/customXml" Target="../ink/ink197.xml"/><Relationship Id="rId79" Type="http://schemas.openxmlformats.org/officeDocument/2006/relationships/image" Target="../media/image149.png"/><Relationship Id="rId5" Type="http://schemas.openxmlformats.org/officeDocument/2006/relationships/image" Target="../media/image3610.png"/><Relationship Id="rId61" Type="http://schemas.openxmlformats.org/officeDocument/2006/relationships/image" Target="../media/image140.png"/><Relationship Id="rId82" Type="http://schemas.openxmlformats.org/officeDocument/2006/relationships/customXml" Target="../ink/ink201.xml"/><Relationship Id="rId19" Type="http://schemas.openxmlformats.org/officeDocument/2006/relationships/image" Target="../media/image4210.png"/><Relationship Id="rId14" Type="http://schemas.openxmlformats.org/officeDocument/2006/relationships/customXml" Target="../ink/ink172.xml"/><Relationship Id="rId22" Type="http://schemas.openxmlformats.org/officeDocument/2006/relationships/customXml" Target="../ink/ink175.xml"/><Relationship Id="rId30" Type="http://schemas.openxmlformats.org/officeDocument/2006/relationships/customXml" Target="../ink/ink177.xml"/><Relationship Id="rId35" Type="http://schemas.openxmlformats.org/officeDocument/2006/relationships/image" Target="../media/image480.png"/><Relationship Id="rId48" Type="http://schemas.openxmlformats.org/officeDocument/2006/relationships/customXml" Target="../ink/ink184.xml"/><Relationship Id="rId56" Type="http://schemas.openxmlformats.org/officeDocument/2006/relationships/customXml" Target="../ink/ink188.xml"/><Relationship Id="rId64" Type="http://schemas.openxmlformats.org/officeDocument/2006/relationships/customXml" Target="../ink/ink192.xml"/><Relationship Id="rId69" Type="http://schemas.openxmlformats.org/officeDocument/2006/relationships/image" Target="../media/image144.png"/><Relationship Id="rId77" Type="http://schemas.openxmlformats.org/officeDocument/2006/relationships/image" Target="../media/image148.png"/><Relationship Id="rId8" Type="http://schemas.openxmlformats.org/officeDocument/2006/relationships/customXml" Target="../ink/ink169.xml"/><Relationship Id="rId51" Type="http://schemas.openxmlformats.org/officeDocument/2006/relationships/image" Target="../media/image530.png"/><Relationship Id="rId72" Type="http://schemas.openxmlformats.org/officeDocument/2006/relationships/customXml" Target="../ink/ink196.xml"/><Relationship Id="rId80" Type="http://schemas.openxmlformats.org/officeDocument/2006/relationships/customXml" Target="../ink/ink200.xml"/><Relationship Id="rId3" Type="http://schemas.openxmlformats.org/officeDocument/2006/relationships/image" Target="../media/image3510.png"/><Relationship Id="rId12" Type="http://schemas.openxmlformats.org/officeDocument/2006/relationships/customXml" Target="../ink/ink171.xml"/><Relationship Id="rId17" Type="http://schemas.openxmlformats.org/officeDocument/2006/relationships/image" Target="../media/image4010.png"/><Relationship Id="rId33" Type="http://schemas.openxmlformats.org/officeDocument/2006/relationships/image" Target="../media/image4610.png"/><Relationship Id="rId38" Type="http://schemas.openxmlformats.org/officeDocument/2006/relationships/customXml" Target="../ink/ink181.xml"/><Relationship Id="rId46" Type="http://schemas.openxmlformats.org/officeDocument/2006/relationships/customXml" Target="../ink/ink183.xml"/><Relationship Id="rId59" Type="http://schemas.openxmlformats.org/officeDocument/2006/relationships/image" Target="../media/image139.png"/><Relationship Id="rId67" Type="http://schemas.openxmlformats.org/officeDocument/2006/relationships/image" Target="../media/image143.png"/><Relationship Id="rId20" Type="http://schemas.openxmlformats.org/officeDocument/2006/relationships/customXml" Target="../ink/ink174.xml"/><Relationship Id="rId54" Type="http://schemas.openxmlformats.org/officeDocument/2006/relationships/customXml" Target="../ink/ink187.xml"/><Relationship Id="rId62" Type="http://schemas.openxmlformats.org/officeDocument/2006/relationships/customXml" Target="../ink/ink191.xml"/><Relationship Id="rId70" Type="http://schemas.openxmlformats.org/officeDocument/2006/relationships/customXml" Target="../ink/ink195.xml"/><Relationship Id="rId75" Type="http://schemas.openxmlformats.org/officeDocument/2006/relationships/image" Target="../media/image147.png"/><Relationship Id="rId83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23" Type="http://schemas.openxmlformats.org/officeDocument/2006/relationships/image" Target="../media/image137.png"/><Relationship Id="rId36" Type="http://schemas.openxmlformats.org/officeDocument/2006/relationships/customXml" Target="../ink/ink180.xml"/><Relationship Id="rId49" Type="http://schemas.openxmlformats.org/officeDocument/2006/relationships/image" Target="../media/image520.png"/><Relationship Id="rId57" Type="http://schemas.openxmlformats.org/officeDocument/2006/relationships/image" Target="../media/image570.png"/><Relationship Id="rId10" Type="http://schemas.openxmlformats.org/officeDocument/2006/relationships/customXml" Target="../ink/ink170.xml"/><Relationship Id="rId31" Type="http://schemas.openxmlformats.org/officeDocument/2006/relationships/image" Target="../media/image4410.png"/><Relationship Id="rId52" Type="http://schemas.openxmlformats.org/officeDocument/2006/relationships/customXml" Target="../ink/ink186.xml"/><Relationship Id="rId60" Type="http://schemas.openxmlformats.org/officeDocument/2006/relationships/customXml" Target="../ink/ink190.xml"/><Relationship Id="rId65" Type="http://schemas.openxmlformats.org/officeDocument/2006/relationships/image" Target="../media/image142.png"/><Relationship Id="rId73" Type="http://schemas.openxmlformats.org/officeDocument/2006/relationships/image" Target="../media/image146.png"/><Relationship Id="rId78" Type="http://schemas.openxmlformats.org/officeDocument/2006/relationships/customXml" Target="../ink/ink199.xml"/><Relationship Id="rId81" Type="http://schemas.openxmlformats.org/officeDocument/2006/relationships/image" Target="../media/image150.png"/><Relationship Id="rId4" Type="http://schemas.openxmlformats.org/officeDocument/2006/relationships/customXml" Target="../ink/ink167.xml"/><Relationship Id="rId9" Type="http://schemas.openxmlformats.org/officeDocument/2006/relationships/image" Target="../media/image3810.png"/><Relationship Id="rId13" Type="http://schemas.openxmlformats.org/officeDocument/2006/relationships/image" Target="../media/image135.png"/><Relationship Id="rId18" Type="http://schemas.openxmlformats.org/officeDocument/2006/relationships/customXml" Target="../ink/ink173.xml"/><Relationship Id="rId39" Type="http://schemas.openxmlformats.org/officeDocument/2006/relationships/image" Target="../media/image138.png"/><Relationship Id="rId34" Type="http://schemas.openxmlformats.org/officeDocument/2006/relationships/customXml" Target="../ink/ink179.xml"/><Relationship Id="rId50" Type="http://schemas.openxmlformats.org/officeDocument/2006/relationships/customXml" Target="../ink/ink185.xml"/><Relationship Id="rId55" Type="http://schemas.openxmlformats.org/officeDocument/2006/relationships/image" Target="../media/image560.png"/><Relationship Id="rId76" Type="http://schemas.openxmlformats.org/officeDocument/2006/relationships/customXml" Target="../ink/ink198.xml"/><Relationship Id="rId7" Type="http://schemas.openxmlformats.org/officeDocument/2006/relationships/image" Target="../media/image3710.png"/><Relationship Id="rId71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1" Type="http://schemas.openxmlformats.org/officeDocument/2006/relationships/image" Target="../media/image1420.png"/><Relationship Id="rId63" Type="http://schemas.openxmlformats.org/officeDocument/2006/relationships/image" Target="../media/image163.png"/><Relationship Id="rId159" Type="http://schemas.openxmlformats.org/officeDocument/2006/relationships/image" Target="../media/image210.png"/><Relationship Id="rId170" Type="http://schemas.openxmlformats.org/officeDocument/2006/relationships/customXml" Target="../ink/ink286.xml"/><Relationship Id="rId226" Type="http://schemas.openxmlformats.org/officeDocument/2006/relationships/customXml" Target="../ink/ink314.xml"/><Relationship Id="rId268" Type="http://schemas.openxmlformats.org/officeDocument/2006/relationships/customXml" Target="../ink/ink335.xml"/><Relationship Id="rId32" Type="http://schemas.openxmlformats.org/officeDocument/2006/relationships/customXml" Target="../ink/ink217.xml"/><Relationship Id="rId74" Type="http://schemas.openxmlformats.org/officeDocument/2006/relationships/customXml" Target="../ink/ink238.xml"/><Relationship Id="rId128" Type="http://schemas.openxmlformats.org/officeDocument/2006/relationships/customXml" Target="../ink/ink265.xml"/><Relationship Id="rId5" Type="http://schemas.openxmlformats.org/officeDocument/2006/relationships/image" Target="../media/image1340.png"/><Relationship Id="rId181" Type="http://schemas.openxmlformats.org/officeDocument/2006/relationships/image" Target="../media/image221.png"/><Relationship Id="rId237" Type="http://schemas.openxmlformats.org/officeDocument/2006/relationships/image" Target="../media/image249.png"/><Relationship Id="rId279" Type="http://schemas.openxmlformats.org/officeDocument/2006/relationships/image" Target="../media/image270.png"/><Relationship Id="rId43" Type="http://schemas.openxmlformats.org/officeDocument/2006/relationships/image" Target="../media/image153.png"/><Relationship Id="rId139" Type="http://schemas.openxmlformats.org/officeDocument/2006/relationships/image" Target="../media/image201.png"/><Relationship Id="rId85" Type="http://schemas.openxmlformats.org/officeDocument/2006/relationships/image" Target="../media/image174.png"/><Relationship Id="rId150" Type="http://schemas.openxmlformats.org/officeDocument/2006/relationships/customXml" Target="../ink/ink276.xml"/><Relationship Id="rId171" Type="http://schemas.openxmlformats.org/officeDocument/2006/relationships/image" Target="../media/image216.png"/><Relationship Id="rId192" Type="http://schemas.openxmlformats.org/officeDocument/2006/relationships/customXml" Target="../ink/ink297.xml"/><Relationship Id="rId206" Type="http://schemas.openxmlformats.org/officeDocument/2006/relationships/customXml" Target="../ink/ink304.xml"/><Relationship Id="rId227" Type="http://schemas.openxmlformats.org/officeDocument/2006/relationships/image" Target="../media/image244.png"/><Relationship Id="rId248" Type="http://schemas.openxmlformats.org/officeDocument/2006/relationships/customXml" Target="../ink/ink325.xml"/><Relationship Id="rId269" Type="http://schemas.openxmlformats.org/officeDocument/2006/relationships/image" Target="../media/image265.png"/><Relationship Id="rId12" Type="http://schemas.openxmlformats.org/officeDocument/2006/relationships/customXml" Target="../ink/ink207.xml"/><Relationship Id="rId33" Type="http://schemas.openxmlformats.org/officeDocument/2006/relationships/image" Target="../media/image1480.png"/><Relationship Id="rId108" Type="http://schemas.openxmlformats.org/officeDocument/2006/relationships/customXml" Target="../ink/ink255.xml"/><Relationship Id="rId129" Type="http://schemas.openxmlformats.org/officeDocument/2006/relationships/image" Target="../media/image196.png"/><Relationship Id="rId280" Type="http://schemas.openxmlformats.org/officeDocument/2006/relationships/customXml" Target="../ink/ink341.xml"/><Relationship Id="rId54" Type="http://schemas.openxmlformats.org/officeDocument/2006/relationships/customXml" Target="../ink/ink228.xml"/><Relationship Id="rId75" Type="http://schemas.openxmlformats.org/officeDocument/2006/relationships/image" Target="../media/image169.png"/><Relationship Id="rId96" Type="http://schemas.openxmlformats.org/officeDocument/2006/relationships/customXml" Target="../ink/ink249.xml"/><Relationship Id="rId140" Type="http://schemas.openxmlformats.org/officeDocument/2006/relationships/customXml" Target="../ink/ink271.xml"/><Relationship Id="rId161" Type="http://schemas.openxmlformats.org/officeDocument/2006/relationships/image" Target="../media/image211.png"/><Relationship Id="rId182" Type="http://schemas.openxmlformats.org/officeDocument/2006/relationships/customXml" Target="../ink/ink292.xml"/><Relationship Id="rId217" Type="http://schemas.openxmlformats.org/officeDocument/2006/relationships/image" Target="../media/image239.png"/><Relationship Id="rId6" Type="http://schemas.openxmlformats.org/officeDocument/2006/relationships/customXml" Target="../ink/ink204.xml"/><Relationship Id="rId238" Type="http://schemas.openxmlformats.org/officeDocument/2006/relationships/customXml" Target="../ink/ink320.xml"/><Relationship Id="rId259" Type="http://schemas.openxmlformats.org/officeDocument/2006/relationships/image" Target="../media/image260.png"/><Relationship Id="rId23" Type="http://schemas.openxmlformats.org/officeDocument/2006/relationships/image" Target="../media/image1430.png"/><Relationship Id="rId119" Type="http://schemas.openxmlformats.org/officeDocument/2006/relationships/image" Target="../media/image191.png"/><Relationship Id="rId270" Type="http://schemas.openxmlformats.org/officeDocument/2006/relationships/customXml" Target="../ink/ink336.xml"/><Relationship Id="rId44" Type="http://schemas.openxmlformats.org/officeDocument/2006/relationships/customXml" Target="../ink/ink223.xml"/><Relationship Id="rId65" Type="http://schemas.openxmlformats.org/officeDocument/2006/relationships/image" Target="../media/image164.png"/><Relationship Id="rId86" Type="http://schemas.openxmlformats.org/officeDocument/2006/relationships/customXml" Target="../ink/ink244.xml"/><Relationship Id="rId130" Type="http://schemas.openxmlformats.org/officeDocument/2006/relationships/customXml" Target="../ink/ink266.xml"/><Relationship Id="rId151" Type="http://schemas.openxmlformats.org/officeDocument/2006/relationships/image" Target="../media/image206.png"/><Relationship Id="rId172" Type="http://schemas.openxmlformats.org/officeDocument/2006/relationships/customXml" Target="../ink/ink287.xml"/><Relationship Id="rId193" Type="http://schemas.openxmlformats.org/officeDocument/2006/relationships/image" Target="../media/image227.png"/><Relationship Id="rId207" Type="http://schemas.openxmlformats.org/officeDocument/2006/relationships/image" Target="../media/image234.png"/><Relationship Id="rId228" Type="http://schemas.openxmlformats.org/officeDocument/2006/relationships/customXml" Target="../ink/ink315.xml"/><Relationship Id="rId249" Type="http://schemas.openxmlformats.org/officeDocument/2006/relationships/image" Target="../media/image255.png"/><Relationship Id="rId13" Type="http://schemas.openxmlformats.org/officeDocument/2006/relationships/image" Target="../media/image1380.png"/><Relationship Id="rId109" Type="http://schemas.openxmlformats.org/officeDocument/2006/relationships/image" Target="../media/image186.png"/><Relationship Id="rId260" Type="http://schemas.openxmlformats.org/officeDocument/2006/relationships/customXml" Target="../ink/ink331.xml"/><Relationship Id="rId281" Type="http://schemas.openxmlformats.org/officeDocument/2006/relationships/image" Target="../media/image271.png"/><Relationship Id="rId34" Type="http://schemas.openxmlformats.org/officeDocument/2006/relationships/customXml" Target="../ink/ink218.xml"/><Relationship Id="rId55" Type="http://schemas.openxmlformats.org/officeDocument/2006/relationships/image" Target="../media/image159.png"/><Relationship Id="rId76" Type="http://schemas.openxmlformats.org/officeDocument/2006/relationships/customXml" Target="../ink/ink239.xml"/><Relationship Id="rId97" Type="http://schemas.openxmlformats.org/officeDocument/2006/relationships/image" Target="../media/image180.png"/><Relationship Id="rId120" Type="http://schemas.openxmlformats.org/officeDocument/2006/relationships/customXml" Target="../ink/ink261.xml"/><Relationship Id="rId141" Type="http://schemas.openxmlformats.org/officeDocument/2006/relationships/image" Target="../media/image202.png"/><Relationship Id="rId7" Type="http://schemas.openxmlformats.org/officeDocument/2006/relationships/image" Target="../media/image1350.png"/><Relationship Id="rId162" Type="http://schemas.openxmlformats.org/officeDocument/2006/relationships/customXml" Target="../ink/ink282.xml"/><Relationship Id="rId183" Type="http://schemas.openxmlformats.org/officeDocument/2006/relationships/image" Target="../media/image222.png"/><Relationship Id="rId218" Type="http://schemas.openxmlformats.org/officeDocument/2006/relationships/customXml" Target="../ink/ink310.xml"/><Relationship Id="rId239" Type="http://schemas.openxmlformats.org/officeDocument/2006/relationships/image" Target="../media/image250.png"/><Relationship Id="rId250" Type="http://schemas.openxmlformats.org/officeDocument/2006/relationships/customXml" Target="../ink/ink326.xml"/><Relationship Id="rId271" Type="http://schemas.openxmlformats.org/officeDocument/2006/relationships/image" Target="../media/image266.png"/><Relationship Id="rId24" Type="http://schemas.openxmlformats.org/officeDocument/2006/relationships/customXml" Target="../ink/ink213.xml"/><Relationship Id="rId45" Type="http://schemas.openxmlformats.org/officeDocument/2006/relationships/image" Target="../media/image154.png"/><Relationship Id="rId66" Type="http://schemas.openxmlformats.org/officeDocument/2006/relationships/customXml" Target="../ink/ink234.xml"/><Relationship Id="rId87" Type="http://schemas.openxmlformats.org/officeDocument/2006/relationships/image" Target="../media/image175.png"/><Relationship Id="rId110" Type="http://schemas.openxmlformats.org/officeDocument/2006/relationships/customXml" Target="../ink/ink256.xml"/><Relationship Id="rId131" Type="http://schemas.openxmlformats.org/officeDocument/2006/relationships/image" Target="../media/image197.png"/><Relationship Id="rId152" Type="http://schemas.openxmlformats.org/officeDocument/2006/relationships/customXml" Target="../ink/ink277.xml"/><Relationship Id="rId173" Type="http://schemas.openxmlformats.org/officeDocument/2006/relationships/image" Target="../media/image217.png"/><Relationship Id="rId194" Type="http://schemas.openxmlformats.org/officeDocument/2006/relationships/customXml" Target="../ink/ink298.xml"/><Relationship Id="rId208" Type="http://schemas.openxmlformats.org/officeDocument/2006/relationships/customXml" Target="../ink/ink305.xml"/><Relationship Id="rId229" Type="http://schemas.openxmlformats.org/officeDocument/2006/relationships/image" Target="../media/image245.png"/><Relationship Id="rId240" Type="http://schemas.openxmlformats.org/officeDocument/2006/relationships/customXml" Target="../ink/ink321.xml"/><Relationship Id="rId261" Type="http://schemas.openxmlformats.org/officeDocument/2006/relationships/image" Target="../media/image261.png"/><Relationship Id="rId14" Type="http://schemas.openxmlformats.org/officeDocument/2006/relationships/customXml" Target="../ink/ink208.xml"/><Relationship Id="rId35" Type="http://schemas.openxmlformats.org/officeDocument/2006/relationships/image" Target="../media/image1490.png"/><Relationship Id="rId56" Type="http://schemas.openxmlformats.org/officeDocument/2006/relationships/customXml" Target="../ink/ink229.xml"/><Relationship Id="rId77" Type="http://schemas.openxmlformats.org/officeDocument/2006/relationships/image" Target="../media/image170.png"/><Relationship Id="rId100" Type="http://schemas.openxmlformats.org/officeDocument/2006/relationships/customXml" Target="../ink/ink251.xml"/><Relationship Id="rId282" Type="http://schemas.openxmlformats.org/officeDocument/2006/relationships/customXml" Target="../ink/ink342.xml"/><Relationship Id="rId8" Type="http://schemas.openxmlformats.org/officeDocument/2006/relationships/customXml" Target="../ink/ink205.xml"/><Relationship Id="rId98" Type="http://schemas.openxmlformats.org/officeDocument/2006/relationships/customXml" Target="../ink/ink250.xml"/><Relationship Id="rId121" Type="http://schemas.openxmlformats.org/officeDocument/2006/relationships/image" Target="../media/image192.png"/><Relationship Id="rId142" Type="http://schemas.openxmlformats.org/officeDocument/2006/relationships/customXml" Target="../ink/ink272.xml"/><Relationship Id="rId163" Type="http://schemas.openxmlformats.org/officeDocument/2006/relationships/image" Target="../media/image212.png"/><Relationship Id="rId184" Type="http://schemas.openxmlformats.org/officeDocument/2006/relationships/customXml" Target="../ink/ink293.xml"/><Relationship Id="rId219" Type="http://schemas.openxmlformats.org/officeDocument/2006/relationships/image" Target="../media/image240.png"/><Relationship Id="rId230" Type="http://schemas.openxmlformats.org/officeDocument/2006/relationships/customXml" Target="../ink/ink316.xml"/><Relationship Id="rId251" Type="http://schemas.openxmlformats.org/officeDocument/2006/relationships/image" Target="../media/image256.png"/><Relationship Id="rId25" Type="http://schemas.openxmlformats.org/officeDocument/2006/relationships/image" Target="../media/image1440.png"/><Relationship Id="rId46" Type="http://schemas.openxmlformats.org/officeDocument/2006/relationships/customXml" Target="../ink/ink224.xml"/><Relationship Id="rId67" Type="http://schemas.openxmlformats.org/officeDocument/2006/relationships/image" Target="../media/image165.png"/><Relationship Id="rId272" Type="http://schemas.openxmlformats.org/officeDocument/2006/relationships/customXml" Target="../ink/ink337.xml"/><Relationship Id="rId88" Type="http://schemas.openxmlformats.org/officeDocument/2006/relationships/customXml" Target="../ink/ink245.xml"/><Relationship Id="rId111" Type="http://schemas.openxmlformats.org/officeDocument/2006/relationships/image" Target="../media/image187.png"/><Relationship Id="rId132" Type="http://schemas.openxmlformats.org/officeDocument/2006/relationships/customXml" Target="../ink/ink267.xml"/><Relationship Id="rId153" Type="http://schemas.openxmlformats.org/officeDocument/2006/relationships/image" Target="../media/image207.png"/><Relationship Id="rId174" Type="http://schemas.openxmlformats.org/officeDocument/2006/relationships/customXml" Target="../ink/ink288.xml"/><Relationship Id="rId195" Type="http://schemas.openxmlformats.org/officeDocument/2006/relationships/image" Target="../media/image228.png"/><Relationship Id="rId209" Type="http://schemas.openxmlformats.org/officeDocument/2006/relationships/image" Target="../media/image235.png"/><Relationship Id="rId220" Type="http://schemas.openxmlformats.org/officeDocument/2006/relationships/customXml" Target="../ink/ink311.xml"/><Relationship Id="rId241" Type="http://schemas.openxmlformats.org/officeDocument/2006/relationships/image" Target="../media/image251.png"/><Relationship Id="rId15" Type="http://schemas.openxmlformats.org/officeDocument/2006/relationships/image" Target="../media/image1390.png"/><Relationship Id="rId36" Type="http://schemas.openxmlformats.org/officeDocument/2006/relationships/customXml" Target="../ink/ink219.xml"/><Relationship Id="rId57" Type="http://schemas.openxmlformats.org/officeDocument/2006/relationships/image" Target="../media/image160.png"/><Relationship Id="rId262" Type="http://schemas.openxmlformats.org/officeDocument/2006/relationships/customXml" Target="../ink/ink332.xml"/><Relationship Id="rId283" Type="http://schemas.openxmlformats.org/officeDocument/2006/relationships/image" Target="../media/image272.png"/><Relationship Id="rId78" Type="http://schemas.openxmlformats.org/officeDocument/2006/relationships/customXml" Target="../ink/ink240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262.xml"/><Relationship Id="rId143" Type="http://schemas.openxmlformats.org/officeDocument/2006/relationships/image" Target="../media/image203.png"/><Relationship Id="rId164" Type="http://schemas.openxmlformats.org/officeDocument/2006/relationships/customXml" Target="../ink/ink283.xml"/><Relationship Id="rId185" Type="http://schemas.openxmlformats.org/officeDocument/2006/relationships/image" Target="../media/image223.png"/><Relationship Id="rId9" Type="http://schemas.openxmlformats.org/officeDocument/2006/relationships/image" Target="../media/image1360.png"/><Relationship Id="rId210" Type="http://schemas.openxmlformats.org/officeDocument/2006/relationships/customXml" Target="../ink/ink306.xml"/><Relationship Id="rId26" Type="http://schemas.openxmlformats.org/officeDocument/2006/relationships/customXml" Target="../ink/ink214.xml"/><Relationship Id="rId231" Type="http://schemas.openxmlformats.org/officeDocument/2006/relationships/image" Target="../media/image246.png"/><Relationship Id="rId252" Type="http://schemas.openxmlformats.org/officeDocument/2006/relationships/customXml" Target="../ink/ink327.xml"/><Relationship Id="rId273" Type="http://schemas.openxmlformats.org/officeDocument/2006/relationships/image" Target="../media/image267.png"/><Relationship Id="rId47" Type="http://schemas.openxmlformats.org/officeDocument/2006/relationships/image" Target="../media/image155.png"/><Relationship Id="rId68" Type="http://schemas.openxmlformats.org/officeDocument/2006/relationships/customXml" Target="../ink/ink235.xml"/><Relationship Id="rId89" Type="http://schemas.openxmlformats.org/officeDocument/2006/relationships/image" Target="../media/image176.png"/><Relationship Id="rId112" Type="http://schemas.openxmlformats.org/officeDocument/2006/relationships/customXml" Target="../ink/ink257.xml"/><Relationship Id="rId133" Type="http://schemas.openxmlformats.org/officeDocument/2006/relationships/image" Target="../media/image198.png"/><Relationship Id="rId154" Type="http://schemas.openxmlformats.org/officeDocument/2006/relationships/customXml" Target="../ink/ink278.xml"/><Relationship Id="rId175" Type="http://schemas.openxmlformats.org/officeDocument/2006/relationships/image" Target="../media/image218.png"/><Relationship Id="rId196" Type="http://schemas.openxmlformats.org/officeDocument/2006/relationships/customXml" Target="../ink/ink299.xml"/><Relationship Id="rId200" Type="http://schemas.openxmlformats.org/officeDocument/2006/relationships/customXml" Target="../ink/ink301.xml"/><Relationship Id="rId16" Type="http://schemas.openxmlformats.org/officeDocument/2006/relationships/customXml" Target="../ink/ink209.xml"/><Relationship Id="rId221" Type="http://schemas.openxmlformats.org/officeDocument/2006/relationships/image" Target="../media/image241.png"/><Relationship Id="rId242" Type="http://schemas.openxmlformats.org/officeDocument/2006/relationships/customXml" Target="../ink/ink322.xml"/><Relationship Id="rId263" Type="http://schemas.openxmlformats.org/officeDocument/2006/relationships/image" Target="../media/image262.png"/><Relationship Id="rId284" Type="http://schemas.openxmlformats.org/officeDocument/2006/relationships/customXml" Target="../ink/ink343.xml"/><Relationship Id="rId37" Type="http://schemas.openxmlformats.org/officeDocument/2006/relationships/image" Target="../media/image1500.png"/><Relationship Id="rId58" Type="http://schemas.openxmlformats.org/officeDocument/2006/relationships/customXml" Target="../ink/ink230.xml"/><Relationship Id="rId79" Type="http://schemas.openxmlformats.org/officeDocument/2006/relationships/image" Target="../media/image171.png"/><Relationship Id="rId102" Type="http://schemas.openxmlformats.org/officeDocument/2006/relationships/customXml" Target="../ink/ink252.xml"/><Relationship Id="rId123" Type="http://schemas.openxmlformats.org/officeDocument/2006/relationships/image" Target="../media/image193.png"/><Relationship Id="rId144" Type="http://schemas.openxmlformats.org/officeDocument/2006/relationships/customXml" Target="../ink/ink273.xml"/><Relationship Id="rId90" Type="http://schemas.openxmlformats.org/officeDocument/2006/relationships/customXml" Target="../ink/ink246.xml"/><Relationship Id="rId165" Type="http://schemas.openxmlformats.org/officeDocument/2006/relationships/image" Target="../media/image213.png"/><Relationship Id="rId186" Type="http://schemas.openxmlformats.org/officeDocument/2006/relationships/customXml" Target="../ink/ink294.xml"/><Relationship Id="rId211" Type="http://schemas.openxmlformats.org/officeDocument/2006/relationships/image" Target="../media/image236.png"/><Relationship Id="rId232" Type="http://schemas.openxmlformats.org/officeDocument/2006/relationships/customXml" Target="../ink/ink317.xml"/><Relationship Id="rId253" Type="http://schemas.openxmlformats.org/officeDocument/2006/relationships/image" Target="../media/image257.png"/><Relationship Id="rId274" Type="http://schemas.openxmlformats.org/officeDocument/2006/relationships/customXml" Target="../ink/ink338.xml"/><Relationship Id="rId27" Type="http://schemas.openxmlformats.org/officeDocument/2006/relationships/image" Target="../media/image1450.png"/><Relationship Id="rId48" Type="http://schemas.openxmlformats.org/officeDocument/2006/relationships/customXml" Target="../ink/ink225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34" Type="http://schemas.openxmlformats.org/officeDocument/2006/relationships/customXml" Target="../ink/ink268.xml"/><Relationship Id="rId80" Type="http://schemas.openxmlformats.org/officeDocument/2006/relationships/customXml" Target="../ink/ink241.xml"/><Relationship Id="rId155" Type="http://schemas.openxmlformats.org/officeDocument/2006/relationships/image" Target="../media/image208.png"/><Relationship Id="rId176" Type="http://schemas.openxmlformats.org/officeDocument/2006/relationships/customXml" Target="../ink/ink289.xml"/><Relationship Id="rId197" Type="http://schemas.openxmlformats.org/officeDocument/2006/relationships/image" Target="../media/image229.png"/><Relationship Id="rId201" Type="http://schemas.openxmlformats.org/officeDocument/2006/relationships/image" Target="../media/image231.png"/><Relationship Id="rId222" Type="http://schemas.openxmlformats.org/officeDocument/2006/relationships/customXml" Target="../ink/ink312.xml"/><Relationship Id="rId243" Type="http://schemas.openxmlformats.org/officeDocument/2006/relationships/image" Target="../media/image252.png"/><Relationship Id="rId264" Type="http://schemas.openxmlformats.org/officeDocument/2006/relationships/customXml" Target="../ink/ink333.xml"/><Relationship Id="rId285" Type="http://schemas.openxmlformats.org/officeDocument/2006/relationships/image" Target="../media/image273.png"/><Relationship Id="rId17" Type="http://schemas.openxmlformats.org/officeDocument/2006/relationships/image" Target="../media/image1400.png"/><Relationship Id="rId38" Type="http://schemas.openxmlformats.org/officeDocument/2006/relationships/customXml" Target="../ink/ink220.xml"/><Relationship Id="rId59" Type="http://schemas.openxmlformats.org/officeDocument/2006/relationships/image" Target="../media/image161.png"/><Relationship Id="rId103" Type="http://schemas.openxmlformats.org/officeDocument/2006/relationships/image" Target="../media/image183.png"/><Relationship Id="rId124" Type="http://schemas.openxmlformats.org/officeDocument/2006/relationships/customXml" Target="../ink/ink263.xml"/><Relationship Id="rId70" Type="http://schemas.openxmlformats.org/officeDocument/2006/relationships/customXml" Target="../ink/ink236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84.xml"/><Relationship Id="rId187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07.xml"/><Relationship Id="rId233" Type="http://schemas.openxmlformats.org/officeDocument/2006/relationships/image" Target="../media/image247.png"/><Relationship Id="rId254" Type="http://schemas.openxmlformats.org/officeDocument/2006/relationships/customXml" Target="../ink/ink328.xml"/><Relationship Id="rId28" Type="http://schemas.openxmlformats.org/officeDocument/2006/relationships/customXml" Target="../ink/ink215.xml"/><Relationship Id="rId49" Type="http://schemas.openxmlformats.org/officeDocument/2006/relationships/image" Target="../media/image156.png"/><Relationship Id="rId114" Type="http://schemas.openxmlformats.org/officeDocument/2006/relationships/customXml" Target="../ink/ink258.xml"/><Relationship Id="rId275" Type="http://schemas.openxmlformats.org/officeDocument/2006/relationships/image" Target="../media/image268.png"/><Relationship Id="rId60" Type="http://schemas.openxmlformats.org/officeDocument/2006/relationships/customXml" Target="../ink/ink231.xml"/><Relationship Id="rId81" Type="http://schemas.openxmlformats.org/officeDocument/2006/relationships/image" Target="../media/image172.png"/><Relationship Id="rId135" Type="http://schemas.openxmlformats.org/officeDocument/2006/relationships/image" Target="../media/image199.png"/><Relationship Id="rId156" Type="http://schemas.openxmlformats.org/officeDocument/2006/relationships/customXml" Target="../ink/ink279.xml"/><Relationship Id="rId177" Type="http://schemas.openxmlformats.org/officeDocument/2006/relationships/image" Target="../media/image219.png"/><Relationship Id="rId198" Type="http://schemas.openxmlformats.org/officeDocument/2006/relationships/customXml" Target="../ink/ink300.xml"/><Relationship Id="rId202" Type="http://schemas.openxmlformats.org/officeDocument/2006/relationships/customXml" Target="../ink/ink302.xml"/><Relationship Id="rId223" Type="http://schemas.openxmlformats.org/officeDocument/2006/relationships/image" Target="../media/image242.png"/><Relationship Id="rId244" Type="http://schemas.openxmlformats.org/officeDocument/2006/relationships/customXml" Target="../ink/ink323.xml"/><Relationship Id="rId18" Type="http://schemas.openxmlformats.org/officeDocument/2006/relationships/customXml" Target="../ink/ink210.xml"/><Relationship Id="rId39" Type="http://schemas.openxmlformats.org/officeDocument/2006/relationships/image" Target="../media/image1511.png"/><Relationship Id="rId265" Type="http://schemas.openxmlformats.org/officeDocument/2006/relationships/image" Target="../media/image263.png"/><Relationship Id="rId286" Type="http://schemas.openxmlformats.org/officeDocument/2006/relationships/customXml" Target="../ink/ink344.xml"/><Relationship Id="rId50" Type="http://schemas.openxmlformats.org/officeDocument/2006/relationships/customXml" Target="../ink/ink226.xml"/><Relationship Id="rId104" Type="http://schemas.openxmlformats.org/officeDocument/2006/relationships/customXml" Target="../ink/ink253.xml"/><Relationship Id="rId125" Type="http://schemas.openxmlformats.org/officeDocument/2006/relationships/image" Target="../media/image194.png"/><Relationship Id="rId146" Type="http://schemas.openxmlformats.org/officeDocument/2006/relationships/customXml" Target="../ink/ink274.xml"/><Relationship Id="rId167" Type="http://schemas.openxmlformats.org/officeDocument/2006/relationships/image" Target="../media/image214.png"/><Relationship Id="rId188" Type="http://schemas.openxmlformats.org/officeDocument/2006/relationships/customXml" Target="../ink/ink295.xml"/><Relationship Id="rId71" Type="http://schemas.openxmlformats.org/officeDocument/2006/relationships/image" Target="../media/image167.png"/><Relationship Id="rId92" Type="http://schemas.openxmlformats.org/officeDocument/2006/relationships/customXml" Target="../ink/ink247.xml"/><Relationship Id="rId213" Type="http://schemas.openxmlformats.org/officeDocument/2006/relationships/image" Target="../media/image237.png"/><Relationship Id="rId234" Type="http://schemas.openxmlformats.org/officeDocument/2006/relationships/customXml" Target="../ink/ink318.xml"/><Relationship Id="rId2" Type="http://schemas.openxmlformats.org/officeDocument/2006/relationships/customXml" Target="../ink/ink202.xml"/><Relationship Id="rId29" Type="http://schemas.openxmlformats.org/officeDocument/2006/relationships/image" Target="../media/image1460.png"/><Relationship Id="rId255" Type="http://schemas.openxmlformats.org/officeDocument/2006/relationships/image" Target="../media/image258.png"/><Relationship Id="rId276" Type="http://schemas.openxmlformats.org/officeDocument/2006/relationships/customXml" Target="../ink/ink339.xml"/><Relationship Id="rId40" Type="http://schemas.openxmlformats.org/officeDocument/2006/relationships/customXml" Target="../ink/ink221.xml"/><Relationship Id="rId115" Type="http://schemas.openxmlformats.org/officeDocument/2006/relationships/image" Target="../media/image189.png"/><Relationship Id="rId136" Type="http://schemas.openxmlformats.org/officeDocument/2006/relationships/customXml" Target="../ink/ink269.xml"/><Relationship Id="rId157" Type="http://schemas.openxmlformats.org/officeDocument/2006/relationships/image" Target="../media/image209.png"/><Relationship Id="rId178" Type="http://schemas.openxmlformats.org/officeDocument/2006/relationships/customXml" Target="../ink/ink290.xml"/><Relationship Id="rId61" Type="http://schemas.openxmlformats.org/officeDocument/2006/relationships/image" Target="../media/image162.png"/><Relationship Id="rId82" Type="http://schemas.openxmlformats.org/officeDocument/2006/relationships/customXml" Target="../ink/ink242.xml"/><Relationship Id="rId199" Type="http://schemas.openxmlformats.org/officeDocument/2006/relationships/image" Target="../media/image230.png"/><Relationship Id="rId203" Type="http://schemas.openxmlformats.org/officeDocument/2006/relationships/image" Target="../media/image232.png"/><Relationship Id="rId19" Type="http://schemas.openxmlformats.org/officeDocument/2006/relationships/image" Target="../media/image1411.png"/><Relationship Id="rId224" Type="http://schemas.openxmlformats.org/officeDocument/2006/relationships/customXml" Target="../ink/ink313.xml"/><Relationship Id="rId245" Type="http://schemas.openxmlformats.org/officeDocument/2006/relationships/image" Target="../media/image253.png"/><Relationship Id="rId266" Type="http://schemas.openxmlformats.org/officeDocument/2006/relationships/customXml" Target="../ink/ink334.xml"/><Relationship Id="rId287" Type="http://schemas.openxmlformats.org/officeDocument/2006/relationships/image" Target="../media/image274.png"/><Relationship Id="rId30" Type="http://schemas.openxmlformats.org/officeDocument/2006/relationships/customXml" Target="../ink/ink216.xml"/><Relationship Id="rId105" Type="http://schemas.openxmlformats.org/officeDocument/2006/relationships/image" Target="../media/image184.png"/><Relationship Id="rId126" Type="http://schemas.openxmlformats.org/officeDocument/2006/relationships/customXml" Target="../ink/ink264.xml"/><Relationship Id="rId147" Type="http://schemas.openxmlformats.org/officeDocument/2006/relationships/image" Target="../media/image2040.png"/><Relationship Id="rId168" Type="http://schemas.openxmlformats.org/officeDocument/2006/relationships/customXml" Target="../ink/ink285.xml"/><Relationship Id="rId51" Type="http://schemas.openxmlformats.org/officeDocument/2006/relationships/image" Target="../media/image157.png"/><Relationship Id="rId72" Type="http://schemas.openxmlformats.org/officeDocument/2006/relationships/customXml" Target="../ink/ink237.xml"/><Relationship Id="rId93" Type="http://schemas.openxmlformats.org/officeDocument/2006/relationships/image" Target="../media/image178.png"/><Relationship Id="rId189" Type="http://schemas.openxmlformats.org/officeDocument/2006/relationships/image" Target="../media/image225.png"/><Relationship Id="rId3" Type="http://schemas.openxmlformats.org/officeDocument/2006/relationships/image" Target="../media/image152.png"/><Relationship Id="rId214" Type="http://schemas.openxmlformats.org/officeDocument/2006/relationships/customXml" Target="../ink/ink308.xml"/><Relationship Id="rId235" Type="http://schemas.openxmlformats.org/officeDocument/2006/relationships/image" Target="../media/image248.png"/><Relationship Id="rId256" Type="http://schemas.openxmlformats.org/officeDocument/2006/relationships/customXml" Target="../ink/ink329.xml"/><Relationship Id="rId277" Type="http://schemas.openxmlformats.org/officeDocument/2006/relationships/image" Target="../media/image269.png"/><Relationship Id="rId116" Type="http://schemas.openxmlformats.org/officeDocument/2006/relationships/customXml" Target="../ink/ink259.xml"/><Relationship Id="rId137" Type="http://schemas.openxmlformats.org/officeDocument/2006/relationships/image" Target="../media/image200.png"/><Relationship Id="rId158" Type="http://schemas.openxmlformats.org/officeDocument/2006/relationships/customXml" Target="../ink/ink280.xml"/><Relationship Id="rId20" Type="http://schemas.openxmlformats.org/officeDocument/2006/relationships/customXml" Target="../ink/ink211.xml"/><Relationship Id="rId41" Type="http://schemas.openxmlformats.org/officeDocument/2006/relationships/image" Target="../media/image1520.png"/><Relationship Id="rId62" Type="http://schemas.openxmlformats.org/officeDocument/2006/relationships/customXml" Target="../ink/ink232.xml"/><Relationship Id="rId83" Type="http://schemas.openxmlformats.org/officeDocument/2006/relationships/image" Target="../media/image173.png"/><Relationship Id="rId179" Type="http://schemas.openxmlformats.org/officeDocument/2006/relationships/image" Target="../media/image220.png"/><Relationship Id="rId190" Type="http://schemas.openxmlformats.org/officeDocument/2006/relationships/customXml" Target="../ink/ink296.xml"/><Relationship Id="rId204" Type="http://schemas.openxmlformats.org/officeDocument/2006/relationships/customXml" Target="../ink/ink303.xml"/><Relationship Id="rId225" Type="http://schemas.openxmlformats.org/officeDocument/2006/relationships/image" Target="../media/image243.png"/><Relationship Id="rId246" Type="http://schemas.openxmlformats.org/officeDocument/2006/relationships/customXml" Target="../ink/ink324.xml"/><Relationship Id="rId267" Type="http://schemas.openxmlformats.org/officeDocument/2006/relationships/image" Target="../media/image264.png"/><Relationship Id="rId106" Type="http://schemas.openxmlformats.org/officeDocument/2006/relationships/customXml" Target="../ink/ink254.xml"/><Relationship Id="rId127" Type="http://schemas.openxmlformats.org/officeDocument/2006/relationships/image" Target="../media/image195.png"/><Relationship Id="rId10" Type="http://schemas.openxmlformats.org/officeDocument/2006/relationships/customXml" Target="../ink/ink206.xml"/><Relationship Id="rId31" Type="http://schemas.openxmlformats.org/officeDocument/2006/relationships/image" Target="../media/image1470.png"/><Relationship Id="rId52" Type="http://schemas.openxmlformats.org/officeDocument/2006/relationships/customXml" Target="../ink/ink227.xml"/><Relationship Id="rId73" Type="http://schemas.openxmlformats.org/officeDocument/2006/relationships/image" Target="../media/image168.png"/><Relationship Id="rId94" Type="http://schemas.openxmlformats.org/officeDocument/2006/relationships/customXml" Target="../ink/ink248.xml"/><Relationship Id="rId148" Type="http://schemas.openxmlformats.org/officeDocument/2006/relationships/customXml" Target="../ink/ink275.xml"/><Relationship Id="rId169" Type="http://schemas.openxmlformats.org/officeDocument/2006/relationships/image" Target="../media/image215.png"/><Relationship Id="rId4" Type="http://schemas.openxmlformats.org/officeDocument/2006/relationships/customXml" Target="../ink/ink203.xml"/><Relationship Id="rId180" Type="http://schemas.openxmlformats.org/officeDocument/2006/relationships/customXml" Target="../ink/ink291.xml"/><Relationship Id="rId215" Type="http://schemas.openxmlformats.org/officeDocument/2006/relationships/image" Target="../media/image238.png"/><Relationship Id="rId236" Type="http://schemas.openxmlformats.org/officeDocument/2006/relationships/customXml" Target="../ink/ink319.xml"/><Relationship Id="rId257" Type="http://schemas.openxmlformats.org/officeDocument/2006/relationships/image" Target="../media/image259.png"/><Relationship Id="rId278" Type="http://schemas.openxmlformats.org/officeDocument/2006/relationships/customXml" Target="../ink/ink340.xml"/><Relationship Id="rId42" Type="http://schemas.openxmlformats.org/officeDocument/2006/relationships/customXml" Target="../ink/ink222.xml"/><Relationship Id="rId84" Type="http://schemas.openxmlformats.org/officeDocument/2006/relationships/customXml" Target="../ink/ink243.xml"/><Relationship Id="rId138" Type="http://schemas.openxmlformats.org/officeDocument/2006/relationships/customXml" Target="../ink/ink270.xml"/><Relationship Id="rId191" Type="http://schemas.openxmlformats.org/officeDocument/2006/relationships/image" Target="../media/image226.png"/><Relationship Id="rId205" Type="http://schemas.openxmlformats.org/officeDocument/2006/relationships/image" Target="../media/image233.png"/><Relationship Id="rId247" Type="http://schemas.openxmlformats.org/officeDocument/2006/relationships/image" Target="../media/image254.png"/><Relationship Id="rId107" Type="http://schemas.openxmlformats.org/officeDocument/2006/relationships/image" Target="../media/image185.png"/><Relationship Id="rId11" Type="http://schemas.openxmlformats.org/officeDocument/2006/relationships/image" Target="../media/image1370.png"/><Relationship Id="rId53" Type="http://schemas.openxmlformats.org/officeDocument/2006/relationships/image" Target="../media/image158.png"/><Relationship Id="rId149" Type="http://schemas.openxmlformats.org/officeDocument/2006/relationships/image" Target="../media/image205.png"/><Relationship Id="rId95" Type="http://schemas.openxmlformats.org/officeDocument/2006/relationships/image" Target="../media/image179.png"/><Relationship Id="rId160" Type="http://schemas.openxmlformats.org/officeDocument/2006/relationships/customXml" Target="../ink/ink281.xml"/><Relationship Id="rId216" Type="http://schemas.openxmlformats.org/officeDocument/2006/relationships/customXml" Target="../ink/ink309.xml"/><Relationship Id="rId258" Type="http://schemas.openxmlformats.org/officeDocument/2006/relationships/customXml" Target="../ink/ink330.xml"/><Relationship Id="rId22" Type="http://schemas.openxmlformats.org/officeDocument/2006/relationships/customXml" Target="../ink/ink212.xml"/><Relationship Id="rId64" Type="http://schemas.openxmlformats.org/officeDocument/2006/relationships/customXml" Target="../ink/ink233.xml"/><Relationship Id="rId118" Type="http://schemas.openxmlformats.org/officeDocument/2006/relationships/customXml" Target="../ink/ink260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1.png"/><Relationship Id="rId299" Type="http://schemas.openxmlformats.org/officeDocument/2006/relationships/image" Target="../media/image400.png"/><Relationship Id="rId21" Type="http://schemas.openxmlformats.org/officeDocument/2006/relationships/image" Target="../media/image283.png"/><Relationship Id="rId159" Type="http://schemas.openxmlformats.org/officeDocument/2006/relationships/customXml" Target="../ink/ink401.xml"/><Relationship Id="rId63" Type="http://schemas.openxmlformats.org/officeDocument/2006/relationships/image" Target="../media/image304.png"/><Relationship Id="rId324" Type="http://schemas.openxmlformats.org/officeDocument/2006/relationships/customXml" Target="../ink/ink492.xml"/><Relationship Id="rId170" Type="http://schemas.openxmlformats.org/officeDocument/2006/relationships/customXml" Target="../ink/ink412.xml"/><Relationship Id="rId226" Type="http://schemas.openxmlformats.org/officeDocument/2006/relationships/customXml" Target="../ink/ink443.xml"/><Relationship Id="rId268" Type="http://schemas.openxmlformats.org/officeDocument/2006/relationships/customXml" Target="../ink/ink464.xml"/><Relationship Id="rId32" Type="http://schemas.openxmlformats.org/officeDocument/2006/relationships/customXml" Target="../ink/ink359.xml"/><Relationship Id="rId128" Type="http://schemas.openxmlformats.org/officeDocument/2006/relationships/customXml" Target="../ink/ink382.xml"/><Relationship Id="rId335" Type="http://schemas.openxmlformats.org/officeDocument/2006/relationships/image" Target="../media/image426.png"/><Relationship Id="rId181" Type="http://schemas.openxmlformats.org/officeDocument/2006/relationships/image" Target="../media/image341.png"/><Relationship Id="rId237" Type="http://schemas.openxmlformats.org/officeDocument/2006/relationships/image" Target="../media/image369.png"/><Relationship Id="rId279" Type="http://schemas.openxmlformats.org/officeDocument/2006/relationships/image" Target="../media/image390.png"/><Relationship Id="rId43" Type="http://schemas.openxmlformats.org/officeDocument/2006/relationships/image" Target="../media/image294.png"/><Relationship Id="rId139" Type="http://schemas.openxmlformats.org/officeDocument/2006/relationships/image" Target="../media/image297.png"/><Relationship Id="rId290" Type="http://schemas.openxmlformats.org/officeDocument/2006/relationships/customXml" Target="../ink/ink475.xml"/><Relationship Id="rId304" Type="http://schemas.openxmlformats.org/officeDocument/2006/relationships/customXml" Target="../ink/ink482.xml"/><Relationship Id="rId346" Type="http://schemas.openxmlformats.org/officeDocument/2006/relationships/customXml" Target="../ink/ink503.xml"/><Relationship Id="rId150" Type="http://schemas.openxmlformats.org/officeDocument/2006/relationships/customXml" Target="../ink/ink393.xml"/><Relationship Id="rId85" Type="http://schemas.openxmlformats.org/officeDocument/2006/relationships/image" Target="../media/image315.png"/><Relationship Id="rId192" Type="http://schemas.openxmlformats.org/officeDocument/2006/relationships/customXml" Target="../ink/ink426.xml"/><Relationship Id="rId206" Type="http://schemas.openxmlformats.org/officeDocument/2006/relationships/customXml" Target="../ink/ink433.xml"/><Relationship Id="rId248" Type="http://schemas.openxmlformats.org/officeDocument/2006/relationships/customXml" Target="../ink/ink454.xml"/><Relationship Id="rId12" Type="http://schemas.openxmlformats.org/officeDocument/2006/relationships/customXml" Target="../ink/ink349.xml"/><Relationship Id="rId108" Type="http://schemas.openxmlformats.org/officeDocument/2006/relationships/customXml" Target="../ink/ink372.xml"/><Relationship Id="rId315" Type="http://schemas.openxmlformats.org/officeDocument/2006/relationships/image" Target="../media/image408.png"/><Relationship Id="rId96" Type="http://schemas.openxmlformats.org/officeDocument/2006/relationships/customXml" Target="../ink/ink366.xml"/><Relationship Id="rId161" Type="http://schemas.openxmlformats.org/officeDocument/2006/relationships/customXml" Target="../ink/ink403.xml"/><Relationship Id="rId217" Type="http://schemas.openxmlformats.org/officeDocument/2006/relationships/image" Target="../media/image359.png"/><Relationship Id="rId259" Type="http://schemas.openxmlformats.org/officeDocument/2006/relationships/image" Target="../media/image380.png"/><Relationship Id="rId23" Type="http://schemas.openxmlformats.org/officeDocument/2006/relationships/image" Target="../media/image284.png"/><Relationship Id="rId119" Type="http://schemas.openxmlformats.org/officeDocument/2006/relationships/image" Target="../media/image332.png"/><Relationship Id="rId270" Type="http://schemas.openxmlformats.org/officeDocument/2006/relationships/customXml" Target="../ink/ink465.xml"/><Relationship Id="rId326" Type="http://schemas.openxmlformats.org/officeDocument/2006/relationships/customXml" Target="../ink/ink493.xml"/><Relationship Id="rId130" Type="http://schemas.openxmlformats.org/officeDocument/2006/relationships/customXml" Target="../ink/ink383.xml"/><Relationship Id="rId65" Type="http://schemas.openxmlformats.org/officeDocument/2006/relationships/image" Target="../media/image305.png"/><Relationship Id="rId172" Type="http://schemas.openxmlformats.org/officeDocument/2006/relationships/customXml" Target="../ink/ink414.xml"/><Relationship Id="rId228" Type="http://schemas.openxmlformats.org/officeDocument/2006/relationships/customXml" Target="../ink/ink444.xml"/><Relationship Id="rId281" Type="http://schemas.openxmlformats.org/officeDocument/2006/relationships/image" Target="../media/image391.png"/><Relationship Id="rId337" Type="http://schemas.openxmlformats.org/officeDocument/2006/relationships/image" Target="../media/image427.png"/><Relationship Id="rId34" Type="http://schemas.openxmlformats.org/officeDocument/2006/relationships/customXml" Target="../ink/ink360.xml"/><Relationship Id="rId97" Type="http://schemas.openxmlformats.org/officeDocument/2006/relationships/image" Target="../media/image321.png"/><Relationship Id="rId120" Type="http://schemas.openxmlformats.org/officeDocument/2006/relationships/customXml" Target="../ink/ink378.xml"/><Relationship Id="rId141" Type="http://schemas.openxmlformats.org/officeDocument/2006/relationships/image" Target="../media/image298.png"/><Relationship Id="rId55" Type="http://schemas.openxmlformats.org/officeDocument/2006/relationships/image" Target="../media/image3000.png"/><Relationship Id="rId7" Type="http://schemas.openxmlformats.org/officeDocument/2006/relationships/image" Target="../media/image276.png"/><Relationship Id="rId162" Type="http://schemas.openxmlformats.org/officeDocument/2006/relationships/customXml" Target="../ink/ink404.xml"/><Relationship Id="rId183" Type="http://schemas.openxmlformats.org/officeDocument/2006/relationships/image" Target="../media/image342.png"/><Relationship Id="rId218" Type="http://schemas.openxmlformats.org/officeDocument/2006/relationships/customXml" Target="../ink/ink439.xml"/><Relationship Id="rId239" Type="http://schemas.openxmlformats.org/officeDocument/2006/relationships/image" Target="../media/image370.png"/><Relationship Id="rId250" Type="http://schemas.openxmlformats.org/officeDocument/2006/relationships/customXml" Target="../ink/ink455.xml"/><Relationship Id="rId271" Type="http://schemas.openxmlformats.org/officeDocument/2006/relationships/image" Target="../media/image386.png"/><Relationship Id="rId292" Type="http://schemas.openxmlformats.org/officeDocument/2006/relationships/customXml" Target="../ink/ink476.xml"/><Relationship Id="rId306" Type="http://schemas.openxmlformats.org/officeDocument/2006/relationships/customXml" Target="../ink/ink483.xml"/><Relationship Id="rId24" Type="http://schemas.openxmlformats.org/officeDocument/2006/relationships/customXml" Target="../ink/ink355.xml"/><Relationship Id="rId110" Type="http://schemas.openxmlformats.org/officeDocument/2006/relationships/customXml" Target="../ink/ink373.xml"/><Relationship Id="rId131" Type="http://schemas.openxmlformats.org/officeDocument/2006/relationships/image" Target="../media/image338.png"/><Relationship Id="rId45" Type="http://schemas.openxmlformats.org/officeDocument/2006/relationships/image" Target="../media/image2950.png"/><Relationship Id="rId87" Type="http://schemas.openxmlformats.org/officeDocument/2006/relationships/image" Target="../media/image316.png"/><Relationship Id="rId327" Type="http://schemas.openxmlformats.org/officeDocument/2006/relationships/image" Target="../media/image422.png"/><Relationship Id="rId348" Type="http://schemas.openxmlformats.org/officeDocument/2006/relationships/customXml" Target="../ink/ink504.xml"/><Relationship Id="rId152" Type="http://schemas.openxmlformats.org/officeDocument/2006/relationships/customXml" Target="../ink/ink394.xml"/><Relationship Id="rId173" Type="http://schemas.openxmlformats.org/officeDocument/2006/relationships/customXml" Target="../ink/ink415.xml"/><Relationship Id="rId194" Type="http://schemas.openxmlformats.org/officeDocument/2006/relationships/customXml" Target="../ink/ink427.xml"/><Relationship Id="rId208" Type="http://schemas.openxmlformats.org/officeDocument/2006/relationships/customXml" Target="../ink/ink434.xml"/><Relationship Id="rId229" Type="http://schemas.openxmlformats.org/officeDocument/2006/relationships/image" Target="../media/image365.png"/><Relationship Id="rId240" Type="http://schemas.openxmlformats.org/officeDocument/2006/relationships/customXml" Target="../ink/ink450.xml"/><Relationship Id="rId261" Type="http://schemas.openxmlformats.org/officeDocument/2006/relationships/image" Target="../media/image381.png"/><Relationship Id="rId14" Type="http://schemas.openxmlformats.org/officeDocument/2006/relationships/customXml" Target="../ink/ink350.xml"/><Relationship Id="rId35" Type="http://schemas.openxmlformats.org/officeDocument/2006/relationships/image" Target="../media/image290.png"/><Relationship Id="rId100" Type="http://schemas.openxmlformats.org/officeDocument/2006/relationships/customXml" Target="../ink/ink368.xml"/><Relationship Id="rId77" Type="http://schemas.openxmlformats.org/officeDocument/2006/relationships/image" Target="../media/image311.png"/><Relationship Id="rId282" Type="http://schemas.openxmlformats.org/officeDocument/2006/relationships/customXml" Target="../ink/ink471.xml"/><Relationship Id="rId317" Type="http://schemas.openxmlformats.org/officeDocument/2006/relationships/image" Target="../media/image409.png"/><Relationship Id="rId338" Type="http://schemas.openxmlformats.org/officeDocument/2006/relationships/customXml" Target="../ink/ink499.xml"/><Relationship Id="rId8" Type="http://schemas.openxmlformats.org/officeDocument/2006/relationships/customXml" Target="../ink/ink347.xml"/><Relationship Id="rId98" Type="http://schemas.openxmlformats.org/officeDocument/2006/relationships/customXml" Target="../ink/ink367.xml"/><Relationship Id="rId121" Type="http://schemas.openxmlformats.org/officeDocument/2006/relationships/image" Target="../media/image333.png"/><Relationship Id="rId142" Type="http://schemas.openxmlformats.org/officeDocument/2006/relationships/customXml" Target="../ink/ink389.xml"/><Relationship Id="rId163" Type="http://schemas.openxmlformats.org/officeDocument/2006/relationships/customXml" Target="../ink/ink405.xml"/><Relationship Id="rId184" Type="http://schemas.openxmlformats.org/officeDocument/2006/relationships/customXml" Target="../ink/ink422.xml"/><Relationship Id="rId219" Type="http://schemas.openxmlformats.org/officeDocument/2006/relationships/image" Target="../media/image360.png"/><Relationship Id="rId230" Type="http://schemas.openxmlformats.org/officeDocument/2006/relationships/customXml" Target="../ink/ink445.xml"/><Relationship Id="rId251" Type="http://schemas.openxmlformats.org/officeDocument/2006/relationships/image" Target="../media/image376.png"/><Relationship Id="rId25" Type="http://schemas.openxmlformats.org/officeDocument/2006/relationships/image" Target="../media/image285.png"/><Relationship Id="rId67" Type="http://schemas.openxmlformats.org/officeDocument/2006/relationships/image" Target="../media/image306.png"/><Relationship Id="rId272" Type="http://schemas.openxmlformats.org/officeDocument/2006/relationships/customXml" Target="../ink/ink466.xml"/><Relationship Id="rId293" Type="http://schemas.openxmlformats.org/officeDocument/2006/relationships/image" Target="../media/image397.png"/><Relationship Id="rId307" Type="http://schemas.openxmlformats.org/officeDocument/2006/relationships/image" Target="../media/image404.png"/><Relationship Id="rId328" Type="http://schemas.openxmlformats.org/officeDocument/2006/relationships/customXml" Target="../ink/ink494.xml"/><Relationship Id="rId349" Type="http://schemas.openxmlformats.org/officeDocument/2006/relationships/image" Target="../media/image433.png"/><Relationship Id="rId111" Type="http://schemas.openxmlformats.org/officeDocument/2006/relationships/image" Target="../media/image328.png"/><Relationship Id="rId132" Type="http://schemas.openxmlformats.org/officeDocument/2006/relationships/customXml" Target="../ink/ink384.xml"/><Relationship Id="rId153" Type="http://schemas.openxmlformats.org/officeDocument/2006/relationships/customXml" Target="../ink/ink395.xml"/><Relationship Id="rId174" Type="http://schemas.openxmlformats.org/officeDocument/2006/relationships/customXml" Target="../ink/ink416.xml"/><Relationship Id="rId195" Type="http://schemas.openxmlformats.org/officeDocument/2006/relationships/image" Target="../media/image348.png"/><Relationship Id="rId209" Type="http://schemas.openxmlformats.org/officeDocument/2006/relationships/image" Target="../media/image355.png"/><Relationship Id="rId220" Type="http://schemas.openxmlformats.org/officeDocument/2006/relationships/customXml" Target="../ink/ink440.xml"/><Relationship Id="rId241" Type="http://schemas.openxmlformats.org/officeDocument/2006/relationships/image" Target="../media/image371.png"/><Relationship Id="rId15" Type="http://schemas.openxmlformats.org/officeDocument/2006/relationships/image" Target="../media/image280.png"/><Relationship Id="rId36" Type="http://schemas.openxmlformats.org/officeDocument/2006/relationships/customXml" Target="../ink/ink361.xml"/><Relationship Id="rId57" Type="http://schemas.openxmlformats.org/officeDocument/2006/relationships/image" Target="../media/image3010.png"/><Relationship Id="rId262" Type="http://schemas.openxmlformats.org/officeDocument/2006/relationships/customXml" Target="../ink/ink461.xml"/><Relationship Id="rId283" Type="http://schemas.openxmlformats.org/officeDocument/2006/relationships/image" Target="../media/image392.png"/><Relationship Id="rId318" Type="http://schemas.openxmlformats.org/officeDocument/2006/relationships/customXml" Target="../ink/ink489.xml"/><Relationship Id="rId339" Type="http://schemas.openxmlformats.org/officeDocument/2006/relationships/image" Target="../media/image428.png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122" Type="http://schemas.openxmlformats.org/officeDocument/2006/relationships/customXml" Target="../ink/ink379.xml"/><Relationship Id="rId143" Type="http://schemas.openxmlformats.org/officeDocument/2006/relationships/image" Target="../media/image299.png"/><Relationship Id="rId164" Type="http://schemas.openxmlformats.org/officeDocument/2006/relationships/customXml" Target="../ink/ink406.xml"/><Relationship Id="rId185" Type="http://schemas.openxmlformats.org/officeDocument/2006/relationships/image" Target="../media/image343.png"/><Relationship Id="rId9" Type="http://schemas.openxmlformats.org/officeDocument/2006/relationships/image" Target="../media/image277.png"/><Relationship Id="rId210" Type="http://schemas.openxmlformats.org/officeDocument/2006/relationships/customXml" Target="../ink/ink435.xml"/><Relationship Id="rId26" Type="http://schemas.openxmlformats.org/officeDocument/2006/relationships/customXml" Target="../ink/ink356.xml"/><Relationship Id="rId231" Type="http://schemas.openxmlformats.org/officeDocument/2006/relationships/image" Target="../media/image366.png"/><Relationship Id="rId252" Type="http://schemas.openxmlformats.org/officeDocument/2006/relationships/customXml" Target="../ink/ink456.xml"/><Relationship Id="rId273" Type="http://schemas.openxmlformats.org/officeDocument/2006/relationships/image" Target="../media/image387.png"/><Relationship Id="rId294" Type="http://schemas.openxmlformats.org/officeDocument/2006/relationships/customXml" Target="../ink/ink477.xml"/><Relationship Id="rId308" Type="http://schemas.openxmlformats.org/officeDocument/2006/relationships/customXml" Target="../ink/ink484.xml"/><Relationship Id="rId329" Type="http://schemas.openxmlformats.org/officeDocument/2006/relationships/image" Target="../media/image423.png"/><Relationship Id="rId112" Type="http://schemas.openxmlformats.org/officeDocument/2006/relationships/customXml" Target="../ink/ink374.xml"/><Relationship Id="rId133" Type="http://schemas.openxmlformats.org/officeDocument/2006/relationships/image" Target="../media/image295.png"/><Relationship Id="rId47" Type="http://schemas.openxmlformats.org/officeDocument/2006/relationships/image" Target="../media/image2960.png"/><Relationship Id="rId154" Type="http://schemas.openxmlformats.org/officeDocument/2006/relationships/customXml" Target="../ink/ink396.xml"/><Relationship Id="rId89" Type="http://schemas.openxmlformats.org/officeDocument/2006/relationships/image" Target="../media/image317.png"/><Relationship Id="rId175" Type="http://schemas.openxmlformats.org/officeDocument/2006/relationships/customXml" Target="../ink/ink417.xml"/><Relationship Id="rId340" Type="http://schemas.openxmlformats.org/officeDocument/2006/relationships/customXml" Target="../ink/ink500.xml"/><Relationship Id="rId196" Type="http://schemas.openxmlformats.org/officeDocument/2006/relationships/customXml" Target="../ink/ink428.xml"/><Relationship Id="rId200" Type="http://schemas.openxmlformats.org/officeDocument/2006/relationships/customXml" Target="../ink/ink430.xml"/><Relationship Id="rId16" Type="http://schemas.openxmlformats.org/officeDocument/2006/relationships/customXml" Target="../ink/ink351.xml"/><Relationship Id="rId221" Type="http://schemas.openxmlformats.org/officeDocument/2006/relationships/image" Target="../media/image361.png"/><Relationship Id="rId242" Type="http://schemas.openxmlformats.org/officeDocument/2006/relationships/customXml" Target="../ink/ink451.xml"/><Relationship Id="rId263" Type="http://schemas.openxmlformats.org/officeDocument/2006/relationships/image" Target="../media/image382.png"/><Relationship Id="rId284" Type="http://schemas.openxmlformats.org/officeDocument/2006/relationships/customXml" Target="../ink/ink472.xml"/><Relationship Id="rId319" Type="http://schemas.openxmlformats.org/officeDocument/2006/relationships/image" Target="../media/image410.png"/><Relationship Id="rId37" Type="http://schemas.openxmlformats.org/officeDocument/2006/relationships/image" Target="../media/image291.png"/><Relationship Id="rId102" Type="http://schemas.openxmlformats.org/officeDocument/2006/relationships/customXml" Target="../ink/ink369.xml"/><Relationship Id="rId123" Type="http://schemas.openxmlformats.org/officeDocument/2006/relationships/image" Target="../media/image334.png"/><Relationship Id="rId144" Type="http://schemas.openxmlformats.org/officeDocument/2006/relationships/customXml" Target="../ink/ink390.xml"/><Relationship Id="rId79" Type="http://schemas.openxmlformats.org/officeDocument/2006/relationships/image" Target="../media/image312.png"/><Relationship Id="rId330" Type="http://schemas.openxmlformats.org/officeDocument/2006/relationships/customXml" Target="../ink/ink495.xml"/><Relationship Id="rId165" Type="http://schemas.openxmlformats.org/officeDocument/2006/relationships/customXml" Target="../ink/ink407.xml"/><Relationship Id="rId186" Type="http://schemas.openxmlformats.org/officeDocument/2006/relationships/customXml" Target="../ink/ink423.xml"/><Relationship Id="rId211" Type="http://schemas.openxmlformats.org/officeDocument/2006/relationships/image" Target="../media/image356.png"/><Relationship Id="rId232" Type="http://schemas.openxmlformats.org/officeDocument/2006/relationships/customXml" Target="../ink/ink446.xml"/><Relationship Id="rId253" Type="http://schemas.openxmlformats.org/officeDocument/2006/relationships/image" Target="../media/image377.png"/><Relationship Id="rId274" Type="http://schemas.openxmlformats.org/officeDocument/2006/relationships/customXml" Target="../ink/ink467.xml"/><Relationship Id="rId295" Type="http://schemas.openxmlformats.org/officeDocument/2006/relationships/image" Target="../media/image398.png"/><Relationship Id="rId309" Type="http://schemas.openxmlformats.org/officeDocument/2006/relationships/image" Target="../media/image405.png"/><Relationship Id="rId27" Type="http://schemas.openxmlformats.org/officeDocument/2006/relationships/image" Target="../media/image286.png"/><Relationship Id="rId113" Type="http://schemas.openxmlformats.org/officeDocument/2006/relationships/image" Target="../media/image329.png"/><Relationship Id="rId134" Type="http://schemas.openxmlformats.org/officeDocument/2006/relationships/customXml" Target="../ink/ink385.xml"/><Relationship Id="rId69" Type="http://schemas.openxmlformats.org/officeDocument/2006/relationships/image" Target="../media/image307.png"/><Relationship Id="rId320" Type="http://schemas.openxmlformats.org/officeDocument/2006/relationships/customXml" Target="../ink/ink490.xml"/><Relationship Id="rId155" Type="http://schemas.openxmlformats.org/officeDocument/2006/relationships/customXml" Target="../ink/ink397.xml"/><Relationship Id="rId176" Type="http://schemas.openxmlformats.org/officeDocument/2006/relationships/customXml" Target="../ink/ink418.xml"/><Relationship Id="rId197" Type="http://schemas.openxmlformats.org/officeDocument/2006/relationships/image" Target="../media/image349.png"/><Relationship Id="rId341" Type="http://schemas.openxmlformats.org/officeDocument/2006/relationships/image" Target="../media/image429.png"/><Relationship Id="rId201" Type="http://schemas.openxmlformats.org/officeDocument/2006/relationships/image" Target="../media/image351.png"/><Relationship Id="rId222" Type="http://schemas.openxmlformats.org/officeDocument/2006/relationships/customXml" Target="../ink/ink441.xml"/><Relationship Id="rId243" Type="http://schemas.openxmlformats.org/officeDocument/2006/relationships/image" Target="../media/image372.png"/><Relationship Id="rId264" Type="http://schemas.openxmlformats.org/officeDocument/2006/relationships/customXml" Target="../ink/ink462.xml"/><Relationship Id="rId285" Type="http://schemas.openxmlformats.org/officeDocument/2006/relationships/image" Target="../media/image393.png"/><Relationship Id="rId17" Type="http://schemas.openxmlformats.org/officeDocument/2006/relationships/image" Target="../media/image281.png"/><Relationship Id="rId38" Type="http://schemas.openxmlformats.org/officeDocument/2006/relationships/customXml" Target="../ink/ink362.xml"/><Relationship Id="rId103" Type="http://schemas.openxmlformats.org/officeDocument/2006/relationships/image" Target="../media/image324.png"/><Relationship Id="rId124" Type="http://schemas.openxmlformats.org/officeDocument/2006/relationships/customXml" Target="../ink/ink380.xml"/><Relationship Id="rId59" Type="http://schemas.openxmlformats.org/officeDocument/2006/relationships/image" Target="../media/image3020.png"/><Relationship Id="rId310" Type="http://schemas.openxmlformats.org/officeDocument/2006/relationships/customXml" Target="../ink/ink485.xml"/><Relationship Id="rId145" Type="http://schemas.openxmlformats.org/officeDocument/2006/relationships/image" Target="../media/image300.png"/><Relationship Id="rId166" Type="http://schemas.openxmlformats.org/officeDocument/2006/relationships/customXml" Target="../ink/ink408.xml"/><Relationship Id="rId91" Type="http://schemas.openxmlformats.org/officeDocument/2006/relationships/image" Target="../media/image318.png"/><Relationship Id="rId187" Type="http://schemas.openxmlformats.org/officeDocument/2006/relationships/image" Target="../media/image344.png"/><Relationship Id="rId331" Type="http://schemas.openxmlformats.org/officeDocument/2006/relationships/image" Target="../media/image4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6.xml"/><Relationship Id="rId233" Type="http://schemas.openxmlformats.org/officeDocument/2006/relationships/image" Target="../media/image367.png"/><Relationship Id="rId254" Type="http://schemas.openxmlformats.org/officeDocument/2006/relationships/customXml" Target="../ink/ink457.xml"/><Relationship Id="rId28" Type="http://schemas.openxmlformats.org/officeDocument/2006/relationships/customXml" Target="../ink/ink357.xml"/><Relationship Id="rId114" Type="http://schemas.openxmlformats.org/officeDocument/2006/relationships/customXml" Target="../ink/ink375.xml"/><Relationship Id="rId49" Type="http://schemas.openxmlformats.org/officeDocument/2006/relationships/image" Target="../media/image2970.png"/><Relationship Id="rId275" Type="http://schemas.openxmlformats.org/officeDocument/2006/relationships/image" Target="../media/image388.png"/><Relationship Id="rId296" Type="http://schemas.openxmlformats.org/officeDocument/2006/relationships/customXml" Target="../ink/ink478.xml"/><Relationship Id="rId300" Type="http://schemas.openxmlformats.org/officeDocument/2006/relationships/customXml" Target="../ink/ink480.xml"/><Relationship Id="rId135" Type="http://schemas.openxmlformats.org/officeDocument/2006/relationships/image" Target="../media/image2951.png"/><Relationship Id="rId156" Type="http://schemas.openxmlformats.org/officeDocument/2006/relationships/customXml" Target="../ink/ink398.xml"/><Relationship Id="rId81" Type="http://schemas.openxmlformats.org/officeDocument/2006/relationships/image" Target="../media/image313.png"/><Relationship Id="rId177" Type="http://schemas.openxmlformats.org/officeDocument/2006/relationships/image" Target="../media/image319.png"/><Relationship Id="rId198" Type="http://schemas.openxmlformats.org/officeDocument/2006/relationships/customXml" Target="../ink/ink429.xml"/><Relationship Id="rId321" Type="http://schemas.openxmlformats.org/officeDocument/2006/relationships/image" Target="../media/image411.png"/><Relationship Id="rId342" Type="http://schemas.openxmlformats.org/officeDocument/2006/relationships/customXml" Target="../ink/ink501.xml"/><Relationship Id="rId202" Type="http://schemas.openxmlformats.org/officeDocument/2006/relationships/customXml" Target="../ink/ink431.xml"/><Relationship Id="rId223" Type="http://schemas.openxmlformats.org/officeDocument/2006/relationships/image" Target="../media/image362.png"/><Relationship Id="rId244" Type="http://schemas.openxmlformats.org/officeDocument/2006/relationships/customXml" Target="../ink/ink452.xml"/><Relationship Id="rId18" Type="http://schemas.openxmlformats.org/officeDocument/2006/relationships/customXml" Target="../ink/ink352.xml"/><Relationship Id="rId39" Type="http://schemas.openxmlformats.org/officeDocument/2006/relationships/image" Target="../media/image292.png"/><Relationship Id="rId265" Type="http://schemas.openxmlformats.org/officeDocument/2006/relationships/image" Target="../media/image383.png"/><Relationship Id="rId286" Type="http://schemas.openxmlformats.org/officeDocument/2006/relationships/customXml" Target="../ink/ink473.xml"/><Relationship Id="rId104" Type="http://schemas.openxmlformats.org/officeDocument/2006/relationships/customXml" Target="../ink/ink370.xml"/><Relationship Id="rId125" Type="http://schemas.openxmlformats.org/officeDocument/2006/relationships/image" Target="../media/image335.png"/><Relationship Id="rId146" Type="http://schemas.openxmlformats.org/officeDocument/2006/relationships/customXml" Target="../ink/ink391.xml"/><Relationship Id="rId167" Type="http://schemas.openxmlformats.org/officeDocument/2006/relationships/customXml" Target="../ink/ink409.xml"/><Relationship Id="rId188" Type="http://schemas.openxmlformats.org/officeDocument/2006/relationships/customXml" Target="../ink/ink424.xml"/><Relationship Id="rId311" Type="http://schemas.openxmlformats.org/officeDocument/2006/relationships/image" Target="../media/image406.png"/><Relationship Id="rId332" Type="http://schemas.openxmlformats.org/officeDocument/2006/relationships/customXml" Target="../ink/ink496.xml"/><Relationship Id="rId71" Type="http://schemas.openxmlformats.org/officeDocument/2006/relationships/image" Target="../media/image308.png"/><Relationship Id="rId213" Type="http://schemas.openxmlformats.org/officeDocument/2006/relationships/image" Target="../media/image357.png"/><Relationship Id="rId234" Type="http://schemas.openxmlformats.org/officeDocument/2006/relationships/customXml" Target="../ink/ink447.xml"/><Relationship Id="rId2" Type="http://schemas.openxmlformats.org/officeDocument/2006/relationships/customXml" Target="../ink/ink345.xml"/><Relationship Id="rId29" Type="http://schemas.openxmlformats.org/officeDocument/2006/relationships/image" Target="../media/image287.png"/><Relationship Id="rId255" Type="http://schemas.openxmlformats.org/officeDocument/2006/relationships/image" Target="../media/image378.png"/><Relationship Id="rId276" Type="http://schemas.openxmlformats.org/officeDocument/2006/relationships/customXml" Target="../ink/ink468.xml"/><Relationship Id="rId297" Type="http://schemas.openxmlformats.org/officeDocument/2006/relationships/image" Target="../media/image399.png"/><Relationship Id="rId40" Type="http://schemas.openxmlformats.org/officeDocument/2006/relationships/customXml" Target="../ink/ink363.xml"/><Relationship Id="rId115" Type="http://schemas.openxmlformats.org/officeDocument/2006/relationships/image" Target="../media/image330.png"/><Relationship Id="rId136" Type="http://schemas.openxmlformats.org/officeDocument/2006/relationships/customXml" Target="../ink/ink386.xml"/><Relationship Id="rId157" Type="http://schemas.openxmlformats.org/officeDocument/2006/relationships/customXml" Target="../ink/ink399.xml"/><Relationship Id="rId178" Type="http://schemas.openxmlformats.org/officeDocument/2006/relationships/customXml" Target="../ink/ink419.xml"/><Relationship Id="rId301" Type="http://schemas.openxmlformats.org/officeDocument/2006/relationships/image" Target="../media/image401.png"/><Relationship Id="rId322" Type="http://schemas.openxmlformats.org/officeDocument/2006/relationships/customXml" Target="../ink/ink491.xml"/><Relationship Id="rId343" Type="http://schemas.openxmlformats.org/officeDocument/2006/relationships/image" Target="../media/image430.png"/><Relationship Id="rId61" Type="http://schemas.openxmlformats.org/officeDocument/2006/relationships/image" Target="../media/image3030.png"/><Relationship Id="rId199" Type="http://schemas.openxmlformats.org/officeDocument/2006/relationships/image" Target="../media/image350.png"/><Relationship Id="rId203" Type="http://schemas.openxmlformats.org/officeDocument/2006/relationships/image" Target="../media/image352.png"/><Relationship Id="rId19" Type="http://schemas.openxmlformats.org/officeDocument/2006/relationships/image" Target="../media/image282.png"/><Relationship Id="rId224" Type="http://schemas.openxmlformats.org/officeDocument/2006/relationships/customXml" Target="../ink/ink442.xml"/><Relationship Id="rId245" Type="http://schemas.openxmlformats.org/officeDocument/2006/relationships/image" Target="../media/image373.png"/><Relationship Id="rId266" Type="http://schemas.openxmlformats.org/officeDocument/2006/relationships/customXml" Target="../ink/ink463.xml"/><Relationship Id="rId287" Type="http://schemas.openxmlformats.org/officeDocument/2006/relationships/image" Target="../media/image394.png"/><Relationship Id="rId30" Type="http://schemas.openxmlformats.org/officeDocument/2006/relationships/customXml" Target="../ink/ink358.xml"/><Relationship Id="rId105" Type="http://schemas.openxmlformats.org/officeDocument/2006/relationships/image" Target="../media/image325.png"/><Relationship Id="rId126" Type="http://schemas.openxmlformats.org/officeDocument/2006/relationships/customXml" Target="../ink/ink381.xml"/><Relationship Id="rId147" Type="http://schemas.openxmlformats.org/officeDocument/2006/relationships/image" Target="../media/image301.png"/><Relationship Id="rId168" Type="http://schemas.openxmlformats.org/officeDocument/2006/relationships/customXml" Target="../ink/ink410.xml"/><Relationship Id="rId312" Type="http://schemas.openxmlformats.org/officeDocument/2006/relationships/customXml" Target="../ink/ink486.xml"/><Relationship Id="rId333" Type="http://schemas.openxmlformats.org/officeDocument/2006/relationships/image" Target="../media/image425.png"/><Relationship Id="rId51" Type="http://schemas.openxmlformats.org/officeDocument/2006/relationships/image" Target="../media/image2980.png"/><Relationship Id="rId189" Type="http://schemas.openxmlformats.org/officeDocument/2006/relationships/image" Target="../media/image345.png"/><Relationship Id="rId3" Type="http://schemas.openxmlformats.org/officeDocument/2006/relationships/image" Target="../media/image275.png"/><Relationship Id="rId214" Type="http://schemas.openxmlformats.org/officeDocument/2006/relationships/customXml" Target="../ink/ink437.xml"/><Relationship Id="rId235" Type="http://schemas.openxmlformats.org/officeDocument/2006/relationships/image" Target="../media/image368.png"/><Relationship Id="rId256" Type="http://schemas.openxmlformats.org/officeDocument/2006/relationships/customXml" Target="../ink/ink458.xml"/><Relationship Id="rId277" Type="http://schemas.openxmlformats.org/officeDocument/2006/relationships/image" Target="../media/image389.png"/><Relationship Id="rId298" Type="http://schemas.openxmlformats.org/officeDocument/2006/relationships/customXml" Target="../ink/ink479.xml"/><Relationship Id="rId116" Type="http://schemas.openxmlformats.org/officeDocument/2006/relationships/customXml" Target="../ink/ink376.xml"/><Relationship Id="rId137" Type="http://schemas.openxmlformats.org/officeDocument/2006/relationships/image" Target="../media/image296.png"/><Relationship Id="rId158" Type="http://schemas.openxmlformats.org/officeDocument/2006/relationships/customXml" Target="../ink/ink400.xml"/><Relationship Id="rId302" Type="http://schemas.openxmlformats.org/officeDocument/2006/relationships/customXml" Target="../ink/ink481.xml"/><Relationship Id="rId323" Type="http://schemas.openxmlformats.org/officeDocument/2006/relationships/image" Target="../media/image420.png"/><Relationship Id="rId344" Type="http://schemas.openxmlformats.org/officeDocument/2006/relationships/customXml" Target="../ink/ink502.xml"/><Relationship Id="rId20" Type="http://schemas.openxmlformats.org/officeDocument/2006/relationships/customXml" Target="../ink/ink353.xml"/><Relationship Id="rId41" Type="http://schemas.openxmlformats.org/officeDocument/2006/relationships/image" Target="../media/image293.png"/><Relationship Id="rId83" Type="http://schemas.openxmlformats.org/officeDocument/2006/relationships/image" Target="../media/image314.png"/><Relationship Id="rId179" Type="http://schemas.openxmlformats.org/officeDocument/2006/relationships/image" Target="../media/image340.png"/><Relationship Id="rId190" Type="http://schemas.openxmlformats.org/officeDocument/2006/relationships/customXml" Target="../ink/ink425.xml"/><Relationship Id="rId204" Type="http://schemas.openxmlformats.org/officeDocument/2006/relationships/customXml" Target="../ink/ink432.xml"/><Relationship Id="rId225" Type="http://schemas.openxmlformats.org/officeDocument/2006/relationships/image" Target="../media/image363.png"/><Relationship Id="rId246" Type="http://schemas.openxmlformats.org/officeDocument/2006/relationships/customXml" Target="../ink/ink453.xml"/><Relationship Id="rId267" Type="http://schemas.openxmlformats.org/officeDocument/2006/relationships/image" Target="../media/image384.png"/><Relationship Id="rId288" Type="http://schemas.openxmlformats.org/officeDocument/2006/relationships/customXml" Target="../ink/ink474.xml"/><Relationship Id="rId106" Type="http://schemas.openxmlformats.org/officeDocument/2006/relationships/customXml" Target="../ink/ink371.xml"/><Relationship Id="rId127" Type="http://schemas.openxmlformats.org/officeDocument/2006/relationships/image" Target="../media/image336.png"/><Relationship Id="rId313" Type="http://schemas.openxmlformats.org/officeDocument/2006/relationships/image" Target="../media/image407.png"/><Relationship Id="rId10" Type="http://schemas.openxmlformats.org/officeDocument/2006/relationships/customXml" Target="../ink/ink348.xml"/><Relationship Id="rId31" Type="http://schemas.openxmlformats.org/officeDocument/2006/relationships/image" Target="../media/image288.png"/><Relationship Id="rId148" Type="http://schemas.openxmlformats.org/officeDocument/2006/relationships/customXml" Target="../ink/ink392.xml"/><Relationship Id="rId73" Type="http://schemas.openxmlformats.org/officeDocument/2006/relationships/image" Target="../media/image309.png"/><Relationship Id="rId169" Type="http://schemas.openxmlformats.org/officeDocument/2006/relationships/customXml" Target="../ink/ink411.xml"/><Relationship Id="rId334" Type="http://schemas.openxmlformats.org/officeDocument/2006/relationships/customXml" Target="../ink/ink497.xml"/><Relationship Id="rId4" Type="http://schemas.openxmlformats.org/officeDocument/2006/relationships/customXml" Target="../ink/ink346.xml"/><Relationship Id="rId180" Type="http://schemas.openxmlformats.org/officeDocument/2006/relationships/customXml" Target="../ink/ink420.xml"/><Relationship Id="rId215" Type="http://schemas.openxmlformats.org/officeDocument/2006/relationships/image" Target="../media/image358.png"/><Relationship Id="rId236" Type="http://schemas.openxmlformats.org/officeDocument/2006/relationships/customXml" Target="../ink/ink448.xml"/><Relationship Id="rId257" Type="http://schemas.openxmlformats.org/officeDocument/2006/relationships/image" Target="../media/image379.png"/><Relationship Id="rId278" Type="http://schemas.openxmlformats.org/officeDocument/2006/relationships/customXml" Target="../ink/ink469.xml"/><Relationship Id="rId303" Type="http://schemas.openxmlformats.org/officeDocument/2006/relationships/image" Target="../media/image402.png"/><Relationship Id="rId42" Type="http://schemas.openxmlformats.org/officeDocument/2006/relationships/customXml" Target="../ink/ink364.xml"/><Relationship Id="rId138" Type="http://schemas.openxmlformats.org/officeDocument/2006/relationships/customXml" Target="../ink/ink387.xml"/><Relationship Id="rId345" Type="http://schemas.openxmlformats.org/officeDocument/2006/relationships/image" Target="../media/image431.png"/><Relationship Id="rId191" Type="http://schemas.openxmlformats.org/officeDocument/2006/relationships/image" Target="../media/image346.png"/><Relationship Id="rId205" Type="http://schemas.openxmlformats.org/officeDocument/2006/relationships/image" Target="../media/image353.png"/><Relationship Id="rId247" Type="http://schemas.openxmlformats.org/officeDocument/2006/relationships/image" Target="../media/image374.png"/><Relationship Id="rId107" Type="http://schemas.openxmlformats.org/officeDocument/2006/relationships/image" Target="../media/image326.png"/><Relationship Id="rId289" Type="http://schemas.openxmlformats.org/officeDocument/2006/relationships/image" Target="../media/image395.png"/><Relationship Id="rId11" Type="http://schemas.openxmlformats.org/officeDocument/2006/relationships/image" Target="../media/image278.png"/><Relationship Id="rId149" Type="http://schemas.openxmlformats.org/officeDocument/2006/relationships/image" Target="../media/image302.png"/><Relationship Id="rId53" Type="http://schemas.openxmlformats.org/officeDocument/2006/relationships/image" Target="../media/image2990.png"/><Relationship Id="rId314" Type="http://schemas.openxmlformats.org/officeDocument/2006/relationships/customXml" Target="../ink/ink487.xml"/><Relationship Id="rId95" Type="http://schemas.openxmlformats.org/officeDocument/2006/relationships/image" Target="../media/image320.png"/><Relationship Id="rId160" Type="http://schemas.openxmlformats.org/officeDocument/2006/relationships/customXml" Target="../ink/ink402.xml"/><Relationship Id="rId216" Type="http://schemas.openxmlformats.org/officeDocument/2006/relationships/customXml" Target="../ink/ink438.xml"/><Relationship Id="rId258" Type="http://schemas.openxmlformats.org/officeDocument/2006/relationships/customXml" Target="../ink/ink459.xml"/><Relationship Id="rId22" Type="http://schemas.openxmlformats.org/officeDocument/2006/relationships/customXml" Target="../ink/ink354.xml"/><Relationship Id="rId118" Type="http://schemas.openxmlformats.org/officeDocument/2006/relationships/customXml" Target="../ink/ink377.xml"/><Relationship Id="rId325" Type="http://schemas.openxmlformats.org/officeDocument/2006/relationships/image" Target="../media/image421.png"/><Relationship Id="rId171" Type="http://schemas.openxmlformats.org/officeDocument/2006/relationships/customXml" Target="../ink/ink413.xml"/><Relationship Id="rId227" Type="http://schemas.openxmlformats.org/officeDocument/2006/relationships/image" Target="../media/image364.png"/><Relationship Id="rId269" Type="http://schemas.openxmlformats.org/officeDocument/2006/relationships/image" Target="../media/image385.png"/><Relationship Id="rId33" Type="http://schemas.openxmlformats.org/officeDocument/2006/relationships/image" Target="../media/image289.png"/><Relationship Id="rId129" Type="http://schemas.openxmlformats.org/officeDocument/2006/relationships/image" Target="../media/image337.png"/><Relationship Id="rId280" Type="http://schemas.openxmlformats.org/officeDocument/2006/relationships/customXml" Target="../ink/ink470.xml"/><Relationship Id="rId336" Type="http://schemas.openxmlformats.org/officeDocument/2006/relationships/customXml" Target="../ink/ink498.xml"/><Relationship Id="rId140" Type="http://schemas.openxmlformats.org/officeDocument/2006/relationships/customXml" Target="../ink/ink388.xml"/><Relationship Id="rId75" Type="http://schemas.openxmlformats.org/officeDocument/2006/relationships/image" Target="../media/image310.png"/><Relationship Id="rId182" Type="http://schemas.openxmlformats.org/officeDocument/2006/relationships/customXml" Target="../ink/ink421.xml"/><Relationship Id="rId238" Type="http://schemas.openxmlformats.org/officeDocument/2006/relationships/customXml" Target="../ink/ink449.xml"/><Relationship Id="rId291" Type="http://schemas.openxmlformats.org/officeDocument/2006/relationships/image" Target="../media/image396.png"/><Relationship Id="rId305" Type="http://schemas.openxmlformats.org/officeDocument/2006/relationships/image" Target="../media/image403.png"/><Relationship Id="rId347" Type="http://schemas.openxmlformats.org/officeDocument/2006/relationships/image" Target="../media/image432.png"/><Relationship Id="rId44" Type="http://schemas.openxmlformats.org/officeDocument/2006/relationships/customXml" Target="../ink/ink365.xml"/><Relationship Id="rId151" Type="http://schemas.openxmlformats.org/officeDocument/2006/relationships/image" Target="../media/image303.png"/><Relationship Id="rId193" Type="http://schemas.openxmlformats.org/officeDocument/2006/relationships/image" Target="../media/image347.png"/><Relationship Id="rId207" Type="http://schemas.openxmlformats.org/officeDocument/2006/relationships/image" Target="../media/image354.png"/><Relationship Id="rId249" Type="http://schemas.openxmlformats.org/officeDocument/2006/relationships/image" Target="../media/image375.png"/><Relationship Id="rId13" Type="http://schemas.openxmlformats.org/officeDocument/2006/relationships/image" Target="../media/image279.png"/><Relationship Id="rId109" Type="http://schemas.openxmlformats.org/officeDocument/2006/relationships/image" Target="../media/image327.png"/><Relationship Id="rId260" Type="http://schemas.openxmlformats.org/officeDocument/2006/relationships/customXml" Target="../ink/ink460.xml"/><Relationship Id="rId316" Type="http://schemas.openxmlformats.org/officeDocument/2006/relationships/customXml" Target="../ink/ink48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13" Type="http://schemas.openxmlformats.org/officeDocument/2006/relationships/customXml" Target="../ink/ink510.xml"/><Relationship Id="rId3" Type="http://schemas.openxmlformats.org/officeDocument/2006/relationships/customXml" Target="../ink/ink505.xml"/><Relationship Id="rId7" Type="http://schemas.openxmlformats.org/officeDocument/2006/relationships/customXml" Target="../ink/ink507.xml"/><Relationship Id="rId12" Type="http://schemas.openxmlformats.org/officeDocument/2006/relationships/image" Target="../media/image417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4.png"/><Relationship Id="rId11" Type="http://schemas.openxmlformats.org/officeDocument/2006/relationships/customXml" Target="../ink/ink509.xml"/><Relationship Id="rId5" Type="http://schemas.openxmlformats.org/officeDocument/2006/relationships/customXml" Target="../ink/ink506.xml"/><Relationship Id="rId10" Type="http://schemas.openxmlformats.org/officeDocument/2006/relationships/image" Target="../media/image416.png"/><Relationship Id="rId4" Type="http://schemas.openxmlformats.org/officeDocument/2006/relationships/image" Target="../media/image413.png"/><Relationship Id="rId9" Type="http://schemas.openxmlformats.org/officeDocument/2006/relationships/customXml" Target="../ink/ink508.xml"/><Relationship Id="rId14" Type="http://schemas.openxmlformats.org/officeDocument/2006/relationships/image" Target="../media/image4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png"/><Relationship Id="rId13" Type="http://schemas.openxmlformats.org/officeDocument/2006/relationships/customXml" Target="../ink/ink516.xml"/><Relationship Id="rId3" Type="http://schemas.openxmlformats.org/officeDocument/2006/relationships/customXml" Target="../ink/ink511.xml"/><Relationship Id="rId7" Type="http://schemas.openxmlformats.org/officeDocument/2006/relationships/customXml" Target="../ink/ink513.xml"/><Relationship Id="rId12" Type="http://schemas.openxmlformats.org/officeDocument/2006/relationships/image" Target="../media/image438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5.png"/><Relationship Id="rId11" Type="http://schemas.openxmlformats.org/officeDocument/2006/relationships/customXml" Target="../ink/ink515.xml"/><Relationship Id="rId5" Type="http://schemas.openxmlformats.org/officeDocument/2006/relationships/customXml" Target="../ink/ink512.xml"/><Relationship Id="rId10" Type="http://schemas.openxmlformats.org/officeDocument/2006/relationships/image" Target="../media/image437.png"/><Relationship Id="rId4" Type="http://schemas.openxmlformats.org/officeDocument/2006/relationships/image" Target="../media/image434.png"/><Relationship Id="rId9" Type="http://schemas.openxmlformats.org/officeDocument/2006/relationships/customXml" Target="../ink/ink514.xml"/><Relationship Id="rId14" Type="http://schemas.openxmlformats.org/officeDocument/2006/relationships/image" Target="../media/image4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5.png"/><Relationship Id="rId18" Type="http://schemas.openxmlformats.org/officeDocument/2006/relationships/customXml" Target="../ink/ink525.xml"/><Relationship Id="rId26" Type="http://schemas.openxmlformats.org/officeDocument/2006/relationships/customXml" Target="../ink/ink529.xml"/><Relationship Id="rId39" Type="http://schemas.openxmlformats.org/officeDocument/2006/relationships/image" Target="../media/image458.png"/><Relationship Id="rId21" Type="http://schemas.openxmlformats.org/officeDocument/2006/relationships/image" Target="../media/image449.png"/><Relationship Id="rId34" Type="http://schemas.openxmlformats.org/officeDocument/2006/relationships/customXml" Target="../ink/ink533.xml"/><Relationship Id="rId42" Type="http://schemas.openxmlformats.org/officeDocument/2006/relationships/customXml" Target="../ink/ink537.xml"/><Relationship Id="rId47" Type="http://schemas.openxmlformats.org/officeDocument/2006/relationships/image" Target="../media/image462.png"/><Relationship Id="rId50" Type="http://schemas.openxmlformats.org/officeDocument/2006/relationships/customXml" Target="../ink/ink541.xml"/><Relationship Id="rId55" Type="http://schemas.openxmlformats.org/officeDocument/2006/relationships/image" Target="../media/image466.png"/><Relationship Id="rId63" Type="http://schemas.openxmlformats.org/officeDocument/2006/relationships/image" Target="../media/image470.png"/><Relationship Id="rId7" Type="http://schemas.openxmlformats.org/officeDocument/2006/relationships/image" Target="../media/image442.png"/><Relationship Id="rId2" Type="http://schemas.openxmlformats.org/officeDocument/2006/relationships/customXml" Target="../ink/ink517.xml"/><Relationship Id="rId16" Type="http://schemas.openxmlformats.org/officeDocument/2006/relationships/customXml" Target="../ink/ink524.xml"/><Relationship Id="rId29" Type="http://schemas.openxmlformats.org/officeDocument/2006/relationships/image" Target="../media/image453.png"/><Relationship Id="rId11" Type="http://schemas.openxmlformats.org/officeDocument/2006/relationships/image" Target="../media/image444.png"/><Relationship Id="rId24" Type="http://schemas.openxmlformats.org/officeDocument/2006/relationships/customXml" Target="../ink/ink528.xml"/><Relationship Id="rId32" Type="http://schemas.openxmlformats.org/officeDocument/2006/relationships/customXml" Target="../ink/ink532.xml"/><Relationship Id="rId37" Type="http://schemas.openxmlformats.org/officeDocument/2006/relationships/image" Target="../media/image457.png"/><Relationship Id="rId40" Type="http://schemas.openxmlformats.org/officeDocument/2006/relationships/customXml" Target="../ink/ink536.xml"/><Relationship Id="rId45" Type="http://schemas.openxmlformats.org/officeDocument/2006/relationships/image" Target="../media/image461.png"/><Relationship Id="rId53" Type="http://schemas.openxmlformats.org/officeDocument/2006/relationships/image" Target="../media/image465.png"/><Relationship Id="rId58" Type="http://schemas.openxmlformats.org/officeDocument/2006/relationships/customXml" Target="../ink/ink545.xml"/><Relationship Id="rId5" Type="http://schemas.openxmlformats.org/officeDocument/2006/relationships/image" Target="../media/image441.png"/><Relationship Id="rId61" Type="http://schemas.openxmlformats.org/officeDocument/2006/relationships/image" Target="../media/image469.png"/><Relationship Id="rId19" Type="http://schemas.openxmlformats.org/officeDocument/2006/relationships/image" Target="../media/image448.png"/><Relationship Id="rId14" Type="http://schemas.openxmlformats.org/officeDocument/2006/relationships/customXml" Target="../ink/ink523.xml"/><Relationship Id="rId22" Type="http://schemas.openxmlformats.org/officeDocument/2006/relationships/customXml" Target="../ink/ink527.xml"/><Relationship Id="rId27" Type="http://schemas.openxmlformats.org/officeDocument/2006/relationships/image" Target="../media/image452.png"/><Relationship Id="rId30" Type="http://schemas.openxmlformats.org/officeDocument/2006/relationships/customXml" Target="../ink/ink531.xml"/><Relationship Id="rId35" Type="http://schemas.openxmlformats.org/officeDocument/2006/relationships/image" Target="../media/image456.png"/><Relationship Id="rId43" Type="http://schemas.openxmlformats.org/officeDocument/2006/relationships/image" Target="../media/image460.png"/><Relationship Id="rId48" Type="http://schemas.openxmlformats.org/officeDocument/2006/relationships/customXml" Target="../ink/ink540.xml"/><Relationship Id="rId56" Type="http://schemas.openxmlformats.org/officeDocument/2006/relationships/customXml" Target="../ink/ink544.xml"/><Relationship Id="rId8" Type="http://schemas.openxmlformats.org/officeDocument/2006/relationships/customXml" Target="../ink/ink520.xml"/><Relationship Id="rId51" Type="http://schemas.openxmlformats.org/officeDocument/2006/relationships/image" Target="../media/image464.png"/><Relationship Id="rId3" Type="http://schemas.openxmlformats.org/officeDocument/2006/relationships/image" Target="../media/image440.png"/><Relationship Id="rId12" Type="http://schemas.openxmlformats.org/officeDocument/2006/relationships/customXml" Target="../ink/ink522.xml"/><Relationship Id="rId17" Type="http://schemas.openxmlformats.org/officeDocument/2006/relationships/image" Target="../media/image447.png"/><Relationship Id="rId25" Type="http://schemas.openxmlformats.org/officeDocument/2006/relationships/image" Target="../media/image451.png"/><Relationship Id="rId33" Type="http://schemas.openxmlformats.org/officeDocument/2006/relationships/image" Target="../media/image455.png"/><Relationship Id="rId38" Type="http://schemas.openxmlformats.org/officeDocument/2006/relationships/customXml" Target="../ink/ink535.xml"/><Relationship Id="rId46" Type="http://schemas.openxmlformats.org/officeDocument/2006/relationships/customXml" Target="../ink/ink539.xml"/><Relationship Id="rId59" Type="http://schemas.openxmlformats.org/officeDocument/2006/relationships/image" Target="../media/image468.png"/><Relationship Id="rId20" Type="http://schemas.openxmlformats.org/officeDocument/2006/relationships/customXml" Target="../ink/ink526.xml"/><Relationship Id="rId41" Type="http://schemas.openxmlformats.org/officeDocument/2006/relationships/image" Target="../media/image459.png"/><Relationship Id="rId54" Type="http://schemas.openxmlformats.org/officeDocument/2006/relationships/customXml" Target="../ink/ink543.xml"/><Relationship Id="rId62" Type="http://schemas.openxmlformats.org/officeDocument/2006/relationships/customXml" Target="../ink/ink5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9.xml"/><Relationship Id="rId15" Type="http://schemas.openxmlformats.org/officeDocument/2006/relationships/image" Target="../media/image446.png"/><Relationship Id="rId23" Type="http://schemas.openxmlformats.org/officeDocument/2006/relationships/image" Target="../media/image450.png"/><Relationship Id="rId28" Type="http://schemas.openxmlformats.org/officeDocument/2006/relationships/customXml" Target="../ink/ink530.xml"/><Relationship Id="rId36" Type="http://schemas.openxmlformats.org/officeDocument/2006/relationships/customXml" Target="../ink/ink534.xml"/><Relationship Id="rId49" Type="http://schemas.openxmlformats.org/officeDocument/2006/relationships/image" Target="../media/image463.png"/><Relationship Id="rId57" Type="http://schemas.openxmlformats.org/officeDocument/2006/relationships/image" Target="../media/image467.png"/><Relationship Id="rId10" Type="http://schemas.openxmlformats.org/officeDocument/2006/relationships/customXml" Target="../ink/ink521.xml"/><Relationship Id="rId31" Type="http://schemas.openxmlformats.org/officeDocument/2006/relationships/image" Target="../media/image454.png"/><Relationship Id="rId44" Type="http://schemas.openxmlformats.org/officeDocument/2006/relationships/customXml" Target="../ink/ink538.xml"/><Relationship Id="rId52" Type="http://schemas.openxmlformats.org/officeDocument/2006/relationships/customXml" Target="../ink/ink542.xml"/><Relationship Id="rId60" Type="http://schemas.openxmlformats.org/officeDocument/2006/relationships/customXml" Target="../ink/ink546.xml"/><Relationship Id="rId4" Type="http://schemas.openxmlformats.org/officeDocument/2006/relationships/customXml" Target="../ink/ink518.xml"/><Relationship Id="rId9" Type="http://schemas.openxmlformats.org/officeDocument/2006/relationships/image" Target="../media/image4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10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100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100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19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100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0.png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9" Type="http://schemas.openxmlformats.org/officeDocument/2006/relationships/image" Target="../media/image2010.png"/><Relationship Id="rId21" Type="http://schemas.openxmlformats.org/officeDocument/2006/relationships/image" Target="../media/image1110.png"/><Relationship Id="rId34" Type="http://schemas.openxmlformats.org/officeDocument/2006/relationships/customXml" Target="../ink/ink149.xml"/><Relationship Id="rId42" Type="http://schemas.openxmlformats.org/officeDocument/2006/relationships/customXml" Target="../ink/ink153.xml"/><Relationship Id="rId47" Type="http://schemas.openxmlformats.org/officeDocument/2006/relationships/image" Target="../media/image2410.png"/><Relationship Id="rId7" Type="http://schemas.openxmlformats.org/officeDocument/2006/relationships/image" Target="../media/image471.png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9" Type="http://schemas.openxmlformats.org/officeDocument/2006/relationships/image" Target="../media/image1510.png"/><Relationship Id="rId11" Type="http://schemas.openxmlformats.org/officeDocument/2006/relationships/image" Target="../media/image610.png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37" Type="http://schemas.openxmlformats.org/officeDocument/2006/relationships/image" Target="../media/image1910.png"/><Relationship Id="rId40" Type="http://schemas.openxmlformats.org/officeDocument/2006/relationships/customXml" Target="../ink/ink152.xml"/><Relationship Id="rId45" Type="http://schemas.openxmlformats.org/officeDocument/2006/relationships/image" Target="../media/image2310.png"/><Relationship Id="rId5" Type="http://schemas.openxmlformats.org/officeDocument/2006/relationships/image" Target="../media/image3101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image" Target="../media/image2510.png"/><Relationship Id="rId10" Type="http://schemas.openxmlformats.org/officeDocument/2006/relationships/customXml" Target="../ink/ink137.xml"/><Relationship Id="rId19" Type="http://schemas.openxmlformats.org/officeDocument/2006/relationships/image" Target="../media/image1010.png"/><Relationship Id="rId31" Type="http://schemas.openxmlformats.org/officeDocument/2006/relationships/image" Target="../media/image1610.png"/><Relationship Id="rId44" Type="http://schemas.openxmlformats.org/officeDocument/2006/relationships/customXml" Target="../ink/ink154.xml"/><Relationship Id="rId4" Type="http://schemas.openxmlformats.org/officeDocument/2006/relationships/customXml" Target="../ink/ink134.xml"/><Relationship Id="rId9" Type="http://schemas.openxmlformats.org/officeDocument/2006/relationships/image" Target="../media/image511.png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10.png"/><Relationship Id="rId30" Type="http://schemas.openxmlformats.org/officeDocument/2006/relationships/customXml" Target="../ink/ink147.xml"/><Relationship Id="rId35" Type="http://schemas.openxmlformats.org/officeDocument/2006/relationships/image" Target="../media/image1810.png"/><Relationship Id="rId43" Type="http://schemas.openxmlformats.org/officeDocument/2006/relationships/image" Target="../media/image2210.png"/><Relationship Id="rId48" Type="http://schemas.openxmlformats.org/officeDocument/2006/relationships/customXml" Target="../ink/ink156.xml"/><Relationship Id="rId8" Type="http://schemas.openxmlformats.org/officeDocument/2006/relationships/customXml" Target="../ink/ink136.xml"/><Relationship Id="rId3" Type="http://schemas.openxmlformats.org/officeDocument/2006/relationships/image" Target="../media/image2101.png"/><Relationship Id="rId12" Type="http://schemas.openxmlformats.org/officeDocument/2006/relationships/customXml" Target="../ink/ink138.xml"/><Relationship Id="rId17" Type="http://schemas.openxmlformats.org/officeDocument/2006/relationships/image" Target="../media/image910.png"/><Relationship Id="rId25" Type="http://schemas.openxmlformats.org/officeDocument/2006/relationships/image" Target="../media/image1310.png"/><Relationship Id="rId33" Type="http://schemas.openxmlformats.org/officeDocument/2006/relationships/image" Target="../media/image1710.png"/><Relationship Id="rId38" Type="http://schemas.openxmlformats.org/officeDocument/2006/relationships/customXml" Target="../ink/ink151.xml"/><Relationship Id="rId46" Type="http://schemas.openxmlformats.org/officeDocument/2006/relationships/customXml" Target="../ink/ink155.xml"/><Relationship Id="rId20" Type="http://schemas.openxmlformats.org/officeDocument/2006/relationships/customXml" Target="../ink/ink142.xml"/><Relationship Id="rId41" Type="http://schemas.openxmlformats.org/officeDocument/2006/relationships/image" Target="../media/image211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25689D-3994-EA4B-BC91-6A77247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for Meta-Learning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14:cNvPr>
              <p14:cNvContentPartPr/>
              <p14:nvPr/>
            </p14:nvContentPartPr>
            <p14:xfrm>
              <a:off x="2591470" y="2938630"/>
              <a:ext cx="544050" cy="254610"/>
            </p14:xfrm>
          </p:contentPart>
        </mc:Choice>
        <mc:Fallback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5998" y="2923166"/>
                <a:ext cx="574275" cy="284818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BF2A377-30DA-FB4B-AA78-254649A29F41}"/>
              </a:ext>
            </a:extLst>
          </p:cNvPr>
          <p:cNvGrpSpPr/>
          <p:nvPr/>
        </p:nvGrpSpPr>
        <p:grpSpPr>
          <a:xfrm>
            <a:off x="1162630" y="2075440"/>
            <a:ext cx="7092360" cy="1290060"/>
            <a:chOff x="1550173" y="2767253"/>
            <a:chExt cx="9456480" cy="17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14:cNvPr>
                <p14:cNvContentPartPr/>
                <p14:nvPr/>
              </p14:nvContentPartPr>
              <p14:xfrm>
                <a:off x="1550173" y="2767253"/>
                <a:ext cx="9456480" cy="1053360"/>
              </p14:xfrm>
            </p:contentPart>
          </mc:Choice>
          <mc:Fallback xmlns="">
            <p:pic>
              <p:nvPicPr>
                <p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4693" y="2751773"/>
                  <a:ext cx="948708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14:cNvPr>
                <p14:cNvContentPartPr/>
                <p14:nvPr/>
              </p14:nvContentPartPr>
              <p14:xfrm>
                <a:off x="1852573" y="3976133"/>
                <a:ext cx="1259280" cy="511200"/>
              </p14:xfrm>
            </p:contentPart>
          </mc:Choice>
          <mc:Fallback xmlns="">
            <p:pic>
              <p:nvPicPr>
                <p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7093" y="3960653"/>
                  <a:ext cx="128988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8E112C-8D73-314B-A053-E6ACCE2F0C62}"/>
              </a:ext>
            </a:extLst>
          </p:cNvPr>
          <p:cNvGrpSpPr/>
          <p:nvPr/>
        </p:nvGrpSpPr>
        <p:grpSpPr>
          <a:xfrm>
            <a:off x="6540220" y="2230690"/>
            <a:ext cx="1575990" cy="1055430"/>
            <a:chOff x="8720293" y="2974253"/>
            <a:chExt cx="2101320" cy="14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14:cNvPr>
                <p14:cNvContentPartPr/>
                <p14:nvPr/>
              </p14:nvContentPartPr>
              <p14:xfrm>
                <a:off x="9228613" y="3989813"/>
                <a:ext cx="1593000" cy="391680"/>
              </p14:xfrm>
            </p:contentPart>
          </mc:Choice>
          <mc:Fallback xmlns="">
            <p:pic>
              <p:nvPicPr>
                <p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3136" y="3974347"/>
                  <a:ext cx="162359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14:cNvPr>
                <p14:cNvContentPartPr/>
                <p14:nvPr/>
              </p14:nvContentPartPr>
              <p14:xfrm>
                <a:off x="8720293" y="2974253"/>
                <a:ext cx="2079720" cy="835920"/>
              </p14:xfrm>
            </p:contentPart>
          </mc:Choice>
          <mc:Fallback xmlns="">
            <p:pic>
              <p:nvPicPr>
                <p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04810" y="2958773"/>
                  <a:ext cx="2110325" cy="86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ADE247-0100-5C43-A626-BAA6E3573837}"/>
              </a:ext>
            </a:extLst>
          </p:cNvPr>
          <p:cNvGrpSpPr/>
          <p:nvPr/>
        </p:nvGrpSpPr>
        <p:grpSpPr>
          <a:xfrm>
            <a:off x="4294090" y="2190730"/>
            <a:ext cx="2421360" cy="2119500"/>
            <a:chOff x="5725453" y="2920973"/>
            <a:chExt cx="3228480" cy="28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14:cNvPr>
                <p14:cNvContentPartPr/>
                <p14:nvPr/>
              </p14:nvContentPartPr>
              <p14:xfrm>
                <a:off x="5725453" y="2920973"/>
                <a:ext cx="2725560" cy="62460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09973" y="2905502"/>
                  <a:ext cx="2756160" cy="655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14:cNvPr>
                <p14:cNvContentPartPr/>
                <p14:nvPr/>
              </p14:nvContentPartPr>
              <p14:xfrm>
                <a:off x="5984653" y="5027333"/>
                <a:ext cx="2969280" cy="719640"/>
              </p14:xfrm>
            </p:contentPart>
          </mc:Choice>
          <mc:Fallback xmlns="">
            <p:pic>
              <p:nvPicPr>
                <p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69171" y="5011845"/>
                  <a:ext cx="2999884" cy="750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14:cNvPr>
                <p14:cNvContentPartPr/>
                <p14:nvPr/>
              </p14:nvContentPartPr>
              <p14:xfrm>
                <a:off x="6588013" y="4386533"/>
                <a:ext cx="1010880" cy="417600"/>
              </p14:xfrm>
            </p:contentPart>
          </mc:Choice>
          <mc:Fallback xmlns="">
            <p:pic>
              <p:nvPicPr>
                <p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72539" y="4371053"/>
                  <a:ext cx="1041469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14:cNvPr>
                <p14:cNvContentPartPr/>
                <p14:nvPr/>
              </p14:nvContentPartPr>
              <p14:xfrm>
                <a:off x="6048373" y="3693533"/>
                <a:ext cx="1651320" cy="508320"/>
              </p14:xfrm>
            </p:contentPart>
          </mc:Choice>
          <mc:Fallback xmlns="">
            <p:pic>
              <p:nvPicPr>
                <p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32893" y="3678053"/>
                  <a:ext cx="168192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5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483148-BB8C-A74F-9946-55D93A0F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012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Overfitting can occur in meta-learning, too!</a:t>
            </a:r>
          </a:p>
        </p:txBody>
      </p:sp>
    </p:spTree>
    <p:extLst>
      <p:ext uri="{BB962C8B-B14F-4D97-AF65-F5344CB8AC3E}">
        <p14:creationId xmlns:p14="http://schemas.microsoft.com/office/powerpoint/2010/main" val="172499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3B0-3BEA-3847-8C87-6C544A31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BAD1-BAD1-7B4A-B965-A4692AB0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6989291" cy="2940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Avoid over-fitting to the validation set during meta-learning</a:t>
            </a:r>
          </a:p>
          <a:p>
            <a:r>
              <a:rPr lang="en-US" b="1" dirty="0">
                <a:solidFill>
                  <a:srgbClr val="C00000"/>
                </a:solidFill>
              </a:rPr>
              <a:t>Approach: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Perform meta-learning using different subsets of the training data for the validation set.</a:t>
            </a:r>
          </a:p>
          <a:p>
            <a:endParaRPr lang="en-US" dirty="0"/>
          </a:p>
          <a:p>
            <a:r>
              <a:rPr lang="en-US" dirty="0"/>
              <a:t>Two general approaches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K-Fold</a:t>
            </a:r>
            <a:r>
              <a:rPr lang="en-US" dirty="0"/>
              <a:t> Cross Validation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Leave-One Out </a:t>
            </a:r>
            <a:r>
              <a:rPr lang="en-US" dirty="0"/>
              <a:t>Cross-Validation:</a:t>
            </a:r>
            <a:br>
              <a:rPr lang="en-US" dirty="0"/>
            </a:br>
            <a:r>
              <a:rPr lang="en-US" dirty="0"/>
              <a:t>mostly useful for small datasets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1948E9-2F4F-A44A-AEA9-4171F78DF2F0}"/>
              </a:ext>
            </a:extLst>
          </p:cNvPr>
          <p:cNvGrpSpPr/>
          <p:nvPr/>
        </p:nvGrpSpPr>
        <p:grpSpPr>
          <a:xfrm>
            <a:off x="4945060" y="2908930"/>
            <a:ext cx="3893670" cy="393120"/>
            <a:chOff x="6593413" y="3878573"/>
            <a:chExt cx="519156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14:cNvPr>
                <p14:cNvContentPartPr/>
                <p14:nvPr/>
              </p14:nvContentPartPr>
              <p14:xfrm>
                <a:off x="6593413" y="3878573"/>
                <a:ext cx="5191560" cy="52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933" y="3863093"/>
                  <a:ext cx="5222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14:cNvPr>
                <p14:cNvContentPartPr/>
                <p14:nvPr/>
              </p14:nvContentPartPr>
              <p14:xfrm>
                <a:off x="7170133" y="3899813"/>
                <a:ext cx="2016360" cy="495000"/>
              </p14:xfrm>
            </p:contentPart>
          </mc:Choice>
          <mc:Fallback xmlns="">
            <p:pic>
              <p:nvPicPr>
                <p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54656" y="3884333"/>
                  <a:ext cx="2046955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14:cNvPr>
                <p14:cNvContentPartPr/>
                <p14:nvPr/>
              </p14:nvContentPartPr>
              <p14:xfrm>
                <a:off x="9524893" y="3936893"/>
                <a:ext cx="1080000" cy="3708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09413" y="3921413"/>
                  <a:ext cx="111060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9449E9-30FF-CB4C-A076-1C0F6AD45EB4}"/>
              </a:ext>
            </a:extLst>
          </p:cNvPr>
          <p:cNvGrpSpPr/>
          <p:nvPr/>
        </p:nvGrpSpPr>
        <p:grpSpPr>
          <a:xfrm>
            <a:off x="8040610" y="2992360"/>
            <a:ext cx="663120" cy="781920"/>
            <a:chOff x="10720813" y="3989813"/>
            <a:chExt cx="884160" cy="10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14:cNvPr>
                <p14:cNvContentPartPr/>
                <p14:nvPr/>
              </p14:nvContentPartPr>
              <p14:xfrm>
                <a:off x="10736653" y="4434413"/>
                <a:ext cx="862920" cy="597960"/>
              </p14:xfrm>
            </p:contentPart>
          </mc:Choice>
          <mc:Fallback xmlns="">
            <p:pic>
              <p:nvPicPr>
                <p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21173" y="4418942"/>
                  <a:ext cx="893520" cy="628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14:cNvPr>
                <p14:cNvContentPartPr/>
                <p14:nvPr/>
              </p14:nvContentPartPr>
              <p14:xfrm>
                <a:off x="10720813" y="3989813"/>
                <a:ext cx="884160" cy="264960"/>
              </p14:xfrm>
            </p:contentPart>
          </mc:Choice>
          <mc:Fallback xmlns="">
            <p:pic>
              <p:nvPicPr>
                <p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5333" y="3974333"/>
                  <a:ext cx="91476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14:cNvPr>
              <p14:cNvContentPartPr/>
              <p14:nvPr/>
            </p14:nvContentPartPr>
            <p14:xfrm>
              <a:off x="5317930" y="3944920"/>
              <a:ext cx="4320" cy="4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2450" y="3929440"/>
                <a:ext cx="345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1696F65-7E3A-7847-A2B4-632517091367}"/>
              </a:ext>
            </a:extLst>
          </p:cNvPr>
          <p:cNvGrpSpPr/>
          <p:nvPr/>
        </p:nvGrpSpPr>
        <p:grpSpPr>
          <a:xfrm>
            <a:off x="4964770" y="3666820"/>
            <a:ext cx="2826090" cy="389340"/>
            <a:chOff x="6619693" y="4889093"/>
            <a:chExt cx="376812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14:cNvPr>
                <p14:cNvContentPartPr/>
                <p14:nvPr/>
              </p14:nvContentPartPr>
              <p14:xfrm>
                <a:off x="6619693" y="4889093"/>
                <a:ext cx="3768120" cy="519120"/>
              </p14:xfrm>
            </p:contentPart>
          </mc:Choice>
          <mc:Fallback xmlns="">
            <p:pic>
              <p:nvPicPr>
                <p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4212" y="4873613"/>
                  <a:ext cx="3798723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14:cNvPr>
                <p14:cNvContentPartPr/>
                <p14:nvPr/>
              </p14:nvContentPartPr>
              <p14:xfrm>
                <a:off x="7058893" y="5026973"/>
                <a:ext cx="2932200" cy="280800"/>
              </p14:xfrm>
            </p:contentPart>
          </mc:Choice>
          <mc:Fallback xmlns="">
            <p:pic>
              <p:nvPicPr>
                <p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3411" y="5011493"/>
                  <a:ext cx="2962804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14:cNvPr>
              <p14:cNvContentPartPr/>
              <p14:nvPr/>
            </p14:nvContentPartPr>
            <p14:xfrm>
              <a:off x="5333860" y="4349650"/>
              <a:ext cx="59670" cy="1215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18403" y="4334284"/>
                <a:ext cx="90224" cy="42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14:cNvPr>
              <p14:cNvContentPartPr/>
              <p14:nvPr/>
            </p14:nvContentPartPr>
            <p14:xfrm>
              <a:off x="6758650" y="4270270"/>
              <a:ext cx="19980" cy="9153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43577" y="4254836"/>
                <a:ext cx="49424" cy="121681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779A9C-3CDB-FF4C-BA2C-4430FB6678B1}"/>
              </a:ext>
            </a:extLst>
          </p:cNvPr>
          <p:cNvGrpSpPr/>
          <p:nvPr/>
        </p:nvGrpSpPr>
        <p:grpSpPr>
          <a:xfrm>
            <a:off x="5032270" y="4147150"/>
            <a:ext cx="2687040" cy="341550"/>
            <a:chOff x="6709693" y="5529533"/>
            <a:chExt cx="35827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14:cNvPr>
                <p14:cNvContentPartPr/>
                <p14:nvPr/>
              </p14:nvContentPartPr>
              <p14:xfrm>
                <a:off x="6709693" y="5529533"/>
                <a:ext cx="3582720" cy="455400"/>
              </p14:xfrm>
            </p:contentPart>
          </mc:Choice>
          <mc:Fallback xmlns="">
            <p:pic>
              <p:nvPicPr>
                <p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4215" y="5514053"/>
                  <a:ext cx="3613317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14:cNvPr>
                <p14:cNvContentPartPr/>
                <p14:nvPr/>
              </p14:nvContentPartPr>
              <p14:xfrm>
                <a:off x="7064293" y="5667773"/>
                <a:ext cx="153720" cy="23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8849" y="5652293"/>
                  <a:ext cx="18424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14:cNvPr>
                <p14:cNvContentPartPr/>
                <p14:nvPr/>
              </p14:nvContentPartPr>
              <p14:xfrm>
                <a:off x="7958533" y="5725373"/>
                <a:ext cx="46620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43053" y="5709893"/>
                  <a:ext cx="496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14:cNvPr>
                <p14:cNvContentPartPr/>
                <p14:nvPr/>
              </p14:nvContentPartPr>
              <p14:xfrm>
                <a:off x="8990293" y="5662013"/>
                <a:ext cx="141480" cy="12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74813" y="5646533"/>
                  <a:ext cx="172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14:cNvPr>
                <p14:cNvContentPartPr/>
                <p14:nvPr/>
              </p14:nvContentPartPr>
              <p14:xfrm>
                <a:off x="9731173" y="5582453"/>
                <a:ext cx="227880" cy="18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15693" y="5566942"/>
                  <a:ext cx="258480" cy="21102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14:cNvPr>
              <p14:cNvContentPartPr/>
              <p14:nvPr/>
            </p14:nvContentPartPr>
            <p14:xfrm>
              <a:off x="5063860" y="4853740"/>
              <a:ext cx="2520450" cy="254340"/>
            </p14:xfrm>
          </p:contentPart>
        </mc:Choice>
        <mc:Fallback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8382" y="4838271"/>
                <a:ext cx="2550687" cy="284559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F6BA5C-CA17-0D4E-9179-66C1B30FFD2B}"/>
              </a:ext>
            </a:extLst>
          </p:cNvPr>
          <p:cNvGrpSpPr/>
          <p:nvPr/>
        </p:nvGrpSpPr>
        <p:grpSpPr>
          <a:xfrm>
            <a:off x="5024170" y="4786240"/>
            <a:ext cx="2544480" cy="293760"/>
            <a:chOff x="6698893" y="6381653"/>
            <a:chExt cx="33926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14:cNvPr>
                <p14:cNvContentPartPr/>
                <p14:nvPr/>
              </p14:nvContentPartPr>
              <p14:xfrm>
                <a:off x="6698893" y="6381653"/>
                <a:ext cx="3392640" cy="391680"/>
              </p14:xfrm>
            </p:contentPart>
          </mc:Choice>
          <mc:Fallback xmlns="">
            <p:pic>
              <p:nvPicPr>
                <p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83411" y="6366187"/>
                  <a:ext cx="342324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14:cNvPr>
                <p14:cNvContentPartPr/>
                <p14:nvPr/>
              </p14:nvContentPartPr>
              <p14:xfrm>
                <a:off x="7111813" y="6450413"/>
                <a:ext cx="2693520" cy="296640"/>
              </p14:xfrm>
            </p:contentPart>
          </mc:Choice>
          <mc:Fallback xmlns="">
            <p:pic>
              <p:nvPicPr>
                <p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96333" y="6434952"/>
                  <a:ext cx="2724120" cy="327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A1C636-05EB-1D4D-B77A-692C3602FB8B}"/>
              </a:ext>
            </a:extLst>
          </p:cNvPr>
          <p:cNvGrpSpPr/>
          <p:nvPr/>
        </p:nvGrpSpPr>
        <p:grpSpPr>
          <a:xfrm>
            <a:off x="5000410" y="4460620"/>
            <a:ext cx="2702970" cy="313740"/>
            <a:chOff x="6667213" y="5947493"/>
            <a:chExt cx="36039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14:cNvPr>
                <p14:cNvContentPartPr/>
                <p14:nvPr/>
              </p14:nvContentPartPr>
              <p14:xfrm>
                <a:off x="6667213" y="5947493"/>
                <a:ext cx="3603960" cy="41832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33" y="5932013"/>
                  <a:ext cx="3634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14:cNvPr>
                <p14:cNvContentPartPr/>
                <p14:nvPr/>
              </p14:nvContentPartPr>
              <p14:xfrm>
                <a:off x="7847293" y="6085373"/>
                <a:ext cx="169560" cy="233280"/>
              </p14:xfrm>
            </p:contentPart>
          </mc:Choice>
          <mc:Fallback xmlns="">
            <p:pic>
              <p:nvPicPr>
                <p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31813" y="6069893"/>
                  <a:ext cx="200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14:cNvPr>
                <p14:cNvContentPartPr/>
                <p14:nvPr/>
              </p14:nvContentPartPr>
              <p14:xfrm>
                <a:off x="7593493" y="6064133"/>
                <a:ext cx="1016280" cy="270360"/>
              </p14:xfrm>
            </p:contentPart>
          </mc:Choice>
          <mc:Fallback xmlns="">
            <p:pic>
              <p:nvPicPr>
                <p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78013" y="6048653"/>
                  <a:ext cx="1046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14:cNvPr>
                <p14:cNvContentPartPr/>
                <p14:nvPr/>
              </p14:nvContentPartPr>
              <p14:xfrm>
                <a:off x="9397813" y="5985293"/>
                <a:ext cx="487080" cy="354240"/>
              </p14:xfrm>
            </p:contentPart>
          </mc:Choice>
          <mc:Fallback xmlns="">
            <p:pic>
              <p:nvPicPr>
                <p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2333" y="5969829"/>
                  <a:ext cx="517680" cy="384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14:cNvPr>
                <p14:cNvContentPartPr/>
                <p14:nvPr/>
              </p14:nvContentPartPr>
              <p14:xfrm>
                <a:off x="8905693" y="6079973"/>
                <a:ext cx="185400" cy="180360"/>
              </p14:xfrm>
            </p:contentPart>
          </mc:Choice>
          <mc:Fallback xmlns="">
            <p:pic>
              <p:nvPicPr>
                <p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90213" y="6064493"/>
                  <a:ext cx="21600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14:cNvPr>
              <p14:cNvContentPartPr/>
              <p14:nvPr/>
            </p14:nvContentPartPr>
            <p14:xfrm>
              <a:off x="7675300" y="3722440"/>
              <a:ext cx="118800" cy="11367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59820" y="3706972"/>
                <a:ext cx="149400" cy="144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14:cNvPr>
              <p14:cNvContentPartPr/>
              <p14:nvPr/>
            </p14:nvContentPartPr>
            <p14:xfrm>
              <a:off x="7528690" y="3698680"/>
              <a:ext cx="103410" cy="130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13250" y="3683200"/>
                <a:ext cx="133571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14:cNvPr>
              <p14:cNvContentPartPr/>
              <p14:nvPr/>
            </p14:nvContentPartPr>
            <p14:xfrm>
              <a:off x="7342120" y="3746470"/>
              <a:ext cx="136890" cy="14715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26670" y="3730999"/>
                <a:ext cx="167430" cy="177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14:cNvPr>
              <p14:cNvContentPartPr/>
              <p14:nvPr/>
            </p14:nvContentPartPr>
            <p14:xfrm>
              <a:off x="7314310" y="3845560"/>
              <a:ext cx="91530" cy="1193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98876" y="3830103"/>
                <a:ext cx="121681" cy="149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14:cNvPr>
              <p14:cNvContentPartPr/>
              <p14:nvPr/>
            </p14:nvContentPartPr>
            <p14:xfrm>
              <a:off x="7639660" y="4179010"/>
              <a:ext cx="99360" cy="11151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24180" y="4163542"/>
                <a:ext cx="129960" cy="142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14:cNvPr>
              <p14:cNvContentPartPr/>
              <p14:nvPr/>
            </p14:nvContentPartPr>
            <p14:xfrm>
              <a:off x="7477120" y="4179010"/>
              <a:ext cx="103140" cy="13527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61667" y="4163540"/>
                <a:ext cx="133327" cy="16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14:cNvPr>
              <p14:cNvContentPartPr/>
              <p14:nvPr/>
            </p14:nvContentPartPr>
            <p14:xfrm>
              <a:off x="7318360" y="4238410"/>
              <a:ext cx="77490" cy="83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02934" y="4222930"/>
                <a:ext cx="107625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14:cNvPr>
              <p14:cNvContentPartPr/>
              <p14:nvPr/>
            </p14:nvContentPartPr>
            <p14:xfrm>
              <a:off x="7230880" y="4210600"/>
              <a:ext cx="87480" cy="13527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15400" y="4195130"/>
                <a:ext cx="118080" cy="16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14:cNvPr>
              <p14:cNvContentPartPr/>
              <p14:nvPr/>
            </p14:nvContentPartPr>
            <p14:xfrm>
              <a:off x="7572160" y="4488430"/>
              <a:ext cx="73440" cy="11529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56680" y="4472986"/>
                <a:ext cx="104040" cy="145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14:cNvPr>
              <p14:cNvContentPartPr/>
              <p14:nvPr/>
            </p14:nvContentPartPr>
            <p14:xfrm>
              <a:off x="7429330" y="4512460"/>
              <a:ext cx="111510" cy="1296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13812" y="4496980"/>
                <a:ext cx="142184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14:cNvPr>
              <p14:cNvContentPartPr/>
              <p14:nvPr/>
            </p14:nvContentPartPr>
            <p14:xfrm>
              <a:off x="7294330" y="4520290"/>
              <a:ext cx="63720" cy="1074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78850" y="4504836"/>
                <a:ext cx="94320" cy="137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14:cNvPr>
              <p14:cNvContentPartPr/>
              <p14:nvPr/>
            </p14:nvContentPartPr>
            <p14:xfrm>
              <a:off x="7159600" y="4559980"/>
              <a:ext cx="123390" cy="20277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44131" y="4544521"/>
                <a:ext cx="153968" cy="232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14:cNvPr>
              <p14:cNvContentPartPr/>
              <p14:nvPr/>
            </p14:nvContentPartPr>
            <p14:xfrm>
              <a:off x="7500880" y="4881550"/>
              <a:ext cx="59670" cy="718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85516" y="4866109"/>
                <a:ext cx="89684" cy="1019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5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EEAE-184C-4849-9155-DBA8B6D0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D4D7-0115-A243-BAB7-B94DDCFB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typically have </a:t>
            </a:r>
            <a:r>
              <a:rPr lang="en-US" b="1" dirty="0">
                <a:solidFill>
                  <a:srgbClr val="C00000"/>
                </a:solidFill>
              </a:rPr>
              <a:t>hyper-parameters</a:t>
            </a:r>
            <a:r>
              <a:rPr lang="en-US" dirty="0"/>
              <a:t> that can improve the performance of the models.</a:t>
            </a:r>
          </a:p>
          <a:p>
            <a:endParaRPr lang="en-US" dirty="0"/>
          </a:p>
          <a:p>
            <a:r>
              <a:rPr lang="en-US" dirty="0"/>
              <a:t>Training to optimize both model parameters and hyper-parameters on the training data can result in a model that is overfit.</a:t>
            </a:r>
          </a:p>
          <a:p>
            <a:endParaRPr lang="en-US" dirty="0"/>
          </a:p>
          <a:p>
            <a:r>
              <a:rPr lang="en-US" dirty="0"/>
              <a:t>We can make sure that a model is not overfit by holding out a validation set from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4851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F04B-7C0A-9C4A-BB06-32579D45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5039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 Pipeline:</a:t>
            </a:r>
            <a:br>
              <a:rPr lang="en-US" dirty="0"/>
            </a:br>
            <a:r>
              <a:rPr lang="en-US" dirty="0"/>
              <a:t>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69352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5232-AD98-1146-8EFA-D61937B5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</a:t>
            </a:r>
            <a:r>
              <a:rPr lang="en-US" b="1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394D-1B3D-E84D-A05A-2C7D9584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Rates</a:t>
            </a:r>
          </a:p>
          <a:p>
            <a:pPr lvl="1"/>
            <a:r>
              <a:rPr lang="en-US" dirty="0"/>
              <a:t>True Positive (Recall, Sensitivity)</a:t>
            </a:r>
          </a:p>
          <a:p>
            <a:pPr lvl="1"/>
            <a:r>
              <a:rPr lang="en-US" dirty="0"/>
              <a:t>True Negative Rates (Specificity)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Receiver Operator Characteristic</a:t>
            </a:r>
          </a:p>
          <a:p>
            <a:r>
              <a:rPr lang="en-US" b="1" dirty="0">
                <a:solidFill>
                  <a:srgbClr val="C00000"/>
                </a:solidFill>
              </a:rPr>
              <a:t>Predictive Values</a:t>
            </a:r>
          </a:p>
          <a:p>
            <a:pPr lvl="1"/>
            <a:r>
              <a:rPr lang="en-US" dirty="0"/>
              <a:t>Precision (Positive Predictive Value)</a:t>
            </a:r>
          </a:p>
          <a:p>
            <a:pPr lvl="1"/>
            <a:r>
              <a:rPr lang="en-US" dirty="0"/>
              <a:t>Precision-Recall</a:t>
            </a:r>
          </a:p>
          <a:p>
            <a:r>
              <a:rPr lang="en-US" b="1" dirty="0">
                <a:solidFill>
                  <a:srgbClr val="C00000"/>
                </a:solidFill>
              </a:rPr>
              <a:t>Single Metrics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F1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sometimes scores between 0 and 1</a:t>
            </a:r>
          </a:p>
          <a:p>
            <a:r>
              <a:rPr lang="en-US" dirty="0"/>
              <a:t>We can map them into 0 or 1 by </a:t>
            </a:r>
            <a:r>
              <a:rPr lang="en-US" b="1" dirty="0">
                <a:solidFill>
                  <a:srgbClr val="C00000"/>
                </a:solidFill>
              </a:rPr>
              <a:t>selecting a threshold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2260655" y="2765254"/>
          <a:ext cx="4222593" cy="1915852"/>
        </p:xfrm>
        <a:graphic>
          <a:graphicData uri="http://schemas.openxmlformats.org/drawingml/2006/table">
            <a:tbl>
              <a:tblPr/>
              <a:tblGrid>
                <a:gridCol w="59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711" y="2326674"/>
            <a:ext cx="204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Predicted 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132062" y="3601975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Actual Class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838" y="1114836"/>
            <a:ext cx="5871962" cy="32635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Accuracy:</a:t>
            </a:r>
            <a:r>
              <a:rPr lang="en-US" dirty="0"/>
              <a:t>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b="1" dirty="0">
                <a:solidFill>
                  <a:srgbClr val="C00000"/>
                </a:solidFill>
                <a:latin typeface="Calibri" charset="0"/>
              </a:rPr>
              <a:t>Precision (Positive Predictive Value):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b="1" dirty="0">
                <a:solidFill>
                  <a:srgbClr val="C00000"/>
                </a:solidFill>
                <a:latin typeface="Calibri" charset="0"/>
              </a:rPr>
              <a:t>Recall (True Positive, Sensitivity):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b="1" dirty="0">
                <a:solidFill>
                  <a:srgbClr val="C00000"/>
                </a:solidFill>
                <a:latin typeface="Calibri" charset="0"/>
              </a:rPr>
              <a:t>Specificity: </a:t>
            </a:r>
            <a:r>
              <a:rPr lang="en-US" altLang="x-none" b="1" dirty="0">
                <a:latin typeface="Calibri" charset="0"/>
              </a:rPr>
              <a:t>TN / (TN + FP)</a:t>
            </a:r>
          </a:p>
          <a:p>
            <a:endParaRPr lang="en-US" altLang="x-none" dirty="0">
              <a:latin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5719812" y="3680603"/>
          <a:ext cx="3345759" cy="1395477"/>
        </p:xfrm>
        <a:graphic>
          <a:graphicData uri="http://schemas.openxmlformats.org/drawingml/2006/table">
            <a:tbl>
              <a:tblPr/>
              <a:tblGrid>
                <a:gridCol w="47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0207" y="3350924"/>
            <a:ext cx="17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853788" y="4015711"/>
            <a:ext cx="13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5EC18A-3C73-B24A-8E49-9C0FA8AFE15A}"/>
                  </a:ext>
                </a:extLst>
              </p14:cNvPr>
              <p14:cNvContentPartPr/>
              <p14:nvPr/>
            </p14:nvContentPartPr>
            <p14:xfrm>
              <a:off x="6099850" y="1018930"/>
              <a:ext cx="2889540" cy="20719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5EC18A-3C73-B24A-8E49-9C0FA8AFE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8892" y="987973"/>
                <a:ext cx="2950736" cy="2133175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B18A15E-F2E8-534B-A256-E8996E69B333}"/>
              </a:ext>
            </a:extLst>
          </p:cNvPr>
          <p:cNvGrpSpPr/>
          <p:nvPr/>
        </p:nvGrpSpPr>
        <p:grpSpPr>
          <a:xfrm>
            <a:off x="7544350" y="1139890"/>
            <a:ext cx="91530" cy="994680"/>
            <a:chOff x="10059133" y="1519853"/>
            <a:chExt cx="122040" cy="13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72EA76-830F-EB43-B4A9-5478AD461ECC}"/>
                    </a:ext>
                  </a:extLst>
                </p14:cNvPr>
                <p14:cNvContentPartPr/>
                <p14:nvPr/>
              </p14:nvContentPartPr>
              <p14:xfrm>
                <a:off x="10059133" y="1519853"/>
                <a:ext cx="32040" cy="61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72EA76-830F-EB43-B4A9-5478AD461E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28533" y="1489253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CEA91B-483F-C347-8F39-36AFB3FEED35}"/>
                    </a:ext>
                  </a:extLst>
                </p14:cNvPr>
                <p14:cNvContentPartPr/>
                <p14:nvPr/>
              </p14:nvContentPartPr>
              <p14:xfrm>
                <a:off x="10064533" y="1681493"/>
                <a:ext cx="37440" cy="12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CEA91B-483F-C347-8F39-36AFB3FEED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33933" y="165089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4A362B-322B-BE46-8DCF-2F131490A953}"/>
                    </a:ext>
                  </a:extLst>
                </p14:cNvPr>
                <p14:cNvContentPartPr/>
                <p14:nvPr/>
              </p14:nvContentPartPr>
              <p14:xfrm>
                <a:off x="10138693" y="2014853"/>
                <a:ext cx="21600" cy="18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4A362B-322B-BE46-8DCF-2F131490A9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08093" y="1984253"/>
                  <a:ext cx="82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F3A453-E8B2-7448-B2C7-7B4DFF6B2CC3}"/>
                    </a:ext>
                  </a:extLst>
                </p14:cNvPr>
                <p14:cNvContentPartPr/>
                <p14:nvPr/>
              </p14:nvContentPartPr>
              <p14:xfrm>
                <a:off x="10107013" y="2332373"/>
                <a:ext cx="2664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F3A453-E8B2-7448-B2C7-7B4DFF6B2C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76053" y="2301773"/>
                  <a:ext cx="88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59B88C-A24A-7A45-9F07-FCF29B5FC98F}"/>
                    </a:ext>
                  </a:extLst>
                </p14:cNvPr>
                <p14:cNvContentPartPr/>
                <p14:nvPr/>
              </p14:nvContentPartPr>
              <p14:xfrm>
                <a:off x="10180813" y="2697413"/>
                <a:ext cx="360" cy="148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59B88C-A24A-7A45-9F07-FCF29B5FC9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0213" y="2666813"/>
                  <a:ext cx="615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6D6CDB-19AA-BA41-A153-84D5C4F0D7D1}"/>
              </a:ext>
            </a:extLst>
          </p:cNvPr>
          <p:cNvGrpSpPr/>
          <p:nvPr/>
        </p:nvGrpSpPr>
        <p:grpSpPr>
          <a:xfrm>
            <a:off x="7592140" y="2348680"/>
            <a:ext cx="39960" cy="603180"/>
            <a:chOff x="10122853" y="3131573"/>
            <a:chExt cx="53280" cy="80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4B0956-EB6A-BE45-AFB5-FE61F154FC8D}"/>
                    </a:ext>
                  </a:extLst>
                </p14:cNvPr>
                <p14:cNvContentPartPr/>
                <p14:nvPr/>
              </p14:nvContentPartPr>
              <p14:xfrm>
                <a:off x="10138693" y="3131573"/>
                <a:ext cx="37440" cy="25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4B0956-EB6A-BE45-AFB5-FE61F154FC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08093" y="3100613"/>
                  <a:ext cx="98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94E6B6-8078-E745-828E-D1AF924C56D7}"/>
                    </a:ext>
                  </a:extLst>
                </p14:cNvPr>
                <p14:cNvContentPartPr/>
                <p14:nvPr/>
              </p14:nvContentPartPr>
              <p14:xfrm>
                <a:off x="10154533" y="3565373"/>
                <a:ext cx="1080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94E6B6-8078-E745-828E-D1AF924C56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23933" y="3534773"/>
                  <a:ext cx="7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46B350-32A3-A54E-B71A-1A0F79B2ABB1}"/>
                    </a:ext>
                  </a:extLst>
                </p14:cNvPr>
                <p14:cNvContentPartPr/>
                <p14:nvPr/>
              </p14:nvContentPartPr>
              <p14:xfrm>
                <a:off x="10154533" y="3814133"/>
                <a:ext cx="10800" cy="6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46B350-32A3-A54E-B71A-1A0F79B2AB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23933" y="378353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33101B-3BEE-8F48-92D3-C640F3BC1611}"/>
                    </a:ext>
                  </a:extLst>
                </p14:cNvPr>
                <p14:cNvContentPartPr/>
                <p14:nvPr/>
              </p14:nvContentPartPr>
              <p14:xfrm>
                <a:off x="10122853" y="3909173"/>
                <a:ext cx="1620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33101B-3BEE-8F48-92D3-C640F3BC16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92253" y="387857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211329-2D76-5340-B86E-5D5229E23F5E}"/>
              </a:ext>
            </a:extLst>
          </p:cNvPr>
          <p:cNvGrpSpPr/>
          <p:nvPr/>
        </p:nvGrpSpPr>
        <p:grpSpPr>
          <a:xfrm>
            <a:off x="7790590" y="1177690"/>
            <a:ext cx="542160" cy="337500"/>
            <a:chOff x="10387453" y="1570253"/>
            <a:chExt cx="72288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334767-2389-9C4B-A7BD-367CCB35FE5D}"/>
                    </a:ext>
                  </a:extLst>
                </p14:cNvPr>
                <p14:cNvContentPartPr/>
                <p14:nvPr/>
              </p14:nvContentPartPr>
              <p14:xfrm>
                <a:off x="10387453" y="1639013"/>
                <a:ext cx="47880" cy="25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334767-2389-9C4B-A7BD-367CCB35FE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71973" y="1623893"/>
                  <a:ext cx="78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ED5A0-AB33-6A4B-87F6-2628EF77DAAD}"/>
                    </a:ext>
                  </a:extLst>
                </p14:cNvPr>
                <p14:cNvContentPartPr/>
                <p14:nvPr/>
              </p14:nvContentPartPr>
              <p14:xfrm>
                <a:off x="10392493" y="1570253"/>
                <a:ext cx="196200" cy="23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ED5A0-AB33-6A4B-87F6-2628EF77DA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77373" y="1555133"/>
                  <a:ext cx="226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8381E9-2CF1-6A46-B72D-608D6BEB409F}"/>
                    </a:ext>
                  </a:extLst>
                </p14:cNvPr>
                <p14:cNvContentPartPr/>
                <p14:nvPr/>
              </p14:nvContentPartPr>
              <p14:xfrm>
                <a:off x="10630813" y="1671053"/>
                <a:ext cx="479520" cy="349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8381E9-2CF1-6A46-B72D-608D6BEB40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15693" y="1655573"/>
                  <a:ext cx="51012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CCEC47-805F-264C-8C29-E651A98FC1A8}"/>
              </a:ext>
            </a:extLst>
          </p:cNvPr>
          <p:cNvGrpSpPr/>
          <p:nvPr/>
        </p:nvGrpSpPr>
        <p:grpSpPr>
          <a:xfrm>
            <a:off x="7826230" y="2138350"/>
            <a:ext cx="254340" cy="190620"/>
            <a:chOff x="10434973" y="2851133"/>
            <a:chExt cx="33912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BBBF5B-AB49-2A41-A5AD-1796D69F4412}"/>
                    </a:ext>
                  </a:extLst>
                </p14:cNvPr>
                <p14:cNvContentPartPr/>
                <p14:nvPr/>
              </p14:nvContentPartPr>
              <p14:xfrm>
                <a:off x="10434973" y="2851133"/>
                <a:ext cx="143280" cy="24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BBBF5B-AB49-2A41-A5AD-1796D69F44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19853" y="2835653"/>
                  <a:ext cx="173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1B3FCC-BD95-474A-83FB-BAAC3B63381E}"/>
                    </a:ext>
                  </a:extLst>
                </p14:cNvPr>
                <p14:cNvContentPartPr/>
                <p14:nvPr/>
              </p14:nvContentPartPr>
              <p14:xfrm>
                <a:off x="10450813" y="2972813"/>
                <a:ext cx="106200" cy="21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1B3FCC-BD95-474A-83FB-BAAC3B6338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35693" y="2957333"/>
                  <a:ext cx="13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2D2B348-0F7C-7545-B18E-2DD78A0103D1}"/>
                    </a:ext>
                  </a:extLst>
                </p14:cNvPr>
                <p14:cNvContentPartPr/>
                <p14:nvPr/>
              </p14:nvContentPartPr>
              <p14:xfrm>
                <a:off x="10662493" y="2914493"/>
                <a:ext cx="4788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2D2B348-0F7C-7545-B18E-2DD78A0103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47373" y="2899373"/>
                  <a:ext cx="78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B89028-EE31-874C-A962-1E864DAE434C}"/>
                    </a:ext>
                  </a:extLst>
                </p14:cNvPr>
                <p14:cNvContentPartPr/>
                <p14:nvPr/>
              </p14:nvContentPartPr>
              <p14:xfrm>
                <a:off x="10572493" y="2877413"/>
                <a:ext cx="201600" cy="9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B89028-EE31-874C-A962-1E864DAE43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57373" y="2862293"/>
                  <a:ext cx="2318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886001-6511-BA42-A6D9-6D58B6BE6B62}"/>
              </a:ext>
            </a:extLst>
          </p:cNvPr>
          <p:cNvGrpSpPr/>
          <p:nvPr/>
        </p:nvGrpSpPr>
        <p:grpSpPr>
          <a:xfrm>
            <a:off x="6433300" y="1538950"/>
            <a:ext cx="337500" cy="218430"/>
            <a:chOff x="8577733" y="2051933"/>
            <a:chExt cx="4500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4918CA-D095-9A40-8388-3B384CC6A026}"/>
                    </a:ext>
                  </a:extLst>
                </p14:cNvPr>
                <p14:cNvContentPartPr/>
                <p14:nvPr/>
              </p14:nvContentPartPr>
              <p14:xfrm>
                <a:off x="8588173" y="2078213"/>
                <a:ext cx="164520" cy="264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4918CA-D095-9A40-8388-3B384CC6A02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73053" y="2063093"/>
                  <a:ext cx="194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0545F4-9AE8-0C49-B6B3-7E46486DC6DA}"/>
                    </a:ext>
                  </a:extLst>
                </p14:cNvPr>
                <p14:cNvContentPartPr/>
                <p14:nvPr/>
              </p14:nvContentPartPr>
              <p14:xfrm>
                <a:off x="8577733" y="2221133"/>
                <a:ext cx="105480" cy="2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0545F4-9AE8-0C49-B6B3-7E46486DC6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62253" y="2206013"/>
                  <a:ext cx="136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1BED64-EE64-CF41-86B6-C1FDCF030314}"/>
                    </a:ext>
                  </a:extLst>
                </p14:cNvPr>
                <p14:cNvContentPartPr/>
                <p14:nvPr/>
              </p14:nvContentPartPr>
              <p14:xfrm>
                <a:off x="8831533" y="2051933"/>
                <a:ext cx="196200" cy="26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1BED64-EE64-CF41-86B6-C1FDCF0303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6413" y="2036813"/>
                  <a:ext cx="22680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7B6A1F-B6BF-A74A-8BE5-E18211E07E0E}"/>
                  </a:ext>
                </a:extLst>
              </p14:cNvPr>
              <p14:cNvContentPartPr/>
              <p14:nvPr/>
            </p14:nvContentPartPr>
            <p14:xfrm>
              <a:off x="8572240" y="1590520"/>
              <a:ext cx="8100" cy="21627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7B6A1F-B6BF-A74A-8BE5-E18211E07E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57097" y="1575046"/>
                <a:ext cx="37683" cy="246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66575C-1ABC-5047-A537-4FF7C1E9EA5F}"/>
                  </a:ext>
                </a:extLst>
              </p14:cNvPr>
              <p14:cNvContentPartPr/>
              <p14:nvPr/>
            </p14:nvContentPartPr>
            <p14:xfrm>
              <a:off x="1206370" y="1491430"/>
              <a:ext cx="163080" cy="30591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66575C-1ABC-5047-A537-4FF7C1E9EA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0890" y="1475955"/>
                <a:ext cx="193680" cy="336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28FC4AC-6B1F-DC4C-BA90-B15675DE8C5F}"/>
                  </a:ext>
                </a:extLst>
              </p14:cNvPr>
              <p14:cNvContentPartPr/>
              <p14:nvPr/>
            </p14:nvContentPartPr>
            <p14:xfrm>
              <a:off x="1134820" y="1653970"/>
              <a:ext cx="238410" cy="5589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28FC4AC-6B1F-DC4C-BA90-B15675DE8C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19358" y="1638564"/>
                <a:ext cx="268616" cy="85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B05674-C278-7640-A483-05641EF1A1C9}"/>
                  </a:ext>
                </a:extLst>
              </p14:cNvPr>
              <p14:cNvContentPartPr/>
              <p14:nvPr/>
            </p14:nvContentPartPr>
            <p14:xfrm>
              <a:off x="1369180" y="1622650"/>
              <a:ext cx="151200" cy="106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B05674-C278-7640-A483-05641EF1A1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53700" y="1607170"/>
                <a:ext cx="181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50FEDE5-2A88-714D-BBE5-FE590DEAA612}"/>
                  </a:ext>
                </a:extLst>
              </p14:cNvPr>
              <p14:cNvContentPartPr/>
              <p14:nvPr/>
            </p14:nvContentPartPr>
            <p14:xfrm>
              <a:off x="1503910" y="1598350"/>
              <a:ext cx="309960" cy="12717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50FEDE5-2A88-714D-BBE5-FE590DEAA61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88430" y="1582903"/>
                <a:ext cx="340200" cy="157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D56275-3F2F-D94A-ABCA-1BA6A59C621A}"/>
                  </a:ext>
                </a:extLst>
              </p14:cNvPr>
              <p14:cNvContentPartPr/>
              <p14:nvPr/>
            </p14:nvContentPartPr>
            <p14:xfrm>
              <a:off x="1766080" y="1464430"/>
              <a:ext cx="95580" cy="249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D56275-3F2F-D94A-ABCA-1BA6A59C62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50629" y="1448950"/>
                <a:ext cx="125763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AD22972-4ED1-714B-9430-EB4587727E48}"/>
                  </a:ext>
                </a:extLst>
              </p14:cNvPr>
              <p14:cNvContentPartPr/>
              <p14:nvPr/>
            </p14:nvContentPartPr>
            <p14:xfrm>
              <a:off x="1845460" y="1531120"/>
              <a:ext cx="12150" cy="28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AD22972-4ED1-714B-9430-EB4587727E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30094" y="1515640"/>
                <a:ext cx="42525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DEEB669-C068-3448-B11D-F24F14224037}"/>
                  </a:ext>
                </a:extLst>
              </p14:cNvPr>
              <p14:cNvContentPartPr/>
              <p14:nvPr/>
            </p14:nvContentPartPr>
            <p14:xfrm>
              <a:off x="1900810" y="1622380"/>
              <a:ext cx="266220" cy="75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DEEB669-C068-3448-B11D-F24F1422403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85340" y="1606900"/>
                <a:ext cx="2964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6E667D4-8C00-6543-891E-C09A9794AAFD}"/>
                  </a:ext>
                </a:extLst>
              </p14:cNvPr>
              <p14:cNvContentPartPr/>
              <p14:nvPr/>
            </p14:nvContentPartPr>
            <p14:xfrm>
              <a:off x="2361160" y="1473340"/>
              <a:ext cx="218430" cy="3591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6E667D4-8C00-6543-891E-C09A9794AAF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45686" y="1457883"/>
                <a:ext cx="249017" cy="389295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8C53E0D-23B2-BD42-8836-7BEAC3829FE1}"/>
              </a:ext>
            </a:extLst>
          </p:cNvPr>
          <p:cNvGrpSpPr/>
          <p:nvPr/>
        </p:nvGrpSpPr>
        <p:grpSpPr>
          <a:xfrm>
            <a:off x="6540490" y="1193620"/>
            <a:ext cx="408780" cy="266220"/>
            <a:chOff x="8720653" y="1591493"/>
            <a:chExt cx="5450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005D27-6746-8843-8B25-DA7E3136D747}"/>
                    </a:ext>
                  </a:extLst>
                </p14:cNvPr>
                <p14:cNvContentPartPr/>
                <p14:nvPr/>
              </p14:nvContentPartPr>
              <p14:xfrm>
                <a:off x="8752333" y="1691933"/>
                <a:ext cx="53280" cy="25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005D27-6746-8843-8B25-DA7E3136D7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36853" y="1676813"/>
                  <a:ext cx="83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594AF6-52C7-8646-81D2-AA74315405F9}"/>
                    </a:ext>
                  </a:extLst>
                </p14:cNvPr>
                <p14:cNvContentPartPr/>
                <p14:nvPr/>
              </p14:nvContentPartPr>
              <p14:xfrm>
                <a:off x="8720653" y="1591493"/>
                <a:ext cx="17496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594AF6-52C7-8646-81D2-AA74315405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05173" y="157637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C0A539-C372-4E47-9284-3A120435C7AC}"/>
                    </a:ext>
                  </a:extLst>
                </p14:cNvPr>
                <p14:cNvContentPartPr/>
                <p14:nvPr/>
              </p14:nvContentPartPr>
              <p14:xfrm>
                <a:off x="8868613" y="1781933"/>
                <a:ext cx="95760" cy="14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C0A539-C372-4E47-9284-3A120435C7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53493" y="1766813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6112A3-49F0-374C-8FB2-F51947FACCBE}"/>
                    </a:ext>
                  </a:extLst>
                </p14:cNvPr>
                <p14:cNvContentPartPr/>
                <p14:nvPr/>
              </p14:nvContentPartPr>
              <p14:xfrm>
                <a:off x="9006133" y="1766093"/>
                <a:ext cx="180360" cy="14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6112A3-49F0-374C-8FB2-F51947FACC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1013" y="1750973"/>
                  <a:ext cx="210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11DDF6-3FB6-8D4E-B1F3-568834659EF3}"/>
                    </a:ext>
                  </a:extLst>
                </p14:cNvPr>
                <p14:cNvContentPartPr/>
                <p14:nvPr/>
              </p14:nvContentPartPr>
              <p14:xfrm>
                <a:off x="9254893" y="1877333"/>
                <a:ext cx="1080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11DDF6-3FB6-8D4E-B1F3-568834659E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39773" y="1862213"/>
                  <a:ext cx="414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83F496-B9A2-5246-85AB-251C0122A810}"/>
              </a:ext>
            </a:extLst>
          </p:cNvPr>
          <p:cNvGrpSpPr/>
          <p:nvPr/>
        </p:nvGrpSpPr>
        <p:grpSpPr>
          <a:xfrm>
            <a:off x="6675220" y="1757110"/>
            <a:ext cx="1905390" cy="956610"/>
            <a:chOff x="8900293" y="2342813"/>
            <a:chExt cx="2540520" cy="12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FB8CCB-CA49-BF49-8A77-396217E63C1B}"/>
                    </a:ext>
                  </a:extLst>
                </p14:cNvPr>
                <p14:cNvContentPartPr/>
                <p14:nvPr/>
              </p14:nvContentPartPr>
              <p14:xfrm>
                <a:off x="8900293" y="2342813"/>
                <a:ext cx="2540520" cy="127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FB8CCB-CA49-BF49-8A77-396217E63C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85173" y="2327693"/>
                  <a:ext cx="2570760" cy="13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C2FEF4-4849-844B-8206-004E0AF9A845}"/>
                    </a:ext>
                  </a:extLst>
                </p14:cNvPr>
                <p14:cNvContentPartPr/>
                <p14:nvPr/>
              </p14:nvContentPartPr>
              <p14:xfrm>
                <a:off x="9630733" y="2491133"/>
                <a:ext cx="21600" cy="16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C2FEF4-4849-844B-8206-004E0AF9A8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15253" y="2476013"/>
                  <a:ext cx="52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E4408C-70AC-7C46-8AE4-09C5265F4FCF}"/>
                    </a:ext>
                  </a:extLst>
                </p14:cNvPr>
                <p14:cNvContentPartPr/>
                <p14:nvPr/>
              </p14:nvContentPartPr>
              <p14:xfrm>
                <a:off x="9630733" y="2475293"/>
                <a:ext cx="137880" cy="169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E4408C-70AC-7C46-8AE4-09C5265F4F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15253" y="2460173"/>
                  <a:ext cx="168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CA3E28-FC81-AD44-9C5B-FA4BE2F02AD9}"/>
                    </a:ext>
                  </a:extLst>
                </p14:cNvPr>
                <p14:cNvContentPartPr/>
                <p14:nvPr/>
              </p14:nvContentPartPr>
              <p14:xfrm>
                <a:off x="9731173" y="2549453"/>
                <a:ext cx="212040" cy="69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CA3E28-FC81-AD44-9C5B-FA4BE2F02A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6053" y="2533973"/>
                  <a:ext cx="242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DB2936-DDE9-B141-A4C6-8DD474E60681}"/>
                    </a:ext>
                  </a:extLst>
                </p14:cNvPr>
                <p14:cNvContentPartPr/>
                <p14:nvPr/>
              </p14:nvContentPartPr>
              <p14:xfrm>
                <a:off x="9921613" y="2451893"/>
                <a:ext cx="58680" cy="209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DB2936-DDE9-B141-A4C6-8DD474E606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06493" y="2436413"/>
                  <a:ext cx="88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EEFFA7-EC98-194E-8DDB-86038FF1127F}"/>
                    </a:ext>
                  </a:extLst>
                </p14:cNvPr>
                <p14:cNvContentPartPr/>
                <p14:nvPr/>
              </p14:nvContentPartPr>
              <p14:xfrm>
                <a:off x="9905773" y="2522813"/>
                <a:ext cx="106200" cy="26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EEFFA7-EC98-194E-8DDB-86038FF112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90653" y="2507693"/>
                  <a:ext cx="13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0592C6-6630-F541-BD34-68146F3AC065}"/>
                    </a:ext>
                  </a:extLst>
                </p14:cNvPr>
                <p14:cNvContentPartPr/>
                <p14:nvPr/>
              </p14:nvContentPartPr>
              <p14:xfrm>
                <a:off x="9990373" y="2491133"/>
                <a:ext cx="344160" cy="13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0592C6-6630-F541-BD34-68146F3AC0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75253" y="2476013"/>
                  <a:ext cx="374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B9B1BA-6A98-2F4F-9C53-BF9627AEAB9E}"/>
                    </a:ext>
                  </a:extLst>
                </p14:cNvPr>
                <p14:cNvContentPartPr/>
                <p14:nvPr/>
              </p14:nvContentPartPr>
              <p14:xfrm>
                <a:off x="10297453" y="2419493"/>
                <a:ext cx="32040" cy="212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B9B1BA-6A98-2F4F-9C53-BF9627AEA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82333" y="2404013"/>
                  <a:ext cx="62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37EC9E-9DB5-4A4B-91DA-E32F78A4FC1F}"/>
                    </a:ext>
                  </a:extLst>
                </p14:cNvPr>
                <p14:cNvContentPartPr/>
                <p14:nvPr/>
              </p14:nvContentPartPr>
              <p14:xfrm>
                <a:off x="10307893" y="2342813"/>
                <a:ext cx="3762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37EC9E-9DB5-4A4B-91DA-E32F78A4FC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92773" y="2327693"/>
                  <a:ext cx="40644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D46BDB-815A-5A4D-B7C5-FEABF2D79A29}"/>
              </a:ext>
            </a:extLst>
          </p:cNvPr>
          <p:cNvGrpSpPr/>
          <p:nvPr/>
        </p:nvGrpSpPr>
        <p:grpSpPr>
          <a:xfrm>
            <a:off x="6937120" y="2181820"/>
            <a:ext cx="278100" cy="206280"/>
            <a:chOff x="9249493" y="2909093"/>
            <a:chExt cx="3708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38A72E-8F8E-8747-8B13-57F874A2E533}"/>
                    </a:ext>
                  </a:extLst>
                </p14:cNvPr>
                <p14:cNvContentPartPr/>
                <p14:nvPr/>
              </p14:nvContentPartPr>
              <p14:xfrm>
                <a:off x="9334453" y="2972813"/>
                <a:ext cx="42840" cy="20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38A72E-8F8E-8747-8B13-57F874A2E5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18973" y="2957333"/>
                  <a:ext cx="73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A53E83-5E9F-7441-8F81-4111D89877A4}"/>
                    </a:ext>
                  </a:extLst>
                </p14:cNvPr>
                <p14:cNvContentPartPr/>
                <p14:nvPr/>
              </p14:nvContentPartPr>
              <p14:xfrm>
                <a:off x="9249493" y="2956973"/>
                <a:ext cx="19080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A53E83-5E9F-7441-8F81-4111D89877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34373" y="2941493"/>
                  <a:ext cx="22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A5799A-68E1-FA4E-889A-DB0DC9F69666}"/>
                    </a:ext>
                  </a:extLst>
                </p14:cNvPr>
                <p14:cNvContentPartPr/>
                <p14:nvPr/>
              </p14:nvContentPartPr>
              <p14:xfrm>
                <a:off x="9487813" y="2988653"/>
                <a:ext cx="6372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A5799A-68E1-FA4E-889A-DB0DC9F696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72693" y="2973173"/>
                  <a:ext cx="94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C23BF1-CCD3-1C4F-B745-A5AC51BB46DC}"/>
                    </a:ext>
                  </a:extLst>
                </p14:cNvPr>
                <p14:cNvContentPartPr/>
                <p14:nvPr/>
              </p14:nvContentPartPr>
              <p14:xfrm>
                <a:off x="9429493" y="2909093"/>
                <a:ext cx="190800" cy="90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C23BF1-CCD3-1C4F-B745-A5AC51BB46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14373" y="289397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D2EB35-3EC5-9543-A6EB-8B40771C97A3}"/>
              </a:ext>
            </a:extLst>
          </p:cNvPr>
          <p:cNvGrpSpPr/>
          <p:nvPr/>
        </p:nvGrpSpPr>
        <p:grpSpPr>
          <a:xfrm>
            <a:off x="8496910" y="1550830"/>
            <a:ext cx="317790" cy="206550"/>
            <a:chOff x="11329213" y="2067773"/>
            <a:chExt cx="42372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2DFB30-D807-7148-B36E-B3BA4AEDBC6B}"/>
                    </a:ext>
                  </a:extLst>
                </p14:cNvPr>
                <p14:cNvContentPartPr/>
                <p14:nvPr/>
              </p14:nvContentPartPr>
              <p14:xfrm>
                <a:off x="11329213" y="2104853"/>
                <a:ext cx="23832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2DFB30-D807-7148-B36E-B3BA4AEDBC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14093" y="2089733"/>
                  <a:ext cx="268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DE8356-6440-CE48-BA2D-260D760D7698}"/>
                    </a:ext>
                  </a:extLst>
                </p14:cNvPr>
                <p14:cNvContentPartPr/>
                <p14:nvPr/>
              </p14:nvContentPartPr>
              <p14:xfrm>
                <a:off x="11514613" y="2067773"/>
                <a:ext cx="238320" cy="275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DE8356-6440-CE48-BA2D-260D760D76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99133" y="2052653"/>
                  <a:ext cx="26892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76B685E-B428-0041-962F-F624C5A27765}"/>
                  </a:ext>
                </a:extLst>
              </p14:cNvPr>
              <p14:cNvContentPartPr/>
              <p14:nvPr/>
            </p14:nvContentPartPr>
            <p14:xfrm>
              <a:off x="4810060" y="935770"/>
              <a:ext cx="19980" cy="199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76B685E-B428-0041-962F-F624C5A2776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94987" y="920697"/>
                <a:ext cx="49424" cy="49424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A95D2B0-DA11-B845-A630-1058E1C16C33}"/>
              </a:ext>
            </a:extLst>
          </p:cNvPr>
          <p:cNvGrpSpPr/>
          <p:nvPr/>
        </p:nvGrpSpPr>
        <p:grpSpPr>
          <a:xfrm>
            <a:off x="5228830" y="1330240"/>
            <a:ext cx="268110" cy="288360"/>
            <a:chOff x="6971773" y="1773653"/>
            <a:chExt cx="3574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6E1EF4F-95C9-7548-8AAA-C94FC367839C}"/>
                    </a:ext>
                  </a:extLst>
                </p14:cNvPr>
                <p14:cNvContentPartPr/>
                <p14:nvPr/>
              </p14:nvContentPartPr>
              <p14:xfrm>
                <a:off x="6971773" y="1773653"/>
                <a:ext cx="203040" cy="135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6E1EF4F-95C9-7548-8AAA-C94FC36783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56653" y="1758533"/>
                  <a:ext cx="23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615BA5D-5078-4148-97D7-7DF4BF26BC5D}"/>
                    </a:ext>
                  </a:extLst>
                </p14:cNvPr>
                <p14:cNvContentPartPr/>
                <p14:nvPr/>
              </p14:nvContentPartPr>
              <p14:xfrm>
                <a:off x="7111813" y="1840253"/>
                <a:ext cx="217440" cy="317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615BA5D-5078-4148-97D7-7DF4BF26BC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96693" y="1825133"/>
                  <a:ext cx="247680" cy="34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7551AB1-9370-004C-BCCC-FADCFD8791E9}"/>
                  </a:ext>
                </a:extLst>
              </p14:cNvPr>
              <p14:cNvContentPartPr/>
              <p14:nvPr/>
            </p14:nvContentPartPr>
            <p14:xfrm>
              <a:off x="5480740" y="1511140"/>
              <a:ext cx="409050" cy="2224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7551AB1-9370-004C-BCCC-FADCFD8791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65270" y="1495660"/>
                <a:ext cx="43927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C8D190B-BC3D-3844-B820-E56F4A47DC8B}"/>
                  </a:ext>
                </a:extLst>
              </p14:cNvPr>
              <p14:cNvContentPartPr/>
              <p14:nvPr/>
            </p14:nvContentPartPr>
            <p14:xfrm>
              <a:off x="4972600" y="2245270"/>
              <a:ext cx="123390" cy="1312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C8D190B-BC3D-3844-B820-E56F4A47DC8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57131" y="2229811"/>
                <a:ext cx="153968" cy="161419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FC82FD2-E809-7A4F-9B7B-9589E9E11981}"/>
              </a:ext>
            </a:extLst>
          </p:cNvPr>
          <p:cNvGrpSpPr/>
          <p:nvPr/>
        </p:nvGrpSpPr>
        <p:grpSpPr>
          <a:xfrm>
            <a:off x="4984750" y="2229610"/>
            <a:ext cx="291870" cy="226530"/>
            <a:chOff x="6646333" y="2972813"/>
            <a:chExt cx="38916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928F57E-2E83-2C46-A962-F02DF0CF2F16}"/>
                    </a:ext>
                  </a:extLst>
                </p14:cNvPr>
                <p14:cNvContentPartPr/>
                <p14:nvPr/>
              </p14:nvContentPartPr>
              <p14:xfrm>
                <a:off x="6646333" y="3025733"/>
                <a:ext cx="122040" cy="14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928F57E-2E83-2C46-A962-F02DF0CF2F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30853" y="3010253"/>
                  <a:ext cx="152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2DEAFF9-7116-5A4E-8698-4031F1D186EE}"/>
                    </a:ext>
                  </a:extLst>
                </p14:cNvPr>
                <p14:cNvContentPartPr/>
                <p14:nvPr/>
              </p14:nvContentPartPr>
              <p14:xfrm>
                <a:off x="6841813" y="2972813"/>
                <a:ext cx="193680" cy="302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2DEAFF9-7116-5A4E-8698-4031F1D186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26693" y="2957333"/>
                  <a:ext cx="224280" cy="33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D885F78-F816-2543-B656-D50E974C0699}"/>
                  </a:ext>
                </a:extLst>
              </p14:cNvPr>
              <p14:cNvContentPartPr/>
              <p14:nvPr/>
            </p14:nvContentPartPr>
            <p14:xfrm>
              <a:off x="5290120" y="2269300"/>
              <a:ext cx="329670" cy="1549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D885F78-F816-2543-B656-D50E974C06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74644" y="2253838"/>
                <a:ext cx="360262" cy="185185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F8A4DE6-F916-584F-8681-7350A8C6D215}"/>
              </a:ext>
            </a:extLst>
          </p:cNvPr>
          <p:cNvGrpSpPr/>
          <p:nvPr/>
        </p:nvGrpSpPr>
        <p:grpSpPr>
          <a:xfrm>
            <a:off x="4567870" y="2916220"/>
            <a:ext cx="294030" cy="305910"/>
            <a:chOff x="6090493" y="3888293"/>
            <a:chExt cx="3920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67B419-EA49-CE49-9A31-3F43377AB9E3}"/>
                    </a:ext>
                  </a:extLst>
                </p14:cNvPr>
                <p14:cNvContentPartPr/>
                <p14:nvPr/>
              </p14:nvContentPartPr>
              <p14:xfrm>
                <a:off x="6090493" y="4015013"/>
                <a:ext cx="95760" cy="153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67B419-EA49-CE49-9A31-3F43377AB9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75373" y="3999893"/>
                  <a:ext cx="126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C744AA9-BA5A-9F41-8E02-7434261F4486}"/>
                    </a:ext>
                  </a:extLst>
                </p14:cNvPr>
                <p14:cNvContentPartPr/>
                <p14:nvPr/>
              </p14:nvContentPartPr>
              <p14:xfrm>
                <a:off x="6233413" y="3888293"/>
                <a:ext cx="249120" cy="407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C744AA9-BA5A-9F41-8E02-7434261F44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18293" y="3872813"/>
                  <a:ext cx="27972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732424F-4B15-3947-B151-6B68943C1CED}"/>
                  </a:ext>
                </a:extLst>
              </p14:cNvPr>
              <p14:cNvContentPartPr/>
              <p14:nvPr/>
            </p14:nvContentPartPr>
            <p14:xfrm>
              <a:off x="4865680" y="2983450"/>
              <a:ext cx="222480" cy="3931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732424F-4B15-3947-B151-6B68943C1CE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50200" y="2967970"/>
                <a:ext cx="25308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2DAE591-682C-8142-B915-C5FB451B9B40}"/>
              </a:ext>
            </a:extLst>
          </p:cNvPr>
          <p:cNvGrpSpPr/>
          <p:nvPr/>
        </p:nvGrpSpPr>
        <p:grpSpPr>
          <a:xfrm>
            <a:off x="4980700" y="3114670"/>
            <a:ext cx="83700" cy="146340"/>
            <a:chOff x="6640933" y="4152893"/>
            <a:chExt cx="1116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4F08242-FE2E-F142-9084-A51C21AD2070}"/>
                    </a:ext>
                  </a:extLst>
                </p14:cNvPr>
                <p14:cNvContentPartPr/>
                <p14:nvPr/>
              </p14:nvContentPartPr>
              <p14:xfrm>
                <a:off x="6693853" y="4205813"/>
                <a:ext cx="360" cy="21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4F08242-FE2E-F142-9084-A51C21AD20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78373" y="4190333"/>
                  <a:ext cx="30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7DABE6E-03F5-D44B-AC71-17FC45EAF403}"/>
                    </a:ext>
                  </a:extLst>
                </p14:cNvPr>
                <p14:cNvContentPartPr/>
                <p14:nvPr/>
              </p14:nvContentPartPr>
              <p14:xfrm>
                <a:off x="6640933" y="4152893"/>
                <a:ext cx="95760" cy="19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7DABE6E-03F5-D44B-AC71-17FC45EAF4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25453" y="4137413"/>
                  <a:ext cx="126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1035244-4646-6A4A-ABFF-F2A3632C24F5}"/>
                    </a:ext>
                  </a:extLst>
                </p14:cNvPr>
                <p14:cNvContentPartPr/>
                <p14:nvPr/>
              </p14:nvContentPartPr>
              <p14:xfrm>
                <a:off x="6662173" y="4189613"/>
                <a:ext cx="90360" cy="158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1035244-4646-6A4A-ABFF-F2A3632C24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46693" y="4174493"/>
                  <a:ext cx="12096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12398A3-DF75-6F41-A20E-4B843CD43D7F}"/>
                  </a:ext>
                </a:extLst>
              </p14:cNvPr>
              <p14:cNvContentPartPr/>
              <p14:nvPr/>
            </p14:nvContentPartPr>
            <p14:xfrm>
              <a:off x="4881880" y="3029350"/>
              <a:ext cx="164700" cy="31941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12398A3-DF75-6F41-A20E-4B843CD43D7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866451" y="3013883"/>
                <a:ext cx="194841" cy="349624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39B88C1-39E5-7449-BA84-81E8E4AEA15D}"/>
              </a:ext>
            </a:extLst>
          </p:cNvPr>
          <p:cNvGrpSpPr/>
          <p:nvPr/>
        </p:nvGrpSpPr>
        <p:grpSpPr>
          <a:xfrm>
            <a:off x="5437000" y="2284960"/>
            <a:ext cx="143100" cy="167130"/>
            <a:chOff x="7249333" y="3046613"/>
            <a:chExt cx="19080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68AE9C4-D2E5-BF4E-9F26-16C1DC246388}"/>
                    </a:ext>
                  </a:extLst>
                </p14:cNvPr>
                <p14:cNvContentPartPr/>
                <p14:nvPr/>
              </p14:nvContentPartPr>
              <p14:xfrm>
                <a:off x="7249333" y="3073253"/>
                <a:ext cx="10800" cy="19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68AE9C4-D2E5-BF4E-9F26-16C1DC2463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34213" y="3058133"/>
                  <a:ext cx="41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011FA51-29BB-C944-9F1A-DD35BD4CDC35}"/>
                    </a:ext>
                  </a:extLst>
                </p14:cNvPr>
                <p14:cNvContentPartPr/>
                <p14:nvPr/>
              </p14:nvContentPartPr>
              <p14:xfrm>
                <a:off x="7249333" y="3046613"/>
                <a:ext cx="190800" cy="132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011FA51-29BB-C944-9F1A-DD35BD4CDC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34213" y="3031493"/>
                  <a:ext cx="2214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8F0CC6A-2ECF-3544-A3C3-A8CE6B4F6FD0}"/>
                  </a:ext>
                </a:extLst>
              </p14:cNvPr>
              <p14:cNvContentPartPr/>
              <p14:nvPr/>
            </p14:nvContentPartPr>
            <p14:xfrm>
              <a:off x="5321980" y="2308990"/>
              <a:ext cx="131220" cy="11151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8F0CC6A-2ECF-3544-A3C3-A8CE6B4F6FD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06521" y="2293522"/>
                <a:ext cx="161419" cy="142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C0DC655-A2D2-A14D-A1EF-6B64F34C36AF}"/>
                  </a:ext>
                </a:extLst>
              </p14:cNvPr>
              <p14:cNvContentPartPr/>
              <p14:nvPr/>
            </p14:nvContentPartPr>
            <p14:xfrm>
              <a:off x="3317770" y="3602830"/>
              <a:ext cx="264330" cy="3256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C0DC655-A2D2-A14D-A1EF-6B64F34C36A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02306" y="3587359"/>
                <a:ext cx="294899" cy="355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16D0252-CED9-C547-AB4C-999EF65F202C}"/>
                  </a:ext>
                </a:extLst>
              </p14:cNvPr>
              <p14:cNvContentPartPr/>
              <p14:nvPr/>
            </p14:nvContentPartPr>
            <p14:xfrm>
              <a:off x="3373390" y="3741610"/>
              <a:ext cx="8100" cy="81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16D0252-CED9-C547-AB4C-999EF65F202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58877" y="3727097"/>
                <a:ext cx="36450" cy="3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C89C50D-2CB8-7F41-AB50-DEA086051213}"/>
                  </a:ext>
                </a:extLst>
              </p14:cNvPr>
              <p14:cNvContentPartPr/>
              <p14:nvPr/>
            </p14:nvContentPartPr>
            <p14:xfrm>
              <a:off x="3591550" y="3634420"/>
              <a:ext cx="297540" cy="504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C89C50D-2CB8-7F41-AB50-DEA08605121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76061" y="3618940"/>
                <a:ext cx="328159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D081B8F-01D0-3942-829D-045E1CCE60D7}"/>
                  </a:ext>
                </a:extLst>
              </p14:cNvPr>
              <p14:cNvContentPartPr/>
              <p14:nvPr/>
            </p14:nvContentPartPr>
            <p14:xfrm>
              <a:off x="3936880" y="3864730"/>
              <a:ext cx="313740" cy="37719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D081B8F-01D0-3942-829D-045E1CCE60D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21427" y="3849268"/>
                <a:ext cx="343928" cy="407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5620651-EEF6-5C46-A878-DB313FF6C720}"/>
                  </a:ext>
                </a:extLst>
              </p14:cNvPr>
              <p14:cNvContentPartPr/>
              <p14:nvPr/>
            </p14:nvContentPartPr>
            <p14:xfrm>
              <a:off x="3992770" y="3880390"/>
              <a:ext cx="217620" cy="2781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5620651-EEF6-5C46-A878-DB313FF6C72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77303" y="3864920"/>
                <a:ext cx="247835" cy="30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5A85D0-C253-0845-8456-334910E72D9A}"/>
              </a:ext>
            </a:extLst>
          </p:cNvPr>
          <p:cNvGrpSpPr/>
          <p:nvPr/>
        </p:nvGrpSpPr>
        <p:grpSpPr>
          <a:xfrm>
            <a:off x="3944710" y="3963820"/>
            <a:ext cx="111510" cy="186840"/>
            <a:chOff x="5259613" y="5285093"/>
            <a:chExt cx="1486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11B9D4-2E17-634D-A244-9BE2E425E9E1}"/>
                    </a:ext>
                  </a:extLst>
                </p14:cNvPr>
                <p14:cNvContentPartPr/>
                <p14:nvPr/>
              </p14:nvContentPartPr>
              <p14:xfrm>
                <a:off x="5259613" y="5285093"/>
                <a:ext cx="148680" cy="24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11B9D4-2E17-634D-A244-9BE2E425E9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44493" y="5269973"/>
                  <a:ext cx="17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5CD6E3-0C6E-AF47-A499-4F16E6B7CECB}"/>
                    </a:ext>
                  </a:extLst>
                </p14:cNvPr>
                <p14:cNvContentPartPr/>
                <p14:nvPr/>
              </p14:nvContentPartPr>
              <p14:xfrm>
                <a:off x="5265013" y="5316773"/>
                <a:ext cx="126720" cy="19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5CD6E3-0C6E-AF47-A499-4F16E6B7CEC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49893" y="5301653"/>
                  <a:ext cx="15732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1DD4473-FA59-2949-9FC8-C0414EC9F8C7}"/>
              </a:ext>
            </a:extLst>
          </p:cNvPr>
          <p:cNvGrpSpPr/>
          <p:nvPr/>
        </p:nvGrpSpPr>
        <p:grpSpPr>
          <a:xfrm>
            <a:off x="853210" y="2884360"/>
            <a:ext cx="1583820" cy="262170"/>
            <a:chOff x="1137613" y="3845813"/>
            <a:chExt cx="211176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A16BA8A-4C83-1449-8033-E43D6DCA7D37}"/>
                    </a:ext>
                  </a:extLst>
                </p14:cNvPr>
                <p14:cNvContentPartPr/>
                <p14:nvPr/>
              </p14:nvContentPartPr>
              <p14:xfrm>
                <a:off x="1137613" y="3845813"/>
                <a:ext cx="889200" cy="34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A16BA8A-4C83-1449-8033-E43D6DCA7D3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2133" y="3830693"/>
                  <a:ext cx="9198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A671E9-5AD9-884C-9C96-00BA0D2A1039}"/>
                    </a:ext>
                  </a:extLst>
                </p14:cNvPr>
                <p14:cNvContentPartPr/>
                <p14:nvPr/>
              </p14:nvContentPartPr>
              <p14:xfrm>
                <a:off x="1883533" y="4004573"/>
                <a:ext cx="296640" cy="26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A671E9-5AD9-884C-9C96-00BA0D2A10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68413" y="3989453"/>
                  <a:ext cx="327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43D3B0C-63BD-CB49-8028-855AA45F0EAC}"/>
                    </a:ext>
                  </a:extLst>
                </p14:cNvPr>
                <p14:cNvContentPartPr/>
                <p14:nvPr/>
              </p14:nvContentPartPr>
              <p14:xfrm>
                <a:off x="2343973" y="4073333"/>
                <a:ext cx="333720" cy="106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43D3B0C-63BD-CB49-8028-855AA45F0E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28853" y="4058213"/>
                  <a:ext cx="36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C6F09A5-D1BA-904F-8DC7-7B6C3ABBEBC0}"/>
                    </a:ext>
                  </a:extLst>
                </p14:cNvPr>
                <p14:cNvContentPartPr/>
                <p14:nvPr/>
              </p14:nvContentPartPr>
              <p14:xfrm>
                <a:off x="2624413" y="4030853"/>
                <a:ext cx="519120" cy="14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C6F09A5-D1BA-904F-8DC7-7B6C3ABBEB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09293" y="4015733"/>
                  <a:ext cx="549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DF2044-9FB5-834E-B259-DF06A8C1ABF3}"/>
                    </a:ext>
                  </a:extLst>
                </p14:cNvPr>
                <p14:cNvContentPartPr/>
                <p14:nvPr/>
              </p14:nvContentPartPr>
              <p14:xfrm>
                <a:off x="3159013" y="4009973"/>
                <a:ext cx="90360" cy="169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DF2044-9FB5-834E-B259-DF06A8C1AB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43533" y="3994493"/>
                  <a:ext cx="12096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F1E233C-8C9A-C94C-A304-27E79FAE5852}"/>
                  </a:ext>
                </a:extLst>
              </p14:cNvPr>
              <p14:cNvContentPartPr/>
              <p14:nvPr/>
            </p14:nvContentPartPr>
            <p14:xfrm>
              <a:off x="3944710" y="3205930"/>
              <a:ext cx="331830" cy="993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F1E233C-8C9A-C94C-A304-27E79FAE585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29234" y="3190506"/>
                <a:ext cx="362422" cy="12985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07983EE-B360-FA41-BDBE-DBAD66B51B03}"/>
              </a:ext>
            </a:extLst>
          </p:cNvPr>
          <p:cNvGrpSpPr/>
          <p:nvPr/>
        </p:nvGrpSpPr>
        <p:grpSpPr>
          <a:xfrm>
            <a:off x="662590" y="3582850"/>
            <a:ext cx="2937060" cy="805950"/>
            <a:chOff x="883453" y="4777133"/>
            <a:chExt cx="3916080" cy="10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ABAE8D-AF32-4A42-B72F-EC65EF34A671}"/>
                    </a:ext>
                  </a:extLst>
                </p14:cNvPr>
                <p14:cNvContentPartPr/>
                <p14:nvPr/>
              </p14:nvContentPartPr>
              <p14:xfrm>
                <a:off x="4397053" y="4777133"/>
                <a:ext cx="402480" cy="492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ABAE8D-AF32-4A42-B72F-EC65EF34A6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81933" y="4762013"/>
                  <a:ext cx="4330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6E4CCB2-BD4C-CB49-A5CA-47936F8D9449}"/>
                    </a:ext>
                  </a:extLst>
                </p14:cNvPr>
                <p14:cNvContentPartPr/>
                <p14:nvPr/>
              </p14:nvContentPartPr>
              <p14:xfrm>
                <a:off x="4434133" y="4904213"/>
                <a:ext cx="32040" cy="2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6E4CCB2-BD4C-CB49-A5CA-47936F8D94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19013" y="4888733"/>
                  <a:ext cx="62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716C77-34CA-CB47-9650-82C1BEB14E8F}"/>
                    </a:ext>
                  </a:extLst>
                </p14:cNvPr>
                <p14:cNvContentPartPr/>
                <p14:nvPr/>
              </p14:nvContentPartPr>
              <p14:xfrm>
                <a:off x="4455373" y="4909253"/>
                <a:ext cx="159120" cy="21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716C77-34CA-CB47-9650-82C1BEB14E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40253" y="4894133"/>
                  <a:ext cx="189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542699E-F368-4149-8511-9F4949E56C07}"/>
                    </a:ext>
                  </a:extLst>
                </p14:cNvPr>
                <p14:cNvContentPartPr/>
                <p14:nvPr/>
              </p14:nvContentPartPr>
              <p14:xfrm>
                <a:off x="883453" y="4877573"/>
                <a:ext cx="1111680" cy="339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542699E-F368-4149-8511-9F4949E56C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8333" y="4862453"/>
                  <a:ext cx="11422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52167D9-892D-6B47-B5C6-35E6B20CF5FF}"/>
                    </a:ext>
                  </a:extLst>
                </p14:cNvPr>
                <p14:cNvContentPartPr/>
                <p14:nvPr/>
              </p14:nvContentPartPr>
              <p14:xfrm>
                <a:off x="1910173" y="5010053"/>
                <a:ext cx="264960" cy="26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52167D9-892D-6B47-B5C6-35E6B20CF5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94693" y="4994573"/>
                  <a:ext cx="295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C66FA1E-23CD-A445-B708-61D2E54E1AD0}"/>
                    </a:ext>
                  </a:extLst>
                </p14:cNvPr>
                <p14:cNvContentPartPr/>
                <p14:nvPr/>
              </p14:nvContentPartPr>
              <p14:xfrm>
                <a:off x="2343973" y="5015093"/>
                <a:ext cx="296640" cy="137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C66FA1E-23CD-A445-B708-61D2E54E1A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28853" y="4999973"/>
                  <a:ext cx="327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06EC958-8996-B445-9B65-CDC103730452}"/>
                    </a:ext>
                  </a:extLst>
                </p14:cNvPr>
                <p14:cNvContentPartPr/>
                <p14:nvPr/>
              </p14:nvContentPartPr>
              <p14:xfrm>
                <a:off x="2653213" y="4994213"/>
                <a:ext cx="542880" cy="164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06EC958-8996-B445-9B65-CDC10373045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38093" y="4978733"/>
                  <a:ext cx="573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A2E519C-72F4-C343-A6F7-68FF046B4DB5}"/>
                    </a:ext>
                  </a:extLst>
                </p14:cNvPr>
                <p14:cNvContentPartPr/>
                <p14:nvPr/>
              </p14:nvContentPartPr>
              <p14:xfrm>
                <a:off x="3127333" y="4994573"/>
                <a:ext cx="227880" cy="200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A2E519C-72F4-C343-A6F7-68FF046B4D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11853" y="4979453"/>
                  <a:ext cx="258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E3A631F-F3DD-3744-BBC3-ED27F5A25FFD}"/>
                    </a:ext>
                  </a:extLst>
                </p14:cNvPr>
                <p14:cNvContentPartPr/>
                <p14:nvPr/>
              </p14:nvContentPartPr>
              <p14:xfrm>
                <a:off x="1085053" y="5502173"/>
                <a:ext cx="661320" cy="211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E3A631F-F3DD-3744-BBC3-ED27F5A25F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933" y="5486693"/>
                  <a:ext cx="691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33C5777-7C66-3847-85E9-A2E7F4596DDF}"/>
                    </a:ext>
                  </a:extLst>
                </p14:cNvPr>
                <p14:cNvContentPartPr/>
                <p14:nvPr/>
              </p14:nvContentPartPr>
              <p14:xfrm>
                <a:off x="1994773" y="5491373"/>
                <a:ext cx="524160" cy="360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33C5777-7C66-3847-85E9-A2E7F4596D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79653" y="5476253"/>
                  <a:ext cx="5547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3CCEB61-B47B-0646-BE63-CD5EFEC04B65}"/>
                    </a:ext>
                  </a:extLst>
                </p14:cNvPr>
                <p14:cNvContentPartPr/>
                <p14:nvPr/>
              </p14:nvContentPartPr>
              <p14:xfrm>
                <a:off x="2497333" y="5512613"/>
                <a:ext cx="148680" cy="148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3CCEB61-B47B-0646-BE63-CD5EFEC04B6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82213" y="5497493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8835A3-26B8-7E48-8160-61BB987B9D93}"/>
                    </a:ext>
                  </a:extLst>
                </p14:cNvPr>
                <p14:cNvContentPartPr/>
                <p14:nvPr/>
              </p14:nvContentPartPr>
              <p14:xfrm>
                <a:off x="2709013" y="5312093"/>
                <a:ext cx="174960" cy="348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8835A3-26B8-7E48-8160-61BB987B9D9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93893" y="5296973"/>
                  <a:ext cx="205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59C0372-9A80-DA4C-9839-B5F77FE89FDA}"/>
                    </a:ext>
                  </a:extLst>
                </p14:cNvPr>
                <p14:cNvContentPartPr/>
                <p14:nvPr/>
              </p14:nvContentPartPr>
              <p14:xfrm>
                <a:off x="2825653" y="5324693"/>
                <a:ext cx="5760" cy="56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59C0372-9A80-DA4C-9839-B5F77FE89F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10173" y="5309213"/>
                  <a:ext cx="36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AFCD073-451B-8C48-AE06-7409BC63AFF7}"/>
                    </a:ext>
                  </a:extLst>
                </p14:cNvPr>
                <p14:cNvContentPartPr/>
                <p14:nvPr/>
              </p14:nvContentPartPr>
              <p14:xfrm>
                <a:off x="2931493" y="5475533"/>
                <a:ext cx="402480" cy="164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AFCD073-451B-8C48-AE06-7409BC63AFF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16013" y="5460413"/>
                  <a:ext cx="43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1E918E5-BEDA-4C4C-94A9-D7D53716ECDA}"/>
                    </a:ext>
                  </a:extLst>
                </p14:cNvPr>
                <p14:cNvContentPartPr/>
                <p14:nvPr/>
              </p14:nvContentPartPr>
              <p14:xfrm>
                <a:off x="3561133" y="5311733"/>
                <a:ext cx="249120" cy="381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1E918E5-BEDA-4C4C-94A9-D7D53716ECD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46013" y="5296253"/>
                  <a:ext cx="279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EFC1F3F-4B5E-1F42-9697-541A4E43E4B2}"/>
                    </a:ext>
                  </a:extLst>
                </p14:cNvPr>
                <p14:cNvContentPartPr/>
                <p14:nvPr/>
              </p14:nvContentPartPr>
              <p14:xfrm>
                <a:off x="3814933" y="5496773"/>
                <a:ext cx="524160" cy="153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EFC1F3F-4B5E-1F42-9697-541A4E43E4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99813" y="5481653"/>
                  <a:ext cx="554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AB9AAA6-DCE7-9943-85A6-E25A7EAFAE9C}"/>
                    </a:ext>
                  </a:extLst>
                </p14:cNvPr>
                <p14:cNvContentPartPr/>
                <p14:nvPr/>
              </p14:nvContentPartPr>
              <p14:xfrm>
                <a:off x="4407853" y="5671373"/>
                <a:ext cx="47880" cy="10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AB9AAA6-DCE7-9943-85A6-E25A7EAFAE9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92373" y="5656253"/>
                  <a:ext cx="784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6D9746B-9AB7-854E-A28E-109C506B5F64}"/>
                  </a:ext>
                </a:extLst>
              </p14:cNvPr>
              <p14:cNvContentPartPr/>
              <p14:nvPr/>
            </p14:nvContentPartPr>
            <p14:xfrm>
              <a:off x="2043640" y="2237440"/>
              <a:ext cx="154980" cy="20655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6D9746B-9AB7-854E-A28E-109C506B5F6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028178" y="2221967"/>
                <a:ext cx="185185" cy="237137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9EDE957-1120-8440-85D4-883214FD899C}"/>
              </a:ext>
            </a:extLst>
          </p:cNvPr>
          <p:cNvGrpSpPr/>
          <p:nvPr/>
        </p:nvGrpSpPr>
        <p:grpSpPr>
          <a:xfrm>
            <a:off x="751690" y="2201800"/>
            <a:ext cx="3689550" cy="357480"/>
            <a:chOff x="1002253" y="2935733"/>
            <a:chExt cx="491940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BBE9FAC-61CF-8441-A808-1F31D63E20BB}"/>
                    </a:ext>
                  </a:extLst>
                </p14:cNvPr>
                <p14:cNvContentPartPr/>
                <p14:nvPr/>
              </p14:nvContentPartPr>
              <p14:xfrm>
                <a:off x="1137613" y="2962013"/>
                <a:ext cx="122040" cy="339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BBE9FAC-61CF-8441-A808-1F31D63E20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2133" y="2946893"/>
                  <a:ext cx="152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6CFD893-D476-B242-A872-C8152B0DFF68}"/>
                    </a:ext>
                  </a:extLst>
                </p14:cNvPr>
                <p14:cNvContentPartPr/>
                <p14:nvPr/>
              </p14:nvContentPartPr>
              <p14:xfrm>
                <a:off x="1002253" y="3147413"/>
                <a:ext cx="209520" cy="42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6CFD893-D476-B242-A872-C8152B0DFF6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7133" y="3131933"/>
                  <a:ext cx="240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D0FD980-35A5-EC4F-A31D-A5BC1846EE96}"/>
                    </a:ext>
                  </a:extLst>
                </p14:cNvPr>
                <p14:cNvContentPartPr/>
                <p14:nvPr/>
              </p14:nvContentPartPr>
              <p14:xfrm>
                <a:off x="1232653" y="3025733"/>
                <a:ext cx="429120" cy="233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D0FD980-35A5-EC4F-A31D-A5BC1846EE9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17533" y="3010253"/>
                  <a:ext cx="459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55C63-FE76-7E40-8657-4CFA72CA4F6B}"/>
                    </a:ext>
                  </a:extLst>
                </p14:cNvPr>
                <p14:cNvContentPartPr/>
                <p14:nvPr/>
              </p14:nvContentPartPr>
              <p14:xfrm>
                <a:off x="1603093" y="2962013"/>
                <a:ext cx="58680" cy="259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55C63-FE76-7E40-8657-4CFA72CA4F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87973" y="2946893"/>
                  <a:ext cx="88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6C49D15-F9D2-4D4A-99A8-AAF11533E51A}"/>
                    </a:ext>
                  </a:extLst>
                </p14:cNvPr>
                <p14:cNvContentPartPr/>
                <p14:nvPr/>
              </p14:nvContentPartPr>
              <p14:xfrm>
                <a:off x="1587253" y="3104933"/>
                <a:ext cx="137880" cy="111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6C49D15-F9D2-4D4A-99A8-AAF11533E51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72133" y="3089813"/>
                  <a:ext cx="16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FDECD0D-EC49-0040-BC04-703466C5F935}"/>
                    </a:ext>
                  </a:extLst>
                </p14:cNvPr>
                <p14:cNvContentPartPr/>
                <p14:nvPr/>
              </p14:nvContentPartPr>
              <p14:xfrm>
                <a:off x="1666813" y="2977853"/>
                <a:ext cx="42840" cy="37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FDECD0D-EC49-0040-BC04-703466C5F93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51333" y="2962733"/>
                  <a:ext cx="73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3912761-AAFD-9247-A76D-D50F888A4D96}"/>
                    </a:ext>
                  </a:extLst>
                </p14:cNvPr>
                <p14:cNvContentPartPr/>
                <p14:nvPr/>
              </p14:nvContentPartPr>
              <p14:xfrm>
                <a:off x="1777693" y="3099533"/>
                <a:ext cx="328320" cy="116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3912761-AAFD-9247-A76D-D50F888A4D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62573" y="3084413"/>
                  <a:ext cx="35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3B4611E-DD70-DE45-AA21-76544D772A70}"/>
                    </a:ext>
                  </a:extLst>
                </p14:cNvPr>
                <p14:cNvContentPartPr/>
                <p14:nvPr/>
              </p14:nvContentPartPr>
              <p14:xfrm>
                <a:off x="2291773" y="2996933"/>
                <a:ext cx="327960" cy="325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3B4611E-DD70-DE45-AA21-76544D772A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76293" y="2981453"/>
                  <a:ext cx="358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276F44E-2725-B346-944B-2537B69D9864}"/>
                    </a:ext>
                  </a:extLst>
                </p14:cNvPr>
                <p14:cNvContentPartPr/>
                <p14:nvPr/>
              </p14:nvContentPartPr>
              <p14:xfrm>
                <a:off x="2809813" y="2935733"/>
                <a:ext cx="926280" cy="339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276F44E-2725-B346-944B-2537B69D98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94333" y="2920253"/>
                  <a:ext cx="956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BDB525A-965B-FD45-8DC2-E48C1033660B}"/>
                    </a:ext>
                  </a:extLst>
                </p14:cNvPr>
                <p14:cNvContentPartPr/>
                <p14:nvPr/>
              </p14:nvContentPartPr>
              <p14:xfrm>
                <a:off x="3561133" y="3104933"/>
                <a:ext cx="243720" cy="21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BDB525A-965B-FD45-8DC2-E48C1033660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46013" y="3089813"/>
                  <a:ext cx="274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1236472-FF47-7248-8B3A-6E895C3DFB43}"/>
                    </a:ext>
                  </a:extLst>
                </p14:cNvPr>
                <p14:cNvContentPartPr/>
                <p14:nvPr/>
              </p14:nvContentPartPr>
              <p14:xfrm>
                <a:off x="3719893" y="3168293"/>
                <a:ext cx="16200" cy="84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1236472-FF47-7248-8B3A-6E895C3DFB4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4773" y="3153173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197AE2F-0D85-EA48-971E-C9FC8E869741}"/>
                    </a:ext>
                  </a:extLst>
                </p14:cNvPr>
                <p14:cNvContentPartPr/>
                <p14:nvPr/>
              </p14:nvContentPartPr>
              <p14:xfrm>
                <a:off x="3624493" y="2977853"/>
                <a:ext cx="58680" cy="2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197AE2F-0D85-EA48-971E-C9FC8E86974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09373" y="2962733"/>
                  <a:ext cx="88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8C08FBC-0AA5-FE4B-A230-E4557C1502A5}"/>
                    </a:ext>
                  </a:extLst>
                </p14:cNvPr>
                <p14:cNvContentPartPr/>
                <p14:nvPr/>
              </p14:nvContentPartPr>
              <p14:xfrm>
                <a:off x="3831133" y="3120773"/>
                <a:ext cx="243720" cy="106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8C08FBC-0AA5-FE4B-A230-E4557C1502A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15653" y="3105653"/>
                  <a:ext cx="27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6D06579-26E8-E442-9E73-2A4E8262F2BC}"/>
                    </a:ext>
                  </a:extLst>
                </p14:cNvPr>
                <p14:cNvContentPartPr/>
                <p14:nvPr/>
              </p14:nvContentPartPr>
              <p14:xfrm>
                <a:off x="4084933" y="3115733"/>
                <a:ext cx="159120" cy="143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6D06579-26E8-E442-9E73-2A4E8262F2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69813" y="310025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FBD5E9B-6C02-9349-B058-976F9BF31D99}"/>
                    </a:ext>
                  </a:extLst>
                </p14:cNvPr>
                <p14:cNvContentPartPr/>
                <p14:nvPr/>
              </p14:nvContentPartPr>
              <p14:xfrm>
                <a:off x="4461133" y="3014933"/>
                <a:ext cx="1222200" cy="291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FBD5E9B-6C02-9349-B058-976F9BF31D9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46013" y="2999813"/>
                  <a:ext cx="1252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B0F9B1A-C1A5-0A49-AEB3-49FD13DAC853}"/>
                    </a:ext>
                  </a:extLst>
                </p14:cNvPr>
                <p14:cNvContentPartPr/>
                <p14:nvPr/>
              </p14:nvContentPartPr>
              <p14:xfrm>
                <a:off x="5550853" y="3131573"/>
                <a:ext cx="370800" cy="32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B0F9B1A-C1A5-0A49-AEB3-49FD13DAC8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35373" y="3116093"/>
                  <a:ext cx="401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960186A-EFA6-4D4A-976C-6C5181159F07}"/>
                    </a:ext>
                  </a:extLst>
                </p14:cNvPr>
                <p14:cNvContentPartPr/>
                <p14:nvPr/>
              </p14:nvContentPartPr>
              <p14:xfrm>
                <a:off x="2767333" y="3353693"/>
                <a:ext cx="1344600" cy="58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960186A-EFA6-4D4A-976C-6C5181159F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52213" y="3338213"/>
                  <a:ext cx="13748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935C0C5-7172-8C41-8982-2FDE03266749}"/>
              </a:ext>
            </a:extLst>
          </p:cNvPr>
          <p:cNvGrpSpPr/>
          <p:nvPr/>
        </p:nvGrpSpPr>
        <p:grpSpPr>
          <a:xfrm>
            <a:off x="2690560" y="1451740"/>
            <a:ext cx="2572020" cy="416880"/>
            <a:chOff x="3587413" y="1935653"/>
            <a:chExt cx="342936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314B33A-9908-0F49-A170-1EB300B57CEC}"/>
                    </a:ext>
                  </a:extLst>
                </p14:cNvPr>
                <p14:cNvContentPartPr/>
                <p14:nvPr/>
              </p14:nvContentPartPr>
              <p14:xfrm>
                <a:off x="4312453" y="2263613"/>
                <a:ext cx="37440" cy="47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314B33A-9908-0F49-A170-1EB300B57CE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97333" y="2248493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59AAA5-25E4-1844-A171-463A77E1FBD2}"/>
                    </a:ext>
                  </a:extLst>
                </p14:cNvPr>
                <p14:cNvContentPartPr/>
                <p14:nvPr/>
              </p14:nvContentPartPr>
              <p14:xfrm>
                <a:off x="3640333" y="2094413"/>
                <a:ext cx="26640" cy="397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59AAA5-25E4-1844-A171-463A77E1FBD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25213" y="2078933"/>
                  <a:ext cx="572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7146D13-2D0D-4546-A5B9-389A005FDA47}"/>
                    </a:ext>
                  </a:extLst>
                </p14:cNvPr>
                <p14:cNvContentPartPr/>
                <p14:nvPr/>
              </p14:nvContentPartPr>
              <p14:xfrm>
                <a:off x="3587413" y="2141933"/>
                <a:ext cx="190800" cy="132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7146D13-2D0D-4546-A5B9-389A005FDA4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72293" y="2126813"/>
                  <a:ext cx="221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614F0B6-52CF-B04E-A747-AD7D0BBD5537}"/>
                    </a:ext>
                  </a:extLst>
                </p14:cNvPr>
                <p14:cNvContentPartPr/>
                <p14:nvPr/>
              </p14:nvContentPartPr>
              <p14:xfrm>
                <a:off x="3783253" y="1988573"/>
                <a:ext cx="608760" cy="307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614F0B6-52CF-B04E-A747-AD7D0BBD553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68133" y="1973093"/>
                  <a:ext cx="639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9A8D15F-BDDC-1D43-8104-71C9F9C9AB31}"/>
                    </a:ext>
                  </a:extLst>
                </p14:cNvPr>
                <p14:cNvContentPartPr/>
                <p14:nvPr/>
              </p14:nvContentPartPr>
              <p14:xfrm>
                <a:off x="4323253" y="2020253"/>
                <a:ext cx="16200" cy="32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9A8D15F-BDDC-1D43-8104-71C9F9C9AB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07773" y="2004773"/>
                  <a:ext cx="46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56F8681-134F-2B48-84CE-8E5AC685AADF}"/>
                    </a:ext>
                  </a:extLst>
                </p14:cNvPr>
                <p14:cNvContentPartPr/>
                <p14:nvPr/>
              </p14:nvContentPartPr>
              <p14:xfrm>
                <a:off x="4444933" y="1972733"/>
                <a:ext cx="370800" cy="349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56F8681-134F-2B48-84CE-8E5AC685AAD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29453" y="1957253"/>
                  <a:ext cx="401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96CDF4C-4B36-4344-B9B1-3ECF1B1B61C5}"/>
                    </a:ext>
                  </a:extLst>
                </p14:cNvPr>
                <p14:cNvContentPartPr/>
                <p14:nvPr/>
              </p14:nvContentPartPr>
              <p14:xfrm>
                <a:off x="4741213" y="1935653"/>
                <a:ext cx="16200" cy="47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96CDF4C-4B36-4344-B9B1-3ECF1B1B61C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25733" y="1920173"/>
                  <a:ext cx="46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45BD422-4A1C-BA44-9378-F2091CF79B41}"/>
                    </a:ext>
                  </a:extLst>
                </p14:cNvPr>
                <p14:cNvContentPartPr/>
                <p14:nvPr/>
              </p14:nvContentPartPr>
              <p14:xfrm>
                <a:off x="4836253" y="2168213"/>
                <a:ext cx="307440" cy="127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45BD422-4A1C-BA44-9378-F2091CF79B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21133" y="2153093"/>
                  <a:ext cx="33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D2B788F-C147-4A42-86AD-7CC0E378946A}"/>
                    </a:ext>
                  </a:extLst>
                </p14:cNvPr>
                <p14:cNvContentPartPr/>
                <p14:nvPr/>
              </p14:nvContentPartPr>
              <p14:xfrm>
                <a:off x="5143333" y="2126093"/>
                <a:ext cx="185400" cy="196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D2B788F-C147-4A42-86AD-7CC0E378946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28213" y="2110613"/>
                  <a:ext cx="216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9226382-C15E-0E41-961C-2E6E8E03D097}"/>
                    </a:ext>
                  </a:extLst>
                </p14:cNvPr>
                <p14:cNvContentPartPr/>
                <p14:nvPr/>
              </p14:nvContentPartPr>
              <p14:xfrm>
                <a:off x="5592973" y="1988573"/>
                <a:ext cx="1222560" cy="339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9226382-C15E-0E41-961C-2E6E8E03D0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77853" y="1973093"/>
                  <a:ext cx="1253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BAFBEC3-5EBB-3C49-A21A-E089E753AAA6}"/>
                    </a:ext>
                  </a:extLst>
                </p14:cNvPr>
                <p14:cNvContentPartPr/>
                <p14:nvPr/>
              </p14:nvContentPartPr>
              <p14:xfrm>
                <a:off x="6735973" y="2147333"/>
                <a:ext cx="280800" cy="37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BAFBEC3-5EBB-3C49-A21A-E089E753AAA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20853" y="2131853"/>
                  <a:ext cx="311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E84C43-925B-5941-883B-7AE6E4954CBA}"/>
                    </a:ext>
                  </a:extLst>
                </p14:cNvPr>
                <p14:cNvContentPartPr/>
                <p14:nvPr/>
              </p14:nvContentPartPr>
              <p14:xfrm>
                <a:off x="3603613" y="2390693"/>
                <a:ext cx="1344600" cy="5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E84C43-925B-5941-883B-7AE6E4954CB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88133" y="2375213"/>
                  <a:ext cx="137484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AA3E35B-475F-1B48-A8CD-B3EBEF0C317A}"/>
                  </a:ext>
                </a:extLst>
              </p14:cNvPr>
              <p14:cNvContentPartPr/>
              <p14:nvPr/>
            </p14:nvContentPartPr>
            <p14:xfrm>
              <a:off x="5448880" y="1503310"/>
              <a:ext cx="448740" cy="19683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AA3E35B-475F-1B48-A8CD-B3EBEF0C317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33406" y="1487865"/>
                <a:ext cx="478968" cy="227001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82A92E1-D69B-9A45-8E5B-05477FC690A5}"/>
              </a:ext>
            </a:extLst>
          </p:cNvPr>
          <p:cNvGrpSpPr/>
          <p:nvPr/>
        </p:nvGrpSpPr>
        <p:grpSpPr>
          <a:xfrm>
            <a:off x="2698660" y="2876530"/>
            <a:ext cx="1666980" cy="579690"/>
            <a:chOff x="3598213" y="3835373"/>
            <a:chExt cx="2222640" cy="77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138CE3A-E2F1-4F43-A7A4-C31DA424B204}"/>
                    </a:ext>
                  </a:extLst>
                </p14:cNvPr>
                <p14:cNvContentPartPr/>
                <p14:nvPr/>
              </p14:nvContentPartPr>
              <p14:xfrm>
                <a:off x="3598213" y="4057493"/>
                <a:ext cx="534960" cy="153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138CE3A-E2F1-4F43-A7A4-C31DA424B20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82733" y="4042373"/>
                  <a:ext cx="565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04AFA9E-B7ED-874A-AD25-46583223693B}"/>
                    </a:ext>
                  </a:extLst>
                </p14:cNvPr>
                <p14:cNvContentPartPr/>
                <p14:nvPr/>
              </p14:nvContentPartPr>
              <p14:xfrm>
                <a:off x="4429093" y="4041653"/>
                <a:ext cx="259560" cy="344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04AFA9E-B7ED-874A-AD25-4658322369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13613" y="4026173"/>
                  <a:ext cx="290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764F24E-F97A-4E47-9622-9802BF7AF47A}"/>
                    </a:ext>
                  </a:extLst>
                </p14:cNvPr>
                <p14:cNvContentPartPr/>
                <p14:nvPr/>
              </p14:nvContentPartPr>
              <p14:xfrm>
                <a:off x="4698733" y="4062893"/>
                <a:ext cx="106200" cy="132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764F24E-F97A-4E47-9622-9802BF7AF47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83613" y="4047413"/>
                  <a:ext cx="13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ADE048E-F00C-D940-94A1-1A390A4F248F}"/>
                    </a:ext>
                  </a:extLst>
                </p14:cNvPr>
                <p14:cNvContentPartPr/>
                <p14:nvPr/>
              </p14:nvContentPartPr>
              <p14:xfrm>
                <a:off x="4804573" y="4094573"/>
                <a:ext cx="42840" cy="69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ADE048E-F00C-D940-94A1-1A390A4F248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89453" y="4079093"/>
                  <a:ext cx="73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F0580A7-C871-724E-B159-C331D309CFBB}"/>
                    </a:ext>
                  </a:extLst>
                </p14:cNvPr>
                <p14:cNvContentPartPr/>
                <p14:nvPr/>
              </p14:nvContentPartPr>
              <p14:xfrm>
                <a:off x="4783333" y="3856253"/>
                <a:ext cx="58680" cy="37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F0580A7-C871-724E-B159-C331D309CFB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68213" y="3841133"/>
                  <a:ext cx="88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DC7D928-A7FB-0044-95C6-A9F16383D9C8}"/>
                    </a:ext>
                  </a:extLst>
                </p14:cNvPr>
                <p14:cNvContentPartPr/>
                <p14:nvPr/>
              </p14:nvContentPartPr>
              <p14:xfrm>
                <a:off x="4841653" y="3835373"/>
                <a:ext cx="69120" cy="328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DC7D928-A7FB-0044-95C6-A9F16383D9C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26533" y="3819893"/>
                  <a:ext cx="99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BDBC739-457A-2748-84A7-5BA777203736}"/>
                    </a:ext>
                  </a:extLst>
                </p14:cNvPr>
                <p14:cNvContentPartPr/>
                <p14:nvPr/>
              </p14:nvContentPartPr>
              <p14:xfrm>
                <a:off x="4741213" y="3994133"/>
                <a:ext cx="264960" cy="21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BDBC739-457A-2748-84A7-5BA77720373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25733" y="3978653"/>
                  <a:ext cx="29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ED5AF6C-E0D4-2240-892F-8D0A38AF3F98}"/>
                    </a:ext>
                  </a:extLst>
                </p14:cNvPr>
                <p14:cNvContentPartPr/>
                <p14:nvPr/>
              </p14:nvContentPartPr>
              <p14:xfrm>
                <a:off x="4968733" y="4047053"/>
                <a:ext cx="37440" cy="95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ED5AF6C-E0D4-2240-892F-8D0A38AF3F9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953613" y="4031573"/>
                  <a:ext cx="68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F7EA870-0243-AD46-8334-E1471D81B693}"/>
                    </a:ext>
                  </a:extLst>
                </p14:cNvPr>
                <p14:cNvContentPartPr/>
                <p14:nvPr/>
              </p14:nvContentPartPr>
              <p14:xfrm>
                <a:off x="4957933" y="3845813"/>
                <a:ext cx="32040" cy="79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F7EA870-0243-AD46-8334-E1471D81B69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942813" y="3830693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BABAEC2-479B-E642-AF62-DD35CF0F1B2B}"/>
                    </a:ext>
                  </a:extLst>
                </p14:cNvPr>
                <p14:cNvContentPartPr/>
                <p14:nvPr/>
              </p14:nvContentPartPr>
              <p14:xfrm>
                <a:off x="5074573" y="4020413"/>
                <a:ext cx="349560" cy="12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BABAEC2-479B-E642-AF62-DD35CF0F1B2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59453" y="4005293"/>
                  <a:ext cx="380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909352E-8BF9-9F47-A12C-6315992ACD20}"/>
                    </a:ext>
                  </a:extLst>
                </p14:cNvPr>
                <p14:cNvContentPartPr/>
                <p14:nvPr/>
              </p14:nvContentPartPr>
              <p14:xfrm>
                <a:off x="4984573" y="4285013"/>
                <a:ext cx="212040" cy="127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909352E-8BF9-9F47-A12C-6315992ACD2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69453" y="4269893"/>
                  <a:ext cx="242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2734D05-5348-5941-83C2-8D86CDAE30E2}"/>
                    </a:ext>
                  </a:extLst>
                </p14:cNvPr>
                <p14:cNvContentPartPr/>
                <p14:nvPr/>
              </p14:nvContentPartPr>
              <p14:xfrm>
                <a:off x="5159173" y="4189613"/>
                <a:ext cx="90360" cy="233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2734D05-5348-5941-83C2-8D86CDAE30E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44053" y="4174493"/>
                  <a:ext cx="120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7A790D0-C9DA-E24A-882B-47657089C9D7}"/>
                    </a:ext>
                  </a:extLst>
                </p14:cNvPr>
                <p14:cNvContentPartPr/>
                <p14:nvPr/>
              </p14:nvContentPartPr>
              <p14:xfrm>
                <a:off x="4550773" y="4247933"/>
                <a:ext cx="608760" cy="58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7A790D0-C9DA-E24A-882B-47657089C9D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35293" y="4232813"/>
                  <a:ext cx="639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71DBBA6-5197-5B4C-B52D-E837624E1804}"/>
                    </a:ext>
                  </a:extLst>
                </p14:cNvPr>
                <p14:cNvContentPartPr/>
                <p14:nvPr/>
              </p14:nvContentPartPr>
              <p14:xfrm>
                <a:off x="5000413" y="4512533"/>
                <a:ext cx="820440" cy="95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71DBBA6-5197-5B4C-B52D-E837624E180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85293" y="4497413"/>
                  <a:ext cx="8510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8E1F33D-5084-084C-80F9-FDACA020A868}"/>
                  </a:ext>
                </a:extLst>
              </p14:cNvPr>
              <p14:cNvContentPartPr/>
              <p14:nvPr/>
            </p14:nvContentPartPr>
            <p14:xfrm>
              <a:off x="1484200" y="4380700"/>
              <a:ext cx="792180" cy="518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8E1F33D-5084-084C-80F9-FDACA020A86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468731" y="4365220"/>
                <a:ext cx="822399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8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D30-68F0-7442-97C8-D0AC389F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Precision-Recall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70EA-1202-D343-BC5E-2992F225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75539" cy="1202531"/>
          </a:xfrm>
        </p:spPr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C00000"/>
                </a:solidFill>
              </a:rPr>
              <a:t>low prevalence </a:t>
            </a:r>
            <a:r>
              <a:rPr lang="en-US" dirty="0"/>
              <a:t>of class to detect (</a:t>
            </a:r>
            <a:r>
              <a:rPr lang="en-US" b="1" dirty="0">
                <a:solidFill>
                  <a:srgbClr val="C00000"/>
                </a:solidFill>
              </a:rPr>
              <a:t>lots of negative examples</a:t>
            </a:r>
            <a:r>
              <a:rPr lang="en-US" dirty="0"/>
              <a:t>)</a:t>
            </a:r>
          </a:p>
          <a:p>
            <a:r>
              <a:rPr lang="en-US" dirty="0"/>
              <a:t>Even a very low false positive rate can result in poor positive predictive value.</a:t>
            </a:r>
          </a:p>
          <a:p>
            <a:r>
              <a:rPr lang="en-US" dirty="0"/>
              <a:t>A significant fraction of positive tests can thus be bogus (</a:t>
            </a:r>
            <a:r>
              <a:rPr lang="en-US" b="1">
                <a:solidFill>
                  <a:srgbClr val="C00000"/>
                </a:solidFill>
              </a:rPr>
              <a:t>low precision</a:t>
            </a:r>
            <a:r>
              <a:rPr lang="en-US"/>
              <a:t>).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A8C13F4-862D-6D41-96FE-F86416183A96}"/>
                  </a:ext>
                </a:extLst>
              </p14:cNvPr>
              <p14:cNvContentPartPr/>
              <p14:nvPr/>
            </p14:nvContentPartPr>
            <p14:xfrm>
              <a:off x="6006780" y="2789185"/>
              <a:ext cx="8100" cy="16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A8C13F4-862D-6D41-96FE-F86416183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637" y="2773705"/>
                <a:ext cx="37683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C388A1-6AA2-8F4F-A580-B7C8C59C57A7}"/>
              </a:ext>
            </a:extLst>
          </p:cNvPr>
          <p:cNvGrpSpPr/>
          <p:nvPr/>
        </p:nvGrpSpPr>
        <p:grpSpPr>
          <a:xfrm>
            <a:off x="4221000" y="2507575"/>
            <a:ext cx="4597750" cy="711315"/>
            <a:chOff x="5628000" y="3343433"/>
            <a:chExt cx="6130333" cy="94842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BBDF329-8F1A-FE49-BB00-65B48167F909}"/>
                </a:ext>
              </a:extLst>
            </p:cNvPr>
            <p:cNvGrpSpPr/>
            <p:nvPr/>
          </p:nvGrpSpPr>
          <p:grpSpPr>
            <a:xfrm>
              <a:off x="5628000" y="3375113"/>
              <a:ext cx="2132640" cy="587520"/>
              <a:chOff x="5628000" y="3375113"/>
              <a:chExt cx="2132640" cy="58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4CE9BE2-F967-2F47-8D9E-DE4F9EDA1BD6}"/>
                      </a:ext>
                    </a:extLst>
                  </p14:cNvPr>
                  <p14:cNvContentPartPr/>
                  <p14:nvPr/>
                </p14:nvContentPartPr>
                <p14:xfrm>
                  <a:off x="5628000" y="3456833"/>
                  <a:ext cx="42840" cy="405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4CE9BE2-F967-2F47-8D9E-DE4F9EDA1BD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612520" y="3441713"/>
                    <a:ext cx="73080" cy="43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FAB3F41-BD59-3047-8757-C8EC320A6A86}"/>
                      </a:ext>
                    </a:extLst>
                  </p14:cNvPr>
                  <p14:cNvContentPartPr/>
                  <p14:nvPr/>
                </p14:nvContentPartPr>
                <p14:xfrm>
                  <a:off x="5738880" y="3544313"/>
                  <a:ext cx="163800" cy="2325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FAB3F41-BD59-3047-8757-C8EC320A6A8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23760" y="3529193"/>
                    <a:ext cx="19440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A7AF7FE-19A4-574B-AA7E-F1C0D346D006}"/>
                      </a:ext>
                    </a:extLst>
                  </p14:cNvPr>
                  <p14:cNvContentPartPr/>
                  <p14:nvPr/>
                </p14:nvContentPartPr>
                <p14:xfrm>
                  <a:off x="5977200" y="3475553"/>
                  <a:ext cx="180360" cy="2120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A7AF7FE-19A4-574B-AA7E-F1C0D346D00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61720" y="3460433"/>
                    <a:ext cx="2106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9508E4A-E4E2-4B46-81D1-9AFB2752D209}"/>
                      </a:ext>
                    </a:extLst>
                  </p14:cNvPr>
                  <p14:cNvContentPartPr/>
                  <p14:nvPr/>
                </p14:nvContentPartPr>
                <p14:xfrm>
                  <a:off x="6575160" y="3608393"/>
                  <a:ext cx="79200" cy="3542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9508E4A-E4E2-4B46-81D1-9AFB2752D20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559680" y="3593273"/>
                    <a:ext cx="109800" cy="38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37D7B3B-E026-5042-B867-2509837916ED}"/>
                      </a:ext>
                    </a:extLst>
                  </p14:cNvPr>
                  <p14:cNvContentPartPr/>
                  <p14:nvPr/>
                </p14:nvContentPartPr>
                <p14:xfrm>
                  <a:off x="6538080" y="3375113"/>
                  <a:ext cx="1222560" cy="570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37D7B3B-E026-5042-B867-2509837916E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522600" y="3359993"/>
                    <a:ext cx="1253160" cy="60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8A2182D-7E95-D641-BAE8-BEFFE9244598}"/>
                      </a:ext>
                    </a:extLst>
                  </p14:cNvPr>
                  <p14:cNvContentPartPr/>
                  <p14:nvPr/>
                </p14:nvContentPartPr>
                <p14:xfrm>
                  <a:off x="6220560" y="3518033"/>
                  <a:ext cx="132480" cy="2912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8A2182D-7E95-D641-BAE8-BEFFE9244598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210480" y="3507953"/>
                    <a:ext cx="153000" cy="311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4C9AC7-A12B-0E4D-9AC0-CA70C5FCC6AB}"/>
                    </a:ext>
                  </a:extLst>
                </p14:cNvPr>
                <p14:cNvContentPartPr/>
                <p14:nvPr/>
              </p14:nvContentPartPr>
              <p14:xfrm>
                <a:off x="7977360" y="3486353"/>
                <a:ext cx="73044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4C9AC7-A12B-0E4D-9AC0-CA70C5FCC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6925" y="3475913"/>
                  <a:ext cx="750590" cy="237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9A2F428-FCD5-C640-8199-7EA086C398A5}"/>
                </a:ext>
              </a:extLst>
            </p:cNvPr>
            <p:cNvGrpSpPr/>
            <p:nvPr/>
          </p:nvGrpSpPr>
          <p:grpSpPr>
            <a:xfrm>
              <a:off x="9073200" y="3343433"/>
              <a:ext cx="2455200" cy="450360"/>
              <a:chOff x="9073200" y="3343433"/>
              <a:chExt cx="2455200" cy="450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66FC923C-566B-BF43-8445-8EDA018B06CE}"/>
                      </a:ext>
                    </a:extLst>
                  </p14:cNvPr>
                  <p14:cNvContentPartPr/>
                  <p14:nvPr/>
                </p14:nvContentPartPr>
                <p14:xfrm>
                  <a:off x="9073200" y="3343433"/>
                  <a:ext cx="227160" cy="41832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66FC923C-566B-BF43-8445-8EDA018B06CE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9063120" y="3333353"/>
                    <a:ext cx="247680" cy="43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DAFAC7FD-C182-DD4E-9CB3-FB8B1F296D86}"/>
                      </a:ext>
                    </a:extLst>
                  </p14:cNvPr>
                  <p14:cNvContentPartPr/>
                  <p14:nvPr/>
                </p14:nvContentPartPr>
                <p14:xfrm>
                  <a:off x="9347880" y="3412193"/>
                  <a:ext cx="201600" cy="30744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DAFAC7FD-C182-DD4E-9CB3-FB8B1F296D8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337800" y="3402113"/>
                    <a:ext cx="221760" cy="32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7EF4CC1-5C85-EE41-BF45-0FD02CF14002}"/>
                      </a:ext>
                    </a:extLst>
                  </p14:cNvPr>
                  <p14:cNvContentPartPr/>
                  <p14:nvPr/>
                </p14:nvContentPartPr>
                <p14:xfrm>
                  <a:off x="9591240" y="3465113"/>
                  <a:ext cx="222480" cy="2595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7EF4CC1-5C85-EE41-BF45-0FD02CF14002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581160" y="3455033"/>
                    <a:ext cx="24300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B4DF4EF-F2BB-F44A-B3BD-DFF93F191B5B}"/>
                      </a:ext>
                    </a:extLst>
                  </p14:cNvPr>
                  <p14:cNvContentPartPr/>
                  <p14:nvPr/>
                </p14:nvContentPartPr>
                <p14:xfrm>
                  <a:off x="10167960" y="3454673"/>
                  <a:ext cx="1185840" cy="3391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B4DF4EF-F2BB-F44A-B3BD-DFF93F191B5B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157880" y="3444233"/>
                    <a:ext cx="1206000" cy="35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6DB44A6C-3FF6-1444-84A0-F009C5AF899E}"/>
                      </a:ext>
                    </a:extLst>
                  </p14:cNvPr>
                  <p14:cNvContentPartPr/>
                  <p14:nvPr/>
                </p14:nvContentPartPr>
                <p14:xfrm>
                  <a:off x="11173440" y="3602633"/>
                  <a:ext cx="354960" cy="478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6DB44A6C-3FF6-1444-84A0-F009C5AF899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163360" y="3592553"/>
                    <a:ext cx="375120" cy="68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66B872D-9300-0942-85B9-43D069ED444A}"/>
                </a:ext>
              </a:extLst>
            </p:cNvPr>
            <p:cNvGrpSpPr/>
            <p:nvPr/>
          </p:nvGrpSpPr>
          <p:grpSpPr>
            <a:xfrm>
              <a:off x="9434893" y="3994853"/>
              <a:ext cx="349200" cy="238320"/>
              <a:chOff x="9434893" y="3994853"/>
              <a:chExt cx="349200" cy="23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B68F98B7-3901-BB4D-8474-BA5CDF5DED33}"/>
                      </a:ext>
                    </a:extLst>
                  </p14:cNvPr>
                  <p14:cNvContentPartPr/>
                  <p14:nvPr/>
                </p14:nvContentPartPr>
                <p14:xfrm>
                  <a:off x="9434893" y="3994853"/>
                  <a:ext cx="5760" cy="23832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B68F98B7-3901-BB4D-8474-BA5CDF5DED3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424813" y="3984773"/>
                    <a:ext cx="2592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78D09CA0-7860-F04B-83EA-F0B534C3E3EA}"/>
                      </a:ext>
                    </a:extLst>
                  </p14:cNvPr>
                  <p14:cNvContentPartPr/>
                  <p14:nvPr/>
                </p14:nvContentPartPr>
                <p14:xfrm>
                  <a:off x="9546133" y="4016093"/>
                  <a:ext cx="237960" cy="1954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78D09CA0-7860-F04B-83EA-F0B534C3E3E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536053" y="4006013"/>
                    <a:ext cx="258120" cy="21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8F70755-F84A-CB4B-B4DA-8C7194AB89ED}"/>
                </a:ext>
              </a:extLst>
            </p:cNvPr>
            <p:cNvGrpSpPr/>
            <p:nvPr/>
          </p:nvGrpSpPr>
          <p:grpSpPr>
            <a:xfrm>
              <a:off x="10133293" y="3973973"/>
              <a:ext cx="1625040" cy="317880"/>
              <a:chOff x="10133293" y="3973973"/>
              <a:chExt cx="162504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93914817-C254-0745-A990-E5EB618D099F}"/>
                      </a:ext>
                    </a:extLst>
                  </p14:cNvPr>
                  <p14:cNvContentPartPr/>
                  <p14:nvPr/>
                </p14:nvContentPartPr>
                <p14:xfrm>
                  <a:off x="10175773" y="4143893"/>
                  <a:ext cx="26640" cy="579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93914817-C254-0745-A990-E5EB618D099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0165693" y="4133813"/>
                    <a:ext cx="4716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4CE826C-741D-D74F-B897-B83664E44537}"/>
                      </a:ext>
                    </a:extLst>
                  </p14:cNvPr>
                  <p14:cNvContentPartPr/>
                  <p14:nvPr/>
                </p14:nvContentPartPr>
                <p14:xfrm>
                  <a:off x="10133293" y="3973973"/>
                  <a:ext cx="47880" cy="1008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4CE826C-741D-D74F-B897-B83664E4453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0123213" y="3963893"/>
                    <a:ext cx="680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BC8C2E2F-A7C2-C448-828A-08B5E6B97ECD}"/>
                      </a:ext>
                    </a:extLst>
                  </p14:cNvPr>
                  <p14:cNvContentPartPr/>
                  <p14:nvPr/>
                </p14:nvContentPartPr>
                <p14:xfrm>
                  <a:off x="10281613" y="4137773"/>
                  <a:ext cx="143280" cy="10620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BC8C2E2F-A7C2-C448-828A-08B5E6B97ECD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0271533" y="4127693"/>
                    <a:ext cx="16344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A2E7870D-4A18-AA4F-9FD2-8722CAF9F52E}"/>
                      </a:ext>
                    </a:extLst>
                  </p14:cNvPr>
                  <p14:cNvContentPartPr/>
                  <p14:nvPr/>
                </p14:nvContentPartPr>
                <p14:xfrm>
                  <a:off x="10493293" y="4011053"/>
                  <a:ext cx="1000440" cy="2808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A2E7870D-4A18-AA4F-9FD2-8722CAF9F52E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483213" y="4000973"/>
                    <a:ext cx="102060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3DE08620-0F5C-CA42-83BA-7913CE998A25}"/>
                      </a:ext>
                    </a:extLst>
                  </p14:cNvPr>
                  <p14:cNvContentPartPr/>
                  <p14:nvPr/>
                </p14:nvContentPartPr>
                <p14:xfrm>
                  <a:off x="11371693" y="4127333"/>
                  <a:ext cx="386640" cy="266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3DE08620-0F5C-CA42-83BA-7913CE998A2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1361613" y="4117253"/>
                    <a:ext cx="406800" cy="47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055BFBD-8A20-314F-9E03-C93D47C7FC9A}"/>
              </a:ext>
            </a:extLst>
          </p:cNvPr>
          <p:cNvGrpSpPr/>
          <p:nvPr/>
        </p:nvGrpSpPr>
        <p:grpSpPr>
          <a:xfrm>
            <a:off x="5575780" y="4766530"/>
            <a:ext cx="2099790" cy="325350"/>
            <a:chOff x="7434373" y="6355373"/>
            <a:chExt cx="27997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298DB7C-C58C-6A43-A6BD-F0B9611F55F3}"/>
                    </a:ext>
                  </a:extLst>
                </p14:cNvPr>
                <p14:cNvContentPartPr/>
                <p14:nvPr/>
              </p14:nvContentPartPr>
              <p14:xfrm>
                <a:off x="7434373" y="6365813"/>
                <a:ext cx="513720" cy="274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298DB7C-C58C-6A43-A6BD-F0B9611F55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19253" y="6350693"/>
                  <a:ext cx="544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3BA92A2-4C4F-FC45-A342-4D1AC2B556C0}"/>
                    </a:ext>
                  </a:extLst>
                </p14:cNvPr>
                <p14:cNvContentPartPr/>
                <p14:nvPr/>
              </p14:nvContentPartPr>
              <p14:xfrm>
                <a:off x="7905253" y="6371213"/>
                <a:ext cx="688320" cy="296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3BA92A2-4C4F-FC45-A342-4D1AC2B556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90133" y="6355733"/>
                  <a:ext cx="718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A0D50C5-4BBE-2C45-8B49-3DF7657F3D4D}"/>
                    </a:ext>
                  </a:extLst>
                </p14:cNvPr>
                <p14:cNvContentPartPr/>
                <p14:nvPr/>
              </p14:nvContentPartPr>
              <p14:xfrm>
                <a:off x="8704453" y="6529973"/>
                <a:ext cx="137880" cy="5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A0D50C5-4BBE-2C45-8B49-3DF7657F3D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89333" y="6514493"/>
                  <a:ext cx="168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F8F5FB-D445-B748-AB6B-F4280FED8589}"/>
                    </a:ext>
                  </a:extLst>
                </p14:cNvPr>
                <p14:cNvContentPartPr/>
                <p14:nvPr/>
              </p14:nvContentPartPr>
              <p14:xfrm>
                <a:off x="8751973" y="6598733"/>
                <a:ext cx="127440" cy="16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F8F5FB-D445-B748-AB6B-F4280FED858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36853" y="6583253"/>
                  <a:ext cx="157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8C0F3B7-AFFC-474B-BF38-A66932E81FF3}"/>
                    </a:ext>
                  </a:extLst>
                </p14:cNvPr>
                <p14:cNvContentPartPr/>
                <p14:nvPr/>
              </p14:nvContentPartPr>
              <p14:xfrm>
                <a:off x="9090733" y="6376253"/>
                <a:ext cx="111600" cy="111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8C0F3B7-AFFC-474B-BF38-A66932E81F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75613" y="6361133"/>
                  <a:ext cx="14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285961A-A6E0-5641-94A5-394FE1AE92D5}"/>
                    </a:ext>
                  </a:extLst>
                </p14:cNvPr>
                <p14:cNvContentPartPr/>
                <p14:nvPr/>
              </p14:nvContentPartPr>
              <p14:xfrm>
                <a:off x="9132853" y="6371213"/>
                <a:ext cx="137880" cy="37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285961A-A6E0-5641-94A5-394FE1AE92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17373" y="6355733"/>
                  <a:ext cx="168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40D9449-7E19-A244-AF91-8891C2E35555}"/>
                    </a:ext>
                  </a:extLst>
                </p14:cNvPr>
                <p14:cNvContentPartPr/>
                <p14:nvPr/>
              </p14:nvContentPartPr>
              <p14:xfrm>
                <a:off x="9328693" y="6355373"/>
                <a:ext cx="111600" cy="10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40D9449-7E19-A244-AF91-8891C2E355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13573" y="6339893"/>
                  <a:ext cx="14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D1A083F-7F88-4040-9C65-AB7DFD253877}"/>
                    </a:ext>
                  </a:extLst>
                </p14:cNvPr>
                <p14:cNvContentPartPr/>
                <p14:nvPr/>
              </p14:nvContentPartPr>
              <p14:xfrm>
                <a:off x="9413653" y="6376253"/>
                <a:ext cx="159120" cy="317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D1A083F-7F88-4040-9C65-AB7DFD2538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98173" y="6361133"/>
                  <a:ext cx="1897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EAAC07C-48BD-3D4C-B12A-007FBAB83067}"/>
                    </a:ext>
                  </a:extLst>
                </p14:cNvPr>
                <p14:cNvContentPartPr/>
                <p14:nvPr/>
              </p14:nvContentPartPr>
              <p14:xfrm>
                <a:off x="9529933" y="6561653"/>
                <a:ext cx="108720" cy="12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EAAC07C-48BD-3D4C-B12A-007FBAB830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14813" y="6546533"/>
                  <a:ext cx="13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560B1AC-9E6C-D946-AD89-CAEEDEFEE227}"/>
                    </a:ext>
                  </a:extLst>
                </p14:cNvPr>
                <p14:cNvContentPartPr/>
                <p14:nvPr/>
              </p14:nvContentPartPr>
              <p14:xfrm>
                <a:off x="9577453" y="6545813"/>
                <a:ext cx="111600" cy="42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560B1AC-9E6C-D946-AD89-CAEEDEFEE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62333" y="653033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C2D586D-246A-AC43-8278-320225B97114}"/>
                    </a:ext>
                  </a:extLst>
                </p14:cNvPr>
                <p14:cNvContentPartPr/>
                <p14:nvPr/>
              </p14:nvContentPartPr>
              <p14:xfrm>
                <a:off x="9720373" y="6529973"/>
                <a:ext cx="132480" cy="19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C2D586D-246A-AC43-8278-320225B97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05253" y="6514493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2FB9472-5AEE-7941-A213-F3C820F1F3EA}"/>
                    </a:ext>
                  </a:extLst>
                </p14:cNvPr>
                <p14:cNvContentPartPr/>
                <p14:nvPr/>
              </p14:nvContentPartPr>
              <p14:xfrm>
                <a:off x="8826493" y="6757133"/>
                <a:ext cx="127440" cy="32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2FB9472-5AEE-7941-A213-F3C820F1F3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11013" y="6742013"/>
                  <a:ext cx="157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AF6EE13-2E3F-AF4E-A04A-34111C483C17}"/>
                    </a:ext>
                  </a:extLst>
                </p14:cNvPr>
                <p14:cNvContentPartPr/>
                <p14:nvPr/>
              </p14:nvContentPartPr>
              <p14:xfrm>
                <a:off x="10032493" y="6466973"/>
                <a:ext cx="169560" cy="89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AF6EE13-2E3F-AF4E-A04A-34111C483C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17373" y="6451853"/>
                  <a:ext cx="200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3D8669A-14B6-214C-A72F-27CF6AB1B8FA}"/>
                    </a:ext>
                  </a:extLst>
                </p14:cNvPr>
                <p14:cNvContentPartPr/>
                <p14:nvPr/>
              </p14:nvContentPartPr>
              <p14:xfrm>
                <a:off x="10085413" y="6582893"/>
                <a:ext cx="148680" cy="32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3D8669A-14B6-214C-A72F-27CF6AB1B8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70293" y="6567413"/>
                  <a:ext cx="1789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10939D2-11CB-6B47-B01F-208EA6EAFD2E}"/>
              </a:ext>
            </a:extLst>
          </p:cNvPr>
          <p:cNvGrpSpPr/>
          <p:nvPr/>
        </p:nvGrpSpPr>
        <p:grpSpPr>
          <a:xfrm>
            <a:off x="7901560" y="4742500"/>
            <a:ext cx="555930" cy="282150"/>
            <a:chOff x="10535413" y="6323333"/>
            <a:chExt cx="74124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D3CA2EC-5BB1-214F-A241-97F3B035EAC6}"/>
                    </a:ext>
                  </a:extLst>
                </p14:cNvPr>
                <p14:cNvContentPartPr/>
                <p14:nvPr/>
              </p14:nvContentPartPr>
              <p14:xfrm>
                <a:off x="10535413" y="6361133"/>
                <a:ext cx="148680" cy="3301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D3CA2EC-5BB1-214F-A241-97F3B035EA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9933" y="6346013"/>
                  <a:ext cx="178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1EF7DCA-1195-F748-A305-07D49DEAA7FB}"/>
                    </a:ext>
                  </a:extLst>
                </p14:cNvPr>
                <p14:cNvContentPartPr/>
                <p14:nvPr/>
              </p14:nvContentPartPr>
              <p14:xfrm>
                <a:off x="10757533" y="6418733"/>
                <a:ext cx="153720" cy="216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1EF7DCA-1195-F748-A305-07D49DEAA7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42413" y="6403613"/>
                  <a:ext cx="184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97D9B3B-92DC-E84F-9192-895B05F918C5}"/>
                    </a:ext>
                  </a:extLst>
                </p14:cNvPr>
                <p14:cNvContentPartPr/>
                <p14:nvPr/>
              </p14:nvContentPartPr>
              <p14:xfrm>
                <a:off x="10895053" y="6324053"/>
                <a:ext cx="122040" cy="163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97D9B3B-92DC-E84F-9192-895B05F918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79933" y="6308933"/>
                  <a:ext cx="152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38011FD-8603-9448-8D40-E1F39A870432}"/>
                    </a:ext>
                  </a:extLst>
                </p14:cNvPr>
                <p14:cNvContentPartPr/>
                <p14:nvPr/>
              </p14:nvContentPartPr>
              <p14:xfrm>
                <a:off x="11032573" y="6323333"/>
                <a:ext cx="137880" cy="3762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38011FD-8603-9448-8D40-E1F39A8704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17453" y="6308213"/>
                  <a:ext cx="168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D9A82D5-4F84-6E48-B977-220B6C0B9E5C}"/>
                    </a:ext>
                  </a:extLst>
                </p14:cNvPr>
                <p14:cNvContentPartPr/>
                <p14:nvPr/>
              </p14:nvContentPartPr>
              <p14:xfrm>
                <a:off x="11096293" y="6514133"/>
                <a:ext cx="180360" cy="164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D9A82D5-4F84-6E48-B977-220B6C0B9E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80813" y="6498653"/>
                  <a:ext cx="2106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577D1FE-B332-5440-82F2-0CB5B558F1C3}"/>
                  </a:ext>
                </a:extLst>
              </p14:cNvPr>
              <p14:cNvContentPartPr/>
              <p14:nvPr/>
            </p14:nvContentPartPr>
            <p14:xfrm>
              <a:off x="4960720" y="4810000"/>
              <a:ext cx="492480" cy="12339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577D1FE-B332-5440-82F2-0CB5B558F1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45240" y="4794531"/>
                <a:ext cx="523080" cy="153968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B39B886-324B-B24B-9ABF-6534C96AECFB}"/>
              </a:ext>
            </a:extLst>
          </p:cNvPr>
          <p:cNvGrpSpPr/>
          <p:nvPr/>
        </p:nvGrpSpPr>
        <p:grpSpPr>
          <a:xfrm>
            <a:off x="2599300" y="2932960"/>
            <a:ext cx="4703400" cy="1936980"/>
            <a:chOff x="3465733" y="3910613"/>
            <a:chExt cx="6271200" cy="25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0C890D3-E5F4-AA47-BFA8-C7E917D56AA5}"/>
                    </a:ext>
                  </a:extLst>
                </p14:cNvPr>
                <p14:cNvContentPartPr/>
                <p14:nvPr/>
              </p14:nvContentPartPr>
              <p14:xfrm>
                <a:off x="5111293" y="6344573"/>
                <a:ext cx="74520" cy="14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0C890D3-E5F4-AA47-BFA8-C7E917D56A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95738" y="6329055"/>
                  <a:ext cx="105269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3A0ACF3-EE7D-5246-A407-D5E6FBD58B2E}"/>
                    </a:ext>
                  </a:extLst>
                </p14:cNvPr>
                <p14:cNvContentPartPr/>
                <p14:nvPr/>
              </p14:nvContentPartPr>
              <p14:xfrm>
                <a:off x="6291373" y="4254413"/>
                <a:ext cx="79560" cy="302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3A0ACF3-EE7D-5246-A407-D5E6FBD58B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75893" y="4238915"/>
                  <a:ext cx="110160" cy="3326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7C4B0A-7583-1E41-92B4-06643FC0A634}"/>
                    </a:ext>
                  </a:extLst>
                </p14:cNvPr>
                <p14:cNvContentPartPr/>
                <p14:nvPr/>
              </p14:nvContentPartPr>
              <p14:xfrm>
                <a:off x="8233573" y="4291493"/>
                <a:ext cx="286200" cy="326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7C4B0A-7583-1E41-92B4-06643FC0A63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13053" y="4270950"/>
                  <a:ext cx="326880" cy="366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E9570AF-2750-D24E-9419-029050C31632}"/>
                    </a:ext>
                  </a:extLst>
                </p14:cNvPr>
                <p14:cNvContentPartPr/>
                <p14:nvPr/>
              </p14:nvContentPartPr>
              <p14:xfrm>
                <a:off x="8762773" y="4318133"/>
                <a:ext cx="63720" cy="270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E9570AF-2750-D24E-9419-029050C316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42253" y="4297613"/>
                  <a:ext cx="104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F58DE81-5393-0645-9B78-EDA02745A42D}"/>
                    </a:ext>
                  </a:extLst>
                </p14:cNvPr>
                <p14:cNvContentPartPr/>
                <p14:nvPr/>
              </p14:nvContentPartPr>
              <p14:xfrm>
                <a:off x="9021973" y="4307333"/>
                <a:ext cx="201600" cy="185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F58DE81-5393-0645-9B78-EDA02745A4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01453" y="4286813"/>
                  <a:ext cx="24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AF16B0-0CBA-8047-A225-8DC5407EFBC2}"/>
                    </a:ext>
                  </a:extLst>
                </p14:cNvPr>
                <p14:cNvContentPartPr/>
                <p14:nvPr/>
              </p14:nvContentPartPr>
              <p14:xfrm>
                <a:off x="9164893" y="4307333"/>
                <a:ext cx="572040" cy="518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AF16B0-0CBA-8047-A225-8DC5407EFB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44373" y="4286799"/>
                  <a:ext cx="612720" cy="559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8F6AD15-46B9-7044-9F8B-EF9D21E90647}"/>
                    </a:ext>
                  </a:extLst>
                </p14:cNvPr>
                <p14:cNvContentPartPr/>
                <p14:nvPr/>
              </p14:nvContentPartPr>
              <p14:xfrm>
                <a:off x="3465733" y="5619533"/>
                <a:ext cx="190800" cy="63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8F6AD15-46B9-7044-9F8B-EF9D21E906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50253" y="5604053"/>
                  <a:ext cx="22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9AAFD8F-58F7-9C4C-9A26-C21D6B53C193}"/>
                    </a:ext>
                  </a:extLst>
                </p14:cNvPr>
                <p14:cNvContentPartPr/>
                <p14:nvPr/>
              </p14:nvContentPartPr>
              <p14:xfrm>
                <a:off x="7444813" y="3910613"/>
                <a:ext cx="32040" cy="290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9AAFD8F-58F7-9C4C-9A26-C21D6B53C1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24293" y="3890093"/>
                  <a:ext cx="727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D631F5-61CF-8B43-BA05-262664604E87}"/>
              </a:ext>
            </a:extLst>
          </p:cNvPr>
          <p:cNvGrpSpPr/>
          <p:nvPr/>
        </p:nvGrpSpPr>
        <p:grpSpPr>
          <a:xfrm>
            <a:off x="2608615" y="2864330"/>
            <a:ext cx="5144310" cy="1900800"/>
            <a:chOff x="3512533" y="3863453"/>
            <a:chExt cx="6859080" cy="253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4BBE5D-7851-2347-A948-13920DC98BD9}"/>
                    </a:ext>
                  </a:extLst>
                </p14:cNvPr>
                <p14:cNvContentPartPr/>
                <p14:nvPr/>
              </p14:nvContentPartPr>
              <p14:xfrm>
                <a:off x="10101253" y="5180333"/>
                <a:ext cx="57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4BBE5D-7851-2347-A948-13920DC98B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85773" y="5164853"/>
                  <a:ext cx="36360" cy="3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D21612E-15E3-634D-8DDF-5305CFB260E9}"/>
                </a:ext>
              </a:extLst>
            </p:cNvPr>
            <p:cNvGrpSpPr/>
            <p:nvPr/>
          </p:nvGrpSpPr>
          <p:grpSpPr>
            <a:xfrm>
              <a:off x="6714733" y="4916093"/>
              <a:ext cx="565920" cy="233280"/>
              <a:chOff x="6714733" y="4916093"/>
              <a:chExt cx="565920" cy="23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88A15503-7A6D-F04F-814C-06856FF9B6A3}"/>
                      </a:ext>
                    </a:extLst>
                  </p14:cNvPr>
                  <p14:cNvContentPartPr/>
                  <p14:nvPr/>
                </p14:nvContentPartPr>
                <p14:xfrm>
                  <a:off x="6714733" y="4916093"/>
                  <a:ext cx="196200" cy="23328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88A15503-7A6D-F04F-814C-06856FF9B6A3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694213" y="4895573"/>
                    <a:ext cx="23688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2C45FEA6-B418-0C40-95A3-263FB0478123}"/>
                      </a:ext>
                    </a:extLst>
                  </p14:cNvPr>
                  <p14:cNvContentPartPr/>
                  <p14:nvPr/>
                </p14:nvContentPartPr>
                <p14:xfrm>
                  <a:off x="6751813" y="4931933"/>
                  <a:ext cx="312480" cy="6372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2C45FEA6-B418-0C40-95A3-263FB0478123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736693" y="4916453"/>
                    <a:ext cx="34308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112ADC00-7317-EE4E-88F0-5757B52C520E}"/>
                      </a:ext>
                    </a:extLst>
                  </p14:cNvPr>
                  <p14:cNvContentPartPr/>
                  <p14:nvPr/>
                </p14:nvContentPartPr>
                <p14:xfrm>
                  <a:off x="7138093" y="4963613"/>
                  <a:ext cx="142560" cy="12744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112ADC00-7317-EE4E-88F0-5757B52C520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7117573" y="4943093"/>
                    <a:ext cx="183600" cy="168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AC6D4B6-57A1-7841-8860-CEB4922230EA}"/>
                </a:ext>
              </a:extLst>
            </p:cNvPr>
            <p:cNvGrpSpPr/>
            <p:nvPr/>
          </p:nvGrpSpPr>
          <p:grpSpPr>
            <a:xfrm>
              <a:off x="8630293" y="5646173"/>
              <a:ext cx="766080" cy="370800"/>
              <a:chOff x="8630293" y="5646173"/>
              <a:chExt cx="76608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C09FCFAD-497B-704D-9CDF-E5623BD266E1}"/>
                      </a:ext>
                    </a:extLst>
                  </p14:cNvPr>
                  <p14:cNvContentPartPr/>
                  <p14:nvPr/>
                </p14:nvContentPartPr>
                <p14:xfrm>
                  <a:off x="8630293" y="5646173"/>
                  <a:ext cx="196200" cy="37080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C09FCFAD-497B-704D-9CDF-E5623BD266E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615173" y="5631053"/>
                    <a:ext cx="226800" cy="40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411A5576-2F28-7C46-B91D-899265805863}"/>
                      </a:ext>
                    </a:extLst>
                  </p14:cNvPr>
                  <p14:cNvContentPartPr/>
                  <p14:nvPr/>
                </p14:nvContentPartPr>
                <p14:xfrm>
                  <a:off x="8979493" y="5689013"/>
                  <a:ext cx="148680" cy="2538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411A5576-2F28-7C46-B91D-89926580586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8964373" y="5673893"/>
                    <a:ext cx="17892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0B5F10C3-A9FF-3949-A499-551B3CF6CA84}"/>
                      </a:ext>
                    </a:extLst>
                  </p14:cNvPr>
                  <p14:cNvContentPartPr/>
                  <p14:nvPr/>
                </p14:nvContentPartPr>
                <p14:xfrm>
                  <a:off x="9106573" y="5762453"/>
                  <a:ext cx="289800" cy="16920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0B5F10C3-A9FF-3949-A499-551B3CF6CA8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091453" y="5747333"/>
                    <a:ext cx="320040" cy="199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AD5DD1A-84F6-554C-A57A-CC8F437CB838}"/>
                </a:ext>
              </a:extLst>
            </p:cNvPr>
            <p:cNvGrpSpPr/>
            <p:nvPr/>
          </p:nvGrpSpPr>
          <p:grpSpPr>
            <a:xfrm>
              <a:off x="8667373" y="4916093"/>
              <a:ext cx="392040" cy="312480"/>
              <a:chOff x="8667373" y="4916093"/>
              <a:chExt cx="392040" cy="31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7BBBD6F-A04F-2048-8F89-05BBF961F032}"/>
                      </a:ext>
                    </a:extLst>
                  </p14:cNvPr>
                  <p14:cNvContentPartPr/>
                  <p14:nvPr/>
                </p14:nvContentPartPr>
                <p14:xfrm>
                  <a:off x="8699053" y="4916093"/>
                  <a:ext cx="217440" cy="3124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7BBBD6F-A04F-2048-8F89-05BBF961F032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688973" y="4905653"/>
                    <a:ext cx="23760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13CBDF7-0448-A847-8AA1-9D61113ACAB4}"/>
                      </a:ext>
                    </a:extLst>
                  </p14:cNvPr>
                  <p14:cNvContentPartPr/>
                  <p14:nvPr/>
                </p14:nvContentPartPr>
                <p14:xfrm>
                  <a:off x="8667373" y="4984853"/>
                  <a:ext cx="392040" cy="7452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13CBDF7-0448-A847-8AA1-9D61113ACAB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657293" y="4974773"/>
                    <a:ext cx="412200" cy="94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421D4EB-473B-8D44-A0E5-38482CD90694}"/>
                </a:ext>
              </a:extLst>
            </p:cNvPr>
            <p:cNvGrpSpPr/>
            <p:nvPr/>
          </p:nvGrpSpPr>
          <p:grpSpPr>
            <a:xfrm>
              <a:off x="6989773" y="5635733"/>
              <a:ext cx="497880" cy="270000"/>
              <a:chOff x="6989773" y="5635733"/>
              <a:chExt cx="49788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78A47B5A-B131-234D-90E0-F74BA11BA879}"/>
                      </a:ext>
                    </a:extLst>
                  </p14:cNvPr>
                  <p14:cNvContentPartPr/>
                  <p14:nvPr/>
                </p14:nvContentPartPr>
                <p14:xfrm>
                  <a:off x="6989773" y="5656613"/>
                  <a:ext cx="190800" cy="24912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78A47B5A-B131-234D-90E0-F74BA11BA879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979693" y="5646533"/>
                    <a:ext cx="21096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64D2FB44-E268-BE49-8310-B0242EFD244B}"/>
                      </a:ext>
                    </a:extLst>
                  </p14:cNvPr>
                  <p14:cNvContentPartPr/>
                  <p14:nvPr/>
                </p14:nvContentPartPr>
                <p14:xfrm>
                  <a:off x="7005613" y="5635733"/>
                  <a:ext cx="482040" cy="5868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64D2FB44-E268-BE49-8310-B0242EFD244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998053" y="5628173"/>
                    <a:ext cx="496800" cy="73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B17F636F-8F51-B345-9AFB-7C7A4F8E96E4}"/>
                </a:ext>
              </a:extLst>
            </p:cNvPr>
            <p:cNvGrpSpPr/>
            <p:nvPr/>
          </p:nvGrpSpPr>
          <p:grpSpPr>
            <a:xfrm>
              <a:off x="7508533" y="5905373"/>
              <a:ext cx="306720" cy="259560"/>
              <a:chOff x="7508533" y="5905373"/>
              <a:chExt cx="306720" cy="25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329DF97D-9DD4-4543-90C9-BB198BBBAAA2}"/>
                      </a:ext>
                    </a:extLst>
                  </p14:cNvPr>
                  <p14:cNvContentPartPr/>
                  <p14:nvPr/>
                </p14:nvContentPartPr>
                <p14:xfrm>
                  <a:off x="7508533" y="5910773"/>
                  <a:ext cx="174960" cy="21204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329DF97D-9DD4-4543-90C9-BB198BBBAAA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493413" y="5895653"/>
                    <a:ext cx="20556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DECD445C-4010-AC40-B927-4E6F1E9BD729}"/>
                      </a:ext>
                    </a:extLst>
                  </p14:cNvPr>
                  <p14:cNvContentPartPr/>
                  <p14:nvPr/>
                </p14:nvContentPartPr>
                <p14:xfrm>
                  <a:off x="7524373" y="6000773"/>
                  <a:ext cx="111600" cy="6372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DECD445C-4010-AC40-B927-4E6F1E9BD729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509253" y="5985293"/>
                    <a:ext cx="14184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5F489DDE-E604-D347-96A2-9BB2287A6516}"/>
                      </a:ext>
                    </a:extLst>
                  </p14:cNvPr>
                  <p14:cNvContentPartPr/>
                  <p14:nvPr/>
                </p14:nvContentPartPr>
                <p14:xfrm>
                  <a:off x="7720213" y="6042893"/>
                  <a:ext cx="32040" cy="12204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5F489DDE-E604-D347-96A2-9BB2287A651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7704733" y="6027773"/>
                    <a:ext cx="6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C2FB9616-899B-3B49-95F0-3C8EA0E43272}"/>
                      </a:ext>
                    </a:extLst>
                  </p14:cNvPr>
                  <p14:cNvContentPartPr/>
                  <p14:nvPr/>
                </p14:nvContentPartPr>
                <p14:xfrm>
                  <a:off x="7672693" y="5905373"/>
                  <a:ext cx="142560" cy="10620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C2FB9616-899B-3B49-95F0-3C8EA0E43272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657213" y="5890253"/>
                    <a:ext cx="17316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71A975D-3DB7-7F48-BF06-2A18AFFBFF64}"/>
                </a:ext>
              </a:extLst>
            </p:cNvPr>
            <p:cNvGrpSpPr/>
            <p:nvPr/>
          </p:nvGrpSpPr>
          <p:grpSpPr>
            <a:xfrm>
              <a:off x="9508693" y="5185733"/>
              <a:ext cx="434160" cy="264960"/>
              <a:chOff x="9508693" y="5185733"/>
              <a:chExt cx="434160" cy="26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6AA92273-14AD-6E4F-8999-75913A7DC0B6}"/>
                      </a:ext>
                    </a:extLst>
                  </p14:cNvPr>
                  <p14:cNvContentPartPr/>
                  <p14:nvPr/>
                </p14:nvContentPartPr>
                <p14:xfrm>
                  <a:off x="9556213" y="5201573"/>
                  <a:ext cx="143280" cy="24912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6AA92273-14AD-6E4F-8999-75913A7DC0B6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535693" y="5181413"/>
                    <a:ext cx="18396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EA71C4AB-24DB-074F-AC80-F5B6B3B7DD56}"/>
                      </a:ext>
                    </a:extLst>
                  </p14:cNvPr>
                  <p14:cNvContentPartPr/>
                  <p14:nvPr/>
                </p14:nvContentPartPr>
                <p14:xfrm>
                  <a:off x="9508693" y="5323253"/>
                  <a:ext cx="127440" cy="3204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EA71C4AB-24DB-074F-AC80-F5B6B3B7DD5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488173" y="5303093"/>
                    <a:ext cx="16812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A9A41186-5C68-E149-893A-AE76BD4A86E5}"/>
                      </a:ext>
                    </a:extLst>
                  </p14:cNvPr>
                  <p14:cNvContentPartPr/>
                  <p14:nvPr/>
                </p14:nvContentPartPr>
                <p14:xfrm>
                  <a:off x="9736213" y="5185733"/>
                  <a:ext cx="206640" cy="19620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A9A41186-5C68-E149-893A-AE76BD4A86E5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9716053" y="5165573"/>
                    <a:ext cx="247680" cy="23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FDE72B8-0CDC-354D-A42B-263394C28F5A}"/>
                </a:ext>
              </a:extLst>
            </p:cNvPr>
            <p:cNvGrpSpPr/>
            <p:nvPr/>
          </p:nvGrpSpPr>
          <p:grpSpPr>
            <a:xfrm>
              <a:off x="7455613" y="5090693"/>
              <a:ext cx="375840" cy="270000"/>
              <a:chOff x="7455613" y="5090693"/>
              <a:chExt cx="37584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595BF421-11D2-7949-9C8B-5079A1FE40D5}"/>
                      </a:ext>
                    </a:extLst>
                  </p14:cNvPr>
                  <p14:cNvContentPartPr/>
                  <p14:nvPr/>
                </p14:nvContentPartPr>
                <p14:xfrm>
                  <a:off x="7545613" y="5101133"/>
                  <a:ext cx="53280" cy="25956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595BF421-11D2-7949-9C8B-5079A1FE40D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7525093" y="5080613"/>
                    <a:ext cx="939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03596AA8-E969-E74C-B8DA-5355C585FD35}"/>
                      </a:ext>
                    </a:extLst>
                  </p14:cNvPr>
                  <p14:cNvContentPartPr/>
                  <p14:nvPr/>
                </p14:nvContentPartPr>
                <p14:xfrm>
                  <a:off x="7455613" y="5101133"/>
                  <a:ext cx="185400" cy="3744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03596AA8-E969-E74C-B8DA-5355C585FD3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7435093" y="5080613"/>
                    <a:ext cx="226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C2085A7C-9747-BB46-B2CB-EE8E6BC0CBF0}"/>
                      </a:ext>
                    </a:extLst>
                  </p14:cNvPr>
                  <p14:cNvContentPartPr/>
                  <p14:nvPr/>
                </p14:nvContentPartPr>
                <p14:xfrm>
                  <a:off x="7741453" y="5181053"/>
                  <a:ext cx="10800" cy="14256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C2085A7C-9747-BB46-B2CB-EE8E6BC0CBF0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720933" y="5160533"/>
                    <a:ext cx="518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D8F1D138-0D3E-DA40-94FE-273FBABD7D2D}"/>
                      </a:ext>
                    </a:extLst>
                  </p14:cNvPr>
                  <p14:cNvContentPartPr/>
                  <p14:nvPr/>
                </p14:nvContentPartPr>
                <p14:xfrm>
                  <a:off x="7698973" y="5090693"/>
                  <a:ext cx="132480" cy="11664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D8F1D138-0D3E-DA40-94FE-273FBABD7D2D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678453" y="5070173"/>
                    <a:ext cx="17352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2ADDCC9-5AC5-C441-8A8F-6B915D677889}"/>
                </a:ext>
              </a:extLst>
            </p:cNvPr>
            <p:cNvGrpSpPr/>
            <p:nvPr/>
          </p:nvGrpSpPr>
          <p:grpSpPr>
            <a:xfrm>
              <a:off x="9747013" y="6000773"/>
              <a:ext cx="439200" cy="254520"/>
              <a:chOff x="9747013" y="6000773"/>
              <a:chExt cx="439200" cy="25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EF2100D2-432A-4F4D-AFC4-AD32F6E5FBF5}"/>
                      </a:ext>
                    </a:extLst>
                  </p14:cNvPr>
                  <p14:cNvContentPartPr/>
                  <p14:nvPr/>
                </p14:nvContentPartPr>
                <p14:xfrm>
                  <a:off x="9826213" y="6085373"/>
                  <a:ext cx="32040" cy="12204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EF2100D2-432A-4F4D-AFC4-AD32F6E5FBF5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9805693" y="6064853"/>
                    <a:ext cx="7272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94597A8A-16A8-E946-A24B-14AC4287D0B0}"/>
                      </a:ext>
                    </a:extLst>
                  </p14:cNvPr>
                  <p14:cNvContentPartPr/>
                  <p14:nvPr/>
                </p14:nvContentPartPr>
                <p14:xfrm>
                  <a:off x="9747013" y="6037853"/>
                  <a:ext cx="201600" cy="5868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94597A8A-16A8-E946-A24B-14AC4287D0B0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9726493" y="6017333"/>
                    <a:ext cx="24228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380F7BFA-B0EC-AD43-9379-8DD2CA223CC5}"/>
                      </a:ext>
                    </a:extLst>
                  </p14:cNvPr>
                  <p14:cNvContentPartPr/>
                  <p14:nvPr/>
                </p14:nvContentPartPr>
                <p14:xfrm>
                  <a:off x="9979573" y="6000773"/>
                  <a:ext cx="206640" cy="25452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380F7BFA-B0EC-AD43-9379-8DD2CA223CC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9959413" y="5980253"/>
                    <a:ext cx="247680" cy="295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154E8C2-32EA-9D4C-AE2F-8B9199B64330}"/>
                    </a:ext>
                  </a:extLst>
                </p14:cNvPr>
                <p14:cNvContentPartPr/>
                <p14:nvPr/>
              </p14:nvContentPartPr>
              <p14:xfrm>
                <a:off x="6338893" y="4683173"/>
                <a:ext cx="1715040" cy="1688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154E8C2-32EA-9D4C-AE2F-8B9199B643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18369" y="4662653"/>
                  <a:ext cx="1755729" cy="17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C061A13-81C1-A74E-B9D8-E5FE7F6635A0}"/>
                    </a:ext>
                  </a:extLst>
                </p14:cNvPr>
                <p14:cNvContentPartPr/>
                <p14:nvPr/>
              </p14:nvContentPartPr>
              <p14:xfrm>
                <a:off x="6116773" y="4624853"/>
                <a:ext cx="4254840" cy="1693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C061A13-81C1-A74E-B9D8-E5FE7F6635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96253" y="4604329"/>
                  <a:ext cx="4295520" cy="17344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B1C453-BBFA-CC49-8F3F-77911851356E}"/>
                    </a:ext>
                  </a:extLst>
                </p14:cNvPr>
                <p14:cNvContentPartPr/>
                <p14:nvPr/>
              </p14:nvContentPartPr>
              <p14:xfrm>
                <a:off x="7963573" y="4696133"/>
                <a:ext cx="95760" cy="164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B1C453-BBFA-CC49-8F3F-7791185135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43053" y="4675613"/>
                  <a:ext cx="136440" cy="16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5F72DA9-1513-1F4A-876E-C2554C54732C}"/>
                    </a:ext>
                  </a:extLst>
                </p14:cNvPr>
                <p14:cNvContentPartPr/>
                <p14:nvPr/>
              </p14:nvContentPartPr>
              <p14:xfrm>
                <a:off x="6285973" y="5344493"/>
                <a:ext cx="4032720" cy="122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5F72DA9-1513-1F4A-876E-C2554C5473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65453" y="5323973"/>
                  <a:ext cx="4073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35C8CB-9A0C-1747-AC11-0C7511798E01}"/>
                    </a:ext>
                  </a:extLst>
                </p14:cNvPr>
                <p14:cNvContentPartPr/>
                <p14:nvPr/>
              </p14:nvContentPartPr>
              <p14:xfrm>
                <a:off x="4582093" y="4889453"/>
                <a:ext cx="90360" cy="28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35C8CB-9A0C-1747-AC11-0C7511798E0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61573" y="4868933"/>
                  <a:ext cx="131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619EB5-06F1-2E44-9AC9-CEB37D5B6DC9}"/>
                    </a:ext>
                  </a:extLst>
                </p14:cNvPr>
                <p14:cNvContentPartPr/>
                <p14:nvPr/>
              </p14:nvContentPartPr>
              <p14:xfrm>
                <a:off x="4513333" y="4857773"/>
                <a:ext cx="217440" cy="159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619EB5-06F1-2E44-9AC9-CEB37D5B6D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92779" y="4837253"/>
                  <a:ext cx="258187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4F7D2FE-EE50-8A42-9FC1-E61027619BE7}"/>
                    </a:ext>
                  </a:extLst>
                </p14:cNvPr>
                <p14:cNvContentPartPr/>
                <p14:nvPr/>
              </p14:nvContentPartPr>
              <p14:xfrm>
                <a:off x="4730413" y="4995293"/>
                <a:ext cx="180360" cy="143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4F7D2FE-EE50-8A42-9FC1-E61027619BE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14933" y="4979774"/>
                  <a:ext cx="210960" cy="173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DF8FF3-C54F-7B45-8A7C-BC4E01C47E44}"/>
                    </a:ext>
                  </a:extLst>
                </p14:cNvPr>
                <p14:cNvContentPartPr/>
                <p14:nvPr/>
              </p14:nvContentPartPr>
              <p14:xfrm>
                <a:off x="4915453" y="5021573"/>
                <a:ext cx="328320" cy="29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DF8FF3-C54F-7B45-8A7C-BC4E01C47E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99973" y="5006093"/>
                  <a:ext cx="35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90D6D3-4F16-D844-8812-2CE291B39FB9}"/>
                    </a:ext>
                  </a:extLst>
                </p14:cNvPr>
                <p14:cNvContentPartPr/>
                <p14:nvPr/>
              </p14:nvContentPartPr>
              <p14:xfrm>
                <a:off x="5185453" y="4873613"/>
                <a:ext cx="397080" cy="286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90D6D3-4F16-D844-8812-2CE291B39F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69987" y="4858133"/>
                  <a:ext cx="427652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EF16DA-3793-0048-9BA9-F1160BECF303}"/>
                    </a:ext>
                  </a:extLst>
                </p14:cNvPr>
                <p14:cNvContentPartPr/>
                <p14:nvPr/>
              </p14:nvContentPartPr>
              <p14:xfrm>
                <a:off x="5462293" y="5000693"/>
                <a:ext cx="215640" cy="26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EF16DA-3793-0048-9BA9-F1160BECF30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46787" y="4985419"/>
                  <a:ext cx="246291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39A8D39-34FA-534F-98E0-80B38E1355F8}"/>
                    </a:ext>
                  </a:extLst>
                </p14:cNvPr>
                <p14:cNvContentPartPr/>
                <p14:nvPr/>
              </p14:nvContentPartPr>
              <p14:xfrm>
                <a:off x="4873333" y="5783693"/>
                <a:ext cx="174960" cy="333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39A8D39-34FA-534F-98E0-80B38E1355F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57853" y="5768213"/>
                  <a:ext cx="205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459875A-3A12-6246-A32C-52AF3C80EB5E}"/>
                    </a:ext>
                  </a:extLst>
                </p14:cNvPr>
                <p14:cNvContentPartPr/>
                <p14:nvPr/>
              </p14:nvContentPartPr>
              <p14:xfrm>
                <a:off x="5105893" y="5937053"/>
                <a:ext cx="69120" cy="79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459875A-3A12-6246-A32C-52AF3C80EB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90413" y="5921573"/>
                  <a:ext cx="99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D6DD84-D1A3-584E-BB6E-0AD5AEA0458A}"/>
                    </a:ext>
                  </a:extLst>
                </p14:cNvPr>
                <p14:cNvContentPartPr/>
                <p14:nvPr/>
              </p14:nvContentPartPr>
              <p14:xfrm>
                <a:off x="5301733" y="5730773"/>
                <a:ext cx="47880" cy="30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D6DD84-D1A3-584E-BB6E-0AD5AEA045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6253" y="5715275"/>
                  <a:ext cx="784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45DC29-8B66-9F4D-8D0D-9FEC825C7DC8}"/>
                    </a:ext>
                  </a:extLst>
                </p14:cNvPr>
                <p14:cNvContentPartPr/>
                <p14:nvPr/>
              </p14:nvContentPartPr>
              <p14:xfrm>
                <a:off x="5238373" y="5868293"/>
                <a:ext cx="190800" cy="53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45DC29-8B66-9F4D-8D0D-9FEC825C7D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22922" y="5852813"/>
                  <a:ext cx="221342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697FE8-5EA7-EC48-83F3-A6B95009FF2A}"/>
                    </a:ext>
                  </a:extLst>
                </p14:cNvPr>
                <p14:cNvContentPartPr/>
                <p14:nvPr/>
              </p14:nvContentPartPr>
              <p14:xfrm>
                <a:off x="5063773" y="6169973"/>
                <a:ext cx="200880" cy="148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697FE8-5EA7-EC48-83F3-A6B95009FF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48293" y="6154455"/>
                  <a:ext cx="23148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299941-8E8D-8941-8372-02C56B8E87D1}"/>
                    </a:ext>
                  </a:extLst>
                </p14:cNvPr>
                <p14:cNvContentPartPr/>
                <p14:nvPr/>
              </p14:nvContentPartPr>
              <p14:xfrm>
                <a:off x="5206693" y="6148733"/>
                <a:ext cx="418320" cy="249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299941-8E8D-8941-8372-02C56B8E87D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91226" y="6133253"/>
                  <a:ext cx="448894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EF558E-3021-1544-855C-B49647C7971D}"/>
                    </a:ext>
                  </a:extLst>
                </p14:cNvPr>
                <p14:cNvContentPartPr/>
                <p14:nvPr/>
              </p14:nvContentPartPr>
              <p14:xfrm>
                <a:off x="5561293" y="5857133"/>
                <a:ext cx="423720" cy="371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EF558E-3021-1544-855C-B49647C7971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45813" y="5841638"/>
                  <a:ext cx="454320" cy="402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925659F-CCA7-7242-B34C-A8D72604EB5E}"/>
                    </a:ext>
                  </a:extLst>
                </p14:cNvPr>
                <p14:cNvContentPartPr/>
                <p14:nvPr/>
              </p14:nvContentPartPr>
              <p14:xfrm>
                <a:off x="5852173" y="5958293"/>
                <a:ext cx="212040" cy="5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925659F-CCA7-7242-B34C-A8D72604EB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693" y="5942717"/>
                  <a:ext cx="242640" cy="89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5DAB1D-ACBD-114F-8B27-2B1E97FF6682}"/>
                    </a:ext>
                  </a:extLst>
                </p14:cNvPr>
                <p14:cNvContentPartPr/>
                <p14:nvPr/>
              </p14:nvContentPartPr>
              <p14:xfrm>
                <a:off x="6248893" y="4175573"/>
                <a:ext cx="190800" cy="19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5DAB1D-ACBD-114F-8B27-2B1E97FF66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28373" y="4155053"/>
                  <a:ext cx="231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8849EC-A203-6F49-8A6C-187455E9AC64}"/>
                    </a:ext>
                  </a:extLst>
                </p14:cNvPr>
                <p14:cNvContentPartPr/>
                <p14:nvPr/>
              </p14:nvContentPartPr>
              <p14:xfrm>
                <a:off x="6439693" y="4413173"/>
                <a:ext cx="423720" cy="307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8849EC-A203-6F49-8A6C-187455E9AC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24213" y="4397675"/>
                  <a:ext cx="45432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18A72E-92DA-9B43-8C2B-99AB943A13C7}"/>
                    </a:ext>
                  </a:extLst>
                </p14:cNvPr>
                <p14:cNvContentPartPr/>
                <p14:nvPr/>
              </p14:nvContentPartPr>
              <p14:xfrm>
                <a:off x="6857653" y="4283213"/>
                <a:ext cx="444960" cy="315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18A72E-92DA-9B43-8C2B-99AB943A13C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37133" y="4262693"/>
                  <a:ext cx="485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16BE153-3AB5-0E43-978A-28F91434822E}"/>
                    </a:ext>
                  </a:extLst>
                </p14:cNvPr>
                <p14:cNvContentPartPr/>
                <p14:nvPr/>
              </p14:nvContentPartPr>
              <p14:xfrm>
                <a:off x="7185613" y="4387253"/>
                <a:ext cx="349560" cy="63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16BE153-3AB5-0E43-978A-28F91434822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65093" y="4366616"/>
                  <a:ext cx="390240" cy="10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FEBD94F-33C6-194D-8324-4CC23AB28AF5}"/>
                    </a:ext>
                  </a:extLst>
                </p14:cNvPr>
                <p14:cNvContentPartPr/>
                <p14:nvPr/>
              </p14:nvContentPartPr>
              <p14:xfrm>
                <a:off x="8566933" y="4444853"/>
                <a:ext cx="12204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FEBD94F-33C6-194D-8324-4CC23AB28AF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46413" y="4424333"/>
                  <a:ext cx="162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2235A10-026F-0447-B4EE-A60EE3DA64B0}"/>
                    </a:ext>
                  </a:extLst>
                </p14:cNvPr>
                <p14:cNvContentPartPr/>
                <p14:nvPr/>
              </p14:nvContentPartPr>
              <p14:xfrm>
                <a:off x="8730733" y="4444853"/>
                <a:ext cx="132480" cy="4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2235A10-026F-0447-B4EE-A60EE3DA64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10213" y="4424333"/>
                  <a:ext cx="173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D385AFA-2708-5448-81C7-245CE624F72D}"/>
                    </a:ext>
                  </a:extLst>
                </p14:cNvPr>
                <p14:cNvContentPartPr/>
                <p14:nvPr/>
              </p14:nvContentPartPr>
              <p14:xfrm>
                <a:off x="9011173" y="4360253"/>
                <a:ext cx="84960" cy="29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D385AFA-2708-5448-81C7-245CE624F72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90653" y="4339733"/>
                  <a:ext cx="125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7406B8E-95B2-F449-874E-C1ECDC348164}"/>
                    </a:ext>
                  </a:extLst>
                </p14:cNvPr>
                <p14:cNvContentPartPr/>
                <p14:nvPr/>
              </p14:nvContentPartPr>
              <p14:xfrm>
                <a:off x="9604093" y="4508933"/>
                <a:ext cx="217440" cy="57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7406B8E-95B2-F449-874E-C1ECDC34816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83573" y="4488413"/>
                  <a:ext cx="258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274C474-0AFB-7C43-BE2F-F05CC6482764}"/>
                    </a:ext>
                  </a:extLst>
                </p14:cNvPr>
                <p14:cNvContentPartPr/>
                <p14:nvPr/>
              </p14:nvContentPartPr>
              <p14:xfrm>
                <a:off x="3512533" y="5445833"/>
                <a:ext cx="185400" cy="347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274C474-0AFB-7C43-BE2F-F05CC64827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97083" y="5430353"/>
                  <a:ext cx="215941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1A54C2-6F81-2348-843C-ABC98786C5D0}"/>
                    </a:ext>
                  </a:extLst>
                </p14:cNvPr>
                <p14:cNvContentPartPr/>
                <p14:nvPr/>
              </p14:nvContentPartPr>
              <p14:xfrm>
                <a:off x="3746173" y="5593253"/>
                <a:ext cx="264960" cy="15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1A54C2-6F81-2348-843C-ABC98786C5D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25653" y="5572781"/>
                  <a:ext cx="305640" cy="194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9A99380-A309-CB43-ACD9-F4CCB8DAF82F}"/>
                    </a:ext>
                  </a:extLst>
                </p14:cNvPr>
                <p14:cNvContentPartPr/>
                <p14:nvPr/>
              </p14:nvContentPartPr>
              <p14:xfrm>
                <a:off x="3894133" y="5466173"/>
                <a:ext cx="100800" cy="259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9A99380-A309-CB43-ACD9-F4CCB8DAF8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73613" y="5445653"/>
                  <a:ext cx="141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777FD6-FC63-F44F-88F6-A0DE8A32C6B7}"/>
                    </a:ext>
                  </a:extLst>
                </p14:cNvPr>
                <p14:cNvContentPartPr/>
                <p14:nvPr/>
              </p14:nvContentPartPr>
              <p14:xfrm>
                <a:off x="3926173" y="5503253"/>
                <a:ext cx="270360" cy="143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777FD6-FC63-F44F-88F6-A0DE8A32C6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05653" y="5482681"/>
                  <a:ext cx="311040" cy="184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49729EF-96DF-104D-A389-9517A84BA864}"/>
                    </a:ext>
                  </a:extLst>
                </p14:cNvPr>
                <p14:cNvContentPartPr/>
                <p14:nvPr/>
              </p14:nvContentPartPr>
              <p14:xfrm>
                <a:off x="4259533" y="5355293"/>
                <a:ext cx="317880" cy="280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49729EF-96DF-104D-A389-9517A84BA8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39013" y="5334773"/>
                  <a:ext cx="358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1236D0E-E24A-A449-AB8C-C39779698748}"/>
                    </a:ext>
                  </a:extLst>
                </p14:cNvPr>
                <p14:cNvContentPartPr/>
                <p14:nvPr/>
              </p14:nvContentPartPr>
              <p14:xfrm>
                <a:off x="7365613" y="3921053"/>
                <a:ext cx="243720" cy="132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1236D0E-E24A-A449-AB8C-C3977969874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45123" y="3900533"/>
                  <a:ext cx="2843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84D97D3-060B-E647-86CA-B74FDD3AE7CD}"/>
                    </a:ext>
                  </a:extLst>
                </p14:cNvPr>
                <p14:cNvContentPartPr/>
                <p14:nvPr/>
              </p14:nvContentPartPr>
              <p14:xfrm>
                <a:off x="7529773" y="4116893"/>
                <a:ext cx="460800" cy="11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84D97D3-060B-E647-86CA-B74FDD3AE7C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09253" y="4096373"/>
                  <a:ext cx="501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931DAAC-E5F1-7943-B0EA-E495287CF0EB}"/>
                    </a:ext>
                  </a:extLst>
                </p14:cNvPr>
                <p14:cNvContentPartPr/>
                <p14:nvPr/>
              </p14:nvContentPartPr>
              <p14:xfrm>
                <a:off x="7953133" y="3968573"/>
                <a:ext cx="132480" cy="291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931DAAC-E5F1-7943-B0EA-E495287CF0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32669" y="3948053"/>
                  <a:ext cx="17305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C865067-1A18-9A45-8F93-D6DE2975F5C0}"/>
                    </a:ext>
                  </a:extLst>
                </p14:cNvPr>
                <p14:cNvContentPartPr/>
                <p14:nvPr/>
              </p14:nvContentPartPr>
              <p14:xfrm>
                <a:off x="8122333" y="4143173"/>
                <a:ext cx="58680" cy="95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C865067-1A18-9A45-8F93-D6DE2975F5C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01813" y="4122653"/>
                  <a:ext cx="99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A6517C6-AC44-5F4B-864D-C76A91C8A52A}"/>
                    </a:ext>
                  </a:extLst>
                </p14:cNvPr>
                <p14:cNvContentPartPr/>
                <p14:nvPr/>
              </p14:nvContentPartPr>
              <p14:xfrm>
                <a:off x="8154013" y="3995213"/>
                <a:ext cx="90360" cy="6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A6517C6-AC44-5F4B-864D-C76A91C8A52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33493" y="3974808"/>
                  <a:ext cx="131040" cy="104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A06D518-BCF4-814A-A325-951A437D295B}"/>
                    </a:ext>
                  </a:extLst>
                </p14:cNvPr>
                <p14:cNvContentPartPr/>
                <p14:nvPr/>
              </p14:nvContentPartPr>
              <p14:xfrm>
                <a:off x="8249413" y="4085213"/>
                <a:ext cx="264960" cy="90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A06D518-BCF4-814A-A325-951A437D295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28893" y="4064693"/>
                  <a:ext cx="305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7B2B7B4-FACF-404C-AF07-D150CDA30B3B}"/>
                    </a:ext>
                  </a:extLst>
                </p14:cNvPr>
                <p14:cNvContentPartPr/>
                <p14:nvPr/>
              </p14:nvContentPartPr>
              <p14:xfrm>
                <a:off x="8471533" y="3915653"/>
                <a:ext cx="47520" cy="307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7B2B7B4-FACF-404C-AF07-D150CDA30B3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50856" y="3895133"/>
                  <a:ext cx="88511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B590A0E-2001-9245-85CE-A7CCF2BBFCAA}"/>
                    </a:ext>
                  </a:extLst>
                </p14:cNvPr>
                <p14:cNvContentPartPr/>
                <p14:nvPr/>
              </p14:nvContentPartPr>
              <p14:xfrm>
                <a:off x="8413213" y="3863453"/>
                <a:ext cx="725400" cy="322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B590A0E-2001-9245-85CE-A7CCF2BBFC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92693" y="3842933"/>
                  <a:ext cx="76608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68716-04DA-A440-985C-BBD16B929281}"/>
              </a:ext>
            </a:extLst>
          </p:cNvPr>
          <p:cNvGrpSpPr/>
          <p:nvPr/>
        </p:nvGrpSpPr>
        <p:grpSpPr>
          <a:xfrm>
            <a:off x="174430" y="2617060"/>
            <a:ext cx="2889540" cy="1590030"/>
            <a:chOff x="232573" y="3489413"/>
            <a:chExt cx="3852720" cy="21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0CA603-83AE-4E41-ABC4-215D2838572E}"/>
                    </a:ext>
                  </a:extLst>
                </p14:cNvPr>
                <p14:cNvContentPartPr/>
                <p14:nvPr/>
              </p14:nvContentPartPr>
              <p14:xfrm>
                <a:off x="618853" y="3661493"/>
                <a:ext cx="32040" cy="302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0CA603-83AE-4E41-ABC4-215D283857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03373" y="3646013"/>
                  <a:ext cx="62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FBAF7D-0847-C04A-BD44-982E9F72395D}"/>
                    </a:ext>
                  </a:extLst>
                </p14:cNvPr>
                <p14:cNvContentPartPr/>
                <p14:nvPr/>
              </p14:nvContentPartPr>
              <p14:xfrm>
                <a:off x="550093" y="3603533"/>
                <a:ext cx="212040" cy="20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FBAF7D-0847-C04A-BD44-982E9F72395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4613" y="3588053"/>
                  <a:ext cx="242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3C7501-A7A5-B246-8790-B61DEE059DED}"/>
                    </a:ext>
                  </a:extLst>
                </p14:cNvPr>
                <p14:cNvContentPartPr/>
                <p14:nvPr/>
              </p14:nvContentPartPr>
              <p14:xfrm>
                <a:off x="804253" y="3539813"/>
                <a:ext cx="222480" cy="450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3C7501-A7A5-B246-8790-B61DEE059DE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8798" y="3524333"/>
                  <a:ext cx="253031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2B4D3A-5989-454B-9CDA-4B16AEEE29A9}"/>
                    </a:ext>
                  </a:extLst>
                </p14:cNvPr>
                <p14:cNvContentPartPr/>
                <p14:nvPr/>
              </p14:nvContentPartPr>
              <p14:xfrm>
                <a:off x="1053013" y="3783533"/>
                <a:ext cx="21600" cy="30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2B4D3A-5989-454B-9CDA-4B16AEEE29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7533" y="3768053"/>
                  <a:ext cx="52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26D6B9-27B3-5F44-AE27-5D0EBE3E77BA}"/>
                    </a:ext>
                  </a:extLst>
                </p14:cNvPr>
                <p14:cNvContentPartPr/>
                <p14:nvPr/>
              </p14:nvContentPartPr>
              <p14:xfrm>
                <a:off x="994693" y="3714413"/>
                <a:ext cx="132480" cy="143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26D6B9-27B3-5F44-AE27-5D0EBE3E77B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9255" y="3698933"/>
                  <a:ext cx="162997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0D18B3-299B-C340-9D9F-FF7274B99FF7}"/>
                    </a:ext>
                  </a:extLst>
                </p14:cNvPr>
                <p14:cNvContentPartPr/>
                <p14:nvPr/>
              </p14:nvContentPartPr>
              <p14:xfrm>
                <a:off x="1137613" y="3703973"/>
                <a:ext cx="116640" cy="174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0D18B3-299B-C340-9D9F-FF7274B99FF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2181" y="3688493"/>
                  <a:ext cx="147146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411CD1-4008-014B-8219-D163E9775A8D}"/>
                    </a:ext>
                  </a:extLst>
                </p14:cNvPr>
                <p14:cNvContentPartPr/>
                <p14:nvPr/>
              </p14:nvContentPartPr>
              <p14:xfrm>
                <a:off x="1290973" y="3725213"/>
                <a:ext cx="254520" cy="27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411CD1-4008-014B-8219-D163E9775A8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75471" y="3709753"/>
                  <a:ext cx="285163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7CA15D-FDFE-8A4E-9D91-0D42B38409D5}"/>
                    </a:ext>
                  </a:extLst>
                </p14:cNvPr>
                <p14:cNvContentPartPr/>
                <p14:nvPr/>
              </p14:nvContentPartPr>
              <p14:xfrm>
                <a:off x="1528933" y="3714413"/>
                <a:ext cx="1106280" cy="48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7CA15D-FDFE-8A4E-9D91-0D42B38409D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13453" y="3698933"/>
                  <a:ext cx="11368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A864F5-5717-F84F-BFEF-7BC147812F60}"/>
                    </a:ext>
                  </a:extLst>
                </p14:cNvPr>
                <p14:cNvContentPartPr/>
                <p14:nvPr/>
              </p14:nvContentPartPr>
              <p14:xfrm>
                <a:off x="2476453" y="3489413"/>
                <a:ext cx="122040" cy="50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A864F5-5717-F84F-BFEF-7BC147812F6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60973" y="3473933"/>
                  <a:ext cx="152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56F865-F830-7943-BB4F-F86D68D67613}"/>
                    </a:ext>
                  </a:extLst>
                </p14:cNvPr>
                <p14:cNvContentPartPr/>
                <p14:nvPr/>
              </p14:nvContentPartPr>
              <p14:xfrm>
                <a:off x="2783173" y="3746453"/>
                <a:ext cx="12204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56F865-F830-7943-BB4F-F86D68D676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67693" y="3730973"/>
                  <a:ext cx="152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D56FEE-9DEB-014C-9F1F-FBF6491693A8}"/>
                    </a:ext>
                  </a:extLst>
                </p14:cNvPr>
                <p14:cNvContentPartPr/>
                <p14:nvPr/>
              </p14:nvContentPartPr>
              <p14:xfrm>
                <a:off x="2788573" y="3841493"/>
                <a:ext cx="7956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D56FEE-9DEB-014C-9F1F-FBF6491693A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73163" y="3824981"/>
                  <a:ext cx="110022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2239B6-6743-4642-8981-85EEDBF053FE}"/>
                    </a:ext>
                  </a:extLst>
                </p14:cNvPr>
                <p14:cNvContentPartPr/>
                <p14:nvPr/>
              </p14:nvContentPartPr>
              <p14:xfrm>
                <a:off x="3116533" y="3651773"/>
                <a:ext cx="16956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2239B6-6743-4642-8981-85EEDBF053F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01053" y="3636293"/>
                  <a:ext cx="200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0B329A-E220-BC4E-9E95-4B37839EA0AE}"/>
                    </a:ext>
                  </a:extLst>
                </p14:cNvPr>
                <p14:cNvContentPartPr/>
                <p14:nvPr/>
              </p14:nvContentPartPr>
              <p14:xfrm>
                <a:off x="3365293" y="3868133"/>
                <a:ext cx="1620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0B329A-E220-BC4E-9E95-4B37839EA0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49813" y="3852653"/>
                  <a:ext cx="4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04BD85-D3F8-6C49-A809-38959A453D37}"/>
                    </a:ext>
                  </a:extLst>
                </p14:cNvPr>
                <p14:cNvContentPartPr/>
                <p14:nvPr/>
              </p14:nvContentPartPr>
              <p14:xfrm>
                <a:off x="3465733" y="3661493"/>
                <a:ext cx="143280" cy="22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04BD85-D3F8-6C49-A809-38959A453D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50253" y="3646013"/>
                  <a:ext cx="173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98989F-5EAB-8D45-ACFA-1DE947687BB9}"/>
                    </a:ext>
                  </a:extLst>
                </p14:cNvPr>
                <p14:cNvContentPartPr/>
                <p14:nvPr/>
              </p14:nvContentPartPr>
              <p14:xfrm>
                <a:off x="3698653" y="3656453"/>
                <a:ext cx="127440" cy="22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98989F-5EAB-8D45-ACFA-1DE947687BB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83129" y="3640998"/>
                  <a:ext cx="158127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9F6238-A6EE-164C-B240-019CAFF12DD4}"/>
                    </a:ext>
                  </a:extLst>
                </p14:cNvPr>
                <p14:cNvContentPartPr/>
                <p14:nvPr/>
              </p14:nvContentPartPr>
              <p14:xfrm>
                <a:off x="3656533" y="3587693"/>
                <a:ext cx="249120" cy="8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9F6238-A6EE-164C-B240-019CAFF12DD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41053" y="3572213"/>
                  <a:ext cx="279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C9CF76-495A-B84C-B447-21A99393B3D9}"/>
                    </a:ext>
                  </a:extLst>
                </p14:cNvPr>
                <p14:cNvContentPartPr/>
                <p14:nvPr/>
              </p14:nvContentPartPr>
              <p14:xfrm>
                <a:off x="4069093" y="3894413"/>
                <a:ext cx="1620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C9CF76-495A-B84C-B447-21A99393B3D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53613" y="387893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C8B34A-37C6-024C-A945-6C0F430DC8ED}"/>
                    </a:ext>
                  </a:extLst>
                </p14:cNvPr>
                <p14:cNvContentPartPr/>
                <p14:nvPr/>
              </p14:nvContentPartPr>
              <p14:xfrm>
                <a:off x="1814773" y="4682813"/>
                <a:ext cx="153720" cy="90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C8B34A-37C6-024C-A945-6C0F430DC8E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799293" y="466733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48352D-F46C-BD4E-8A42-FEDF03670652}"/>
                    </a:ext>
                  </a:extLst>
                </p14:cNvPr>
                <p14:cNvContentPartPr/>
                <p14:nvPr/>
              </p14:nvContentPartPr>
              <p14:xfrm>
                <a:off x="2042293" y="4645733"/>
                <a:ext cx="132480" cy="127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48352D-F46C-BD4E-8A42-FEDF0367065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26813" y="4630253"/>
                  <a:ext cx="163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A26613-24EE-6E45-9F22-C7E77A85D798}"/>
                    </a:ext>
                  </a:extLst>
                </p14:cNvPr>
                <p14:cNvContentPartPr/>
                <p14:nvPr/>
              </p14:nvContentPartPr>
              <p14:xfrm>
                <a:off x="2185213" y="4651133"/>
                <a:ext cx="201600" cy="13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A26613-24EE-6E45-9F22-C7E77A85D7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69705" y="4635653"/>
                  <a:ext cx="232255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B031F7-FCBF-8C44-8CA9-E7A95DE94324}"/>
                    </a:ext>
                  </a:extLst>
                </p14:cNvPr>
                <p14:cNvContentPartPr/>
                <p14:nvPr/>
              </p14:nvContentPartPr>
              <p14:xfrm>
                <a:off x="2359813" y="4625213"/>
                <a:ext cx="302040" cy="15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031F7-FCBF-8C44-8CA9-E7A95DE9432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44333" y="4609733"/>
                  <a:ext cx="332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45F340-360E-594B-BDF8-EEB356D9CA63}"/>
                    </a:ext>
                  </a:extLst>
                </p14:cNvPr>
                <p14:cNvContentPartPr/>
                <p14:nvPr/>
              </p14:nvContentPartPr>
              <p14:xfrm>
                <a:off x="2651053" y="4376093"/>
                <a:ext cx="264960" cy="40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45F340-360E-594B-BDF8-EEB356D9CA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35573" y="4360613"/>
                  <a:ext cx="2955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953CD3-9B98-FB4B-BD2F-9B07C239BF00}"/>
                    </a:ext>
                  </a:extLst>
                </p14:cNvPr>
                <p14:cNvContentPartPr/>
                <p14:nvPr/>
              </p14:nvContentPartPr>
              <p14:xfrm>
                <a:off x="2741053" y="4545293"/>
                <a:ext cx="164520" cy="4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953CD3-9B98-FB4B-BD2F-9B07C239BF0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25573" y="4529682"/>
                  <a:ext cx="1951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D3054D-A71E-7947-BCEA-BE766FDA000B}"/>
                    </a:ext>
                  </a:extLst>
                </p14:cNvPr>
                <p14:cNvContentPartPr/>
                <p14:nvPr/>
              </p14:nvContentPartPr>
              <p14:xfrm>
                <a:off x="2941933" y="4572293"/>
                <a:ext cx="21204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D3054D-A71E-7947-BCEA-BE766FDA000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26453" y="4556813"/>
                  <a:ext cx="242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BF4419-5E80-4F45-884E-31FA9DCA8EFD}"/>
                    </a:ext>
                  </a:extLst>
                </p14:cNvPr>
                <p14:cNvContentPartPr/>
                <p14:nvPr/>
              </p14:nvContentPartPr>
              <p14:xfrm>
                <a:off x="3259453" y="4211933"/>
                <a:ext cx="53280" cy="34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BF4419-5E80-4F45-884E-31FA9DCA8EF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243973" y="4196453"/>
                  <a:ext cx="83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BA7113-A3E7-7647-B63B-B3C2C8983004}"/>
                    </a:ext>
                  </a:extLst>
                </p14:cNvPr>
                <p14:cNvContentPartPr/>
                <p14:nvPr/>
              </p14:nvContentPartPr>
              <p14:xfrm>
                <a:off x="3275293" y="4704053"/>
                <a:ext cx="162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BA7113-A3E7-7647-B63B-B3C2C898300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259813" y="468857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E58E65-E2A6-744A-AC56-E4628BE986AD}"/>
                    </a:ext>
                  </a:extLst>
                </p14:cNvPr>
                <p14:cNvContentPartPr/>
                <p14:nvPr/>
              </p14:nvContentPartPr>
              <p14:xfrm>
                <a:off x="3238213" y="4709453"/>
                <a:ext cx="100800" cy="4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E58E65-E2A6-744A-AC56-E4628BE986A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22733" y="4694089"/>
                  <a:ext cx="131400" cy="78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13EC1A-10E6-C347-92C0-1C9027ED59A8}"/>
                    </a:ext>
                  </a:extLst>
                </p14:cNvPr>
                <p14:cNvContentPartPr/>
                <p14:nvPr/>
              </p14:nvContentPartPr>
              <p14:xfrm>
                <a:off x="3296533" y="4709453"/>
                <a:ext cx="79560" cy="6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13EC1A-10E6-C347-92C0-1C9027ED59A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81123" y="4694060"/>
                  <a:ext cx="110022" cy="94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D6D6B0-DCBF-4647-A729-581C0B16AB3C}"/>
                    </a:ext>
                  </a:extLst>
                </p14:cNvPr>
                <p14:cNvContentPartPr/>
                <p14:nvPr/>
              </p14:nvContentPartPr>
              <p14:xfrm>
                <a:off x="3269893" y="4222733"/>
                <a:ext cx="69120" cy="36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D6D6B0-DCBF-4647-A729-581C0B16AB3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254413" y="4207253"/>
                  <a:ext cx="997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BDC060-E733-0645-A35C-BB16FC5221FD}"/>
                    </a:ext>
                  </a:extLst>
                </p14:cNvPr>
                <p14:cNvContentPartPr/>
                <p14:nvPr/>
              </p14:nvContentPartPr>
              <p14:xfrm>
                <a:off x="539653" y="4476533"/>
                <a:ext cx="233280" cy="495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BDC060-E733-0645-A35C-BB16FC5221F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24173" y="4461053"/>
                  <a:ext cx="2638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E767B9-AFC5-4048-B975-01B36610D280}"/>
                    </a:ext>
                  </a:extLst>
                </p14:cNvPr>
                <p14:cNvContentPartPr/>
                <p14:nvPr/>
              </p14:nvContentPartPr>
              <p14:xfrm>
                <a:off x="851773" y="4546013"/>
                <a:ext cx="185400" cy="401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E767B9-AFC5-4048-B975-01B36610D28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6293" y="4530547"/>
                  <a:ext cx="216000" cy="432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A90412-614B-1C4A-81B3-AD46E85D3DFF}"/>
                    </a:ext>
                  </a:extLst>
                </p14:cNvPr>
                <p14:cNvContentPartPr/>
                <p14:nvPr/>
              </p14:nvContentPartPr>
              <p14:xfrm>
                <a:off x="1064173" y="4397693"/>
                <a:ext cx="332640" cy="513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A90412-614B-1C4A-81B3-AD46E85D3DF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48693" y="4382213"/>
                  <a:ext cx="3632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81F7C1-3C0A-AE4C-B537-F16E03E6641A}"/>
                    </a:ext>
                  </a:extLst>
                </p14:cNvPr>
                <p14:cNvContentPartPr/>
                <p14:nvPr/>
              </p14:nvContentPartPr>
              <p14:xfrm>
                <a:off x="1328053" y="4809893"/>
                <a:ext cx="163800" cy="12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81F7C1-3C0A-AE4C-B537-F16E03E6641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312573" y="4794369"/>
                  <a:ext cx="194400" cy="158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C92249-0C07-F64C-992B-F306C5AEB405}"/>
                    </a:ext>
                  </a:extLst>
                </p14:cNvPr>
                <p14:cNvContentPartPr/>
                <p14:nvPr/>
              </p14:nvContentPartPr>
              <p14:xfrm>
                <a:off x="925933" y="4556093"/>
                <a:ext cx="106200" cy="6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C92249-0C07-F64C-992B-F306C5AEB40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0453" y="4540613"/>
                  <a:ext cx="136800" cy="9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77AE213-BC54-054D-B7BC-E0EA943F5976}"/>
                </a:ext>
              </a:extLst>
            </p:cNvPr>
            <p:cNvGrpSpPr/>
            <p:nvPr/>
          </p:nvGrpSpPr>
          <p:grpSpPr>
            <a:xfrm>
              <a:off x="232573" y="5307413"/>
              <a:ext cx="915840" cy="270000"/>
              <a:chOff x="232573" y="5307413"/>
              <a:chExt cx="91584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A2C2457E-6D28-B746-8A4E-23F2A75083DD}"/>
                      </a:ext>
                    </a:extLst>
                  </p14:cNvPr>
                  <p14:cNvContentPartPr/>
                  <p14:nvPr/>
                </p14:nvContentPartPr>
                <p14:xfrm>
                  <a:off x="253813" y="5312813"/>
                  <a:ext cx="233280" cy="22788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A2C2457E-6D28-B746-8A4E-23F2A75083DD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238693" y="5297333"/>
                    <a:ext cx="263520" cy="25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ACC67680-CEAB-6A4A-BE49-E02E1F848C3B}"/>
                      </a:ext>
                    </a:extLst>
                  </p14:cNvPr>
                  <p14:cNvContentPartPr/>
                  <p14:nvPr/>
                </p14:nvContentPartPr>
                <p14:xfrm>
                  <a:off x="232573" y="5455373"/>
                  <a:ext cx="127440" cy="2664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ACC67680-CEAB-6A4A-BE49-E02E1F848C3B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217453" y="5440253"/>
                    <a:ext cx="1576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00AF7BDD-BFC5-BD4A-B9D5-EBEFDC594C3B}"/>
                      </a:ext>
                    </a:extLst>
                  </p14:cNvPr>
                  <p14:cNvContentPartPr/>
                  <p14:nvPr/>
                </p14:nvContentPartPr>
                <p14:xfrm>
                  <a:off x="491773" y="5436653"/>
                  <a:ext cx="16200" cy="13572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00AF7BDD-BFC5-BD4A-B9D5-EBEFDC594C3B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471613" y="5416493"/>
                    <a:ext cx="568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D3A85583-B938-1844-8713-7DB27F19A49E}"/>
                      </a:ext>
                    </a:extLst>
                  </p14:cNvPr>
                  <p14:cNvContentPartPr/>
                  <p14:nvPr/>
                </p14:nvContentPartPr>
                <p14:xfrm>
                  <a:off x="438853" y="5307413"/>
                  <a:ext cx="158400" cy="14328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D3A85583-B938-1844-8713-7DB27F19A49E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418693" y="5286893"/>
                    <a:ext cx="19944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29E45D86-8D7E-1B4B-B328-B299DB180F1F}"/>
                      </a:ext>
                    </a:extLst>
                  </p14:cNvPr>
                  <p14:cNvContentPartPr/>
                  <p14:nvPr/>
                </p14:nvContentPartPr>
                <p14:xfrm>
                  <a:off x="677173" y="5418653"/>
                  <a:ext cx="26640" cy="142560"/>
                </p14:xfrm>
              </p:contentPart>
            </mc:Choice>
            <mc:Fallback xmlns=""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29E45D86-8D7E-1B4B-B328-B299DB180F1F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662053" y="5403173"/>
                    <a:ext cx="5724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D6DB1D48-51C4-A94C-B772-FC87E5652D80}"/>
                      </a:ext>
                    </a:extLst>
                  </p14:cNvPr>
                  <p14:cNvContentPartPr/>
                  <p14:nvPr/>
                </p14:nvContentPartPr>
                <p14:xfrm>
                  <a:off x="671773" y="5313173"/>
                  <a:ext cx="296640" cy="19548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D6DB1D48-51C4-A94C-B772-FC87E5652D80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656653" y="5298053"/>
                    <a:ext cx="32724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2D2D158D-D17A-D34E-8F72-E1E13BD18A32}"/>
                      </a:ext>
                    </a:extLst>
                  </p14:cNvPr>
                  <p14:cNvContentPartPr/>
                  <p14:nvPr/>
                </p14:nvContentPartPr>
                <p14:xfrm>
                  <a:off x="1015933" y="5434493"/>
                  <a:ext cx="106200" cy="3204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2D2D158D-D17A-D34E-8F72-E1E13BD18A32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995413" y="5413973"/>
                    <a:ext cx="1468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16FD2638-E48A-EA40-86AF-8C68593FBCAB}"/>
                      </a:ext>
                    </a:extLst>
                  </p14:cNvPr>
                  <p14:cNvContentPartPr/>
                  <p14:nvPr/>
                </p14:nvContentPartPr>
                <p14:xfrm>
                  <a:off x="996853" y="5561213"/>
                  <a:ext cx="151560" cy="1620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16FD2638-E48A-EA40-86AF-8C68593FBCAB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976693" y="5541053"/>
                    <a:ext cx="192240" cy="5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44A396-E14A-8447-A77B-30038C841288}"/>
                </a:ext>
              </a:extLst>
            </p:cNvPr>
            <p:cNvGrpSpPr/>
            <p:nvPr/>
          </p:nvGrpSpPr>
          <p:grpSpPr>
            <a:xfrm>
              <a:off x="1375573" y="5143253"/>
              <a:ext cx="873360" cy="466200"/>
              <a:chOff x="1375573" y="5143253"/>
              <a:chExt cx="873360" cy="46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1F31489A-178F-6843-BEA6-9BBA3E0545E5}"/>
                      </a:ext>
                    </a:extLst>
                  </p14:cNvPr>
                  <p14:cNvContentPartPr/>
                  <p14:nvPr/>
                </p14:nvContentPartPr>
                <p14:xfrm>
                  <a:off x="1375573" y="5418653"/>
                  <a:ext cx="153720" cy="19080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1F31489A-178F-6843-BEA6-9BBA3E0545E5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1355413" y="5398133"/>
                    <a:ext cx="19476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508E1B39-E29F-A847-B900-F927F8D68202}"/>
                      </a:ext>
                    </a:extLst>
                  </p14:cNvPr>
                  <p14:cNvContentPartPr/>
                  <p14:nvPr/>
                </p14:nvContentPartPr>
                <p14:xfrm>
                  <a:off x="1671853" y="5312813"/>
                  <a:ext cx="79560" cy="28080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508E1B39-E29F-A847-B900-F927F8D68202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1656733" y="5297333"/>
                    <a:ext cx="1101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1D5FD6BE-1F09-F044-B475-2C155653801D}"/>
                      </a:ext>
                    </a:extLst>
                  </p14:cNvPr>
                  <p14:cNvContentPartPr/>
                  <p14:nvPr/>
                </p14:nvContentPartPr>
                <p14:xfrm>
                  <a:off x="1788493" y="5286173"/>
                  <a:ext cx="185400" cy="28620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1D5FD6BE-1F09-F044-B475-2C155653801D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1767973" y="5265653"/>
                    <a:ext cx="22644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B43E2036-317A-D544-A594-5488E746F78A}"/>
                      </a:ext>
                    </a:extLst>
                  </p14:cNvPr>
                  <p14:cNvContentPartPr/>
                  <p14:nvPr/>
                </p14:nvContentPartPr>
                <p14:xfrm>
                  <a:off x="1978933" y="5476613"/>
                  <a:ext cx="116280" cy="8496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B43E2036-317A-D544-A594-5488E746F78A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1958413" y="5456453"/>
                    <a:ext cx="15696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BE55D0F3-4E22-FD49-A435-704C98ED1635}"/>
                      </a:ext>
                    </a:extLst>
                  </p14:cNvPr>
                  <p14:cNvContentPartPr/>
                  <p14:nvPr/>
                </p14:nvContentPartPr>
                <p14:xfrm>
                  <a:off x="2137693" y="5143253"/>
                  <a:ext cx="26640" cy="23832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BE55D0F3-4E22-FD49-A435-704C98ED1635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2117173" y="5123093"/>
                    <a:ext cx="6768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002127D1-0FCF-5A48-ACB4-BB70825E3F6A}"/>
                      </a:ext>
                    </a:extLst>
                  </p14:cNvPr>
                  <p14:cNvContentPartPr/>
                  <p14:nvPr/>
                </p14:nvContentPartPr>
                <p14:xfrm>
                  <a:off x="2222293" y="5540333"/>
                  <a:ext cx="26640" cy="1080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002127D1-0FCF-5A48-ACB4-BB70825E3F6A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2201773" y="5519813"/>
                    <a:ext cx="67680" cy="5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884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A81E-2644-A148-B3CA-E95AB743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Threshold Itself Can Vary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FD0A-A88B-E94B-8CE6-E89B944D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For certain problems, more concerned with high detection, often at the cost of false positives (or vice versa).</a:t>
            </a:r>
          </a:p>
          <a:p>
            <a:endParaRPr lang="en-US" dirty="0"/>
          </a:p>
          <a:p>
            <a:r>
              <a:rPr lang="en-US" dirty="0"/>
              <a:t>Thresholds can be varied/tuned to achieve the right tradeoff between detection rate and false positive (also, precision and recall).</a:t>
            </a:r>
          </a:p>
          <a:p>
            <a:endParaRPr lang="en-US" dirty="0"/>
          </a:p>
          <a:p>
            <a:r>
              <a:rPr lang="en-US" dirty="0"/>
              <a:t>One can evaluate a classifier across the </a:t>
            </a:r>
            <a:r>
              <a:rPr lang="en-US" b="1" dirty="0">
                <a:solidFill>
                  <a:srgbClr val="C00000"/>
                </a:solidFill>
              </a:rPr>
              <a:t>range of thresholds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1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ipeline"/>
          <p:cNvSpPr txBox="1">
            <a:spLocks noGrp="1"/>
          </p:cNvSpPr>
          <p:nvPr>
            <p:ph type="title"/>
          </p:nvPr>
        </p:nvSpPr>
        <p:spPr>
          <a:xfrm>
            <a:off x="340478" y="83020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Machine Learning Framework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CC8-67C3-ED45-BA58-58D4F23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50" y="3288471"/>
            <a:ext cx="7886700" cy="12313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step has an associated cost.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Explore general capabilities, capturing the limits of what is possible in traffic analysis</a:t>
            </a:r>
          </a:p>
          <a:p>
            <a:pPr lvl="1"/>
            <a:r>
              <a:rPr lang="en-US" dirty="0"/>
              <a:t>Consider cost-accuracy tradeoffs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Input…"/>
          <p:cNvSpPr txBox="1"/>
          <p:nvPr/>
        </p:nvSpPr>
        <p:spPr>
          <a:xfrm>
            <a:off x="299107" y="2342924"/>
            <a:ext cx="650499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/>
              <a:t>Input</a:t>
            </a:r>
          </a:p>
          <a:p>
            <a:pPr algn="ctr">
              <a:defRPr sz="3500"/>
            </a:pPr>
            <a:r>
              <a:rPr sz="1313"/>
              <a:t>(Packets)</a:t>
            </a:r>
          </a:p>
        </p:txBody>
      </p:sp>
      <p:sp>
        <p:nvSpPr>
          <p:cNvPr id="389" name="Line"/>
          <p:cNvSpPr/>
          <p:nvPr/>
        </p:nvSpPr>
        <p:spPr>
          <a:xfrm>
            <a:off x="1146376" y="1982546"/>
            <a:ext cx="483624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8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094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ine"/>
          <p:cNvSpPr/>
          <p:nvPr/>
        </p:nvSpPr>
        <p:spPr>
          <a:xfrm>
            <a:off x="7345986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3" name="Model…"/>
          <p:cNvSpPr txBox="1"/>
          <p:nvPr/>
        </p:nvSpPr>
        <p:spPr>
          <a:xfrm>
            <a:off x="6473032" y="2342924"/>
            <a:ext cx="577595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/>
              <a:t>Model </a:t>
            </a:r>
          </a:p>
          <a:p>
            <a:pPr algn="ctr">
              <a:defRPr sz="3500"/>
            </a:pPr>
            <a:r>
              <a:rPr sz="1313"/>
              <a:t>Training</a:t>
            </a:r>
          </a:p>
        </p:txBody>
      </p:sp>
      <p:sp>
        <p:nvSpPr>
          <p:cNvPr id="394" name="Output…"/>
          <p:cNvSpPr txBox="1"/>
          <p:nvPr/>
        </p:nvSpPr>
        <p:spPr>
          <a:xfrm>
            <a:off x="7602849" y="2342924"/>
            <a:ext cx="1127425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/>
              <a:t>Output</a:t>
            </a:r>
          </a:p>
          <a:p>
            <a:pPr algn="ctr">
              <a:defRPr sz="3500"/>
            </a:pPr>
            <a:r>
              <a:rPr sz="1313"/>
              <a:t>(Trained Model)</a:t>
            </a:r>
          </a:p>
        </p:txBody>
      </p:sp>
      <p:sp>
        <p:nvSpPr>
          <p:cNvPr id="395" name="Line"/>
          <p:cNvSpPr/>
          <p:nvPr/>
        </p:nvSpPr>
        <p:spPr>
          <a:xfrm>
            <a:off x="6862216" y="1370899"/>
            <a:ext cx="1" cy="276226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6" name="Labels"/>
          <p:cNvSpPr txBox="1"/>
          <p:nvPr/>
        </p:nvSpPr>
        <p:spPr>
          <a:xfrm>
            <a:off x="6567293" y="1124799"/>
            <a:ext cx="476092" cy="24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3500"/>
            </a:lvl1pPr>
          </a:lstStyle>
          <a:p>
            <a:pPr algn="ctr"/>
            <a:r>
              <a:rPr sz="1313" b="1" dirty="0">
                <a:solidFill>
                  <a:srgbClr val="C00000"/>
                </a:solidFill>
              </a:rPr>
              <a:t>Labels</a:t>
            </a:r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4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ine"/>
          <p:cNvSpPr/>
          <p:nvPr/>
        </p:nvSpPr>
        <p:spPr>
          <a:xfrm>
            <a:off x="5899280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9" name="Data…"/>
          <p:cNvSpPr txBox="1"/>
          <p:nvPr/>
        </p:nvSpPr>
        <p:spPr>
          <a:xfrm>
            <a:off x="2899362" y="2342924"/>
            <a:ext cx="1078117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/>
              <a:t>Data </a:t>
            </a:r>
          </a:p>
          <a:p>
            <a:pPr algn="ctr">
              <a:defRPr sz="3500"/>
            </a:pPr>
            <a:r>
              <a:rPr sz="1313"/>
              <a:t>Representation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942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Packet…"/>
          <p:cNvSpPr txBox="1"/>
          <p:nvPr/>
        </p:nvSpPr>
        <p:spPr>
          <a:xfrm>
            <a:off x="1419390" y="2342924"/>
            <a:ext cx="1077539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/>
              <a:t>Packet </a:t>
            </a:r>
          </a:p>
          <a:p>
            <a:pPr algn="ctr">
              <a:defRPr sz="3500"/>
            </a:pPr>
            <a:r>
              <a:rPr sz="1313"/>
              <a:t>Transformation</a:t>
            </a:r>
          </a:p>
        </p:txBody>
      </p:sp>
      <p:sp>
        <p:nvSpPr>
          <p:cNvPr id="402" name="Line"/>
          <p:cNvSpPr/>
          <p:nvPr/>
        </p:nvSpPr>
        <p:spPr>
          <a:xfrm>
            <a:off x="2597540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403" name="Line"/>
          <p:cNvSpPr/>
          <p:nvPr/>
        </p:nvSpPr>
        <p:spPr>
          <a:xfrm>
            <a:off x="4044246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404" name="Representation…"/>
          <p:cNvSpPr txBox="1"/>
          <p:nvPr/>
        </p:nvSpPr>
        <p:spPr>
          <a:xfrm>
            <a:off x="4510728" y="1660246"/>
            <a:ext cx="1116588" cy="6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Representation </a:t>
            </a:r>
          </a:p>
          <a:p>
            <a:pPr algn="ctr">
              <a:defRPr sz="3500"/>
            </a:pPr>
            <a:r>
              <a:rPr sz="1313" dirty="0"/>
              <a:t>Compression</a:t>
            </a:r>
          </a:p>
          <a:p>
            <a:pPr algn="ctr">
              <a:defRPr sz="3500"/>
            </a:pPr>
            <a:r>
              <a:rPr sz="1313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30523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993D-6AFB-E942-9315-A6E1BA20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/ 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9DF11-DF26-624B-81E7-F51B894B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864" y="1369219"/>
            <a:ext cx="3036486" cy="3263504"/>
          </a:xfrm>
        </p:spPr>
        <p:txBody>
          <a:bodyPr/>
          <a:lstStyle/>
          <a:p>
            <a:r>
              <a:rPr lang="en-US" dirty="0"/>
              <a:t>Want to see:</a:t>
            </a:r>
          </a:p>
          <a:p>
            <a:pPr lvl="1"/>
            <a:r>
              <a:rPr lang="en-US" dirty="0"/>
              <a:t>high true positive rate</a:t>
            </a:r>
          </a:p>
          <a:p>
            <a:pPr lvl="1"/>
            <a:r>
              <a:rPr lang="en-US" dirty="0"/>
              <a:t>low false positive rate</a:t>
            </a:r>
          </a:p>
          <a:p>
            <a:pPr lvl="1"/>
            <a:endParaRPr lang="en-US" dirty="0"/>
          </a:p>
          <a:p>
            <a:r>
              <a:rPr lang="en-US" dirty="0"/>
              <a:t>Overall performance measured by Area Under the Curve (AUC)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BB07A-E6E4-064F-ABA3-6332B37D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1" y="1190882"/>
            <a:ext cx="4853938" cy="36787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648CD-7F13-5542-AE8C-9BF8E7E11754}"/>
              </a:ext>
            </a:extLst>
          </p:cNvPr>
          <p:cNvGrpSpPr/>
          <p:nvPr/>
        </p:nvGrpSpPr>
        <p:grpSpPr>
          <a:xfrm>
            <a:off x="1091350" y="1349140"/>
            <a:ext cx="3639600" cy="2945160"/>
            <a:chOff x="1455133" y="1798853"/>
            <a:chExt cx="4852800" cy="39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7F907E-1380-1345-A91D-3C73A234BCB0}"/>
                    </a:ext>
                  </a:extLst>
                </p14:cNvPr>
                <p14:cNvContentPartPr/>
                <p14:nvPr/>
              </p14:nvContentPartPr>
              <p14:xfrm>
                <a:off x="1455133" y="1798853"/>
                <a:ext cx="4852800" cy="3926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7F907E-1380-1345-A91D-3C73A234BC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9653" y="1783733"/>
                  <a:ext cx="4883400" cy="39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B6F68B-0C52-8748-B4DF-5DF6DFF04107}"/>
                    </a:ext>
                  </a:extLst>
                </p14:cNvPr>
                <p14:cNvContentPartPr/>
                <p14:nvPr/>
              </p14:nvContentPartPr>
              <p14:xfrm>
                <a:off x="2285653" y="2074253"/>
                <a:ext cx="381240" cy="51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B6F68B-0C52-8748-B4DF-5DF6DFF041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70533" y="2058773"/>
                  <a:ext cx="4118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AA6CCB-9E72-A94C-8922-F046EE64377E}"/>
                    </a:ext>
                  </a:extLst>
                </p14:cNvPr>
                <p14:cNvContentPartPr/>
                <p14:nvPr/>
              </p14:nvContentPartPr>
              <p14:xfrm>
                <a:off x="2724853" y="2788493"/>
                <a:ext cx="53280" cy="20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AA6CCB-9E72-A94C-8922-F046EE6437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9733" y="2773373"/>
                  <a:ext cx="83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56F697-20B3-474E-B7DC-94A80A24280E}"/>
                    </a:ext>
                  </a:extLst>
                </p14:cNvPr>
                <p14:cNvContentPartPr/>
                <p14:nvPr/>
              </p14:nvContentPartPr>
              <p14:xfrm>
                <a:off x="2603173" y="2941853"/>
                <a:ext cx="249120" cy="4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56F697-20B3-474E-B7DC-94A80A2428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8053" y="2926733"/>
                  <a:ext cx="27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9AE3C1-DD58-794C-A18A-FAFDFFDF93DB}"/>
                    </a:ext>
                  </a:extLst>
                </p14:cNvPr>
                <p14:cNvContentPartPr/>
                <p14:nvPr/>
              </p14:nvContentPartPr>
              <p14:xfrm>
                <a:off x="2592733" y="2735573"/>
                <a:ext cx="24372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9AE3C1-DD58-794C-A18A-FAFDFFDF93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7613" y="2720453"/>
                  <a:ext cx="274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1BF452-FF4A-D24D-95C9-73B6859D4432}"/>
                    </a:ext>
                  </a:extLst>
                </p14:cNvPr>
                <p14:cNvContentPartPr/>
                <p14:nvPr/>
              </p14:nvContentPartPr>
              <p14:xfrm>
                <a:off x="2825653" y="2635133"/>
                <a:ext cx="910440" cy="34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1BF452-FF4A-D24D-95C9-73B6859D44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10173" y="2619653"/>
                  <a:ext cx="94104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87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2D5-0791-3A4D-AD25-A8FCBD23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522B7-4E1C-064C-9EAA-D3CA328A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6" y="1268016"/>
            <a:ext cx="4940400" cy="3467781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4F0ABB9-FB37-154D-A465-4942A6157F0A}"/>
              </a:ext>
            </a:extLst>
          </p:cNvPr>
          <p:cNvSpPr txBox="1">
            <a:spLocks/>
          </p:cNvSpPr>
          <p:nvPr/>
        </p:nvSpPr>
        <p:spPr>
          <a:xfrm>
            <a:off x="5478864" y="1369219"/>
            <a:ext cx="3036486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Want to see:</a:t>
            </a:r>
          </a:p>
          <a:p>
            <a:pPr lvl="1"/>
            <a:r>
              <a:rPr lang="en-US" sz="1800" dirty="0"/>
              <a:t>High precision</a:t>
            </a:r>
          </a:p>
          <a:p>
            <a:pPr lvl="1"/>
            <a:r>
              <a:rPr lang="en-US" sz="1800" dirty="0"/>
              <a:t>High recall</a:t>
            </a:r>
          </a:p>
          <a:p>
            <a:pPr lvl="1"/>
            <a:endParaRPr lang="en-US" sz="1800" dirty="0"/>
          </a:p>
          <a:p>
            <a:r>
              <a:rPr lang="en-US" sz="2100" dirty="0"/>
              <a:t>Overall performance measured by AP (area under the precision-recall curve)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BF4B5-7CDD-6B41-860C-8B1DA72F0EB8}"/>
              </a:ext>
            </a:extLst>
          </p:cNvPr>
          <p:cNvGrpSpPr/>
          <p:nvPr/>
        </p:nvGrpSpPr>
        <p:grpSpPr>
          <a:xfrm>
            <a:off x="1190440" y="1464430"/>
            <a:ext cx="3457080" cy="2659230"/>
            <a:chOff x="1587253" y="1952573"/>
            <a:chExt cx="4609440" cy="354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F9FE79-CDE6-C543-B1F5-C5F70D21EFEE}"/>
                    </a:ext>
                  </a:extLst>
                </p14:cNvPr>
                <p14:cNvContentPartPr/>
                <p14:nvPr/>
              </p14:nvContentPartPr>
              <p14:xfrm>
                <a:off x="1587253" y="1952573"/>
                <a:ext cx="4609440" cy="3545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F9FE79-CDE6-C543-B1F5-C5F70D21EF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2133" y="1937093"/>
                  <a:ext cx="4640040" cy="35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14A8EC-4B67-0E43-96A1-7ABEBF691411}"/>
                    </a:ext>
                  </a:extLst>
                </p14:cNvPr>
                <p14:cNvContentPartPr/>
                <p14:nvPr/>
              </p14:nvContentPartPr>
              <p14:xfrm>
                <a:off x="4185373" y="2423453"/>
                <a:ext cx="714600" cy="50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14A8EC-4B67-0E43-96A1-7ABEBF6914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70253" y="2408333"/>
                  <a:ext cx="7452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141B69-F183-3C4A-80C5-57DC6AD9AB36}"/>
                    </a:ext>
                  </a:extLst>
                </p14:cNvPr>
                <p14:cNvContentPartPr/>
                <p14:nvPr/>
              </p14:nvContentPartPr>
              <p14:xfrm>
                <a:off x="3698653" y="3106013"/>
                <a:ext cx="26640" cy="33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141B69-F183-3C4A-80C5-57DC6AD9AB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83533" y="3090893"/>
                  <a:ext cx="57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CA006C-2135-734F-9FBA-594E78318D38}"/>
                    </a:ext>
                  </a:extLst>
                </p14:cNvPr>
                <p14:cNvContentPartPr/>
                <p14:nvPr/>
              </p14:nvContentPartPr>
              <p14:xfrm>
                <a:off x="3640333" y="3333533"/>
                <a:ext cx="23832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CA006C-2135-734F-9FBA-594E78318D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25213" y="3318413"/>
                  <a:ext cx="268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994790-BF85-AD40-BDD2-B86445D88CE5}"/>
                    </a:ext>
                  </a:extLst>
                </p14:cNvPr>
                <p14:cNvContentPartPr/>
                <p14:nvPr/>
              </p14:nvContentPartPr>
              <p14:xfrm>
                <a:off x="3608653" y="3068933"/>
                <a:ext cx="243720" cy="63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994790-BF85-AD40-BDD2-B86445D88C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93533" y="3053813"/>
                  <a:ext cx="274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75BA84-F848-F643-A55E-BC3CD296D9A0}"/>
                    </a:ext>
                  </a:extLst>
                </p14:cNvPr>
                <p14:cNvContentPartPr/>
                <p14:nvPr/>
              </p14:nvContentPartPr>
              <p14:xfrm>
                <a:off x="3841573" y="3026813"/>
                <a:ext cx="974160" cy="34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75BA84-F848-F643-A55E-BC3CD296D9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26453" y="3011333"/>
                  <a:ext cx="1004400" cy="37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3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E9D5-9A75-1C43-B80E-2751A53E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566B-FB6B-FD4B-B7A0-1BD192EF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Gives the fraction of all instances that are correctly characterized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Advantages:</a:t>
            </a:r>
            <a:r>
              <a:rPr lang="en-US" sz="2400" dirty="0"/>
              <a:t> Simple (single number)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Disadvantages: </a:t>
            </a:r>
            <a:r>
              <a:rPr lang="en-US" sz="2400" dirty="0"/>
              <a:t>Often not that useful</a:t>
            </a:r>
          </a:p>
          <a:p>
            <a:pPr lvl="1"/>
            <a:r>
              <a:rPr lang="en-US" sz="2100" dirty="0"/>
              <a:t>Mixes true positives and true negatives</a:t>
            </a:r>
          </a:p>
          <a:p>
            <a:pPr lvl="1"/>
            <a:r>
              <a:rPr lang="en-US" sz="2100" dirty="0"/>
              <a:t>Depends a lot on prevalence </a:t>
            </a:r>
            <a:br>
              <a:rPr lang="en-US" sz="2100" dirty="0"/>
            </a:br>
            <a:r>
              <a:rPr lang="en-US" sz="2100" dirty="0"/>
              <a:t>(consider a dataset where one class is 99%...)</a:t>
            </a:r>
          </a:p>
        </p:txBody>
      </p:sp>
    </p:spTree>
    <p:extLst>
      <p:ext uri="{BB962C8B-B14F-4D97-AF65-F5344CB8AC3E}">
        <p14:creationId xmlns:p14="http://schemas.microsoft.com/office/powerpoint/2010/main" val="9172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8CEF-3083-AA4E-9ADD-CA1DCB9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95F7-F245-9C49-A628-39D60511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score reflecting the combination of precision and recall.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Disadvantages:</a:t>
            </a:r>
            <a:r>
              <a:rPr lang="en-US" sz="2400" b="1" dirty="0"/>
              <a:t> </a:t>
            </a:r>
            <a:r>
              <a:rPr lang="en-US" sz="2400" dirty="0"/>
              <a:t>Does not incorporate the true negative rate</a:t>
            </a:r>
            <a:br>
              <a:rPr lang="en-US" sz="2400" dirty="0"/>
            </a:br>
            <a:r>
              <a:rPr lang="en-US" sz="2400" dirty="0"/>
              <a:t>(hence, more suited to information retrieval, and other areas where true negatives are hard to count)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4B0F1B-F420-A142-B78F-8FB8283D98BD}"/>
              </a:ext>
            </a:extLst>
          </p:cNvPr>
          <p:cNvGrpSpPr/>
          <p:nvPr/>
        </p:nvGrpSpPr>
        <p:grpSpPr>
          <a:xfrm>
            <a:off x="1881100" y="1766020"/>
            <a:ext cx="1778220" cy="662850"/>
            <a:chOff x="2508133" y="2354693"/>
            <a:chExt cx="2370960" cy="8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209658-9C13-244F-87D6-F2C5C37A54F2}"/>
                    </a:ext>
                  </a:extLst>
                </p14:cNvPr>
                <p14:cNvContentPartPr/>
                <p14:nvPr/>
              </p14:nvContentPartPr>
              <p14:xfrm>
                <a:off x="2508133" y="2539733"/>
                <a:ext cx="238320" cy="360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209658-9C13-244F-87D6-F2C5C37A54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92653" y="2524613"/>
                  <a:ext cx="268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F954D9-C9EE-4944-8E2F-A2312ABEEBB2}"/>
                    </a:ext>
                  </a:extLst>
                </p14:cNvPr>
                <p14:cNvContentPartPr/>
                <p14:nvPr/>
              </p14:nvContentPartPr>
              <p14:xfrm>
                <a:off x="2936533" y="2709293"/>
                <a:ext cx="169560" cy="95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F954D9-C9EE-4944-8E2F-A2312ABEEB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1413" y="2693813"/>
                  <a:ext cx="200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AA32AB-26FB-8E4D-BEE8-E90666B5AE4D}"/>
                    </a:ext>
                  </a:extLst>
                </p14:cNvPr>
                <p14:cNvContentPartPr/>
                <p14:nvPr/>
              </p14:nvContentPartPr>
              <p14:xfrm>
                <a:off x="2957773" y="2725133"/>
                <a:ext cx="143280" cy="174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AA32AB-26FB-8E4D-BEE8-E90666B5AE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2653" y="2709653"/>
                  <a:ext cx="173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35AD3C-2196-3942-87B4-476E91EF48E2}"/>
                    </a:ext>
                  </a:extLst>
                </p14:cNvPr>
                <p14:cNvContentPartPr/>
                <p14:nvPr/>
              </p14:nvContentPartPr>
              <p14:xfrm>
                <a:off x="3328933" y="2433893"/>
                <a:ext cx="200880" cy="651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35AD3C-2196-3942-87B4-476E91EF48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3453" y="2418773"/>
                  <a:ext cx="2314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16C796-0EC3-604B-ACC5-DD0796B1908A}"/>
                    </a:ext>
                  </a:extLst>
                </p14:cNvPr>
                <p14:cNvContentPartPr/>
                <p14:nvPr/>
              </p14:nvContentPartPr>
              <p14:xfrm>
                <a:off x="3831133" y="2433893"/>
                <a:ext cx="1080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16C796-0EC3-604B-ACC5-DD0796B190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5653" y="2418773"/>
                  <a:ext cx="41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BAE755-F2F1-8B4A-93A7-E0630331FCD4}"/>
                    </a:ext>
                  </a:extLst>
                </p14:cNvPr>
                <p14:cNvContentPartPr/>
                <p14:nvPr/>
              </p14:nvContentPartPr>
              <p14:xfrm>
                <a:off x="3772813" y="2354693"/>
                <a:ext cx="153720" cy="19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BAE755-F2F1-8B4A-93A7-E0630331FC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57693" y="2339213"/>
                  <a:ext cx="18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E059F1-4047-4948-B59E-EA29B53C9FDA}"/>
                    </a:ext>
                  </a:extLst>
                </p14:cNvPr>
                <p14:cNvContentPartPr/>
                <p14:nvPr/>
              </p14:nvContentPartPr>
              <p14:xfrm>
                <a:off x="4047853" y="2550533"/>
                <a:ext cx="16200" cy="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E059F1-4047-4948-B59E-EA29B53C9F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2733" y="2535053"/>
                  <a:ext cx="46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DF1C1F-EBDE-3847-A888-C8131B798ACD}"/>
                    </a:ext>
                  </a:extLst>
                </p14:cNvPr>
                <p14:cNvContentPartPr/>
                <p14:nvPr/>
              </p14:nvContentPartPr>
              <p14:xfrm>
                <a:off x="4174933" y="2470973"/>
                <a:ext cx="42840" cy="16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DF1C1F-EBDE-3847-A888-C8131B798A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59813" y="2455853"/>
                  <a:ext cx="7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887C17-B44E-D14F-91D6-B582D9B21189}"/>
                    </a:ext>
                  </a:extLst>
                </p14:cNvPr>
                <p14:cNvContentPartPr/>
                <p14:nvPr/>
              </p14:nvContentPartPr>
              <p14:xfrm>
                <a:off x="4206613" y="2391773"/>
                <a:ext cx="233280" cy="20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887C17-B44E-D14F-91D6-B582D9B211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1493" y="2376293"/>
                  <a:ext cx="263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05FE52-E9CB-0040-ADA0-CD1048DAEC9D}"/>
                    </a:ext>
                  </a:extLst>
                </p14:cNvPr>
                <p14:cNvContentPartPr/>
                <p14:nvPr/>
              </p14:nvContentPartPr>
              <p14:xfrm>
                <a:off x="3635293" y="2703893"/>
                <a:ext cx="931680" cy="3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05FE52-E9CB-0040-ADA0-CD1048DAE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9813" y="2688413"/>
                  <a:ext cx="962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7833AC-55F7-7F4D-B5F9-D2AA3DA26215}"/>
                    </a:ext>
                  </a:extLst>
                </p14:cNvPr>
                <p14:cNvContentPartPr/>
                <p14:nvPr/>
              </p14:nvContentPartPr>
              <p14:xfrm>
                <a:off x="3804493" y="2868053"/>
                <a:ext cx="26640" cy="21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7833AC-55F7-7F4D-B5F9-D2AA3DA26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9373" y="2852573"/>
                  <a:ext cx="57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BD819E-8630-CD46-A094-0FEBF9A6EE64}"/>
                    </a:ext>
                  </a:extLst>
                </p14:cNvPr>
                <p14:cNvContentPartPr/>
                <p14:nvPr/>
              </p14:nvContentPartPr>
              <p14:xfrm>
                <a:off x="3799093" y="2778053"/>
                <a:ext cx="16452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BD819E-8630-CD46-A094-0FEBF9A6EE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3973" y="2762573"/>
                  <a:ext cx="19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79422D-1C32-9B4B-AFAA-571CE24502CF}"/>
                    </a:ext>
                  </a:extLst>
                </p14:cNvPr>
                <p14:cNvContentPartPr/>
                <p14:nvPr/>
              </p14:nvContentPartPr>
              <p14:xfrm>
                <a:off x="4053253" y="2941853"/>
                <a:ext cx="3744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79422D-1C32-9B4B-AFAA-571CE24502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8133" y="2926733"/>
                  <a:ext cx="68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141FF5-CE21-AD4A-801F-A177A7D70D45}"/>
                    </a:ext>
                  </a:extLst>
                </p14:cNvPr>
                <p14:cNvContentPartPr/>
                <p14:nvPr/>
              </p14:nvContentPartPr>
              <p14:xfrm>
                <a:off x="4000333" y="2963093"/>
                <a:ext cx="28080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141FF5-CE21-AD4A-801F-A177A7D70D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85213" y="2947973"/>
                  <a:ext cx="311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F733C3-D384-9B46-9868-2362B31EFF37}"/>
                    </a:ext>
                  </a:extLst>
                </p14:cNvPr>
                <p14:cNvContentPartPr/>
                <p14:nvPr/>
              </p14:nvContentPartPr>
              <p14:xfrm>
                <a:off x="4333693" y="2926013"/>
                <a:ext cx="37440" cy="15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F733C3-D384-9B46-9868-2362B31EFF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8573" y="2910893"/>
                  <a:ext cx="68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544ED3-1FF6-E443-B935-DB2D9C091685}"/>
                    </a:ext>
                  </a:extLst>
                </p14:cNvPr>
                <p14:cNvContentPartPr/>
                <p14:nvPr/>
              </p14:nvContentPartPr>
              <p14:xfrm>
                <a:off x="4349533" y="2851853"/>
                <a:ext cx="339120" cy="185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544ED3-1FF6-E443-B935-DB2D9C0916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34413" y="2836733"/>
                  <a:ext cx="369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F5A77B-8604-A041-9335-AA1BFAFBE155}"/>
                    </a:ext>
                  </a:extLst>
                </p14:cNvPr>
                <p14:cNvContentPartPr/>
                <p14:nvPr/>
              </p14:nvContentPartPr>
              <p14:xfrm>
                <a:off x="4513693" y="2402213"/>
                <a:ext cx="365400" cy="83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F5A77B-8604-A041-9335-AA1BFAFBE1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8213" y="2387093"/>
                  <a:ext cx="396000" cy="86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5E2FC2-C9C2-424F-8E31-703EDC0C9733}"/>
              </a:ext>
            </a:extLst>
          </p:cNvPr>
          <p:cNvGrpSpPr/>
          <p:nvPr/>
        </p:nvGrpSpPr>
        <p:grpSpPr>
          <a:xfrm>
            <a:off x="5385430" y="1858900"/>
            <a:ext cx="2012040" cy="490860"/>
            <a:chOff x="7180573" y="2478533"/>
            <a:chExt cx="268272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427537-EC1A-4B44-86BC-2AF55BD270F0}"/>
                    </a:ext>
                  </a:extLst>
                </p14:cNvPr>
                <p14:cNvContentPartPr/>
                <p14:nvPr/>
              </p14:nvContentPartPr>
              <p14:xfrm>
                <a:off x="7180573" y="2478533"/>
                <a:ext cx="58680" cy="424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427537-EC1A-4B44-86BC-2AF55BD270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5453" y="2463413"/>
                  <a:ext cx="88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1CD1D1-4836-EF41-AF89-216BCD94CA99}"/>
                    </a:ext>
                  </a:extLst>
                </p14:cNvPr>
                <p14:cNvContentPartPr/>
                <p14:nvPr/>
              </p14:nvContentPartPr>
              <p14:xfrm>
                <a:off x="7254733" y="2640533"/>
                <a:ext cx="6883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1CD1D1-4836-EF41-AF89-216BCD94C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39613" y="2625053"/>
                  <a:ext cx="718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C4AD0E-1F9E-3742-85B4-AA8FF7CCA64A}"/>
                    </a:ext>
                  </a:extLst>
                </p14:cNvPr>
                <p14:cNvContentPartPr/>
                <p14:nvPr/>
              </p14:nvContentPartPr>
              <p14:xfrm>
                <a:off x="7815613" y="2746373"/>
                <a:ext cx="30204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C4AD0E-1F9E-3742-85B4-AA8FF7CCA6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00493" y="2730893"/>
                  <a:ext cx="332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AA949E-9350-734B-A112-F24ACADFF874}"/>
                    </a:ext>
                  </a:extLst>
                </p14:cNvPr>
                <p14:cNvContentPartPr/>
                <p14:nvPr/>
              </p14:nvContentPartPr>
              <p14:xfrm>
                <a:off x="8413573" y="2635133"/>
                <a:ext cx="222480" cy="23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AA949E-9350-734B-A112-F24ACADFF8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8453" y="2619653"/>
                  <a:ext cx="253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200530-EBBE-7844-A850-FE32C4F1E7E6}"/>
                    </a:ext>
                  </a:extLst>
                </p14:cNvPr>
                <p14:cNvContentPartPr/>
                <p14:nvPr/>
              </p14:nvContentPartPr>
              <p14:xfrm>
                <a:off x="8731093" y="2698493"/>
                <a:ext cx="2545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200530-EBBE-7844-A850-FE32C4F1E7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15973" y="2683373"/>
                  <a:ext cx="284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A3C14B-8411-BA40-8EAC-4F9E36F17E6F}"/>
                    </a:ext>
                  </a:extLst>
                </p14:cNvPr>
                <p14:cNvContentPartPr/>
                <p14:nvPr/>
              </p14:nvContentPartPr>
              <p14:xfrm>
                <a:off x="8984893" y="2682653"/>
                <a:ext cx="418320" cy="22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A3C14B-8411-BA40-8EAC-4F9E36F17E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69773" y="2667533"/>
                  <a:ext cx="448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C119FB-6752-5C44-BFCB-4C41145FD340}"/>
                    </a:ext>
                  </a:extLst>
                </p14:cNvPr>
                <p14:cNvContentPartPr/>
                <p14:nvPr/>
              </p14:nvContentPartPr>
              <p14:xfrm>
                <a:off x="9381973" y="2735573"/>
                <a:ext cx="429120" cy="148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C119FB-6752-5C44-BFCB-4C41145FD3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66853" y="2720453"/>
                  <a:ext cx="459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B266EE-DA9E-5A47-983C-8DA54F778944}"/>
                    </a:ext>
                  </a:extLst>
                </p14:cNvPr>
                <p14:cNvContentPartPr/>
                <p14:nvPr/>
              </p14:nvContentPartPr>
              <p14:xfrm>
                <a:off x="9641173" y="2513453"/>
                <a:ext cx="222120" cy="619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B266EE-DA9E-5A47-983C-8DA54F7789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26053" y="2497973"/>
                  <a:ext cx="252360" cy="65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0940D6-80E9-4A41-A290-83D88A579CBC}"/>
              </a:ext>
            </a:extLst>
          </p:cNvPr>
          <p:cNvGrpSpPr/>
          <p:nvPr/>
        </p:nvGrpSpPr>
        <p:grpSpPr>
          <a:xfrm>
            <a:off x="4460680" y="1853230"/>
            <a:ext cx="678780" cy="401220"/>
            <a:chOff x="5947573" y="2470973"/>
            <a:chExt cx="90504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6806E9-6C03-644E-977A-22D50DDD5641}"/>
                    </a:ext>
                  </a:extLst>
                </p14:cNvPr>
                <p14:cNvContentPartPr/>
                <p14:nvPr/>
              </p14:nvContentPartPr>
              <p14:xfrm>
                <a:off x="5947573" y="2470973"/>
                <a:ext cx="190800" cy="534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6806E9-6C03-644E-977A-22D50DDD56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32453" y="2455853"/>
                  <a:ext cx="2214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73436E-0CC6-124E-BCD5-2FB4112A487F}"/>
                    </a:ext>
                  </a:extLst>
                </p14:cNvPr>
                <p14:cNvContentPartPr/>
                <p14:nvPr/>
              </p14:nvContentPartPr>
              <p14:xfrm>
                <a:off x="6333853" y="2555573"/>
                <a:ext cx="37440" cy="36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73436E-0CC6-124E-BCD5-2FB4112A48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8733" y="2540453"/>
                  <a:ext cx="68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3E5174-30DF-F04D-B9BB-6BAD258D4D31}"/>
                    </a:ext>
                  </a:extLst>
                </p14:cNvPr>
                <p14:cNvContentPartPr/>
                <p14:nvPr/>
              </p14:nvContentPartPr>
              <p14:xfrm>
                <a:off x="6630133" y="2736293"/>
                <a:ext cx="222480" cy="158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3E5174-30DF-F04D-B9BB-6BAD258D4D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15013" y="2720813"/>
                  <a:ext cx="253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B7DE92-AC1C-4242-B575-35F1D20F7251}"/>
                    </a:ext>
                  </a:extLst>
                </p14:cNvPr>
                <p14:cNvContentPartPr/>
                <p14:nvPr/>
              </p14:nvContentPartPr>
              <p14:xfrm>
                <a:off x="6656773" y="2518493"/>
                <a:ext cx="4284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B7DE92-AC1C-4242-B575-35F1D20F72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41653" y="2503373"/>
                  <a:ext cx="73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7BFD53-E5C1-9F4B-97BD-1307993AC4BC}"/>
                    </a:ext>
                  </a:extLst>
                </p14:cNvPr>
                <p14:cNvContentPartPr/>
                <p14:nvPr/>
              </p14:nvContentPartPr>
              <p14:xfrm>
                <a:off x="6249253" y="2582213"/>
                <a:ext cx="174960" cy="16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7BFD53-E5C1-9F4B-97BD-1307993AC4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4133" y="256673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34B0E9-AB03-1743-99E0-214F5EFB966C}"/>
                    </a:ext>
                  </a:extLst>
                </p14:cNvPr>
                <p14:cNvContentPartPr/>
                <p14:nvPr/>
              </p14:nvContentPartPr>
              <p14:xfrm>
                <a:off x="6228013" y="2894333"/>
                <a:ext cx="317880" cy="26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34B0E9-AB03-1743-99E0-214F5EFB96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12893" y="2879213"/>
                  <a:ext cx="34848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050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75B4E-38A2-1343-800C-85B016EB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in Evaluation: Leakage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C0609-4203-CE46-A0F6-ECB0DA9A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spcBef>
                <a:spcPts val="480"/>
              </a:spcBef>
            </a:pPr>
            <a:r>
              <a:rPr lang="en-US" dirty="0">
                <a:solidFill>
                  <a:srgbClr val="000000"/>
                </a:solidFill>
              </a:rPr>
              <a:t>Data used to train the model contains information about what we’re trying to predict</a:t>
            </a:r>
          </a:p>
          <a:p>
            <a:pPr fontAlgn="base">
              <a:spcBef>
                <a:spcPts val="48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ts val="480"/>
              </a:spcBef>
            </a:pPr>
            <a:r>
              <a:rPr lang="en-US" dirty="0">
                <a:solidFill>
                  <a:srgbClr val="000000"/>
                </a:solidFill>
              </a:rPr>
              <a:t>Model appears to be better than it actually is</a:t>
            </a:r>
          </a:p>
          <a:p>
            <a:pPr marL="557213" lvl="1" indent="-214313" fontAlgn="base"/>
            <a:endParaRPr lang="en-US" sz="2100" dirty="0">
              <a:solidFill>
                <a:srgbClr val="000000"/>
              </a:solidFill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Examples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Including the ground truth (or proxy) as an input feature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Imputing/normalizing the entire dataset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Using any information not available at time of prediction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Using future data to make predictions on the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A839-53A7-4746-A249-46AD4CD1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EB6-43D5-5849-961B-72BEDBB9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metrics can be used to evaluate a classifier.</a:t>
            </a:r>
          </a:p>
          <a:p>
            <a:endParaRPr lang="en-US" dirty="0"/>
          </a:p>
          <a:p>
            <a:r>
              <a:rPr lang="en-US" dirty="0"/>
              <a:t>Important to look at various different metrics to understand classifier performance.</a:t>
            </a:r>
          </a:p>
          <a:p>
            <a:endParaRPr lang="en-US" dirty="0"/>
          </a:p>
          <a:p>
            <a:r>
              <a:rPr lang="en-US" dirty="0"/>
              <a:t>If accuracy over a range of thresholds, or at a particular operating point, is important, then ROC/PR curves can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37203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4B52-CD76-4A45-90ED-9A377AC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(Review)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7F0AEA4-DDDD-BD47-9425-1C8037EF1A32}"/>
              </a:ext>
            </a:extLst>
          </p:cNvPr>
          <p:cNvGrpSpPr/>
          <p:nvPr/>
        </p:nvGrpSpPr>
        <p:grpSpPr>
          <a:xfrm>
            <a:off x="2817730" y="1690960"/>
            <a:ext cx="3568320" cy="2055780"/>
            <a:chOff x="3756973" y="2254613"/>
            <a:chExt cx="4757760" cy="27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37E024-CDDB-7543-9ACD-26FBFC82B8B6}"/>
                    </a:ext>
                  </a:extLst>
                </p14:cNvPr>
                <p14:cNvContentPartPr/>
                <p14:nvPr/>
              </p14:nvContentPartPr>
              <p14:xfrm>
                <a:off x="3756973" y="2254613"/>
                <a:ext cx="2053440" cy="1211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37E024-CDDB-7543-9ACD-26FBFC82B8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41493" y="2239493"/>
                  <a:ext cx="20840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EABC65-255E-BB48-920D-DAB34E405654}"/>
                    </a:ext>
                  </a:extLst>
                </p14:cNvPr>
                <p14:cNvContentPartPr/>
                <p14:nvPr/>
              </p14:nvContentPartPr>
              <p14:xfrm>
                <a:off x="4063693" y="3513173"/>
                <a:ext cx="2450520" cy="148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EABC65-255E-BB48-920D-DAB34E4056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8573" y="3498053"/>
                  <a:ext cx="2481120" cy="15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45ACBD-AB0C-E94E-884E-078CBCF53A81}"/>
                    </a:ext>
                  </a:extLst>
                </p14:cNvPr>
                <p14:cNvContentPartPr/>
                <p14:nvPr/>
              </p14:nvContentPartPr>
              <p14:xfrm>
                <a:off x="5852533" y="2825573"/>
                <a:ext cx="1106280" cy="55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45ACBD-AB0C-E94E-884E-078CBCF53A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37053" y="2810453"/>
                  <a:ext cx="11368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3B9707-D741-E846-BEA8-669DA05394C2}"/>
                    </a:ext>
                  </a:extLst>
                </p14:cNvPr>
                <p14:cNvContentPartPr/>
                <p14:nvPr/>
              </p14:nvContentPartPr>
              <p14:xfrm>
                <a:off x="6455533" y="3603533"/>
                <a:ext cx="667080" cy="65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3B9707-D741-E846-BEA8-669DA05394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0413" y="3588053"/>
                  <a:ext cx="6976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031315-9833-0542-A27C-5075CC10D0C8}"/>
                    </a:ext>
                  </a:extLst>
                </p14:cNvPr>
                <p14:cNvContentPartPr/>
                <p14:nvPr/>
              </p14:nvContentPartPr>
              <p14:xfrm>
                <a:off x="7154293" y="3190613"/>
                <a:ext cx="196200" cy="259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031315-9833-0542-A27C-5075CC10D0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38813" y="3175493"/>
                  <a:ext cx="22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49F2C3-5D2A-044C-B113-ED149BBC764B}"/>
                    </a:ext>
                  </a:extLst>
                </p14:cNvPr>
                <p14:cNvContentPartPr/>
                <p14:nvPr/>
              </p14:nvContentPartPr>
              <p14:xfrm>
                <a:off x="7159333" y="3344333"/>
                <a:ext cx="206640" cy="9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49F2C3-5D2A-044C-B113-ED149BBC76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44213" y="3328853"/>
                  <a:ext cx="237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F385E0-B25A-D448-A89A-F9B93F5FACC6}"/>
                    </a:ext>
                  </a:extLst>
                </p14:cNvPr>
                <p14:cNvContentPartPr/>
                <p14:nvPr/>
              </p14:nvContentPartPr>
              <p14:xfrm>
                <a:off x="7386853" y="3153533"/>
                <a:ext cx="10800" cy="5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F385E0-B25A-D448-A89A-F9B93F5FAC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71733" y="3138413"/>
                  <a:ext cx="41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6B309E-6C39-224D-B156-8F7108034472}"/>
                    </a:ext>
                  </a:extLst>
                </p14:cNvPr>
                <p14:cNvContentPartPr/>
                <p14:nvPr/>
              </p14:nvContentPartPr>
              <p14:xfrm>
                <a:off x="7492693" y="3201413"/>
                <a:ext cx="21600" cy="26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6B309E-6C39-224D-B156-8F71080344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77573" y="3185933"/>
                  <a:ext cx="52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C48268-3CC3-FF45-A90C-181AE253991D}"/>
                    </a:ext>
                  </a:extLst>
                </p14:cNvPr>
                <p14:cNvContentPartPr/>
                <p14:nvPr/>
              </p14:nvContentPartPr>
              <p14:xfrm>
                <a:off x="7429333" y="3323093"/>
                <a:ext cx="201600" cy="4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C48268-3CC3-FF45-A90C-181AE25399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4213" y="3307613"/>
                  <a:ext cx="23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C4C7C6-B712-4B4F-94D1-BC8D3839D200}"/>
                    </a:ext>
                  </a:extLst>
                </p14:cNvPr>
                <p14:cNvContentPartPr/>
                <p14:nvPr/>
              </p14:nvContentPartPr>
              <p14:xfrm>
                <a:off x="7942693" y="3333533"/>
                <a:ext cx="572040" cy="21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C4C7C6-B712-4B4F-94D1-BC8D3839D2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27213" y="3318413"/>
                  <a:ext cx="6022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53078BC-9060-224C-96EA-45988C71B53A}"/>
              </a:ext>
            </a:extLst>
          </p:cNvPr>
          <p:cNvGrpSpPr/>
          <p:nvPr/>
        </p:nvGrpSpPr>
        <p:grpSpPr>
          <a:xfrm>
            <a:off x="6468940" y="2226100"/>
            <a:ext cx="1182870" cy="655290"/>
            <a:chOff x="8625253" y="2968133"/>
            <a:chExt cx="157716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0A69D34-95EE-BD46-B89C-4A63BCED4C7F}"/>
                    </a:ext>
                  </a:extLst>
                </p14:cNvPr>
                <p14:cNvContentPartPr/>
                <p14:nvPr/>
              </p14:nvContentPartPr>
              <p14:xfrm>
                <a:off x="8799853" y="3169373"/>
                <a:ext cx="254520" cy="418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0A69D34-95EE-BD46-B89C-4A63BCED4C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4733" y="3154253"/>
                  <a:ext cx="28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B8CD03-E573-F34C-ADD4-61B5ECCCC614}"/>
                    </a:ext>
                  </a:extLst>
                </p14:cNvPr>
                <p14:cNvContentPartPr/>
                <p14:nvPr/>
              </p14:nvContentPartPr>
              <p14:xfrm>
                <a:off x="9090733" y="3402293"/>
                <a:ext cx="111600" cy="18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B8CD03-E573-F34C-ADD4-61B5ECCCC6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5613" y="3387173"/>
                  <a:ext cx="141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3E5750-0E7C-434E-BCD4-4EE6A92623E9}"/>
                    </a:ext>
                  </a:extLst>
                </p14:cNvPr>
                <p14:cNvContentPartPr/>
                <p14:nvPr/>
              </p14:nvContentPartPr>
              <p14:xfrm>
                <a:off x="9239053" y="3127253"/>
                <a:ext cx="693720" cy="46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3E5750-0E7C-434E-BCD4-4EE6A92623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23933" y="3111773"/>
                  <a:ext cx="7239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F944B8-79A7-F54B-AC1E-4318E653F5D1}"/>
                    </a:ext>
                  </a:extLst>
                </p14:cNvPr>
                <p14:cNvContentPartPr/>
                <p14:nvPr/>
              </p14:nvContentPartPr>
              <p14:xfrm>
                <a:off x="9995773" y="3539813"/>
                <a:ext cx="3204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F944B8-79A7-F54B-AC1E-4318E653F5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0653" y="3524693"/>
                  <a:ext cx="62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60E14E-4131-514E-AB3B-8435C668518C}"/>
                    </a:ext>
                  </a:extLst>
                </p14:cNvPr>
                <p14:cNvContentPartPr/>
                <p14:nvPr/>
              </p14:nvContentPartPr>
              <p14:xfrm>
                <a:off x="8625253" y="3016013"/>
                <a:ext cx="122040" cy="775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60E14E-4131-514E-AB3B-8435C66851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10133" y="3000893"/>
                  <a:ext cx="1526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ECC87F-CA93-B247-902D-4AC9E2DA0D6D}"/>
                    </a:ext>
                  </a:extLst>
                </p14:cNvPr>
                <p14:cNvContentPartPr/>
                <p14:nvPr/>
              </p14:nvContentPartPr>
              <p14:xfrm>
                <a:off x="8741533" y="2968133"/>
                <a:ext cx="1460880" cy="873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ECC87F-CA93-B247-902D-4AC9E2DA0D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26413" y="2953013"/>
                  <a:ext cx="1491480" cy="90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BEA955C-E4D7-E140-947F-D463A3B73CB0}"/>
              </a:ext>
            </a:extLst>
          </p:cNvPr>
          <p:cNvGrpSpPr/>
          <p:nvPr/>
        </p:nvGrpSpPr>
        <p:grpSpPr>
          <a:xfrm>
            <a:off x="126910" y="1583770"/>
            <a:ext cx="4465260" cy="2516130"/>
            <a:chOff x="169213" y="2111693"/>
            <a:chExt cx="5953680" cy="33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E339BA-9D56-FA49-898F-A0F0D1186710}"/>
                    </a:ext>
                  </a:extLst>
                </p14:cNvPr>
                <p14:cNvContentPartPr/>
                <p14:nvPr/>
              </p14:nvContentPartPr>
              <p14:xfrm>
                <a:off x="502573" y="2143373"/>
                <a:ext cx="37440" cy="370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E339BA-9D56-FA49-898F-A0F0D11867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973" y="2112773"/>
                  <a:ext cx="98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035BB7-AE22-5D45-A604-2714DCAE155D}"/>
                    </a:ext>
                  </a:extLst>
                </p14:cNvPr>
                <p14:cNvContentPartPr/>
                <p14:nvPr/>
              </p14:nvContentPartPr>
              <p14:xfrm>
                <a:off x="370093" y="2111693"/>
                <a:ext cx="317880" cy="7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035BB7-AE22-5D45-A604-2714DCAE15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493" y="2081093"/>
                  <a:ext cx="379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30CACD-CBC6-F74E-94D3-78B08F482C93}"/>
                    </a:ext>
                  </a:extLst>
                </p14:cNvPr>
                <p14:cNvContentPartPr/>
                <p14:nvPr/>
              </p14:nvContentPartPr>
              <p14:xfrm>
                <a:off x="666733" y="2286293"/>
                <a:ext cx="180360" cy="20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30CACD-CBC6-F74E-94D3-78B08F482C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5773" y="2255693"/>
                  <a:ext cx="241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B5C292-4D92-1944-8773-F7604559341F}"/>
                    </a:ext>
                  </a:extLst>
                </p14:cNvPr>
                <p14:cNvContentPartPr/>
                <p14:nvPr/>
              </p14:nvContentPartPr>
              <p14:xfrm>
                <a:off x="846373" y="2349293"/>
                <a:ext cx="15912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B5C292-4D92-1944-8773-F760455934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5773" y="2318693"/>
                  <a:ext cx="22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E302D4-694E-4A4C-BB95-277752845893}"/>
                    </a:ext>
                  </a:extLst>
                </p14:cNvPr>
                <p14:cNvContentPartPr/>
                <p14:nvPr/>
              </p14:nvContentPartPr>
              <p14:xfrm>
                <a:off x="1047613" y="2365133"/>
                <a:ext cx="5760" cy="5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E302D4-694E-4A4C-BB95-2777528458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7013" y="2334533"/>
                  <a:ext cx="66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7F1BDF-0063-D941-A285-85B5C4FFFC39}"/>
                    </a:ext>
                  </a:extLst>
                </p14:cNvPr>
                <p14:cNvContentPartPr/>
                <p14:nvPr/>
              </p14:nvContentPartPr>
              <p14:xfrm>
                <a:off x="1053013" y="2145173"/>
                <a:ext cx="21600" cy="8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7F1BDF-0063-D941-A285-85B5C4FFFC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2053" y="2114573"/>
                  <a:ext cx="82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F2DCF3-14B6-B44C-B9C8-252AF998F8B8}"/>
                    </a:ext>
                  </a:extLst>
                </p14:cNvPr>
                <p14:cNvContentPartPr/>
                <p14:nvPr/>
              </p14:nvContentPartPr>
              <p14:xfrm>
                <a:off x="1142653" y="2301773"/>
                <a:ext cx="143280" cy="17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F2DCF3-14B6-B44C-B9C8-252AF998F8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2053" y="2271173"/>
                  <a:ext cx="204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B95C82-6CB2-634E-BE40-69D40DDE7DE3}"/>
                    </a:ext>
                  </a:extLst>
                </p14:cNvPr>
                <p14:cNvContentPartPr/>
                <p14:nvPr/>
              </p14:nvContentPartPr>
              <p14:xfrm>
                <a:off x="1370533" y="2328053"/>
                <a:ext cx="21600" cy="12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B95C82-6CB2-634E-BE40-69D40DDE7D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39573" y="2297453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1DE3CF-5562-674B-BAEE-FAF5F3BD675A}"/>
                    </a:ext>
                  </a:extLst>
                </p14:cNvPr>
                <p14:cNvContentPartPr/>
                <p14:nvPr/>
              </p14:nvContentPartPr>
              <p14:xfrm>
                <a:off x="1423453" y="2248853"/>
                <a:ext cx="1080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1DE3CF-5562-674B-BAEE-FAF5F3BD6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2493" y="2218253"/>
                  <a:ext cx="7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1BBA07-E12C-5E47-8FDB-013DA8A67DA0}"/>
                    </a:ext>
                  </a:extLst>
                </p14:cNvPr>
                <p14:cNvContentPartPr/>
                <p14:nvPr/>
              </p14:nvContentPartPr>
              <p14:xfrm>
                <a:off x="1365133" y="2264693"/>
                <a:ext cx="444960" cy="50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1BBA07-E12C-5E47-8FDB-013DA8A67D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34533" y="2234093"/>
                  <a:ext cx="5061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95328F-F4E3-9B42-A16D-F4E580CEB29B}"/>
                    </a:ext>
                  </a:extLst>
                </p14:cNvPr>
                <p14:cNvContentPartPr/>
                <p14:nvPr/>
              </p14:nvContentPartPr>
              <p14:xfrm>
                <a:off x="333733" y="2656373"/>
                <a:ext cx="1548000" cy="16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95328F-F4E3-9B42-A16D-F4E580CEB2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3133" y="2625413"/>
                  <a:ext cx="1609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EE2131-17FE-0C4D-9C0C-4B9217EA073E}"/>
                    </a:ext>
                  </a:extLst>
                </p14:cNvPr>
                <p14:cNvContentPartPr/>
                <p14:nvPr/>
              </p14:nvContentPartPr>
              <p14:xfrm>
                <a:off x="941773" y="2968493"/>
                <a:ext cx="2122200" cy="84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EE2131-17FE-0C4D-9C0C-4B9217EA07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653" y="2953013"/>
                  <a:ext cx="215280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81BFBE-89BF-494E-B33C-F83E6F4196EA}"/>
                    </a:ext>
                  </a:extLst>
                </p14:cNvPr>
                <p14:cNvContentPartPr/>
                <p14:nvPr/>
              </p14:nvContentPartPr>
              <p14:xfrm>
                <a:off x="1306813" y="3323093"/>
                <a:ext cx="63720" cy="30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81BFBE-89BF-494E-B33C-F83E6F4196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91693" y="3307613"/>
                  <a:ext cx="94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19D350-E522-3143-8E17-F6640A51F6C8}"/>
                    </a:ext>
                  </a:extLst>
                </p14:cNvPr>
                <p14:cNvContentPartPr/>
                <p14:nvPr/>
              </p14:nvContentPartPr>
              <p14:xfrm>
                <a:off x="1312213" y="3296453"/>
                <a:ext cx="190800" cy="26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19D350-E522-3143-8E17-F6640A51F6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6733" y="3281333"/>
                  <a:ext cx="221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0663B2-7396-D44E-8659-CA939362212B}"/>
                    </a:ext>
                  </a:extLst>
                </p14:cNvPr>
                <p14:cNvContentPartPr/>
                <p14:nvPr/>
              </p14:nvContentPartPr>
              <p14:xfrm>
                <a:off x="1502653" y="3428933"/>
                <a:ext cx="227880" cy="11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0663B2-7396-D44E-8659-CA93936221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87533" y="3413453"/>
                  <a:ext cx="25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A6858C-70A3-D94A-87A4-56822ACEF7C2}"/>
                    </a:ext>
                  </a:extLst>
                </p14:cNvPr>
                <p14:cNvContentPartPr/>
                <p14:nvPr/>
              </p14:nvContentPartPr>
              <p14:xfrm>
                <a:off x="1703893" y="3243533"/>
                <a:ext cx="53280" cy="339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A6858C-70A3-D94A-87A4-56822ACEF7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88413" y="3228413"/>
                  <a:ext cx="83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766048-1222-EF44-B6BE-D4EC5A0CE5CF}"/>
                    </a:ext>
                  </a:extLst>
                </p14:cNvPr>
                <p14:cNvContentPartPr/>
                <p14:nvPr/>
              </p14:nvContentPartPr>
              <p14:xfrm>
                <a:off x="1650973" y="3408413"/>
                <a:ext cx="455400" cy="13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766048-1222-EF44-B6BE-D4EC5A0CE5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35493" y="3392933"/>
                  <a:ext cx="486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09CFB-3B9B-344B-9592-773A41E69046}"/>
                    </a:ext>
                  </a:extLst>
                </p14:cNvPr>
                <p14:cNvContentPartPr/>
                <p14:nvPr/>
              </p14:nvContentPartPr>
              <p14:xfrm>
                <a:off x="2973613" y="2841413"/>
                <a:ext cx="739440" cy="47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09CFB-3B9B-344B-9592-773A41E690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58493" y="2826293"/>
                  <a:ext cx="7700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5F098A-D50A-EB44-ACA8-834951294BBA}"/>
                    </a:ext>
                  </a:extLst>
                </p14:cNvPr>
                <p14:cNvContentPartPr/>
                <p14:nvPr/>
              </p14:nvContentPartPr>
              <p14:xfrm>
                <a:off x="3084853" y="3751493"/>
                <a:ext cx="868320" cy="31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5F098A-D50A-EB44-ACA8-834951294B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69733" y="3736373"/>
                  <a:ext cx="898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4732A1-1312-8748-82C0-6844A764404F}"/>
                    </a:ext>
                  </a:extLst>
                </p14:cNvPr>
                <p14:cNvContentPartPr/>
                <p14:nvPr/>
              </p14:nvContentPartPr>
              <p14:xfrm>
                <a:off x="4000333" y="2619293"/>
                <a:ext cx="270360" cy="429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4732A1-1312-8748-82C0-6844A76440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5213" y="2603813"/>
                  <a:ext cx="3006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EBBC3C-111F-5D44-9F51-D0885A1AA904}"/>
                    </a:ext>
                  </a:extLst>
                </p14:cNvPr>
                <p14:cNvContentPartPr/>
                <p14:nvPr/>
              </p14:nvContentPartPr>
              <p14:xfrm>
                <a:off x="3979093" y="2836013"/>
                <a:ext cx="630000" cy="132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EBBC3C-111F-5D44-9F51-D0885A1AA9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3973" y="2820893"/>
                  <a:ext cx="660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B68279-092A-4A48-944B-F0F6CF750B3B}"/>
                    </a:ext>
                  </a:extLst>
                </p14:cNvPr>
                <p14:cNvContentPartPr/>
                <p14:nvPr/>
              </p14:nvContentPartPr>
              <p14:xfrm>
                <a:off x="4651213" y="2677253"/>
                <a:ext cx="26640" cy="30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B68279-092A-4A48-944B-F0F6CF750B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36093" y="266213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DD19D3-1058-AE40-BCD8-944C73806530}"/>
                    </a:ext>
                  </a:extLst>
                </p14:cNvPr>
                <p14:cNvContentPartPr/>
                <p14:nvPr/>
              </p14:nvContentPartPr>
              <p14:xfrm>
                <a:off x="4656613" y="2804333"/>
                <a:ext cx="243720" cy="14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DD19D3-1058-AE40-BCD8-944C738065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41133" y="2789213"/>
                  <a:ext cx="274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B17918-1536-D64C-8129-DE9E01F31A5C}"/>
                    </a:ext>
                  </a:extLst>
                </p14:cNvPr>
                <p14:cNvContentPartPr/>
                <p14:nvPr/>
              </p14:nvContentPartPr>
              <p14:xfrm>
                <a:off x="4926253" y="2804333"/>
                <a:ext cx="12744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B17918-1536-D64C-8129-DE9E01F31A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11133" y="2789213"/>
                  <a:ext cx="157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502BE5-FB0D-3D49-94D9-CDB74C0D37DE}"/>
                    </a:ext>
                  </a:extLst>
                </p14:cNvPr>
                <p14:cNvContentPartPr/>
                <p14:nvPr/>
              </p14:nvContentPartPr>
              <p14:xfrm>
                <a:off x="5074573" y="2783093"/>
                <a:ext cx="22788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502BE5-FB0D-3D49-94D9-CDB74C0D3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59453" y="2767973"/>
                  <a:ext cx="25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4A4B1B-2E92-564B-8F2A-30AB83C03BB3}"/>
                    </a:ext>
                  </a:extLst>
                </p14:cNvPr>
                <p14:cNvContentPartPr/>
                <p14:nvPr/>
              </p14:nvContentPartPr>
              <p14:xfrm>
                <a:off x="4174933" y="3809813"/>
                <a:ext cx="333720" cy="354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4A4B1B-2E92-564B-8F2A-30AB83C03B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9813" y="3794693"/>
                  <a:ext cx="364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3C4F6A-2BC0-1345-BE6B-33D53DA9480A}"/>
                    </a:ext>
                  </a:extLst>
                </p14:cNvPr>
                <p14:cNvContentPartPr/>
                <p14:nvPr/>
              </p14:nvContentPartPr>
              <p14:xfrm>
                <a:off x="4424413" y="4006373"/>
                <a:ext cx="142560" cy="10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3C4F6A-2BC0-1345-BE6B-33D53DA9480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8933" y="3990893"/>
                  <a:ext cx="173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2B9C11-F495-2B49-894B-19CE1DD135E2}"/>
                    </a:ext>
                  </a:extLst>
                </p14:cNvPr>
                <p14:cNvContentPartPr/>
                <p14:nvPr/>
              </p14:nvContentPartPr>
              <p14:xfrm>
                <a:off x="4587853" y="3635213"/>
                <a:ext cx="751680" cy="46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2B9C11-F495-2B49-894B-19CE1DD135E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72373" y="3620093"/>
                  <a:ext cx="7822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8EDA04-F7BD-0048-98AF-E9956EA5F9FC}"/>
                    </a:ext>
                  </a:extLst>
                </p14:cNvPr>
                <p14:cNvContentPartPr/>
                <p14:nvPr/>
              </p14:nvContentPartPr>
              <p14:xfrm>
                <a:off x="5344573" y="4069013"/>
                <a:ext cx="5760" cy="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8EDA04-F7BD-0048-98AF-E9956EA5F9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9093" y="40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5218D6-5557-AB46-8062-22EF74A57E52}"/>
                    </a:ext>
                  </a:extLst>
                </p14:cNvPr>
                <p14:cNvContentPartPr/>
                <p14:nvPr/>
              </p14:nvContentPartPr>
              <p14:xfrm>
                <a:off x="5333773" y="3624773"/>
                <a:ext cx="370800" cy="52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5218D6-5557-AB46-8062-22EF74A57E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18653" y="3609293"/>
                  <a:ext cx="4014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C8CFB0-09F6-3342-98D6-CCECBD2E0ACE}"/>
                    </a:ext>
                  </a:extLst>
                </p14:cNvPr>
                <p14:cNvContentPartPr/>
                <p14:nvPr/>
              </p14:nvContentPartPr>
              <p14:xfrm>
                <a:off x="4873333" y="4275653"/>
                <a:ext cx="32040" cy="32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C8CFB0-09F6-3342-98D6-CCECBD2E0A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58213" y="4260173"/>
                  <a:ext cx="62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9628EB-B7CB-8D49-BFD4-07698B1464FF}"/>
                    </a:ext>
                  </a:extLst>
                </p14:cNvPr>
                <p14:cNvContentPartPr/>
                <p14:nvPr/>
              </p14:nvContentPartPr>
              <p14:xfrm>
                <a:off x="4688653" y="4243613"/>
                <a:ext cx="359640" cy="79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9628EB-B7CB-8D49-BFD4-07698B1464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73533" y="4228493"/>
                  <a:ext cx="390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5E344F-3DD1-754A-8843-7BEA42BF6FEE}"/>
                    </a:ext>
                  </a:extLst>
                </p14:cNvPr>
                <p14:cNvContentPartPr/>
                <p14:nvPr/>
              </p14:nvContentPartPr>
              <p14:xfrm>
                <a:off x="5047933" y="4233173"/>
                <a:ext cx="825120" cy="507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5E344F-3DD1-754A-8843-7BEA42BF6F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32813" y="4218053"/>
                  <a:ext cx="855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023EFC4-8D9E-9D4E-9134-FDA1339917A1}"/>
                    </a:ext>
                  </a:extLst>
                </p14:cNvPr>
                <p14:cNvContentPartPr/>
                <p14:nvPr/>
              </p14:nvContentPartPr>
              <p14:xfrm>
                <a:off x="5730853" y="4365293"/>
                <a:ext cx="392040" cy="21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023EFC4-8D9E-9D4E-9134-FDA1339917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5373" y="4350173"/>
                  <a:ext cx="422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2DFD76B-E880-1E40-98B7-7842B111B7AC}"/>
                    </a:ext>
                  </a:extLst>
                </p14:cNvPr>
                <p14:cNvContentPartPr/>
                <p14:nvPr/>
              </p14:nvContentPartPr>
              <p14:xfrm>
                <a:off x="322573" y="5000333"/>
                <a:ext cx="21600" cy="302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2DFD76B-E880-1E40-98B7-7842B111B7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1973" y="4969733"/>
                  <a:ext cx="82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541653-A76A-114E-93B3-D606C30CFAB4}"/>
                    </a:ext>
                  </a:extLst>
                </p14:cNvPr>
                <p14:cNvContentPartPr/>
                <p14:nvPr/>
              </p14:nvContentPartPr>
              <p14:xfrm>
                <a:off x="169213" y="4921493"/>
                <a:ext cx="302040" cy="79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541653-A76A-114E-93B3-D606C30CFA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8613" y="4890893"/>
                  <a:ext cx="363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32E7E9-B2A4-8440-A547-B58F08011B88}"/>
                    </a:ext>
                  </a:extLst>
                </p14:cNvPr>
                <p14:cNvContentPartPr/>
                <p14:nvPr/>
              </p14:nvContentPartPr>
              <p14:xfrm>
                <a:off x="423013" y="5116973"/>
                <a:ext cx="317880" cy="14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32E7E9-B2A4-8440-A547-B58F08011B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2413" y="5086013"/>
                  <a:ext cx="379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56EF68-E73B-064E-87D2-0541A972D885}"/>
                    </a:ext>
                  </a:extLst>
                </p14:cNvPr>
                <p14:cNvContentPartPr/>
                <p14:nvPr/>
              </p14:nvContentPartPr>
              <p14:xfrm>
                <a:off x="825493" y="4833293"/>
                <a:ext cx="58680" cy="37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56EF68-E73B-064E-87D2-0541A972D8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533" y="4802693"/>
                  <a:ext cx="119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E7F74C-D30E-7F4E-9A67-A730F24B0D4E}"/>
                    </a:ext>
                  </a:extLst>
                </p14:cNvPr>
                <p14:cNvContentPartPr/>
                <p14:nvPr/>
              </p14:nvContentPartPr>
              <p14:xfrm>
                <a:off x="730093" y="5069093"/>
                <a:ext cx="19620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E7F74C-D30E-7F4E-9A67-A730F24B0D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9493" y="5038493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4D9A1C-990F-7B41-8A69-4BC7F6C14967}"/>
                    </a:ext>
                  </a:extLst>
                </p14:cNvPr>
                <p14:cNvContentPartPr/>
                <p14:nvPr/>
              </p14:nvContentPartPr>
              <p14:xfrm>
                <a:off x="936373" y="5143253"/>
                <a:ext cx="53280" cy="79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4D9A1C-990F-7B41-8A69-4BC7F6C1496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5773" y="5112653"/>
                  <a:ext cx="114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199950-CE70-0548-996C-A7C8E6BD9DF3}"/>
                    </a:ext>
                  </a:extLst>
                </p14:cNvPr>
                <p14:cNvContentPartPr/>
                <p14:nvPr/>
              </p14:nvContentPartPr>
              <p14:xfrm>
                <a:off x="952213" y="4868213"/>
                <a:ext cx="26640" cy="69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199950-CE70-0548-996C-A7C8E6BD9D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1613" y="4837613"/>
                  <a:ext cx="8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E16E2C-694B-3D47-B70C-3961117C01F2}"/>
                    </a:ext>
                  </a:extLst>
                </p14:cNvPr>
                <p14:cNvContentPartPr/>
                <p14:nvPr/>
              </p14:nvContentPartPr>
              <p14:xfrm>
                <a:off x="1042213" y="5048213"/>
                <a:ext cx="466200" cy="418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E16E2C-694B-3D47-B70C-3961117C01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1613" y="5017253"/>
                  <a:ext cx="5274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5F92C0-5C9B-6E49-8F62-058C5B8CA2CD}"/>
                    </a:ext>
                  </a:extLst>
                </p14:cNvPr>
                <p14:cNvContentPartPr/>
                <p14:nvPr/>
              </p14:nvContentPartPr>
              <p14:xfrm>
                <a:off x="507973" y="5402453"/>
                <a:ext cx="1098720" cy="21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5F92C0-5C9B-6E49-8F62-058C5B8CA2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7013" y="5371853"/>
                  <a:ext cx="1159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71D923-EADF-FA42-A677-CF542A08FBAE}"/>
                    </a:ext>
                  </a:extLst>
                </p14:cNvPr>
                <p14:cNvContentPartPr/>
                <p14:nvPr/>
              </p14:nvContentPartPr>
              <p14:xfrm>
                <a:off x="1402213" y="3053093"/>
                <a:ext cx="16200" cy="19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71D923-EADF-FA42-A677-CF542A08FB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86733" y="3037973"/>
                  <a:ext cx="4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B83EFE-6A4D-3148-A6F2-1CD32206464E}"/>
                    </a:ext>
                  </a:extLst>
                </p14:cNvPr>
                <p14:cNvContentPartPr/>
                <p14:nvPr/>
              </p14:nvContentPartPr>
              <p14:xfrm>
                <a:off x="1302133" y="3016013"/>
                <a:ext cx="21132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B83EFE-6A4D-3148-A6F2-1CD3220646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87013" y="3000893"/>
                  <a:ext cx="241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A01E3D-68AE-4641-8867-1E6CEED8391D}"/>
                    </a:ext>
                  </a:extLst>
                </p14:cNvPr>
                <p14:cNvContentPartPr/>
                <p14:nvPr/>
              </p14:nvContentPartPr>
              <p14:xfrm>
                <a:off x="1534333" y="3079733"/>
                <a:ext cx="111600" cy="11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A01E3D-68AE-4641-8867-1E6CEED839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19213" y="3064253"/>
                  <a:ext cx="141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AC5972-9F37-614E-8166-CD5986772E99}"/>
                    </a:ext>
                  </a:extLst>
                </p14:cNvPr>
                <p14:cNvContentPartPr/>
                <p14:nvPr/>
              </p14:nvContentPartPr>
              <p14:xfrm>
                <a:off x="1619653" y="3100613"/>
                <a:ext cx="142560" cy="79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AC5972-9F37-614E-8166-CD5986772E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04533" y="3085493"/>
                  <a:ext cx="173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E17972-0530-C441-9F58-921FFAA3031D}"/>
                    </a:ext>
                  </a:extLst>
                </p14:cNvPr>
                <p14:cNvContentPartPr/>
                <p14:nvPr/>
              </p14:nvContentPartPr>
              <p14:xfrm>
                <a:off x="1772653" y="3127253"/>
                <a:ext cx="26640" cy="42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E17972-0530-C441-9F58-921FFAA303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57173" y="3111773"/>
                  <a:ext cx="57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3C30B1-B11B-0449-86C8-9079CF60F58C}"/>
                    </a:ext>
                  </a:extLst>
                </p14:cNvPr>
                <p14:cNvContentPartPr/>
                <p14:nvPr/>
              </p14:nvContentPartPr>
              <p14:xfrm>
                <a:off x="1756813" y="2984333"/>
                <a:ext cx="5760" cy="42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3C30B1-B11B-0449-86C8-9079CF60F5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41333" y="296921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F47E7E6-ED55-4140-B583-67D19A37CF0C}"/>
                    </a:ext>
                  </a:extLst>
                </p14:cNvPr>
                <p14:cNvContentPartPr/>
                <p14:nvPr/>
              </p14:nvContentPartPr>
              <p14:xfrm>
                <a:off x="1846453" y="3095573"/>
                <a:ext cx="106200" cy="84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F47E7E6-ED55-4140-B583-67D19A37CF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31333" y="3080093"/>
                  <a:ext cx="13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84B642-FAE4-0B4D-B2F9-19A0D2BA22C2}"/>
                    </a:ext>
                  </a:extLst>
                </p14:cNvPr>
                <p14:cNvContentPartPr/>
                <p14:nvPr/>
              </p14:nvContentPartPr>
              <p14:xfrm>
                <a:off x="2016013" y="3106013"/>
                <a:ext cx="5760" cy="53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84B642-FAE4-0B4D-B2F9-19A0D2BA22C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00533" y="3090893"/>
                  <a:ext cx="36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FE1F39-CAD7-9448-8BDA-B1E12CEA7483}"/>
                    </a:ext>
                  </a:extLst>
                </p14:cNvPr>
                <p14:cNvContentPartPr/>
                <p14:nvPr/>
              </p14:nvContentPartPr>
              <p14:xfrm>
                <a:off x="2016013" y="2952653"/>
                <a:ext cx="5760" cy="3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FE1F39-CAD7-9448-8BDA-B1E12CEA74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00533" y="2937173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CBFC3AA-08D1-8943-85E1-18F9175C6208}"/>
                    </a:ext>
                  </a:extLst>
                </p14:cNvPr>
                <p14:cNvContentPartPr/>
                <p14:nvPr/>
              </p14:nvContentPartPr>
              <p14:xfrm>
                <a:off x="2106013" y="3074333"/>
                <a:ext cx="328320" cy="381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CBFC3AA-08D1-8943-85E1-18F9175C62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90533" y="3058853"/>
                  <a:ext cx="35892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86C1BDC-9A35-4745-AE21-B30BA6846F3D}"/>
              </a:ext>
            </a:extLst>
          </p:cNvPr>
          <p:cNvGrpSpPr/>
          <p:nvPr/>
        </p:nvGrpSpPr>
        <p:grpSpPr>
          <a:xfrm>
            <a:off x="603190" y="4222750"/>
            <a:ext cx="1099710" cy="766260"/>
            <a:chOff x="804253" y="5630333"/>
            <a:chExt cx="1466280" cy="10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9D2B09E-4F6A-2444-8131-340C923E3D78}"/>
                    </a:ext>
                  </a:extLst>
                </p14:cNvPr>
                <p14:cNvContentPartPr/>
                <p14:nvPr/>
              </p14:nvContentPartPr>
              <p14:xfrm>
                <a:off x="1015933" y="5778293"/>
                <a:ext cx="37440" cy="254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9D2B09E-4F6A-2444-8131-340C923E3D7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0453" y="5763173"/>
                  <a:ext cx="68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D2B339A-AA50-6B4B-9FE1-A8C0E995C95B}"/>
                    </a:ext>
                  </a:extLst>
                </p14:cNvPr>
                <p14:cNvContentPartPr/>
                <p14:nvPr/>
              </p14:nvContentPartPr>
              <p14:xfrm>
                <a:off x="868333" y="5709533"/>
                <a:ext cx="327960" cy="7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D2B339A-AA50-6B4B-9FE1-A8C0E995C95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2853" y="5694413"/>
                  <a:ext cx="358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58F8F1-E93D-934D-8399-07E24F0F6785}"/>
                    </a:ext>
                  </a:extLst>
                </p14:cNvPr>
                <p14:cNvContentPartPr/>
                <p14:nvPr/>
              </p14:nvContentPartPr>
              <p14:xfrm>
                <a:off x="1073893" y="5884133"/>
                <a:ext cx="360360" cy="201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58F8F1-E93D-934D-8399-07E24F0F67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8773" y="5869013"/>
                  <a:ext cx="39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3B1D612-11A2-974C-977D-C5C1EBF77457}"/>
                    </a:ext>
                  </a:extLst>
                </p14:cNvPr>
                <p14:cNvContentPartPr/>
                <p14:nvPr/>
              </p14:nvContentPartPr>
              <p14:xfrm>
                <a:off x="1455133" y="5741933"/>
                <a:ext cx="58680" cy="24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3B1D612-11A2-974C-977D-C5C1EBF774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39653" y="5726453"/>
                  <a:ext cx="88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2BA770-A817-DE4A-97C2-D11AB23A0A58}"/>
                    </a:ext>
                  </a:extLst>
                </p14:cNvPr>
                <p14:cNvContentPartPr/>
                <p14:nvPr/>
              </p14:nvContentPartPr>
              <p14:xfrm>
                <a:off x="1428493" y="5868293"/>
                <a:ext cx="25956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2BA770-A817-DE4A-97C2-D11AB23A0A5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13373" y="5853173"/>
                  <a:ext cx="290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9768DB-4272-BA43-92B3-0C9C6DCC4E6A}"/>
                    </a:ext>
                  </a:extLst>
                </p14:cNvPr>
                <p14:cNvContentPartPr/>
                <p14:nvPr/>
              </p14:nvContentPartPr>
              <p14:xfrm>
                <a:off x="1169293" y="6286253"/>
                <a:ext cx="249120" cy="238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A9768DB-4272-BA43-92B3-0C9C6DCC4E6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4173" y="6271133"/>
                  <a:ext cx="279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9B93B5D-3453-4443-B85B-A3CA75F4FCF0}"/>
                    </a:ext>
                  </a:extLst>
                </p14:cNvPr>
                <p14:cNvContentPartPr/>
                <p14:nvPr/>
              </p14:nvContentPartPr>
              <p14:xfrm>
                <a:off x="1412653" y="6370853"/>
                <a:ext cx="159120" cy="11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9B93B5D-3453-4443-B85B-A3CA75F4FCF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97533" y="6355733"/>
                  <a:ext cx="189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63B676-526B-554C-AC7F-A6445074AB92}"/>
                    </a:ext>
                  </a:extLst>
                </p14:cNvPr>
                <p14:cNvContentPartPr/>
                <p14:nvPr/>
              </p14:nvContentPartPr>
              <p14:xfrm>
                <a:off x="1592653" y="6222893"/>
                <a:ext cx="26640" cy="283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63B676-526B-554C-AC7F-A6445074AB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77533" y="6207413"/>
                  <a:ext cx="57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3450294-F3C2-1F42-8958-592B62FC452E}"/>
                    </a:ext>
                  </a:extLst>
                </p14:cNvPr>
                <p14:cNvContentPartPr/>
                <p14:nvPr/>
              </p14:nvContentPartPr>
              <p14:xfrm>
                <a:off x="1576813" y="6344573"/>
                <a:ext cx="259560" cy="11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3450294-F3C2-1F42-8958-592B62FC45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61333" y="6329453"/>
                  <a:ext cx="29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DC952F-3328-574E-A759-89A698338D8A}"/>
                    </a:ext>
                  </a:extLst>
                </p14:cNvPr>
                <p14:cNvContentPartPr/>
                <p14:nvPr/>
              </p14:nvContentPartPr>
              <p14:xfrm>
                <a:off x="804253" y="5630333"/>
                <a:ext cx="1466280" cy="1021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DC952F-3328-574E-A759-89A698338D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8773" y="5614853"/>
                  <a:ext cx="1496520" cy="10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B60077C-7A5B-B642-9989-36872E8B9FD5}"/>
              </a:ext>
            </a:extLst>
          </p:cNvPr>
          <p:cNvGrpSpPr/>
          <p:nvPr/>
        </p:nvGrpSpPr>
        <p:grpSpPr>
          <a:xfrm>
            <a:off x="1789840" y="4096120"/>
            <a:ext cx="1873530" cy="289710"/>
            <a:chOff x="2386453" y="5461493"/>
            <a:chExt cx="24980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8B752F5-172E-EA47-B667-D61F864C94BA}"/>
                    </a:ext>
                  </a:extLst>
                </p14:cNvPr>
                <p14:cNvContentPartPr/>
                <p14:nvPr/>
              </p14:nvContentPartPr>
              <p14:xfrm>
                <a:off x="2386453" y="5577413"/>
                <a:ext cx="1032120" cy="270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8B752F5-172E-EA47-B667-D61F864C94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70973" y="5561933"/>
                  <a:ext cx="1062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1DBE80-F665-FB4F-B29F-752C14AA6E0B}"/>
                    </a:ext>
                  </a:extLst>
                </p14:cNvPr>
                <p14:cNvContentPartPr/>
                <p14:nvPr/>
              </p14:nvContentPartPr>
              <p14:xfrm>
                <a:off x="3651133" y="5466173"/>
                <a:ext cx="212040" cy="312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1DBE80-F665-FB4F-B29F-752C14AA6E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35653" y="5450693"/>
                  <a:ext cx="2426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1584837-6D8A-5440-8A04-320F67980C4B}"/>
                    </a:ext>
                  </a:extLst>
                </p14:cNvPr>
                <p14:cNvContentPartPr/>
                <p14:nvPr/>
              </p14:nvContentPartPr>
              <p14:xfrm>
                <a:off x="3672373" y="5646173"/>
                <a:ext cx="135720" cy="32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1584837-6D8A-5440-8A04-320F67980C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6893" y="5630693"/>
                  <a:ext cx="165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F6CFF1D-FE4C-AF4B-99D3-1ABA6F8C650B}"/>
                    </a:ext>
                  </a:extLst>
                </p14:cNvPr>
                <p14:cNvContentPartPr/>
                <p14:nvPr/>
              </p14:nvContentPartPr>
              <p14:xfrm>
                <a:off x="3814933" y="5561213"/>
                <a:ext cx="434160" cy="169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F6CFF1D-FE4C-AF4B-99D3-1ABA6F8C65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99813" y="5546093"/>
                  <a:ext cx="46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74EAB71-21F0-4447-8B39-28F49C22B81C}"/>
                    </a:ext>
                  </a:extLst>
                </p14:cNvPr>
                <p14:cNvContentPartPr/>
                <p14:nvPr/>
              </p14:nvContentPartPr>
              <p14:xfrm>
                <a:off x="4212013" y="5461493"/>
                <a:ext cx="21600" cy="290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74EAB71-21F0-4447-8B39-28F49C22B8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96893" y="5446013"/>
                  <a:ext cx="52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68FFA4-19F5-0741-AED1-92EEA264F3ED}"/>
                    </a:ext>
                  </a:extLst>
                </p14:cNvPr>
                <p14:cNvContentPartPr/>
                <p14:nvPr/>
              </p14:nvContentPartPr>
              <p14:xfrm>
                <a:off x="4169533" y="5534933"/>
                <a:ext cx="339120" cy="164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68FFA4-19F5-0741-AED1-92EEA264F3E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54413" y="5519813"/>
                  <a:ext cx="369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0641BE6-EE1C-384D-B709-C60FD9EF96E7}"/>
                    </a:ext>
                  </a:extLst>
                </p14:cNvPr>
                <p14:cNvContentPartPr/>
                <p14:nvPr/>
              </p14:nvContentPartPr>
              <p14:xfrm>
                <a:off x="4497853" y="5550773"/>
                <a:ext cx="386640" cy="158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0641BE6-EE1C-384D-B709-C60FD9EF96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82373" y="5535653"/>
                  <a:ext cx="4172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520BEC-354F-2248-BB00-EA9585317B35}"/>
              </a:ext>
            </a:extLst>
          </p:cNvPr>
          <p:cNvGrpSpPr/>
          <p:nvPr/>
        </p:nvGrpSpPr>
        <p:grpSpPr>
          <a:xfrm>
            <a:off x="1841410" y="4596160"/>
            <a:ext cx="2741040" cy="471690"/>
            <a:chOff x="2455213" y="6128213"/>
            <a:chExt cx="3654720" cy="62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9B00B2-1625-7F46-831A-786A01F448AD}"/>
                    </a:ext>
                  </a:extLst>
                </p14:cNvPr>
                <p14:cNvContentPartPr/>
                <p14:nvPr/>
              </p14:nvContentPartPr>
              <p14:xfrm>
                <a:off x="2455213" y="6376253"/>
                <a:ext cx="1275480" cy="169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9B00B2-1625-7F46-831A-786A01F448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39733" y="6361133"/>
                  <a:ext cx="1306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50443A-BA56-A547-A14D-E1CA0F0AD9BA}"/>
                    </a:ext>
                  </a:extLst>
                </p14:cNvPr>
                <p14:cNvContentPartPr/>
                <p14:nvPr/>
              </p14:nvContentPartPr>
              <p14:xfrm>
                <a:off x="4074493" y="6265733"/>
                <a:ext cx="233280" cy="232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50443A-BA56-A547-A14D-E1CA0F0AD9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59013" y="6250613"/>
                  <a:ext cx="263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1717321-7B7C-7D4D-B0C5-2D08119AD3A5}"/>
                    </a:ext>
                  </a:extLst>
                </p14:cNvPr>
                <p14:cNvContentPartPr/>
                <p14:nvPr/>
              </p14:nvContentPartPr>
              <p14:xfrm>
                <a:off x="4286173" y="6355013"/>
                <a:ext cx="137880" cy="100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1717321-7B7C-7D4D-B0C5-2D08119AD3A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70693" y="6339893"/>
                  <a:ext cx="168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674712-4499-464D-9960-694DE830788B}"/>
                    </a:ext>
                  </a:extLst>
                </p14:cNvPr>
                <p14:cNvContentPartPr/>
                <p14:nvPr/>
              </p14:nvContentPartPr>
              <p14:xfrm>
                <a:off x="4482013" y="6128213"/>
                <a:ext cx="434160" cy="349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674712-4499-464D-9960-694DE830788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66533" y="6112733"/>
                  <a:ext cx="464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F6C59E5-FB6F-654C-A82E-B9179A79F020}"/>
                    </a:ext>
                  </a:extLst>
                </p14:cNvPr>
                <p14:cNvContentPartPr/>
                <p14:nvPr/>
              </p14:nvContentPartPr>
              <p14:xfrm>
                <a:off x="4926253" y="6259973"/>
                <a:ext cx="127440" cy="153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F6C59E5-FB6F-654C-A82E-B9179A79F0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11133" y="6244493"/>
                  <a:ext cx="157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770917-88C0-2046-8420-9B2744877464}"/>
                    </a:ext>
                  </a:extLst>
                </p14:cNvPr>
                <p14:cNvContentPartPr/>
                <p14:nvPr/>
              </p14:nvContentPartPr>
              <p14:xfrm>
                <a:off x="5010853" y="6143333"/>
                <a:ext cx="227880" cy="444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770917-88C0-2046-8420-9B27448774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95733" y="6128213"/>
                  <a:ext cx="2584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360E83-EBEF-DA45-B72B-9C554C35D53D}"/>
                    </a:ext>
                  </a:extLst>
                </p14:cNvPr>
                <p14:cNvContentPartPr/>
                <p14:nvPr/>
              </p14:nvContentPartPr>
              <p14:xfrm>
                <a:off x="5190853" y="6413333"/>
                <a:ext cx="26640" cy="252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360E83-EBEF-DA45-B72B-9C554C35D5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75733" y="6398213"/>
                  <a:ext cx="57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D32164-D512-474E-81A5-92B8450CDF88}"/>
                    </a:ext>
                  </a:extLst>
                </p14:cNvPr>
                <p14:cNvContentPartPr/>
                <p14:nvPr/>
              </p14:nvContentPartPr>
              <p14:xfrm>
                <a:off x="5090413" y="6355013"/>
                <a:ext cx="169560" cy="7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D32164-D512-474E-81A5-92B8450CDF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75293" y="6339893"/>
                  <a:ext cx="200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F48B94F-93E8-844D-ADB1-069270F0C227}"/>
                    </a:ext>
                  </a:extLst>
                </p14:cNvPr>
                <p14:cNvContentPartPr/>
                <p14:nvPr/>
              </p14:nvContentPartPr>
              <p14:xfrm>
                <a:off x="5302093" y="6466973"/>
                <a:ext cx="206640" cy="10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F48B94F-93E8-844D-ADB1-069270F0C22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86973" y="6451493"/>
                  <a:ext cx="237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CA47CDA-8535-8D47-A8FA-6E1DA14C99A6}"/>
                    </a:ext>
                  </a:extLst>
                </p14:cNvPr>
                <p14:cNvContentPartPr/>
                <p14:nvPr/>
              </p14:nvContentPartPr>
              <p14:xfrm>
                <a:off x="5440333" y="6339893"/>
                <a:ext cx="423000" cy="417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CA47CDA-8535-8D47-A8FA-6E1DA14C99A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24853" y="6324413"/>
                  <a:ext cx="4536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64643AF-4A7E-2A45-80B8-67070545113D}"/>
                    </a:ext>
                  </a:extLst>
                </p14:cNvPr>
                <p14:cNvContentPartPr/>
                <p14:nvPr/>
              </p14:nvContentPartPr>
              <p14:xfrm>
                <a:off x="5762533" y="6423773"/>
                <a:ext cx="217440" cy="58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64643AF-4A7E-2A45-80B8-6707054511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47053" y="6408653"/>
                  <a:ext cx="247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7B071E-9776-884F-BDD5-89487FB22B09}"/>
                    </a:ext>
                  </a:extLst>
                </p14:cNvPr>
                <p14:cNvContentPartPr/>
                <p14:nvPr/>
              </p14:nvContentPartPr>
              <p14:xfrm>
                <a:off x="5921293" y="6445013"/>
                <a:ext cx="188640" cy="148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7B071E-9776-884F-BDD5-89487FB22B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05813" y="6429893"/>
                  <a:ext cx="2188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01B5D6B-185B-6A4E-86FA-322D1EE49CDA}"/>
              </a:ext>
            </a:extLst>
          </p:cNvPr>
          <p:cNvGrpSpPr/>
          <p:nvPr/>
        </p:nvGrpSpPr>
        <p:grpSpPr>
          <a:xfrm>
            <a:off x="2619280" y="3941140"/>
            <a:ext cx="3519990" cy="541350"/>
            <a:chOff x="3492373" y="5254853"/>
            <a:chExt cx="469332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485756-7684-834E-B5FF-E4D455C1E14E}"/>
                    </a:ext>
                  </a:extLst>
                </p14:cNvPr>
                <p14:cNvContentPartPr/>
                <p14:nvPr/>
              </p14:nvContentPartPr>
              <p14:xfrm>
                <a:off x="3492373" y="5254853"/>
                <a:ext cx="1815480" cy="719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485756-7684-834E-B5FF-E4D455C1E14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76893" y="5239733"/>
                  <a:ext cx="184572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1BDA1F9-699C-6246-B804-0DEFED729C93}"/>
                    </a:ext>
                  </a:extLst>
                </p14:cNvPr>
                <p14:cNvContentPartPr/>
                <p14:nvPr/>
              </p14:nvContentPartPr>
              <p14:xfrm>
                <a:off x="5302093" y="5587853"/>
                <a:ext cx="1222560" cy="249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1BDA1F9-699C-6246-B804-0DEFED729C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6973" y="5572733"/>
                  <a:ext cx="1253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F3338B0-F291-F440-8488-D06A91060933}"/>
                    </a:ext>
                  </a:extLst>
                </p14:cNvPr>
                <p14:cNvContentPartPr/>
                <p14:nvPr/>
              </p14:nvContentPartPr>
              <p14:xfrm>
                <a:off x="6852613" y="5667053"/>
                <a:ext cx="21600" cy="30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F3338B0-F291-F440-8488-D06A910609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7133" y="5651933"/>
                  <a:ext cx="52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CA9A59-8397-FD47-AB96-FD618B8BDC2B}"/>
                    </a:ext>
                  </a:extLst>
                </p14:cNvPr>
                <p14:cNvContentPartPr/>
                <p14:nvPr/>
              </p14:nvContentPartPr>
              <p14:xfrm>
                <a:off x="6852613" y="5624933"/>
                <a:ext cx="206640" cy="185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CA9A59-8397-FD47-AB96-FD618B8BDC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7133" y="5609453"/>
                  <a:ext cx="237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BDF6F7-C313-9648-8B46-9126404F1740}"/>
                    </a:ext>
                  </a:extLst>
                </p14:cNvPr>
                <p14:cNvContentPartPr/>
                <p14:nvPr/>
              </p14:nvContentPartPr>
              <p14:xfrm>
                <a:off x="7069333" y="5752013"/>
                <a:ext cx="159120" cy="143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BDF6F7-C313-9648-8B46-9126404F174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54213" y="573653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334A1F-37E6-B04F-A68E-87E62EBFF788}"/>
                    </a:ext>
                  </a:extLst>
                </p14:cNvPr>
                <p14:cNvContentPartPr/>
                <p14:nvPr/>
              </p14:nvContentPartPr>
              <p14:xfrm>
                <a:off x="7249333" y="5587853"/>
                <a:ext cx="312480" cy="286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334A1F-37E6-B04F-A68E-87E62EBFF78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34213" y="5572733"/>
                  <a:ext cx="343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C8C60B1-B6D3-3F41-88DF-7B7D2DA8C2D3}"/>
                    </a:ext>
                  </a:extLst>
                </p14:cNvPr>
                <p14:cNvContentPartPr/>
                <p14:nvPr/>
              </p14:nvContentPartPr>
              <p14:xfrm>
                <a:off x="7593493" y="5788733"/>
                <a:ext cx="10800" cy="5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C8C60B1-B6D3-3F41-88DF-7B7D2DA8C2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78013" y="5773613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B93718-39A4-F24E-B0A7-AFA478C048FB}"/>
                    </a:ext>
                  </a:extLst>
                </p14:cNvPr>
                <p14:cNvContentPartPr/>
                <p14:nvPr/>
              </p14:nvContentPartPr>
              <p14:xfrm>
                <a:off x="7598533" y="5603693"/>
                <a:ext cx="16200" cy="2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B93718-39A4-F24E-B0A7-AFA478C048F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83413" y="5588573"/>
                  <a:ext cx="4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3C3730A-E83E-9B4D-87CB-21FB1FE8C093}"/>
                    </a:ext>
                  </a:extLst>
                </p14:cNvPr>
                <p14:cNvContentPartPr/>
                <p14:nvPr/>
              </p14:nvContentPartPr>
              <p14:xfrm>
                <a:off x="7683493" y="5530253"/>
                <a:ext cx="212040" cy="341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3C3730A-E83E-9B4D-87CB-21FB1FE8C0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8013" y="5514773"/>
                  <a:ext cx="242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19C4E55-7A9B-7440-BF07-D754201E0A7D}"/>
                    </a:ext>
                  </a:extLst>
                </p14:cNvPr>
                <p14:cNvContentPartPr/>
                <p14:nvPr/>
              </p14:nvContentPartPr>
              <p14:xfrm>
                <a:off x="7810213" y="5704133"/>
                <a:ext cx="375480" cy="53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19C4E55-7A9B-7440-BF07-D754201E0A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95093" y="5689013"/>
                  <a:ext cx="4060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5DF6187-D22E-E649-BA81-615C527C8188}"/>
              </a:ext>
            </a:extLst>
          </p:cNvPr>
          <p:cNvGrpSpPr/>
          <p:nvPr/>
        </p:nvGrpSpPr>
        <p:grpSpPr>
          <a:xfrm>
            <a:off x="3019960" y="3930070"/>
            <a:ext cx="5433750" cy="1233360"/>
            <a:chOff x="4026613" y="5240093"/>
            <a:chExt cx="7245000" cy="16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BE713DD-15E0-CC4C-866A-7499D7918B9F}"/>
                    </a:ext>
                  </a:extLst>
                </p14:cNvPr>
                <p14:cNvContentPartPr/>
                <p14:nvPr/>
              </p14:nvContentPartPr>
              <p14:xfrm>
                <a:off x="4026613" y="5947493"/>
                <a:ext cx="2312640" cy="937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BE713DD-15E0-CC4C-866A-7499D7918B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96013" y="5916893"/>
                  <a:ext cx="237420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F1917F7-35CA-E64C-AD5F-E990C8A39A4B}"/>
                    </a:ext>
                  </a:extLst>
                </p14:cNvPr>
                <p14:cNvContentPartPr/>
                <p14:nvPr/>
              </p14:nvContentPartPr>
              <p14:xfrm>
                <a:off x="6593773" y="5240093"/>
                <a:ext cx="1836000" cy="888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F1917F7-35CA-E64C-AD5F-E990C8A39A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3173" y="5209133"/>
                  <a:ext cx="189720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521BE9E-730E-7A48-AB7A-52FD64C98BF5}"/>
                    </a:ext>
                  </a:extLst>
                </p14:cNvPr>
                <p14:cNvContentPartPr/>
                <p14:nvPr/>
              </p14:nvContentPartPr>
              <p14:xfrm>
                <a:off x="6408013" y="5901053"/>
                <a:ext cx="2894760" cy="603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521BE9E-730E-7A48-AB7A-52FD64C98B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77413" y="5870453"/>
                  <a:ext cx="29563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E066B2-18C4-1743-BDA0-813BDC705004}"/>
                    </a:ext>
                  </a:extLst>
                </p14:cNvPr>
                <p14:cNvContentPartPr/>
                <p14:nvPr/>
              </p14:nvContentPartPr>
              <p14:xfrm>
                <a:off x="8313133" y="5551853"/>
                <a:ext cx="688320" cy="217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E066B2-18C4-1743-BDA0-813BDC7050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82173" y="5521253"/>
                  <a:ext cx="749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D6128A-777F-E04E-A2C1-CBD43BA9B563}"/>
                    </a:ext>
                  </a:extLst>
                </p14:cNvPr>
                <p14:cNvContentPartPr/>
                <p14:nvPr/>
              </p14:nvContentPartPr>
              <p14:xfrm>
                <a:off x="9016933" y="5784773"/>
                <a:ext cx="323280" cy="26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D6128A-777F-E04E-A2C1-CBD43BA9B56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85973" y="5753813"/>
                  <a:ext cx="384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0C85127-8171-B946-832B-8983B0755858}"/>
                    </a:ext>
                  </a:extLst>
                </p14:cNvPr>
                <p14:cNvContentPartPr/>
                <p14:nvPr/>
              </p14:nvContentPartPr>
              <p14:xfrm>
                <a:off x="9556573" y="5435573"/>
                <a:ext cx="233280" cy="333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0C85127-8171-B946-832B-8983B075585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25973" y="5404613"/>
                  <a:ext cx="294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CA9BAE9-ED21-1E4F-9D4E-F2C0CA4DB6E8}"/>
                    </a:ext>
                  </a:extLst>
                </p14:cNvPr>
                <p14:cNvContentPartPr/>
                <p14:nvPr/>
              </p14:nvContentPartPr>
              <p14:xfrm>
                <a:off x="9599053" y="5583533"/>
                <a:ext cx="190800" cy="5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CA9BAE9-ED21-1E4F-9D4E-F2C0CA4DB6E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68093" y="5552933"/>
                  <a:ext cx="25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08C5BF-4C7B-B241-81D9-BADF979DA1F8}"/>
                    </a:ext>
                  </a:extLst>
                </p14:cNvPr>
                <p14:cNvContentPartPr/>
                <p14:nvPr/>
              </p14:nvContentPartPr>
              <p14:xfrm>
                <a:off x="9837013" y="5557613"/>
                <a:ext cx="201600" cy="163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08C5BF-4C7B-B241-81D9-BADF979DA1F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06413" y="5527013"/>
                  <a:ext cx="262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6CB9F3-619A-DA4F-86A2-51034C8AD73C}"/>
                    </a:ext>
                  </a:extLst>
                </p14:cNvPr>
                <p14:cNvContentPartPr/>
                <p14:nvPr/>
              </p14:nvContentPartPr>
              <p14:xfrm>
                <a:off x="10064533" y="5599373"/>
                <a:ext cx="106200" cy="7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6CB9F3-619A-DA4F-86A2-51034C8AD73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33933" y="556877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FAF8F71-4BC4-4747-AA4B-80D41C1917A8}"/>
                    </a:ext>
                  </a:extLst>
                </p14:cNvPr>
                <p14:cNvContentPartPr/>
                <p14:nvPr/>
              </p14:nvContentPartPr>
              <p14:xfrm>
                <a:off x="10265773" y="5382653"/>
                <a:ext cx="42840" cy="32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FAF8F71-4BC4-4747-AA4B-80D41C1917A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34813" y="5351693"/>
                  <a:ext cx="1040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CA08A5-B29D-1544-8663-646F74A1ABED}"/>
                    </a:ext>
                  </a:extLst>
                </p14:cNvPr>
                <p14:cNvContentPartPr/>
                <p14:nvPr/>
              </p14:nvContentPartPr>
              <p14:xfrm>
                <a:off x="10366213" y="5520173"/>
                <a:ext cx="100800" cy="148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CA08A5-B29D-1544-8663-646F74A1ABE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35613" y="5489573"/>
                  <a:ext cx="16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5A17C7F-3FF1-6B48-90C1-3F0553FD12DB}"/>
                    </a:ext>
                  </a:extLst>
                </p14:cNvPr>
                <p14:cNvContentPartPr/>
                <p14:nvPr/>
              </p14:nvContentPartPr>
              <p14:xfrm>
                <a:off x="10535413" y="5551853"/>
                <a:ext cx="148680" cy="84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5A17C7F-3FF1-6B48-90C1-3F0553FD12D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04813" y="5521253"/>
                  <a:ext cx="20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91B57A0-286C-A14D-BA65-FFE13B2A524B}"/>
                    </a:ext>
                  </a:extLst>
                </p14:cNvPr>
                <p14:cNvContentPartPr/>
                <p14:nvPr/>
              </p14:nvContentPartPr>
              <p14:xfrm>
                <a:off x="10720813" y="5337653"/>
                <a:ext cx="32040" cy="329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91B57A0-286C-A14D-BA65-FFE13B2A524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90213" y="5307053"/>
                  <a:ext cx="93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DEB1BEB-9B2F-6E4A-9675-3DDA9C90CE03}"/>
                    </a:ext>
                  </a:extLst>
                </p14:cNvPr>
                <p14:cNvContentPartPr/>
                <p14:nvPr/>
              </p14:nvContentPartPr>
              <p14:xfrm>
                <a:off x="10704973" y="5541413"/>
                <a:ext cx="148680" cy="11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DEB1BEB-9B2F-6E4A-9675-3DDA9C90CE0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74013" y="5510453"/>
                  <a:ext cx="209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57AB3C-F052-4449-AAC1-F8EEA6B47BB4}"/>
                    </a:ext>
                  </a:extLst>
                </p14:cNvPr>
                <p14:cNvContentPartPr/>
                <p14:nvPr/>
              </p14:nvContentPartPr>
              <p14:xfrm>
                <a:off x="10800013" y="5361773"/>
                <a:ext cx="10800" cy="31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57AB3C-F052-4449-AAC1-F8EEA6B47B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69413" y="5331173"/>
                  <a:ext cx="7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4C630-66BF-EC47-B13A-7B3550BBA45E}"/>
                    </a:ext>
                  </a:extLst>
                </p14:cNvPr>
                <p14:cNvContentPartPr/>
                <p14:nvPr/>
              </p14:nvContentPartPr>
              <p14:xfrm>
                <a:off x="10921693" y="5494253"/>
                <a:ext cx="339120" cy="185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4C630-66BF-EC47-B13A-7B3550BBA45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91093" y="5463653"/>
                  <a:ext cx="400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03AE1D4-48FF-9042-96DC-986687503B08}"/>
                    </a:ext>
                  </a:extLst>
                </p14:cNvPr>
                <p14:cNvContentPartPr/>
                <p14:nvPr/>
              </p14:nvContentPartPr>
              <p14:xfrm>
                <a:off x="9995773" y="5906453"/>
                <a:ext cx="598320" cy="370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03AE1D4-48FF-9042-96DC-986687503B0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65173" y="5875853"/>
                  <a:ext cx="6595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CE192EA-C96B-4345-A134-26BB39C0084B}"/>
                    </a:ext>
                  </a:extLst>
                </p14:cNvPr>
                <p14:cNvContentPartPr/>
                <p14:nvPr/>
              </p14:nvContentPartPr>
              <p14:xfrm>
                <a:off x="10583293" y="5837693"/>
                <a:ext cx="26640" cy="347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CE192EA-C96B-4345-A134-26BB39C0084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52333" y="5806733"/>
                  <a:ext cx="88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1E71749-DF09-3F42-8F91-0A80CFEE3320}"/>
                    </a:ext>
                  </a:extLst>
                </p14:cNvPr>
                <p14:cNvContentPartPr/>
                <p14:nvPr/>
              </p14:nvContentPartPr>
              <p14:xfrm>
                <a:off x="10509133" y="5965133"/>
                <a:ext cx="132480" cy="47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1E71749-DF09-3F42-8F91-0A80CFEE332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78533" y="5934533"/>
                  <a:ext cx="194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33FE790-3A41-CC4B-8C3B-2CEC27E7AFCA}"/>
                    </a:ext>
                  </a:extLst>
                </p14:cNvPr>
                <p14:cNvContentPartPr/>
                <p14:nvPr/>
              </p14:nvContentPartPr>
              <p14:xfrm>
                <a:off x="10725853" y="5969813"/>
                <a:ext cx="148680" cy="159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33FE790-3A41-CC4B-8C3B-2CEC27E7AF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95253" y="5939213"/>
                  <a:ext cx="209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553C307-CAB1-C34E-A82B-167CDC82EEEE}"/>
                    </a:ext>
                  </a:extLst>
                </p14:cNvPr>
                <p14:cNvContentPartPr/>
                <p14:nvPr/>
              </p14:nvContentPartPr>
              <p14:xfrm>
                <a:off x="10879573" y="6033533"/>
                <a:ext cx="10800" cy="6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553C307-CAB1-C34E-A82B-167CDC82EE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8973" y="600257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587D8C6-42B7-B640-A027-52E180317463}"/>
                    </a:ext>
                  </a:extLst>
                </p14:cNvPr>
                <p14:cNvContentPartPr/>
                <p14:nvPr/>
              </p14:nvContentPartPr>
              <p14:xfrm>
                <a:off x="10842493" y="5816453"/>
                <a:ext cx="10800" cy="37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587D8C6-42B7-B640-A027-52E18031746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1893" y="5785853"/>
                  <a:ext cx="72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B773EFE-F066-3044-8B27-D50C765AE449}"/>
                    </a:ext>
                  </a:extLst>
                </p14:cNvPr>
                <p14:cNvContentPartPr/>
                <p14:nvPr/>
              </p14:nvContentPartPr>
              <p14:xfrm>
                <a:off x="10985413" y="5967653"/>
                <a:ext cx="212040" cy="123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B773EFE-F066-3044-8B27-D50C765AE4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54813" y="5936693"/>
                  <a:ext cx="273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35D6FF-1854-B24E-A9CB-3D37F28A4CB0}"/>
                    </a:ext>
                  </a:extLst>
                </p14:cNvPr>
                <p14:cNvContentPartPr/>
                <p14:nvPr/>
              </p14:nvContentPartPr>
              <p14:xfrm>
                <a:off x="11250013" y="6091493"/>
                <a:ext cx="21600" cy="5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35D6FF-1854-B24E-A9CB-3D37F28A4CB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19053" y="6060893"/>
                  <a:ext cx="82800" cy="6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162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EDD4-13BB-7D4B-904A-D0776245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623B-4943-6B49-A41A-2E91388C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question: </a:t>
            </a:r>
            <a:r>
              <a:rPr lang="en-US" b="1" dirty="0">
                <a:solidFill>
                  <a:srgbClr val="C00000"/>
                </a:solidFill>
              </a:rPr>
              <a:t>Does the machine learning algorithm work?</a:t>
            </a:r>
          </a:p>
          <a:p>
            <a:endParaRPr lang="en-US" b="1" dirty="0"/>
          </a:p>
          <a:p>
            <a:r>
              <a:rPr lang="en-US" dirty="0"/>
              <a:t>Need to evaluate the quality of models created through algorithms and training.</a:t>
            </a:r>
          </a:p>
          <a:p>
            <a:endParaRPr lang="en-US" dirty="0"/>
          </a:p>
          <a:p>
            <a:r>
              <a:rPr lang="en-US" dirty="0"/>
              <a:t>Key to all evaluation approaches: </a:t>
            </a:r>
            <a:r>
              <a:rPr lang="en-US" b="1" dirty="0">
                <a:solidFill>
                  <a:srgbClr val="C00000"/>
                </a:solidFill>
              </a:rPr>
              <a:t>Never touch the test data!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 practice, this can be a lot harder than it sounds</a:t>
            </a:r>
          </a:p>
        </p:txBody>
      </p:sp>
    </p:spTree>
    <p:extLst>
      <p:ext uri="{BB962C8B-B14F-4D97-AF65-F5344CB8AC3E}">
        <p14:creationId xmlns:p14="http://schemas.microsoft.com/office/powerpoint/2010/main" val="42248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9AFD-83E4-984C-8D81-58B1FCAE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FE8A-A089-1148-96B7-E573C922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Getting the right balance between underfitting and overfitting.</a:t>
            </a:r>
          </a:p>
          <a:p>
            <a:endParaRPr lang="en-US" dirty="0"/>
          </a:p>
          <a:p>
            <a:r>
              <a:rPr lang="en-US" dirty="0"/>
              <a:t>Huge design space for the possibilities of all machine learning models.</a:t>
            </a:r>
          </a:p>
          <a:p>
            <a:endParaRPr lang="en-US" dirty="0"/>
          </a:p>
          <a:p>
            <a:r>
              <a:rPr lang="en-US" dirty="0"/>
              <a:t>Lots of tunable “knobs” (called </a:t>
            </a:r>
            <a:r>
              <a:rPr lang="en-US" b="1" dirty="0"/>
              <a:t>hyperparameters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lambda parameter in regularization of linear regression models</a:t>
            </a:r>
          </a:p>
          <a:p>
            <a:pPr lvl="1"/>
            <a:r>
              <a:rPr lang="en-US" dirty="0"/>
              <a:t>Choice of penalty functions, basis functions, …</a:t>
            </a:r>
          </a:p>
          <a:p>
            <a:pPr lvl="1"/>
            <a:endParaRPr lang="en-US" dirty="0"/>
          </a:p>
          <a:p>
            <a:r>
              <a:rPr lang="en-US" dirty="0"/>
              <a:t>The hyperparameters can be tweaked, but it can be hard to figure out what the right setting is because training error isn’t informative.</a:t>
            </a:r>
          </a:p>
        </p:txBody>
      </p:sp>
    </p:spTree>
    <p:extLst>
      <p:ext uri="{BB962C8B-B14F-4D97-AF65-F5344CB8AC3E}">
        <p14:creationId xmlns:p14="http://schemas.microsoft.com/office/powerpoint/2010/main" val="750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3A1F-D6EC-FA4D-860A-C86B7BDC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Aims to Minimize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395BE-8D8F-984E-899D-E20C57BD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968" y="1369219"/>
            <a:ext cx="4048382" cy="3263504"/>
          </a:xfrm>
        </p:spPr>
        <p:txBody>
          <a:bodyPr/>
          <a:lstStyle/>
          <a:p>
            <a:r>
              <a:rPr lang="en-US" dirty="0"/>
              <a:t>If our training includes hyper-parameters, then optimization will include over-fitting.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High-degree polynomial expansion.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F5F5F-4C86-D14B-82D6-0C66DAB4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219"/>
            <a:ext cx="4309033" cy="30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1306-44AD-0549-8C9F-74C711D8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Approach: Validation “Hold Out”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8891-B456-5B45-9998-87B26BFE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4310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Prepare data: </a:t>
            </a:r>
            <a:r>
              <a:rPr lang="en-US" dirty="0"/>
              <a:t>Split data into three sets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data:</a:t>
            </a:r>
            <a:r>
              <a:rPr lang="en-US" dirty="0"/>
              <a:t> learning/model training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Validation data:</a:t>
            </a:r>
            <a:r>
              <a:rPr lang="en-US" dirty="0"/>
              <a:t> For training hyper-parameters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Testing data: </a:t>
            </a:r>
            <a:r>
              <a:rPr lang="en-US" dirty="0"/>
              <a:t>only for testing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2. Optimize model on training data</a:t>
            </a:r>
          </a:p>
          <a:p>
            <a:pPr lvl="1"/>
            <a:r>
              <a:rPr lang="en-US" dirty="0"/>
              <a:t>Using training data, optimize model to minimize bias on training 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3. Find optimal hyper-parameters </a:t>
            </a:r>
            <a:br>
              <a:rPr lang="en-US" b="1" dirty="0"/>
            </a:br>
            <a:r>
              <a:rPr lang="en-US" dirty="0"/>
              <a:t>(meta-learning, hyper-parameter optimization)</a:t>
            </a:r>
          </a:p>
          <a:p>
            <a:pPr lvl="1"/>
            <a:r>
              <a:rPr lang="en-US" dirty="0"/>
              <a:t>Use validation data to tune parameters (polynomial degree, loss weight) to minimize error (e.g., MSE) on each validation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F5E8-ED3A-FA42-ACF1-BF2CBD9C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Should the Test Set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9061-67BB-AF48-9109-DCE4A3F9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fixed rule, but there are some </a:t>
            </a:r>
            <a:r>
              <a:rPr lang="en-US" b="1" dirty="0">
                <a:solidFill>
                  <a:srgbClr val="C00000"/>
                </a:solidFill>
              </a:rPr>
              <a:t>tradeoffs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estimate out-of-sample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train the model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Rough Guideline: </a:t>
            </a:r>
            <a:r>
              <a:rPr lang="en-US" dirty="0"/>
              <a:t>Error estimation is inversely proportional to the square root of the size of the test set.</a:t>
            </a:r>
          </a:p>
          <a:p>
            <a:endParaRPr lang="en-US" b="1" dirty="0"/>
          </a:p>
          <a:p>
            <a:r>
              <a:rPr lang="en-US" b="1" dirty="0"/>
              <a:t>Common Approach: </a:t>
            </a:r>
            <a:r>
              <a:rPr lang="en-US" dirty="0"/>
              <a:t>80% Training, 20%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4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0761-F9DD-7D47-8D79-63508C29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the Data?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C3499-4514-F84C-9F5E-09BAAF3875FC}"/>
              </a:ext>
            </a:extLst>
          </p:cNvPr>
          <p:cNvSpPr txBox="1"/>
          <p:nvPr/>
        </p:nvSpPr>
        <p:spPr>
          <a:xfrm>
            <a:off x="753988" y="3164868"/>
            <a:ext cx="16623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Split Samples </a:t>
            </a:r>
            <a:br>
              <a:rPr lang="en-US" dirty="0"/>
            </a:br>
            <a:r>
              <a:rPr lang="en-US" dirty="0"/>
              <a:t>Based 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1A7D1-71B9-4A44-91FC-636B030FC03E}"/>
              </a:ext>
            </a:extLst>
          </p:cNvPr>
          <p:cNvSpPr txBox="1"/>
          <p:nvPr/>
        </p:nvSpPr>
        <p:spPr>
          <a:xfrm>
            <a:off x="753988" y="1143000"/>
            <a:ext cx="123344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Randomly Split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8C806-CEEE-724E-ACD3-F71EF27D35DD}"/>
              </a:ext>
            </a:extLst>
          </p:cNvPr>
          <p:cNvGrpSpPr/>
          <p:nvPr/>
        </p:nvGrpSpPr>
        <p:grpSpPr>
          <a:xfrm>
            <a:off x="3068020" y="1341310"/>
            <a:ext cx="5532300" cy="1147230"/>
            <a:chOff x="4090693" y="1788413"/>
            <a:chExt cx="73764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14:cNvPr>
                <p14:cNvContentPartPr/>
                <p14:nvPr/>
              </p14:nvContentPartPr>
              <p14:xfrm>
                <a:off x="4090693" y="1788413"/>
                <a:ext cx="7376400" cy="751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5213" y="1772940"/>
                  <a:ext cx="7407000" cy="78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14:cNvPr>
                <p14:cNvContentPartPr/>
                <p14:nvPr/>
              </p14:nvContentPartPr>
              <p14:xfrm>
                <a:off x="4899973" y="1989653"/>
                <a:ext cx="169560" cy="44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4526" y="1974173"/>
                  <a:ext cx="200095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14:cNvPr>
                <p14:cNvContentPartPr/>
                <p14:nvPr/>
              </p14:nvContentPartPr>
              <p14:xfrm>
                <a:off x="5392453" y="1978853"/>
                <a:ext cx="142560" cy="497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6973" y="1963362"/>
                  <a:ext cx="17316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14:cNvPr>
                <p14:cNvContentPartPr/>
                <p14:nvPr/>
              </p14:nvContentPartPr>
              <p14:xfrm>
                <a:off x="5841733" y="1937093"/>
                <a:ext cx="74520" cy="45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6253" y="1921613"/>
                  <a:ext cx="105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14:cNvPr>
                <p14:cNvContentPartPr/>
                <p14:nvPr/>
              </p14:nvContentPartPr>
              <p14:xfrm>
                <a:off x="6265093" y="2010533"/>
                <a:ext cx="58680" cy="45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9517" y="1995053"/>
                  <a:ext cx="89469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14:cNvPr>
                <p14:cNvContentPartPr/>
                <p14:nvPr/>
              </p14:nvContentPartPr>
              <p14:xfrm>
                <a:off x="6794293" y="1965893"/>
                <a:ext cx="37440" cy="40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8813" y="1950399"/>
                  <a:ext cx="68040" cy="435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14:cNvPr>
                <p14:cNvContentPartPr/>
                <p14:nvPr/>
              </p14:nvContentPartPr>
              <p14:xfrm>
                <a:off x="7243933" y="1888853"/>
                <a:ext cx="53280" cy="57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8453" y="1873373"/>
                  <a:ext cx="838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14:cNvPr>
                <p14:cNvContentPartPr/>
                <p14:nvPr/>
              </p14:nvContentPartPr>
              <p14:xfrm>
                <a:off x="7603933" y="1920533"/>
                <a:ext cx="47880" cy="43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8453" y="1905053"/>
                  <a:ext cx="78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14:cNvPr>
                <p14:cNvContentPartPr/>
                <p14:nvPr/>
              </p14:nvContentPartPr>
              <p14:xfrm>
                <a:off x="8053573" y="1841333"/>
                <a:ext cx="84960" cy="57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38093" y="1825853"/>
                  <a:ext cx="1155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14:cNvPr>
                <p14:cNvContentPartPr/>
                <p14:nvPr/>
              </p14:nvContentPartPr>
              <p14:xfrm>
                <a:off x="8582773" y="1878413"/>
                <a:ext cx="42840" cy="52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67162" y="1862944"/>
                  <a:ext cx="73699" cy="554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14:cNvPr>
                <p14:cNvContentPartPr/>
                <p14:nvPr/>
              </p14:nvContentPartPr>
              <p14:xfrm>
                <a:off x="9133933" y="1814693"/>
                <a:ext cx="84600" cy="58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8453" y="1799213"/>
                  <a:ext cx="1152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14:cNvPr>
                <p14:cNvContentPartPr/>
                <p14:nvPr/>
              </p14:nvContentPartPr>
              <p14:xfrm>
                <a:off x="9551893" y="1820093"/>
                <a:ext cx="95040" cy="58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36413" y="1804613"/>
                  <a:ext cx="1256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14:cNvPr>
                <p14:cNvContentPartPr/>
                <p14:nvPr/>
              </p14:nvContentPartPr>
              <p14:xfrm>
                <a:off x="9943573" y="1925933"/>
                <a:ext cx="95040" cy="44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28093" y="1910440"/>
                  <a:ext cx="125640" cy="475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14:cNvPr>
                <p14:cNvContentPartPr/>
                <p14:nvPr/>
              </p14:nvContentPartPr>
              <p14:xfrm>
                <a:off x="10392493" y="1899653"/>
                <a:ext cx="74520" cy="53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7013" y="1884173"/>
                  <a:ext cx="105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14:cNvPr>
                <p14:cNvContentPartPr/>
                <p14:nvPr/>
              </p14:nvContentPartPr>
              <p14:xfrm>
                <a:off x="10800013" y="1910093"/>
                <a:ext cx="39600" cy="53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84533" y="1894603"/>
                  <a:ext cx="70200" cy="565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14:cNvPr>
                <p14:cNvContentPartPr/>
                <p14:nvPr/>
              </p14:nvContentPartPr>
              <p14:xfrm>
                <a:off x="11144173" y="1973453"/>
                <a:ext cx="84960" cy="36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28693" y="1957958"/>
                  <a:ext cx="11556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14:cNvPr>
                <p14:cNvContentPartPr/>
                <p14:nvPr/>
              </p14:nvContentPartPr>
              <p14:xfrm>
                <a:off x="4354933" y="1917653"/>
                <a:ext cx="312480" cy="55368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39471" y="1902173"/>
                  <a:ext cx="343045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14:cNvPr>
                <p14:cNvContentPartPr/>
                <p14:nvPr/>
              </p14:nvContentPartPr>
              <p14:xfrm>
                <a:off x="4169533" y="2010533"/>
                <a:ext cx="233280" cy="45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4053" y="1995053"/>
                  <a:ext cx="2638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14:cNvPr>
                <p14:cNvContentPartPr/>
                <p14:nvPr/>
              </p14:nvContentPartPr>
              <p14:xfrm>
                <a:off x="4985293" y="2005493"/>
                <a:ext cx="835200" cy="376200"/>
              </p14:xfrm>
            </p:contentPart>
          </mc:Choice>
          <mc:Fallback xmlns="">
            <p:pic>
              <p:nvPicPr>
                <p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9813" y="1990013"/>
                  <a:ext cx="865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14:cNvPr>
                <p14:cNvContentPartPr/>
                <p14:nvPr/>
              </p14:nvContentPartPr>
              <p14:xfrm>
                <a:off x="6620413" y="1910093"/>
                <a:ext cx="4105800" cy="1286280"/>
              </p14:xfrm>
            </p:contentPart>
          </mc:Choice>
          <mc:Fallback xmlns="">
            <p:pic>
              <p:nvPicPr>
                <p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4934" y="1894609"/>
                  <a:ext cx="4136397" cy="1316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14:cNvPr>
                <p14:cNvContentPartPr/>
                <p14:nvPr/>
              </p14:nvContentPartPr>
              <p14:xfrm>
                <a:off x="4270333" y="2523893"/>
                <a:ext cx="1920960" cy="794160"/>
              </p14:xfrm>
            </p:contentPart>
          </mc:Choice>
          <mc:Fallback xmlns="">
            <p:pic>
              <p:nvPicPr>
                <p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4856" y="2508413"/>
                  <a:ext cx="1951554" cy="82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B2EAFE-DB99-A949-AB1C-185550F10FEA}"/>
              </a:ext>
            </a:extLst>
          </p:cNvPr>
          <p:cNvGrpSpPr/>
          <p:nvPr/>
        </p:nvGrpSpPr>
        <p:grpSpPr>
          <a:xfrm>
            <a:off x="3242440" y="2936740"/>
            <a:ext cx="5365980" cy="1520370"/>
            <a:chOff x="4323253" y="3915653"/>
            <a:chExt cx="7154640" cy="20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14:cNvPr>
                <p14:cNvContentPartPr/>
                <p14:nvPr/>
              </p14:nvContentPartPr>
              <p14:xfrm>
                <a:off x="4323253" y="4592813"/>
                <a:ext cx="7154640" cy="640800"/>
              </p14:xfrm>
            </p:contentPart>
          </mc:Choice>
          <mc:Fallback xmlns="">
            <p:pic>
              <p:nvPicPr>
                <p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7773" y="4577333"/>
                  <a:ext cx="71852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14:cNvPr>
                <p14:cNvContentPartPr/>
                <p14:nvPr/>
              </p14:nvContentPartPr>
              <p14:xfrm>
                <a:off x="8612293" y="4768853"/>
                <a:ext cx="2738520" cy="117396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6811" y="4753373"/>
                  <a:ext cx="2769124" cy="12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14:cNvPr>
                <p14:cNvContentPartPr/>
                <p14:nvPr/>
              </p14:nvContentPartPr>
              <p14:xfrm>
                <a:off x="6820933" y="3915653"/>
                <a:ext cx="1751760" cy="519120"/>
              </p14:xfrm>
            </p:contentPart>
          </mc:Choice>
          <mc:Fallback xmlns="">
            <p:pic>
              <p:nvPicPr>
                <p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05453" y="3900162"/>
                  <a:ext cx="1782360" cy="5497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7495</TotalTime>
  <Words>1072</Words>
  <Application>Microsoft Macintosh PowerPoint</Application>
  <PresentationFormat>On-screen Show (16:9)</PresentationFormat>
  <Paragraphs>175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Machine Learning for Computer Systems</vt:lpstr>
      <vt:lpstr>Machine Learning Framework</vt:lpstr>
      <vt:lpstr>Training and Testing (Review)</vt:lpstr>
      <vt:lpstr>Model Selection</vt:lpstr>
      <vt:lpstr>Problem</vt:lpstr>
      <vt:lpstr>Training Aims to Minimize Error</vt:lpstr>
      <vt:lpstr>General Approach: Validation “Hold Out” Set</vt:lpstr>
      <vt:lpstr>How Large Should the Test Set Be?</vt:lpstr>
      <vt:lpstr>How to Split the Data? </vt:lpstr>
      <vt:lpstr>Splitting the Data for Meta-Learning</vt:lpstr>
      <vt:lpstr>Overfitting can occur in meta-learning, too!</vt:lpstr>
      <vt:lpstr>Solution: Cross-Validation</vt:lpstr>
      <vt:lpstr>Summary</vt:lpstr>
      <vt:lpstr>Machine Learning Pipeline: Training and Evaluation</vt:lpstr>
      <vt:lpstr>Evaluation of Classification Methods</vt:lpstr>
      <vt:lpstr>Confusion Matrix</vt:lpstr>
      <vt:lpstr>Evaluation Metrics</vt:lpstr>
      <vt:lpstr>Why Precision-Recall Matters</vt:lpstr>
      <vt:lpstr>The Threshold Itself Can Vary</vt:lpstr>
      <vt:lpstr>Receiver Operating Characteristic / AUC</vt:lpstr>
      <vt:lpstr>Precision-Recall</vt:lpstr>
      <vt:lpstr>Accuracy</vt:lpstr>
      <vt:lpstr>F1 Score</vt:lpstr>
      <vt:lpstr>Common Errors in Evaluation: Leakage</vt:lpstr>
      <vt:lpstr>Summary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Operations and Management: Overview</dc:title>
  <dc:creator>Nick Feamster</dc:creator>
  <cp:lastModifiedBy>Nick Feamster</cp:lastModifiedBy>
  <cp:revision>86</cp:revision>
  <cp:lastPrinted>2017-03-27T16:12:01Z</cp:lastPrinted>
  <dcterms:created xsi:type="dcterms:W3CDTF">2013-10-03T05:20:04Z</dcterms:created>
  <dcterms:modified xsi:type="dcterms:W3CDTF">2022-10-20T16:27:51Z</dcterms:modified>
</cp:coreProperties>
</file>