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BB8-7F4D-024E-BDBF-F6A35356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2238-4159-3B4C-8375-0188E766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 learning problems require representations of network traffic that are amenable for model input</a:t>
            </a:r>
          </a:p>
          <a:p>
            <a:endParaRPr lang="en-US" dirty="0"/>
          </a:p>
          <a:p>
            <a:r>
              <a:rPr lang="en-US" dirty="0"/>
              <a:t>Raw packet captures:</a:t>
            </a:r>
          </a:p>
          <a:p>
            <a:pPr lvl="1"/>
            <a:r>
              <a:rPr lang="en-US" dirty="0"/>
              <a:t>Are large</a:t>
            </a:r>
          </a:p>
          <a:p>
            <a:pPr lvl="1"/>
            <a:r>
              <a:rPr lang="en-US" dirty="0"/>
              <a:t>May not reflect the most informative features</a:t>
            </a:r>
          </a:p>
          <a:p>
            <a:pPr lvl="1"/>
            <a:endParaRPr lang="en-US" dirty="0"/>
          </a:p>
          <a:p>
            <a:r>
              <a:rPr lang="en-US" dirty="0"/>
              <a:t>Need to develop a standard representation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218606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0CC8-70DB-CA4D-9047-6E5B983C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A5D7-BA61-7D43-988F-D4400CBD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010085"/>
          </a:xfrm>
        </p:spPr>
        <p:txBody>
          <a:bodyPr/>
          <a:lstStyle/>
          <a:p>
            <a:r>
              <a:rPr lang="en-US" dirty="0"/>
              <a:t>flow duration, </a:t>
            </a:r>
          </a:p>
          <a:p>
            <a:r>
              <a:rPr lang="en-US" dirty="0"/>
              <a:t>number of packets sent per second, </a:t>
            </a:r>
          </a:p>
          <a:p>
            <a:r>
              <a:rPr lang="en-US" dirty="0"/>
              <a:t>number of bytes per second, </a:t>
            </a:r>
          </a:p>
          <a:p>
            <a:r>
              <a:rPr lang="en-US" dirty="0"/>
              <a:t>various statistics on packet sizes within each flow: mean, standard deviation, inter-quartile range, minimum, and maximum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C9570-3608-9B45-9EE0-D2C900679BAE}"/>
              </a:ext>
            </a:extLst>
          </p:cNvPr>
          <p:cNvSpPr txBox="1"/>
          <p:nvPr/>
        </p:nvSpPr>
        <p:spPr>
          <a:xfrm>
            <a:off x="993913" y="3713259"/>
            <a:ext cx="660753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might each of these features be useful?</a:t>
            </a:r>
          </a:p>
        </p:txBody>
      </p:sp>
    </p:spTree>
    <p:extLst>
      <p:ext uri="{BB962C8B-B14F-4D97-AF65-F5344CB8AC3E}">
        <p14:creationId xmlns:p14="http://schemas.microsoft.com/office/powerpoint/2010/main" val="176313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5188-F502-834F-A9D0-5991F517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81D5-4379-2543-8FD1-2B556F2D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SIZES: A flow is represented as a timeseries of packet sizes in bytes, with one sample per packet. </a:t>
            </a:r>
          </a:p>
          <a:p>
            <a:r>
              <a:rPr lang="en-US" dirty="0"/>
              <a:t>IAT: A flow is represented as a timeseries of inter-arrival times between packets, i.e., elapsed time in seconds between any two packets in the flow. </a:t>
            </a:r>
          </a:p>
          <a:p>
            <a:r>
              <a:rPr lang="en-US" dirty="0"/>
              <a:t>SAMP-NUM: A flow is partitioned into small intervals of equal length 𝛿𝑡, and the number of packets in each interval is recorded; thus, a flow is represented as a timeseries of packet counts in small time intervals, with one sample per time interval. Here, 𝛿𝑡 might be viewed as a choice of sampling rate for the timeseries, hence the nomenclature.</a:t>
            </a:r>
          </a:p>
          <a:p>
            <a:r>
              <a:rPr lang="en-US" dirty="0"/>
              <a:t>SAMP-SIZE: A flow is partitioned into time intervals of equal length 𝛿𝑡, and the total packet size (i.e., byte count) in each interval is recorded; thus, a flow is represented as a timeseries of byte counts in small time intervals, with one sample per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3945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5D2F6-DE71-D547-8875-6737A8C2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273844"/>
            <a:ext cx="8977023" cy="994172"/>
          </a:xfrm>
        </p:spPr>
        <p:txBody>
          <a:bodyPr>
            <a:normAutofit/>
          </a:bodyPr>
          <a:lstStyle/>
          <a:p>
            <a:r>
              <a:rPr lang="en-US" sz="2800" dirty="0"/>
              <a:t>Use of Features in Different Anomaly Detection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04B23-2BF1-C140-9344-2ABFAF24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51" y="1339095"/>
            <a:ext cx="6092698" cy="38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D3F82E-170C-F64F-8E76-EE90002C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CFE87-A97F-E540-BE38-6B9C72B1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446525"/>
            <a:ext cx="4281487" cy="42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287</Words>
  <Application>Microsoft Macintosh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for Computer Systems</vt:lpstr>
      <vt:lpstr>Feature Extraction</vt:lpstr>
      <vt:lpstr>Motivation</vt:lpstr>
      <vt:lpstr>Statistical Features</vt:lpstr>
      <vt:lpstr>Other Features</vt:lpstr>
      <vt:lpstr>Use of Features in Different Anomaly Detection Approaches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71</cp:revision>
  <cp:lastPrinted>2017-03-27T16:12:01Z</cp:lastPrinted>
  <dcterms:created xsi:type="dcterms:W3CDTF">2013-10-03T05:20:04Z</dcterms:created>
  <dcterms:modified xsi:type="dcterms:W3CDTF">2022-10-13T16:40:57Z</dcterms:modified>
</cp:coreProperties>
</file>