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notesSlides/notesSlide1.xml" ContentType="application/vnd.openxmlformats-officedocument.presentationml.notesSlide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notesSlides/notesSlide2.xml" ContentType="application/vnd.openxmlformats-officedocument.presentationml.notesSlide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notesSlides/notesSlide3.xml" ContentType="application/vnd.openxmlformats-officedocument.presentationml.notesSlide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442" r:id="rId2"/>
    <p:sldId id="443" r:id="rId3"/>
    <p:sldId id="286" r:id="rId4"/>
    <p:sldId id="287" r:id="rId5"/>
    <p:sldId id="283" r:id="rId6"/>
    <p:sldId id="285" r:id="rId7"/>
    <p:sldId id="288" r:id="rId8"/>
    <p:sldId id="290" r:id="rId9"/>
    <p:sldId id="289" r:id="rId10"/>
    <p:sldId id="291" r:id="rId11"/>
    <p:sldId id="444" r:id="rId12"/>
    <p:sldId id="259" r:id="rId13"/>
    <p:sldId id="275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77" r:id="rId22"/>
    <p:sldId id="267" r:id="rId23"/>
    <p:sldId id="268" r:id="rId24"/>
    <p:sldId id="297" r:id="rId25"/>
    <p:sldId id="269" r:id="rId26"/>
    <p:sldId id="298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1:36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280 236 8220,'8'-15'50,"3"5"0,-4 0 1,1-1 659,3-2-276,-4-2-61,6 7-7,-11-5-118,4 11 188,-6-4-348,0-1 161,0 5 8,0-4 185,0 6-827,0 0 402,-6 0-215,-3 6 130,-5 3 0,-1 5-80,0 1 224,1 0-56,-1 6 1,-5-3-115,1 6-30,-7 1 125,9 4 0,-6 2 21,4 4 0,2 1-12,-2 3 1,-2 3-2,1-3 1,0 4 15,6 1-126,6 0 90,-6 0 1,13-5 4,-4 1 8,3-8 32,2 4 1,0-3 20,0-4-50,7 4 1,-4-17 40,7 4-39,0-4 1,4-1 14,1 0 34,0-7-42,6-2 1,-3-1 0,6 0 1,1 0-3,4-5 0,1 0-260,-1 0 255,1 0-4,-1 0 0,0-5 30,1 0-56,-1-6 15,-6 3 298,5-7-290,-5-6 1,0 4 1,-4-2 9,4-4 1,-7 7 0,7-7 17,-3 3-5,-4 4-5,5-5 0,-6 4-31,0-2 55,-1 2-28,1-4 1,0 6-107,0 1 86,-7-1 18,5 0 108,-5 1-115,7-1 1,-6 0 8,1 0 167,-7 1-80,11-1 0,-11-1-53,7-4 109,-7 4-125,10-5 0,-10 1 171,7 0-147,-7-6 0,9 8-12,-7-6 4,0 6 0,-4-10 54,4 4-319,-3 2 250,4-5 1,-6 9-54,0-7 1,0 5-11,0-4 1,0 6 72,0-2-271,0 4 231,-6 1 0,2 1-235,-5-1-19,5 0 163,-9 1 0,5 0-100,-7 5 154,1-4-55,-1 11 0,0-9-155,1 6 0,-1-5 73,0 5 152,-6 0-70,5 5 1,-6-5-35,8 0 1,-6 0 21,1 5 0,-3 2 130,3 3-120,2-3 21,-4 11-510,0-12 236,5 12 0,-6-11 200,8 11-276,-1-5 302,0 0 1,5 5-180,1-3 1,0-2-213,0 2 0,-4-2-41,3 2 548,3 3 0,1-11 0,-1 11 0,-1-5 0</inkml:trace>
  <inkml:trace contextRef="#ctx0" brushRef="#br0" timeOffset="372">750 530 8959,'0'-9'806,"0"3"0,-2 6-152,-3 0-408,-9 0-61,-9 0 0,-8 0-90,-3 0 120,-4 6 1,-13-4-578,-3 3 298,4 3 0,-6-5 107,7 7-1153,-6-7 780,9 10 0,-5-9 82,7 6 248,7-7 0,-6 10 0,6-5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9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59 8429,'-5'-10'0,"0"0"-79,2-1 255,1 4 147,2-6-81,0 12 28,0-6-213,0 7 174,0 0 1,0 7 165,0 3-490,0 3 103,0 1 0,0 1 382,0 0-446,0 6 76,0-5 0,0 10 270,0-6-348,0 6 70,0-3 1,0 1-104,0 1-82,0-7 288,0 10-443,0-12 207,0 12 1,2-12 77,3 4-688,-4 3 486,6-7 0,-7 7-111,0-4-609,0-2 591,0 4 0,1-11 372,4 0 0,-3-1 0,5 6 0</inkml:trace>
  <inkml:trace contextRef="#ctx0" brushRef="#br0" timeOffset="284">235 426 8353,'8'-6'-785,"-1"4"0,-2-6 1459,0 3 0,1 4 87,-1-4-343,-3 3-284,11-4-6,-11 4 0,11-5 128,-4 7-316,-2 0 64,6 0 0,-3 0 235,9 0-360,-2 0 88,11 0 1,-10 0-356,6 0 250,1 0 1,6 2-320,3 3 1,-3-3 196,3 2 1,-3 3-299,-1-2 316,-8 0 1,6 0 241,-3 0 0,-4 6 0,0-3 0</inkml:trace>
  <inkml:trace contextRef="#ctx0" brushRef="#br0" timeOffset="934">1058 441 8404,'15'-15'0,"-5"6"0,0-1 0,-7 7 0,5-4 0,-3 7 602,-3 0 50,4 0-257,-6 0 72,0 0-284,7 0 15,-6 0 1,6 2 198,-7 3-342,0 3 2,0 0 1,2 5 305,3-3-705,-4-4 280,12 7 0,-10-4-346,7 5 298,0 1 1,3 0 17,-3-1 0,3-1-87,-3-3 0,3 3 16,2-3 1,1-3 71,3-2 85,-2 3-217,4-7 173,-6 6 0,-1-9-50,1-3 331,0 4-264,0-12 1,-2 4 300,-4-5-116,4-1 1,-6-5-149,3 1 81,3-1-64,-11-1 0,9 5 35,-6-4 1,0 4-7,-5 1 0,0 0-101,0 1 52,0-1 0,0 5-26,0 0-119,0 7-318,0-3 235,0 6 1,-5 1 53,0 4 240,0 3 0,5 7 187,0 0 0,0 1-217,0 4 98,0 2-156,0 8 0,2 1 110,3 3-81,-4-3 1,12 12 94,-3-4 1,-2 2 30,2-2 1,-5 3-69,5-2 1,-7-3 33,2 2-56,-3-13 24,-2 9-42,0-19 1,-7 10 11,-3-6 101,-9-1-97,2-10 1,-6 2-8,4-6 1,1 0 5,-7-5 1,6 0-301,-6 0-29,7 0 293,-3 0 1,5-5-754,-4 0 321,4-6 193,-5 9-1174,6-11 1408,7 11 0,-12-11 0,4 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118 59 8576,'0'-15'-209,"5"6"-456,0-1 968,0 7 35,-5-4-318,0 1-88,6 4 78,-4-5 3,11 7-196,-11 7 182,11-5 1,-4 6-27,11-3 1,-2-4-6,6 4 0,1 2 23,4-2-83,-6-1 79,5-4 1,-5 0-396,6 0 17,1 0 343,-7 0 1,3 0 47,-7 0 0,1 0 0,-5 0 0</inkml:trace>
  <inkml:trace contextRef="#ctx0" brushRef="#br1" timeOffset="1">0 250 12930,'0'8'-4068,"0"-1"3938,7-7 1306,-5 0-462,4 0 112,1 0-338,-6 0-13,12 0-321,-4 0 221,5 0 0,3 0 9,2 0-228,-3 0-271,12 0 0,-5 0-248,6 0 0,1 0 160,-1 0 176,1 0 0,6-7 1,1-1-1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89 7043,'8'-9'254,"-1"3"-86,-7 6 139,0 0-240,0 6 1,0 3 177,0 5-216,0 1-6,0 6 174,0-5-89,0 12 0,1-10 12,4 7 86,-3-7-149,4 9 0,-6-4-32,0 7 0,0-6 1,0 1 0,5-1 2,0 6 1,0-6-6,-5 1 0,0-3-227,0 3 252,0-4-25,0-6 0,0 0-146,0-1 1,0-4 9,0 0-6,-6-7 107,-3 4 0,-5-7-1,-1 0 0,0-2 5,1-3 1,-8-5 21,-2-9 0,1 1 5,-1-7 0,-1 2 133,-4-1 25,-1-4-163,7 5 0,-3-6 131,7 0-126,-7 6 41,9-5-17,-4 5-16,6 0 0,2 2 29,3 6 244,-3 1-128,12-1 1,-6 0-88,7 0 190,0 7-220,0 2 1,2 1 18,3 0-3,-4-7 0,12 9 98,-3-7-259,3 7 19,2-10 87,0 11 1,-1-11-6,1 4 0,5 0 75,-1 0 197,7 5-242,-3-9 1,7 7 20,-1-4-61,0-3 41,1 11 1,1-9-264,3 6-38,-3 0 291,5 5 1,-2-5-195,1 0-32,-1 0 218,-5 5-749,-6 0 211,-1 0 42,-1 0 0,-5 0-667,4 0 1139,-11 0 0,5 7 0,-6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206 148 8191,'15'-15'-372,"-5"2"-316,-1 3 611,-5-3-61,2 12 216,1-12 1,-6 9 78,4-5-113,-3 5 42,-2-9 0,0 10 35,0-7 1,0 5 124,0-5 22,0 7-62,0-3-278,0-1 240,0 5-175,0-4-9,0 12 0,0-2 99,0 6 1,-7 1-2,-2 9 0,0-2 15,0 6-57,-1 1 4,-5 4 0,0 5 26,1 1-12,-8 5-11,6-9 1,-5 12-41,6-4 1,-1 8 111,-4 2-228,4 7 146,-5-4 0,11 5 34,0-3-184,7 3 140,-4-11 0,7 8-45,0-10 0,0 2 2,0-12 0,7 0-123,3-4 152,3-1-11,1-6 1,1-2 134,0-6-128,-1-7 45,1 5 1,5-6 8,-1 3 0,1 1-44,-5-6 121,-1 6-110,1-9 0,0 5 44,-1-7-349,1 0 303,0 0 1,-5 0-341,-1 0 151,-5 0-23,9 0-116,-12 0 125,6 0 0,-5-2-239,3-3 1,-4-3 1,7-7 144,-3 0 0,-3 6-203,3-1 471,-4 7 0,-1-10 0,0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0 750 9317,'7'-8'-1468,"-6"2"1634,6-1-116,-7 5 1,0-6-15,0 3-33,0 4 0,0-7 183,0 3 35,0 3 0,0-11-157,0 5 0,0-2 18,0 0-17,0 0 5,0 2 0,0-5 28,0 3 0,0 2 75,0-2-227,0 1 124,0 0 0,0-4 70,0 4-246,0-4 7,0 4-123,6-4 262,2 5 27,1 0-93,4 1 0,-5 7 63,7 0-197,-7 0 163,5 7 1,-5 1-5,7 7-48,-1 0 47,1-1 1,-2 6-4,-3-1-82,3 8 83,-5-5 0,5 3 34,-3-1 1,3-4-37,-3 5 0,1-1 55,-1 5 1,3-6-30,-3-3 1,-2 1 4,2-1 1,-2 4 0,2-4 19,3-1-30,-11-4 0,9 0-69,-6-1 0,1 1-338,-1 0-261,-3 0 304,11-7-93,-11-2-265,11 1 308,-5-6-100,7 6 499,-1-14 0,1-1 0,0-6 0</inkml:trace>
  <inkml:trace contextRef="#ctx0" brushRef="#br1" timeOffset="1">470 692 8298,'-8'-7'0,"2"-1"252,-1 0-10,6-5 1,-8 11-258,4-3-99,4 3 243,-12 9 1,10 1-28,-7 7 0,0 0-19,-5-1 0,1 7-105,-1 4 1,-5-2 50,1 1 0,-1 1-187,5 4 1,1 1 264,-1-1-271,0 0 57,1-6 0,0 3-259,5-6 174,-4 6 48,11-10 0,-9 6-508,6-8 293,0 1 82,5 0 277,0-7 0,-7 5 0,-1-5 0</inkml:trace>
  <inkml:trace contextRef="#ctx0" brushRef="#br1" timeOffset="2">735 104 8567,'8'-23'-704,"0"3"-1003,-3 10 1849,-3-3 7,4 5-79,-6 0 1,0 0 213,0 3 15,0 3-106,0-4 43,0 6-35,0 0-109,0 6 235,0 2-105,0 7 1,-1 0 73,-4-1-166,3 1-43,-4 6 0,1 2 35,0 7 0,-2-1-61,2 0 1,2 2-129,-7 4 0,6-4 228,-6 3-316,6 4 224,-2-7 1,4 10-3,-3-7-250,4 0 74,-6-4 1,7-8-391,0-2 237,0-4-82,0-1-382,-6-7 324,4-1 402,-4-7 0,-1-7 0,-1-1 0</inkml:trace>
  <inkml:trace contextRef="#ctx0" brushRef="#br1" timeOffset="3">559 118 8567,'0'-14'0,"0"-6"0,0 0-18,0 1 5,0 4-9,0 7 532,0-5-203,0 11-191,0-4 0,1 6-201,4 0 0,3 0 102,7 0 1,5 5-110,-1-1 1,7 1 87,-1-5 1,3 0-7,1 0 1,0 0-3,1 0 0,-1 0-70,1 0-688,-1 0 55,0 0 284,-6 0 431,5-6 0,-5 4 0,6-4 0</inkml:trace>
  <inkml:trace contextRef="#ctx0" brushRef="#br1" timeOffset="4">1279 1132 8494,'0'-14'90,"0"-7"0,0 4 361,0-2-45,-7 2-131,-1 3 70,-7-1-472,1 0 183,-1 0 0,0 6 81,1-1 1,-1 0-104,0-5 0,1-4 327,-1-1-900,0 1 440,0-3 0,6 4-136,-1-6 164,7-1-30,-4-11 1,2 5 405,0-3-250,0-3-80,5-1 264,0-6-97,7 0 1,-4 1-28,7 4 222,-7-3-226,10 11 1,-9-5 76,5 6-272,-5 7 170,9 2 0,-7 7-309,4-1 96,3 0-1,-11 7-104,11-5-73,-5 11 255,7-4 1,-6 1-114,1 0 117,0 0-48,5 5 59,-1-6 0,-4 4-31,0-3-177,-7 3 109,10 2 1,-11 2-217,3 3 285,3-3-38,-6 11-53,11-5 0,-10 8-1,7 4 153,-7-4-72,4 5 1,-7-6-82,0 0 161,0-1-75,0 1 1,0 0 128,0-1 67,0 1-174,0-7 1,-5 5 81,0-3-50,0-3-34,-2 6 218,6-12-191,-6 6 0,6-2 197,-4 0 392,3 0-431,-4-5 355,6 0 53,0 0-725,0-7 226,0 5 0,1-6-201,4 3 222,-3 4-132,11-6 1,-5 7-141,7 0 1,-6 2 72,1 3 118,0-4-28,5 12 1,-1-4 264,1 5-248,0-6 4,-7 6 1,5-5 276,-3 11-264,-4-4 22,7 6 1,-11-8-45,3 1 40,-3 0 24,-2 6-11,0-5-5,0 5 1,-7-6 19,-3 0 319,-3-7-330,-1 5 1,-6-5 23,0 7-152,1-7 124,-2 5 0,-2-11-362,-7 3 167,1 3 87,-1-7 0,1 6-1021,0-7 1109,-7 0 0,-2 7 0,-6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89 103 11764,'0'-8'-3193,"0"2"2374,-7-1 687,5-1 33,-4 0 71,-1-5 60,6 11 95,-6-4-64,1-1 65,4 5 1,-5-6-1,7 3 0,-1 4 66,-4-4 422,3 3-453,-4-4 74,6 4-213,0-4-400,0 6 915,0 0-438,6 6 0,-2 2-80,5 7-32,1 0 23,5 6 1,0-3 371,-1 6-289,1 1 1,0 9 95,-1 0-404,1 1 260,6 1 0,-4 6 12,2 7 1,-2 5 5,-3-5 0,-4 5-206,0-5 1,-7 2-10,2-2 1,-3-5-49,-2 0 195,0 0 1,-2-11-102,-3 6 88,-3-7 1,-7 4 50,1-6 12,-1-1 1,0 1 12,0-1 228,-6 0-186,5-6 0,-5 3 91,6-6 69,0 6-195,1-10 1,-1 6 189,0-8 4,0 1-172,7 0 69,-5-1-167,5-5-14,0 4-10,1-12 114,7 6-40,0-7-410,0 0 115,0-7-120,0 6-93,0-6 208,0 7-438,0 0 0,0 0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74 104 8558,'0'-15'-1189,"0"0"635,0 1 487,0 6 118,0-6-173,0 13 141,0-6 8,0 7-28,0-6 15,0 4 118,0-4 225,0 6 75,0 0-439,0 6 0,0-3 29,0 7-24,0 0 0,0 5-6,0-1 1,0 1-18,0 0 0,1-1 46,4 1 1,-2 0 5,7 0 0,-7-1 68,2 1 0,2 0-73,-2-1 0,5 1 42,-6 0 0,6-5-20,-5-1-124,0-5 109,2 9 0,-4-10 28,7 7-167,-7-7 153,3 4-2,1-7-303,-5 0 265,11 6 0,-10-4-2,7 3 1,-5-4-34,4-1 0,-5-1 25,1-4-13,3 3 10,-7-4 44,12-1-42,-11 5 0,9-11-9,-6 4 61,0 2-48,2-6 1,-6 5-3,4-7 76,-3 0-68,-2 1 1,0-1 75,0 0-73,0 1 5,0-1 25,0 0-24,0 0-3,0 1-29,0-1 29,0 0 1,0 6 8,0-1-86,0 0 75,0 2 0,-5 0-12,0 3-6,0 3 39,5-11-29,0 11 1,0-4 0,-1 6 31,-4 0-30,3 0 2,-4 0 5,6 0-1,0 0 104,0 6-95,0-4 4,6 11 164,-4-5-169,4 7 0,-4 0 63,3-1-49,-4 1-5,6 0 1,-5 4 216,3 1-201,-4 0-6,6-6 222,-1 8-104,-4 0 0,6 8-113,-3-1 1,-2 1 2,7-1 0,-5 0-1,5 1 0,-5 4-122,4 0 1,-4 1 353,5-6-215,-7-6-5,10 5 1,-11-7-171,3 3 1,-3 3 69,-2-8 22,0 1 1,0-6 33,0 1-87,-7-7 92,5 5 1,-11-11-5,4 3 0,-9-3-18,-2-2 0,-1 0-16,1 0 1,-1-2 7,-4-3 0,-2 2 25,2-7 1,-1 5-4,2-5-123,-4 7 115,11-10 1,-4 10-3,7-7-560,-1 7 334,0-4 0,5 5-16,1-2 0,4 2-352,-5-3 599,7 3 0,-4 9 0,7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412 103 8235,'0'-16'-1543,"0"-4"1187,7-3 0,-6 5 949,4 4-148,-3 9-139,-2-2-75,-7 7-238,-1 0 0,-2 0 270,1 0-256,-1 7 2,-5 1 288,0 6-139,1 8 0,-1-4-102,0 6 293,1 1-274,-1 4 1,0 0 81,0 1-88,1 6 5,-7-5 1,4 11-61,-2-3 1,1 4 80,-2 1 0,4 5-259,-4 0-48,4 7-276,1-4 345,0 0 167,1-1 0,4-2 14,0 0-216,7 0 179,-10-5 1,11-2-8,-3-3-31,4-3 28,1-6 0,0-6 333,0 1-327,0-7 7,0 3 1,4-6 713,1-1-680,0-5-29,2 4 1,-4-7 15,7 4 0,-5 3 31,5-3-273,-7-4 238,10 7 1,-5-9 23,7 5-355,-7-5-15,5 9 308,-5-5-315,7 7 139,0-7 1,-6 3-145,1-6-8,-7 7 208,10-11-280,-11 12-1,5-11 259,-1 4 27,-4 1-300,4-5 432,1 4 0,1 1 0,7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16 12480,'8'-9'-170,"-1"3"-529,-7 6 795,0 0-306,0 6 0,0 7-4,0 7 358,0 0 2,0 1 0,0 2-486,0 6 271,0 1 53,0 5 0,-5-2-23,0 6 0,-2-1 312,2 1 0,4 7-290,-4-7-56,-3 7 208,6-9 1,-4 1-27,6-4-171,-7 4 190,5-7-356,-4-2 279,6-1 1,-5-7 124,0 4-90,0-4 28,5-6-114,0-1 310,0 1-253,0-7 21,-6 5 34,4-11-181,-5 4-47,7-6 457,0 0-244,0-6 197,0 4-201,0-4-145,0 6-31,0-7-148,0 6-8,0-6 263,0 0-756,0 6 254,0-6 145,0 7-1028,0 0 322,0-6 388,0 4-706,0-4 1357,7 6 0,1 0 0,7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45 8408,'0'-10'135,"0"0"1,1 7 877,4-2-652,-3-3-94,4 6 0,-6-4-727,0 6 275,0 0 270,7 0-371,-5 0 145,11 0 132,-5 0 1,11 5 21,1-1 0,0 1-92,-6-5 139,8 7-129,-6-6 1,12 6 54,-4-7 21,-3 0-99,7 0 1,-7 0-159,4 0 1,1 0 139,-6 0-792,-1 0 257,2 0 645,-4 0 0,11 0 0,-6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88 8343,'0'-14'0,"0"4"99,0 0 68,0 7 0,0-6 167,0 5-105,0 2-345,0-5 331,0 7-374,0 0 119,0 7 0,0-4-9,0 7 119,0 0 1,0 6-72,0 4 0,0-4-83,0 4 95,7 3 1,-6-5-39,4 6 45,-3 1 0,-2-1-57,0 1 61,0-1 0,0 4 25,0-4-236,0-2 204,-7-1 0,6-5 8,-4 4-106,-3-4 86,6-8 0,-11 4 276,3-8-278,-3 1 0,-2-5 0,1 0-248,-1 0 254,-6-6-1,-2-2-278,-7-7 130,8 0 0,-6-1 117,3-4-85,4 4 80,-7-12 1,7 10-36,-3-6 231,2 6-102,8-10 1,-1 10 335,0-6-239,1 6 1,4-4 259,0 8-230,7-1 0,-4 0 67,7 1 155,7 5-152,-6-4 1,12 7-28,-3-4-354,3 4 257,2-1 0,1 5 96,4-3-468,-4 4 198,12 1 1,-5-5-344,6 0 252,-6 0 1,5 5 28,-4 0 0,-1 0-322,2 0 375,-1 0 0,1 0-171,-1 0 181,-6-6-109,10 4 0,-12-5-160,4 7 0,1 0 140,-1 0-410,-7-6-7,0 4-483,-5-4 1065,7 6 0,-1-7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45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265 132 8254,'0'-14'-1122,"0"4"329,0 0 568,0 0 46,0-4 1098,0 5-305,0-4-218,0 5-95,0 0-140,0-5 0,-1 10 52,-4-7-116,3 7 71,-4-4-26,-1 7-68,6 0 1,-8 0 161,5 0-42,2 0-84,-11 0 41,11 7 24,-11 1-169,5 6 61,0 1 0,0 0-121,3 0 134,3-1-12,-4 1 1,1 4-242,0 1 224,0 0 1,0-1-65,0 1 0,0 4 62,5-4 0,-5 4 8,0-4-31,0 6 0,5-8-30,0 7 1,-4-6-8,-1 6 0,0-6-84,5 6 118,0-7-8,0 3 0,0-1-86,0-1 80,0 1 1,0-5-53,0-1 47,0 1 0,0 0-9,0-1-185,0 1 182,0 0 1,0-5-19,0-1-83,0 1 93,0-2 0,1 4-126,4-7 91,-3 6-10,4-9 41,-6 11-12,0-12-14,7 12 12,-5-11 3,4 5 0,-4-7-91,3 0-1,-4 6 68,12-4-147,-11 4 170,11 1 1,-10-5-6,7 2-48,-7-2 98,10 5 1,-4-6 47,5 4-111,-5-3 292,4-2-280,-5 0 20,6 0 174,1 0-149,0 0 0,0-2 1,-1-3 318,1 4-308,-7-6 1,5 2 159,-3 0-147,3 0 1,-3 4 53,0-4 5,-1 3 46,6-11 1,0 7-76,0-4 0,-6 2-103,1 3 1,-5-2 135,5-3-40,-7-3-339,10 5 311,-11 0 0,6-5 23,-3 3-231,-3-3 191,11-2 0,-10 1 84,7-1-96,-7 0 0,5 1 16,-3-1 1,-3-5 16,2 1 0,3-1 46,-2 5 0,0 1 18,-5-1 1,0 0-132,0 1 63,0-1 1,0-5 30,0 1-162,0-1 124,-7-1 1,4 5-103,-7-4 92,7-3 0,-5 7 7,3-4 0,2-1-4,-7 1 0,7-4 29,-2 4 1,-3 1-31,-2 4-3,3 0-23,-6 1 24,5-1 1,-2 5-311,0 0 304,1 0 1,-1 2-74,0 3 0,0-1-168,-5 1 0,1 0 151,-1 5 1,0 0-264,1 0 228,-1 0 1,0 0-44,1 0 1,-1 0-38,0 0-82,0 0 90,-6 0 1,5 2-66,-4 3-212,-3-4 226,7 6 0,-5-2 245,6 0 0,0 12 0,1 0 0</inkml:trace>
  <inkml:trace contextRef="#ctx0" brushRef="#br0" timeOffset="447">471 367 8319,'0'-8'-721,"0"2"1370,7-1-91,-6 6-244,6-6 189,-7 7 413,0 0-535,-7 0-232,-1 0 0,-2 0 149,1 0-235,-1 0 85,-11 0 1,4 0-32,-2 0-64,2 0 143,-4 0-561,5 0 258,-12 0 1,5 0 161,-6 0-651,-1 0 427,1 0 0,0 0-296,-1 0 0,1 2-962,-1 3 1427,7-4 0,-4 12 0,4-5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265 119 7997,'8'-15'-1077,"-2"0"719,-6 0 186,7 1 153,-5 6 1,4-5 552,-6 3-219,0 3-127,0 1 0,0 4 229,0-3-199,0 3 1,-1-4 179,-4 6-170,3 0 0,-11 2 11,3 2 245,-3 5-351,-2 5 1,1 1 178,-1 0-319,0 6 60,-6-5 0,5 12-317,-4-3 140,4 2 101,1 9 1,-5 2 68,1 6-11,-1 0-331,12 0 11,-5 7 170,5 1 0,0 7 48,3 0-219,3-7 271,2 5 0,0-11-31,0 3-74,0-10 106,7-3 0,1-7 188,7 1 16,-7-7-195,11 4 1,-9-12 272,10 0 12,-4-1-49,-1-5 0,-5 0-506,-1 1 130,-5-7 49,9 4-573,-12-7 118,6 7 284,-1-6-478,3 6 426,-1-7 1,0 0-452,-3 0 770,-4 0 0,19 0 0,-4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0 177 8353,'0'-15'-482,"7"0"526,-6 7 1,6 0 433,-7 3-29,0 3-270,0-4-370,0-1 274,0 6 0,0-7 83,0 3-108,0 3 120,0-4-25,0-1 228,6-1-298,-4 0 0,11-5 112,-3 3-84,3 3-35,2-6 0,-6 12-111,1-4-9,0-4 143,5 8 0,4-6-184,1 7 24,-1 0 1,-4 0 148,0 0-46,0 7 1,-1 3 8,1 9-312,0-2 104,-1 10 1,-4-4 298,0 7 37,0-1-164,4 0 1,-4 1 51,0-1-27,-7 1-7,10-1-107,-11 0 101,11-6 1,-6-1 32,2-8-222,4 1 88,-11 0 1,11-2 105,-3-4-688,-4-2 427,8 0 0,-11-6-807,7 4 482,-7-3 271,3-2 0,-4 0-560,3 0 843,-3-7 0,4-1 0,1-7 0,1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 8800,'-8'-7'0,"1"-1"0,3 2 0,-3 6 0,-1 10 0,-5 8 0,-4 6 1469,-2 4-1467,-7 8 46,9-5 1,-9 10-179,7-7 122,-7 7 21,9-4 1,-9 6-446,6-4 226,1-3 39,4-13 0,5 0-27,1-4 0,5-7-87,-1 2-356,4-9 80,1 2 557,0-7 0,0-7 0,0-1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60 8523,'8'-7'-174,"-2"-1"-87,-6-7 1,5 5 97,0 1 128,0 5-5,-5-2 400,0 6 24,0 0-311,0 13 365,-7-3-183,-1 17 1,-2-4 102,1 7-241,5-1-30,-9 7 1,7-5 34,-4 3-4,-3-3 1,11-1-420,-11 6 232,12-12 0,-8 10 134,4-9-880,4 3 563,-6-5 0,2-2-97,1-6-639,-1-1 988,5 1 0,-7-7 0,-1-1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8456,'9'-6'0,"-1"-4"0,1-3 0,-3-2 164,1 0 0,-1 2 645,-1 4-508,-3 2-681,11 7 255,-12 0 0,13 0-425,-5 0 311,-2 0 115,6 0 0,-3 0-198,9 0 178,-2 0 1,6 0 0,-4 0-95,6 0 0,-2 0 105,1 0 0,1-2-27,4-2 0,-1 0 160,-4-6 0,4 7 0,-5-3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1058 7572,'-6'-8'840,"2"-5"-526,-5 3 0,4-4-227,-5-6 1,0-3 2,-5-6-67,1-1 0,-1 1-130,0 0 0,5-6 256,1 1-230,5-7 72,-2 10 1,1-11-136,0 2 168,0-2 1,5-2 10,0 0 100,7 0-87,1 0-31,7 0 1,-1-1-98,1 1 114,0 0 13,6 7 0,-5-4 9,4 7 0,-4 1 1,-1 8 222,6 4-122,-5 6 1,1 6-66,-7-1 288,-1 7-314,6-4 0,-5 7-200,0 0-20,-7 7 226,10-6 0,-6 12-444,2-3 188,4 3-26,-11 2-115,11 0 180,-5-1 1,2 1 19,0 0 1,-7 4 13,2 1 1,2-1-144,-3-4 369,1 0-81,-5 0 47,0-1 1,0 1-70,0 0 0,-5-6 206,1 1 27,-8-6-199,4 9-305,-7-12 272,1 6 0,-1-6 25,0 4-269,0-3 219,1 4-3,-1-6 210,0 0-209,7 0 1,0 0 545,3 0-253,4-6-131,-6 4 1,7-6 35,0 3-136,0 4 72,7-12-271,1 11 220,6-11 1,1 11 84,0-3-269,-1 4 78,1-6 0,2 5-39,2-2 1,-3 4 68,4 4 0,1 5-251,-1 5 208,6 1 36,-10 6 1,10-3 138,-6 7-135,0-1 0,-6 12 250,1-5-236,0 5 0,-7-6 6,-3-1 131,-4 0-122,-1-6 0,-1 3 19,-4-6 14,-3 0-28,-7-12 1,-5 3 66,1-6-55,-14 0-14,15 1 0,-18-4-533,7 3 233,0-3 0,-1-2-909,-4 0 761,16 0 1,-15-5-213,14 0 638,-1 0 0,5-8 0,1-3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0 633 10057,'0'-8'-1374,"0"-5"1139,0 11-20,0-4 297,0-1 32,0 5 20,0-11-159,0 12-117,0-6 474,0 7 26,0 0-193,7 0 1,-4 2-29,7 3 1,0 3-153,4 7 0,1-1 105,0 1 1,1 6-147,4 4 0,-2 3 166,6 1 0,1 7-83,4 3 0,2 4 55,3 1 0,-2 6 15,2 4 1,-8 3 225,-2 2 1,-7 0-144,-3 0 1,-5-5-231,-9 0 1,-2-2 176,-3 2 0,-3-4-174,-7-6 1,-1-6 155,-4-4 1,4-3-100,-4-1 1,4-3 61,1-2 1,1-4 4,-1-6-11,0 0 102,1-1-114,-1 1 0,0-5 12,0 0-118,1-7 134,6 3 2,-5-6-473,11 0 102,-5 0-256,7 0 218,0 0 0,13-6 0,4-2 0</inkml:trace>
  <inkml:trace contextRef="#ctx0" brushRef="#br1" timeOffset="1">309 427 8553,'15'-6'-347,"-7"4"0,5-11-435,-3 3 1,1 2 894,-1-2 173,-3 7-126,-1-4-207,-4 1-35,4 4-132,-6-4-20,0-1 288,0 6-249,0-6 3,0 7 10,0 0 182,0-6 0,0 4 0,0-5 0</inkml:trace>
  <inkml:trace contextRef="#ctx0" brushRef="#br1" timeOffset="2">294 280 8115,'10'-5'-30,"0"0"93,0 1 10,-2 4 0,5 1 3,-3 4 1,-2 3 83,2 7-110,0 0-9,11 6 0,-3 3 389,6 11-370,1 2-533,4 7 811,1 7-138,5 1 0,3 9 8,6 2 124,0 11-106,-6 1 0,-2 7 45,-7-4-32,1 4-100,-8 6 0,-7-13-97,-10-6-81,-10-7 219,-3-10-457,-7-8 197,-6-1 1,5-12 57,-4 3 1,-3 2-261,-1-2 311,2 0 0,-4 1-222,7-1 61,-1 0 1,5-4-21,1-1 209,-1-6-104,0 5 1,1-12 323,-1 4 153,7-4 1,-4-6-416,7 0 0,-1-7-9,1 2 27,3 3 73,-4-6 7,6 4-1497,0-6-473,0 0 0,6 0 1857,4 0 0,10 7 0,3 1 0</inkml:trace>
  <inkml:trace contextRef="#ctx0" brushRef="#br1" timeOffset="3">985 16 7853,'8'0'560,"5"0"-231,-11-7-649,5 6 229,-7-6 1,0 14 480,0 2 55,0 4-361,0 2 0,-5 6-81,0 4 104,0 3 1,0 1-224,0 0 195,0 7 1,5-5 105,0 4-177,-6 2 61,4-6 0,-4 5-27,6-6 1,0-1-14,0 0 0,0-1-214,0-3-41,0-4 230,0-6 0,4-6-410,1 1 187,0 0 1,-5-2-356,0-1 68,0-7 163,0 0-341,7 0 684,-6-7 0,12-1 0,-4-7 0</inkml:trace>
  <inkml:trace contextRef="#ctx0" brushRef="#br1" timeOffset="4">1279 354 8085,'0'-8'589,"7"1"-35,-6 7-1,6-6-194,-7 4 87,0-5 0,6 7-521,-4-6 89,5 4 309,-1-4-549,2 6 194,0 0 0,6-5-250,-5 0 239,4 0 0,2 5-211,0 0 1,6 0-80,4 0 274,-4 0 0,7 0-189,-4 0 0,4 0 100,1 0-523,1 0 412,-8 0 0,6 0-179,-3 0-479,-4 0 917,7 0 0,-12 7 0,5 1 0</inkml:trace>
  <inkml:trace contextRef="#ctx0" brushRef="#br0" timeOffset="5">1808 266 15125,'0'-9'-3120,"0"-4"2290,0 5 1094,0 0 138,0 1-238,0 7 28,0 0-18,0 7-596,0 1 0,0 9 319,0 2 1,2-3 191,3 4 1,-3-4-96,2-1 1,3 0 115,-2-1 1,1 1 70,-1 0 0,-1-5-291,5-1 0,1 0 160,5 0 0,0-2 326,-1-7 0,1 0-51,0 0 0,4 0 160,1 0 0,1-2-186,-1-3 0,-4-3-252,4-6 1,-4-1-52,-1 0 1,-1 0-240,1 1 0,-7-1-52,-3 0 0,-3 1-208,-2-1 0,0 0 134,0 1 0,0 4 17,0 0 1,-7 5 273,-3-5 1,2 7 176,-2-2 0,1 3 263,-6 2-222,0 0 0,1 0 161,-1 0 0,5 2-156,0 3 1,5 2 39,-4 2 1,5 4-151,-1-3 1,4 3 39,1 2 1,0 0-275,0-1 0,0 6 8,0 0 1,6 6 88,4-2 0,-2 4-1,2 1 1,0 1 194,5-1 1,-1 2 56,1 3 1,0-1 135,-1 6 0,1-6-111,0 1 1,-5-4-154,-1-6 1,-5 4 148,0-4 1,-2-2-86,-2-3 1,-8-2-37,-7-3 1,-1-1 54,-9-3 0,1 2 141,-5-7 1,-1-1-53,1-4 1,-6 0-198,1 0 0,0-1 41,4-4 1,6 2-37,-1-7 1,7 7 14,-1-2 0,4 1-216,5 0 1,2 2-1337,3-3 504,4 3 388,-6 2 0,7 2 575,0 3 0,7 3 0,1 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8:56.119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184 457 13561,'0'-36'-485,"0"5"0,-2-12 0,-1 7 0,-2 4 0,1 7-968,3 7 1849,1 10-404,0 1 9,0 7 1,-5 2 655,0 3-637,0 3 1,4 13 33,-4 4 0,3 9 171,-3 5 90,3 4-211,2 7 1,-1 3-217,-4 6 185,3-1-105,-4 1 0,6 0-272,0 0 1,0 6 222,0 4 0,-5-4-29,0-1 1,-2 1 83,3-1 1,-3-1-252,-3-4 0,-3-11 41,3-4 1,-1-5-116,1 0 1,-3-8 275,3-6-733,4-1 310,-1-1 499,1-2 0,11-6 1,-4 0-1</inkml:trace>
  <inkml:trace contextRef="#ctx0" brushRef="#br1" timeOffset="421">492 1148 8467,'7'-17'148,"3"-2"0,-4 7-705,-1-3 0,2 9-406,-3-4 1803,1 7-353,-5-4-312,7 7 1,-5 7 2,2 3 0,-2 8-164,-2 1 210,0 7-104,0-9 0,-5 10 290,0-2-360,-6 3-12,9 1 0,-4 1 36,6-1 1,0-1 12,0-4 0,0 4-252,0-4 239,0-2-120,0 5 0,1-10-138,4 2 1,3-4 142,7-5-242,6-4 126,-4-6 0,10 0 42,-2 0 150,3-13-79,1 4 1,-1-19 230,-4 3 0,2-7-150,-6-3 0,5-4 57,-6 5 0,-6-5 5,-8 4 1,-3 1 159,-2 5 0,-4 1-99,-5 3-310,-8 4 210,-19 6 0,-1 7 87,-7 3-581,0 4 277,0 1 0,4 0-673,1 0 453,6 13 179,-2-3 1,5 12-793,1-2 492,6 3 99,2 0 399,6 5 0,0-6 0,1 8 0</inkml:trace>
  <inkml:trace contextRef="#ctx0" brushRef="#br1" timeOffset="1075">1124 1192 8350,'10'-22'11,"0"-2"1,-7 1 123,2-1 0,-2 10 488,2 0 549,-3 9-1453,4-8 79,-6 11 187,0-11 1,-1 11-458,-4-2 296,3 2-86,-11 2 240,12-7 68,-13 6-1,13-6 278,-12 7-308,11 0 1,-6 0-3,3 0 22,3 0 27,-4 0-60,-1 0 84,6 0-35,-6 0 1,7 7-207,0 3 226,0 3-23,0 8-275,0-5 242,0 12 1,2-10-62,3 6 0,-2-1-136,7 2 0,0 1 151,4-6-272,1 6 273,0-10 1,-1 5-34,1-6 203,0-7-174,0 5 1,-6-11 232,1 3-243,0-4 7,5-1 178,-1-6 47,-6-2 34,6-7-227,-13 0 232,12-6-89,-11 5 1,4-12 26,-6 3-86,0 4-17,0-7 1,-1 12 145,-4-4 1,2 4 0,-7 1-119,7 1-3,-11-1-60,13 7-94,-6 1 1,6 7 87,-4 0 1,3 7-157,-3 3 1,4 4 299,1 6-141,6-4-11,-4 12 0,11 0 187,-3 6-189,3 0 1,1 2 1,6-3-105,0 6 1,4 5 126,-4 5 1,1 0-132,-1-5 125,-4 7-24,12-5 1,-12 9-24,4-6 1,-4-5 53,-1-4 0,-7-8 9,-3 3 1,-4 0 236,-1 0-3,0-1-253,-6-11 1,-11 6 524,-12 1-256,-7-1-172,-15 1 0,-1-4-264,-7-7 0,2 1 161,3-5 0,-1-2-197,6-4 1,1-2-57,9-7 0,3 0-321,7 0 0,-4-5-435,4 0 171,3-6 1,18 3-23,3-7 1,5-6 839,5-4 0,3-9 0,6-4 0</inkml:trace>
  <inkml:trace contextRef="#ctx0" brushRef="#br1" timeOffset="1566">2183 192 8218,'19'-16'0,"1"-4"1,-1 4 115,-4-4 1,-2 4 428,-3 1-43,-3 7-302,-7 1 0,-2 7-195,-3 0 0,-5 14 123,-9 5 0,-4 9-53,-7 6 49,1 4 1,-5 12 0,-2 4-14,-2 3 1,1 9-52,-3 2 0,0 11-415,5 4 0,16-37 1,1 1 351,3 2 1,0 0-855,-2 5 1,2 0 816,5-2 0,3 0 0,-1-1 1,2-2-263,1 34 1,3-6 115,2-18 0,2-5-54,3-15 0,3-3-164,6-7 109,8 1 496,-6-7 0,12 1-422,-4-9 1,-1 3 793,2-8 0,-1-4-895,6-1-213,5-3 535,-3-2 0,10-7 0,-4-1 0</inkml:trace>
  <inkml:trace contextRef="#ctx0" brushRef="#br1" timeOffset="1883">2388 1015 8496,'0'21'890,"2"4"-619,3 9 0,-3 12-44,2 13 1,0 6-417,1 9 0,-2 7-193,7 7 1,-7-6 26,2 1 0,-2-7 131,2-8 0,-2-3 78,7-6 1,-7-15-41,2-9 0,2-11-555,-2-9 180,0-7 381,-5-1 0,0-9 180,0-3 0,0-10 116,0-9 0,-7-10 0,-1-4 0</inkml:trace>
  <inkml:trace contextRef="#ctx0" brushRef="#br1" timeOffset="2141">2212 839 8324,'10'-31'833,"0"-3"1,-1 2-915,6-2 1,1 5-680,4 4 1,3 6 665,6 9 1,1 3 662,-1 7 1,7 2-257,3 3-248,4 10 1,1 7-1,-2 8-58,-3-1 0,-1 6-36,-4-1 0,-4 7-4,-1-2 1,-6-2 35,-8 3 1,-2-8-26,-3 3 0,-6-1 59,-8-5 0,-6 2 210,-10-11 0,-4 0-156,-11-6 0,-2-1-49,-7-3 0,-5 2-361,0-8 0,0 8-28,5-2 1,-4-2-43,4 2 1,3-5 388,12 4 0,6-5 0,2 2 0</inkml:trace>
  <inkml:trace contextRef="#ctx0" brushRef="#br1" timeOffset="2663">3417 148 8439,'0'-21'0,"0"-2"-306,0 0 103,0-5 1,0 12-204,0-4 1169,0 11-601,0 2 1,0 9 29,0 3 0,0 16-128,0 13 0,0 13 137,0 7 38,0 10-480,0 10 0,0 2 63,0 8 1,0-1 124,0 5-1551,-6 7 1610,4 1 0,-4-1 30,6-7-1310,0-6 1227,-7-9 0,5-7-240,-2-8 0,0-12 63,-1-12 0,4-4 172,-4-6 1,-2-2-372,2-8 1208,1 1-785,-3-7 0,5-8 0,-4-8 0</inkml:trace>
  <inkml:trace contextRef="#ctx0" brushRef="#br1" timeOffset="3651">3873 780 8525,'0'-15'0,"0"1"-439,0-1 1,2 0-324,3 1 2199,-4-1-373,6 0-624,-1 0 1,-4 1-259,3-1 1,1 5-257,-1 0 108,0 7-181,2-3 95,1-1 0,2 5 65,-1-2 0,1 2-55,5 2 1,0 0-192,-1 0 154,1 6 33,6 9 1,0 3 263,4 7-140,3-1 1,-12 12-1,5 2-27,1-1 1,-6 11-2,3-4 1,-2 5 4,-2 0 1,-6 1 24,1 4-305,0 3 122,-2-4 0,5 5 196,-3 1 1,1-7 116,-1-3 0,3-9-599,-3-6 0,-2-8 41,2-1 0,-5-9-54,5-1 1,-5-2 28,4-8 1,-4-1-61,5-4 1,-5 0 98,5 0 1,-5-3 333,4-7 0,1-6 0,5-13 0</inkml:trace>
  <inkml:trace contextRef="#ctx0" brushRef="#br1" timeOffset="3863">4432 677 8418,'0'-15'1011,"0"1"-578,0 6 0,-2 3 315,-3 10-680,3 9 133,-11 9 0,10 13-559,-7 3 236,1 10 200,-6 4 1,0 5 201,0 1-1100,1 0 621,-1 6 1,-5-4-274,1 2-515,-7 4 841,9-13 1,-4-3-228,6-17 1,6-4-562,-1-6-96,7-3 1030,-4-6 0,20-7 0,3-1 0</inkml:trace>
  <inkml:trace contextRef="#ctx0" brushRef="#br1" timeOffset="4092">4887 1794 8341,'0'15'-974,"0"0"517,0-1 637,0 1 1,-1 6-102,-4 4-426,3 3 184,-4 8 0,1-2-105,0 10 1,-5-5 267,5 5 0,0-1 0,5-9 0,0 0 0,0-4 0</inkml:trace>
  <inkml:trace contextRef="#ctx0" brushRef="#br1" timeOffset="4807">5328 1427 8169,'8'-15'1828,"-1"0"-1647,-7 1-110,0 6 0,-5-10-70,0 3 1,-6-5 26,1 1 1,2-4 53,-2-7 0,0-6-14,-5-3 0,1-3-113,-1-2 1,2-7 90,3-3 0,-1-8-27,6-2 1,-5 1-94,5 4-441,0 0 558,5-6 1,0 11-104,0 0 0,5 13 89,0 7-141,6 9 137,-2 4-20,5 13-392,8 1 435,-6 7 0,5 7-253,-6 3-117,0 3 153,-1 8 1,1-3-59,0 7 1,-1-6 22,1 6 0,-2-1 231,-3 6 53,3-1-116,-11 0 1,4-4 111,-6-1 1,-5-1-101,0 2 0,-8-2 105,-1-4 1,-3-2-75,-7 2 126,6-3-44,-10-7 0,7 2-109,-4-6 1,4 5 36,6-5 1,1 0-96,-1-5 79,7 0 4,1 0 171,7 0-171,0 0-11,7-7 145,7 5-136,3-11 0,15 12 44,-2-4 1,7 3 14,-2 2 1,4 0 211,-5 0 40,7 7-269,-10 1 1,0 7-207,-6-1-47,-14 1 262,9 6-315,-19-4 281,6 10 0,-7-4 19,0 7-267,-7-1 104,-1-6 0,-13 6 97,-4 1-193,-2-8 87,-3 13 0,-4-14-100,0 3 0,-7 3 151,2-8 0,1-4-553,-1-5 635,0-7 0,-5 4 0,-1-7 0</inkml:trace>
  <inkml:trace contextRef="#ctx0" brushRef="#br1" timeOffset="5126">5549 74 8348,'5'-9'0,"0"-1"-857,6 7 410,-3-4 0,7 7-82,0 0 1440,-1 7-647,7 7 1,-3 11 338,7 9-433,-1 4 0,11 7 1,-1 6 319,-1 8-411,4 6 1,-4 15-1,3 2 251,-5 0 0,0 1-304,-12-10 1,1 4-218,-5-8 1,-7-6 215,-3-4-119,-4 0 64,-7-7 1,-4 2-200,-9 0 0,1-5 42,-7 5 1,-4-8-104,-6-2 1,-1 0-26,2-5 0,3 2 1,-3-2 0,3-3 314,1-7 0,1 6 0,0-4 0,-1-8 0,1-9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02.0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74 8757,'5'-14'0,"0"-1"0,0 0 678,1 1 1,-2 5-281,5 5-444,1 2 168,5 2 1,1 0-498,4 0 1,-2 0 83,6 0-386,1 6 412,4-4 1,-4 10 53,-1-8-308,1 8 286,4-11 1,-4 6-36,-1-7 1,-6 0-440,2 0 707,-4 0 0,-1 7 0,-1 1 0</inkml:trace>
  <inkml:trace contextRef="#ctx0" brushRef="#br0" timeOffset="175">0 236 8458,'0'-23'58,"0"7"609,0 6 233,7 0 0,3-3-100,9 3-1168,-2 4 319,10 6 0,-2 0 314,9 0-1935,4 0 1147,-1 0 1,6 5-621,-4 0 1143,3 6 0,9-9 0,1 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0.72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1250 118 15220,'23'-21'-1384,"3"4"1284,-7-2 1,-4 2 157,-5 3 1,-2 4 169,2 0 136,-4 7-417,-6-4-331,0 7 231,0 0 0,-6 0 622,-4 0-489,-3 0 149,-2 0 0,-6 2-100,-4 3 1,-7-3 103,-3 2 0,-5 3-60,0-2 1,-7 6 646,-2-1-600,0-3-138,-2 6 1,-1-5 22,-7 7 0,2-1 1,3 1 0,2-2-20,3-3 1,7 5-37,-7-1 0,13-4-204,-4 5 210,14-4-5,-1 4 0,10 0-270,-2-1 0,2 1 52,3 0 1,4-2 25,0-3 1,5 3-411,-5-4 470,7-2-340,-3-1 336,6-6 558,0 0-85,6 0 52,-4 0 0,6 0 8,-3 0 0,-2 0 178,7 0 1,0 5-380,4 0 1,1 0 153,0-5 1,1 0-28,4 0 0,-2 2-232,6 3 1,-4-4-101,4 4 0,-1-3 141,2-2 0,2 5-398,-2 0 272,3 0 146,1-5 0,-4 1-127,-1 4 1,1-2-29,4 7 1,-1-7 65,-4 2 1,2 2-35,-6-2 0,1 6-99,-1-1 1,-4 1-100,4-1 56,-11 3 1,5-5 0,-13 12-881,4 0 135,3-1 342,-6-4-386,4 0 651,-12-1 0,3 6 143,-7 0 0,0 1 20,-5-2 1,-4-2 119,-1 2 1,-1 3 198,1-3 1,2 1 99,-6-6 1,1 6-142,-2 0 0,-2 4 170,2-4 1,2 4-131,-1-4 1,1 6-115,-2-2 1,-2-1 8,2 2 0,-1-6-76,2 6 1,-3-1-9,8 6 1,-7-1-23,1 1 0,-3-1 272,-1 0 37,0 1-264,-7-1 1,5 1 148,-4-1 0,9-5-200,2 1 1,4-5-3,-4 4 0,6-4 153,-2 4-303,4-6 172,8 3 0,-5-6 52,3 0 1,2-1-63,-2 1 0,5 0-100,-5 0 0,7-4 12,-2 4 1,3-9-70,2 9 1,0-4-48,0 4 0,0 0 16,0-1 1,0 1 26,0 0 1,0 0-148,0-1 1,0 3 183,0 2 0,0-2 4,0 2 1,0-3 218,0-1 1,5-5-1,0 0 0,5 0 374,-5 4-163,0-6-187,1-1 1,-3-2 186,7 0 0,-5 0-13,5-5 1,-2 1 346,2 4-200,3-3-410,-5 4 90,7-6 0,-5 0 82,-1 0 0,0 2-150,0 3 1,4-3 176,-3 2 0,3-2-130,2-2 1,0 0 47,-1 0 0,6 0-2,0 0 1,6 0 79,-2 0 1,11 0 5,4 0 1,5 0-47,5 0 1,5-6 60,9-4 0,3-2-30,2 2 0,-1-3-407,-3 4 0,-5-4 126,0-2 1,-2 5-1319,-8 0 668,-7 7 241,-6-10 0,-13 11-1020,-3-3 1489,-4 4 1,-1 14 0,-1 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0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353 367 10497,'7'-8'862,"-6"2"-1110,6 6 241,-7 6 1,5 2-200,0 7 0,0 2 138,-5 2 1,0 6-98,0 9-73,0 3 197,0 8-609,6 5 538,-4 2 1,4 12 37,-6 0 1,0-5 19,0-5 1,0-9-19,0-1 251,0 0-197,-6-19 1,3 3 67,-7-14-59,6-5 234,-9-3 0,4-6 173,-11 0-145,4-6-7,-12-3-300,5-12 103,-6-2 0,-1-1 39,1-1-266,-1 1 227,8-6 1,-5 1 46,8 0-320,-1-1 251,6 1 1,1 1 339,3 4-333,-3-4-38,11 5 1,-5-5 203,7 4 23,0-4-187,0 12 197,0-6-160,7 1 1,-4 5 50,7-4 83,0 4-143,-2 1 0,5 0 55,-3 1 1,3-1-25,2 0 1,1 6 85,4-1-117,-4 0 0,7 0 29,-4 0 1,4 7 63,7-2-65,-1 4-737,0-6 457,7 5 1,-5-4 53,4 6 1,-3 0 111,3 0 0,-4 2 234,3 2 7,4-2-225,-7 5 1,6-7 27,-3 0-19,-2 0 1,7 0-214,-10 0 233,4 0 0,-15 0-67,6 0 1,-11 0-177,2 0 0,-8 0 215,2 0-782,-5 0 497,2 0 0,-8 0-161,-2 0-1118,-5 0 685,-5 0 884,-8 0 0,0 6 0,-8 2 0</inkml:trace>
  <inkml:trace contextRef="#ctx0" brushRef="#br0" timeOffset="778">1074 132 8481,'6'-14'-929,"-4"-1"0,6 0 500,-3 1 1262,-4 5-432,6-4 0,-2 10 88,0-7-201,0 0-130,1 2 1,-4 0 243,3 3-16,-4 4-55,-1-6-527,0 7 202,0 0 181,-6 7-59,4 1 1,-13 8-207,1 4 189,-1 3 0,-8 6-65,4 0 1,-4 6-105,-7-1 0,6 7 182,-1-2-402,1 3 169,-6 9 1,6 1-205,-1 7 191,7 0 0,-1 1 105,9 4-755,4-4 759,6-1 1,0-2-29,6-11 12,9-2 1,3-8-86,6-6 102,1-8-15,4 0 0,2-8 33,3 1 1,-3-5 14,4 0 0,-9-7-40,-2 2 352,-6-4-501,4-1 0,-3 0-439,1 0 275,-1 0 118,-4 0 1,-5-1 66,0-4 1,-7 2 146,2-7 0,3 0 0,0-5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5.9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1 765 8366,'14'-15'-608,"-6"7"1644,-1-5-382,-7 11 41,0-4-338,7 6 49,-6-7 0,6 6-383,-7-6 61,0 1 1,0 2 298,0-5-312,0-1 95,0 2 1,0-5 94,0 3 0,0-5-32,0-5 1,-5 4-15,0-3 1,0 1 79,5-2-383,0 4 67,-7-12 1,6 10 155,-4-7 1,3 7-130,2-1 1,0 3-199,0 1 72,0 0-7,0 7-1147,0-5 51,0 11 394,0-4 0,7 12 217,3 4 261,3 3 147,1 8 1,3 2-234,2 7 445,-2-1-117,10 0 0,-5 6-36,2-1 167,4 0-172,-12-4 1,6-1 383,-8 1-46,7-1 0,-4-6 214,-3-2-260,0-6 0,-8-6-95,4 1 450,-4-6-77,-6 2-232,0-6 818,0 0 0,0-6-396,0-4-144,0-3-289,0-9 1,2 5 239,3-8-72,-3 1-204,4-12 0,-6 5-13,0-4 0,0-2 332,0-3-1228,0-2 596,0-2 1,5-2-543,0-3 366,0 3 249,-5-4 1,0 7-1137,0 4 573,0 3 399,6 7 1,-2 6 262,5 3 0,1-2 0,5-1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4.1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59 411 8579,'0'-25'0,"0"1"0,0 6 3,0-2 30,0-3 1,-5 7 672,0-4 730,0 11-996,5 2-546,0 1-147,0 4 328,0 8 0,0 6-34,0 12 1,0-4 84,0 4 0,0 1-142,0 4 1,0 2 46,0 4 1,0-4-29,0 3 0,0-3-7,0-2 0,0 1-125,0-1 1,5-1 11,0-3 1,5-4 36,-5-7-196,6 8-15,-9-6 266,11-1 0,-10-9-345,7-6 122,0 0 0,3-6-264,-3-4 0,3-5-6,-4-4-462,-2-4 980,6-7 0,-11 1 0,4 0 0</inkml:trace>
  <inkml:trace contextRef="#ctx0" brushRef="#br0" timeOffset="172">0 117 8449,'0'-15'632,"0"0"-443,0 1 1,0 4-12,0 0-153,0 0-113,0 2-253,0 2 233,0 6-224,0 0 287,0 6-923,0 2 394,0 7 574,0 0 0,7 6 0,1 2 0</inkml:trace>
  <inkml:trace contextRef="#ctx0" brushRef="#br0" timeOffset="467">309 425 8817,'0'-14'1124,"6"-1"0,-2 7-1059,5 3 0,-4-2 159,5 3 1,-5-1-544,5 5 0,0 0-376,4 0 124,1 0 1,0 5 193,-1-1 0,1 1-674,0-5 452,-1 0 599,1 0 0,0 7 0,0 1 0</inkml:trace>
  <inkml:trace contextRef="#ctx0" brushRef="#br0" timeOffset="647">279 572 8580,'15'-4'0,"0"-1"0,-1-7 150,1 2 1,5 4 221,-1 1 1,1-2-202,-5 3 0,6-1 124,3 5 0,-1 0-548,2 0 1,-6 0-525,6 0 1,-2 0-662,1 0 1438,4 0 0,-5 0 0,6 0 0</inkml:trace>
  <inkml:trace contextRef="#ctx0" brushRef="#br0" timeOffset="925">1102 87 8400,'0'-22'64,"0"2"0,0 4 320,0 1-194,0 7 1,2 3 323,3 10 0,-2 5-64,7 9-300,-7 4-123,4 13 0,-5-3-114,2 6 1,-2 0 72,3 5 0,-3-5-136,-2 0 1,0-4 294,0 4-1268,0-6 508,0 3 615,0-7 0,0-6 0,0-2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25.523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74 17337,'0'-15'-5613,"0"0"4347,0 7 657,0-5 455,0 12 0,0-8-147,0 4 133,0 4 46,0-6-807,0 7 1756,0 0-807,0 7 0,0-4 46,0 7 1,0 0-6,0 4 1,5 1 62,0 0 0,0 0-5,-5-1-186,0 7 92,0-4 0,0 9-516,0-6 1,0 1 492,0-2 0,1-2 18,4 2 1,-3-2 2,3-3 0,1 1-31,-1 0 0,2-2 125,-2-3 49,-4 3 0,12-12 242,-3 4 1,-2-3 72,2-2 1,-2-2-10,2-3 1,3-3-145,-3-7 0,2 1 210,-3-1-260,4-6-157,-4 4 0,4-9 131,-4 7-673,4-7 95,-11 9 0,10-6 118,-8 4 0,3 2 42,-2-2 1,-3 3-216,2 1 234,-2 0-18,-2 0-121,0 7-148,0 2-269,0 6 1387,0 0-600,7 6 0,-1 2 0,4 7 0,3 0 1,-3 0 0,-2 1 9,2 3 0,0-1 74,4 7 484,1-1-380,0 6 0,-6-2-614,1-4 1,-2 9 240,2-4 1,-2 5-3,-3 1 0,-3-4-27,3 3 0,-10-1 195,-5 1 1,-5-6 94,-4 6 1,-6-13-25,-9 4 1,1-7 133,-6-4 0,0-4-81,-5 0 0,0-7 163,0 2 0,0-3-258,-1-2 1,8 0 690,3 0-628,3-7 0,1-1 0,1-7 0</inkml:trace>
  <inkml:trace contextRef="#ctx0" brushRef="#br1" timeOffset="1451">868 485 8575,'5'-9'0,"0"-1"-98,0 7 118,-5-4 0,1 2 135,4 0-390,-3 0 161,4 12-7,-6 1 188,0 7 0,0-1-245,0 1 257,0 0-65,0-1 1,0 1 7,0 0 0,0 0-28,0-1 0,5 1-167,0 0 0,0-1 184,-5 1-308,7 0 121,-6-1 0,11-4-468,-7 0 147,6-7-228,-3 4 685,7-7 0,0 0 0,-1-7 0,1-1 0</inkml:trace>
  <inkml:trace contextRef="#ctx0" brushRef="#br1" timeOffset="1623">868 294 8575,'-10'-16'-9,"0"-4"293,7 4 259,-3-5 178,6 6-700,0 7-830,0 1 715,0 20-1216,0-9 662,0 15 648,0-10 0,0 5 0,0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3.8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1132 8748,'0'8'647,"0"0"-614,0-3 1,2-3 137,3 3-181,-4 3 13,12-7 0,-5 6 7,7-7-93,0 0 181,6-7 1,-3-1-198,7-6 183,6-14 11,0 3 1,11-19 11,-3 0 0,-1-8 57,1-12-1331,0-9 1242,-1-2 1,-4-7 53,-9 3-234,-4-2 178,-6-7 0,-2 6-212,-4 4-666,-2 16 854,-7 4 0,-2 21 145,-3 2 1,2 11-52,-7 4 1,5 11-73,-4 4 9,5 3 1169,-9 2-1832,12 0 729,-6 7 1,1 1-253,-4 6 0,-5 3 52,-5 2 0,4 9-52,-3 6 91,-4 7-37,0 3 1,-7 5 13,1 10-11,0-3-174,-1 16 1,2-10 316,4 6-827,-4 1 682,5 4-660,0 1 855,9-1 0,7-6-73,7-3-535,0-4 471,7-7 0,3-4 8,9-10-199,-2-3 295,10-13 1,-9 3-278,7-7 579,-7 8-430,3-11 990,-6 5-1006,6-6 0,-6-5 31,-1-1 1,1-5-311,-5 1 1,3-4-303,2-1 282,-1-6 139,1 4 0,5-11-16,-1 3 0,7-5-424,-1-4 633,3 3 0,1-12 0,0 5 0</inkml:trace>
  <inkml:trace contextRef="#ctx0" brushRef="#br0" timeOffset="412">647 941 8307,'10'-17'-1037,"-1"-2"0,-4 3 558,5-4 2207,-7 4-359,4 7-588,-1-4-524,-4 12-11,5-6-167,-7 7 1,0 2 306,0 3-634,0 3 229,0 7 0,0 4-253,0 1 196,0 6 74,0-3 0,0 5-55,0-4-50,0 4-57,0-5 269,0 6-89,0-6 1,0 3 50,0-6-144,0 6 113,6-10 1,-3 5 8,7-6-185,0-7 154,5-1 1,1-7 5,4 0 3,3 0-10,-1-7 0,6-7 147,-3-11-141,2-3 0,-4-1-61,5-1 53,-12-5 1,4 4 24,-10-4-347,3-2 157,-12 6 0,6-5 146,-7 6 0,-2 3-15,-3 2 1,-8 4-177,-6 6 6,-7 0 145,9 7 0,-10-3-302,2 6 278,4 0-40,-7 12-264,5-6 154,0 12 0,2-3 51,6 10-462,1-4 347,-1 12 0,7-10-94,3 6 380,3 1 0,2 4 0,0 0 0,0 1 0</inkml:trace>
  <inkml:trace contextRef="#ctx0" brushRef="#br0" timeOffset="1094">1205 985 8307,'17'-15'-327,"2"0"1,-2 1 304,2-1 0,-2 0 809,-3 1-347,-6-1-254,6 7-231,-13-5 315,6 5 0,-7-7-322,0 0 70,0 7 1,0 0 213,0 3-252,0 3 216,0-4-113,-7-1 74,6 6 14,-13-6-238,6 7-115,-6 0 270,-1 7-157,0-6 125,0 12 0,1-6 56,-1 3-251,0 3 81,1-5 0,-1 7 116,0-1-247,1 1 92,-1 0 1,5-1-65,0 1 149,7 0 5,-10-1 0,10 1-8,-7 0-27,7 0 23,-4-7 190,7 5-6,0-5-185,0 0 536,0-1-297,0-7 0,2 0-21,3 0 56,3 0 82,0 0-95,5 0-103,-5-7-40,7 6 0,-5-11-95,-1 7 148,-5 0-39,9 5 0,-10-5-238,7 0 56,-7 1-8,10 4 1,-10 0-167,7 0 287,0 0-311,5 0 127,-7 0 0,3 1-1,-6 4 109,7-3 12,-4 11 1,2-7 128,-1 4-140,-5 3 57,9-5 1,-12 7 108,4 0 0,2-1-120,-2 1 1,5 0 26,-6 0 1,3 4 37,-2 1-134,-3-1 86,4-4 1,-1 5 147,0-1-150,6 7 0,-9-3 0,9 7 175,-6-1-165,7 7 70,-11 2 0,6 6 178,-7 0 1,0 0-152,0 0-332,-7 0 121,-7 0 1,-9-1 88,-7-4 0,-7-3-18,-7-7 0,-7-4-210,-8-1 254,0-6-30,-6-3 1,5-9-504,-4-6 23,10 0 150,4 0 107,18-13 152,-2 3 0,24-12 17,1 2 1,5-4-27,4-11 0,8 4-139,7-3 357,6 3-95,9-5 1,1 3 65,3-6 1,4 1-85,6-1 0,-5-2-382,0 7 319,0-7-410,5 10 154,-6-5-29,-2 7 1,-7 6 59,1 4 1,-6 2-511,1 2 763,-7 7 0,10 8 0,-6 8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8.1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44 8144,'0'-14'-702,"0"-1"1069,0 7-165,0 1 0,0 19-9,0 2-274,0 4 164,0 4 0,0 1-183,0 6 196,0 0-18,0 1 0,5 4-141,0 0 147,0 1-69,-5 1 1,0-5-192,0 3 256,0-3-51,0 5-111,0-12 102,0 11 0,0-19 8,0 4 0,-7-4-24,-3-1 1,2-2 23,-1-4-6,-1-2-11,-5-7 0,0-2 26,1-3-16,-1-3 2,0-6-152,-6-1 148,5 0 1,-10-6 19,6-4-149,0-2 121,6 4 0,-1-5 6,0 4 0,1-4-10,-1-2 0,0 6 197,0-1-195,1 7-7,6-9 0,-4 10 223,7-2-4,0 2-159,5 9 208,0-5-27,0 5-144,0 0-152,7 1 113,1 7 0,8-5 49,4 1 0,3-3-11,6 2 0,1 3 35,-1-2 209,0-5-263,7 8 1,0-6-114,3 7 122,4-6-25,-12 4 1,10-4-635,-7 6 349,7 0 1,-12-2-1,2-1-343,-5-2 1,-8 0 102,2 5-509,3 0 183,-13 0 788,9 0 0,-11 0 0,7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8.6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251 103 8091,'24'-21'-342,"1"-3"0,-7 2 1621,1 3-733,-2 9 1,-8 3-382,1 7-93,-6 0 0,2 2-151,-6 3 49,0 10 0,-6 3 169,-4 6-43,-3 1 52,-2 4 37,0 0 151,-6 7-223,-2 2 1,-5 11 20,4 0 1,-4 1-7,4-1 1,-7 9 52,1 5-1214,-2 1 1012,9-5 1,1 4 283,8 1-815,-1 0 349,13-5 0,-4-9-662,6-6 622,0 1 63,6-14 0,-2 3 48,5-10 1,1-2-18,5-8 1,0 1 0,-1 0 1,1-6-29,0 1 863,6-6-765,-11 2 0,14-1 210,-9 0-826,3 0 270,-3-5 424,-1 0 0,8-7 0,0-1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17.111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1632 8426,'-8'20'-5,"3"0"0,-1-1-341,1-4 333,0 0 1,5-6-216,0 1 198,0 0 1,-5 0 65,0 0 1,0-5-144,5 4 293,0-5-148,0 2 52,0-6 1,-2 0 191,-3 0-164,4 0-30,-6-6 0,7-3-91,0-5-34,0-1 97,-6-6 0,3 4 16,-7-2 0,5-4 71,-5-1-310,0-4 222,2-2 0,-5-1 23,3-3-189,-3 3 136,-2-11 1,-1 2 112,-3-9-95,2-3-12,-4-13 0,8 3 40,3-7 0,-1-1-51,6-9 1,0 4-148,5-3 1,6 8 209,4 1-921,3 7 735,2-10 0,5 18 53,-1 0-50,1 7 85,1 9 1,-3 7 181,6 7-168,-6 6-47,10-3 73,-12 13 102,12 1 1,-10 7-166,7 0 1,-6 0 287,6 0 1,-2 0-245,1 0 0,2 7 11,-6 2 0,0 3-31,-6-2-25,1 3 21,0-5 0,-6 7 49,1-1-42,-7 1 2,4 0 0,-9 4 92,-3 1-90,-3-1 8,-13-4 0,5 5 2,-4-1 0,-1 1-20,1-5 0,-6-2-6,2-4 1,-2 5 24,1-5-211,-3-2 83,12 6 1,-5-11-57,6 2 129,0 5 1,1-8-22,5 6 7,3-7 19,6 0 253,0 0-113,6 0 1,4-5-145,10 0 323,3 0-125,0 5 0,4 2 49,-2 3-130,3-4-22,1 12 0,-1-4 310,-4 5-254,4-6-36,-12 5 0,6-4-75,-8 5-63,-6 8 77,-1-6 1,-7 5-92,0-6 0,-2 0 162,-3-1-274,-9 1 95,-3 0 0,-10-2 112,2-4-428,-3 5 235,-1-13 1,0 11-279,-1-7 77,-6-1 173,5 3 0,-5-5-596,7 2 807,0-2 0,-1-8 0,1-3 0</inkml:trace>
  <inkml:trace contextRef="#ctx0" brushRef="#br1" timeOffset="342">809 1 9944,'0'15'101,"0"-1"78,0 1 0,0 6-395,0 4 142,0 2-71,0 9 0,2-3-90,3 6 1,-4-4 110,4 4 0,-1-7-87,1 3 1,-4-4-15,4-2-496,3-6 123,-6-2-76,4-6 675,-6 0 0,7-7 0,1-2 1</inkml:trace>
  <inkml:trace contextRef="#ctx0" brushRef="#br1" timeOffset="526">648 133 8712,'9'-15'-397,"1"1"0,5-1 627,4 0 0,1 7 543,-5 3 0,-1 4 57,1 1-1084,0 0-23,0 6 1,1-3-772,4 7 804,2 0 20,1 5-691,5-7 592,-5 5 0,5-6 323,-4 2 0,10 4 0,-3-4 1</inkml:trace>
  <inkml:trace contextRef="#ctx0" brushRef="#br0" timeOffset="1050">1221 883 8535,'0'-15'0,"0"0"0,0 1 0,0-1-594,0 0 129,0 1 279,0-1 586,0 0-184,0 7 1,0-5-382,0 3 208,0 4 20,0-7-221,0 4 196,6-5-8,3-1 168,5 7-175,1-5 1,1 6 61,4-3 0,-2-3-27,6 4 0,-1 2-46,2 2 127,2 4-94,-4 1 0,2 6 102,-1 4 25,1 3-116,-2 8 1,0-3 10,-4 7-1,-2-1-10,4 6 0,-8-6-281,-3 1 281,3-1-95,-12 5 0,11 1-9,-7-1 0,0-6 77,-5-3-311,6 3 123,-4-7 0,4 5-353,-6-6 233,0-1-271,0-5-91,-6 4 534,-2-12-82,-7 6-130,7-7 319,-5 0 0,4-7 0,-5-1 0,-1-7 0</inkml:trace>
  <inkml:trace contextRef="#ctx0" brushRef="#br0" timeOffset="1226">1603 736 8538,'0'-15'0,"0"0"0,0 1 282,0-1 0,-2 7 125,-2 3-500,2 3 134,-5 2 0,1 7 133,-4 3 0,2 8-127,-2 1 1,-1 7-345,-9-1 151,4 3 1,-6 8-247,8-5 280,-1 5 0,-1-7-172,-4 0 1,4 4-144,-4-4 1,4 4 48,1-8-169,7-4 547,-5 7 0,11-6 0,-4 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19.480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16 941 7406,'0'15'272,"0"-1"-247,0-5-6,0 4 0,0-5-95,0 7 1,0-1 47,0 1 1,0 0-19,0-1-68,0 1-54,0 0-195,0-1 3,6-5 307,-4 4 1,11-12-136,-3 4 1,3-5 187,1-5 0,1-3 0,0-7 0</inkml:trace>
  <inkml:trace contextRef="#ctx0" brushRef="#br1" timeOffset="163">1 618 10463,'0'-12'-615,"0"-2"0,0 7 281,0-8-168,0 10 318,0-8-297,0 12 377,0-6 0,0 14-651,0 3 698,0 3 0,0 1 0,0 1 1</inkml:trace>
  <inkml:trace contextRef="#ctx0" brushRef="#br1" timeOffset="808">427 59 10146,'15'-11'-343,"0"-4"-277,-1-3 778,-6 10-93,6 1 71,-6 7-248,0 0 252,5 7-122,-5 1 1,8 15-41,4 6 40,-4 1 3,6 12 1,-8 1 2,1 6 0,1 8-54,4 2 354,-4-1-313,-1 14 0,-4-5-10,-6 7 1,0-6 94,-5 1 0,0-4-233,0-1-49,-6 0-199,-3-19 247,-5 6 68,-1-7 1,0-11 25,1-4 1,-6-9-178,0-1 0,-1-2 110,2-3-581,2 1 558,-4 0 0,1-5-1065,1-1 1319,-1-5 1,6 9 0,-1-5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4.857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368 44 17885,'0'-10'-4450,"0"1"2363,0 5 869,0-2 593,-7-1 1026,5 6-148,-11-6 0,10 7 476,-7 0-897,1 7 382,-6 7 0,-1 4 322,-4 7-194,4-1-61,-12 12-232,11 2-87,-10 6 0,5 2-232,-2 3-342,-4 3 594,12 13 1,-5-3 23,6 7-1312,0-7 1156,1 10 0,4-5-252,0 6-27,7-6 386,-4-8 1,7-3-126,0-7 1,0 0 50,0-5-305,7-7 366,-6-1 0,12-6-61,-3-1 13,-3 0 53,6 1 1,-5-7-74,7-4 0,-1-2 467,1-3 1,1 1-719,4 0 33,-4-7 284,12 5 0,-5-11-324,6 2 1,2-2-137,4-2 518,-4 0 0,18-6 0,-4-3 0</inkml:trace>
  <inkml:trace contextRef="#ctx0" brushRef="#br1" timeOffset="376">779 500 8558,'0'-15'-1147,"0"1"1177,0-1 1,0 5 369,0 0 118,0 7 81,0-10-247,0 11-411,0-4 82,0 6 1,0 6 607,0 4-420,0 3-54,0 2 1,0 6-59,0 4 1,0 7 262,0 3-553,-6 5 180,4-2 1,-6 1 35,3 0 1,2-4-116,-7 4 0,7-2-681,-2 3 382,-3 2 220,6-11 1,-5 3-518,7-9 0,0 1 174,0-6 1,0-1 511,0-4 0,0 0 0,0-1 0</inkml:trace>
  <inkml:trace contextRef="#ctx0" brushRef="#br0" timeOffset="651">1132 765 12589,'7'-9'-949,"-6"3"340,6-1 489,-7 6-48,0-6-183,6 7 421,-4 0 0,11 5 26,-3 0-696,-4 0 509,7-5 1,-5 1 218,7 4-714,0-3 398,6 5 1,-3-7 90,7 0-927,-7 0 1012,9 0 0,-4 6 0,7 2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3.98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118 73 8589,'0'-15'85,"0"0"-71,0 7 271,0-5-281,0 11 142,0-4 288,0-1-430,0 6 0,0-4 249,0 10-334,7-4 107,-5 19 1,4-10-38,-6 9 1,0 4 105,0 2 1,0 2-155,0 3-102,0-1 195,0 1-153,0-1 64,0-6 0,2 5 61,3-4 1,-4 4-174,4 1 1,-3-4 110,-2-1 0,0-6-359,0 2 53,0 3 0,0-7-221,0 4 91,0-11 171,0-2 0,0-7 236,0 0 0,-7-13 1,-1-4-1</inkml:trace>
  <inkml:trace contextRef="#ctx0" brushRef="#br0" timeOffset="175">1 367 8732,'0'-15'856,"0"0"-714,0 7 272,0 1-505,0 7 0,1 0-2,4 0-258,-3 0 277,11 7 1,-5-5 78,7 2 0,0 3-44,-1-2 1,1 0 17,0-5-1653,6 0 1674,-5 0 0,19 6 0,-4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2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8480,'7'-8'-1637,"-6"0"1298,4 3 731,-3 3-27,-2-5-204,6 7 52,-4-6-26,5 4-145,-1-11 121,-4 12-1,4-6-300,-6 7 66,0 0-148,7-6 291,-6 4 11,12-5 22,-11 7-88,11 0 163,-11 0-79,11 7 1,-5-1-6,7 4 0,-5 3 16,-1-3 0,1 3 0,5 2-160,-7 0 121,5 6 1,-5-3-170,7 6 163,0-6-22,-1 3 0,1-1-219,0 0 196,-1 6 24,1-10-187,0 5 157,-7-6 1,5 0 15,-3-1-265,3 1 239,2-7 1,-6 4 2,1-7-449,-7 0 72,11 1-27,-13-4 74,12 4 193,-11-6-403,4 0 213,1-6 319,-5-2 0,11-7 0,-5 0 0</inkml:trace>
  <inkml:trace contextRef="#ctx0" brushRef="#br0" timeOffset="214">368 44 8480,'0'-8'0,"0"-5"-747,0 5 119,0 0 983,0 1-70,-7 7-141,-1 7 1,-8 6 207,-4 6-308,4 8-16,-12-5 0,7 5 16,-4 2 0,-3-3 31,4 8-326,3-3 133,-1-1 1,8-1-465,-1 1 277,0-1 160,1 0 1,5-6-362,5-3 96,2-10 224,2 3 186,0-12 0,6 12 0,3-4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8.487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88 14249,'8'-6'-3521,"0"3"3467,-3-7-256,-3 6 1,5-4 509,-7 3-213,0 4-165,0-6-2,0 14-369,0 1 287,0 7-67,0-1 106,6 8 205,-4-6 1,4 5-35,-6-6 98,0 0-39,0-1 1,5 6 27,0-1 0,2 1 57,-3-5-172,-2-1 122,11 1 0,-10 0-27,7-1 28,-6 1-10,2-7 1,1 4 328,2-7 18,-2 6-338,-1-9 0,1 4 126,3-6-49,-4 0 62,7 0-302,-11-6 169,11-2 0,-6-12-31,2 0 0,4-4-41,-3 4 0,-2-6-72,2 2 92,-7 2-45,11-5 0,-13 5 198,4-2-240,-3 3 75,-2 6 1,5 0 288,0 1-25,-1-1-163,-4 7-158,0-5 177,0 11-90,0-4-380,0 6 585,0 0-481,-6 0 130,4 6 1,-4-3 20,6 7 94,0 0-42,0 5 0,0-1 264,0 1 21,0 0-405,0 6 88,0-5 46,0 12 1,0-7-11,0 4 28,0 3 48,0-6 1,0 8 38,0-1-90,0 7 41,0-5 1,0 7-28,0-4 1,0-3-11,0 3 0,5-3 152,0-1-116,-1-1-13,-4 1 1,0-6 135,0 1-126,0-7 0,0 3 1,0-7-3,0 1 0,-1 0 34,-4 0-82,-3-1 76,-7-6 1,0 4 13,1-7 61,-1 0-58,0 1 0,1-4-277,-1 3 297,-6-4-26,4-1 0,-4 0-303,6 0-38,-6 0 163,11 0 0,-9 0-258,9 0 0,2 0 84,-2 0-425,7 0 284,-10 0 440,11 0 0,-5 0 1,7 0-1</inkml:trace>
  <inkml:trace contextRef="#ctx0" brushRef="#br1" timeOffset="333">515 559 8452,'10'-13'-1354,"0"3"1826,-7-3 67,3 11-215,-6-4-635,0 6 245,0 0 285,0 6-208,0 2 52,0 7-48,0 0 1,0-1 11,0 1 1,0 0-67,0-1 1,0 1 2,0 0 0,0-5 107,0-1-323,0 1 115,0-2 0,2 4 52,3-7 1,-2 1-107,7-1 0,-5-3-210,5 3 15,-1-4 308,6-1 0,0-1 78,0-4 0,6-3 0,2-7 0</inkml:trace>
  <inkml:trace contextRef="#ctx0" brushRef="#br0" timeOffset="511">500 88 13080,'5'-14'-273,"0"-1"1,0 0 99,-5 1 1,0 4-144,0 0 412,0 7-2026,0-4 1528,0 20 380,0-3 1,0 11 0,0-6-1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32.3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1 133 9790,'0'-25'-280,"0"1"0,0 6 50,0-2 273,0 4-56,0 1 290,0 7-139,0 1-457,0 7 335,0 0 1,0 7-56,0 3 0,6 3 149,4 1-25,-3 1 0,6 6 89,-3 4-275,9 3 168,-2 1 33,4 7-79,0-5 34,2 11 1,6 1 17,1 6-273,-1 6 233,0 4 0,1 2 75,-1 2 0,1-2-21,-1-2 0,-6-1-128,-3 1-419,-11-7 474,-2-1 1,-7-8-325,0-4 14,-7-3 277,-7 0-335,-3-12 19,-10 10 307,10-11-36,-11 7 1,6-6-138,-8 1 1,1-6-530,-1 6 335,1-7 491,6 3-96,-5-6 0,12-1 0,-5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35.622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1175 12439,'0'8'-2343,"0"-1"1366,0-7 1173,0 0-33,0 6-449,0-4 524,0 4 48,0-6 150,0 0-180,7 0-14,-6 0 1,12-6 42,-3-4-302,3-3 184,2-8 1,0-2 208,-1-7-152,8 1-281,1 0-168,-1-7 223,6-2 1,-10-12-14,7-4 1,-1-3 23,6-2 0,-8-2-516,-2-2-598,3 2 984,-7-4 1,4 8-521,-10 3 282,-4 10 271,-6 14 0,5 9-1,0 6 38,0 7-26,-5 2 712,0 6-559,0 0 1,-2 5 209,-3-1-819,4 1 306,-6 2 0,5 1 97,-2 7 38,2-1-41,-11 8 0,10-1 195,-7 3-209,0 4 43,2 2 0,-5 2 96,3 7 118,-3 1-182,-2 4 56,1 0 171,-1 0 1,2 2-118,3 3 1,-3 3 18,3 7 0,-1-7 4,1-3-62,-3 3 13,11-6 0,-9 3-11,6-10 0,0-3-12,5-7 0,2-6-62,2-3 407,-2 3-343,11-7 227,-5-1-178,0-2 1,6-10 80,-5 7 0,4-7 27,2 2 0,-5-3 146,0-2-192,0 0-66,11 0 1,-5 0 64,4 0-140,-4 0 106,-1-7 0,1 1-601,4-4 132,-4-3 137,5 11 1,-6-6-508,0 3 725,-1 4 0,8-13 0,0 6 0</inkml:trace>
  <inkml:trace contextRef="#ctx0" brushRef="#br1" timeOffset="400">618 1175 8465,'8'-7'-906,"-2"4"777,-6-7 129,0 7 0,0-5 0,0 3-204,0 3 175,0-4 120,0 6-104,0 6 0,0 3 57,0 5-52,0 1 7,0 0 1,0-1-2,0 1 1,0 0-2,0-1 26,0-5-21,0 4 1,0-5 19,0 7 179,0-7-93,7 5 0,-6-10 262,4 7-6,4-7-311,-8 4 0,12-7 85,-3 0-69,-3 0 46,6 0-374,-5-7 331,6-1 0,-4-8-32,0-4 0,-5 4-16,5-4 1,-7-1 58,2 1-271,-3-6 72,-2 10 0,0-5-56,0 6-17,0-6 156,0 4 0,-7-2-328,-3 9 4,-3-3 287,-2 11-336,1-4 202,-1 6 1,0-5-66,1 0-162,-1 0 431,0 12 0,1-4 0,-1 7 0,7-1 0,-5 6 0,5 0 0</inkml:trace>
  <inkml:trace contextRef="#ctx0" brushRef="#br1" timeOffset="1078">853 1175 8465,'8'-15'-430,"3"5"-721,-6 1 646,7-1 1142,-4-5-397,0 7 1,0 0-76,-3 3-148,-3 3 7,4-4-39,-6 6 33,0 0 3,0-7-70,0 6 59,0-6 1,0 7-76,0-6 76,0 4 1,0-6 15,0 3-72,0 3 39,-6-11-4,4 12 193,-11-13-178,11 13 1,-6-11 11,3 7 1,4 1 2,-6-3-60,1 5 60,4-4-7,-5 6-301,1 0 289,4 0 1,-4 2 0,6 2-199,-7-2-27,6 11 175,-6-5-65,7 7 41,0 0 133,0-1-122,0 1-11,0 0 112,0-1-71,0 1-8,0-7 309,0-1 11,0-1-285,0-4 323,0 5 47,0-7-345,0 0 75,7 0-231,-6 0 211,6-7 17,-1 5-167,-4-11 0,6 7 88,-3-4 0,-3 2-41,3 3-15,-4 3-139,-1-11-22,7 12 184,-6-6 0,6 7 2,-1 0 0,-4 2 115,3 3-115,3-4-2,-6 12 1,11-5 181,-3 7 10,-4 6-153,7 2 0,-5 7 41,7-1-56,0 7 78,-1-5 0,1 16 16,0-2 1,0 4-14,-1 0-121,1-4 71,-7 6 0,-1-7-159,-7 0 158,0 0-14,0-13 0,-7 2 0,-3-14 1,-9 1 7,-6-5 339,-3-1-341,-1 1 0,-5-7-38,-1-3 0,0-3 8,0-2 1,4 0-21,-3 0 0,3-7-164,1-2 1,3-5 55,2 0 1,-1-1 66,6 0 0,6 1-190,4-1 3,7 0 143,-4 1 1,7-1-8,0 0 1,0 0-15,0 1-180,13-7 232,-3 4 1,18-4-59,-4 6-248,11 1 384,2-1 0,14-6 0,1-2 0</inkml:trace>
  <inkml:trace contextRef="#ctx0" brushRef="#br0" timeOffset="1768">1794 73 10598,'0'-15'-2139,"1"0"1510,4 0 506,-3 1 151,4 6 1,-7 3 277,-4 10 1,-3 9-67,-7 11 0,-2 3-95,-2 1 0,1 9-174,-7 6 1,3 1 88,-3 9 1,-3 7-100,4 7 1,-4 16-186,-1 4 1,14-40 0,0 2 237,0-1 0,1 0 0,-9 47-102,3 2 0,4-3-165,1-2 1,7-8-74,3-17-2,4-9 228,1-8 55,0-14 74,6-1 0,2-8 15,7-3 0,0 2 15,-1-2 1,6-4-71,0-1 750,-1-4-729,2 5 0,2-4 468,7 2-793,-7-9 158,4 3 0,-9-11-115,7 3-23,-1-4 278,6 6-534,-7-6 296,4 6 0,-5-7 255,2 0 0,4 0 0,-5 0 0</inkml:trace>
  <inkml:trace contextRef="#ctx0" brushRef="#br1" timeOffset="2512">2161 528 8557,'0'-14'-75,"0"-1"1,2 2-178,3 3 382,-4-3-226,6 11 60,-7 2 1,-2 10 212,-3 10-76,4 3-19,-13 6 1,11 7-187,-7 3-64,7 4 170,-10 1 0,11 0 7,-2 0 1,-3 6 78,2 4-234,0 4 73,-1-6 1,4 3 105,-3-6-289,4-6 113,1-1 1,0-12-111,0-1 2,0-6 219,0-15 0,0 0-334,0-3 279,0-3-15,0 4 0,0-7 102,0-4 0,6-3 0,2-7 0</inkml:trace>
  <inkml:trace contextRef="#ctx0" brushRef="#br0" timeOffset="2760">2337 955 12642,'2'-14'-1860,"3"5"1,-2-3 1359,7 7 596,-7 0 0,5 5 57,-3 0 0,-1 0 509,5 0-593,1 0 162,5 7-402,0-5 1,-1 9 158,1-6 0,0 5-97,-1-5 1,3 4-422,2-4 127,-2 0 247,4 2 1,-2-6-277,1 4 16,6-3 406,-9-2 0,10 0 1,-4 0-1</inkml:trace>
  <inkml:trace contextRef="#ctx0" brushRef="#br0" timeOffset="3502">3469 793 11845,'2'-13'-2419,"3"3"1632,-4-3 258,6 11 1371,-7-4-734,0 6 1,0 1-137,0 4 0,0 3 77,0 7-650,0 0 655,0 6 1,-2-3 11,-3 7-235,4-1-5,-6 5 0,6 1 11,-4-1-19,3 1 197,-4-1 1,1 0-280,0 1 225,0-7 4,5 4 1,-5-5-27,0 2 0,-2-3 10,3-6 105,2 0-97,-5-7-16,1 5 306,-2-11-117,-7 4 0,0-12-120,1-4 1,-1-5 29,0-4 1,-4-4-257,-1-7 229,0 7 0,6-4-98,-1 2 93,0-3 0,1 1-14,-1 2-76,7-3 65,-5 12 1,11-10 350,-3 6-340,4-6 1,1 10-7,0-4 489,6 4-216,-4 8-103,11-5 0,-3 9 221,9-5-18,-2 5-230,10-2 1,-9 6 44,7 0 0,1 0 113,8 0-439,4 0 281,-1 0 1,7 0 129,0 0-548,1 0 209,5 0 0,-11 5-613,1 0 406,-1 0 145,5-5 1,-7 0-861,-2 0 515,-4 6 128,-8-4 357,-2 4 0,0-6 0,2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48.215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177 162 9432,'7'-21'0,"2"-2"-427,4 0 0,1-3 230,-5 7 1668,-2-1-893,-1 12 1,-4 0 95,3 3-183,-3 3-679,-2-4 34,0 12-12,0 2 0,-2 9 114,-3 2 0,-3 4 72,-7 6 1,4 7-31,-4 4 1,4 2 33,-9 2-562,4 7 347,-6 1 1,6 8 44,-3 4-99,-4 10 1,6 7 259,-2 8-1603,9-1 1563,-3 0 63,11 0-548,-4 7 223,6-18 135,0 1 1,6-21-160,4-3 398,3-10 1,3-5 108,4-9-50,-4 2-39,-1-22 0,-2 10-305,-3-10 538,3-4-297,-5 1 1,5-7 398,-3 0 0,10 0 0,2 0 0</inkml:trace>
  <inkml:trace contextRef="#ctx0" brushRef="#br1" timeOffset="765">589 1823 8558,'0'8'-149,"0"-1"1,1-7 418,4 0 293,-3 0-69,4 0-437,-6 0 105,0 0 0,0-7-38,0-2-195,-6-4 115,-2-9 0,-5-1-164,3-6 0,-3-2 307,3-3-369,-3-4 82,-2-6 0,2-2 186,3-3-319,-3-3 270,12-13 0,-6 3-186,7-7-902,0 0 1075,0 3 1,0-5-78,0 8 70,7-1-33,-6 5 0,12 7-12,-3 3 1,3 10-11,2 4 257,-7 4-113,5 2 1,-5 11-93,7 3-193,0 4 1115,-1 3-1095,1 1-9,0 1 176,-1 4 1,1-5-238,0 7-4,0 0 194,-1 0 1,1 0-23,0 0 1,-1 2-105,1 3 129,0-3-29,-7 11 0,5-5-48,-3 7 267,-4-7-203,7 5 1,-11-5-10,3 7 9,-3-1 30,-2 1 118,0-7-127,0 5 0,-2-5 15,-3 7 1,-3 0 2,-7 0 0,0-6 12,1 1 0,-1 0 9,0 5 0,-4-2-32,-1-4-218,1 5 112,-3-6 1,6 2 117,-4-1-27,4-5 6,8 9 0,-5-12-41,3 4 29,3 3 102,1-6 288,6 5-306,0-7 1,6 0 28,4 0 0,5 0 9,5 0 131,2 0-165,1 0 0,3 0-34,-6 0 26,6 6 0,-9-3 56,2 7-274,4 0 221,-7 5-82,6-1 1,-9 1-5,-4 0 0,3-1 35,-7 1-242,0 0 242,-5 0 0,0-1-27,0 1 0,-7 0 4,-3-1 0,-4 1 62,-6 0-50,4-1-11,-12-5-193,5-3 105,-6 1 0,-1-6 63,1 4-575,-1-3 632,-5-2 0,3-7 0,-3-1 0</inkml:trace>
  <inkml:trace contextRef="#ctx0" brushRef="#br0" timeOffset="1045">1030 280 19056,'8'8'-1278,"5"5"143,-12-11 553,6 4 445,0 1 1,-6-4-495,4 7 183,-3 0 156,-2 4 1,5 1-84,0 0 1,-1 4 9,-4 1-502,0 6 452,0-10 1,0 11-227,0-8 4,0 1 276,0 1 1,0-5-70,0 4 126,0-4 164,0-1 0,0-5-241,0 0 159,0-7 0,0 5 253,0-3 0,-6-4 0,-2 6 0</inkml:trace>
  <inkml:trace contextRef="#ctx0" brushRef="#br0" timeOffset="1231">853 295 20876,'21'-7'-1608,"-4"-1"427,2-7 551,-2 7 717,-3 1 1,1 3-133,0-1 0,1 0 64,4 5-562,-4 0 202,5 0 0,-1 1 322,0 4-304,6-3 340,-3 11 0,4-10-242,-2 7 81,3-7 208,-6 10 0,8-4 1,-1 5-1</inkml:trace>
  <inkml:trace contextRef="#ctx0" brushRef="#br0" timeOffset="1691">1426 1176 15403,'-14'0'-789,"6"0"863,1 0-262,7 0-298,0-6 1,0 3-203,0-7 78,0 0 562,0-5 1,0 4-739,0-4-62,0 4 356,0-10-233,0 6 795,0-6 0,5 4-51,0-2 103,6-4-98,-3 7 1,2-7 14,0 3-147,0 4 242,5-5-271,-1 6 360,1 0 139,0 7-48,-7-5-142,5 11 61,-5-4 0,7 7 4,-1 4 1,-4 3 305,0 7-594,0 6 97,-2-4 0,0 9-245,-3-7 0,-3 8 250,11-5 1,-12 8-333,4-1-386,4-6 441,-8 5 1,11-5 328,-8 6-289,8 0 134,-10 1 0,11-6 79,-4 1 0,3-7 30,-2 1 1,3-2 110,-3-3 1,4-4 322,6 0-760,-4-7 205,5 4 1,-4-7 188,2 0 0,4 0 0,7 0 0</inkml:trace>
  <inkml:trace contextRef="#ctx0" brushRef="#br0" timeOffset="1873">1853 985 14849,'-8'7'-3203,"1"-5"3155,1 4 170,-3 1 0,-5-1 60,-1 4-90,7 3-92,-12 2 0,10 1-197,-9 4 0,2 3-90,3 1 1,-3 4-362,-2 1-15,3 1 232,-6-1-637,8 0 1014,-1-6 0,-6 5 1,-2-5-1</inkml:trace>
  <inkml:trace contextRef="#ctx0" brushRef="#br0" timeOffset="2302">2132 1323 9871,'8'-6'70,"-1"4"246,-7 2-333,0 8-46,0 7 1,5 0 83,0 0-451,-1-1 258,-4 1 1,0 0-92,0-1-208,0 1 262,7-7 1,-4 5-555,7-3 590,0 3 202,-2-5 1,12 5-1,-4-4 1</inkml:trace>
  <inkml:trace contextRef="#ctx0" brushRef="#br0" timeOffset="2474">2176 883 18176,'8'0'308,"5"0"-49,-11 0-1274,5 0 447,-7 0-299,0 0 796,6 0 1,-4 6-1,4 2 1</inkml:trace>
  <inkml:trace contextRef="#ctx0" brushRef="#br0" timeOffset="2844">2544 309 25576,'0'23'-6424,"0"-2"4917,0-6 0,6 0 1265,4-1-364,3 8 135,2 1-73,-1-1 1290,1 13-1029,6-11 1,-3 14 656,7-4 394,-1 4-680,-1 6 0,3 5-511,-6 0-76,6 0 305,-10 1 1,6-2-141,-8 6-14,1 6 312,0-6 0,-2 8-421,-3-13 225,-4 7 65,-6-11 1,0 4-114,0-10 1,-6-1-94,-4-4-164,-3-9 383,-9 9 0,5-13-28,-8 4-191,7-4 370,-10-6 0,5-1-220,-6 1 457,-7-7-2,5 5 0,-5-11-117,7 3 117,-1-3-94,1-2 1,0 0 0,-1 0 0</inkml:trace>
  <inkml:trace contextRef="#ctx0" brushRef="#br0" timeOffset="3311">3073 148 22523,'23'0'-199,"3"0"-30,-7 0 299,8 0 0,-11 1 259,3 4 421,-2 3-784,-3 13 0,1 2-411,0 7 1,0 6 226,-1 3 1,1 5-15,0 5 1,-1 3-815,1 7-151,0 6 596,-7 9 0,5 8-801,-3 6-826,3-7 1969,-5 6 0,3-4-232,-6 10-66,0-3 331,-5 5 1,0-13-143,0-4 0,-6-9-389,-4-6 117,-10-2 382,-3-16 1,-6 3-196,0-14 35,-1 7 275,1-10 1,-1 5-248,1-7 299,0-6 78,-1 5 0,-4-12 233,0 4-69,-1 3 12,6-7 650,6-1-1012,2-2 0,1-5 350,1 7 1,-7-1-1,3 1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0.5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0 221 8533,'0'-15'144,"0"1"0,0-1 930,0 0 78,0 0-237,0 7-516,0 2-189,7 6 0,2 0 22,11 0 1,0 0-77,9 0 1,0 6-49,15 4 1,5-2 107,15 2 1,5-2-123,9 2 1,2 1-262,3-6 1,2 5 180,-6-5 1,4 0 112,-5-5 1,9 0-131,-9 0 1,4 0 107,-13 0 1,-4 0 2,-1 0 0,-1-5-154,-4 0 0,-5 0 131,-15 5 1,2-1-212,-7-4-69,1 3 160,-12-4 0,-2 6 81,-6 0 1,-6 0-205,1 0-134,-7 0 176,4 0-715,-7 0-3623,0 0 4242,-7 0 1,1-2-45,-4-3 0,-8 3 158,3-2 1,-4-5-70,-1 0 1,2 0 3,-6 0 1,1 0 312,-2 0 1,-1-3-74,7 7 0,-6-6 320,6 1 1,-1 2-6,5-2 1,1 2 137,-1-2 0,5-1 161,0 6-252,7-7 0,-4 9 68,7-7-201,0 7-213,0-3-106,7 6 164,1 0 0,8 0-330,4 0 0,3 1 18,6 4 1,7 3 167,3 7 0,6-4 55,4 4 200,-4-4-234,12 11 0,-9-8 69,6 1 1,-7 0 140,2-1 1,-5 1-77,-5 0 1,-4 0-25,-11-1 0,-8-4-150,-6 0-44,-6 0 1,0 4-157,-8 1 1,-6 1 211,-10 4 0,-4-2 26,-11 6 1,-9 1-270,-10 4 0,-3 1-347,-2-1 1,1 5-116,-1 1 1,7 1-1222,3-2 1845,9-3 1,-2 18 0,4-3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3.32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809 295 8996,'0'-34'0,"0"-2"433,0-2 1,0 5 327,0-1-379,-6 3 0,3 8 434,-7 4-527,0 2-73,-11 3 0,-4 5-177,-9 4 0,1 4 180,-6 1-279,6 0 75,-9 0 0,9 6 119,-6 4 0,0 10-207,-5 4 1,0 6 110,0 4 1,1 4-254,4 6 0,-2 5-227,7 0 0,-1 1 194,6-1 0,6-1 73,4 6 1,2-2 180,3 2 1,5 1 178,5-6 0,2 5-199,2-5 1,8 3 138,7-8 0,3-3-187,11-11 0,-1-3 19,11-2 0,0-5 146,5-11-69,0-2 12,7-7 0,-4 0-175,7 0 1,-1-2-43,0-3 0,-2-3-113,-7-7 0,-3-6 26,3-3-679,-10 3 565,9-7 1,-14 5-216,1-7 0,-1 1 577,1 0 0,-1-1 1,0 1-1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3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236 118 8568,'15'-15'-88,"-1"1"1,-4-1 294,0 0 0,-5 5 946,5 1 0,-7-1-708,3 2 1,-6-1-357,0 5-79,0 2 0,-6-5-194,-4 7 1,-8 0 151,-1 0 1,-8 2-180,3 3 1,1-2 181,-1 7 0,4 0-191,-4 4 0,6 1-12,-2 0 1,4 1 164,1 4 1,2-2 40,3 6 1,-1-4-20,6 4 1,0-4-16,5 4 21,0-6 49,6 10 1,-1-11 1,10 2 1,-4-7 31,9-3 1,3 0 9,1 0 0,4-2-29,2-7-28,-1 0-1,0-7 0,-1 2 160,-3-9 0,2 2-149,-2-7 0,-4-4-39,-1-2 0,-6 4 79,-4 2-326,3 2 284,-11 2 1,4 1-306,-6-1-529,0 7 88,0 1 527,-6 7 0,-1 7-393,-2 3 341,-5 3 1,11 6-39,-7 1 1,7 0-55,-2-6 358,4 1 0,5 0 0,1-1 0,7 1 0,-4-7 0,7-1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0.9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9308,'0'20'-160,"0"-1"1,0 7 17,0-1 1,0 8 45,0 1 0,2 7 168,3-2 1,-2 8-39,7 2 1,-5 2-194,5-2 0,-2-3 32,2 3 0,1-5 70,-6-5 1,5-8-95,-5-7 0,0-11 119,-5 2-6,0-10 21,0 2 183,0-7 92,0-7 0,0-6-161,0-7 0,0 1-29,0 4 0,1-5 248,4 1-192,-3-7-48,11 9 1,-5-4-100,7 6 1,4-4 36,1-1 0,6 6-20,-2 4 0,3 7 131,-3-2 0,9 3 5,-4 2 1,4 3-107,-4 7 0,1 0 1,-1 9 1,-6 4-82,-4 2 0,-7-2 54,-2 1 1,-7 1-15,2 4 0,-10-4 51,-5-1 1,-8-6-230,-1 2-47,-8-4 129,5-1 0,-13-1-207,1 1 1,1-5 125,9 0-341,-4-7 280,12 3 0,-10-1-45,6 0 299,0 0 0,6-5 0,-1 0 0</inkml:trace>
  <inkml:trace contextRef="#ctx0" brushRef="#br0" timeOffset="305">588 588 8087,'13'-15'0,"-1"1"-233,-2-1 512,-7 7 0,5 3-23,-3 10 0,-3-2-7,2 7 0,-2 0-111,-2 4 0,7 6-28,2-1 0,0 1-76,0-5 1,1 4 86,5 1 1,0 0-267,-1-6 0,-1-4 149,-3 0 1,5-5-190,0 5 0,-1-7 53,6 2 1,1-7 66,-1-8 1,-1 1 31,-4-11 1,5-3 2,-1-1 1,-4-4 23,-5-2 1,-5 1-81,4 0 0,-5 1 2,1 3 0,-4-1-37,-1 7 0,-6-1-178,-4 5 0,-3 2-157,-2 3 0,0 4-137,1 6 593,-1 0 0,-6 13 0,-2 3 0</inkml:trace>
  <inkml:trace contextRef="#ctx0" brushRef="#br0" timeOffset="600">1176 74 8572,'0'-10'-453,"0"0"-671,0 7 1198,7-4 572,-6 7 0,6 7 83,-7 2-371,7 5-132,-6 7 1,6 2-127,-7 6 1,5 0-22,-1 1 0,6 4-148,-5 0 1,7 2 288,-3-1-1058,-2-4 599,6 5 1,-6-7-139,2 0 0,3-4-180,-7-1 1,4-6 97,-4 2 1,0-9 458,-5-1 0,0 0 0,0 5 0</inkml:trace>
  <inkml:trace contextRef="#ctx0" brushRef="#br0" timeOffset="757">1117 441 8955,'-4'-15'0,"-1"1"0,1-1 0,3 0 0,1 0 0,1 2 0,6 2 0,8 3 1754,8 1-1610,4-4 0,9 4-345,3-2 0,10-5 119,5 5 0,5 0-663,5 0 0,8 4 254,6-5 0,9 2 491,-9-2 0,4-10 0,-15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7.23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250 912 8797,'0'-16'-94,"0"-4"-1151,0 4 900,0-5 1,0 6 971,0 0-311,0 1 0,0 4-7,0 0-436,-7 0 195,6 2 0,-14-3-125,0 6 45,1-7 0,-7 11 0,6-4-122,0 3 154,0 2 1,-4 0 0,-1 2-167,2 3 0,4 3 140,4 7-24,-3 6 2,5 2 1,-2 6 16,0 0 1,7 1 1,-2-1 0,3 6 50,2-1 1,2 0-59,3-5 0,-2-4-5,7-1 1,0-6 37,4 2 1,1-4 7,0-1 0,-1-7 49,1-3 0,0-3 7,-1-2 0,6-12-43,0-2 0,-1-11 5,-4 1 0,5-9 144,-1-1 1,-1-12-133,-8 2 1,3-5 10,-3 0 1,1 2 28,-1-7 1,-2 1 5,-3-1 0,-3-1-109,3 6 1,1-3-157,-1 8 0,0 3 243,-5 11-182,0 7 149,0 9-224,0 7 1,0 9 100,0 3 0,0 9-168,0 11 0,5 4 25,0 6 266,0-4-97,-5 11 1,5-4-35,-1 6 1,1 5 18,-5 0 0,0 0-63,0-5 1,0 5-19,0 0 1,5 0 41,0-5 1,5-6 42,-5-4 0,5-3-356,-5-2 420,6 1 1,4-7 0,8-2 0</inkml:trace>
  <inkml:trace contextRef="#ctx0" brushRef="#br0" timeOffset="188">632 898 8792,'8'-9'-87,"-1"4"141,-7 10 0,2 4-152,2 5 1,-2 1-190,3 0-78,-3-1 1,-2 1 129,0 0-325,0-7-36,0-2 593,0-6 1,0-6 0,0-2-1</inkml:trace>
  <inkml:trace contextRef="#ctx0" brushRef="#br0" timeOffset="317">603 383 8061,'10'-20'0,"-2"1"0,-2 1-113,-2 2 755,-3 1-981,6 7 1,-6 3 37,4 10 1,-3-2 9,-2 7 0,5 1 291,0 9 1,6-4-1,-3 5 1</inkml:trace>
  <inkml:trace contextRef="#ctx0" brushRef="#br0" timeOffset="653">956 765 19721,'14'15'-4269,"1"1"3713,0 4 0,-2-2 180,-3 6 0,1 1 237,-6 4 1,6 1-64,-1-1 0,-3 0-92,-2 1 1,1-7-447,-1-4-502,0-2 449,-5-3 381,0-6 296,-7-1 0,1-15 222,-4-7 0,-1-1 92,6-9 0,-5 1-118,5-6 0,0-1-26,5-3 0,0 1-37,0-6 0,0 7 7,0-3 0,7-1-51,2 2 45,4 0-176,2 4 0,5 3-49,-1 2-1,6 4 152,-6 6 0,6 7-11,-5 3 0,1 3 449,-2 2-456,-2 0 79,4 13 1,-1-1 81,-1 12 0,7 1 1,-3 4-1</inkml:trace>
  <inkml:trace contextRef="#ctx0" brushRef="#br0" timeOffset="1198">1529 853 11638,'15'0'0,"-2"-1"0,-2-2 0,-1-4 0,1 0 122,2 1-213,-5-6 0,4 9 568,-7-7-566,6 1 1,-4-6-170,3 0-156,3 1 451,-12-1-395,6 0 125,-7 0 1,0 1-209,0-1-28,-7 7 1,-1 1 476,-7 7 234,1 0-205,-1 0 0,-5 7-39,1 3 0,-1 4 44,6 6 1,4-2 13,0 6 0,2-4-75,-2 5 1,-1-6 59,6 6 1,0-7-229,5 1 0,0-2-25,0-3 0,6-1 148,4-3 0,10 2 388,4-8 0,4 1-116,1-5 1,6 0 101,-1 0 0,12-6-213,-2-4 1,3-3 87,-3-2 1,0 1-39,0-1-77,1 0-128,-8-6 0,4 5-179,-7-4 1,-1 4 11,-9 1 0,2 0 97,-6 1 1,-5 4-55,-5 0-36,-7 0 51,3 2 0,-6 0-139,0 3 1,-1 3 298,-4-3 630,3 4-335,-11 1-81,5 0 1,-2 0 78,0 0 1,5 5-87,-4 0 0,4 6-80,-5-1 0,7-2 11,-2 2 0,-2 0-347,2 4 1,-4-4 100,4 0 1,0 0-115,5 4 0,0-4-318,0 0-37,0 0 416,0 4 1,6-1 210,4-3 1,5-3 218,4-7 0,-1 0-4,7 0 0,4 0-127,6 0-4,5-7 0,-7-1 0,5-8-332,-2-4 284,4-3 1,-2-6 0,6 0 0</inkml:trace>
  <inkml:trace contextRef="#ctx0" brushRef="#br0" timeOffset="1434">2602 16 13820,'0'-9'-3510,"0"3"3289,0 6 0,0 13 394,0 7 1,2 6-175,2 3 1,0 7-118,5 3 1,3 5 156,7 5 0,-2-1-185,2 6 1,-2-5-709,-3 4 758,1-5 32,-7 2 1,5-5-194,-3-1 1,-3-2 21,-2-3 0,1-3 37,-1-6 1,0-6 141,-5 1 18,0-14 0,0 9 0,0-12 1</inkml:trace>
  <inkml:trace contextRef="#ctx0" brushRef="#br0" timeOffset="1622">2558 574 12390,'14'-6'0,"1"-3"444,0 1-279,0-5 1,4 12-2,1-4 0,1 3-87,-1 2 1,-2 5-150,6 0 0,-1 1 182,1-1 1,3-3-61,-8 3 0,6-4 427,-6-1-799,7 0 288,-3 0 1,2 0-560,-1 0 0,1-1-5,4-4 556,1 3 1,5-17 0,3 2 0</inkml:trace>
  <inkml:trace contextRef="#ctx0" brushRef="#br0" timeOffset="2409">3396 148 13748,'0'-15'-2217,"0"0"1411,0 1 0,1 4 131,4 0 708,-3 7 1,6-9 124,-3 8 0,-2 0 51,7 9 0,-2 3-24,2 7 1,3 6-238,-3 4 1,1 7 182,-1 3 0,1 6-178,-6-2 1,5 5 16,-5 5 1,0-3 4,-5 3 0,0-4-298,0-1 0,0 2-182,0 3 1,0-8 191,0 3 1,-5-8 51,0 3 0,-1-8-159,1-1 0,3-7 147,-3-9 104,4-6 282,1-1-218,0-7 32,0-7 1,6-1 137,4-6 1,-2-8-27,2-2 1,0 1 24,4-2 1,1 6 108,0-6 197,-7 1-334,5 1 0,-5 2 105,7 6 1,-5-3 166,-1 3 1,-4-3-250,5 9 0,-7 0 89,2 0 299,3 5 0,-1-1-75,3 10 1,1 0-211,-6 10-197,7-4 85,-11 11 0,11-8 15,-8 1 1,3 0-33,-2-1-44,-3 1 0,6-2 697,-3-3-672,-4-3 0,7-7 131,-3 0 329,-3 0-286,11 0 0,-10-7-220,7-3 1,-7-3-33,2-2 1,3 1-54,2-1 1,-2 0 32,2 1-215,-7-1 74,11 0 1,-11 2-204,7 3 1,-6 2 146,6 3 1,0 4 315,5-4 0,-1 11 176,1 9 0,0 3-135,0 11 0,-1-1-36,1 11 1,5 7-7,-1 8 1,1 5-20,-6 4 0,1 4-11,0 7 1,-2 3-85,-3-4 0,-4 1-126,-6-16 1,-6 1-25,-4-15 0,-10 2 160,-4-12 1,-10-6 146,-6-8 1,0-4 10,0-1 0,-1-7 67,7-3 0,0-4 73,4-1 1,1-11-4,0-4 0,7-9-95,8-1 0,1-4-30,8-5 1,0 1-155,5-6 1,6 0-228,4-6 0,10 1-149,4 0 1,11-1-60,4-4-452,3 3 636,2-5 1,5 7 250,0 0-42,7 6 0,-4-4 0,7 4 0</inkml:trace>
  <inkml:trace contextRef="#ctx0" brushRef="#br0" timeOffset="2606">4586 1015 13735,'2'10'-657,"3"0"0,-4-5 82,4 4 0,2 1-159,-2 5 0,1 4 814,-1 1 0,-3 11-151,3-1 1,-4 9-714,-1 0 738,0 10 1,0 10 0,0 8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5.38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339 528 8656,'4'-15'0,"3"0"-1034,1 1 253,-5-1 1639,4 7-338,-7-5-260,-7 11-184,-1-4 0,-6 6 84,-1 0-252,0 6 174,-6 2 1,3 7-61,-7 0 1,6-1-138,-6 1 1,3 6-96,-3 4 1,-3-2 163,4 1 0,3-6-197,1 2 0,4 1 81,1-1 1,2-1 107,3-4-14,4-7 33,6 5 0,8-10 2,6 7 0,8-7 38,7 2 0,5-3 171,1-2 1,10 2-156,-1 3 176,-3-4-65,2 6 0,-12-6-14,3 4 1,-8-2 3,-1 7-136,-7-6 77,-4 9-192,-20-5 143,-4 0 0,-18 0-79,4-3 0,-9 2-16,-1 2 1,-2 3-260,2-7 0,3 4 85,-4-4 1,9 2 41,2-2 1,4-4 214,-5 4 5,8-3 0,2-4-2,10-3 0,5 2-16,5-7 0,10 1 7,9-6 1,4 2 1,1 3 0,7-3 10,3 3 0,-1-3 120,1-2 0,-5 1 394,6-1-168,-8 7-116,11 1 1,-12 2-24,3 0-32,-9 1 25,-4 4 95,-7 0-78,-5 6-385,-3 2 99,-6 7 1,0-4 5,0 4 1,-1-8 97,-4 7 0,3-2-236,-3 2 1,3 1 61,2 0-205,0-7 316,0 5 0,0-10-57,0 7-9,0-7 80,0 4 1,0-9 1,0-3 1,5-3 4,0-6 1,0-1 10,-5 0 0,0 0 30,0 1 1,0-6-36,0 1 0,-1-1-230,-4 5-11,3 1 99,-11-1 0,5 0-408,-7 0 545,0 1 0,1-1 0,-1 0 0</inkml:trace>
  <inkml:trace contextRef="#ctx0" brushRef="#br0" timeOffset="289">677 57 15687,'8'-9'-1975,"-3"-1"448,-4 0 362,6-5 1234,-5 7 1,4 3 447,-6 10 0,-2 10-617,-2 9 1,0 4 117,-6 2 1,2 4-369,-2 0 1,-3 9 301,4 1 0,2 0-143,2 5 0,-1 3 340,1 2-726,0 3-21,5 2 1,0-7 251,0-3 1,6 0 134,4-5 1,3 2-93,2-12 0,0-6 106,-1-8 0,1-6 242,0-4 1,-1-3 576,1-7-414,0 0 1,0 0-1,-1 0 1</inkml:trace>
  <inkml:trace contextRef="#ctx0" brushRef="#br0" timeOffset="934">897 778 15687,'10'0'-1401,"0"0"701,-7 0 1964,10 0-460,-5 0-877,0 0 10,5 6 1,-9-4 125,6 3-367,-7 3-667,10 0 768,-5 7 1,5-5-90,-3-1 0,-2-5 34,-3 1-15,3-4 0,7-1 275,0 0 0,-6-1-33,1-4 1,0-4-119,5-5 0,-1-1 190,1 0 0,-5 1-135,0-1 0,-1-5-46,6 1 1,-2-6-370,-3 6 89,3-1-153,-11 5 19,4 1 382,1-1 65,-6 0 0,4 7 57,-10 3 246,4 4 7,-12 7 0,11 2-242,-3 7 0,-1 0-15,1-1 1,-2 1 123,2 0 1,4-1-235,-4 1 183,-3-7 110,6 5-263,-5-4 0,3 5-367,-1 1 602,0-7-114,11 5 1,7-11 299,7 3 0,6 1 66,-1-1 1,4 0-18,5-5 0,-1-5-149,6 0 1,0-6 269,5 1 104,-6-3-329,-2-2 1,-7 1 17,1-1 1,-6-1-387,1-4 0,-12 4-57,1-4 1,-9 4-492,0 1 88,-3 0 309,-9-6 1,-7 10 115,-11-4 0,-3 5 195,-1 0 1,-5 4 149,-1 6 160,1 0 139,-2 0 235,5 0-384,-5 0 0,7 6-36,-1 4 1,8 5-333,2 4 1,5-1-159,5 7 0,4-5-133,6 4 1,0-4 90,0 4 0,13-6 182,7 2 0,6-4 52,3-1 1,5-6 2,1 1 0,7-6 141,2 0 1,2-2 111,8-2 1,-7 0 94,2 0 1,-3 0-617,-2 0 1,2-5 427,3 0-81,-10-6 1,3 3 0,-12-7-1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7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1 133 8504,'6'-15'0,"2"-6"-75,0 4 151,6-4 0,-11 8 325,7 3-159,-7-3 1,5 7 173,-3-4-520,-3 3 118,4 7 398,-6 0-1325,0 0 710,0 7 281,0 1 1,7 12 215,2-1-198,-2 7-93,6 4 0,0 3 39,7 6 0,-1 0 84,-4 5 1,5 0 25,-1 0 1,6 2 14,-6 3-320,7-3 115,-9 11 0,4-10 305,-6 7-299,-1-7 80,-5 4 0,-3-8-215,-6-4-38,0-3 231,0-7 81,0 0-86,-6 1-1,-3-7-13,-5-4 0,4-2-7,0-3 0,0 1 41,-4 0 100,-1-7-119,0 5 1,0-10-177,1 7 179,6-7-3,-5 4 0,9-2-245,-6 0-11,7 0 231,-3-5-275,6 0-38,-7 0 229,5 0-340,-4 0 13,6 0-167,0 0 1,6-7 0,3-1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2.99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74 566 18458,'0'-15'-4659,"0"0"3333,-6 1 1357,4-1-623,-5 7 505,7 1 1,0 6-59,0-4-83,-6 3-47,4-4 1,-4 7 813,6 4-547,0 3-64,0 7 0,-5-4 276,0 4 1,-2-3-154,2 7 0,4-3-171,-4-1 1,2 5-159,-2-1-69,3 1-40,-4-5 1,6-1 256,0 1 1,0 0-51,0-1 0,0 1-835,0 0 576,0 0 0,1-2 479,4-4 1,10 5-1,8-6 1</inkml:trace>
  <inkml:trace contextRef="#ctx0" brushRef="#br0" timeOffset="526">324 566 17795,'7'-15'-1637,"1"0"1,1 7 1548,1 3 231,-6 4 0,4 1 28,-3 0 0,-4 6-368,4 4 0,-2 5-184,2 4 0,-3-2 93,3 2 0,-4 2-507,-1-1 0,0 5 573,0-6 0,0 1-305,0-6 0,0 1 96,0 0 0,0 0-195,0-1 1,-1-6 364,-4-3 361,3-3 13,-4-2 370,6 0 1,0-7-389,0-2 1,1-9 129,4-2 0,-1-6-84,5 1 1,1-1 248,5 2 0,1-4-213,4 4 1,-4-3-107,4 3 1,-4 3-83,-1 6 1,-1 5-20,1 0 0,-5 7 158,0-2 1,-2 5 5,2 5 1,3 3-94,-3 7 0,-2 1-129,2 4 1,-6 1-88,6 4 1,-5 2 12,5-2 0,-7-2-49,2 1 1,2-4-24,-2 4 0,1-6-7,-1 2 1,-3-4-761,3-1 521,3-7 226,-7 5 0,11-10-17,-7 7 145,6-6 249,-3 2 1,7-6 0,0 0 0</inkml:trace>
  <inkml:trace contextRef="#ctx0" brushRef="#br0" timeOffset="1182">868 536 13422,'5'-9'-2434,"0"-1"2451,6 7 1,-9-2 356,3 10 0,-4 3-637,-1 6 1,5 6 148,0 0 1,0-1-21,-5-4 0,0 4-123,0 1 1,0 5-107,0-6 0,0 1-10,0-6 0,0-4-355,0 0-141,0 0 745,0-2 161,0-1-135,0-7 1,2-7 181,2-3 0,-2-8-125,3-1 382,3-7-309,-6 3 1,11-5 146,-3 3 1,-2-2 133,2 2 1,-2 4-49,2 1 0,3 1-92,-4 4 0,0-1-72,0 11 0,-4-5 54,5 5 0,-5 2 78,5 8 1,-2 3-142,2 7 1,1 1-112,-6 4 0,2-3-76,-2 8 0,-4-2-52,4 1 0,-3 2-169,-2-6 1,0 5 72,0-6 0,0 1-455,0-6-261,0-5 576,0 4 27,0-12 154,0 6 153,0-7 0,6-7 200,4-2 326,3-11-276,2 4 0,4-11 185,1 8 1,0-6-66,-6 6 0,1-1 182,0 5 0,-1-1-25,1-3 1,-5 7-197,0-3 0,-7 9-255,2-4 0,-2 7-65,2-2 116,-3 3 1,4 4-42,-6 3 0,5 3-207,0 7 0,2-1 117,-3 1 0,3 0-103,3-1 1,3 1 131,-3 0 0,3-2 80,1-3 0,1 1-14,0-6 80,-1 0-32,1 2 0,0-6 108,0 4 0,-1-5 25,1-5 0,0-3 20,-1-7-177,1 1-101,-7-1 1,4 0-23,-7 0 0,-1-4-226,-4-1 1,-1 1 7,-4 4 1,-3 0 51,-7 1 1,-5 1-104,1 3 0,-6 2 237,6 3 1,-7 3 57,1-3 0,-3 5 64,-1 5 0,5-2 21,-1 7 1,7 0-163,-2 5 1,1-1 146,4 1-24,-3-7 0,10 12 0,-7-4 0</inkml:trace>
  <inkml:trace contextRef="#ctx0" brushRef="#br0" timeOffset="1438">1544 316 10332,'20'-39'0,"-1"1"0,-1 2 0,0 2 0,0 0 39,2-1 0,-1 3-142,-4 7 0,-5 6 106,0 9 104,-7-3 1,8 13 292,-6 0 1,5 6-316,-5 9 0,6 6-9,-1 4 1,-2 2-20,2 3 1,-7 4-111,2 0 0,-3 6 27,-2-6 1,5 5-147,0-5 0,0 6 96,-5-6 1,4 2-521,1-2 1,5-3 217,-5 3 0,2-4 79,-2-6 1,-4-1-415,4-3-281,3-4 620,-6 5 420,-2-12 0,-8-3 1,-7-6-1</inkml:trace>
  <inkml:trace contextRef="#ctx0" brushRef="#br0" timeOffset="1579">1706 448 9947,'0'-15'0,"1"1"0,3-1 0,0 0 0,1 2 0,0 2 0,2 3 0,1 1 1800,3 4-1262,2 1 1,7 2-371,0 0 1,6 0-357,-2 0 175,11 0 0,-3 2-163,7 3 1,1-2-790,4 7 1076,6-7 0,3 10 0,5-5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4.8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279 103 8510,'5'-15'0,"0"1"0,-1-1-202,-3 7-248,-1-5 804,0 4-81,0 1 1,0 0 143,0 3 28,0 4-248,0-6 1,-6 7-17,-4 0 1,2 0-97,-2 0 1,-5 5 119,-4 0 1,-3 6-255,3-1-140,2 3 286,-10 2 1,9 0-218,-7-1 0,2 8-38,-1 2 1,3-1-37,6 1 0,7-4 128,3 4-130,3-6 183,2 10 0,2-11-13,3 2 0,9-3-12,11-1 1,8-5 64,1 0 1,7-7-59,-2 2 69,-3-3-44,6-2 0,-4-2-33,6-3 1,-2-3-4,-2-7 1,-3-1-55,-2-4 0,-9 2-189,3-6 1,-9 1-86,-1-2 0,-2 3-203,-3 2-77,-6 4 650,-1-6 0,0 14 0,1 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5.2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148 133 8392,'10'-16'0,"-1"-2"0,1-2 0,0 2 0,0 2 84,1 1 0,-4 5 688,-2 0-672,-4 7-113,-1-3 103,0 6 1,-1 0-86,-4 0 0,-3 1 50,-7 4 0,0 3-168,1 7 0,-6 0 194,0-1-261,1 1 67,4 6 1,0-4-77,1 2 0,1 3 36,3-3 1,-2 6-23,7-6 1,-1 6-26,1-6 88,3 1 71,-4 1 1,6-4 5,0 2 0,8-7-10,7-3 1,-1-5 55,6 1 1,3-4 29,1-1 1,4 0 16,2 0 1,-3-6-70,-2-4 1,3-3 69,-4-2 1,-3-5-91,-1 1 0,1-6-7,-1 6 1,-6-1-43,-4 5 0,-5 2-111,5 4 29,-7-4-215,4 11 264,-7-5 59,-7 14-5,6 1 0,-6 7-164,7-1 0,0 1 84,0 0 0,0 4 139,0 1 0,7 0 0,1-6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5.6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8510,'0'-8'-586,"0"3"684,0 10 1,0 3-14,0 7 1,5 1-169,0 4 0,1-2 78,-1 6 1,-2-6-138,7 2 1,-6 1 62,0-1 0,3-1 131,-2-4-427,0 0 267,-5-1 354,0-5-257,6-3-14,-4-6 0,6-8 10,-3-7 0,-2-1 61,7-9 1,-5 1 9,5-5 0,-5-1 92,4 1 1,1-1-115,5 1 0,0 1 66,-1 4 1,1-2-60,0 6 1,-1 7 7,1 8 0,0 3 80,0 2 0,-1 7 18,1 3 0,0 9-127,-1 6 1,-1 3-6,-3 1 1,3 5-231,-3 1-39,-3-1 276,6-5 1,-12-4-277,4-1 0,3-4-4,2 4 0,-2-6-294,2 2 552,0-4 0,5-1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12.08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0 559 8111,'0'-15'-310,"0"0"0,0 1 1128,0-1-161,0 0-525,0 1-26,0 5 0,0 5-130,0 8 0,5 5 116,0 5 0,0 6 14,-5-1 0,5 8-196,0-3 0,0 4 126,-5 1 0,0 1-221,0-1 1,0 0-29,0 1 0,0-6 6,0 1 0,0-2 153,0 1 0,0-3-114,0-6 345,0-7-183,0 5 0,-2-13 215,-3 0 0,4-8-47,-4-11 0,3-4 236,2-7-300,0 1-18,0-7 1,0 3 52,0-6 0,5 2-40,0-3 1,6 0-11,-1 5 0,-2 1-135,2 5 1,0 6 77,5 3-151,-1 4 0,1 8 113,0 3 0,4 5-204,1 5 0,0 4 50,-6 11-79,1 3 97,0 6 1,-1 1 115,1-1 0,-2 0-17,-3 1 0,1-1-57,-6 1 0,0-6 41,-5 1 1,0-12 51,0 1-41,0-2 21,0-4 102,0-1 1,0-9 191,0-3 0,0-3-141,0-7 1,2-1-28,3-4 0,-2 2-64,7-6 0,0 1 31,4-2 0,1-1-99,0 7 110,-1-7-35,1 9 0,-5-2-91,0 9 0,-5 3-24,4 7 1,-4 0-182,5 0 1,0 2 171,5 3 0,-6 5 22,1 9 1,-2-1-63,2 7 0,2-1-87,-8 6 1,6-6-51,-5 1 1,2-3 94,-2 3 0,-2 1-70,7-6 0,-7-1 64,2-4 1,3 0 175,2-1 0,-2-5 0,2-5 0,0-2 0,4-2 0</inkml:trace>
  <inkml:trace contextRef="#ctx0" brushRef="#br0" timeOffset="485">868 559 8087,'1'-13'0,"3"1"0,1 2 0,-2-1 0,0 0 1139,2 1-761,-3-3-154,4 11-100,-6-11 0,-2 11-63,-2-2 0,-5 2-160,-5 2 1,2 2-80,-2 2 0,2 5 173,-7 5 1,2 1-208,3 0 1,-1-1 36,0 1 1,0 5-70,1-1 0,1 3 44,3-3 0,2-3 104,3 4 1,3-4 28,-3-1 0,4 0 9,1-1 1,1-4 263,4 0 70,-3-7-305,11 4 0,-5-7 242,7 0 0,-5-2-85,-1-3 1,1-3-40,5-7 0,-2-1-111,-3-3 1,3 1 0,-3-7 1,-2 7 9,2-1 0,-7 2-59,2 2-63,3 1 111,-7-1 1,8 7-502,-4 3 433,-4 3 1,11 6 71,-7 5 0,6 1 15,-1 10 1,-2-4 103,2-1 0,-2 4 18,2 1 1,3 0-133,-3-6 1,-2-1 101,2-3 1,-6 2-2,6-7-40,0-1 9,5-4-191,-7 0-273,5 0 241,-5 0 0,7-4-179,0-1 1,-6-7 125,1 2 1,-5 2-27,5-2 1,-5 2 244,4-1 0,-5-11 0,2 4 0</inkml:trace>
  <inkml:trace contextRef="#ctx0" brushRef="#br0" timeOffset="695">1103 559 8269,'10'5'0,"-1"1"-55,3 2 144,-6-4 0,12 9-222,-3-3 64,3 3 0,-2-4-44,4 1-55,-4 0 178,12 5 0,-10-6-164,7 1 0,-1-5 35,5 5 1,1-7-50,-1 2 0,1-3 29,-1-2 0,-4 0-156,-1 0 0,-6 0 22,2 0 273,-4-7 0,5-1 0,2-7 0</inkml:trace>
  <inkml:trace contextRef="#ctx0" brushRef="#br0" timeOffset="889">1500 471 8226,'-15'0'0,"0"0"-104,1 0 0,-1 4 290,0 1 0,-4 7 8,-1-2 0,0 3-145,6 1 0,-1 8 333,0 2-460,-6 4 86,5 1 0,-4 1-124,10-1 0,-3 0 111,4 1 1,0-1-300,0 1 1,5-6-349,-1 1-260,4-7 589,1 3 0,1-13 323,4-3 0,3-3 0,7-2 0</inkml:trace>
  <inkml:trace contextRef="#ctx0" brushRef="#br1" timeOffset="1129">1720 485 10167,'0'10'-429,"0"0"1,-5 0 709,0 4 1,-1 3-305,1 2 1,2-2-72,-7 2 0,7 2-316,-2-1 1,-2 5-32,2-6 35,0 1 1,1-6 44,-1 1 372,0-7 0,5-1 1,0-7-1</inkml:trace>
  <inkml:trace contextRef="#ctx0" brushRef="#br1" timeOffset="1286">1544 118 8140,'0'-25'0,"0"2"0,-2 2 0,-1 3 515,-2 2-578,0 8-443,5 1 356,0 7 1,-1 2-34,-4 3 0,3-2-144,-3 7-280,3 0 606,2 4 1,0 8 0,0 0 0</inkml:trace>
  <inkml:trace contextRef="#ctx0" brushRef="#br0" timeOffset="1983">2044 471 7397,'0'-10'59,"0"0"0,1 7 333,4-2-330,-3 10 1,4 5-60,-6 9 1,0-1 10,0 7 0,-1-6-104,-4 6 1,3-2 81,-3 1 0,-1-1-11,1-3 0,0-4 45,5 3 1,-5-7 0,0-2-84,0-7 56,5 3 0,0-12-13,0-4 13,0-3 0,0-8 0,7-2 6,3-6 1,3-1 68,1 1 1,3-1 126,2 1 1,-2 0-159,2-1-42,-2 7 27,-3 2 0,1 6-157,0 1 0,-1 6 107,1 3 1,-5 5-37,0 5 1,-5 4 69,4 11 1,-5 3-169,0 6 1,0 1 24,1-1 0,-4 0 24,4 1 0,-3-1 28,-2 1 0,0-8-5,0-2 0,0-4 45,0-1 30,0 0 590,0-7-210,0-2-303,0-19-3,6 4-33,-4-19 1,9 12 1,-6-4 1,7-1 13,-2 1 0,-2 2-16,2 8 0,-6-3 47,6 3-299,-7 4-29,11-1 17,-13 1 205,12 4 1,-6 2 3,3 10 0,1 3 2,-6 2 1,5 4-2,-5 1 1,4 4-69,-4-4 0,5 1-100,-5-1 0,5-2-49,-5 6 0,1-6 11,-1 2-77,3-4 305,0-8 0,6 6 0,-6-6 0</inkml:trace>
  <inkml:trace contextRef="#ctx0" brushRef="#br0" timeOffset="2170">2632 427 7667,'0'-15'-419,"0"7"411,0 8 1,0 8 162,0 7 0,1 6-131,4 3 1,-3 4-53,3 1 0,-2 1-48,2-1 0,-4-1-157,4-4 1,-3 4 77,-2-3 1,0-4-300,0-1 454,0-4 0,0-1 0,0-1 0</inkml:trace>
  <inkml:trace contextRef="#ctx0" brushRef="#br0" timeOffset="2354">2588 59 8541,'0'-8'-2411,"0"-5"2951,0 11-244,0-11-328,0 11-111,0-4-439,0 6 504,0 0 1,0 6 0,0 3 0</inkml:trace>
  <inkml:trace contextRef="#ctx0" brushRef="#br1" timeOffset="2836">2911 397 11308,'8'-6'614,"-1"4"1,-6-5-1549,4 7 830,-3-6 7,11 4 1,-10-9-253,7 6 194,-7 0 168,10 5 1,-10-2-273,7-3 172,0 4 0,5-6 98,-1 7 0,-4 0-443,0 0 450,0 7 30,-2 1 0,3 7-115,-6-1 1,5 3-29,-5 2 0,2-1 100,-2 7 0,-4 1-106,4 8 0,-3-3-10,-2 4 1,-5-3-55,0 3 1,-5-4 15,5 3 1,-1-3 70,1-2 0,3-1-11,-3-3 1,4-4 271,1-7 0,1 0-119,4-5 0,3 0-9,7-5 0,1-2-43,4 3 0,-2-5 23,6-5 0,1-3-44,4-7 0,-1 0-157,-3 1 1,-3 4-111,-2 0 0,-4 0-126,4-4-133,-10-1 238,-4 0 55,-6 7 1,0 0-263,0 3 504,-13 3 0,3-4 0,-24-1 0,3-1 0</inkml:trace>
  <inkml:trace contextRef="#ctx0" brushRef="#br0" timeOffset="3224">2926 779 8932,'-15'0'0,"2"-1"0,3-4 0,7-3 0,6-2 0,7 2 0,3 1 0,3 2 0,4 0 0,4-1 0,4-1 0,1-1 1152,1 0-1086,-1 5 1,6-10-88,-1 3 41,7-3 0,-5 3-151,3 0 1,3-1 109,-3-9 0,4 4-216,1-4 0,-5 4-54,0 1 1,-1-5 109,1 1 0,0-1 108,-9 6 1,1-1 15,-12 0 0,1 1-6,-5-1 0,-7 0-71,-3 0 59,-4 1 12,-1 6 1,-1-4-39,-4 7 1,-3-5 10,-7 6 1,-1-1 69,-4 5 1,-1 0-42,-4 0 1,-2 1 64,2 4 1,-3 3-7,-1 7 0,1 6 21,4 4 0,2 3 13,8 1 0,-1-5 180,0 1 1,2-1-168,3 6 1,6-1 115,8 1 1,5-1 93,5 0 0,8-6-126,2-3 0,10-4-157,6-1 117,-4-7-76,6-1 1,0-7-136,7 0 1,2 0-58,-2 0 0,3-7-765,7-3 944,6-3 0,-4-8 0,4-2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16.791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30 456 8412,'0'-14'-48,"0"-1"1,-5 0 28,1 0 1,-1 1 85,5-1 1,-2 5 367,-3 0-599,3 1 38,-4 0 292,6-4-90,0 12-213,0-6 0,0 9 123,0 3 0,0-2-89,0 7 190,0 0 0,0 9-61,0 1 0,0-1 10,0-4 1,5 5 6,0-1 0,1 6 7,-1-6 0,-2 6-9,7-6 1,-2 3-9,2-3 0,3-2 13,-3 2 1,3 1-15,2-5 1,1 3-74,4-9 87,-4-2-21,5-1 1,-4-6 5,2 0 0,-2-6 17,2-4 1,-2-10 0,-3-4 1,1-4 6,0-1-98,-1-7 65,-5 5 0,2-12-110,-6 4 0,5 2-196,-5-3 0,-1 8-51,-4-3 1,5 4 113,0 2 1,0 6-379,-5 4-171,0 9 769,-6 3 0,-3 14 0,-5 1 0</inkml:trace>
  <inkml:trace contextRef="#ctx0" brushRef="#br1" timeOffset="467">824 324 10836,'8'-7'-479,"-1"-1"191,-7-6 0,0 4 210,0 0 141,0 0 0,0 0 251,0 1-504,-7 5 279,-1-2 1,-8 6-79,-4 0 0,2 1 167,-6 4 0,-1 3-53,-4 7 0,-1 0 92,1 0 0,1-1-260,4 1 0,-2 0-62,6-1 0,0 4-51,6-3 0,1 3 20,3-8 1,3 3-221,7 2 1,2-6 228,3 1 1,8-7 100,7 2 1,7 2 89,3-2 0,1 4-72,8-4 0,-2 0 243,3-5-125,2 7 18,-4-6 0,4 11 127,-3-7 0,-3 1-92,-6-1 0,-7-2-84,-4 7 1,-7-2-82,-3 2-213,-5 3 134,-4-5 0,-15 2-23,-10 0 0,-4-2 109,-5 2 1,1 1-273,-6-6 1,0 5-1,-5-5 1,1 0-2,4-5 0,3 0 26,7 0 1,-1 0 265,1 0 1,6 0 0,2 0 0</inkml:trace>
  <inkml:trace contextRef="#ctx0" brushRef="#br1" timeOffset="644">942 442 8178,'42'-7'0,"-3"-1"0,-6 0 0,-7 3 0,-6 3 0,-2 2 0,-2 2 0,0 3 0,-4 6 0,-2 5 0,-4 4 0,1 0 0,-4 1 678,-1 3-637,-2-2 0,-2 5-9,-3-2 0,-1 1-8,-4-2 1,-3 3-408,3-8 0,-8-4 179,-2-5 1,1-2-555,4 2 758,-6-4 0,4-12 1,-4-3-1</inkml:trace>
  <inkml:trace contextRef="#ctx0" brushRef="#br0" timeOffset="794">971 162 8062,'7'-37'0,"1"2"0,2 6 0,-2 4 0,0 7-1215,0 7 1411,-5 5 0,6 6-196,-5 0 0,3 6-5,3 4 0,3 3 32,-3 2-228,3 6 208,-5-5 0,5 12-474,-3-4 467,-4-2 0,7 5 0,-5-4 0</inkml:trace>
  <inkml:trace contextRef="#ctx0" brushRef="#br0" timeOffset="1539">1339 353 8586,'6'8'-224,"4"-3"1,-2-1-253,2 1 1,-2-2 443,2 7 0,-2-1 349,-3 6 0,-3 0-259,2 0 1,-2 1 67,-2 3 0,0-1-171,0 7 0,0-7 17,0 1 1,-5-2-97,0-3 1,0 1 92,5 0-61,0-7 66,0-1 0,7-7-147,3 0 1,9-7 83,6-3 0,4-3 64,5-2 1,4-1 9,6-3 1,0 1 68,0-7 1,-4 5 12,-1-4 1,0 4-32,5-4 1,-6 6 125,-4-2 0,-10 6-24,-4 4 1,-4-2-24,-1 8 90,-7-1 0,-3 5-185,-10 0 0,2 0-165,-7 0 205,7 6-50,-10 2 0,5 7 1,-7 0 0,0-1-31,1 1 1,4-2-12,0-3 1,2 3-59,-2-3 112,3 3-34,1-5 112,4 5 33,-4-5 37,6 0-156,0-1 1,1-7 7,4 0 1,-1 0-47,5 0 1,1-7-143,5-2 1,0-3 73,-1 2 1,-1-3 77,-3 4 0,2-4-15,-8-2 75,8 0 0,-10 0 75,2 1-53,5 6 38,-8-6-26,6 13 1,-12 1 8,0 10 0,-2 9 30,3 6 0,2 3-72,-3 1 1,3 0 288,2 1-279,0 6 9,0 1 0,7 14 64,3 3 1,4 3-75,6 2 1,-4 1 14,4 4 1,-4-1 49,-1 1-999,-7 0 925,-1-18 1,-7 4-199,0-6 1,-12-8 106,-3-6 1,-9-12-134,-1-9 1,-2-5 224,-3 1 1,1-4-10,0-1 1,-1-8-4,1-7 1,1-1 464,3-8 0,-1-1-435,7-4 0,1-2 160,8-4 1,3 4-192,7-3 0,2-4 68,3-1 1,5 2-347,9-3 0,6 1-16,9-5 1,4 0-25,6 0 1,2 6 102,3 4 0,-4 3-143,4 2 1,-5 6 45,-4 3 0,-1 10 75,-10 6 1,9 4-481,-9 4 294,4 5 1,-4 12 386,1-5 0,6 12 0,1-5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35.382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412 889 8617,'0'-14'-1341,"-6"6"1037,4-6 1,-4 6 1374,6-6-730,-7-1 1,4 0-195,-7 0 1,2 1-80,-2-1 1,-3 0-1,3 1 0,-3 1-73,-1 3 1,-1-3-20,0 3 1,-4 3-171,-1 3 1,-1-3 93,1 2 1,-3 2-210,-6 8 0,4 9 49,1 11 0,4-1 169,-4 6 0,6-4 5,-2 8 0,10 2-6,6-2 1,2-1 14,2-8 0,0 1 166,0-7 1,2 1-13,2-5 0,5-7 230,5-3 1,1-4 335,0-1-366,6-6-79,2-2 1,6-14 40,1-2 0,-1-4 12,0-1 0,-4-6 75,-1 1 1,-1-7-8,2 2-407,3-3 225,-12-2 1,10-7-248,-6-3 1,-1-8 83,-4-2 0,-2-4-202,-3 4 0,-4 7 86,-6 8 1,0 11 14,0 9 1,-6 8-99,-4 11 1,2 3-155,-2 7 1,2 7 135,-2 3 0,-1 4 68,6 6 0,-2 3 85,2 6 0,4 1-17,-4-1 1,3 5-76,2 1 0,-2 5 28,-2 0 1,2-1 244,-3 5-206,3-10 89,2 15 0,0-11 113,0 6 1,0-5-92,0 0 0,2-1 15,3 1 0,3-5 187,7-9-240,-1 3 27,8-12 1,1 4 302,6-11 0,0-2 1,1-7 0,4 0-141,0 0 0,6-7-39,-6-2 300,7-5-329,-10-7 0,5 3-49,-7-6 1,-1 4-11,-4-4 1,-2 4-69,-8-4 1,-4 4 71,0-5 0,-7 8-142,2-3 0,-10 5 45,-5 5 0,-3-1-180,-1 6 1,-8 0 112,-2 5 0,1 5 14,-2 0 1,3 8 67,-3 2 0,-1-1-13,6 6 0,1 1 27,4-1 1,5 6-30,0-1 1,7-3 130,-2 3-95,4-1 60,1-1 1,6 3 5,4-6 1,5 0 10,4-6 1,4 1 145,7 0 0,-1-7-189,0-3 247,1-4-105,6-1 0,-5-6 62,3-4 0,-3-3-82,-2-2 1,1-4-163,-1-1 0,-4-4 95,-1 4 1,-4-5-22,4 6 1,-6-7-55,2 1 1,-4 2-12,-1-1 0,-2 6-79,-3-2 0,1 4 18,-6 1-144,7 7 211,-11-5 0,6 13-156,-7 0 1,5 7 71,0 7 0,1 3 53,-1 2 0,-2-1 19,7 7 0,-5-1-9,5 6 1,-7-6 120,2 1 0,1-6-115,-1 6 1,0-7 194,-5 1-188,0 4 25,0-7 1,-6 1 62,-4-7 0,-5-2-59,-4 2 0,1-2-83,-7-3 0,1-4 92,-6 4-310,1-3-22,-1-2 329,1 0 1,0 6-1,-1 2 1</inkml:trace>
  <inkml:trace contextRef="#ctx0" brushRef="#br1" timeOffset="1054">1618 728 8500,'6'-15'-337,"-4"0"-89,3 1 0,1 4 235,-1 0 833,0 7-350,-5-4 0,0 6-245,0-4 60,0 3-27,0-4 1,-6 7-115,-4 4 1,-3 3 72,-2 7 1,0 0-20,1-1 0,-1 3-16,0 2 0,1-1-153,-1 7 1,0-6 96,1 6 1,4-6-210,0 6 1,7-7 235,-2 1 0,3-2-9,2-3 0,0 1 20,0 0 1,7-5-18,2-1 1,11-5 1,5 1 0,2-4-1,3-1 0,4 0 39,0 0 0,1-6-74,-6-4 1,0-3-7,1-2 0,2-4 43,-2-1 0,1-5-9,-12 6 1,6-6 119,-5 6-115,-1-7 28,-4 3 0,-2-5 1,-3 4 1,1 2 75,-6 8 256,0-1-143,-5 7 40,0 1-489,0 7 301,-7 0 0,4 2-80,-7 3 0,5-4 60,-4 4 0,-1-1-10,-5 0 1,0-2-52,1 3 0,-1 1-9,0-1 1,1 2-59,-1-2 0,0 1 0,1 4 1,-1 3-8,0-3 1,2-2 80,3 2 0,-3 0 114,3 4 1,2 6-45,-2 0 0,7-1 14,-2-4 1,4 0-6,1-1 1,6-1 24,4-3 0,3 3 52,2-3 1,1-3 20,4-2 1,-2-4 174,6-1-16,-6 0-230,10 0 1,-10-1 20,6-4 1,-4-4-51,4-5 1,-6-1-117,2 0 1,1-4 69,-1-1 0,-1-4-196,-4 4 0,0-1 227,0 1-187,-1 4 172,-6-5 1,1 11-544,-5 0 195,-2 7-29,5-4 0,-7 14 141,0 3 1,0 3 242,0 1 0,0 3-86,0 2 1,0-2 141,0 2 1,5-2-109,-1-3 0,3 1 36,-2 0 324,-3-1-25,4 1 186,1-7-238,1-1-51,0-7 1,0 0-59,-3 0 0,3 0-119,7 0 0,-5-7-2,-1-3 1,1 2 125,5-2-248,0 1 10,-1 1 52,1-6 0,0 8 57,-1-4 1,-4 4-391,0 6 241,0 0-14,5 0 126,-7 0 0,5 0-44,-3 0-2,-4 6 78,7 2 0,-11 2 29,3 0 21,3-7 0,-5 9-69,7-8 0,-5 1 25,5-5 1,-5 0-9,4 0 1,1 0-237,5 0 224,0 0-104,-1 0 1,6-6-173,-1-4 0,3-5 279,-3-4 0,4-11 0,7-7 0</inkml:trace>
  <inkml:trace contextRef="#ctx0" brushRef="#br1" timeOffset="1272">3000 66 7590,'0'-14'0,"0"-1"0,0 0 0,-2 2 0,-1 5 0,-2 8 0,0 10 0,0 8 0,0 6 0,0 4 0,0 3 0,0 3 0,2 5-478,1 4 505,2 8 0,0-6 27,0 4-282,0-3 236,0-2 1,2 5-273,3 0 257,-3 0 1,11-5-81,-4 0 0,0-5-4,0 1 0,1-8-1,5 3 0,-5-9-95,0-2 187,-1-6 0,13 3 0,0-6 0</inkml:trace>
  <inkml:trace contextRef="#ctx0" brushRef="#br0" timeOffset="1493">2853 566 20955,'9'-2'-776,"1"-3"1,-5 4 512,5-4 0,-5-2-798,5 3 1187,-7-1 1,8 3 575,-6-3-476,7 3 1,-4-6-493,6 3 0,-4 4-180,0-4 0,0 2 124,5-2 0,4 3 237,1-3 0,1-1-66,-1 1 0,1-2 78,3 2-977,4 4 1150,-5-6 0,13 7 1,1 0-1</inkml:trace>
  <inkml:trace contextRef="#ctx0" brushRef="#br0" timeOffset="1656">3676 904 16406,'14'0'246,"1"0"139,-7 0 79,-1 0-508,-1 0-445,-4 0 1,3 5-546,-10 0 991,-3 0 0,-13-5 0,-2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31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235 648 8361,'8'-15'-92,"4"5"105,-7 0 65,6 1 1,-9-1 433,3 0-118,-4 7-532,-1-10 150,0 11 0,0-6-255,0 3 210,-6 3 0,3-4 108,-7 6 0,0 0-87,-5 0 0,-4 1 43,-1 4 1,-6 8-236,1 7 0,3 1-43,-3-1 0,7 3 154,-2 6 1,4 1-49,1-1 1,2 0 54,4 1 1,2-1 155,7 0 0,0 1-57,0-1 1,7-6 131,2-3 0,4-6-113,2-4 0,6 2 106,4-7 1,-2-1-44,1-4 0,-4-6 31,4-4 0,-4-5-57,4-4 1,-6-4 7,2-6 0,-4-1 108,-1 1 1,0-2-161,-1-4 0,-5 9-5,-4-3 0,-4 4 59,-1 1-14,0 3-17,0 6 1,-1 2-99,-4 3-124,3 4 0,-9 12-82,6 4 1,0 10 148,5 4 1,0 4 102,0 1 0,0 7-44,0 3 1,1 4 5,4 1 1,3 2 53,7 3 0,6 0 142,4 9 0,3-2-52,1 8 1,2-4-60,3-1 0,2-5 77,3 0 1,-4-9-88,-11-1 1,-2-8-206,-8-11 242,-6-4-99,-1-6 1,-7-5-4,0-1 0,-7-5 105,-2 1 0,-11-4-5,-5-1 1,-4-6-59,-5-4-182,3-3 84,-12-2 1,7 0-23,-3 1 1,3-1 47,7 0 0,1 1-123,4-1 0,-3 0 141,8 1 186,6-1-88,6 0 1,7-1-29,0-4 1,0 4 167,0-4 0,8 2-178,7-1 1,1 1 42,9-7 0,-1 6-229,6-6 1,-1 2 146,1-1 1,-1-4-353,0 4 1,6-4 20,-1-2 0,-5 6 18,-4-1 0,-7 7 96,1-1 240,-2 2 0,-2 9 0,-1 2 0</inkml:trace>
  <inkml:trace contextRef="#ctx0" brushRef="#br0" timeOffset="334">559 721 8612,'6'-13'0,"2"2"548,0 1-280,6 7-224,-13-4 1,11 15-95,-7 7 1,6 1 102,-1 9 0,-2-1-139,2 6 1,-2 4 100,2 0 0,1 1-352,-6-6 1,5 0 154,-5 1 1,1-6-67,-1 1 0,-3-12-156,3 2-183,-4-4 939,-1-3-206,0-8-104,0-8 0,-1-13 68,-4-4 0,3-3-115,-3-1 0,5-5 82,5-1 0,-2-4-72,7 5 0,2-2-6,7 2 1,-1 3-33,7-4 0,-6 6-217,6 5 0,-2 2 86,1 8 1,4 5 15,-4 5 1,-1 2-138,2 2 0,-2 6 285,1 4 0,10 3 0,-3 2 0</inkml:trace>
  <inkml:trace contextRef="#ctx0" brushRef="#br0" timeOffset="709">1191 721 8509,'0'-14'0,"0"-1"0,0 0 0,0 0 0,-2 1 0,-1-1 0,-4 2 0,-1 3 280,-3 5-301,4 4 0,-6 1 130,3 0 1,-8 1-242,-1 4 0,-3 10 108,3 9 1,3-1-106,-4 2 0,2-1 71,-2 6 1,9-6-159,-4 1 0,5-3 10,1 3 0,2-4 139,7-6 142,0 0-157,0-1 205,0-6 0,7-1-118,2-7 1,5-2 26,0-3 1,1-3 29,0-6 1,-1-1 21,1 0 1,0 0-1,-1 1 22,1-1-361,0 0 280,-1 1 6,-5 6-117,4 1 0,-10 7 14,7 0 1,-5 2-16,4 3 1,-4-2 54,5 7 20,-7-1-19,11 6 1,-11 0-114,7-1 1,-6 0 93,6-5 1,-5 3-198,5-7 1,0 1 31,4-1-96,-5-3 311,4 4 0,-5-6 0,13-6 0,2-2 0</inkml:trace>
  <inkml:trace contextRef="#ctx0" brushRef="#br0" timeOffset="1145">1632 765 7883,'13'-6'0,"-2"-2"0,-3-2 0,-1 0 0,-4-1 0,-1-2 0,-4-1 0,-3 5 0,-5 4 0,-3 3 577,-1 2-487,-1 0 1,-5 0-136,1 0 0,-7 7 155,1 2 0,-3 5-178,-1 0 0,4 3 29,1 2 0,4-3 41,-4 4 1,11 1-104,-2-1 1,5-1-213,1-4 1,0 0 114,4 0 1,5-1 133,0 1 1,4-7 132,10-3 0,-1-3-76,12-2 1,-1-2 23,6-3 0,-1-8 29,1-7 1,-1-6 188,0 2 1,1-6-195,-1-4 1,1-3 7,-1-7 0,-4-9 258,-1-6-267,-6-6-150,3-8 0,-8-1 236,-3 1 0,-3 4-101,-7 0 1,-2 16-118,-3 4 1,-1 16 199,-4 13-260,-3 10 77,11 4 0,-6 8-40,3 2 0,3 11-229,-3 10 0,-1 4 364,1 5 0,-5-1-123,5 6 1,-4 2 291,4 8-223,0-3 0,3 4 1,-1-5 16,-2-1 1,0 1 2,5 4 0,0-1 132,0 6 0,7-12-380,2 2 1,4-10 83,2 1 0,0-4 0,0-2 0,1-11 178,3-3 0,4-4 0,7 4 0</inkml:trace>
  <inkml:trace contextRef="#ctx0" brushRef="#br0" timeOffset="1317">2014 677 7944,'0'15'0,"0"0"0,0-1 0,0 1 90,0 0 1,0-1-500,0 1 312,0 0 0,0-1-163,0 1 145,-7-7 0,4-1 115,-7-7 0,0 0 0,-4 0 0</inkml:trace>
  <inkml:trace contextRef="#ctx0" brushRef="#br0" timeOffset="1451">1955 280 8017,'10'-21'0,"-2"-2"0,-1 0 0,-3 5 379,3 7 0,-5 6-794,3 10 0,-2 1-42,2 4 0,-4 8 184,4-3 0,2 4 273,-2 1 0,6 3 0,-3 6 0</inkml:trace>
  <inkml:trace contextRef="#ctx0" brushRef="#br0" timeOffset="1968">2308 707 8587,'15'-7'-325,"-1"0"-81,1-2 0,0-3 243,-1 7 678,1-6-292,0 9 1,-1-6-142,1 3 1,0 4 39,0-4 0,-1-2-241,1 2 0,-5-1 45,0 1 0,-6 3-260,6-3 303,-7-3 1,2 6-11,-10-2 1,1 2-56,-11 2 0,2 0-32,-12 0 1,6 2 114,-6 2 1,1 5-38,-6 5 0,3 3 103,2 2 1,4-1-63,6 7 1,0-7 12,1 1 0,1 2 9,3-1 1,3 1 1,7-1 1,0-4 21,0 4 1,7-5 0,3-6 0,4-2 161,6-7-189,3 0-1,6 0 0,2 0 3,4 0 1,-4-7-10,3-2 0,-3-5 1,-2 0 1,6-1-7,-1 0 0,-1 1-9,-9-1 0,2 2-10,-6 3 1,-1 4 19,-4 6 1,0 0 5,-1 0 0,-4 1-4,0 4 0,-2 5 1,2 10 0,-3-4-2,-7 3 0,4 4 0,1 2 1,0-4-15,-5-1 5,7 3 1,-6-7 6,4 3 1,-1-9-1,1-5 1,-2-3-1,7-2 1,-6 0 0,6 0 1,0 0 0,5 0 1,-1-7-38,1-3 0,0-3-2,0-1 0,-1-1-33,1 0 1,0 1-146,-1-1 1,1-1 52,0-4 1,-1 4 101,1-4 0,0-1-186,0 1 0,-6-8 248,1-1 0,7-7 0,5-8 0</inkml:trace>
  <inkml:trace contextRef="#ctx0" brushRef="#br0" timeOffset="2148">3190 177 7396,'6'-14'0,"4"1"0,2 4 0,-1 11 0,-3 9-71,-1 7 1,-2 10 54,-5 2 0,4 1-9,1 8 0,0 0 2,-5 5 1,5 0 56,0 0 0,5 0-161,-5 1 0,6 5 49,-1 4 1,3 2-160,2-3 1,-1 3 109,1-7 0,0-5-40,0-5 167,-7-13 0,5 2 0,-5-13 0</inkml:trace>
  <inkml:trace contextRef="#ctx0" brushRef="#br0" timeOffset="2309">3204 721 8724,'15'0'630,"-7"0"-727,5 0 0,-4 0-104,5 0 0,3 0 107,2 0 0,4 0-259,6 0 1,4 2 117,6 3 1,7-2 234,13 7 0,13 6 0,3 7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39:52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162 207 7945,'10'-15'265,"0"0"0,-2 1 1200,2-1-1126,-4 7-330,1 1-117,-5 7 1,4 2 219,-6 3 1,2-2 47,3 7 0,-2 0-39,7 4 1,-5 3-38,4 2 0,-4-2 286,5 2 20,-7 4-296,10 0 1,-6 1 199,3 1-117,3-7-104,-12 10 0,13-5 45,-5 6 1,-1 0 119,2 1-292,-6-1 61,9 1 0,-10 1-37,7 3 0,-7-3 70,2 3 1,1-3 12,-1-1 0,2 6-14,-2 3 1,-2-3-13,7-2 1,-7 2-12,2-2 1,1 5-17,-1-4 0,2 4 69,-2-5-195,-4 0 158,6 2 0,-2 0 4,0 4 0,5 0-2,-6-5 1,3 4 20,-2-5 1,-3 10-31,2-5 1,3 6-51,-2-11 66,0 7-30,-5-4 1,0 7 2,0 0 0,0-1 72,0-4 0,5 4 8,0-4 0,-1 8-54,-4 2 252,0 0-122,0-5 0,0 0-39,0 0 1,0 5-40,0 0 0,0-5-135,0-4 1,0-1 113,0 5-96,0 7 76,0-6 1,0 6-13,0-7 0,0 2 6,0 3 1,0-2-53,0 7 1,0-5 92,0 5 0,0-7 8,0 2 1,0 2-104,0-2 0,0 5-4,0-5 1,0 5 101,0-5-150,0 13 85,0-15 1,0 17-24,0-10 1,-1 3 5,-4 2 1,3 0 21,-3-1 1,2 1-33,-2 0 1,4-2-17,-4-3 18,-3 10-588,6-17 749,-5 17-70,7-12 1,-5 2-31,1 0 0,-6-2 3,5 2 1,-2 1-3,2-6-135,4 7 102,-6-4 1,2 5-38,0-3 1,-1 2 49,1-7 1,3 5-74,-2-5 1,-3 5 56,2-5 261,0 6 168,5-3 1,0 9-354,0 3 0,0-6 35,0 1 1,0-7-152,0-8 1,0 2-167,0 3 0,0-8 88,0 3 1,0-3 122,0 3 1,-5 2-111,0 3 0,0-3 96,5 3 1,0-4-17,0-1 0,-4-3-46,-1 3 1,0-9 45,5 4 0,0-7-5,0-2 1,-5 1-20,0 3 1,0-8 30,5 4 160,0-4-169,0 3 1,-5-3 86,0 4 1,0-9-93,5 8 0,0-2 157,0 2 1,0 0-13,0 1-216,0-1 111,0-6 1,0 3-29,0-6 1,0 6-100,0-2 1,0-2 27,0-3 0,0-1 67,0 2 1,0-4-42,0 4 1,0-4 40,0-1 1,0-1-4,0 1 63,0 0 68,0-1 0,0-4 36,0 0 186,0-7-302,0 4 19,0-7-3337,0 0 3446,0-7-114,0 6 0,2-6-44,3 7 0,-2 0-48,7 0 1,-5 0 3,5 0 0,1-5-33,9 0 1,-2-1-25,6 1 1,1 3 152,4-3-106,7-3 4,2 7 0,2-11 72,5 7 1,-5-5-86,9 6 0,4-6 8,0 5 0,5-2 10,0 2-733,1 4 746,0-12 1,1 9-24,4-5 0,-3 5 42,2 0 0,3-3-43,-3 2 1,3-1 9,-3 1 1,-2 3 59,2-3 0,-2-1-44,-2 1 0,6-2 40,4 2 1,1 2-17,-2-7 0,3 7 1,-8-2 1,9-1 27,2 1 1,-6 0 92,6 5 0,-4-5-117,4 0 0,-4 0 8,3 5 1,-7-5-7,7 0-943,-3 0 907,4 5 0,-1 0-70,1 0 0,-6-5 68,1 1 0,-5-1 184,4 5 1,-2 0-135,7 0-100,-3 0 86,4 0 0,-1-5 3,1 0 1,3 0 9,11 5 1,-8 0 1,8 0 0,-3 0 10,3 0-539,-6 0 583,4 6 1,-11-4-52,4 3 1,-4 2 358,-1-3 0,1 6-392,3-5 1,-1 5 1,6-5 1,2 5-1106,8-5 1031,-42 0 0,1 1 20,46 2 0,-47-3 1,-1 0 102,38 5 0,-1-2 83,-4 2 1,1 1 5,-11-6 0,2 2-83,-11-3 1,5-2 165,-6 3 0,6-3-150,-5-2 1,-1 0-36,-4 0 1,5 0-180,-1 0 200,8 0-5,-11 0 0,10 0-40,-6 0 0,0 0-5,-6 0 0,6 0-8,0 0 1,0 0-8,-6 0 1,1 0 19,0 0 0,5 0-34,-1 0 0,3 0-115,-3 0 1,-2 1 54,2 4 1,3-3 63,-2 3 0,4-4 3,-4-1 0,-1 5-24,-4 0 0,5 0 57,0-5 1,-1 5-20,-4 0 0,5 1 5,0-1 0,4-2-2,-4 7 1,0-5-2,-6 5 0,1-7 1,0 2 0,3 2 374,-3-2 1,1 1-354,-11-1-27,7-3 108,-11 4 0,11-1-92,-7 0 1,2 2 596,-2-3 1,-4-2-577,4 3 1,-3-2-20,-2 2 133,0-3 2,0 4 0,0-6 6,1 0 1,-8 5-125,-3 0 0,-1 0-22,1-5 0,-3 2 64,4 3-232,-4-4 87,-2 6 0,-1-7 39,-4 0 1,4 1-131,-3 4 0,2-3 148,3 3 0,-6-4-19,1-1 1,-6 5 50,6 0 0,-7 0-60,2-5 1,-3 2 110,3 3 0,-4-4-81,4 4 0,-9-3 75,-1-2-51,0 0 0,0 1 5,0 4-7,-7-3 3,10 4-100,-11-6 86,11 0-171,-12 0-24,6 0 20,-7 0-1584,0 0 1675,0-6 0,-2 3 6,-3-7 62,4 7 1,-7-10-21,3 3 0,3 2 9,-3-2 1,2 2-39,-2-2 62,3-3-28,-4 5 1,1-2-39,0 0 0,-2 0 38,3-5 0,2 6-56,-3-1 1,-2 0 23,3-5 50,-8 1-22,10 6 0,-6-6-6,3 5 1,4 0-24,-4 0 68,-3-1 1,6 0 3,-3 0 0,-1 5 92,1-4-114,0 5 0,5-4-294,0 3 57,-7 4 76,6-6 134,-6 7-86,7 0-660,0 0 833,7 7 1,-6-4-47,4 7 0,2-5 13,-2 4 1,6-4-25,-1 5 0,-2 0 7,2 5 0,-2-6-43,2 1 0,3 0 8,-3 5 0,-2-1-13,2 1 1,-5 0-12,4-1 0,-4-4-93,5 0 1,-7 0 77,2 5 0,-3-6-91,-2 1 164,0 0 0,0 5 0,0-1 0,0-4 93,0 0-135,-7 0 51,-1 4 0,-5-4 79,3 0 0,-3 0-165,3 5 0,-3-6-120,-1 1 1,-1-2 177,0 2-390,-6 3 234,5-5 0,-7 2-219,3 0 1,2-2-4,-6 2 1,-1 3-283,-4-3 681,-1-4 0,-5 7 0,-3-4 0</inkml:trace>
  <inkml:trace contextRef="#ctx0" brushRef="#br0" timeOffset="1103">1 560 7934,'0'8'-258,"0"-2"1,0-4 1035,0 3-568,0-4-17,0 6-309,0-7 78,6-7 0,-4 4 153,3-7 1,-4 5 7,-1-4 0,5-1-66,0-5 1,5 0 14,-5 1 0,6-1 44,-1 0 1,-2-4-45,2-1 0,0-4 81,5 4 0,-1-6-37,1 1 1,5-2-5,-1-3 0,1 6-43,-6-1 1,1 1-84,0-6 1,-1 3 172,1 2 0,0 2-69,0 4 1,-1 2-130,1-2 118,-7 9-24,5-3 1,-10 10 18,7-7 0,-5 6-61,5 0 0,-5 2-228,5 2 200,-1 0 0,8 6-164,2 4 0,-2 5 193,2 5 0,-2-2-27,-3 6 1,6 1 142,0 4 1,4 0-37,-4 1-53,-1-1-33,3 1 0,-5-1-12,8 0 0,-7-1-90,2-3 1,-4 2-43,-1-2 0,4-2-47,1 1 0,-1-6-364,-4 2 0,0-4 198,-1-1 1,1-4 348,0 4 0,6-4 0,2 11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07.019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16 44 14468,'8'-16'746,"-2"3"-1068,-6 13-2955,0-7 170,-6 6 3107,4-6 0,-11 7 0,5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21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0 104 8586,'8'-7'-664,"-3"-3"290,3-3 0,-6 3-184,3 1 2331,3-1-1154,-6 2 0,6-4 14,-3 7-490,-4 0 94,12-1-488,-4 4 140,5-4 90,1 6 0,0 0-658,-1 0 321,1 0 196,0 6-654,0-4 531,-1 11 0,-4-10-133,0 7-277,0-7 484,4 10 1,-4-9 210,0 5 0,0 1 0,4 5 0</inkml:trace>
  <inkml:trace contextRef="#ctx0" brushRef="#br0" timeOffset="191">74 309 8499,'13'-6'-559,"-3"-4"0,3 2 400,-4-2 1514,-2 0-267,6 2-948,-11 2-17,11-1-609,-5 5 0,7-4 161,-1 6 1,-1 6-44,-3 4 0,8 3 368,-3 2 0,16 6 0,0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07.667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45 8225,'8'-8'3276,"-1"-5"-1349,-1 11-1607,-4-4-491,4-1-922,-6 5 1,0-4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08.119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68 8227,'23'-7'0,"-4"-2"1829,-2-4-377,-3-2-538,1 7-1193,-7-5-2215,-1 11 1417,-27 8 504,15 4 5,-14 5 295,12-8-231,6-1 323,-6-4 0,7 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08.631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44 10329,'9'-8'3276,"4"-5"-2371,-12 5-1080,6 0-867,-1 1-51,-4 7 1,4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14.064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59 7833,'23'-14'3276,"-8"-1"-18,-2 0-3237,-11 7-1293,4 2 447,-19 12-241,10-4-821,-10 11 1887,13-12 0,-7 6 0,-1-7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14.550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30 13364,'9'-16'-105,"-3"3"-715,-6 13 1,-6 19 0,-3 6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15.41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89 59 8295,'15'-21'3276,"-1"11"-922,-5-10-2920,-3 19 316,-12-6-522,-3 14 390,-12 1-295,5 0 121,-5 5 46,6-11-26,7 4-152,-5-6-532,11 0 1220,-4 0 0,-1 7 0,-1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15.81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30 89 7893,'10'-31'3276,"0"6"-593,-7 14-2521,3-2-279,-6 11-808,0-4 66,-13 12-1092,4 2-364,-13 0 1341,14 6 974,2-6 0,6 6 0,0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26.0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8070 7708,'8'-6'247,"-2"3"334,-6-7-172,0 6-113,7-9-161,-5 12-209,4-12 0,-6 9 320,0-5-67,0 5 23,0-9 0,0 5-71,0-7 0,0 6 300,0-1-274,7 0 1,-6-5 81,4 1 0,-2-1-70,2 0 1,-3 1 8,3-1 1,1 0-21,-1 0 1,2 1-7,-2-1 1,-2-1-30,7-4 1,-2 4 22,2-4 0,3 4-3,-3 1 1,-2-4 10,2-1 0,-1-5-123,6 6 1,-5-6 60,0 6 1,1-7-93,9 1 1,-4 2 59,4-1 1,-4 1-9,-1-2 1,-1-2 96,1 2 1,0 2-70,-1-1 1,1 1 53,0-2 0,1 3-46,4 2 1,-4 2-14,4-7 0,-4 8 7,-1-3 0,-1-1-7,1 1-1,0-4-28,0 4 1,-1-1-112,1 1 0,0 2 39,-1-6 0,6 4 77,0-4 1,-1 1-35,-4-2 1,4-1 0,1 7 1,0-6 133,-6 5 0,1-4-49,0 4 0,4-4 7,1 4 1,0 1-82,-6 4 1,6-5 14,-1 1 1,1-1-11,-5 5 0,4-4 32,1-1 1,1 1-84,-1 4 1,1-5 54,3 1 1,-1-6 30,-3 6 1,-2-3 26,6 3 0,1-4 2,4-6 1,2-2-258,4-4 0,-3 4-289,7-3 1,-6 0 651,1 4 0,-7-1-67,-3 12 1,-4-6-29,4 5 0,-4-4-82,4 4 1,-4-4 109,4 4 0,-4-6-35,4 2 1,-1 1-55,2-2 0,1 6 26,-6-6 0,6 2-7,-2-1 0,4-4-51,1 4 0,-1-3 20,-3 3 0,2-5-30,-2-1 0,1 2 36,-1-1 1,1 0-38,-7 4 1,7-8-13,-1-1 1,-2 0-17,1 4 1,-1 1-16,2 0 0,2-1-18,-2 1 1,8-2-289,1-4 0,0 4 128,-4-3 0,-1 3 339,0 2 0,1-1-57,-1 1 0,1 0-203,-1-1 0,0-1 110,1-3 0,-3 3 8,-2-4 0,3 4 28,-4 2 1,4 0 101,1-1 0,1 1-1,-1-1 1,6 1-102,-1 0 1,0-1 114,-5 1 0,1-1-77,-1 1 0,1 0-76,-1-1 0,0-1 114,1-3 0,-6 3-8,1-3 0,-2 3-7,1 1 1,4 1-19,-3-1 0,1-4-261,-2 0 1,4-1 66,-4 6 1,4 0 264,2-1 0,-3-4-98,-2 0 1,1-1 96,-6 6 1,6-7-123,-2-3 0,-3 3-140,-1 2 0,1-2 344,-1 1 0,1 1-48,-1 5 1,-2-6-358,6 1 1,-4 0 73,4 4 1,-6-2 165,2 2 0,1-2 50,-1 7 1,-1-3 145,-4-1 0,5 0-125,-1-1 1,1 1 67,-6-1 0,1 3-149,0 2 1,4-3 11,1 4 1,-5 1-86,-5-1 1,-1 4 92,6-5 1,0 7-163,-1-1 0,1 3 35,0 1 1,-2 0-57,-3 0 1,1 1 39,-6-1 1,5 5-139,-5 0 1,1 7-383,-1-2-489,-3-3-1139,4 6 983,-6-4 304,0 6 1,-1 0 83,-4 0 871,-3 0 0,-14 0 0,0 0 0</inkml:trace>
  <inkml:trace contextRef="#ctx0" brushRef="#br0" timeOffset="2151">4072 2911 7202,'0'8'129,"0"-1"133,0-7 31,7 0-246,-6 0-21,6 0 18,-7 0 408,0 0-211,7 0-73,-6-7 37,6 5-85,-7-4 0,5 4 146,0-3 151,-1 4-211,-4-6-10,0 1 41,7 4-258,-5-11 0,4 10 130,-6-7-180,7 7 175,-6-10-68,12 4 0,-9-4 145,5 4-130,-5-4 0,7 4-79,-6-5 0,2 1 87,-3 3 1,0-3-44,6 3 0,-6-3 96,6-2 1,-5 0 6,5 1 0,-5-6-39,5 1 0,-2-1 8,2 5 1,3 1 4,-4-1 1,0 0 2,0 0 0,1-1-164,5-3 1,-2 2 149,-3-2 1,3-3-150,-3 3 0,3-6 54,1 6 0,1-3 41,0 3 0,-2 1-47,-3-7 0,3 7 5,-3-1 0,3-2-11,1 1 0,-4-5 37,0 6 1,0-6 193,4 6 1,1-2-47,0 1 0,-1-1 26,1-4 0,0 2-96,0 4 0,1 1 113,4-7 0,-4 2-121,3-1 0,-2-2 5,-3 6 0,6-6-121,0 2 0,-1 1 131,-4-2 0,5 1-127,-1-6 1,6 1 89,-6 0 0,6-1-71,-6 1 1,8-1 106,-3 1 1,4-2 22,1-3 1,-4 3 116,-1-4 0,1 3-28,4-3 1,5 3-141,1-8 1,1 6 56,-2-5 1,-1 1-301,6-1 0,-5-3 137,5 3 0,-6-2 233,1 2 1,-1-4-90,1 4 0,-3 1 74,3-1 0,-2 2 314,-3-3 1,0-1-170,1 7 1,-1-7-203,1 2 0,-3 2 74,-2-3 1,3 1-255,-4-5 1,-1 5 84,1 0 0,-6 6-298,2-1 1,-4 4 162,-1 6 1,0-4-229,-1 4 0,-1 2-81,-3 3 1,2 2-292,-7 3 1,4-1-289,-4 0 0,5 1 442,-5-1 1,0 5-630,-5 0 1182,0 7 0,6-3 0,3 6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1:12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118 397 8036,'0'-23'2272,"0"2"-2062,0 6 115,0 7-257,0 2 18,0 25 0,-1-6-22,-4 17 0,3-4-191,-3 3 1,-1 1 126,1-1 0,-5 2-27,5 3 0,0-1 16,5 6 0,-1-5 234,-4 6 1,3-1-88,-3 5 1,4 5 21,1 0 1,0 6-58,0-1 1,0 8 3,0 2 1,0 0 47,0-5 1,0 8-18,0 6 1,0 5 116,0 6 1,0 1 107,0-7 1,4 9-405,1 1 0,2 0 86,-2 5 0,-2-8-53,7-2 1,-5 2 63,5 8 0,-2-3-87,2 3 1,3-3 68,-4-2 1,0 7-37,0 3 1,0 2-141,0-2 0,-3-48 0,0 1 168,-1 47 1,-2-47-1,0 1 95,0 2 1,-1 0 0,-1-2 0,0 0-52,1 2 1,1 0 0,0 1-1,0-1 22,0 0 1,-1 0 0,1 1 0,-1 1-57,-2 1 1,0-1 0,0-3-1,0 0-54,0 3 1,0 1-1,0-1 1,0 0 87,0 1 0,0-1 1,0 3-1,0 0-11,0 2 0,0 0 0,0-1 0,0-1-95,0 3 0,0-1 1,0-1-1,0-1 39,0 0 0,0 0 1,-1 0-1,0 1 13,-1 1 0,-1 0 0,3-3 0,-1-1 1,-1 2 1,-1-1 0,0-3 0,-1 0-58,2 1 0,-1 0 0,0-2 1,0 0 13,0 3 0,1-1 0,1-2 0,0 0 7,-1 2 0,0 0 0,-2-2 1,1-1 16,0 0 1,1 1-1,-1 2 1,1-1 2,2 2 0,0-1 0,-2-1 1,-1 0 65,1-1 1,-1-1 0,1 0 0,-1-1-42,3-1 0,0 1 0,0-1 0,0 1-9,1-1 0,-2 1 1,1-2-1,-1 1 21,-4 47 0,3 1-297,-3-5 1,4 4 294,1-5 1,0 0-4,0-5 1,0 0-35,0 0 1,0-1-93,0-4 0,0-3 84,0-6 1,0 1 8,0 3 0,0-3-41,0 4 1,0-6 44,0-4 0,0 1 33,0-6 0,0 4-9,0-4 0,0 5 9,0-6 1,-2 3 33,-3-3 0,4 3-17,-4 2 1,3-2 160,2-8 0,0 1 84,0 0 1,0 5-321,0-1 1,0 1 79,0-5 1,0-7 363,0-3 0,0 2-447,0-2 1,0-7 77,0-7 1,0 0-149,0 0 0,0-1 60,0-5 1,0 1 100,0-1 0,0-6-80,0-3 108,0 3 0,0-7-39,0 4 127,7-11-134,-6 4-9,6-11 13,-7 5-298,0-7-53,0 0-320,0-7 2,0 5 11,6-4 185,-4 6-111,4 0-57,-6 0-6157,0 0 6743,0-7 0,7-1 0,1-7 0</inkml:trace>
  <inkml:trace contextRef="#ctx0" brushRef="#br0" timeOffset="1656">324 11274 6599,'-8'-6'727,"1"4"-580,7-4 1,-1 6-13,-4 0 377,3 0-147,-4 0 176,6 0 445,0 0-860,6 0-211,2 0 0,7 0 13,0 0 1,4-2 81,1-3 0,6 3 47,-1-2 1,7 2 4,3 2 0,7 0-2,2 0 1,7-5 14,8 0 0,6 0 0,4 5 0,4-5-164,5 0 1,4-1 135,6 1 1,1 2-264,-1-7 1,0 7 351,0-2 0,0-3-27,0-2 1,1 2 102,-1-2 0,0 5-133,0-5 0,9 5-20,-46 0 1,1 0 0,46 1-49,-47-1 1,0 0 0,0 1-1,0 0 41,2-1 1,1 0 0,4-1-1,0 0-85,3 4 1,1-1 0,-1-1 0,0-1-181,-2 2 0,0 1 0,3-3 1,0 0 230,1 2 0,2 1 1,2-3-1,1 0 7,1 3 0,-1-1 1,-1-2-1,-1 1-3,-3 1 1,1 1 0,-1-3-1,0 0 21,0 2 1,1 1 0,3-1 0,0 1 6,-3 2 0,-1 0 0,2-2 0,-1-1-69,-2 1 0,-1-1 0,-1 1 0,1-1 49,2 3 1,1 0 0,1-2 0,-1-1-21,0 1 1,0 0 0,2-1 0,0 1-1,-7 1 1,-1 2 0,6-1 0,0 0-4,-1 0 1,1 0 0,5-2 0,1-1-19,-1 0 0,-1 1 0,3-1 1,0 1 0,-4 2 0,-1 0 0,3 0 0,0 0 9,5 0 1,-1 0 0,3 0 0,-1 0-4,-2 0 1,1 0 0,-2 0 0,-1 0 28,-4 0 1,-1 0-1,0 0 1,0 0-20,0 0 0,0 0 0,3 0 1,0 0 48,-1 0 0,1 0 0,-1 0 1,1 0-44,-3 0 0,0 0 0,1 2 0,0 1-6,1-1 1,1 1 0,3 0-1,0-1 2,1-2 0,1 0 1,-1 2-1,-1 1-268,-3-1 1,0 0 0,3 3 0,1 0 261,2-2 1,2-1 0,4 3 0,0 0-9,-3-3 1,0 1 0,2 2 0,-1 0-10,-3-3 1,0 1 0,0 2 0,1 1 19,1-1 0,1 0 0,6-1 0,0 0 41,-2 1 0,0 0 1,5-3-1,1 1-40,-3 2 0,-1-1 1,2-1-1,1-1 3,0 3 0,0 0 1,2 0-1,-2 0 36,-2 2 1,0 1 0,-1-3 0,0-1 62,-9 1 0,0 0 1,3 0-1,2 0-37,0 2 1,-1 1-1,-2-1 1,0-1-9,0-1 1,0 0 0,-2 1 0,-1 1 33,-2-2 0,1-1 0,-1 3 0,1 0-24,0 0 1,-1 0 0,-7-2 0,0 0-81,-4 0 1,-2 0 0,0-1 0,0 0 62,-4 1 0,0 0 0,-1 1 0,0-1 20,-1-2 0,-1-1 1,44 5-11,-9-2 1,-8-4-16,-11 4 0,1-3 340,-6-2 1,-2 0-482,-8 0 0,-5 0 605,-10 0 0,-3 0-473,-7 0 1,-1 0 817,-4 0-833,4 0 0,-12 0 629,4 0-660,-4 0 79,-7 0-73,4 0-9,-12 0-1,6 0-24,-7 0-3600,0 0 3248,-7 0 0,-1-5 112,-7 0 0,1-2 21,-1 3 1,0 0 198,1-6 1,-1 6-84,0-6 0,-1 2 195,-4-2 1,4-3-79,-4 3 1,4 2 33,1-2 1,1 2-47,-1-2 1,0-1 167,0 6 1,1-7 29,-1 2 0,5 4-16,0 1 1,6-2 26,-6 3 1,5-6 9,-5 5 104,7 0-88,-4 5-103,7 0 113,0 0-364,7 0-7,-6 0 177,6 0-112,0 0 89,1 6 0,5-2-26,-3 6 24,3-7 3,-5 10 1,5-10 17,-3 7 1,-2-7 2,-3 2 0,-2 2-11,7-2 0,-7 1 3,2-1-269,3-3 253,-6 11 1,9-10-111,-6 7 1,0-5 99,-5 4 0,0-4-18,0 5-14,0 0 1,0 5-11,0-1 0,0-4-246,0 0 215,0 0-302,0 4 277,-7 1 0,4-2-481,-7-3 251,1 3 1,-6-6-46,0 2 0,0 4 67,1-3 1,-1 3-154,0 2 0,-4-4 15,-1 4 1,-6-3-64,2 7 521,-4 4 0,-2 0 0,1 6 0</inkml:trace>
  <inkml:trace contextRef="#ctx0" brushRef="#br0" timeOffset="2977">15 397 8040,'0'-8'1106,"0"0"-872,0 3 52,0 3-433,0-4-365,0 6 449,0-7 1,0 4-209,0-7 22,0 7-39,0-10 326,0 5 3,0-7 0,-4 0 61,-1 0 0,0 1-97,5-1 1,1 0 229,4 1 0,-3-3-103,3-2 0,3 2 111,2-2 0,-2 2-132,2 3 0,0-6-13,4 1-43,1-1 0,0 7-126,-1 3 0,-4-1 52,0 6 1,0-2 69,4 2 0,-4 4-151,0-4 1,-5 3 118,5 2 1,-5 2-1,4 3 1,-4-2 31,5 7 0,-5-5 15,5 4 0,-7 1-3,2 5 0,2 0 11,-3-1 1,1-4-65,-5 0 0,5 5 33,0 4 0,0 1-39,-5-5 1,5-1 36,0 1 1,1 5-58,-1-1 0,-3 2 9,3-1 1,1-2-10,-1 6 1,5-1 7,-5 2 0,5 1-7,-5-6 1,4 6 183,-4-2 1,5-3-98,-5-1 1,5-4 86,-5-1 1,1 0-68,-1-1 1,-3-4-77,3 0 1,1-5-165,-1 5-436,0-7-17,-5 4-656,0-7 1257,0 0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1:20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30 338 8089,'0'-15'311,"0"1"-292,0-1 1,0 0 1241,0 1-771,0-1 0,0 5-123,0 0 0,-5 5-284,0-4 0,0 4 231,5-5-454,0 7 145,-6-10 1,4 9-135,-3-5 107,4 5 1,1-4 132,0 3 0,0 2-5,0-7 0,0 5-99,0-5 1,0 6 154,0-6-145,0 7 0,1-9 108,4 7-14,-3-6-76,11 9 0,-5-4-105,7 6 1,-6 0-38,1 0 1,0 0 75,5 0 1,-1 6 12,1 4 1,0 8 14,0 1 1,4 3 64,1-3 0,-1 4-31,-4 7 0,0-1 10,-1 0 0,1 1 21,0-1 1,0-1 106,-1-4 0,1 9-148,0-4 1,-1-1-13,1-3 0,-5-1-158,0 6 0,-1-6 59,6 1 0,-2-6-213,-3 6 0,1-6-47,-6 6 0,7-7-150,-2 1 1,-4-2 97,-1-3 1,2 1-536,-3 0-476,1 0 1413,-5-7 0,7-2 0,1-6 0</inkml:trace>
  <inkml:trace contextRef="#ctx0" brushRef="#br0" timeOffset="304">544 74 8017,'7'-15'371,"-4"0"47,7 0 1,-7 6 1084,2-1-498,-3 7-928,-2-4 1,0 9 23,0 3 0,-2 4 387,-3 11 1,-3 5-109,-7 9 1,1-3-137,-1 3 0,2 4-71,3 1 1,-3 2-153,3-2 1,-3 3 116,-1-2 1,-1 4-174,0 5 1,0-4-176,1 4 1,-1-4 132,0-6 0,1 3-80,-1-3 0,0-4-5,1-6 1,-1-1-227,0-9 1,0 3 13,1-3 1,4-9-134,0 0 1,5-2-355,-5-3-6,7 0 260,-3-5 1,6-2-208,0-3 814,0 4 0,0-19 0,0 4 0</inkml:trace>
  <inkml:trace contextRef="#ctx0" brushRef="#br0" timeOffset="558">794 691 8251,'10'0'2563,"0"0"-2553,-7 0 1,5 0 10,-3 0 144,-3 6 1,4 3 149,-6 5 0,0 8-28,0 2 1,0 4-175,0 1 1,0 2 98,0 4 1,5 1-175,0 3 1,5 3-40,-5-3 1,5-3-968,-5-1 1,4-6 967,-4-5 0,7 4 0,-4-5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24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1000 251 8584,'15'-21'0,"-2"4"0,-4-2-957,5 2 644,-13 3 0,11-1-80,-7 0 779,6 0-181,-9 7 0,6-5 37,-3 3-164,-4-3-31,6 5 0,-7-5 386,0 3-32,0 4-303,0-7 243,6 11 31,-4-4-188,5-1-327,-7 5 386,0-4 8,0 6-604,0 0 253,0 6 1,-2 4 63,-3 10 118,3 3-41,-4 6 0,1 2-136,0 3 80,0 4 58,-1 6-223,4 0 188,-5 0 0,6 5 1,-4 0-252,3 7 260,-4-11 1,6 13 23,0-4-244,0-4 87,0 1 0,0-12-271,0 0-22,0-6 363,0 3 0,0-8-621,0-4 279,0-3 101,0-6 0,0-5 287,0 0 0,0-7 0,0 10 0,0-5 0</inkml:trace>
  <inkml:trace contextRef="#ctx0" brushRef="#br0" timeOffset="535">2308 1265 8506,'39'0'-844,"1"0"580,-8 0 0,2 0-52,-9 0 1778,-4 7-884,-6-6 0,-9 12-546,-6-3-65,-6 3 88,-15 2 0,-10-5-99,-13-1-95,-14-5 48,-9 9 1,-14-12 243,-7 4 0,-7 2-133,44-5 1,-1 1 0,0-1-1,-1 1-288,0-3 0,-1 0 0,-2 0 0,1 0 151,-4 0 1,0 0-870,-3 0 1,0 0 985,2 0 0,1 0 0,-6 0 0,1 0 62,2 0 0,1 0-47,0 0 1,0 0-8,5 0 0,1 0 0,-1 0 1,1 0-509,-43 0 536,6 0 2,19 0 227,6 6-84,1-4 0,11 9-66,6-6-24,6 7 262,20-11 0,2 11-220,6-8 1780,1 1-1847,6-5 1,-1 2 1485,5 3-1226,2-3-224,-5 4-195,7-6 155,0 0-216,0 7 275,0-6-383,0 6 132,0-7 0,0 1-121,0 4 231,0-3-10,0 4 0,0-6-587,0 0 0,7 7 1,1 1-1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1:22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147 248 7917,'-10'-13'283,"1"4"54,5-5-216,-9 6 308,12 0-195,-12 2 184,11-1-170,-11 5-91,11-11 0,-6 12 179,3-4-350,4-3 0,-11 4 108,7-5 1,-1 5-75,1-1 58,3-3 1,-9 5 29,6-7 6,0 7-74,-2-10 0,6 10 13,-4-7 2,3 7-282,2-4 211,0 7-306,0 0 211,7 0 0,1 2 23,7 3 0,-1-2 125,1 7 0,1-1-8,4 6 1,-4 0-6,4 0 0,-2 1 148,1 3 0,-2-2-156,2 2 0,-1 4 28,2 2 1,-4-2-44,4 1 0,-2 1-1,1 4 0,-2 0 47,2 1 0,-2-1-20,-3 1 1,-1 2-166,-3-2 0,3 2 68,-3-7 0,-2-2-19,2 1 0,-5-4 10,5 4 1,-7-6-120,2 2 0,1 1-83,-1-1 1,0-1 128,-5-4 0,5 0-161,0-1 0,0-4 32,-5 0 1,2-7-530,3 2 68,-4-3 742,6-2 0,-7-13 0,0-4 0</inkml:trace>
  <inkml:trace contextRef="#ctx0" brushRef="#br0" timeOffset="375">368 43 8109,'0'-10'-7,"0"0"785,6 7-177,-4-10-316,4 11 0,-6-3-141,0 10 1,0-2 209,0 7 0,-1 5-135,-4 4 0,-2 3 116,-2-3 0,-5 4-151,5 7 1,-4-1-143,-2 0 0,0 1 109,1-1 1,-1 1-84,0-1 1,-4 2-83,-1 3 0,0-3 73,6 4 1,-1 0-106,0 0 1,1-1 106,-1-5 1,0 1-173,0-1 0,6-4 27,-1-1 1,2-4 40,-2 4 0,-2-11-74,8 2-77,-1-3 1,5-3-429,0 1 206,0-7 91,0 4 1,0-9 37,0-3 0,0 2-332,0-7 0,6 1-39,4-6 0,10-1 658,4-4 0,4-3 0,1-6 0</inkml:trace>
  <inkml:trace contextRef="#ctx0" brushRef="#br0" timeOffset="1364">544 616 7982,'8'15'46,"-1"-7"1,-6 0 164,4-3 114,-3-4 56,4 6-173,-6-7 652,0 0-718,0-7 0,0 4 162,0-7 31,0 7-194,0-10 0,0 10 187,0-7-269,0 7 237,0-10-342,0 11 1,2-6 37,3 3-484,-3 3 126,4-4-95,-6 6 289,0 0 1,5 1 188,0 4 0,0-1-92,-5 5-1,0-4 296,0 5-198,0 0 0,5 5 94,0-1 1,0-4-102,-5 0 1,0 0-1,0 4 1,0 1-31,0 0 2,0-1 0,0 1 6,0 0 1,0-5-9,0-1 1,0-4 29,0 5 0,0-5 51,0 5 0,0-5 9,0 5 1,-2-7-42,-3 2 18,3-4-58,-4 6 1,4-5 36,-3 2-86,4 5 74,-12-8 1,11 7-39,-3-3 18,-3-3 1,6 6-17,-3-3 10,-3-3 5,7 11 30,-12-12 0,9 11 2,-6-7 1,7 1 28,-2-1 1,2-3-47,-2 3 0,4-2 43,-4 2-16,-4-4-7,8 12 0,-7-9-10,3 6-1,3-7-24,-4 10-9,-1-11 0,4 6-6,-7-3 29,7-4 230,-4 6-214,1-7 103,4 0-134,-5 6 1,6-4-2,-4 3 14,3-4-30,-4-1-48,6 0 85,0 0-161,0-6 125,0 4-197,0-4 180,0 6 1,1-5-47,4 0 61,-3 0 14,4 5 0,-4 0 86,3 0-105,-3 0 1,6 0 106,-3 0 1,-2 0-86,7 0 0,-5 0 140,4 0 0,1 0-66,5 0 0,-5 0 96,0 0 1,1 0-54,9 0 1,-4 0-58,4 0 1,1 2 147,-2 3 1,8-4-117,-3 4 0,-1-3 44,1-2 0,1 5-25,4 0 0,1-1-207,-1-4 0,0 0-203,1 0 1,-6-4-275,1-1 0,-1-5-710,6 5 1287,-7-6 0,4 2 0,-4-5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1:54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442 545 8776,'8'0'2924,"-1"0"-2494,-7 0-186,0 0 1,-7 0 104,-3 0-347,-3-7 57,-8 5 0,3-4 348,-7 6-663,1 0 237,1 0 0,-5 0-466,4 0 373,3 6 0,-7-2-184,3 6 1,-1-6 109,2 6 1,1-5 33,3 5 0,4-5 30,-4 5-70,4-1 0,3 1 30,3 0 1,-1-5-461,6 5-21,0-7-446,5 4 71,0-7 1018,0 0 0,6 0 0,3 0 0</inkml:trace>
  <inkml:trace contextRef="#ctx0" brushRef="#br0" timeOffset="421">515 398 8013,'5'-10'0,"0"0"-238,7 0 0,-11 0 372,4 1 1003,3-1-842,-6-5 1,9 0-105,-6 1 1,0 4-109,-5 0 0,0 5 93,0-5 0,0 6 536,0-6-238,0 7-98,0-4 126,0 0-783,0 6 116,0-6 148,0 14 0,0 1 131,0 7 0,0 4-38,0 1 1,0 6-98,0-1 1,0 2 14,0 3 1,0-1-66,0 0 0,0 2 82,0 4 1,2-4-3,3 3 0,-4-3-5,4-1 1,-3-1-128,-2 0 0,5-1-40,0-3 0,0 1 67,-5-7 0,4 1-819,1-5 299,0-1-711,-5 1 768,0-7 1,2-1-444,3-7 1002,-4 0 0,6-7 0,-7-1 0</inkml:trace>
  <inkml:trace contextRef="#ctx0" brushRef="#br0" timeOffset="624">765 750 8013,'15'0'579,"-5"0"-337,0 0 1,-7 2 514,2 3-484,3-3 1,-5 4 915,7-6-373,-7 0-451,4 0-157,-7 0-926,0 0 1,-7-6 0,-1-3 0</inkml:trace>
  <inkml:trace contextRef="#ctx0" brushRef="#br0" timeOffset="1104">971 280 8047,'15'0'0,"-7"0"460,5-6 0,-7 2 231,4-6 49,-3 7-362,-1-3 1,-4 4 343,3-3 50,-3 4-425,4-6-410,-4 7 146,4 0-627,-6 0 389,0 0 126,-6 0 1,-1 2-59,-3 3 1,-3-2-67,3 7 0,2-1-141,-1 6 0,0 0-337,0-1 374,-5 1 0,8 0 281,-4 0 0,2-1-59,3 1 1,3-5 155,-2 0-112,2-1 1,2 6 11,0 0 0,0-5 90,0-1 0,2-4-104,2 5 1,5-5 143,5 5 1,1-5-87,0 4 1,4-4 93,1 5 0,4-7-63,-4 2 1,5 2 123,-6-2 1,6 5-169,-6-6 1,1 6 33,-5-5 0,-1 5-305,1-5 0,-5 6 99,0-1 1,-6-2-65,6 2 1,-7 0-130,2 5 0,-3-1-152,-2 1 1,-2 0 39,-3-1 1,-3 1-122,-6 0 1,-1-2-519,0-3 1064,-6-4 0,-2-6 0,-6 0 0</inkml:trace>
  <inkml:trace contextRef="#ctx0" brushRef="#br0" timeOffset="1274">942 162 8047,'22'-22'0,"5"0"852,-8 8 1,6 4-144,-6 0 0,7 2-79,-1-2 0,-2 2-352,1 3 1,-6 3-233,2-2 0,1 2-1383,-1 2 1109,-1 0 0,-4 0-843,0 0 0,-1-2 1071,1-3 0,-7-9 0,-1-9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1:56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1 236 8020,'0'-10'528,"0"0"886,0 7-564,0-10-393,6 11-607,-4-5 202,4 7 0,-6 7 48,0 3 0,0 4 51,0 6 0,0 3-148,0 6 1,0 2 111,0 4 0,0-3-38,0 8 0,0-1-289,0 5 0,0 0 123,0 0 1,0-5-445,0 0 0,0-4 280,0 4 1,0-6-520,0 1 0,0-10 307,0-4 1,2-4-533,3-1 997,3-7 0,7-1 0,-1-7 0</inkml:trace>
  <inkml:trace contextRef="#ctx0" brushRef="#br0" timeOffset="191">206 662 7933,'9'6'1284,"-1"-4"-839,-3 3 0,-2-3 1033,7-2-994,-7 0 1,5 0-717,-3 0-1,-3 6 68,4-4 0,-1 6-1814,0-3 1586,0-4 0,-7 6-1319,-3-7 1712,4 0 0,-12-7 0,4-1 0</inkml:trace>
  <inkml:trace contextRef="#ctx0" brushRef="#br0" timeOffset="633">471 191 8056,'15'-6'0,"-1"-2"0,1-5 0,0 3 1352,-7-3-245,5 5-274,-11-7-225,4 7-28,1-5-512,-6 11-92,6-4 0,-9 6-146,-3 0 1,2 6-33,-7 4 1,0 3 156,-4 2 0,2-1-143,-2 1 0,7 0-23,-8-1 0,4 1-183,-4 0 0,2 0 84,3-1 1,-3 1 164,4 0 1,0-6 80,0 1 293,5 0-17,-2 5 1,6-1-88,0 1 0,6-7 10,4-3 1,8 2-37,2-2 1,6 4 128,-2-4 1,6 0-116,4-5 0,-3 5 3,3 0 1,2 5-9,-1-5 0,-6 1-4,-5-1 1,-4 2-125,5 3 0,-12 1 166,1-6-272,-9 6 0,2-3 58,-7 7 1,-7-2-150,-3-3 0,-4 1-204,-6-6 1,2 5-254,-6-5 0,-1 0 89,-4-5 1,4 0-956,1 0 1540,-1-13 0,-4 3 0,-1-11 0</inkml:trace>
  <inkml:trace contextRef="#ctx0" brushRef="#br0" timeOffset="763">589 89 8056,'19'-15'0,"1"0"0,-1 5 876,-4 1 1,5 0-308,-1 0 0,1 2-391,-5 7 1,-1-5-139,1 0 0,0 0-416,-1 5 376,1 0 0,0 0 0,-1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02.2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221 162 7829,'-8'-6'-1686,"-5"4"1871,4-11-103,1 11-17,-5-4 190,12-1-134,-12 6 190,11-12 0,-6 9-122,3-5 0,3 4 104,-3-5 0,4 5-89,1-5 1,-5 5 437,0-5-140,0 1-149,5-6 0,0 5 194,0 0-114,0 7-234,0-3-368,0 6 0,0 1 94,0 4 1,0 3 206,0 7 0,0 6-156,0 4 1,0-2 95,0 1 0,0 1-123,0 4 1,-5 2-24,0 3 0,-5-3-111,5 4 0,-1-9-2,1-2 1,2 1 70,-7 4 0,5-6-552,-5-3 0,5-4 229,-4-1 0,4-6-866,-5 1 1305,0 0 0,2-2 0,1-1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02.8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148 148 8333,'0'-10'701,"0"0"0,0 5-371,0-5 0,-2 5 18,-3-4-139,3 5 1,-4-4 83,6 3-36,0 4 1,-2-6-218,-3 7-19,4 0-52,-6 7 1,2 1-9,0 6 1,0 3-49,5 2 1,0-2 27,0 2 1,0 3 46,0-3 0,0 6-85,0-6 0,7 6 76,3-6 0,-2 1-165,2-5 1,4-1 41,6 1 0,6 0-110,-1-1 1,2-4 124,3 0 0,1-7 70,3 2 1,-3-5 30,4-5 1,-6-3 143,-5-7 0,3-1-45,-8-4 0,1 3-71,-6-8 0,-5 2 142,-4-1 1,-4-6-136,-1 1 0,-3-1-172,-7-4 1,-6 8 121,-14 2 0,-6 4-176,-3-5 1,-3 9-29,-2 1 0,4 2 39,1 8 0,0 1-120,-5 4 1,6 1-72,4 4 0,5 8 399,4 7 0,-3 12 0,6-1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05.0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383 206 8255,'-8'0'875,"-6"0"1,8-2-665,-4-2 0,2 2 180,3-3-351,-3 3 0,-7 1 152,0-4 1,1 3-240,-1-3 1,-5 4 124,1 1 0,-2 0-220,1 0 0,2 0-126,-6 0 0,4 0-154,-4 0 1,6 0 42,-2 0 0,4 0-248,1 0 0,5 0-300,0 0 927,7 0 0,-3 6 0,6 2 0</inkml:trace>
  <inkml:trace contextRef="#ctx0" brushRef="#br0" timeOffset="268">530 74 10693,'0'10'338,"0"-1"0,0-4-264,0 5 1,0 0-175,0 5 1,0-1 91,0 1 1,0 0-174,0-1 0,0 6-261,0 0 0,0-1 206,0-4 0,1 4-179,4 1 0,-2 0-110,7-6 525,-6 1 0,15 0 0,-3-1 0</inkml:trace>
  <inkml:trace contextRef="#ctx0" brushRef="#br0" timeOffset="614">868 559 8116,'8'0'1586,"-2"-7"-309,-6 6-882,7-6-248,-5 7-477,4 0-31,-6 0-143,0 0 1,-6 0-1,-3 0 1</inkml:trace>
  <inkml:trace contextRef="#ctx0" brushRef="#br0" timeOffset="1040">1029 162 8392,'10'-10'339,"0"0"1,-7 5 230,2-4 349,-3 5-199,-2-9-668,0 12 269,0-6-419,0 7 1,0 7 21,0 3 1,-5 3 24,0 1 1,-1 1-50,1 0 0,1-1 93,-5 1 0,5-5-191,-1 0 1,-1-1 70,1 6-155,0 0 135,-1 0-271,4-1 397,-5 1 0,7-5-14,0 0 0,7-7-11,3 2 0,3-2-17,1 2 1,8-3 109,2 2 1,4-2-83,1-2 0,2 2 130,4 3 0,-4-4-20,3 4 0,-3-2 118,-2 2 1,-6-1-95,-3 5 1,1-4 93,-1 5 0,-6-5-173,-4 5 1,-7-5 59,2 4 1,-3-4-137,-2 5 0,-2-5 70,-3 5 0,2-5-250,-7 5 0,1-2-23,-6 2 1,-5-2 6,1-3 1,-7-4-425,1 4 0,-3-3 676,-1-2 0,-7 0 0,-2 0 0</inkml:trace>
  <inkml:trace contextRef="#ctx0" brushRef="#br0" timeOffset="1212">1044 89 8223,'15'-7'334,"0"-3"1,-1-1-37,1 1 1,0-1 184,-1 6 0,1 0-147,0 5 0,-1-2-266,1-3 0,0 4 108,0-4 1,1 3-129,3 2 1,-2 0-683,2 0 1,-2 0 430,-3 0 0,1 0 201,0 0 0,6-7 0,2-1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07.3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8163,'8'-7'0,"0"6"468,-3-4-163,-3-3 1,4 4 275,-6-5-297,7 5-348,-5-2 172,4 6-206,-6 0 1,0 6 42,0 4 1,0 3 144,0 2 1,0 1-208,0 4 1,0-4 28,0 4 1,0 1-151,0-1 0,-1-1 2,-4-4 1,3 0-222,-3-1 259,3 1 198,2 0 0,-6 6 0,-2 2 0</inkml:trace>
  <inkml:trace contextRef="#ctx0" brushRef="#br0" timeOffset="213">323 339 8292,'9'-2'-68,"-4"-3"1663,3 4-1037,-7-6 1,7 7-1018,-3 0 269,-3 0-1082,5 0 147,-7 0 1125,0 0 0,0 0 0</inkml:trace>
  <inkml:trace contextRef="#ctx0" brushRef="#br0" timeOffset="617">632 104 8202,'15'0'-44,"0"0"1,-1 0 1202,-6 0-269,5 0-1076,-11 0 110,5 0 127,-7 0 1,-2 1 36,-3 4-192,-3 3 1,-7 7 99,1 0 1,0-1-176,5 1 1,-4 0-60,3 0 1,2-1 63,-2 1 0,2-5-12,-2 0 0,2-6 55,3 6 231,3-7-35,-4 11-63,6-13 1,1 6-1,4-7 1,-2 0 112,7 0 1,5 0-29,5 0 0,1 0 7,-2 0 1,-1 0 6,7 0 0,-7 0-55,1 0 1,-2 0-109,-3 0 1,1 1 120,0 4-423,-7-3 143,5 11 58,-11-5 0,3 5 8,-10-3 1,-2-2-174,-3-3 0,-8-3-466,4 3 794,-4-4 0,-3-1 0,-2 0 0</inkml:trace>
  <inkml:trace contextRef="#ctx0" brushRef="#br0" timeOffset="816">617 162 8202,'10'-6'-354,"0"-4"1,-5 2 507,5-2 633,0 7 1,4-9-272,1 8 1,0-1-221,-1 5 0,6 0-15,0 0 0,1 0-7,-2 0 0,3 0-265,2 0 1,2-2-148,-6-3 0,4 3-164,-4-2 0,4 2-132,-4 2 1,5 0-1116,-6 0 1549,1 0 0,-6-7 0,1-1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17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15 5749,'-15'-15'0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27.661"/>
    </inkml:context>
    <inkml:brush xml:id="br0">
      <inkml:brushProperty name="width" value="0.34286" units="cm"/>
      <inkml:brushProperty name="height" value="0.34286" units="cm"/>
      <inkml:brushProperty name="color" value="#008C3A"/>
    </inkml:brush>
  </inkml:definitions>
  <inkml:trace contextRef="#ctx0" brushRef="#br0">1 30 6799,'8'-9'461,"-1"3"-341,-7 6-30,0-7 56,6 6 197,-4-6-191,11 7-36,-12 0-45,6 0 41,0 0 16,-6 0-4,12 0-88,-5 0 0,7 2-2,0 3 1,-1-2-21,1 7 0,0-5 36,0 4 0,4-4-90,1 5 1,1-5 69,-1 5 0,-2-2-5,6 2 0,-4 1 25,4-6 0,-4 7 0,4-3 0,1 3 3,4-2 1,1 1-15,-1-6 1,2 6 4,3-1 1,-3-2-1,4 2 1,-4-5 20,-2 5 1,0-5-25,1 5 1,-1-6-5,1 6 0,-6-5-13,1 5 0,1-5-2,8 5 0,-3-5 14,3 4 1,-3-4 1,-1 5 0,4-5-10,0 5 1,1-5 1,-6 4 1,5-4-64,1 5 1,-1-2 34,-5 2 1,2 2-8,4-8 0,-4 6 33,3-5 1,-1 5-3,1-5 1,-3 5 30,3-5 0,2 6-38,-1-1 0,1-2-3,-2 2 1,-3-5 7,3 4 0,-3-4-23,-1 5 1,-1-2 9,0 2 0,1 3-3,-1-3 1,1-2 3,-1 2-15,7 0 0,5 4 42,3 1 0,-2-2-27,-7-3 1,1 3 92,3-3 1,2 3-85,-7 2 1,7-6 47,-2 1 1,3 0-28,2 5 0,1-1 5,-1 1 0,0 0-10,0-1 1,3 0-9,-3-5 1,4 4-8,-9-3 1,3 3 18,2 2 1,0-2-58,1-3 0,-6 3 43,0-3 0,-1 1-20,1-1 1,3 3 13,-3-3 1,-1-2-39,1 2 1,-6-2 24,1 2 1,4 3-8,1-3 1,-2 1-28,3-1 0,-6 3 37,5-3 1,0 3-38,5 1 0,2 1 34,3 0 1,-3 0 0,3-1 0,-3 1-12,-2 0 1,0-1 2,0 1 1,0 0 67,0-1 0,3 0-62,-2-5 0,0 4 45,-10-3 0,4 2-35,-5-3 0,5 4-19,-4-3 1,1-2 5,-2 2 1,-3-2-6,3 2 1,4 3-22,1-3 0,-2 3-5,3 2 0,-1-5 11,5-1 0,-5 1 13,0 5 0,-1-2-32,1-3 1,4 3 23,-4-3 0,-2 1 10,3-1 1,-3 3-11,2-3 0,4-2 15,-4 2 1,2 0-3,-2 4 1,3-4 3,-2 0 0,-3 0-3,2 4 0,-1-1 1,1-3 0,2 3-75,-7-3 1,7 3 65,-2 2 0,2 0 2,-2-1 0,4 1-7,-4 0 0,3-1-23,3 1 0,-3-5 30,-3 0 1,4-1-3,-4 6 1,-2 0 4,3 0 0,-3-6 5,2 1 0,4 0-9,-4 5 0,4-1-1,1 1 0,0 0-13,0-1 0,0 1 12,0 0 0,2 1 12,3 4 1,-8-6-7,3 1 1,-3 0-3,3-5 1,0 3 0,0 1 1,0 1 1,0 0 0,-5-1 4,0 1 0,6 0-6,4 0 0,-5-2 3,-5-4 1,0 5-4,5-5 0,3 8 0,-2-3 1,2 4-1,-8-8 0,5 8 1,5 2 0,2-1-8,3-4 0,-2 1-1,-3 4 1,-3-4-9,3 4 0,1 1 13,-1-1 1,2-1 5,-2-4 0,-3 0-7,3-1 0,1 1 3,-1 0 0,5 4 0,-5 1 0,5 0 0,-5-6 0,5 6 3,-5-1 1,7 3-2,-3-3 1,0-1-56,1 7 1,3-6 50,2 6 0,3-6-5,-8 6 0,3-5-1,1 4 0,6-4 6,0 4 0,1-4-140,-1 4 0,3-1 144,6 2 1,1 2-5,-1-2 1,1 4 2,-1 6 1,6-4 13,-1 3 0,1-3-10,-6-2 0,-1 1 52,-4-1 0,4-1-51,-3-4 0,1 4 15,-1-3 1,3 1-17,-4-2 0,-1 4 1,2-3 0,3 2 21,1 3 0,2-6 2,-11 1 0,6-1-75,-1 6 1,1-1 57,-1 0 0,2 1-165,-2-1 0,3-3 87,1 4 1,1-4-29,-1 8 0,-4-8 100,0-1 1,-1-1 0,6 6 0,-7-6 19,-4 1 0,-2-6 135,-2 6 1,1-6-109,4 6 1,-4-6-28,4 6 0,1-5-7,-1 4 0,1-4 25,-1 4 0,-4-1-87,4 2 0,1 2 25,-1-2 0,3 3-115,2 1 0,-7-5 121,6 1 0,-1-2-6,-3 1 1,1 4 192,-1-3 1,-4-4-113,4-2 0,-8 3 51,-3-3 1,1 2-79,5-1 0,-5-4 28,0 4 0,-5-2-47,5 2 0,-5-2-6,5 6 1,-7-6 11,2 2 1,-3-4-10,-2-1 1,-5-1 291,0 1 1,-6-2-230,1-3 1,-3 3-45,-1-3 1,-2-2 19,-4 2 0,-1-5-10,-4 4 5,-9-5 0,15 4 42,-11-3-103,-2-4-44,1 6-130,-5-7 220,0 6-179,-1-4 143,-1 5-351,-4-7-458,5 6 1,-21 2 0,-2 7-1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6.55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1 162 8156,'13'-36'0,"-3"-3"1980,3 3-569,-11 7-1024,4 14-1036,-6 8 452,0 27 0,0-7 244,0 16 1,-5-7-1145,0 2 0,0-4 1097,5 4 0,0 1 0,0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0.91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1 177 18795,'8'-15'-4924,"0"-4"3018,-3-1 2071,-4 0 0,6 6 112,-7-1 1,5 5-71,0 0 221,0 1-51,-5-6-988,0 7 795,0-5-245,0 11-27,0-5 290,0 7 1,0 2-906,0 3 263,0 3 320,0 13 0,0 2 200,0 7 0,0-1 50,0 0-318,0 7 76,0 2 1,0 6 90,0 0 0,0 0-9,0 0 0,0 2-266,0 3 358,0-3-434,0 11 603,0-11-216,0 4 1,0-7-104,0-4 1,0 2-168,0-7 0,0 0 55,0-4 0,-5-7-166,0-4 0,0 2-344,5-1 300,0-7 63,0 0-117,0-11-1,0 4 654,0-6 0,6-6 1,3-2-1</inkml:trace>
  <inkml:trace contextRef="#ctx0" brushRef="#br0" timeOffset="712">574 412 13594,'5'-23'-3296,"0"4"3227,0 2 0,-4 4 152,4 3 1,-3 2 300,3 3-13,-4 4-477,-1-6 1,0 9-170,0 3 1,-5 3-165,0 7 317,1-1 202,-3 1 0,5 6 7,-3 4-348,4 2 191,1 3 0,-5-1-156,0 1 135,0-8 4,5 6 1,0-5-318,0 7-1,0-8 275,0 6 0,0-10-235,0 7 1,0-7 105,0 1-229,0-2 501,0-3 1,0 1-1,0 0 1</inkml:trace>
  <inkml:trace contextRef="#ctx0" brushRef="#br0" timeOffset="890">486 662 13118,'0'-15'-1865,"0"1"1320,6-1 322,-4 0-43,11 7 853,-12-5-461,6 11 269,-7-4-863,0 6 1026,0 0-218,7 0-475,-6 0 0,12 1 23,-3 4 1,3-1-11,2 5 0,1-5-89,4 0 231,3 5 0,6-1 1,0 7-1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6.894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0 163 9238,'13'-32'3276,"-3"-2"-2508,3 10-1967,-11-11 309,4 19-274,-6 1-1006,0 9 2170,-13 25 0,3-1 0,-11 18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7.18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1 161 8165,'50'-28'0,"-6"-4"2333,-8-4-602,-5 6-773,-8 9-741,5 13 1,-12 3 208,4 10-1240,-10-4 518,3 13-1716,-5-6 1420,6 13 0,1-5 185,0 4 407,6-4 0,2 5 0,6 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7.46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0 118 9266,'33'-35'3276,"-4"1"-2008,-2 6-1778,-19 14-155,-2 7-1692,-6 7 468,0 13 1889,0-3 0,0 24 0,0-3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7.715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38 8350,'14'-15'1190,"1"1"-1547,-7 5-105,5 23 1,-11 8 22,3 18-159,-4-4 180,-7-7 418,4 0 0,-11 1 0,5-1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8.020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15 177 7950,'7'-36'2753,"-6"0"-1282,4-3-665,-3 10-358,-2 7-1909,0 14-1233,0 2 1722,-7 19 545,6-4 427,-12 13 0,11-14 0,-4-2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8.29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30 133 7960,'14'-28'0,"-4"0"1490,0-6 1786,-7 6-2758,4 20-1928,-7 1 860,-13 33 0,3-12-1560,-10 15 2110,11-9 0,-4 1 0,4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8.69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15 74 9843,'28'-17'1972,"-4"-2"-287,4 3-1867,-18 1 119,3 8-2906,-13 7 2164,-13 13 0,3-8-449,-10 10 1254,-2 3 0,-1-2 0,-7 6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9.00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103 89 7972,'15'-22'0,"0"0"1785,-1-1-892,-5 8-1640,-3 8 0,-24 24 400,-6 2 0,-7 6 347,1-5 0,1-4 0,-1 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9.43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30 147 7931,'23'-52'2172,"-7"13"-510,-6 9 317,-7 17-3618,4 0 1,-19 29 163,-3 4 1475,-2 9 0,-5-6 0,-1 7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42.852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0 147 8081,'2'-34'609,"3"0"-612,-3 0 1288,4 11-725,-6 8-3837,0 8 2464,-6 27 813,4-9 0,-5 24 0,7-12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3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1 148 6986,'0'-10'477,"0"0"-343,0 7-313,0-3 32,0 6 389,0-7 9,0 5 99,0-4-258,0 6 17,0 0 178,6 0-203,-4 0 29,4 0 0,-4 0 28,3 0 1,-2-5 246,7 0-188,0 0 1,4 5 21,1 0-429,0 0 301,-1 0 1,1 0-487,0 0 230,0 0 69,6 0 0,-3 0-372,6 0 223,-6-6-91,10 4-40,-12-5 189,12 7 1,-10 0-65,7 0 1,-6 0-256,6 0 503,-7 0 0,9 7 0,-4 1 0</inkml:trace>
  <inkml:trace contextRef="#ctx0" brushRef="#br0" timeOffset="914">647 119 8525,'0'-15'-155,"0"7"285,0-5-167,0 11-330,0-5 244,0 7 53,0 0 88,7 7 1,-4-4-4,7 7 0,-5-7 244,5 2-12,-1 3-224,6-6 0,0 9 285,-1-6-19,1 0-238,6-5 315,-4 7-272,11-6 0,-11 6 77,8-7-126,-1 0 34,-1 0 0,3-5 122,-6 0-398,6-6 104,-9 9 1,9-11 54,-7 3 79,1-3 2,-12 5 1,3-5-296,-6 3 244,0 4 40,-5-8-393,0 13 211,0-12 0,-6 11 19,-4-3-158,-3-3 121,-8 6 0,3-4-49,-7 6 61,1 0 89,1 0 0,-3 0 47,6 0-88,-6 6-8,10 3 223,-12-1-177,5 5 1,0-5-71,4 7 282,2-1-85,2 1 1,6 5-126,-1-1 268,7 1-99,-4-5 0,7 4-128,0 1 348,7 6-146,1-10 1,8 6-179,4-8 54,-4 1-11,12-7 1,-5 5-53,6-3 78,0 3-20,1-5-67,6-1 60,-5-1 1,11-4-5,-2 3 1,0-4-11,0-1 0,0-1 26,-5-4-479,5-3 259,-8 0 0,2-6-344,-10 5 1,-1 1-93,-3-2 605,-4 0 0,5-5 0,-6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43.095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74 8110,'14'-22'58,"1"2"0,-5 9-5,0 1-706,-7 7 80,10-4-293,-11 14 866,4 1 0,1 13 0,1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44.448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0 155 7994,'0'-29'0,"7"-1"0,-6 1 1442,12 0-738,-11 12-1698,5-2-1132,-7 17 2126,0 22 0,13-1 0,3 24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45.524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1 133 8026,'15'-23'1638,"-1"-5"0,-1 10-927,-3-6-653,3 12-72,-11-7 0,4 17-3263,-6-5 3014,-13 21 1,-3-5 0,-13 13-1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52.7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8541,'6'-24'0,"2"-1"383,1-1 0,2 10 815,-6 1-521,0 10 786,-5-1-515,0 6-390,0 0 0,0 11-582,0 4 1,0 5 117,0-1 0,0 6 184,0 9 0,0 0-33,0 10 1,0-8-77,0 8 0,0-3-297,0 3 1,0 2 92,0 3 1,0-3-85,0 3 0,0 1 210,0-1 0,0 2-212,0-2 0,0-3-30,0 3 0,5-3-39,0-2 1,-1-5 102,-4 0 1,5-1-154,0 1 1,2-5 63,-2-9 0,-4 1 56,4-7 0,-2 1-299,2-5 1,-3-1 74,3 1 1,-2-5-1258,2 0 882,-3-7 0,11 3-79,-3-6 0,4 5 798,6 0 0,3 0 0,6-5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53.1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118 131 7981,'9'-14'0,"-5"-1"0,0 0 429,1 1-158,-4 5 0,6-4 121,-7 4 0,0 0 357,0 0 33,0 5-166,0-2-573,0-1 31,0 6 0,0-4-29,0 10 0,0-2 39,0 7 0,0-1-172,0 6 1,0 1-117,0 4 0,0 1 108,0 4 1,0 3-204,0-4 0,0 4 125,0 1 0,0-1-287,0-3 1,0 2 79,0-2 1,0-2-67,0 1 1,0-4 71,0 4 1,0-6-44,0 2 1,0-9 417,0-1 0,-7-7 0,-1 4 0,-7-7 0</inkml:trace>
  <inkml:trace contextRef="#ctx0" brushRef="#br0" timeOffset="185">1 278 9915,'1'-14'3288,"4"-1"-2798,-3 7-229,11-5-295,-5 11 1,7-4 65,0 6 0,-1 0-145,1 0 0,1 0 128,4 0 0,1 0-223,4 0 1,2 0-469,-2 0 0,9 0 300,5 0 0,-1 0-661,1 0 1,-1 0 33,1 0 1003,3 0 0,3 0 0,7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58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191 633 8061,'0'-9'1253,"0"3"-864,0-1 48,0 6 86,0-6-269,0 7-278,0 0 28,0 7 0,0 1-361,0 7 225,0-1 0,0 7 96,0 4 1,0 3 39,0 1 1,0 1-11,0-1 1,0 0-53,0 1 1,2 2-111,3-2 0,-4 2 90,4-7 0,-3-4-424,-2-1 0,1-1-530,4-4-354,-3 3 1386,5-16 0,-14 11 0,-1-5 0</inkml:trace>
  <inkml:trace contextRef="#ctx0" brushRef="#br0" timeOffset="184">0 912 8060,'10'0'375,"0"0"1,-5 0 1576,4 0-1191,1-7 0,3 4-304,-3-7 1,3 7-507,-3-2 0,3-1 68,2 1 1,-1 0-388,1 5 0,6-5 39,4 0 0,1 0-284,-2 5 0,9-5-222,-4 0 0,9-5 279,-4 6 0,10-6-393,-4 5 949,5-7 0,-7 4 0,6-6 0</inkml:trace>
  <inkml:trace contextRef="#ctx0" brushRef="#br0" timeOffset="850">809 353 8042,'0'-19'420,"0"-1"0,0 0 300,0 6 56,0-1 0,0 0-535,0 1-54,0 6 1,0-1-81,0 4-600,0 4 256,6-12 0,1 9 139,2-5 0,4 4 228,-3-5 1,5 5-72,5-5 1,-4 7-19,3-2 0,3 3-92,-3 2 0,7 0 27,-1 0 1,1 2 11,-1 3 0,2-2-4,-2 7 1,-4 2-51,-1 7 0,1-3 73,-2 4 1,1-2-43,-5 2 1,-5-4-2,-1 4 0,0 1-100,0-2 1,-2 1 5,-7-5 0,0 4 24,0 1 1,-7 4 37,-2-4 1,-6 0-15,-5-6 1,4 1-54,-4 0 0,4-6-105,1 1 0,1-5 126,-1 5 1,5-7-15,0 2 0,5-3 329,-4-2-220,5 0 493,-2 0-267,6 0 1,1 0-152,4 0 0,5 0 10,10 0 0,1 1-19,3 4 0,9-1 97,-3 5 0,7 1-81,-3 5 0,7 6 116,-2 4 1,2-1-46,-2 5 0,2-2-22,-6 7 0,-3 2-81,-7-2 0,-9 5-83,-6-4 1,-7-1-329,2-5 1,-7-4 178,-7-1 1,-3-6 37,-12 2 1,-7-4 86,-9-1 0,1 0 100,-5-1 0,3 1-90,-8 0 0,2-5-39,-2-1 1,3-4-145,-3 5 0,8-7-222,2 2 1,7-3-36,-3-2 1,6-5-113,4 0 618,11-6 0,7-4 0,7-8 0</inkml:trace>
  <inkml:trace contextRef="#ctx0" brushRef="#br0" timeOffset="1196">1646 294 8042,'0'-14'0,"0"-1"1330,0 0-533,0 1-369,0-1-1341,0 7 636,0 1 1,0 9-44,0 3-8,0 3 301,0 13 1,7 2 125,3 6-123,3 1 0,3 6 38,4 3 0,7 3 104,8 3 1,4-1 92,-5 0 1,9 0-95,1 0 0,5 5 39,5 0 1,-4-5-59,-6-5 0,1-6-217,-1 1 0,-2-4-122,-3-6 1,-4-3-173,-11-6 1,2-2 6,-6-3 1,-1-4-626,-4-6 1031,-7 0 0,5-6 0,-4-2 0</inkml:trace>
  <inkml:trace contextRef="#ctx0" brushRef="#br0" timeOffset="1410">2190 324 8064,'0'-15'0,"0"0"0,0 1 0,-5 4 651,0 0 0,-6 7-166,1-2 0,-8 10 67,-1 5 0,-8 11-372,3 8 0,-9 7-367,-1 8 1,1 2-106,9 3 0,-4-2 158,4 7 1,-3-1-104,3 1 1,3 1 75,6-6 1,7 2-342,3-2 1,3-10 62,2 0 1,0-6-44,0-4 0,7-6-104,3-3 586,3-4 0,8-1 0,2-1 0</inkml:trace>
  <inkml:trace contextRef="#ctx0" brushRef="#br0" timeOffset="1909">2543 1118 8734,'-8'0'375,"-5"6"-351,11-4-224,-11 4-31,11-6 217,-11 7 229,12-6 295,-12 6-310,11-7 0,-3-2 75,10-3 1,-2 2 94,7-7 1,0 6-88,5-6 0,6 2-55,3-2 0,-1-3-185,2 3 0,-1 2 130,6-2 1,-3 7-282,-2-2 1,3 3-11,-4 2 0,-3 0 9,-1 0 0,-4 2-8,-1 3 1,-5 8 47,0 6 0,-7 7 31,2-1 0,-4-2 13,-1 1 0,-1 4-118,-4 1 0,-3 4 93,-7-8 0,0 2-2,1 3 1,-1-1 81,0 1 0,2-6 118,3 1 0,-1-6-47,6 6 0,-5-7-71,5 1 0,0-7 500,5-3-314,7-5 1,3 7 45,9-6 1,1-2-58,9-8 1,-1 2-203,11-7 1,2 1-60,8-6 0,3 0-283,7 0 1,2 1-240,2-1 1,3-1 258,2-4 0,-2 9-613,-8-4 1,1 5 323,0 0 0,-5 4 608,0 6 0,-7-7 0,4-1 0</inkml:trace>
  <inkml:trace contextRef="#ctx0" brushRef="#br0" timeOffset="2380">3572 618 8083,'6'-13'44,"4"3"-44,-3-3 1305,-1 11-258,-6-4-269,7 6-983,-6 0 214,13 0 1,-11 0-147,7 0 169,-1 0 0,6 0-397,0 0 1,0 0 221,-1 0 1,6-5-56,-1 0 1,8 0 107,-3 5 1,-1 0-415,1 0 0,-1 0 130,2 0 1,1 0-625,-6 0 998,-1 0 0,-4 7 0,0 1 0</inkml:trace>
  <inkml:trace contextRef="#ctx0" brushRef="#br0" timeOffset="2607">3616 824 8078,'15'5'183,"-1"-1"1,6 1 363,0-5 0,-1 0 167,-4 0-449,0 0 1,-1 0-232,1 0 0,0 0-235,-1 0 1,1 0-135,0 0 0,0 0 262,-1 0 1,6 0-565,-1 0 0,8-5 336,-3 1 0,4-3-207,1 2 0,1 2 508,-1-7 0,0 0 0,1-4 0</inkml:trace>
  <inkml:trace contextRef="#ctx0" brushRef="#br0" timeOffset="3101">5174 177 8094,'0'-30'-110,"0"-2"55,0 2 0,-2-1 55,-2 12 1585,-5-1-957,-12 12 1,3 1-327,-6 7 1,-1 0-67,-4 0 0,-5 7-325,-1 3 0,-1 9 17,2 6 1,5 3 28,-1 1 0,1 7 118,4 3 0,-1 9-199,2 1 0,2 4-44,8-4 1,1 7 22,3-2 1,-2 3-109,8 2 0,5-7 87,9-3 1,10-3 172,4-2 1,5-2-57,6-2 0,7-6 193,7-10 0,7 3-79,-2-8 1,3 1-42,2-6 1,1-5 47,4-5 0,-4-5 151,4-9 1,-5-1 106,-5-14 0,-4 1-61,-6-6 0,0-1-314,1-3 0,-3-9 106,-3-6 0,-5-6-386,-9 1 1,-4-5-29,-6-4 1,-9-8-219,-6-2 0,-19 3 309,-15 11 1,-11 8-36,-8 7 0,-3 13-269,-13 11 1,-6 9 235,-8 1 0,-4 7 0,-1-4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56.0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15 279 7994,'0'-14'0,"0"-1"556,0 0-133,0 1-271,0-1 897,0 0-622,0 7 0,0 0-352,0 3-39,0 3 54,0-4 1,0 4-40,0-3 192,0 4 0,2-11-107,2 7 1,0-5 239,6 6 0,-6-6-78,6 5 0,0-7-337,5 3 0,1-4 61,4-2 1,-2 5-73,6 0 0,-4 2 22,4-2 0,-6-1-212,2 6 1,1 0 123,-1 5 0,4 0-70,-4 0 1,4 7-85,-4 2 1,4 6 9,-4 5 1,0 3 184,-6 6 1,6 2-23,-1 3 1,-1-1 120,-8 6 0,7 5-41,-8 5 1,3 7-20,-7-2 0,-4 3 13,4 2 1,-5-1-12,-5 1 0,-8-5 10,-6 0 1,-8-7-23,3 2 0,-9-5-76,-1-4 1,-5-4 61,5-7 1,-6-6-11,6-4 1,-5-4 69,5-5 0,1-3 115,8-7 1,-1-2 345,7-3 1,-1-8-200,5-7 1,1-1 0,-1 1 1,7 3-31,3-8 1,3 2 189,2-1 1,2-2-77,3 6 0,3-5-107,7 6 1,4-6-88,1 6 0,4-1-160,-4 5 1,1 2-350,-1 4 0,-2-3 239,6 7 1,-4 0-161,4 5 0,1 7 84,4 3 1,1 8-13,-1 1 0,-4 7 4,-1-1 1,-4 3-171,4 1 1,-6-1 76,2-4 0,-4 2-46,-1-6 1,1 1-80,4-1 1,-4-5-71,4-1 0,-2 1-295,1-5 1,6-2 783,9 2 0,3-7 0,8 4 0</inkml:trace>
  <inkml:trace contextRef="#ctx0" brushRef="#br0" timeOffset="1100">1103 221 7972,'5'-20'0,"-1"0"801,1 1-425,2 4 0,-5 0-49,2 1 0,-2 4 111,-2 0-166,0 7-445,0-10 30,0 11 238,0-4 1,0 7-290,0 4 1,2-2 99,3 7 1,-2 5 86,7 4 1,-1 8 19,6-3 1,0 5 5,0 6 1,-1-3-4,1 8 0,5-1 13,-1 5 0,6 0-92,-6 0 1,7 5 107,-1 0 0,3 5-200,1-5 1,0-5 88,1-5 0,-2-4-151,-4 4 0,4-8-79,-4-2 0,-2-6-467,-3-8 354,-2-7 0,-3-1-672,1-7 1081,0 0 0,-1-14 0,1-2 0</inkml:trace>
  <inkml:trace contextRef="#ctx0" brushRef="#br0" timeOffset="1326">1720 353 8620,'0'-20'0,"0"-1"0,0 0 0,0 0 0,0 3 1755,0 1-1112,0 3-562,-6 5 0,-3 3-94,-5 6 0,-3 6-204,-2 4 0,-4 10 186,-7 4 1,1 9-84,0 1 1,-1 12 47,1-2 0,-1 5 119,1 0 0,5 2-165,-1 3 0,7-2 50,-2-3 0,4-2-144,1 7 0,6-7-102,-1 2 1,7-4-129,-2-6 0,3-2 47,2-2 1,0-11-86,0 1 0,7-12 474,2-3 0,4-7 0,9 3 0,1-6 0</inkml:trace>
  <inkml:trace contextRef="#ctx0" brushRef="#br0" timeOffset="1585">2029 867 7936,'8'-14'2043,"5"5"-991,-11 3-675,4 12-645,-12 9 201,4 1 1,-11 12-594,3-3 460,-3 3 0,0 6 23,3 0 1,-3 0 98,3-4 0,2-1-162,-2 1 0,7-3 70,-2-2 0,-1 3-112,1-4 1,1-3-13,9-1 1,-1-4-390,5-1 683,8-7 0,6 5 0,6-5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3.1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103 170 8327,'-8'-19'401,"3"-1"1,-1-5 236,1 6 174,-7-1-378,11 6 1,-11-1-73,7 0 1,-1 7 223,1 3-428,3-3-378,-4 6 0,1 2-77,0 10 0,0 3 309,5 2 1,-5 6-39,0 4 1,0 2-150,5 3 1,0 4-56,0 0 1,0 6 133,0-6 1,0 7 123,0-2 0,0-2 78,0 3 1,2-1-58,3 5 1,-4-2-167,4-2 0,-1 0 73,1-5 0,-4 2-362,4-7 1,-2 2 79,2-7 0,-3-4-79,3-1 0,-2-4-65,2-1 1,-2-7 469,7-3 0,0 3 0,5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3.6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 8323,'13'9'487,"-3"1"-64,-4-7-35,-6 4-344,7-7 0,-6 2 152,4 2-304,-3 5 155,-2-1 0,0 5 25,0-3 1,0 3-134,0 1 0,-2 3-90,-3 2 0,4-1 198,-4 7 1,2-2-86,-2 1 1,3 4-11,-3-4 0,-1-1 36,1 2 0,0-2-45,5 1 1,-2 2-187,-3-6 0,4 4-146,-4-4 4,3 0 0,2-6-216,0 1 1,0-5 600,0 0 0,0-7 0,0 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3.8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10047,'0'-8'1433,"1"0"-1819,4 3-1154,-3 3 738,4-5 348,-6 7 1,2-1 117,3-4 1,-2 3 156,7-3 1,-3 4-41,7 1 0,-2 0 72,7 0 1,3 0 210,-3 0 0,7-5-76,-1 0 1,7 0 11,3 5 0,6-6 0,-4-3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5.70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397 177 9250,'8'-23'-249,"-1"2"0,-7 11 525,0 0-250,0 0 19,-7 2 275,-1 2-670,-13 6 311,-2 0 0,-7 0 92,1 0 1,0 1-63,-1 4 1,1 3 285,-1 7-625,8 0 249,-6-7 1,7 5-380,-4-3 300,4 3-130,6-5-251,0 5 282,1-5-71,6 0 338,1 5 1,7-11 0,0 5 0</inkml:trace>
  <inkml:trace contextRef="#ctx0" brushRef="#br0" timeOffset="409">647 89 13036,'6'-15'-2236,"-4"5"1907,3 0 1,-3 5-144,-2-4 573,6 5-53,-4-9-374,4 12 517,-6-6-809,0 1 809,0 4 29,0-5-82,0 14 164,7-5 1,-4 11-146,7-4 1,-5 6 130,5 5-410,-1-4 318,13 12 1,-4-5 241,6 6-262,-6 0-56,10-6 1,-7 5-343,3-3 167,4-4 0,-10 5 268,7-6-357,-7-1 161,9-4 183,-10 0-518,4-7 211,-13-2 1,5-1 80,-3 0-499,-3 0 75,6-5 97,-12 0 266,6-7 1,-7-1-1,0-6 1</inkml:trace>
  <inkml:trace contextRef="#ctx0" brushRef="#br0" timeOffset="628">1058 89 13036,'9'-15'-1680,"2"5"1359,-6 0-6,0 0 200,-5 2 1,0 0 280,0 3 1,-7 4 293,-3-4 1,-3 3-41,-1 2 0,-3 7-103,-2 2-106,2 4 22,-10 2 1,5 6 29,-2 4 8,-4 3-19,5 1 0,0 0-1016,4 1 191,3 6 229,1-5-646,0 5 654,0 0 1,7-5-188,3 3-11,4-3 288,1-8 0,0 3 232,0-6 1,0-1 0,0-4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4.4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1 235 8279,'5'-14'401,"0"-1"1,0 5 32,-5 0 1,0 5-111,0-4 0,0 4 89,0-5-676,0 7 239,0-4 0,0 5 208,0-2-328,0 2 119,0-11-174,0 11 131,0-11 1,-2 12 269,-3-4-100,3-4 55,-4 1 1,6-6-81,0-1 0,6 5 21,4 0 1,-2 2-15,2-2 1,2 2-126,7 3 0,-1 4 13,7-4 0,-6 3-193,6 2 1,-1 7 155,6 2 1,4 5-102,0 0 0,1 7-11,-6 4 0,0 8 68,1 1 1,-6 7-30,1-2 0,-7 3 52,1 3 0,-9-1 29,-5 0 0,2-2 61,-3-3 1,-5-3 9,-9-6 0,-3-3 1,-2-2 1,-4 1 22,-1-6 0,-1-6 98,1-4-138,4-7 392,-5 4-307,6-7 1,7-2 178,3-3 1,3 2-26,2-7 0,0 5 100,0-4 0,0-1-90,0-5 1,2 0-49,3 1 1,1-1-174,4 0 0,3-4 156,-3-1 0,3 5-298,2 6 1,-5 1 65,-1-2 1,1 2-338,5 3 1,0 3 137,-1-3 0,1 3 33,0 2 0,4 7-245,1 3 1,-1 0 150,-4 4 0,0-2-203,0 7 1,-1-1 127,1 2 1,0-4-195,-1 4 0,1-2 579,0 1 0,6-2 0,2 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4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87 8294,'0'-15'333,"0"1"1,-5 4 894,0 0-295,0 0-573,5 2-997,0-5 399,0 11 1,0-3-175,0 10 1,0 3 454,0 7 1,7 1-46,2 4 1,4 3 111,2 6 0,0 2-141,-1 4 0,3-3 44,2 8 1,3-3-102,2 2 0,4 4-57,-4-4 1,4 2 111,2-2 0,-6 2-158,1-7 0,-3-1-84,3-9 0,1 2 46,-6-6 1,-1-2-352,-4-8 580,0-4 0,-1-12 0,1-2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5.0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456 43 8186,'0'-14'4018,"-2"4"-3552,-3 0 1,-3 7-171,-7-2 0,-4 11-229,-1 9 1,-8 6-157,-1 9 0,0 4-308,-6 0 1,-1 12 61,2-2 1,0 5 293,4 0 1,3-3-538,2 3 0,-1-8 37,6-2 0,6-5 58,4 5 0,7-11 99,-2 2 0,3-11 198,2 1 1,0-9-381,0-1 311,0 0 1,2 0-42,3-1 1,3-4 295,6 5 0,8-7 0,1 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5.3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 11583,'0'9'469,"0"1"1,-2 0-115,-2 5-589,2-1 212,-11 1 1,10 5 136,-7-1-1038,7 8 654,-4-5 1,7 8-837,0-1 752,0 1 1,0-6-400,0 1 1,0-6 274,0 6 1,7-7 476,2 1 0,4-2 0,2-3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5.7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30 8280,'6'-15'1962,"-4"7"-947,4 1-1146,-6 7 210,0 13 0,0-1 206,0 12-937,0-6 535,-6 10 1,3 0 51,-7 6 51,0 7 1,0-9 3,0 8 1,2-8-217,-2 3 1,-3 0-49,4 0 1,2-3 163,2-7 0,3 1-218,2-6 0,-4-1-163,-1-4-567,0 0 499,5-7 559,0-2 0,0 1 0,0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5.8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88 8252,'10'-19'164,"0"-1"0,-5 2 316,5 8 0,0-1 568,4 6 0,1 0-722,0 5 1,1 0-227,4 0 0,-2 0-664,6 0 1,2 0 279,9 0 1,-3 0-502,7 0 0,-4 0 173,4 0 0,-5 0-132,5 0 0,5 0 744,5 0 0,7 0 0,-4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6.5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133 147 8261,'-10'0'52,"0"0"0,5 0 229,-5 0 1763,7 0-757,-10-7-1143,5-1 1,-5-6 28,3-1 1,-1 5-150,6 0 1,-5 5-306,5-4 0,-1 4 233,1-5 0,3 5-216,-3-5 107,3 7-80,2-10 0,2 10 43,3-7 1,-2 7 2,7-2 1,5 3 172,4 2 1,6 0 5,-6 0 0,8 2-46,-3 3 1,2 1-5,-1 4 1,2 3 79,-2-3 1,1 3-64,-1 2 1,1 4 19,-7 1 1,1 1-46,-5-1 1,-7-2-7,-3 6 0,1-6 71,-1 2 0,-2 1 0,-8-2 1,2 1 13,-7-5 1,-4-1-50,-6 1 1,1 0 162,4 0 1,-2-7-140,-2-3 0,7 1-52,-2-1 0,4 2 70,0-3 0,2-2-232,3 3 1,3-2 56,-2 2 1,2-2 260,2 7 1,6-2-9,4 2 0,3 3 122,2-3 1,1 8-128,4 2 0,-4-1-60,4-4 1,-4 4 77,-1 1 1,-2 5-11,-3-6 1,1 1-126,-6-6 0,0 3 88,-5 2 0,-2-2-29,-3 2 1,-4-2-46,-11-3 1,-3 1-1,-6 0 1,-5-2-575,-1-3 1,-6-2 258,2-3 1,-3-4 342,-2 4 0,0-10 0,-1-3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6.8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8261,'1'-10'0,"4"0"1831,-3 0-549,4 2-1147,-6 1-729,0 7 1,0 12 263,0 3 0,0 7 129,0-2 0,0 8-66,0 1 1,5 1 103,0 4 0,7-3 185,-3-2 1,4 7-56,2 3 0,6-1-59,4 1 1,-2-6 86,1 1 0,1-3 119,4-1 1,0-3-263,1-2 0,-1-4 77,1-6 1,-6-2-617,1-3 1,-1 1 686,6-6 0,-1-7 0,0-6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7.0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427 15 8280,'-8'-7'1779,"0"6"-756,3-4 1,-4 3-355,-5 2 0,-7 8-632,-4 7 1,-8 6 28,-1 9 1,-5 6-978,5 3 0,-6 5 238,6 5 0,1-3-27,9 3 0,3-4 241,6-1 1,2-1-32,3-4 1,4-8 52,6-6 0,0-7 200,0 1 1,6-4 236,4-5 0,3 3 0,8-12 0,2 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7.5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0 103 9637,'0'-8'1480,"0"0"-1271,0 3-305,0 3 0,0-6-74,0 3-177,0 3 0,2-9 231,3 6 1,-2-1 116,7 1 1,0 1 222,4-5 0,1 5-180,0-1 1,-1-1-38,1 1 1,0 0-19,0 5 1,4 0-70,1 0 0,-1 2-84,-4 3 0,-2 3 17,-3 7 0,-4 6 5,-6 3 0,0 4 68,0 1 1,-1 1 178,-4-1 0,-3 2-123,-7 4 1,-5 0 108,1 5 0,-6 0-75,6-5 1,-1-1-22,5-5 0,-3-4-21,4-1 0,-3-6-25,13 2 0,-6-9 354,5-1-259,0-6 1,7 7 192,2-6 1,0 0-71,6-5 0,-1 0 19,6 0 1,5 0-165,-1 0 0,7-5 4,-1 0 0,3-5 1,1 5 0,0-6-190,1 1 1,-1 2-550,1-2 0,-1 2 293,0-2 0,6-1 419,-1 6 0,0-7 0,-4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4.5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81 8479,'5'10'201,"0"-1"-201,6 1 0,-9 6-866,2 4 326,-2 9 217,-2 9 1,0 8 1211,0 3-574,-6 3 1,2 13 227,-5 4-366,-1 3 0,-5 6-917,0 1 919,1 12-128,-1-14 0,2 3-33,3-16 41,-3-4 0,10-8-181,-7-3-238,7-10 239,-4-3 1,5-8 70,-2-3-679,2-4 480,-5-6 1,7-6-706,0 1 1180,0-7 0,13 4 0,4-7 1</inkml:trace>
  <inkml:trace contextRef="#ctx0" brushRef="#br0" timeOffset="459">750 272 8285,'0'-15'-318,"0"0"0,2-3-129,3 4 366,-4-4 325,6 16-476,-7-4 200,0 6-15,0 6 1,-5 9 1026,0 9-461,-6 4-358,2 8 0,0 2 278,-1 6-316,7 0 0,-9 0-8,7 0-22,0 7 0,0 1 154,0 7-371,1-7 79,4 5 0,0-6-144,0 3 216,6-4-17,2-6 1,7-8 167,0-6-209,-1-7 34,1-9 1,5-1 334,-1-3-136,7-3 1,-3-7 64,0-7-97,5-1 1,-5-7-128,6 1 0,1-8-86,-1-2 1,0-9 209,1-1-672,6-13 328,-12 7 1,9-12-236,-14 3 389,-5-3 0,-3-4-118,-6-3-61,0 10-496,-12-8 615,-1 13 1,-13 7-76,-4 2 27,-2-2 42,-9 12-506,5-9 390,-12 18 1,12-4 17,-3 10-357,-4-3 285,7 12 0,-3-6 324,9 7-569,-2 0 521,4 0-17,0 7 0,2 1 0,6 6 0</inkml:trace>
  <inkml:trace contextRef="#ctx0" brushRef="#br0" timeOffset="704">1162 728 9536,'0'-9'1100,"-9"3"-694,-5 6-334,-1 0 26,-13 0 0,1 0-429,-8 0 263,-6 0 103,4 6 0,-2 1-1221,-1 3 626,1 3 325,2-5-1116,1 7 1351,6-1 0,1 1 0,0 0 0</inkml:trace>
  <inkml:trace contextRef="#ctx0" brushRef="#br0" timeOffset="1120">1470 37 8252,'0'-15'663,"0"7"-589,0-5 29,7 18 1,1-4 362,7 14-227,6 13 58,-5-4-353,12 19 222,-5 1 0,5 3-6,-4 7 0,4 2-104,-4 7 1,3 4 244,-3 7-1521,-3-7 1192,-13 5 1,4-12-90,-7 4-737,0 3 930,-5-7 1,-8-1-499,-7-10 302,0-3 120,-13-2 0,1 0-1,-8 0 0,-4-7 77,5-2-529,-7-4 269,3-2 0,1 1 16,3-1-952,3 0 697,1-6 0,7 3 423,4-6 0,4 6 0,5-1 0,4 2 0</inkml:trace>
  <inkml:trace contextRef="#ctx0" brushRef="#br0" timeOffset="1726">2338 816 7294,'-9'0'392,"3"0"61,6 0 3206,0 0-3581,6 0-331,3 0 223,5 0 1,3 0 62,2 0 1,4 0-133,6 0 1,3 0-97,2 0 1,-2-5-217,8 0 1,-3-2-682,2 2 712,-3 4 1,-3-7-999,-4 3 643,4 3 735,-17-4 0,6 12 0,-8 2 0</inkml:trace>
  <inkml:trace contextRef="#ctx0" brushRef="#br0" timeOffset="2010">2338 1080 11894,'14'0'1293,"1"0"-1324,6 0 75,-4 0 1,10 0 315,-2 0-893,3 0 486,7 0 1,3 0-229,6 0 0,-5-5-346,1 0 1,-8-1 321,3 1 299,2 3 0,-6-11 0,5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44.172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589 103 8374,'14'-6'0,"-1"-2"0,-1-7 283,-2 0-91,-7 7 0,8-5 759,-6 3-287,0 4-710,-5-7 90,0 11-309,-6-5 226,-2 7 1,-9 0 111,-2 0 0,-4 0 20,-7 0 0,-1 2-43,-3 3 1,1 3-191,-6 7 1,2 0-87,-3-1 1,-2 3 149,3 2 0,-2-2-62,2 2 1,-2 4 124,7 1 172,-1-2-166,12-1 1,2-1-35,6-1 180,7 1-154,2-6 1,14 1 87,7 0 1,7-5 179,13-1 1,9 0-30,10 0-10,-4 4-143,8-11 0,-8 10 163,4-8-157,3 8-3,-4-11 1,0 13-161,1-5 167,-6-2 30,2 6-168,-6-5 108,-6 7 0,-9 0-73,-9-1 0,-5 1-15,-6 0 1,-2-1-157,-7 1 1,-8-5 63,-7 0 0,-8-1-106,-11 6 178,-4-7 36,-6 5-869,0-11 625,0 11 0,0-6-105,0 2 1,1 3-222,4-7 0,3 1-325,7-1 409,6-3 507,2 4 0,13-6 0,-5-6 0,4-2 0</inkml:trace>
  <inkml:trace contextRef="#ctx0" brushRef="#br0" timeOffset="258">912 221 8374,'15'-7'727,"0"-7"1,-6-3-392,1-2-1236,-7 9 108,4-3 968,-1 11 9,-4-4-116,5 12 1,-7 2 48,0 7 0,0 6-61,0 4 225,6 3-139,-4 1 1,6 0-131,-3 1-217,-4-1 212,6 1 1,-2 4 8,0 0-377,6 1 207,-9 0 1,6-5-644,-3-1 417,-3 1 142,11-7 0,-12-1-201,4-2 1,2-4-251,-2-1 688,6-7 0,-3-1 0,7-7 0</inkml:trace>
  <inkml:trace contextRef="#ctx0" brushRef="#br0" timeOffset="818">1471 368 8467,'0'-10'-51,"0"0"0,0 5-52,0-4 357,0-1 360,0-5 136,0 7-151,0-5-138,0 5 18,0 0-376,0-6 125,0 6-441,0 0 63,0 2 0,-2 6-140,-3 0 0,-3 6 203,-7 4 1,1 5-102,-1 4 0,0-1-180,0 7 155,1 6 66,-1 0 1,2 10 250,3-7-166,-3 0 43,12-4 0,-11 1-7,7 3 0,0-5-20,5 1 258,0-1-234,7-13 0,1 9 113,7-10 1,4 6 216,1-11 1,4-1 104,-4-9-326,6 0-40,-10 0 0,11-1 378,-8-4-157,1-3-71,-6-7 1,1 0-216,0 1-76,0-8 97,-1 6 0,-6-5-146,-3 6 0,-3 1 282,-2-1-518,0 0 82,0 7-281,0-5 304,-7 5 106,6 0 0,-12 1-210,3 7 224,3-7-120,-6 6-116,5-6 180,-7 7 277,7 7-88,-5-6 169,12 6 629,-6-7-86,7 0 37,0 0-867,7 0 212,1 0-174,6-7 88,1-1 1,2-1-113,2-1 0,-1 0-359,7-5 0,-6 2 3,6 3 1,-6-1 480,6 6 0,-1-6 0,6 2 0</inkml:trace>
  <inkml:trace contextRef="#ctx0" brushRef="#br0" timeOffset="1381">1970 559 8432,'9'0'629,"-3"0"0,-4 0-875,3 0 157,-4 0 225,6 0-489,-7 0 2416,0 0-1880,0-7 1,0-1-44,0-6 0,0-1-131,0 0 1,0 1 74,0-1 0,0-5-201,0 1 1,0-1 45,0 5 0,0 1-159,0-1 1,0 0-322,0 1 377,0-1 1,1 7-306,4 3 1,-1 3-178,5 2 446,-5 0 1,7 2 93,-6 3 0,5-2 248,-5 7-215,6 0 1,-3 3 315,7-4 707,-7 4-387,5-11-57,-5 5-240,7-7-35,-7 0 1,4-2 119,-7-3 0,4 0-257,-4-10 0,5 4 6,-5-9 1,6 4 1,-1 1 0,-2-4-179,2-1 1,-5 1-199,5 4 170,-7 0 51,4 1 0,-2 4-604,0 0 302,-1 7 121,-4-4 0,2 7-535,3 0 376,-3 0 32,4 7 247,1 1 0,-6 7-144,4-1 168,3 7-63,-6-4 1,6 6-54,-3-4 20,-3-2 49,11 10 0,-10-9-374,7 7 345,0-7 65,-2 3 112,5-6 0,-5 6 0,8-5 0,4 4 0,-4-10 0,12 3 0,-5-5 0</inkml:trace>
  <inkml:trace contextRef="#ctx0" brushRef="#br0" timeOffset="1702">2588 383 8432,'10'-23'-143,"-1"3"0,0-1 133,0 1 447,-2 1-218,-1 4 0,-4-1 220,3-4-97,-3 10-140,-2-9 1,0 15 295,0-5-287,0 5-729,0-2 293,0 6 260,0 0-535,-7 6 317,5-4 42,-11 11 0,5-5 41,0 13 0,-5-3-14,3 7-83,4-7 159,-7 10 0,9-10-20,-5 6 1,5-6 26,-1 2 1,2 1 3,-2-1 65,4-1-18,-6-4 179,7 0 6,0-1-215,7 1 1,-4-7 527,7-3-229,-1-3-22,6-2 0,5-7 74,-1-3 0,6-4 37,-6-6-419,8 4 69,-11-12 1,5 5-53,-6-6-97,-1-1 67,1 7 1,-5-4-533,0 2 433,-7 4-1,4 0-699,-7 6 541,0 7 1,0-5-196,0 3-438,-7 3 550,-1 1 0,-7 6 395,0 0 0,1 0 0,-1 6 0,-6 3 0,-2 5 0</inkml:trace>
  <inkml:trace contextRef="#ctx0" brushRef="#br0" timeOffset="1920">2867 147 8432,'7'-14'-549,"1"6"748,0-5 1,3 9 934,-6-6-649,0 7-1405,-5-3 644,0 6 0,0 1-40,0 4 137,0 3 164,0 7 1,0 0 214,0-1-95,0 8 0,0-4-189,0 6 87,0-6 1,0 10-53,0-4 1,0-1-135,0 2 1,0-6 184,0 6-628,0-7 376,0 3 0,0-1 250,0-1 0,13 7 0,4-3 0</inkml:trace>
  <inkml:trace contextRef="#ctx0" brushRef="#br0" timeOffset="2468">3249 236 7713,'0'-9'-504,"0"3"505,0 6 0,0 2 50,0 2 98,0 5 0,0 10-122,0 1-24,0-1-5,0 3 1,2-1-202,3 3 224,-4 4-73,6-5 1,-7 2-120,0-1 0,0-6 140,0 2-120,0-4 115,0-1 0,0-6 259,0 1 24,0-7-278,0 4 1,0-9 188,0-3 48,0-9-276,-7-3 0,4-10-59,-7 2 184,1-3-41,0-1-309,-4 0 302,12-1 0,-11 1 8,7-1 272,0 1-296,5 6 1,0-3-19,0 6 512,0-6-293,0 17 1,2-11 155,3 10-56,-3 4-239,11-1 370,-5 7-328,7 0 109,-1 0-88,1 0-276,0 0 261,6 7 1,-5 1 108,4 6-402,-4 1 119,-1 0 0,-5 1 20,-1 4-91,1-4 169,-2 5 1,1-4-181,-5 2 165,-2-2-13,5 10 0,-9-10-8,-3 2 1,-3 3-73,-7-3 1,-1 7-8,-4-1 1,-3 1 84,-6-2 0,-5 4-10,-1-3 0,-5 2-1526,0 3 1541,-2-7 0,-2 4 0,0-4 0</inkml:trace>
  <inkml:trace contextRef="#ctx0" brushRef="#br0" timeOffset="3171">1529 1353 8258,'9'-7'766,"2"4"-698,-6-7 1,2 5-241,-3-5-79,-2 7 509,5-10-143,-7 11-175,0-4-192,-7 6 179,-8 0 0,-3 2-72,-6 2 98,6 5-28,-10 5 1,5 1 58,-6 0-79,-1-1 23,8 1 1,-5 1 154,8 4 49,-1-4-147,6-1 1,-1-2 10,0-3 1,0 3-39,1 2 302,6-7-148,1 5 1,7-5 14,0 7-20,0 0-82,0-1 0,0 3-92,0 2 0,0 2 97,0 4 1,2 4-247,3 1 226,-4-1-12,12 7-32,-11 0 27,11-5 1,-10 5-12,7-7 0,-7-4-3,2-1 1,-3-6-22,-2 2-116,0 3 143,6-7 0,-4 0-307,3-6 11,-3-7 244,-2 11-490,0-13 252,0 6-60,0-7 266,0 0 0,-7-7 0,-1-1 1</inkml:trace>
  <inkml:trace contextRef="#ctx0" brushRef="#br0" timeOffset="3388">1235 1838 8258,'0'-10'0,"0"0"0,0 5-114,0-4 117,0 5-1,0-2 0,5 4 860,0-3-358,0 4-178,2-6 225,-6 1-246,12 4 1,-9-5 78,5 7-576,1-6 185,12 4 1,-6-6 221,3 3-890,4 3 517,0-4 1,8-1-458,4-2 298,-4 2 211,11-6 1,-9 6-1113,6-2 494,-6-4 724,2 11 0,-5-11 0,-1 5 0</inkml:trace>
  <inkml:trace contextRef="#ctx0" brushRef="#br0" timeOffset="3706">1809 1573 9525,'6'-8'-150,"-4"-5"-325,4 11 409,1-4 0,-5 7-50,3 4 318,-4 4-117,-1-1 0,0 10-171,0-4 312,0 4-253,0-3 0,2 5 214,3-1-216,-4 1 22,12-5 1,-9-1 305,5 1 8,-5 0-230,9-7 154,-5 5 26,7-11-87,-1 4 1,1-6 200,0 0 0,1-6 10,4-4-556,-4-10 297,-1-3 1,-2-1 161,-3-1-821,-4 1 400,7-6 1,-11 1-455,3 0 0,-4 4-21,-1 1 1,0 6-270,0-2 1,-1 5 880,-4 5 0,-3-3 0,-7 5 0</inkml:trace>
  <inkml:trace contextRef="#ctx0" brushRef="#br0" timeOffset="4180">2294 1573 8346,'13'2'-443,"-3"3"-72,3-4 0,-7 8 273,4-5 451,3-2 0,-10 10 82,7-8-244,-7 8-12,4-10 0,-5 9 343,3-6-314,-4 0 385,6-5 604,-7 6-678,0-4 547,0 4-530,0-6 1,0-1 51,0-4 0,-2 2-94,-3-7 0,4 0 93,-4-5-719,3-6 271,-5 5 0,6-7 7,-4 3 0,3 4 130,2-4 0,0 4-598,0 1 182,0 1 72,0-1 1,0 5-648,0 0 81,0 7-261,0-10 531,0 11 151,0-4 111,7 12 0,1-2 143,7 5 135,-1 1-183,1 5 0,0 0 88,0-1 77,-1 1 57,7 0 0,-4-2 254,2-3 1,-2 1-113,-3-6 686,1 6-587,0-9 1,-5 5 119,-1-7 1,1 0 49,5 0 0,-5-5 202,-1 0-484,1-13-39,-2 8 1,4-11-325,-7 6 239,0-6-146,1 4 0,-4-9-105,3 7 0,-4-6-191,-1 6 1,0-6-461,0 6 0,0-1-606,0 5 1432,0 1 0,-6-1 0,-2 0 0</inkml:trace>
  <inkml:trace contextRef="#ctx0" brushRef="#br0" timeOffset="4506">3029 1235 8403,'10'-15'841,"-1"1"-737,-5 6 288,2-5-1,1 11-430,-6-5 163,6 7-1009,-7 0 471,0 0 0,-7 2 77,-2 3 175,2 3 203,-6 7 0,5-1-1,-7 1 1,0 1-305,1 4 404,-1-4-158,0 6 0,1-3 44,-1 1-46,7-1 82,-5-4 0,9 0-44,-5 0 27,5-1-29,-2 1 0,6 0 433,0-1-272,0 1 69,6 0-104,2-7 0,7-2-278,0-6 213,6 0-18,-5 0 1,12 0-376,-3 0 161,-4 0 95,7 0 0,-5-1-363,6-4 176,-6-3-118,5 0 0,-7-5 365,3 3 0,4-3 0,-5-2 0</inkml:trace>
  <inkml:trace contextRef="#ctx0" brushRef="#br0" timeOffset="4744">3426 1132 8346,'8'-6'0,"0"2"0,-3-5 32,-3 5-342,4-2-55,-6 6 97,0 0 0,0 8 262,0 7 127,0-1-289,-6 8 504,4-1-258,-5 2 0,7 6-143,0 1 179,0-1-77,0-6 1,0 5-84,0-4 1,0 2-22,0-1 1,0 1-147,0-7 0,2 1 11,3-5-142,-3-1-58,4-5 204,-6-3 198,0-6 0,0 0 0,0 0 0</inkml:trace>
  <inkml:trace contextRef="#ctx0" brushRef="#br0" timeOffset="4994">3205 1206 8346,'0'-10'6,"0"0"113,0 7 842,7-10-609,-6 11 505,6-11-115,-7 12-673,6-6-247,-4 0 323,11 6-282,-11-6 82,11 7 1,-10-1 220,7-4-298,0 3 92,4-4 1,3 1 171,2 0-467,-2-7 196,10 11 0,-4-11-200,7 7 43,-1-6 284,0 9 1,-4-9-539,-1 6 247,1-6-89,-2 9-282,5-11 389,-12 11 0,5-4-90,-6 6 1,-5-5-334,-1 0 708,1 0 0,-2 5 0,-1 0 0,-7 0 0,6 0 0,3 0 0</inkml:trace>
  <inkml:trace contextRef="#ctx0" brushRef="#br0" timeOffset="5169">3734 985 7562,'15'0'-51,"0"0"722,-1 0-291,-5 0-365,4 0 240,-12 0-289,12 0-117,-11 7 246,11-6 0,-11 13-122,3-5 0,-4 9 216,-1 2-274,0 6 152,0-3 0,0 6-37,0 1 0,0 4-138,0 0 1,0 2 149,0-2-555,0-2 316,0-3 1,0-1 112,0-4 0,0-3 9,0-1-1010,0-4 1085,7-7 0,-6 4 0,6-5 0</inkml:trace>
  <inkml:trace contextRef="#ctx0" brushRef="#br0" timeOffset="5597">4014 1073 8346,'8'-1'0,"-3"-4"0,3 3-583,-7-11-1,6 12 558,-7-6 208,0 7-419,0 0 95,0 7 261,0 1-76,0 13 0,0-3-144,0 6 199,0-6-142,0 10 1,-2-7 150,-3 4 1,4 3-146,-4-4 0,3-1 162,2 2-144,0-7 63,0 3-146,0 0 103,0-5 1,0 1-12,0-8 190,7 1-89,-6-2 0,13-1-88,-5-7 135,4 0-126,2 0 1,0-3 9,0-7 0,4-2 32,1-12 1,6 4 134,-2-4-156,-2-1 8,5-4 1,-10 0-60,2-1 75,-2 7-12,-9-4-173,5 4 155,-12 0 0,6 2-57,-7 6 1,-2 0-104,-3 0 1,-3 1 153,-6-1-352,-1 7 315,0 1 1,-4 2-83,-1 1 37,0-8 27,6 11 1,-6-6-305,1 7 264,-1 0-133,5 0 73,1 0 0,-1 0-1,0 0 187,7 7-107,-5-6 0,11 7-57,-3-3-60,4-3 104,1 4 0,0-4 69,0 3 0,-7-3 0,-1 4 0</inkml:trace>
  <inkml:trace contextRef="#ctx0" brushRef="#br1" timeOffset="6262">4469 971 13034,'10'0'-904,"0"0"1,-5 4 17,5 1 0,-7 2 634,2-2 242,-4 3-39,6 7 1,-5 1 96,2 4 122,-2-4-692,-2 12 482,0-5-80,7 6 1,-6-5 12,4 1 182,3-7-98,-6 3 0,4-6 315,-6 0-27,0-1-183,0-6 681,7-1-366,-5-7-204,4 0 1,-6-3-27,0-7 0,0-2 119,0-12-497,0 6 344,0-10 0,0 4 157,0-11-405,0 4 94,0 2 1,0 1 26,0 4 0,0-2 39,0 1 1,0-1-330,0 6 144,7 1-106,-6 4-389,6 7 154,-7 1 250,0 1-320,6 4 244,-4-4 1,6 12-43,-3 4 404,-3 3-79,11 2 0,-10-1 119,7 1 123,0 0-317,4 0 0,1-2 156,0-4 107,-1 5-106,1-6 0,2 1 224,2 1 1,-1-6 4,7 0 80,-7-2-147,9-2 1,-9 0-93,7 0 286,-7 0-168,9 0 1,-10-6 197,2-4-281,4-3-45,-6-2 1,2-6-410,-9-4 168,3-3 108,-5-1 1,0-5-197,-3-1 101,-3-5-136,-2 2 0,-7-1-198,-2 0 1,-9 6 6,-2-1 0,-1 3-190,1 1 1,2 6-96,-6-1 722,6 7 0,-3-9 0,6 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8.1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147 103 10197,'0'-15'-1342,"0"1"710,-6-1 2275,-3 0-1089,-5 7 1,-1-3-31,0 6-387,1-7-191,-1 11 0,0-6-528,1 7-71,5 0 310,-4 0 7,12 0 149,-6 0 0,7 7 196,0 3 0,7-2-33,3 2 1,7-1 170,3 6 1,5 0-88,-6-1 1,7 3 150,-1 2 0,7-2 93,3 2 1,4-2-96,-5-3 1,5 6-46,-4 0 0,6-1-55,-2-4 1,-8 0-101,-2-1 0,-4 1-22,-1 0 1,-3-1-462,-6 1 307,-7 0 0,-3-1-180,-10 1 0,-3 0 395,-7-1 0,-1 3-137,-3 2 0,-4-2 267,-7 2 0,1 4-144,-1 2 1,-4-2-197,0 1 0,1-6 118,9 2 0,-4 1-88,3-2 1,4 1 107,2-5 1,2-2-168,3-3 1,-1 1-602,0-6 195,7 0 597,-5 1 0,11-4 0,-4 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8.5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133 133 8244,'8'-7'0,"0"0"1862,-3-2-806,-3 2-145,4 7-1354,-6 0 334,0 0 0,-1 12-563,-4 2 0,2 12 420,-7 4 1,0-1 12,-5 5 0,2 2 211,3-1 1,-3 6-142,4-2 1,-3-2 27,2 2 1,2-6-42,3 1 1,4-3 182,-4-1 1,8-2 263,2-4 0,11-3 242,-1-6 1,9-2-213,1-3 0,-1-4-169,6-6 1,-2 0 14,11 0 0,-5-1 21,5-4 0,-1-8 92,1-7 1,-3-6 183,-7 2 1,1-4-327,-1-2 0,-6-1 15,-3-3 1,-6-3-539,-4-8 0,2-5 246,-7-4 1,-2 3-239,-8 2 0,-11 5 202,-14 5 1,-6 3-83,-8 7 0,-5 6-25,0 3 0,-6 6-371,1 4 0,-5 3 679,-5 7 0,-3 7 0,-6 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43.371"/>
    </inkml:context>
    <inkml:brush xml:id="br0">
      <inkml:brushProperty name="width" value="0.34286" units="cm"/>
      <inkml:brushProperty name="height" value="0.34286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3161 104 8313,'34'-33'0,"-1"3"703,-6 8-219,-4 10 860,-8 6-1847,0 12 107,-7 9-561,-2 1 49,1 12 0,-4-7 908,7 4 0,0-4 0,4-6 0</inkml:trace>
  <inkml:trace contextRef="#ctx0" brushRef="#br0" timeOffset="231">5292 544 8102,'44'-13'0,"-6"-1"749,-4-11-680,-10 4-79,-2 13 339,-14 1-1355,-2 7 157,-6 13-12,0-3 881,0 18 0,7-12 0,1 5 0</inkml:trace>
  <inkml:trace contextRef="#ctx0" brushRef="#br0" timeOffset="431">6688 765 8047,'30'-11'763,"-1"-4"1,-1-3 393,-4 3-184,-2 0-524,-14 7-894,-2 2-442,-6 6-479,-19 13 1366,7-10 0,-22 17 0,11-12 0</inkml:trace>
  <inkml:trace contextRef="#ctx0" brushRef="#br0" timeOffset="794">0 1191 11575,'13'-37'1713,"-3"2"-4285,3 11 1626,-11 3 475,4 12-1630,-6 3 1143,0 26 958,0-2 0,0 17 0,0-5 0</inkml:trace>
  <inkml:trace contextRef="#ctx0" brushRef="#br0" timeOffset="1340">1397 883 7958,'32'-7'0,"-2"-3"1391,-4 4 0,-16-7 171,0 3-2749,-7 3-1467,3 1 2317,-19 25 337,3-7 0,-11 22 0,7-11 0</inkml:trace>
  <inkml:trace contextRef="#ctx0" brushRef="#br0" timeOffset="1611">3528 1544 7960,'23'-7'1391,"5"-7"-773,-12-3-986,5-4-77,-6 7-431,0 5 306,-1 3 570,1 12 0,6 16 0,2 9 0</inkml:trace>
  <inkml:trace contextRef="#ctx0" brushRef="#br0" timeOffset="1877">6777 1882 7905,'24'-21'0,"1"-4"0,1-2 1638,-12 4 0,6 2 298,-10 6-1914,-4 7-3145,1 1 3123,-14 27 0,-1-2 0,-7 18 0</inkml:trace>
  <inkml:trace contextRef="#ctx0" brushRef="#br1" timeOffset="53895">88 3808 7891,'0'-15'0,"0"0"759,0 1-42,0-1 79,0 0 40,0 0-355,0 1-136,0 6-397,0 1 1,-1 9 133,-4 3 0,3 3 138,-3 6 0,4 8-112,1 2 0,0 6-218,0 4 1,0 2 109,0 3 1,0 4 41,0-4 0,0 3-103,0 2 0,0 0 84,0 0 1,0 1-89,0-1 0,0 0 117,0 0 0,5-2-181,0-2 1,-1-3-30,-4-3 0,0-7-109,0 2 0,2-5 66,3 1 0,-3-4-472,3-6-46,-4 0 281,-1-1-926,0-6 561,7-1 803,1-7 0,7-7 0,-1-1 0</inkml:trace>
  <inkml:trace contextRef="#ctx0" brushRef="#br1" timeOffset="54392">588 3999 7930,'10'5'0,"0"0"53,-7-1 0,4-2 446,-7 3 286,0-3-455,0 4 211,0-6 480,0 0-843,0 7 1,0-4 11,0 7 0,0-5-14,0 4 0,0 1-248,0 5 113,0 0 1,0 4-69,0 1 0,0 4-158,0-4 1,0 4 54,0-4 1,0 5-167,0-6 0,0 6-109,0-6 1,0 6 148,0-6 0,-2 3-345,-3-3 1,3-7-304,-2 2-147,2-2 1051,2 2 0,0 1 0,0 0 0</inkml:trace>
  <inkml:trace contextRef="#ctx0" brushRef="#br1" timeOffset="54647">500 4307 7993,'8'0'1639,"-1"0"-1173,-7 0-63,0 0 1,5-1 34,0-4-429,-1 3 1,-2-6 84,3 3 1,2 2-229,2-7 1,4 7-59,-3-2 1,0-2-170,5 3 0,-4-3 31,9 2 0,-2 2-185,1-7 1,4 5 85,7-5 0,-6 7 68,1-2 1,-3-1 360,3 1 0,3-7 0,-5 4 0</inkml:trace>
  <inkml:trace contextRef="#ctx0" brushRef="#br1" timeOffset="55184">970 3955 7948,'10'-10'177,"0"0"1,-5 5 275,5-5 1,-5 5-280,4-4 1,0 4-49,0-5 0,6 2-90,0-2 1,0-3 79,4 3 1,4-1-100,1 1 0,4-2 79,2 8 0,-1-1-198,0 5 0,1 0 33,-1 0 0,-1 3 62,-4 7 1,4 1-55,-3 14 1,-4-6 82,-1 6 1,-11-1-110,-4 6 1,2-1 90,-2 0 1,-7 3-19,-8 2 0,-4-3 71,-6 3 0,-3-3 131,-6-1 0,-1-6-217,1 1 1,0-7 8,-1 1 1,2 2-94,4-1 0,1-5 76,3-6 1,9-4-285,-4 5 179,4-7-31,3 4 77,1-7 10,7 0 229,0 0 164,7-7 0,-1 4-84,4-7 1,3 2-121,-3-2 0,3-3 1,2 4 1,-1 0-104,1 0 0,0 4-156,-1-5 1,-2 7 47,3-2 0,-7-2-190,11 2 1,-9 0 128,10 5 1,-7 0-56,6 0 1,-2 0-182,-3 0 0,3 0 110,2 0 0,-2 5-244,2 0 0,3 2 538,-3-2 0,7-4 0,-3 6 0</inkml:trace>
  <inkml:trace contextRef="#ctx0" brushRef="#br1" timeOffset="55459">1647 3822 7888,'9'-1'0,"1"-4"714,-7 3 1,11-4 297,-5 6-595,4 0 0,2 1-190,0 4 1,1 3-177,4 7 0,-2 1-46,6 4 1,-1-2 110,2 6 1,7 1-34,-2 4 0,2 1 31,-2-1 1,-3-1-436,-2-4 0,3 3-25,-4-8 0,-3-1-169,-1-8 0,-4 1 102,-1-6 0,0 0-878,-1-5 203,1 0 1088,0-6 0,0-9 0,-1-8 0</inkml:trace>
  <inkml:trace contextRef="#ctx0" brushRef="#br1" timeOffset="55685">2190 3705 7872,'-8'0'-33,"0"0"101,3 0 272,4 0 1,-12 1 503,3 4 0,-3 5-380,-2 10 0,-6 4-44,-4 11 0,-3 2-69,-1 7 1,0 12-110,-1 3 1,1 3-273,-1-4 0,3-5-51,2-4 0,4-5-488,6-5 0,2-10-36,3-9-113,4-4-76,6-8-452,0-1-15,0-7 1261,0 0 0,13-13 0,3-3 0</inkml:trace>
  <inkml:trace contextRef="#ctx0" brushRef="#br1" timeOffset="55960">2426 4102 7917,'9'5'82,"1"-1"1,-5 3 245,5-2-3,-7 3-148,10 0 1,-9 7 87,5 0 0,-4-1-47,5 6 1,-7 1 26,2-1 1,2 4-28,-2-4 1,0 4-235,-5-4 1,0 4-117,0-4 1,0 0-235,0-6 0,0 1-11,0 0 1,0-5-913,0-1 1289,0 1 0,0 5 0,0 0 0</inkml:trace>
  <inkml:trace contextRef="#ctx0" brushRef="#br1" timeOffset="56266">3087 3911 7897,'8'0'731,"0"0"-1,-3 0-28,-3 0-506,5-7 0,-6 5-18,4-2 1,-3 4 154,3 4 0,-4 5-103,-1 5 0,5 6-433,0-1 1,0 8 202,-5-3 0,0-1-467,0 1 1,0 1 210,0 4 0,0 1-214,0-1 0,0 1-39,0-1 0,-2-5-199,-3 1 1,2-9 707,-7-1 0,1 0 0,-6-7 0</inkml:trace>
  <inkml:trace contextRef="#ctx0" brushRef="#br1" timeOffset="56426">3043 4146 8542,'10'0'3047,"0"0"-2915,-7-7 1,5 6 97,-3-4 0,-3 1-383,2 0 0,5 2-165,0-3 0,5-2-397,0 3 0,3-8 420,2 2 0,4 2-562,6-2 857,1 1 0,12-6 0,4 0 0</inkml:trace>
  <inkml:trace contextRef="#ctx0" brushRef="#br1" timeOffset="56998">3749 3705 7151,'-9'-8'365,"3"-5"0,6 9 125,0-6 0,1 7-142,4-2 1,-1 2-156,5-2 0,-4 2-16,5-7 1,5 7-183,4-2 0,3 3-54,-3 2 1,4-5 102,7 0 0,-1 1-112,0 4 0,-1 0 31,-3 0 0,2 4-24,-2 1 0,-4 7 45,-1-2 0,-4-2-1,-1 2 1,-2-1 18,-3 6 1,-2 0 6,-3-1 0,-4-4-33,4 0 1,-5 0 44,-5 5 0,-3-1-88,-7 1 0,1-2 76,-1-3 1,0 3-223,1-3 1,-1-2 5,0 2 1,2-5 104,3 4 0,-3-5-141,4 1-184,2-4 437,0-1-233,7 7 455,0-6 0,7 11-100,3-7 0,8 4 70,1-4 1,1 7 0,-5-2 0,-1 3-109,1 1 1,0 1 7,-1 0 0,1-1-22,0 1 1,-7 2-187,-3 2 0,-3-1 107,-2 7 1,-7-6-102,-3 6 0,-8-2 56,-1 1 0,-7 2-240,1-6 0,-1-1-108,1-4 1,-2-2-80,2-3 1,2 1 470,-1-6 0,-1 0 0,-4-5 0</inkml:trace>
  <inkml:trace contextRef="#ctx0" brushRef="#br1" timeOffset="57274">4351 3719 7963,'13'-1'370,"-3"-4"564,3 3-577,-5-4 0,7 6-151,0 0 0,-1 1 45,1 4 0,0 3-56,0 7 1,-1 2-191,1 2 1,0-1 32,-1 7 0,6-1-73,0 5 0,1-4 71,-2-1 0,-2-4-178,2 5 0,-2-7-333,-3 1 0,6-3 228,0-1 0,-6-2-144,-4-3 1,-5-3-241,5-7 631,0 0 0,4 0 0,1 0 0</inkml:trace>
  <inkml:trace contextRef="#ctx0" brushRef="#br1" timeOffset="57490">4836 3528 8063,'0'9'633,"0"-1"22,0-3 0,0-2-57,0 7 0,-5-5-187,0 4 1,-6 3-178,1 7 1,-8 4 2,-1 7 0,-7 6-191,1 3 1,2 10-97,-1 5 1,-1 3-236,-4 2 0,1-7 32,4-3 1,2-5-355,8-5 0,-1-3-200,0-6 0,7-8-214,3-2-331,-3-4 1352,6-1 0,2-7 0,9-1 0</inkml:trace>
  <inkml:trace contextRef="#ctx0" brushRef="#br1" timeOffset="58277">5101 4175 7961,'0'8'-751,"0"5"791,0-11 901,0 5-393,0-7 204,0 0-656,0-7 0,0 4 38,0-7 1,0 5-72,0-5 0,6 2 8,4-2 1,-2-3-5,2 3 0,-2 2-56,2-2 0,3 6-252,-3-6-53,3 7 1,2-4 153,-1 7 1,-4 0-101,0 0 0,-5 2 57,5 3 0,-7 4 115,2 11 1,-3-2-5,-2 6 0,0 1 5,0 4 1,-2 1 26,-3-1 0,-1 0 143,-4 1 1,-3-1-1,3 1 0,-2-6-62,3 1 0,-4-7 47,3 1 0,2-2-60,-2-3 176,7-6 1,-4 1 205,7-5-319,0-2 0,0 3 242,0-10 0,7 2-61,2-7 1,6 5-141,5-5 0,-1 1 27,11-6 0,-4-5-453,8 1 1,2-6 194,-2 6 0,7-3-498,-2 3 0,-1 2-33,1-2 0,-6 7-295,1 3 1,4 5 924,1-1 0,10-3 0,3 0 0</inkml:trace>
  <inkml:trace contextRef="#ctx0" brushRef="#br1" timeOffset="59156">6159 3470 8047,'15'0'388,"0"-7"-244,-1-1 0,-1-2 1078,-3 0-777,-3 7 0,-7-5 67,0 3-284,0 3 1,-8 2 28,-7 10 1,-1 3-219,-9 2 1,5 6 128,-4 4 0,-1-2-245,-4 1 1,-5 1 14,-1 4 1,1 0-128,5 1 0,-6-1 3,1 0 0,0 1-14,4-1 0,3-6 48,2-3 1,4-4-474,6-1 92,1-1 265,5 1 210,3-7 0,7-1-69,4-7 0,4 0 288,5 0 1,1 0-94,0 0 1,6 0 137,3 0 1,-1 0-6,2 0 0,1 0 1,8 0 0,-3 0-266,3 0 1,-4 0 131,-6 0 1,4 0-232,-3 0 1,-4 0 48,-2 0 0,-2 0-415,-2 0 0,-1 5-22,1 0 1,0 0-686,-1-5 1236,1 6 0,0-4 0,-1 4 0</inkml:trace>
  <inkml:trace contextRef="#ctx0" brushRef="#br1" timeOffset="59706">6732 3499 8109,'17'-7'9,"2"-2"0,-4-4 214,0-2-12,0 7 146,-14-5 314,12 11 215,-11-11-448,4 11 1,-6-6-105,0 3 0,-1 4-217,-4-4 0,2 5 80,-7 5 1,0 3-46,-5 7 0,1-1-49,-1 1 0,0 6-128,0 4 0,6 1 67,-1-2 0,0 7-138,-5-6 1,6 6-278,-1-7 0,5 9 187,-5 1 0,7 1 23,-2-6 0,3 0 77,2 1 0,7-1 13,3 1 0,4-3 39,6-2 0,3 1 9,6-6 1,2-6 18,4-4 0,-4-7 27,3 2 0,3-3 29,3-2 1,2-7-69,2-2 0,0-9 26,0-2 0,-4-6-10,-1 1 0,0-9 46,5-5 1,0-10 16,0-5 1,-6-3 101,-4-2 1,-11-1-174,-8-4 1,-7 0 0,-8 0 0,-15 7 3,-9 13 1,-11 7 32,-9 2 1,-6 11 113,-4 4 0,-2 6-82,2 4 0,-3-2-59,3 7 0,4 2-162,1 8 0,3 3-313,2 7 1,-2 1-16,-3 4 1,3-4-251,-3 4 0,4-4-657,0-1 1397,8 0 0,-12-1 0,3 1 0</inkml:trace>
  <inkml:trace contextRef="#ctx0" brushRef="#br1" timeOffset="61504">2382 3455 9796,'8'0'1728,"-2"-7"-1340,-6 6 0,-6-6-100,-4 7 0,-5-1-56,-4-4 0,-4 1-22,-7-5 1,1 4 13,0-5 1,-2 0-1,-4-5 1,-1-1-5,-3-4 1,2 4 34,2-3 0,4-4-21,-3-2 1,8-1-128,1 2 0,7-9 54,-1 3 0,4-4-12,5 0 1,-1 1-28,6-6 0,-5 5-116,5-5 0,0-1 75,5-4 0,0 5-112,0 0 1,0 5 116,0-6 0,5 6 8,0-5 0,7 5 61,-3-6 1,-1 6-129,2-5 0,0 5-133,5-6 0,-1 3 129,1-2 1,2-4-119,2 4 0,-1-8-442,7-2 0,-6 0 216,6 4 1,-1 1 26,6 0 1,-1 0 134,0 0 0,1 7 159,-1 2 1,2-1-119,3 2 0,-1 0 113,6 4 0,-6 3-60,1 2 1,-4 4 125,-6 6 1,2 2 172,-6 3-178,0 4 63,-6 6-84,-6 0-490,-1 0 10,-7 0-361,0 0 83,0 6 602,0-4 0,0 6-235,0-3 158,0-3 1,0 6-129,0-3-234,0-4 237,0 12 0,-5-9-137,0 5 1,0-4-174,5 5 194,0-7 0,-1 9-181,-4-7 395,3 6 0,-6-9-52,3 3-173,3 3 447,-11-7 1,7 8 78,-4-4 1,2-4 160,3 4 1,2-3 319,-7-2 437,7 0-221,-4 0-443,1 0 0,4-2 362,-3-3-361,3 4 1,1-6 258,-4 7-289,3-7-336,-4 6 86,6-12-295,0 11 93,0-11 77,0 11-32,0-4 1,0 4-2,0-3 192,0 4-120,0-6 19,0 7-351,0 0 387,-7 0 1,4 0-30,-7 0 1,5-1-54,-5-4 1,-4 3 55,-6-3 1,-6 4 51,1 1 1,-2 0-56,-3 0 0,2 0 114,4 0 1,-2-5-28,6 0 0,1 0 58,4 5 0,5 0 64,0 0 191,7 0-327,-3-7 33,6 6 0,1-6-160,4 7 0,3 0 100,7 0 1,0 0-9,-1 0 0,1 0-46,0 0 1,1 0-10,4 0 1,1 0-21,3 0 0,6 0-1,-1 0 0,2 5-156,8 0 0,-4 0 110,4-5 1,-1 1 11,1 4 1,3-3 31,-3 3 0,4-3 76,1-2 1,-2 0-41,-2 0 0,-4 0 87,-7 0 1,-1 0 261,-4 0-75,4 0-112,-12 6 0,-1-3-12,-10 7-81,-3 0 0,-7 5 6,0-1 1,-7 1-2,2 0 0,-7-1 38,-3 1 1,0 5-5,6-1 0,-6 1-14,0-5 1,1-1 5,4 1 0,0-2-85,1-3 1,1 3 167,3-3-272,-3 3 119,5 2 1,-2-6-241,0 1 81,7-7 90,-4 4 0,7-5-34,0 2 43,0-2 0,2 5-28,3-7 22,-4 0-26,6 6 0,-5-4 25,2 3-410,-2-4 89,5-1 79,-7 0 1,0 2-717,0 3 318,0-4 690,0 6 0,0-7 0,0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06.8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15 9559,'0'-8'821,"0"1"-1092,0 7 121,0 0 0,0 7 173,0 3 1,0 7-91,0 3 1,2 5-54,3-6 1,-3 6 84,3-6 1,-4 6-183,-1-6 1,5 6 160,0-6 0,1 1-256,-1-5 0,-3-1-63,3 1 1,-2 3-26,2-3 1,-3 3-248,3-8 647,-4 3 0,6 1 0,1 1 0,7 0 0</inkml:trace>
  <inkml:trace contextRef="#ctx0" brushRef="#br0" timeOffset="362">1 294 9440,'0'-8'2844,"0"1"-2082,0 1-313,0 4 32,0-4-21,0-1-30,0 6-339,0-6 41,0 7 0,1 0-200,4 0 1,3-2 40,7-2 1,5 2 24,-1-3 1,9 3 96,2 2 1,-1-5-548,5 1 1,2-3 65,-2 2 0,1-1-99,-6-4 1,-1 2-1791,-4 3 2275,4 3 0,-12-11 0,6 5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05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1483 8509,'9'-8'2812,"-3"-5"-2307,-6 12-301,0-13 0,0 11-192,0-7 14,-6 1 1,2-1 32,-6 0 0,2 0 152,-2-4 1,-3-6-146,4 0 1,-4-6-94,-2 2 0,5-6-48,0-4 0,0-4 25,-4-6 0,1-5 6,3 0 1,2-11 59,3 1 0,3-11-2,-3-4 1,4 6-140,1-6 1,0-1 154,0-3 0,0 4-84,0 6 1,0 12 77,0 2 0,0 13-5,0 7 1,1 3-46,4 2 0,2 6-115,3 3 1,3 6 68,-4 4 1,0-2-415,0 7 276,1-6 1,5 9-75,0-3 1,-1 5-26,1 5 1,1 3 13,4 7 0,-4 5 215,4-1 0,-4 3-53,-1-3 0,-5 2 156,-1 4 1,-5 1-110,1-6 0,-4 6 174,-1-2 0,0-1 43,0 2 0,-1-7-128,-4 1 0,-3 2-26,-7-1 0,5 1 9,0-1 1,0-9-124,-4 4 0,-1-5 104,0 0 1,6 1-5,-1-6 0,5 0 65,-5-5 15,7 0 275,-4 0-215,7 0 0,7 0-121,3 0 0,9 0 42,6 0 1,2 1-7,3 4 0,1 5 24,3 10 1,-4-4-6,-1 4 1,-1 1-18,-9-1 1,1 4-14,-5-4 0,-7 4 83,-3-4 1,-4 4-71,-1-4 0,-8 4 128,-7-4 1,-1 0-106,-8-6 0,4 1-153,-4 0 0,4-1 29,-5 1 0,6-2-96,-6-3 1,7 1-17,-1-6 0,2 5-290,3-5 1,-1 1-1122,0-1 1604,7-3 0,-5 5 0,5-7 0</inkml:trace>
  <inkml:trace contextRef="#ctx0" brushRef="#br0" timeOffset="417">824 954 8309,'0'-8'1090,"0"-5"1,5 10-472,0-7 0,-1 7-74,-4-4 2,0 7-1143,0 0 263,0 7 0,0-4 153,0 7 0,-4 0-174,-1 4 0,0 1 80,5 0 1,0-1-18,0 1 239,0 0 1,0-1-21,0 1 0,0-5 113,0 0 1,0-5-93,0 4 695,6-5-429,2 2 1,7-7-80,0-4 0,0-3-142,-1-7 1,-4-2 9,0-2 0,-7 1-128,2-7 1,2 6 102,-3-6 0,-4 7-114,-4-1 0,-9-2 103,-2 1 1,-2 2-528,-7 8 0,4-1-41,-4 6 1,4 0 599,-4 5 0,-1 0 0,-4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13.4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1 249 8131,'4'-10'16,"1"1"1,0 4 787,-5-5-129,0 7-169,0-10 0,5 4-140,0-5 0,0 4-2,-5 0-95,0 0 1,2-4 82,2-1-112,-2 0 0,10 0-96,-8 1 0,6-1-335,-5 0 1,5 6 137,-5-1 0,6 7-957,-1-2 802,3-4 1,2 8-230,-1-4 0,1 5 121,0 5 0,1 10 198,4 9 0,-4 4-28,4 1 1,-9 7 72,-1 3 1,0 2 34,4-2 1,0 4 137,-5-4 0,4 2-144,-3-2 1,2 3-166,-3-2 0,5-4-203,-5-2 1,4-3 109,2-2 0,0-4 302,-1-1 0,8-6 0,1 4 0</inkml:trace>
  <inkml:trace contextRef="#ctx0" brushRef="#br0" timeOffset="225">515 146 9335,'-15'15'921,"1"0"1,-1-1-668,0 1 1,-6 8 15,-4 6 0,-2 2-271,-3 9 1,6-1-152,-1 5 1,7-5-143,-1 0 1,2 0 197,3 6 0,6-8-196,3-3 0,3-4-637,2-6 1,0 2 394,0-6 1,2 0 533,3-6 0,9 1 0,9 0 0</inkml:trace>
  <inkml:trace contextRef="#ctx0" brushRef="#br0" timeOffset="458">691 661 8960,'0'10'922,"0"-1"0,0 1-578,0 5 0,0 1-321,0 4 0,0-2-342,0 6 1,0-4 305,0 4 0,0-4-525,0 4 1,0-6 120,0 2-38,0 3 1,5-7 454,0 4 0,7-4 0,-4-1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11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1426 8421,'0'-14'1394,"0"-1"1,5 0-1169,0 1 1,0-1 13,-5 0 0,0-6 16,0-4 0,-7-2-16,-3-3 1,2-6 11,-2-3 0,1 2-21,-6-3 1,0-4-31,0-5 1,1 0-233,-1 5 0,0 0 91,1 0 0,-1-7-272,0-3 0,1 4 138,-1 1 0,-1 1-173,-4-1 1,4 4 91,-4-4 1,9 10-32,1 4 1,2 4 23,-2 2 0,2 1 92,3 4 1,3 1 142,-3 3 1,4 4-142,1-4 0,4-1 132,1 1 0,7 6-88,-2 4 0,3 0-53,1-5 1,1 1 62,0-1 0,4 5-181,1 0 1,6 7 22,-1-2 1,1 4 41,-2 1 1,4 1-158,-3 4 1,-3 3 82,3 7 1,-2 5 120,1-1 0,-4 1-59,-10-6 1,1 6-33,-6 0 0,5 4 38,-5-4 0,0 1 57,-5-1 0,-7-3 12,-3 8 0,-4-2 29,-6 1 1,4 2 77,-4-6 0,-3 5-76,-1-6 1,2 6-62,3-6 1,2 1 26,3-5 0,1-1 107,3 1 0,-2-5 34,8 0 1,-1-6 180,5 6 0,1-6-49,4 0 0,3 3 177,7-2 1,5 0-60,-1-5 0,7 1-29,-1 4 1,-2-3-113,1 3 0,-6 1 78,2-1 1,-4 7-462,-1-2 1,0-2 17,-1 1 0,-4 1-118,0 5 0,-7 1 61,2 4 1,-3-2-78,-2 6 1,-2-1 60,-3 2 1,-8 2 87,-7-2 0,-1-2 8,2 1 1,1-4 21,-7 4 1,6-6-226,-6 2 0,7-4 33,-1-1 1,4-5-363,5 0 694,3-1 0,1 6 0,-2 0 0</inkml:trace>
  <inkml:trace contextRef="#ctx0" brushRef="#br0" timeOffset="881">736 971 9756,'0'-9'1288,"0"3"-1173,0 6 100,0 0 1,0 6-240,0 4 1,0 3-15,0 2 1,0 6-449,0 4 0,0 3 291,0 1 1,0 0-508,0 1 1,0 4 298,0 0 0,0 6 403,0-6 0,0 7 0,0-4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20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1498 8202,'0'25'-14,"0"-1"-379,0 1 0,-5-2 292,0-4 1,-5-2 663,6-3-333,-8 1 0,9-7 86,-7-3 1,5-3-87,-5-2 0,5 0 232,-4 0 0,-1-8-123,-5-7 1,-4-6-109,-1-9 0,-1-1-198,1-3 1,2 0 137,-6-11 0,6 3-274,-2-12 0,-1 0 103,1-5 1,1-6-200,4-3 1,0-6-99,1-4 1,1-9 153,3-6 0,-3 1 105,3 9 0,3 5 148,2 9 0,-1 1-145,1 9 0,0 5 35,5 15 1,2 1 1,3 4 1,3 4 20,7 1 1,7 5-139,8 4 0,1 5 92,8 1 0,5-1-92,5 5 1,0 4 262,-5 1 1,0 5-196,0 5 0,-6 3-125,-4 6 1,1 3 58,-6 2 0,4 6-27,-9 9 0,-3-3 64,-1 3 1,-10-3 81,-5-1 1,-5 1-32,-5 3 0,-5-8 89,-10 4 0,-7-6-28,-8 1 0,-6-2-77,2-4 1,3-2-62,2 2 0,-2-3 84,2-1 1,-1 0 14,6 0 1,6-6-122,4 1-29,2-7 192,9 11 0,3-8 127,10 4 1,3 1 58,7-6 0,6 7-152,4-3 1,2 4 171,3 2 1,-1 0 7,1 0 0,-6 1-279,1 3 1,-6 3 152,6 2 1,-12 4-248,2-4 0,-11 4 51,1 2 0,-5-1-267,-5 0 1,-4 1 101,-11-1 1,-3 1-69,-6-1 0,-1-1 112,1-4 0,0 2-82,-1-6 0,1 0-242,-1-6 0,3 4-179,2-3 693,4 3 0,0-3 0,-2 8 0</inkml:trace>
  <inkml:trace contextRef="#ctx0" brushRef="#br0" timeOffset="876">706 1146 8202,'-8'14'-151,"-6"1"0,11-2-25,-7-3 219,7 3 1,-8-10 363,6 7 67,-7-7-58,11 4 1,-7-7 73,3 0 226,3 0-279,-5 0-182,7-7 0,2-1-220,3-7 0,-2 1 96,7-1 1,0 5-265,5 0 0,-1 1-7,1-6 1,5 5 24,-1 0 0,1 2 49,-6-2 0,1 2-295,0 3 31,0 4 0,-1-6 127,1 7 1,-2 2 25,-3 3 0,-2 3 89,-3 6 0,-3 6-148,2 0 0,-4 6 150,-4-2 0,-5 4-23,-5 1 0,-1 1 40,0-1 1,1 1 138,-1-1 1,0-4 51,0-1 0,2-6-99,4 2 0,0-9 229,5-1-152,2-7 167,-5 10 0,14-11-51,3 3 0,4-4-250,6-1 0,3-1-149,6-4 1,7 2-233,3-7 1,5 5-1031,5-5 1445,4 0 0,-1-11 0,-1-2 0</inkml:trace>
  <inkml:trace contextRef="#ctx0" brushRef="#br0" timeOffset="1331">1323 807 8382,'0'-8'1517,"0"2"-1254,0 6 29,0 0-437,0-7 174,0 6 166,0-6-101,0 7 34,7 0 0,-6-2 97,4-2-132,3 2 1,0-10-316,7 8 150,0-1 0,0 5-231,-1 0 0,3 0 160,2 0 1,-1 0 4,7 0 0,-6 6 94,6 4 0,-6 8-61,6 2 0,-6 4 13,6-4 1,-5 6-74,4-2 1,-6 4-1,2 1 0,1 1-140,-2-1 1,3 1-115,-3-1 0,-2-4 76,2-1 1,2-6 90,-1 2 0,4-6 252,-4-4 0,6-3 0,-3-7 0</inkml:trace>
  <inkml:trace contextRef="#ctx0" brushRef="#br0" timeOffset="1531">1735 705 8097,'-15'0'-8,"0"0"1,-4 1 44,-1 4 0,0 3 263,6 7 0,-1 3 99,0 6 0,-1 1-333,-4 9 0,4 4 128,-4 1 1,4 3-187,1 3 1,6-3 67,-1-3 0,5-1-534,-5-4 0,7-8 62,-2 4 0,-2-11-217,3 1 0,-1-4 613,5-1 0,0 0 0,0-1 0</inkml:trace>
  <inkml:trace contextRef="#ctx0" brushRef="#br0" timeOffset="2168">2117 1307 9095,'0'8'404,"0"-1"-321,6-1 20,-4 3 1,4 0 327,-6 1-717,7 0 248,-5 5 1,4-1-117,-6 1 134,7 0 1,-4 0-135,7-1 125,-7 1-823,10 0 638,-5-7 0,7-2-1105,0-6 1319,-7 0 0,11-13 0,-2-3 0</inkml:trace>
  <inkml:trace contextRef="#ctx0" brushRef="#br0" timeOffset="2326">2087 1057 6768,'0'9'-140,"0"-3"0,0-6 0</inkml:trace>
  <inkml:trace contextRef="#ctx0" brushRef="#br0" timeOffset="2781">2337 1219 10183,'8'0'101,"-1"0"1,-5 0 81,3 0 1,-2 0-59,7 0 1,-6 0-45,6 0 1,0 0 12,5 0 1,-1 0-236,1 0 0,0 0 157,0 0 0,-6 0-456,1 0 207,0 0 0,3 2-40,-3 3 1,-4 3 199,-6 6 1,0 1-12,0 0 0,0 6 127,0 4 1,-5 2-112,1 3 0,-6-1 90,5 1 0,-2-6-56,2 1 0,4-8 358,-4 3 1,3-8 504,2-3 125,0-5-600,0 2 0,2-6-53,3 0 1,9-2-703,11-2 1,3-5 263,1-5 0,2 4-385,3 0 0,4 0-215,6-4 1,0 4 736,0 0 0,7 0 0,1-4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19.1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15 8302,'6'-8'314,"-4"1"304,4 7-393,-6 0 1,0 2 129,0 3 1,0 8-124,0 6 0,-1 3-316,-4-3 0,3 4-87,-3 7 1,-1-1-133,1 0 0,0 7 74,5 3 1,-5-1 93,0 1 0,0-4-433,5 4 0,0-5 156,0 5 1,-1-6 411,-4 1 0,3-3 0,-4-1 0</inkml:trace>
  <inkml:trace contextRef="#ctx0" brushRef="#br0" timeOffset="171">0 324 8270,'10'0'655,"0"0"0,-5-5-66,5 0 0,-7-2 626,2 2-824,3 4-170,0-12 1,7 11-325,-1-3 0,1 2 130,0-2 0,1 3-832,4-3 0,4 4 527,11 1 1,-1 0-1544,10 0 1821,-3 0 0,16 0 0,-5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17.5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89 7841,'6'-9'1996,"-4"-4"-979,5 5-585,-7-7 1,1 2-5,4 4 82,-3 2-792,4 1 411,-6 4-1571,0-5 112,0 7-697,0 0 2027,-6 0 0,4 7 0,-4 1 0</inkml:trace>
  <inkml:trace contextRef="#ctx0" brushRef="#br0" timeOffset="1163">324 368 8256,'-8'-2'1307,"3"-3"-892,4 4 1,1-7-2,0 3-120,0 3-217,0-5 62,0 7 1,0 2-7,0 3 0,0-2-51,0 7 1,0 0-183,0 5 0,5 4-24,-1 1 1,1 4-188,-5-4 1,0 6 117,0-2 1,0 4-53,0 2 0,0-1-355,0 0 1,2 1 202,3-1 0,-3-1-678,2-4 1075,-2 4 0,5-5 0,1 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5:24.1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4630 8029,'8'0'789,"-1"0"0,-6 0-693,4 0 213,-3-6-232,11 4 0,-5-6-109,7 3 0,-5 4 76,-1-4 1,6 1-54,5-1 1,1 2-31,-1-7 1,7 7 21,8-2 0,1-1 97,-2 1 0,2-7 17,3 3 1,7-3-27,-7 2 0,7-3 1,-7 3 1,3 2 1,2-1 0,1-1 0,-1-5 0,-2 2-29,-3 3 0,2-3-5,-7 3 0,7-1-17,-2 1 0,-1-3-21,1 3 1,-4-3 1,4-2 0,-2 6-59,2-1 0,4 0 84,-4-5 1,-1 1-2,1-1 0,5 2-11,5 3 1,-5-3 40,-5 3 0,1-3-29,4-2 1,0 1 1,0-1 1,0 2-21,0 3 0,0-3 4,0 3 0,0-3-53,0-1 1,-4-1 58,-1 0 1,0 0-57,5 1 1,-1-1 41,-4 0 1,3 6 15,-3-1 1,4 0-20,1-5 1,0 1 1,0-1 1,0 2 11,0 3 0,0-3 5,1 3 1,-1-3-7,0-2 1,0 1-1,0-1 1,0 0 23,0 1 0,5 0-25,0 5 0,0-4-35,-5 3 1,2-3 26,3-2 0,-3 2-4,3 3 0,-2-3-9,2 3 1,-2-3-4,7-1 0,-6 4 66,1 0 1,-2 0-51,2-5 1,-2 6 13,7-1 0,-5 2-11,5-2 1,-6-2 7,1 8 1,1-8 10,-1 2 0,5-1-1,-5 1 0,2-3 5,-2 3 0,-2-1 0,7 1 1,-5-3-5,5 3 0,-5-1-6,5 1 1,-5-3 22,5 3 1,-5 2-20,4-2 0,-4 2-58,5-2 1,-5-3 47,5 3 1,-1-1-7,0 1 0,0-3-12,-4 3 1,-2 2-2,7-2 1,-7 0 23,2-4 0,-3 4 0,-2 0 0,2 0 138,3-4 0,-3 1-131,3 3 0,-9-3 112,0 3 0,-1-3-114,5-2 0,-2 5 0,-2 0 1,0 2-17,-5-1 0,6-5-91,-2 5 1,2-4-82,-2-2 0,2 5 104,-7 0 0,7 2 20,-2-2 1,-3-3-2,-2 3 0,2-1 126,-2 1 1,6-3-42,-6 3 0,2-1-31,-2 1 1,-1-3 28,6 3 1,-5-1 18,5 1 1,-6-1-54,1 6 0,2-5 5,-1 5 1,5-6-23,0 1 1,-3 2 14,2-2 1,-6 5-55,1-5 1,2 5 40,-1-5 0,4 6-4,-5-6 1,2 2 28,-2-2 0,2-2 3,4 7 0,-3-4 74,-3 4 0,-1-7-80,6 2 1,0 2-14,6-1 1,-6 4 20,0-5 0,-5 5-59,5-5 1,-1 5-3,1-5 0,2 7-125,-7-2 0,7-3 136,-2-2 0,2 2-5,-2-2 1,-1 5 38,-4-4 1,2 5-43,3-1 1,4-1 62,-4 1 1,-1-5-48,1 5 0,-5-4 44,5 4 0,-1-5 18,1 5 1,2-5 3,-7 5 1,5-6 13,-4 1 1,9 2 12,-5-2 0,7 2-82,-7-2 1,5-3 34,5 3 0,-5 2-9,0-2 1,0 5 8,-5-4 0,4 4-64,1-5 0,0 2 51,0-2 1,-5-2-141,1 8 1,4-8 88,5 2 0,0 2 28,-5-2 1,2 5-11,3-4 1,-4 4-13,4-5 1,-8 2 127,-2-2 1,-4-3-80,4 3 0,0 2 29,5-2 1,-5 2 25,0-2 1,1-3 18,4 3 0,-3 2-61,3-2 1,-8 2 9,8-2 1,-8-3-34,3 4 0,0 0 31,5 0 1,-1 4-101,-4-5 1,3 2 80,-3-2 1,4-3-93,1 3 0,-2 2 59,-2-2 0,2 5-11,-3-5 0,5 5-7,5-4 0,-8 4-2,3-5 1,-3 5 23,3-5 1,2 5-5,3-4 1,-3 0 50,3 0 1,-2-4-46,2 3 0,-2 2 53,7-2 0,-6 0-47,1-5 1,1 5 3,-1 1 0,5-1 36,-5-5 0,0 2 7,-5 3 1,5-3 19,0 3 1,5-3-52,-5-1 1,2-1-71,-2 0 0,-3 5 75,3 1 0,1-1 120,-1-5 1,0 0-68,-5 1 1,2 1-55,3 3 1,-3-3-28,3 3 1,1-3-6,-1-2 1,0 5-8,-5 1 0,1-1 36,-1-5 1,0 2 45,0 3 1,0-3-55,0 3 1,5-3-16,0-1 1,0-1 77,-5 0 0,0 1 134,0-1 1,0 2-138,1 3 1,-1-3-2,0 3 0,0-3-29,0-2 1,-2 1 24,-2-1 1,2 5 137,-3 0 1,-1 1-126,1-6 0,0 0-70,5 1 0,-1-1 15,-4 0 0,3 0 11,-2 1 0,0 1-35,0 3 0,2-3-158,-3 3 0,-1-1 81,1 1 0,0-3 78,5 3 1,-1-2-51,-4 3 0,4-4 23,-4 3 1,2-2 157,-2 3 1,2-4-40,-7 3 1,7-2-31,-2 2 0,-2-3 40,3 4 1,-8 0 141,3 0 1,-3 0-36,3 0 1,-4-4-107,3 3 0,-3 2-146,-2-2 1,1 2 145,-1-2 1,1-2-162,-1 8 0,-5-6 98,1 5 0,-1-7-10,6 3 1,-1 0-3,1 0 0,-1 4-13,0-5 1,1 5-72,-1-5 0,-1 5 82,-4-4 0,4 5 50,-3-1 0,-2-1-42,1 1 0,-4-2-85,4 3 1,-6 2-28,2-3 0,-4 3-157,-1 2 1,-1 0 78,1 0 103,0 0 0,0-1-88,-1-4 71,-6 3 0,1-4-433,-4 6 212,-4 0-969,6 0-349,-7 0 417,0 0 0,-5 1 697,0 4 1,-7-2 492,3 7 0,-11 0 0,-3 5 0</inkml:trace>
  <inkml:trace contextRef="#ctx0" brushRef="#br0" timeOffset="1634">16287 735 8184,'0'-8'-1629,"0"0"1640,0 3 0,0 2 567,0-7-248,0 7-25,0-10 0,0 9 191,0-6-75,0 7-164,0-10 1,0 10-61,0-7 1,1 7 205,4-2-4,-3-3-420,11 6 0,-10-9-54,7 6-26,-7 0 0,10 5 82,-3 0 1,-2 1-103,2 4 0,-2-1 76,2 5 1,3 1 53,-3 5 0,3 0-46,2-1 0,-2 3 30,-3 2 1,3-2-11,-4 2 0,4 2-19,2-1 0,0 5-86,0-6 1,-1 6 33,1-6 1,-5 6-171,0-6 0,-1 6 68,6-6 0,-5 1 102,0-5 1,-5-1-177,4 1 1,-4-2-104,5-3 22,-7-3 0,9-6-137,-7 4 87,0-3 395,1-2 0,-3-8 0,7-7 0,-7-6 0,4-2 0</inkml:trace>
  <inkml:trace contextRef="#ctx0" brushRef="#br0" timeOffset="1862">16713 765 8184,'6'-15'-181,"-4"0"836,5 0-210,-7 1-29,6 6-431,-4 1 114,4 7 0,-7 2 123,-4 3 1,-2 3-33,-3 6 1,-3 1 7,4 0 0,0 6-62,0 4 0,-1 2-118,-5 3 1,0-4-158,1 3 1,-1-3 117,0 9 1,1-4-224,-1-2 0,5-4 94,0-1 1,2-4-378,-2 4 1,-1-6 128,6 2 0,-5-4-467,5-1 41,0-7 149,-1 5 675,4-11 0,-4-2 0,6-8 0</inkml:trace>
  <inkml:trace contextRef="#ctx0" brushRef="#br0" timeOffset="2251">16992 118 8220,'8'-7'-382,"5"6"0,-11-8 273,3 5 1,-2 2 767,2-3-419,-3 3-89,4 2 112,-6 0 0,0 7-152,0 3 1,0 8-123,0 1 0,0 6 82,0-6 0,0 8-109,0-3 1,-1 9 135,-4 1 0,3 0-272,-3-4 0,4-1-34,1 0 1,-5 1-48,0-1 1,0-1 59,5-3 0,0-4-512,0-7 311,0 1 1,-2-2 395,-3-3 0,-3-3 0,-6-7 0</inkml:trace>
  <inkml:trace contextRef="#ctx0" brushRef="#br0" timeOffset="2485">16831 118 8220,'8'0'-7,"5"-7"0,-10 6 1178,7-4-999,-7 3 1,10 0 4,-3-2 1,-2 2-193,2-3 0,0 3 126,4 2 1,-2 0-270,3 0 0,-4 0 30,9 0 1,-4-1-7,-1-4 0,6 3-153,3-3 1,-1-1 87,2 1 0,-2-5-249,1 5 1,2-5 150,-6 5 0,1-4 297,-1 4 0,-4-7 0,5 4 0</inkml:trace>
  <inkml:trace contextRef="#ctx0" brushRef="#br0" timeOffset="3397">17771 1088 7188,'-6'-8'121,"4"-5"83,-11 11 0,5-11-2,-7 3 1,-1-9-111,-4-6 1,4-3 251,-4-1 0,-1-2-77,1-3 1,-4 3 6,4-4 1,1-1-87,4 2 0,2-7 2,3 2 0,-1-2-99,6 2 0,-5-2-111,5 7 1,0-7-91,5 2 0,0 3 89,0 2 0,0 3 1,0 1 0,0 2 7,0 4 1,0 3 5,0 6 1,2 2 62,3 3 1,-2-3 24,7 3 1,-5-1-123,5 1 1,-1-1 94,6 6 0,-2-7-141,-3 2 0,3 4 117,-3 1 0,3 2-413,2-2 299,-1 3 1,1-4-148,0 6 0,-1 0-111,1 0 119,0 6 0,-1 2 0,0 7-18,-5 0 172,-2-1 1,-5 1-45,2 0 0,-2 0 104,3-1 0,-3 1-82,-2 0 1,-5-1 110,0 1 0,-7 0-41,3-1 0,-3-4 17,2 0 1,-3 0-12,3 5 1,-6-6 2,1 1 0,-7-2 68,7 2 1,2 2-108,3-8 108,0 1 0,-5 0-72,1 0 283,6 0-62,1-5-47,7 0 1,0-2-180,0-2 1,7 2 66,2-3 1,4 3-47,2 2 0,0 0 52,0 0 1,1 0-121,4 0 1,-4 0 87,3 0 0,-2 0-26,-3 0 1,1 5 11,0 0 0,-2 7 23,-3-3-125,3 4 1,-7 2 101,4 0 0,-3 0-15,-7-1 0,0 1 9,0 0 0,0-1-15,0 1 0,0-5 2,0 0 0,-7-1 142,-3 6 1,2 0-123,-2 0 0,1-6 11,-6 1 1,0 0-14,0 5 1,1-6 15,-1 1 0,-5-2-152,1 2 1,-7-2 87,1-3 0,-3-1-152,-1 5 1,0-4 39,-1 5 154,1-7 0,-7 17 0,-2-4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27.8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1148 1662 7907,'0'8'1820,"0"-2"-784,6-6-655,-4 0 1,-2-6-132,-10-4 0,-5-9-22,-4-6 0,1-9 23,-7-5 0,-6-10-67,-8-5 1,1-5-129,-1-5 0,2 2 92,-3-6 0,4 5-189,7 0 1,1 9-125,4 5 1,-2 3 112,6 2 0,0-2-56,6-3 1,-1 4-71,0-4 0,2 1 125,3-1 1,-1 2 43,6-7 0,0 2-10,5-2 1,0 3-68,0 7 0,2 0-116,3 0 0,-2 8 76,7 7 0,0 1 70,4 8 1,8-1-89,2 1 0,-1 9 69,1-4 1,6 10 27,4 0 0,7 4 31,-2 1 0,4 1 15,1 4 1,0 3-9,0 7 0,-7 5 4,-2-1 1,-4 6 107,-2-6 1,-6 6-77,-3-5 1,-6 4 72,-4-4 1,-3 4-94,-7-4 0,0-1 19,0-4 0,-7 0-18,-3-1 0,-3 1-7,-1 0 1,-8 0-34,-2-1 1,-4-1-13,-1-3 1,1 3-208,3-3 0,-2-3 61,2-3 0,-1 3-20,2-2 0,2 5-78,8-5-16,-1-1 242,0 3 159,7-5 1,8 6 129,10-3 1,9-4-97,6 4 1,4 3 22,6 2 0,1-2-62,3 2 0,3 0 133,-3 5 0,-3-1-15,-1 1 1,-4 1-178,-2 4 0,-1-2-21,-4 6 1,-4-1-168,-10 2 1,-4 1-39,-6-6 0,0 4 140,0-4 1,-6 4-71,-4-4 1,-3 1 85,-2-1 1,-6-2-16,-4 6 0,-1-6-9,2 2 1,-4-4 48,4-1 1,-3 1-198,3 4 1,-4-4-236,4 3 1,1-2 40,-2-2 1,7-2-699,-1-4 154,-4 4 947,7-4 0,-6-1 0,8-2 0</inkml:trace>
  <inkml:trace contextRef="#ctx0" brushRef="#br0" timeOffset="663">177 736 7889,'-8'1'1017,"3"4"-896,4-3 0,1 11-195,0-3 0,0 3 25,0 2 0,0-1 41,0 1 1,0 6-76,0 4 1,0 2-223,0 3 1,0-1-263,0 1 1,0-6 260,0 1 0,0-7-141,0 1 447,0-2 0,0-3 0,0 1 0</inkml:trace>
  <inkml:trace contextRef="#ctx0" brushRef="#br0" timeOffset="825">1 942 8032,'8'-7'1029,"0"5"-655,-3-3 0,-2 4 277,7 1 1,-5-5-298,5 0 1,-5 0-167,5 5 0,-1-1-475,6-4 0,2 3 216,2-3 0,4 3-888,6 2 1,1 0 538,-1 0 0,12 0 420,3 0 0,3 0 0,-2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26.6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10857,'17'0'-550,"2"0"1,4 6 0,6 2-1</inkml:trace>
  <inkml:trace contextRef="#ctx0" brushRef="#br0" timeOffset="154">515 74 8114,'14'0'1738,"1"-6"-1194,0 4-534,-1-4 0,-4 1-565,0 0 438,-7 0 0,10 5 84,-3 0 33,10 0 0,3 0 0,6 0 0</inkml:trace>
  <inkml:trace contextRef="#ctx0" brushRef="#br0" timeOffset="312">1088 118 8137,'15'7'1526,"-1"-5"-1278,1 4-728,-7-6-456,-1 0 656,-1 7 280,2 1 0,7 0 0,0-2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26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235 74 8107,'0'-14'-41,"0"-1"1,0 5-81,0 0 0,0 6 1093,0-6-161,0 7-668,-6-4 1,-1 9 42,-3 3 1,-3 3-48,4 6 1,0 8 48,0 2 0,4 4-74,-5 1 0,7 6-6,-2-1 1,3 7-144,2-2 1,0-2 118,0 3 0,2-6-110,3 5 1,3-6-305,6 1 0,0-3 154,-5-1 0,4-3-402,-3-2 1,3-4-129,2-6-384,0-1 273,-7-5 488,-2-3 1,-7-12 328,-4-4 0,-8-5 0,-7-5 0,1 4 0,-9-18 0,-3 3 0</inkml:trace>
  <inkml:trace contextRef="#ctx0" brushRef="#br0" timeOffset="180">59 442 7828,'-15'-7'332,"0"-1"49,7-6 1,0 4 945,3 0-308,4 7-565,-6-4 1,9 7-100,3 0 1,-2 0-104,7 0 0,4 0-214,6 0 1,4 0 147,-4 0 0,6 0-403,-1 0 1,2 0-132,3 0 0,-1 0-392,1 0 1,1 0 151,3 0 1,2 0-383,3 0 0,4 0 171,-4 0 0,3-1 799,2-4 0,7-4 0,1-5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29.6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58 9383,'10'21'236,"-1"4"0,-4 3-68,5 1 1,0 7-200,5 3 0,-2 4 58,-3 1 0,3 5-87,-4 0 1,3 0-145,-2-5 0,1-2-152,-6-3 0,5-3 52,-5-6 1,0-3-547,-5-2 208,0-4 362,0-13 0,-5-9 262,0-14 0,-10-6-136,5-9 1,-11-6 142,6-3 0,-3-3-70,4-2 0,4 0 227,0 0 1,7 4-24,-2 1 1,-2 0 98,2-5 0,1 1 198,4 4 0,1 3-173,4 7 1,-2-1 514,7 1-453,0 6 1,5 7 134,-1 6 1,1 7-36,0-2 1,-1 5-384,1 5 1,-2 3 149,-3 7 0,3-1 66,-3 1 0,1 1-362,-1 4 1,2-2-501,-8 6 0,1-6 271,-5 2 0,0-2 130,0 2 0,0-4 59,0 3 0,-6-7 75,-4-2 1,2-2-174,-2 2 1,0 1-55,-4-6 1,-1 0-170,0-5 0,5 0 27,1 0 454,-1 0 0,-5-7 0,0-1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30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15 177 8079,'-8'8'167,"1"-1"591,7-7 178,0 0-212,0-7-529,0-1 0,0-7 13,0 0 0,5 6 29,0-1 0,5 0-207,-5-5 1,5 6 85,-6-1 1,8 2-337,-2-2 196,3-3 0,1 6-364,1-3 1,0 4 205,0 6 1,-1 0-129,1 0 0,0 1 107,-1 4 0,1 5-13,0 10 0,-1-2 128,1 6 0,0 1-41,0 4 0,-1 1 64,1-1 0,-5 0-32,0 1 1,-2-6 11,1 1 0,5-1 11,-5 6 1,0-7-154,0-4 1,-1-3-24,2-1 0,3 0-120,-3 0 1,2-6 112,-3 1 0,4-7 257,-3 2 0,3-10 0,2-3 0</inkml:trace>
  <inkml:trace contextRef="#ctx0" brushRef="#br0" timeOffset="212">456 0 9361,'-8'15'619,"-5"0"-579,3 0 1,-8 6 92,-2 3 0,-4 6-413,4 4 1,-4 2 205,4 3 1,1 4-90,4-4 1,0 3 78,0 2 1,2-4-493,4-1 0,2-7 103,7 3 1,0-11-423,0-4 895,7-4 0,7-1 0,9 0 0</inkml:trace>
  <inkml:trace contextRef="#ctx0" brushRef="#br0" timeOffset="496">691 471 8183,'-8'15'0,"-3"-6"144,6 1 0,-5-5 101,5 5 0,0 1 148,5 9 1,-5-4-149,0 4 0,0 3-211,5 1 0,2-1 171,3 2 0,-4-6-77,4 6 0,2-7 169,-2 1-280,6-2 1,-4-3-316,3 1 0,3-7 177,-4-3 0,0-3-456,0-2 1,3 0 265,7 0 0,-2-2-1137,2-3 1448,4-3 0,0-20 0,6-3 0</inkml:trace>
  <inkml:trace contextRef="#ctx0" brushRef="#br0" timeOffset="679">750 162 8471,'0'-10'1689,"0"1"-948,0 5-324,0-2-37,0-1-1462,0 6 826,0-6 1,2 7-828,2 0 577,-2 7 0,6-1-714,-3 4 1220,-3 3 0,11-11 0,-5 4 0</inkml:trace>
  <inkml:trace contextRef="#ctx0" brushRef="#br0" timeOffset="1547">1117 588 8042,'0'-9'622,"0"-1"83,7 7-89,-5-11-413,4 13-94,-6-6 0,5 9 34,0 3 0,0 3 116,-5 7 1,1 8-314,4 6 1,-3 2-21,3 8 1,1 0-33,-1 6 0,5 4-76,-5 0 1,5 0-65,-5-5 1,4 0-246,-4 0 1,2-2 216,-2-3 0,-4 2-112,4-6 1,-3-3 56,-2-7 0,-2-4-427,-3-6 756,4-7 0,-12-15 0,5-9 0</inkml:trace>
  <inkml:trace contextRef="#ctx0" brushRef="#br0" timeOffset="1776">1147 500 8042,'6'-14'0,"2"-1"184,7 0 1,-5 5-124,0 1 1,-5 5 288,4-1 1,-4 5-77,5 5 0,0 5-140,5 10 1,-1 3-3,1 6 1,-2-5-134,-3 1 0,1-1-23,-6 6 0,5-1-128,-5 1 1,0-1 130,-5 0 1,-2-1-72,-3-3 1,0-2-81,-9-4 1,2-4 77,-7 0 1,-4-6-131,-2-4 1,-4-3 42,-5 3 1,3-4-532,-4-1 0,4-1 712,2-4 0,-1-3 0,1-7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35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8086,'0'8'75,"-1"-1"205,-4-7-44,3 0 377,-4 0 24,6 0 436,0 0 0,6 0-923,4 0 1,3 5-50,2 0 0,6 6-82,4-1 1,4 3-180,5 2 1,5 4 18,10 1 1,4 6 77,6-1 1,1 1-15,4-2 0,1 4 110,4-4 1,-1 3 4,-9-3 0,-4-1-53,-10-3 1,-8-4 10,-3 4 1,-4-4-13,-6-1 3,-2-1 1,-14 1-85,-3 0 1,-4-1 100,-1 1 1,0-4-109,0 4 1,-6-3 76,-4 7 1,-5-2 29,-4-3 0,-4 6 25,-7-1 1,1 6 123,0-5 1,-2 4-137,-4-4 0,4 4-3,-3-4 1,3 4 127,1-4 1,-4 4-56,0-4 0,1 4 186,9-4 1,-4 0-102,3-6 0,4 1-132,2 0 0,7-5 68,2-1-223,1-5-163,0 9 231,3-12-68,6 6 0,0-6-27,0 4-216,0-3 190,0 5-4,0-7 1,2 0-148,2 0-287,-2 6-605,5-4 423,-7 4 331,0-6 1,1 0-147,4 0 604,3 0 0,7-6 0,0-2 0</inkml:trace>
  <inkml:trace contextRef="#ctx0" brushRef="#br0" timeOffset="567">1427 412 8185,'14'-15'0,"1"0"-425,0 1 0,-2 4 310,-4 0 693,5 7 1,-6-9-91,6 8 246,-5-1-25,-3 5-263,-6-7 41,0 5 61,7-4-378,-6 6-86,6 0 1,-7 2 83,0 2 0,-5 0-176,0 6 0,-5 4 97,5 6 0,-6 4-75,1-4 0,2 6-181,-2-1 1,5 7 73,-5 3 0,6-1 39,-6-5 1,6 6 43,0-1 1,-3 2 59,2-2 0,0-3-33,5 3 1,5 1-26,0-6 0,6 2 26,-1-11 1,5 4 34,5-4 0,2-2 39,8-8 0,1-4-53,3-6 1,-1-2 122,6-2 0,5-6-111,5-10 0,0 2 33,-5-6 0,-5-2-62,1-9 0,-8 3-111,3-8 0,-4 1 77,-2-5 0,-6 3-157,-4-3 0,-9 3 40,-5-8 1,-5 5 99,-5 5 1,-9-3-207,-11 2 1,-4 4 87,-6 2 1,-4 3 113,-10 2 1,2 6-21,-7 3 0,7 4 107,-2 1 1,8 7-40,2 3 0,6 4-55,-1 1 0,4 0-137,6 0 0,-2 6 112,6 4 0,5 3-337,5 2 0,2-1-24,-2 1 1,4 0-29,6-1 0,-5 3 9,0 2 1,0-2-456,5 2 900,0-2 0,7 4 0,1 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37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89 589 8260,'0'-8'1549,"0"-5"-1407,0 11 0,0-3 15,0 10 1,0-2-71,0 7 0,0 2 145,0 7 1,0-1-90,0 7 0,0-6-289,0 6 0,0-2 106,0 1 0,0 2-509,0-6 1,0 4 128,0-4 0,0 0-56,0-6 0,0-4-942,0 0 693,0-7 725,0 4 0,0-27 0,0-4 0</inkml:trace>
  <inkml:trace contextRef="#ctx0" brushRef="#br0" timeOffset="167">1 163 8062,'0'-15'659,"0"0"-462,0 1 1,5-1 817,0 0-270,0 7-516,1 1-489,-4 7-772,4 0 408,-6 0 0,0 2 298,0 3 1,0-2-56,0 7 1,2 0-57,3 5 437,-3-7 0,11 11 0,-5-2 0</inkml:trace>
  <inkml:trace contextRef="#ctx0" brushRef="#br0" timeOffset="668">795 251 8220,'14'-13'206,"0"1"84,-5-12 0,3 6 182,-7-2 1,0 4-59,-5 1 1,-2 1-142,-3-1 1,-3 2-25,-7 3 0,0-3 149,1 3 0,-1-3-155,0-2 0,-4 7 0,-1 3 1,-4-1-66,4 1 1,-4 0-184,4 5 0,-5 0 5,6 0 1,-6 8-220,6 7 1,-6 1 50,6 9 1,-6-1 51,6 6 1,-1 4-339,5 0 0,2 7 179,3-2 0,-1 4 53,6 1 0,0 0 29,5 0 0,0 5 12,0 0 1,0 0-85,0-5 0,7-5 130,2 0 1,3-1-195,-2 1 1,1-4 68,-6-11 0,2-3-520,-3-6 393,-2-7 1,3-1 30,-10-7 1,0-7 355,-9-3 0,0-4 0,-10-6 0,6 2 0,-2-6 0,-1 4 0,2-5 0,-1 3 0,5-3 0,1 4 0,-1 6 0,7 0 316,3 1 0,3-1 513,2 0 300,0 1-531,0-1 0,2 2 308,3 3 0,3 4-248,7 6 0,-1 0-209,1 0 0,5-5-612,-1 0 0,6 0 218,-6 5 1,7 0-589,-1 0 0,-2 0 136,1 0 1,1 5-195,4 0 1,5 0-1534,1-5 2124,6 6 0,3 2 0,8 7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41.9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 8355,'25'0'0,"-1"0"0,-6-6 0,3 4 809,-6-3-494,-7-3 0,0 7 1448,-3-4-804,-3 3-751,4 2 1,-6 3 44,0 7 1,0 2-1,0 12 1,0 2-59,0 8 1,0 4 82,0 6 1,5 2-288,0 3 1,0 2 42,-5 2 1,0 3-198,0-7 0,0 2 31,0-2 1,0-4 40,0 4 1,-2-3-80,-3-2 0,2-5 116,-7 1 0,6-13-100,-6 3 1,6-11 141,0 1 0,0-9-387,-1-1 235,4-7 79,-6 4 124,7-7 297,0 0 70,0-7-330,0 6 1,0-7-1160,0 3 521,0 3-673,0-4 693,0-1 542,0 5 0,7-4 0,1 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41.2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8194,'15'0'-362,"0"0"300,0 0 0,-6-5 1157,1 0 1,-5 0 261,5 5-954,0 0 1,4 0-220,1 0 0,0 0-117,-1 0 1,1 0-367,0 0 0,-5 0 269,-1 0 1,1 0-1065,5 0 856,0 0 1,-2-1-926,-4-4 487,5 3 0,-11-4 676,7 6 0,-7 0 0,3 0 0</inkml:trace>
  <inkml:trace contextRef="#ctx0" brushRef="#br0" timeOffset="212">15 309 8194,'8'0'856,"0"0"-358,-3 0 0,-1 0 342,5 0-101,-5 0-539,9 0 0,-5 0-147,7 0 1,-6 0-348,1 0 0,0 0 295,5 0 0,4-4-752,1-1 1,4-2 434,-4 2 1,6 4-1303,-1-4 1618,2-4 0,3 1 0,-1-6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38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89 8106,'9'0'253,"1"0"523,-6-7-423,9 6 47,-12-6 108,6 7-425,-7 0-26,0 0 1,0 7 76,0 2 1,0 4-108,0 2 1,0 1 90,0 4 1,1 1-169,4 4 0,-1 1 18,5-6 0,1 6 67,5-2 0,4-1-242,1 2 1,0-7 38,-6 1 0,6-7 31,0-3 0,4-5 128,-4 0 1,4-4-7,-4-4 0,4-6 158,-4-10 0,4 2-96,-4-6 1,0-1 29,-6-4 1,-4-1-39,0 1 0,-5 0 1,5-1 1,-7 1 60,2-1 0,-4 6 5,-1-1 1,0 7 72,0-1 176,-6 9-416,-2 4 1,-2 7 120,0 4 1,2 3 130,-2 7 1,2 6-65,3 4 0,3 4 42,-2 5 0,2-1-2,2 6 0,0 0 147,0 6 1,0 0-151,0 4 0,5 4 32,0 5 1,6 4-292,-1 7 0,3-7 93,2 7 0,-7-2-297,-3-4 0,-4 1 147,-1-5 1,-1-9-227,-4-5 1,-5-10 133,-10-10 1,-2-4 82,-8-6 0,-1-7 93,-3-3 0,1-5 208,-6-5 0,5-3 44,-6-7 0,3-1-141,-2-4 0,4 2-19,11-6 1,-2-1-37,6-4 0,2-1-9,8 1 0,-1 5 35,6-1 1,2 2-29,8-1 1,5-2 72,9 6 1,4-4-86,6 4 1,7-1 168,4 1 0,2-1-82,2-4 1,0-1-330,0 7 1,0-6-162,0 6 0,-6 1-238,-4 8 0,-4 3-450,-6 7-367,-3 0 1484,-12 0 0,-9 7 0,-9 1 0</inkml:trace>
  <inkml:trace contextRef="#ctx0" brushRef="#br0" timeOffset="2194">866 633 8041,'9'-15'-145,"2"5"145,-6 0 0,5 5 685,-5-4 1,0 4-134,-5-5 0,1 7 482,4-2-532,-3 3-367,4 2 1,-7 2 128,-4 3 1,1 3-35,-5 7 1,-1-1-215,-5 1 0,0 5 91,1-1 0,-1 7-135,0-1 1,6-2-168,-1 1 1,5-1-133,-5 1 1,7 3 8,-2-8 1,3 1-155,2-5 1,0 1 4,0 3 0,2-7-181,3 3 1,3-11-162,7 1 0,-1-3 809,1-2 0,6-13 0,2-3 0</inkml:trace>
  <inkml:trace contextRef="#ctx0" brushRef="#br0" timeOffset="2380">866 309 8041,'0'-14'1180,"0"4"282,0 0-570,0 7-374,0-4-1039,0 7-1479,0 0 1091,0 7 518,0-6 391,0 6 0,0-1 0,0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5:29.1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 7538,'9'0'-1746,"-3"0"1742,-6 0 9,0 0 60,7 0-64,-6 0 0,6 0-21,-7 0-45,0 0 58,0-6-6,0 4 13,0-4 0,0 6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48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486 1441 7507,'0'-9'1251,"0"-1"-714,0 6 0,0-9-66,0 4 0,0 0 2,0 0 0,-2 4-148,-3-5 1,2 0-58,-7-5 1,5 1-1,-5-1 1,0-1 7,-4-4 1,-1-3-46,0-6 1,-4-2-189,-1-3 1,-6-4 104,1-6 0,-4-7-298,-5-3 0,3-4-45,-4-6 1,4 0-285,2-9 1,1 2 630,4-7 0,3 9-90,6 6 0,5 2 147,0 3 0,7 2-121,-2 7 1,3 5 97,2 10 1,0 7-53,0-2 0,5 9 108,0 1-179,7 9 1,-6 2-129,4 3 1,3 3-330,-3-3 0,3 4 159,2 1 0,1 1-210,4 4 0,-4-1 152,4 5 0,-4 1-28,-1 5 1,-1 0 43,1-1 0,0 1-57,-1 0 0,-6-1 218,-3 1 1,-1 5-91,1-1 1,-4 1 210,4-5 0,-3-1-106,-2 1 0,-5 0 55,0-1-118,-7 1 165,4 0 0,-1-2-185,-1-3 218,6-4 1,-4-1-45,3 0 163,4 0 1,-4-5-48,10 0 0,5 0 216,9 0 0,-1 5-36,7 0 1,-1 5-75,6-6 1,1 8-219,3-2 1,-3 4 138,3 6 0,-4 1 128,-6 4 0,-3 1-216,-6-7 1,-7 3-282,-3-3 1,-5-2 99,-5 2 0,-10 2 166,-9-1 1,-10 1-53,-6-1 0,5-4 33,0 4 0,4-4-760,2-1 0,-1-1 340,1 1 1,6-2-64,4-3 0,7 1-40,2-6 512,7 0 0,-3 2 0,6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49.0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1059 8181,'0'-8'587,"2"-4"948,3 7-504,-4 0-420,6 5-572,-7 0 0,-5 2 63,0 3 0,-7 3-132,3 7 1,-3 0 87,2-1 0,-1 3-122,6 2 1,-5-2-337,5 2 1,-4-3 205,4-1 1,0 0-439,5 0 223,0-1 345,0 1 1,11-7 118,4-3 0,8-3-125,-4-2 0,6-7 300,-6-3 1,8-9-74,-3-6 0,-3-3-127,-1-1 0,-4 0 24,-1-1 0,-5 1-296,0-1 1,-7 1-85,2 0 1,-10 6-83,-5 3 1,-5 4-264,-4 1 1,1 7 274,-7 3 0,2 3 396,-1 2 0,-4 0 0,5 0 0</inkml:trace>
  <inkml:trace contextRef="#ctx0" brushRef="#br0" timeOffset="297">868 486 8181,'10'0'0,"0"0"764,-7-7 0,5 1 289,-3-4-239,-3 3-328,4 7-242,-12 0 1,-3 8-263,-5 7 1,-1 1 110,0 9 1,6-5-556,-1 4 0,2 1 44,-2 4 1,-2-5-331,7 1 0,-1-1 369,1 6 0,3-1-95,-3 1 1,4-3-168,1-2 0,0 1 641,0-6 0,0-1 0,-7-4 0,-1 0 0</inkml:trace>
  <inkml:trace contextRef="#ctx0" brushRef="#br0" timeOffset="443">677 780 8181,'2'-10'875,"2"0"-196,-2 0 0,11-5-233,-3 1 1,-2 4 124,2 0 0,0 2-124,4-2 0,6-3-653,0 3 0,6 2-157,-2-2 0,11 2-342,4-2 1,10-3-661,5 4 0,4 2 1365,6 2 0,3-3 0,7 0 0</inkml:trace>
  <inkml:trace contextRef="#ctx0" brushRef="#br0" timeOffset="1257">2220 1235 8107,'9'15'0,"-1"-5"97,-3 0 0,-4-6 216,4 6 0,-3-5 260,-2 5 420,0-7-484,0 10 1,-2-11-148,-3 3 1,-3-7-246,-7-8 0,-1-1 89,-4-14 1,-2-6-85,-8-8 1,-1-5 144,-3-5 0,-4-3-259,-6-7 0,0-6-290,0-4 0,6-3 220,4-1 1,5-6 270,4 1 1,6 5-89,9 4 1,3 8 64,7 3 1,0 2-68,0 12 0,5 0 55,0 15 0,7-2-38,-3 11 1,4 0-72,2 6 0,-4 1-562,4 3 0,-3-2 478,7 7 1,4 1-756,2 4 0,-3 1 344,3 4 0,-1 3-122,6 7 1,4 5 155,0-1 1,-4 7 140,-6-1 0,-7-2 52,-3 1 1,1-1 157,-5 1 1,-4 3-19,-1-8 1,-3 1-79,-2-5 1,-2 4 290,-3 1 1,-3-2-88,-6-9 0,-6 5 105,0-5 0,-4 4-72,4 2 1,1-7-132,4-3 1,0 2-52,1-2-63,-1 6 1,5-9 372,0 3-221,7 3 0,3-2 185,10 4 0,9 3-142,6-3 0,3 3 209,1 2 1,5-1-45,1 1 1,-1 0-107,-5 0 0,-1 1-57,-3 3 0,-6-2-15,-9 2 1,1-2-94,-6-3 1,-1 1 69,-9 0 0,-5-1-59,-10 1 0,-3 0 51,-6 0 1,0-1-293,-1 1 1,2 0-150,4-1 0,-4-1-186,4-3 1,2 3-97,3-3 1,3 2 720,1-3 0,7 4 0,-5-4 0,4 5 0</inkml:trace>
  <inkml:trace contextRef="#ctx0" brushRef="#br0" timeOffset="1504">2632 868 8109,'0'8'522,"0"0"-17,0-3 368,0-3-487,-7 11 1,6-10 109,-4 7-259,3 0 1,2 4-152,0 1 0,0 5-128,0-1 1,0 2-215,0-1 0,2-2-695,3 6 1,-2 1 431,7 4 0,-5-1 519,5-3 0,-1 2 0,6-4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56.6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7956,'0'8'3154,"0"-1"-2513,0-7-138,0 0-1226,7 0 1,-4 0 77,7 0 0,-5 0-246,5 0 1,-1 0 890,6 0 0,0 6 0,-1 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57.7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310 15 8047,'-7'-8'1063,"5"1"0,-6 7-674,3 0-427,4 0 60,-12 7 0,6 1 95,-3 6 1,-1 8-32,6 2 1,-5 4-198,5 1 94,0 1 1,0 4-77,1 0 1,-1 6-237,5-6 0,5 5-379,-1-5 0,8 2 323,-2-1 0,-2-6-271,2 0 1,-1-1 655,6-8 0,0-6 0,0-4 0,-1-6 0,1 2 0</inkml:trace>
  <inkml:trace contextRef="#ctx0" brushRef="#br0" timeOffset="206">148 412 8047,'-15'-13'0,"0"1"0,1 2 135,-1-1 0,0-1 328,1 3 409,-1-4-445,0 4 0,2 0 438,3-1 101,4 7-578,6-4 1,2 7-208,2 0 0,5-5 65,5 0 0,8 0-289,2 5 0,4 0-193,1 0 1,2 0-236,4 0 1,-3-5 192,7 1 0,1-1-275,4 5 0,0 0-534,0 0 1,0 0 413,0 0 0,5 0 673,0 0 0,7-7 0,-4-1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56.7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8077,'29'0'0,"0"0"-212,1 0 1,-7 0-38,-4 0 1,-2 0 900,-3 0 1,1 1-491,0 4 0,-6-3-547,1 3 0,-6-2-276,0 2 1,0-3 270,1 3 0,-2-2 390,7 2 0,-1-4 0,6 6 0</inkml:trace>
  <inkml:trace contextRef="#ctx0" brushRef="#br0" timeOffset="159">486 30 8077,'14'0'118,"1"0"1,0-1-40,-1-4 605,1 3-436,0-5 0,-7 6-8,-3-4-609,-3 3-899,-2-4-405,0 6 1673,0 0 0,0 6 0,0 2 0</inkml:trace>
  <inkml:trace contextRef="#ctx0" brushRef="#br0" timeOffset="309">853 60 8077,'23'0'159,"0"-2"-159,-4-3 1025,-2 3-31,4-4-167,-13 6-1724,-1 0 551,-7 0-2151,0 0 2497,-7 0 0,6 0 0,-6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54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278 1132 8125,'0'15'-27,"6"-1"0,-4 1 48,3 0 1,-3-5 343,-2-1 0,0-4 285,0 5 79,0-7-475,0 4 0,-2-7 385,-3 0 1,-3-3-209,-7-7 1,1-2-63,-1-12 1,-5-6-268,1-4 1,-6-7 86,6 2 0,-6-3-299,5-2 1,-4-7 144,4-3 1,1-3-190,4-2 0,5-1 116,0-4 1,7-3-296,-2-7 1,5 3 126,5 2 1,5 5 120,10 10 1,-4 4 37,3 6 0,3 8 6,-3 6 0,1 9-183,-5 11 0,-1-1 118,1 6 1,0 0-333,-1 5 0,3 7 113,2 2 0,-1 5 50,7 0 0,-2 3-9,1 2 0,-3 4-5,-6 6 0,0 1 192,-1-1 1,-5 6-95,-4-1 1,-4-2 194,-1-7 0,0 3-45,0-4 0,-1-3 152,-4-1 0,-4-5-47,-5-5 0,4 3 135,0-4-68,0-2-110,-4-1 0,4-4-114,0 3 84,7-3 0,-2 9 170,10-6 0,3 6-102,7-1 0,1 5 159,4 5 0,-2-4-101,6 3 0,-1-1-59,1 2 1,-2-2-4,-8 6 1,-1-6 16,-3 2 1,-3 1-11,-7-1 0,0 1 12,0-1 1,-8-4-55,-7 4 0,-6 1 19,-9-2 1,-1 3-68,-3-3 1,1-2 69,-6 2 0,2-4-346,-3-5 0,4 1-100,7-6 1,6 5-637,4-5 84,-4 0 440,13-5 516,-3 0 0,19 6 0,3 2 0</inkml:trace>
  <inkml:trace contextRef="#ctx0" brushRef="#br0" timeOffset="397">734 1058 8359,'0'-9'2252,"0"-1"-1639,0 7 491,0-4-671,0 1 1,0 2-172,0-6 109,0 7-326,0-10 1,1 10-237,4-7 0,3 5 190,7-5 0,6 5-273,4-4 0,2 5 168,3 0 1,4 2-165,0 2 1,6 0 29,-6 0 0,0 0-136,-4 0 0,-7 5-57,-4 0 0,-3 6-25,-1-1 1,-7 5 299,-3 4 1,-5-2-58,-5 2 0,-4 4 315,-11 1 1,2-1-96,-7 2 1,6-7 27,-6 1 1,7-1-114,-1 2 179,2-4 0,4 6-42,4-8 1,2 1 69,7 0 1,2-6-303,3 1 1,9-2 95,11 2 1,9 2-682,5-7 1,5 4 321,5-4 0,5 0 438,10-5 0,-4-6 0,6-3 0</inkml:trace>
  <inkml:trace contextRef="#ctx0" brushRef="#br0" timeOffset="800">1513 662 8083,'8'-15'2840,"-2"0"-2297,-6 7-186,0-5 59,0 11-413,0-4 281,0 6-383,7 0 0,-4 0-53,7 0 0,-5 0-44,5 0 1,-2 1 21,2 4 0,8-3-101,-4 3 0,4 1-22,-3-1 1,1 7 102,4-2 1,-2 3-61,6 1 0,-4 1 69,4 0 1,-1-1-180,2 1 1,1 0 50,-6-1 1,1 3-227,-2 2 1,-2-2 538,2 2 0,4-2 0,-7 4 0,6 2 0</inkml:trace>
  <inkml:trace contextRef="#ctx0" brushRef="#br0" timeOffset="1003">1939 662 9842,'-15'8'1293,"1"5"-1030,-1-3 0,-2 3-303,-2 1 0,3 3-566,-4 2 0,-1-1 367,1 7 0,1-1-481,4 6 0,0-6 368,0 1 1,2-6-210,4 6 1,2-6 560,7 6 0,7-7 0,1 3 0</inkml:trace>
  <inkml:trace contextRef="#ctx0" brushRef="#br0" timeOffset="1227">2145 1058 8108,'0'9'991,"0"-1"-791,0-3-59,0 3-23,-7 0 0,6 5-62,-4-3 1,3 5 299,2 4-960,0-2 328,0 4 196,0-7-353,0 1 303,0 0 0,2-5-896,3-1 656,3-5 0,6 2 370,1-6 0,0-6 0,-1-2 0</inkml:trace>
  <inkml:trace contextRef="#ctx0" brushRef="#br0" timeOffset="1403">2248 573 8108,'0'-8'1525,"0"-5"-924,0 5-530,0 0 9,0 1-1343,0 7-972,0 0 1849,0 7 0,0-4 386,0 7 0,0 0 0,0 4 0</inkml:trace>
  <inkml:trace contextRef="#ctx0" brushRef="#br0" timeOffset="1868">2453 985 8143,'-1'8'0,"-4"-3"-242,3 3-67,-4-6 1,4 9 849,-3-6 1238,4 0-619,-6-5-349,7 0-505,0 0-105,7 0 1,1-2 13,6-2 1,1 0 55,0-6 0,-1 6-294,1-6 1,0 6-123,0 0 0,4 2-213,1 2 1,-1 0-132,-4 0 1,0 0 230,-1 0 1,-4 0-51,0 0 1,-2 6 60,2 4 1,-3 3 241,-7 2 0,0 5-100,0-1 0,-2 6 118,-3-6 1,-3 6-38,-7-6 0,5 6 158,1-5 0,0-1-52,0-4 0,-3 0-38,7-1 0,0 1 177,5 0 0,0-6-57,0 1 0,2-6-141,3 0 0,3-2-191,7-2 0,6 0-317,3 0 1,4-2 170,2-2 0,6-5-90,3-5 1,8-6-891,2 0 1294,7 1 0,-4-2 0,7-2 0</inkml:trace>
  <inkml:trace contextRef="#ctx0" brushRef="#br0" timeOffset="2189">3497 662 8249,'10'-5'-94,"0"0"984,-7-7-475,3 11 0,-4-7 187,3 3-499,-3 3 264,4-5 66,-6 7-796,0 0 292,0 7 1,0 6 198,0 7-309,0 6 179,0-3 0,0 6-263,0 0 206,-6 1 0,4-1-81,-3 1 0,3 4-275,2 0 0,0 2-271,0-2 1,0-2 303,0 2 1,0 2-126,0-2 1,-5-6 506,1-9 0,-8-2 0,4-3 0</inkml:trace>
  <inkml:trace contextRef="#ctx0" brushRef="#br0" timeOffset="2339">3291 882 8227,'15'-2'0,"0"-2"0,-1 0 656,1-6 0,0 2-101,-1-1 0,6-3 21,0 7 0,4-5-202,-4 5 0,6-1-97,-2 1 0,4 3-812,1-2 0,3 2 462,2 2 1,2 0-1222,3 0 1,5 0 297,0 0 996,0 0 0,13-7 0,-4-1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51.5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59 177 8211,'0'-10'10,"0"1"0,0 4 1458,0-5-406,0 7-594,0-4 16,0 7-287,0 0 216,-6 0-231,-2 0 1,-2 0 56,0 0 0,7-2 241,-2-2-341,-3 2 0,6-6-1,-3 3 1,3 2-263,2-7 0,0 5 92,0-5 0,0 5-207,0-5 1,2 1 109,3-6 0,3 5-158,7 0 1,0 5-11,-1-4 1,1 5-39,0-1 0,4 4 145,1 1 1,1 1-55,-1 4 1,-2 5 129,6 10 0,-1 3-31,2 6 1,-3 5 232,-2 1 1,-4 5-110,4 0 0,-4 0-112,-1 0 0,0 2-12,-1-3 0,1-3-98,0-1 0,-1-6-239,1-5 0,1 3 99,4-8 0,-4 1-53,4-6 1,-2-5 435,2-4 0,-4-4 0,5-1 0</inkml:trace>
  <inkml:trace contextRef="#ctx0" brushRef="#br0" timeOffset="189">471 118 8188,'-8'9'0,"0"-3"766,3-6-318,3 7 1,-9-4-45,6 7 1,-5-5-277,5 4 1,-6 3 108,1 7 1,-3-1-446,-2 7 1,0-2 215,1 1 1,0 4-241,5-3 0,-3 2 160,7 3 0,-4-1-668,4 0 1,0-4 23,5-1 1,5-1 715,0 2 0,13-4 0,-2-6 0</inkml:trace>
  <inkml:trace contextRef="#ctx0" brushRef="#br0" timeOffset="423">735 648 8872,'0'8'1881,"-1"3"-1566,-4-6 0,3 7-68,-3-3 0,4 4-472,1 2 1,0 5 219,0-1 0,0 3-346,0-3 1,0-3-249,0 4 167,0-4 0,1-1-145,4 0 0,3-7 198,7-3 1,0-4 378,0-1 0,6 0 0,2 0 0</inkml:trace>
  <inkml:trace contextRef="#ctx0" brushRef="#br0" timeOffset="946">765 309 8023,'8'-8'2974,"0"-3"-2092,-3 6-961,-3 0-1057,4 5 621,-6 0-375,0 0-54,-6 0 0,4 2 123,-3 3 821,4-4 0,-6 6 0,-1-7 0</inkml:trace>
  <inkml:trace contextRef="#ctx0" brushRef="#br0" timeOffset="1310">1059 559 8123,'8'15'-805,"0"-5"937,-3 0 1,-3-1 632,3 6 0,-4 0-299,-1 0 0,0 1-42,0 4 0,0-3-272,0 8 0,0-5 87,0 4 0,-5-4-302,0 4 1,-1-1 102,1 2 0,3 2-550,-3-2 0,4-4 327,1-1 1,0 1-847,0-2 1,0 1 1028,0-5 0,6-7 0,3-2 0</inkml:trace>
  <inkml:trace contextRef="#ctx0" brushRef="#br0" timeOffset="1634">1691 265 9133,'-8'7'2233,"-4"1"-1993,7 7 0,-1 1-311,1 4 1,2-2 138,-7 6 1,7-4-456,-2 4 0,1 1 250,0 4 1,2-4-456,-3-1 1,3 1 265,2 4 0,0-6-174,0-3 1,0-4-48,0-1 1,-1-1 88,-4 1 1,2-7 457,-7-3 0,0-3 0,-5-2 0,-6-13 0,-2-4 0</inkml:trace>
  <inkml:trace contextRef="#ctx0" brushRef="#br0" timeOffset="1760">1456 515 8121,'0'-8'242,"0"-5"436,0 5 0,0-2-127,0 0 0,1 5-138,4-4 0,-2 5-350,7-1 0,0-1 112,5 1 0,-1-2-551,1 3 0,6 2 292,4-3 0,4 3-956,6 2 0,4 0-755,10 0 1795,10 0 0,8-6 0,6-2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0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442 1720 8753,'0'-10'733,"0"0"0,0 0-515,0-4 1,0-3 26,0-2 1,-7-6-104,-3-9 1,-3-5 88,-1-10 0,-8-5-80,-2-10 0,-4-4-24,-1-11 0,-2 4-412,-4-3 1,6 3 183,0 1 0,1 1 70,8-1 0,-1 7-70,2 3 1,7 6 102,-3 4 1,4-2-52,-4 7 0,2 0 83,3 5 1,4 7-9,6 2 0,0 6 87,0 4 1,1-1 137,4 7 1,4-1-2,5 5 0,1-4-185,0-1 0,4 1-224,1 4 0,4 0 92,-4 0 1,4 2-251,-4 4 0,5 2 50,-6 7 0,6 0-79,-6 0 0,6 7 137,-6 2 0,6 4 40,-6 2 0,1 6 132,-5 4 0,-5 3-117,-1 1 0,-5-1 210,0-4 1,-2 4-114,-2-3 0,-2 1 166,-2-2 0,0 2-93,-5-6 0,-1 0 90,-5-6 0,-1 6-37,-4-1 0,4-1-55,-4-8 0,4 3-3,1-3 0,-3-2 1,3 2 0,-3-7 45,9 2 0,1-3-39,-2-2 128,6 6 1,0-4-126,8 3 0,6-3 84,10-2 0,3 4-69,6 1 1,1 5 25,-1-5 0,5 6-7,1-1 0,0 5-3,0 5 0,-6-4-9,1 4 0,-3 1 8,-7-2 0,-2 3-118,-8-3 1,-4-2 98,-6 2 0,0-1-86,0 2 1,-11-7 95,-4 6 0,-8-6 71,4 7 0,-9-4-129,-2-1 0,3 0-81,-3-1 0,1-4 34,4 0 1,3 0-117,-3 5 1,7-6-456,-2 1 0,4-5 265,1 5 0,6-7-1119,-1 2 456,7-3 1032,-4-2 0,20 0 0,3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2.4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44 7113,'0'-8'1419,"0"2"-799,0 6-195,0-7 24,0 5-177,0-4 27,0 6 15,0-7-299,0 6-85,0-6 56,0 7 412,0 0-518,0 7 139,0-6 0,0 12-104,0-3 0,0-2 124,0 2 1,0 0-106,0 5 1,5-1 84,0 1 1,0 1-82,-5 4 1,0-2 8,0 7 0,0 1-86,0 8 1,1-3 93,4 3 0,-3 2-11,3-1 0,-4 5-8,-1 0 1,0-5 17,0 0 1,2-4-158,3-2 0,-3-4 78,2-1 0,-2-6-350,-2 2 39,7-10-147,-6-4 445,6-6 1,-7-6-26,0-4 0,-2-7-381,-3-7 1,2-1 543,-7-9 0,0-3 0,-4-3 0,1-7 0,3-2 0,-10-7 0,4 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2.7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1 132 8136,'5'-20'0,"1"0"0,1 2 0,1 2 415,0 1 494,2 1-609,5-1 1,-1 7-199,1 3 1,0 5 75,-1 5 0,1-2-165,0 7 1,4 0 43,1 4 1,0 3-155,-6 2 1,6-2-69,0 2 1,-2-2 76,-9-3 0,3 1 56,-7 0 1,4-1 32,-4 1-42,0 0 35,-5-1 1,-6 0-3,-4-5 1,-3 3-207,-2-7 0,-1 0 139,-4-5 0,-1 0-547,-3 0 0,-3 0 239,8 0 1,-6 0-118,6 0 1,-1-2 499,5-3 0,1-3 0,-1-7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1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8442,'6'-8'1520,"-4"1"-1332,4 1-199,1 4 1,-4-4 117,7 6 1,0 4-180,5 1 0,-1 7 88,1-2 1,0 3-110,-1 1 1,6 6-49,0 0 1,6 4 137,-2-4 0,-1 4-7,2-4 0,-1 6-14,5-2 0,1-1-175,-1 2 0,-4-6 63,-1 6 0,-4-7-164,4 1 1,-6-7 59,2-2 1,-4-5-131,-1 4 0,-5-5-362,0 0 732,-7-2 0,10-8 0,-5-3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3.3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7463,'8'-6'1196,"-2"3"-159,-6-7-220,7 7-273,-5-10 21,4 11-377,-6-11 1,2 10 22,3-7-29,-4 7 0,6-6-110,-7 4-141,0 4 183,6-12-512,2 11 1,7-4 222,0 6 1,-5 0-208,-1 0 1,1 0 155,5 0 1,0 11-22,-1 4 0,1 4 70,0 1 0,3-2 33,-4 6 0,4 1 60,-8 4 1,3 1 3,2-1 0,-5 0 44,0 1 0,-6-1-37,6 1 1,-5-3-81,5-2 1,-2 1-71,2-6 1,1-1-215,-6-4 1,2-2-202,-2-3 638,3 3 0,7-11 0,-1 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3.5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1 8257,'-9'1'636,"4"4"1,-3-2-306,-2 7 0,-3 0-36,-1 5 1,-1 1-169,0 4 1,1 3-190,-1 6 0,0-3-280,1 3 0,-1-2 284,0 7 1,5-5-457,1-4 1,5 1 258,-1-6 0,-1 1-659,1-2 635,0-2 1,7 2 278,3-9 0,9-3 0,9-7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3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8087,'0'8'492,"0"5"0,0-10-245,0 7 0,0-5-240,0 5 0,0 0-14,0 4 1,5 1 22,0 0 0,6 4-145,-1 1 0,3 1 61,2-1 1,0-4-310,-1 4 0,6-4 178,0-1 0,6-7-351,-2-3 0,2-4 162,-1-1 0,3-8 388,-4-6 0,4-14 0,1-10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3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8192,'0'-9'1090,"0"-4"-1674,0 12-17,0-6 61,0 7 1,5 7-68,0 3 607,6-4 0,-2 14 0,5-4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4.2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0 8092,'7'15'300,"1"0"-84,7-1-39,-1 1 0,-5-5 99,-4 0 1,-2 0 95,2 4 1,-4 6-213,4-1 1,-3 8 75,-2-3 0,0 9-282,0 1 0,-2 8 115,-3 3 1,4-1-156,-4 5 0,3 1-173,2-1 0,0 0-185,0-5 1,0-8 103,0-6 1,0-7-705,0-9 618,0-6 0,0-3 66,0-10 0,-6-4 360,-4-11 0,-3-4 0,-2-11 0,0-2 0,1-7 0,-1-7 0,0-1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4.4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104 103 8427,'10'-24'0,"-1"1"0,3 1 0,1 6 0,2 5 0,-1 6 1195,1 3-1093,0 2 75,-1 0 0,-4 7-1,0 2 0,0 6 29,5 5 0,-2-2-177,-4 6 0,3-4 77,-7 4 1,0-4-119,-5 4 0,0-4 4,0 5 1,0-7-72,0 1 0,-7 1 47,-3-6 0,-3 8-88,-1-13 0,-8 8 60,-2-7 1,1-4-170,-2-1 1,1-3-536,-5-2 0,4 0 68,1 0 697,6 0 0,-10-7 0,5-1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5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456 87 8067,'8'-6'0,"5"-1"72,-3-2 1,-2-3 174,2 7 1,-5-5 120,5 5 1,-5-4 628,5 4-392,-7 0 0,3 3 303,-6-3-615,0 4 0,0-4-60,0 10 1,0-2 167,0 7 0,-6 0-212,-4 4 1,-3 1-90,-2 0 1,-4 4-112,-1 1 1,-6 1 79,1-1 1,3-2-302,-3 6 0,1-4 140,-6 4 1,1-1-299,-1 2 0,1 2 169,0-2 1,1-2-88,3 1 1,-2-1 13,2 2 1,4-3 117,1-2 1,4-4 65,1 4 0,7-9-48,3-1 165,4-6-91,1 9 1,6-12 180,4 4 0,9-3-97,6-2 1,9 1 75,5 4 1,4-3-28,1 3 1,0 1-36,0-1 1,5 0 5,0-5 1,5 5-2,-5 0 1,-2 5-264,-7-5 0,0 4 77,-5-4 0,-1 5-432,-5-5 1,-6 5 202,-3-5 0,-9 1-1334,-1-1 1730,-7-3 0,4 4 0,-7-6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5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59 8024,'2'-13'0,"3"4"48,-3-4-19,4 11 0,-4-10 980,3 8-189,-4-1-506,6 5 1,-9 0-95,-3 0 0,-3 3 192,-7 7 1,1 1-93,-1 14 0,0-1-234,1 6 0,-1-1-34,0 0 0,0 7-131,1 4 1,4-3 33,0 2 1,7 0-214,-2 6 1,3-1-160,2 0 1,7-2 219,3-3 1,3-4-22,1-11 1,6-3 89,0-6 1,6-2 234,-2-3 0,4-5 84,1-10 1,1-3 92,-1-7 1,1-4-44,-1-1 1,-1-6 45,-4 1 0,4-4-292,-3-5 0,1-4 82,-2-6 0,-3 5-420,-6 0 0,-2-4 176,-3-1 0,-3-7-100,-7 12 1,-4 2-51,-6 12 0,-6-1-156,-13 6 1,-6 1 160,1 4 1,-2 7-42,2 3 0,3 3 84,-3 2 0,3 5 51,1 0 0,2 10 218,4-5 0,-4 13 0,5-7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6.2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15 8050,'9'-2'654,"1"-2"-281,-7 2 0,4-5-18,-7 7-130,0 0-97,0 7 1,-2-4 35,-3 7 1,2 5-119,-7 4 1,5 1-210,-4-5 0,1 4-68,-2 1 0,-2-1 148,7-4 0,-4 0-371,4-1 1,-2 1-140,2 0-626,4 0 1219,-12-1 0,11 1 0,-5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6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74 8050,'0'-15'306,"0"6"38,0-1 1,0 5 325,0-5 1,1 7 252,4-2-847,-3-3 65,4 6-934,-6-4 615,0 6 0,0 1-743,0 4 26,-6-3 652,4 11 0,-9-10-927,6 7 1170,0-7 0,-2 10 0,-1-5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7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8251,'0'8'-1082,"0"-1"1928,0-7-628,0 6 0,0-3-5,0 7 0,0-5-178,0 5 1,0 0-117,0 4 0,0 1-86,0 0 0,0 4 76,0 1 0,2 6-124,3-1 0,-3-2 139,2 1 1,-2-4-836,-2 4 911,0-6 0,0 3 0,0-6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6.7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338 440 8134,'7'-23'0,"-6"2"52,4 6 0,2-5 175,-2 1 1,0-7 193,-5 1 1,0 2-102,0-1 1,-7-1-60,-3-4 0,-4 0-58,-6-1 0,2 6 0,-6-1 0,4 7-158,-5-1 0,6 2 60,-6 3 0,6 5-73,-6 4 0,2 12-5,-1 8 1,3 8-373,6 11 1,2 3 83,3 8 1,4 5-51,6 4 1,0 10 80,0 4 1,6-1-57,4 2 1,3-2 135,2 1 0,-2 3 39,-3-8 0,3 1-133,-4-5 1,0-7 121,0-3 1,-5 0-48,1-5 0,-4-3-57,-1-12 0,-8-6-209,-7-3 0,-1-5 80,-9-6 355,1-2 0,-5-20 0,-1-3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6.9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60 8134,'20'0'-12,"-1"0"0,1 0 12,-5 0 0,1 0 811,4 0 0,-4 0-248,4 0 0,-2 0-80,1 0 0,-2 0-201,2 0 0,2 0-60,-1 0 0,4 0-114,-4 0 0,5-5-184,-6 0 1,7-5-736,-1 5 0,1-5 494,-2 5 0,3 0-955,-8 5 0,7-4 1272,-1-1 0,9 0 0,4 5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7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162 116 8145,'-5'-10'939,"0"1"56,1 5 334,4-9-1024,-7 12 1,1 1-267,-4 9 1,-2 4-168,7 2 1,-1 5 106,1-1 0,3 8 28,-3-3 0,4 4 80,1 1 0,0-4-144,0-1 0,5-6-29,0 2 1,6-4 62,-1-1 1,-2-7 36,2-3 0,1-4 17,9-1 1,-4-1 27,4-4 1,-2-3-16,1-7 1,-2-6 127,2-4 0,2-2-123,-1-3 1,5 1-147,-6-1 1,6-1 133,-6-3 0,1 5 122,-5-1 1,-1 2-91,1 9 0,-5 4 89,0 5-447,-7 7 1,3-2 115,-6 10 1,0 5 127,0 10 1,0 9 36,0 10 1,0 4 157,0 1 0,0 1-103,0 4 1,5-1-15,0 6 0,7 0-12,-3 4 0,0 8 118,0 2 1,-5-2-167,1-3 1,-4-2 96,-1-2 0,-1-1-226,-4 1 1,-10-7 86,-10-3 1,-2-5-190,-3-4 0,-1-6 11,-3-10 1,3-4-3,-3-10 1,1-4 162,-1-6 1,3 0-6,-4 0 1,4-6-55,2-4 0,6-8 11,3-1 0,2-8-618,-1 3 1,7-4-20,-2-1 771,9-7 0,-8-2 0,5-6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8.1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8479,'8'0'934,"-2"0"-642,-6 0-58,0 6-118,0 2 0,-1 2-61,-4 0 1,3 5-404,-3 4 264,-3 1 1,5-4-107,-7 4 0,7-4-199,-2 4 0,3 1-744,2-2 1133,0 8 0,0-11 0,0 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9.0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16 8154,'8'0'710,"5"0"224,-11 0-420,4-7-231,-6 6 0,-1-6 27,-4 7 1,-3 2-277,-7 3 1,-5-2 123,1 7 1,-6-7-294,6 2 1,-8 1 102,3-1 1,-4 2-561,-1-2 1,-1-4-123,1 4 0,0-2 354,-1 2 0,6-3-946,-1 3 1306,7 3 0,-3-6 0,6 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15.0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368 30 7963,'15'0'-92,"0"0"1,-6-2-369,1-3 1924,0 4-380,5-6-404,-7 1-234,5 4-254,-11-5 16,4 7 0,-8 0 33,-2 0 0,-5 5-131,-5 0 0,-1 0 127,0-5 1,-4 5-414,-1 0 0,-6 1 140,1-1 0,3 2-231,-3 3 0,1 3 155,-6-3 0,6-2-287,-1 1 1,6 1 19,-6 5 1,6 0-136,-6-1 0,7-4-53,-2 0 0,9-2-55,1 2 622,0 3 0,2-5 0,2 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15.7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1 412 10548,'8'0'2011,"-2"0"-1756,-6 0 0,2 0 134,3 0 43,-4 0-201,12 0 1,-4 0-204,5 0 1,1 0 75,0 0 1,-1 0-530,1 0 0,5-5 249,-1 0 1,6-2-711,-6 3 0,8 0 123,-3-6 0,2 6-135,-1-6 0,1 5 131,-7-5 767,1 7 0,1-10 0,2 5 0</inkml:trace>
  <inkml:trace contextRef="#ctx0" brushRef="#br0" timeOffset="229">691 0 8146,'20'0'0,"0"0"-292,-1 0 0,-4 5 512,0 0 0,-7 6 823,-3-1 1,1 5-503,-1 5 1,0 4 89,-5 10 0,-5 4-433,0 6 1,-6 2 42,1 3 0,-1 3-161,1 7 1,-2-2 97,7-3 0,-1 1-626,1-6 1,3 0 65,-3-5 0,4 4-265,1-4 0,0-3 69,0-12 0,0-4-1105,0-1 1683,0 1 0,0-2 0,0-2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26.9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16 398 8025,'-7'-15'1651,"5"-1"-997,-2-4 1,2 9 1006,2-4-991,0 3-730,0 4-53,0-5 237,0 12 1,2-6-179,2 7 1,6 0 56,10 0 0,4 0 229,11 0 1,4 5-50,10 0 0,5 0-31,9-5 0,11 0-100,9 0 0,12 0-273,-44 0 1,1 0-1,2 0 1,1 0 205,4 0 0,0 0 0,0 0 1,1 0 52,1 0 0,1 0 0,1 0 0,1 0-106,5 0 0,-1 0 0,-4 0 0,0 0-11,-1 0 1,1 0-1,-3 0 1,-1 1 53,-1 2 1,-1-1-1,3-1 1,-1 0 46,0 1 0,-2 1 1,-4 0-1,-2 0-117,36 2 1,-6 0 212,-9-5 0,-7 0 229,-8 0 0,-17 0 353,-11 0-438,-11 0 0,1-1 142,-10-4 836,-4 3-1234,-6-5 0,-1 6 86,-4-4 1,1 3-326,-5-3 0,-3-3 8,-7-2 0,-4-1-58,-7 1 0,-6-3-71,-3 3 0,-5-3 83,-5-1 0,3-1 171,-3 0 1,5 2-60,5 3 0,-2-1 165,7 6 0,-5-6 3,4 1 1,3 3 185,7 2 196,-2-3-153,10 7-76,3-6 1,14 7-61,9 0 1,9 2-95,2 3 1,8 1 38,1 4 0,2 3 2,8-3 0,-4 3 8,4 2 0,-5-1-11,5 1 1,-6 0 67,1-1 0,2 1 132,-2 0 1,4-6-149,-9 1 1,2 0 104,-11 5-101,6-1 14,-16 1 0,3 0-238,-13 0 1,0-6 10,0 1 1,-6 0 92,-4 5 1,-3-1-24,-2 1 0,-6 1-4,-4 4 0,-3-4-290,-1 4 0,0 1 97,-1-1 0,1 4-914,-1-4 0,1 1 482,0-1 0,1-2-778,3 6 1,4-1 1447,6 2 0,7 2 0,2-4 0</inkml:trace>
  <inkml:trace contextRef="#ctx0" brushRef="#br0" timeOffset="1227">3779 207 8025,'0'-15'0,"0"0"0,-2-1 498,-3-4 1,3 4 351,-2-4-168,2 4 1,-3 1-63,0 1 0,0-1 61,5 0 0,0 5 421,0 1 92,0 5-684,0-2 5,0 6-635,0 0 0,0 6 139,0 4 1,0 5 87,0 4 1,5 4 49,0 7 1,5-1-348,-5 1 0,1 1-40,-1 3 1,-2-3-150,7 3 0,-5-3 62,5-1 0,-5-1 123,5 0 0,-2-1-206,2-3 0,1 1-179,-6-7 290,6 1 1,-3-7 220,7-3 0,-5-4 188,0-6 0,-5-1-20,4-4 1,-4-3 290,5-7 0,-2-5 8,2 1 1,2-9-146,-8-1 0,8-2-139,-2-9 1,-2 1 39,2-5 0,-2 5-407,2 0 1,1 1 81,-6-1 0,0 10-49,-5 9 0,0 4 35,0 1 26,0 7-128,0 1 1,0 9 60,0 3 0,0 8 284,0 6 0,5 8-71,0-3 1,4 9 292,-4 1 1,5 5-22,-5-5 1,6 7-40,-1-1 0,3 9-89,2 4 0,-2 5-49,-3 0 0,3 6-113,-3 0 0,3 6 89,2-1 1,-7-4-120,-3-1 0,-4-6 99,-1-4 1,-1-5 113,-4-9 1,-3-6-97,-7-10 1,-6 2 91,-4-6 1,-4 0-3,-6-6 1,1-1 147,-10-3 0,2 2-147,-12-7 1,6-1-125,-1-4 0,12-1-385,7-4 0,3-5 200,7-10 0,0 3-175,6-8 1,6 7 43,3-2 1,1 3-102,-1-3 1,4 4-131,-4-4 0,3 4-342,2 1 0,2 0-330,3 1 0,3-1 1195,7 0 0,6 0 0,2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43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8025,'2'-8'66,"3"3"292,-3-3-353,4 6 0,-6-6-436,0 3 155,0 4 1,2-6-60,3 7-595,-4 0 930,6 0 0,6 0 0,3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43.9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8025,'7'8'-18,"1"-2"326,7 1 567,-7-6-1018,-2 6-436,-6-7 0,0-2 145,0-3 1,-1 4 161,-4-4 1,2 2 271,-7-2 0,7-3 0,-4-7 0</inkml:trace>
  <inkml:trace contextRef="#ctx0" brushRef="#br0" timeOffset="127">162 16 8127,'21'1'0,"2"2"0,0 2 152,-3-1 194,-4-3-133,-1-1 76,-7 0-1104,-2 0 0,-7 0 87,-4 0 728,3 0 0,-4-6 0,6-2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00.129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2897 8167,'8'-23'820,"-1"2"-913,-7 12 161,7 3-58,-6 6 254,12 0-152,-11 0 228,11 0-40,-5 0-17,7 0 40,0 0 166,6 0-178,2 0 66,6 0-60,0 0-92,1 0-26,-1 0-290,1 0 150,6 0 1,-5 5 4,3 0-125,-10 0 1,4-5 215,-3 0-285,-4 0 218,13 0 221,-9 6-201,17-4 180,-11 4-58,12-6-98,-12 0 0,8 2 81,-10 3-1,-3-4-316,-4 6 175,0-7-123,8 0 168,-1 0-25,1 0-13,-1 0 24,0 0 73,1 6-63,-1-4-117,7 5 62,-11-7 1,7 1-119,-12 4 133,0-3 16,1 4-29,2-6-12,6 0 74,0 7-54,1-6-31,6 6 42,-5-7-111,5 0 41,0 0-12,-5 0 1,5 0-1,-7 0 0,-6 2-9,-4 3 0,-1-4 72,2 4-52,-4-3 131,19-2 0,-11 0-97,10 0 119,-9 0-157,9 0 1,-9 0 2,9 0-22,-9 0-26,9 0-34,-10 0 92,12 0-33,0 0 0,-5 0 39,4 0-7,-11 0 1,9 0-9,-4 0 0,-1 0 3,-4 0 0,-4 0-63,4 0-6,1 0 53,11 0 0,0 0 3,3 0 1,-3 0-16,-7 0 1,1 0 6,-1 0 0,2 1-23,3 4 0,-1-3 20,6 3 0,-6-4 13,1-1 1,4 0 2,1 0 1,-3 0 2,-2 0 0,-3 0 52,-1 0 1,1 2-61,3 3 0,-3-3 42,3 2 1,-3-2-33,-1-2 1,1 0 3,3 0 1,-8 0-5,4 0 1,-9 0 3,3 0-10,1 0-6,11 0 0,-5 0-23,3 0 28,-9 0-39,2 0 34,-4 0-183,7 0 172,-1 0-7,0 0 13,-6 0 6,5 0 21,-5 0 0,6 0-42,1 0-137,-7 0 151,4 0 1,-4 0-63,7 0 70,-7 0-6,4 0-13,3 0 4,1 0-19,11 0 10,-4 0-59,6 0 0,-2 0 70,-2 0 0,-9 0-3,-7 0 1,-4 0-37,4 0 1,-4 0-77,4 0 112,1 0 1,7 2-25,-2 3 82,2-4 1,-4 6-61,7-7 0,-6 0 57,-5 0 1,-4 0-68,5 0-116,-1 0 1,10 0 94,1 0 14,-1 0 0,0 0 34,1 0-7,-1 0 19,2 0 0,0 0-41,3 0 1,-8 0 219,-7 0-193,-6 0 84,17 0-106,-4 0 1,6 0-11,-2 0 1,-9 0-76,-2 0 45,-6 0 0,10 0-11,-4 0 22,-2 0-97,12 0 62,-10 0 47,19 0 1,-12 1 34,3 4 11,-9-3 1,3 5 89,-4-7-114,-3 0 1,7 0 89,-4 0-87,-2 0 38,12 0 1,-9 0 1,9 0-5,-10 0-12,4 0-3,1 0 22,3 0 2,3 0 10,-5-7-25,-1 5-13,1-4 1,-1 1 7,0 0-2,-6 0 0,5 0-76,-3 0 1,-4-1-95,-2 1 124,4 3 12,0-11 0,10 10-9,-4-7 1,2 5-19,-11-5-21,6 7 1,2-8 41,6 6 1,-5-5 173,-4 5 0,-5-5-81,4 5 0,-4-4-26,4 4-75,1-7 1,4 4-8,0-7 1,-4 6-6,-1-1 1,-6 0 53,2-5 183,3 1 1,-2-1-124,4 0 1,-4 1-34,-7-1 60,1 0 1,5 0 100,-1 1-152,1-1 1,-5-5 0,-1 1 0,-4-1-206,0 6 260,0-1-60,4-6 0,1-1 7,0-2-207,-7 3 143,12 6-24,-11-13-68,13 4-6,-8-12 103,1 6-6,0 1 1,-5 1 220,-1 4-107,-5 2-35,9 1-124,-5-2 1,2-4-7,-1 2 0,-4-1 383,5 6-193,-7 1 186,10-2-238,-4-2 0,0-5 127,1 3 1,-5 4-172,5 6 0,-5 1 17,5-1 0,-5 0-25,4 1 0,-4-1-18,5 0 0,-5 1-33,5-1 92,-7 0 107,10-6-128,-5-2 99,7-6-103,0-1 1,-1 1 1,-1-1-28,-3 1-14,3 6-40,-5-5 1,7 7 66,0-3 0,-5 3-33,-1 6 0,-4 0 21,5 0 1,-5-4-15,5-1 14,0 1 0,4-1-26,1 0 0,-5 1-48,0 4 1,-1 0-9,6 1 0,-5-1 43,0 0 1,0 1-12,4-1 1,1 0 110,0 1-95,-1-1 0,1-6 275,0-4-255,-1 4 1,6 0 83,0 6 0,-1-1-44,-4-4 0,0 9 10,-1-4 0,1 3-35,0-2 1,-1-1 19,1 0 1,0 1-103,0-1 93,-1 0 0,7 1-54,4-1 36,-4 0 8,0-6 0,1 5 7,2-4 1,-3 4-1,-1 1 0,-4 5 1,-1 0 1,1 1-6,4-6 0,-4 5-51,4 0 0,-2 2 51,1-2 0,-1-3-236,7 3 163,-7-3 20,16-1 0,-11-1 80,6 0 76,1 7 0,-9-5-43,4 3 0,-4 2-72,-7-2-25,1 0 1,6-3 82,4 4 226,-4-4-256,7 4-10,-12-5-44,12-1 15,-5 0 0,0 5 21,-4 1 0,-2 4-5,-3-5 8,1 7 6,0-10-48,6 4 37,2-5 0,0 4 8,-4 0 10,-2 7-6,-3-10 1,6 10 17,0-7 1,-1 5-19,-4-5 13,-7 7-6,12-10 32,-4 11-34,7-11 4,5 5-18,-12-7 1,10 5-6,-6 1-15,-1 5 30,-4-9-24,6 5 17,2-7 0,5 6-9,-4-1 3,-2 7 3,-1-11 0,0 11-124,3-7-16,-2 7 89,-1-10 1,0 10 5,4-7 63,2 7 1,-5-5-73,2 3 130,4 3 1,-7-6-68,4 3 6,2 3 0,-4-6 6,7 3 0,-6 4-3,1-4 0,-6 1-22,6 0 1,-6 2-25,6-3-69,-7 3 0,15 2 91,-4 0 1,-1-5-28,-4 1 0,-4-1 27,4 5 1,-4 0 3,4 0 1,-4 0-7,4 0 0,-4 0 1,5 0 0,-6 0 32,6 0 1,-6 0-30,6 0 1,-6 0 21,6 0 1,-6 0-13,6 0 3,-7 0-73,16 0 0,-4 0-7,9 0 0,-8 0 54,-7 0 0,-4 0-32,4 0 41,1 0-43,11 0 79,1 0-72,8 0 172,-1 0-89,0 0 0,-2 0 11,-3 0 1,-8 0-44,-6 0 1,-5 0 1,4 0 0,-4 0 6,4 0 2,-6 0-152,16 0 138,-3 0 0,7 0-20,-4 0 0,-8 0 13,-1 0 0,-5 0 0,4 0 0,-4 0-22,4 0 1,-4 0-2,4 0 1,-1-2-3,2-3 0,2 4 20,-2-4 0,-2 3 8,1 2 1,1 0-14,4 0 1,-4 0 135,-1 0-106,1 0 1,9 0 30,0 0-23,0 0 1,1 0 6,-1 0 0,0 0-92,-4 0 73,-1 0 1,5 0-23,1 0 0,-1 0 13,-5 0 1,-4 0-30,-1 0 0,1 0 13,4 0 11,1 0 1,4 0 9,0 0-4,1 0 1,-1 0 10,0 0-14,1 0 1,-1 0 2,0 0 0,-4 0 1,-6 0-17,1 0 0,9 0-61,0 0 31,0 0 1,1 0 88,-1 0 1,-5 0 6,-4 0 0,-1 0-68,6 0 0,-6 0 15,1 0 0,-6 0-23,6 0 1,-5 0 24,4 0 0,-4 0-1,4 0 1,-4 0 32,4 0 3,-6 0-45,16 0 0,-9 0 28,9 0-10,-9 0-7,3 0 1,-6 0-11,8 0 19,-7 0-27,4 0 0,-4 0 5,7 0-4,-7 0 12,4 0 1,-4 0-3,7 0-67,-8 0 66,6 0 0,-5 0-119,6 0 97,-6 0 95,5 0-28,-5 0 9,6 0-42,1 0 12,-1 0-9,1 0 13,-1 0-41,0 0 22,1 0 9,-1 0 66,1 0-36,-1 0 1,-1-2-36,-4-3 6,4 4-38,-5-6 54,6 7-143,1 0 125,6 0-60,-5 0 71,11 0-2,-11 0-13,12 0 13,-6 0-15,1 0 8,4 0-5,-4 0 0,6 0 1,-7 0-20,-2 0 0,-9 0 43,-2 0 0,-4 0 0,4 0 1,-4 0 41,5 0 1,-6-1-45,6-4-20,-7 3 43,16-4-102,-3 6 91,13 0-55,0 0 11,0 0 0,-6 0-2,-4 0 34,-9-7 21,9 5 25,-10-4-61,19 6 0,-12 0-40,3 0 41,-9 0 0,2 0-63,-2 0 16,-4 0 9,13 0 0,-9 0-36,9 0 25,-9 0 1,2 0 22,-2 0 0,-2 0-4,1 0 1,-4 0 65,4 0 0,-4 0-62,5 0 1,-6 0 40,6 0-14,-7 0-7,16 0 0,-10 0 12,11 0 0,-9 0 28,-2 0-62,-6 0 32,17 0-34,-4 0 0,9 2 17,-5 2 1,-6-2-58,-9 3 50,-4-3-3,18-2 1,-9 0 1,9 0-7,-9 6 52,2-4-41,3 4 57,1-6-45,5 0 59,-7 0-35,1 0 8,-8 0 25,6 0 4,-5 7 83,6-6-107,1 6-85,-7-7 97,5 0-119,-12 0 93,5 0-1,0 0-16,-4 0-8,4 0 22,-6 7-9,-1-6 21,1 6-7,-7-7 195,5 0-53,-5 0 29,7 0-119,-7 0 20,5 0 4,-5 0-2,1 6-87,4-4 82,-5 4-107,7-6-26,-7 0-17,5 0 17,-5 0-9,0 0-429,5 0 134,-11 0-470,4 0 256,1 0-275,-5 0 1,-16 7 0,-10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43.4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15 8212,'-9'0'316,"-4"0"559,12-7-509,-6 6 0,6-6 194,-4 7-359,3 7-52,-5-6 0,3 13-279,-1-5 124,0 4 1,3 9-135,-3 2 0,4-1 127,-4 1 1,3 3-58,2 7 1,0-3-157,0 3 1,5 2-303,0-2 1,6 1-266,-1-6 0,-2 4 343,2-4 0,-5 2 4,5-11 446,-7-1 0,4-4 0,-7 0 0</inkml:trace>
  <inkml:trace contextRef="#ctx0" brushRef="#br0" timeOffset="135">0 368 8921,'15'-5'0,"-2"-2"0,-1 1 0,-3-2 0,3 1 0,1-1 0,2 1 0,-1-1 0,1 2 1687,0-1-2550,-1-4 0,6 7 319,0-5 0,6 5 544,-2 0 0,4-5 0,1 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40.7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1000 8103,'0'15'243,"6"0"0,-4-1 548,3 1 107,-4-7-473,-1 5 1,-1-11-138,-4 3 1,2-5-170,-7-5 0,-5-8 91,-5-7 1,-1-6-96,2 2 0,2-6 74,-2-4 1,-3 1-298,3-6 1,-1 0-6,6-5 0,0-2-99,5-3 0,2-3 109,7-7 0,0-5-91,0 0 1,7-4 171,2 4 0,5 2-16,0 8 1,-4 0 186,0 10 1,-2 8-107,2 12 1,-2 11-146,-3-2-65,-3 10-76,11-1 0,-10 6-185,7 0 39,-7 0 1,8 6-72,-6 4 1,7 1 70,-3-1 1,0 7-188,0-8 316,-5 14 1,7-13 287,-6 10 0,0-4 58,-5-1 1,0-6 56,0 1 1,0-5-197,0 5 242,0-7-304,0 10 33,0-5 97,0 7 0,0-5-57,0 0 0,0-5 118,0 4 1,2-4-34,2 5 1,0-5 148,6 5 1,-1-2 118,6 2 1,5 3-104,-1-3 0,2 1 59,-1-1 0,-2 3-81,7-3 1,-8 3 6,3 1 0,-4 1-34,-1 0 1,-2 0-55,-3-1 1,-3 3-23,-7 2 0,0-2-12,0 2 0,-9-1 9,-5 2 0,-8-4-24,-7 4 0,0-4-175,-1-1 0,-4-6 63,0 1 1,-6 0-508,6 5 0,1-5 282,9-1 0,-2-5-211,6 1 1,1 1-612,4-1 1103,7 0 0,1-5 0,7 0 0</inkml:trace>
  <inkml:trace contextRef="#ctx0" brushRef="#br0" timeOffset="438">500 750 9493,'0'-8'2126,"0"0"-1560,0 3-247,0 3-89,0-4 1,2 1-239,2 0 1,0 0 123,6 5 1,1 0-202,9 0 1,-2-5-41,6 0 1,-4 0-139,4 5 1,-1 0 34,1 0 1,-2 0-170,-8 0 0,1 5-219,0 0 375,-1 7 0,0-4-34,-5 7 1,-2 1 7,-7 4 0,-7-3 273,-2 8 1,-6-5-54,-5 4 0,2-4 44,-6 4 1,6-1-208,-2 2 1,4-4 114,1-7 0,5 1-18,1 0-53,5 0-39,-2-1 1,17-6 73,4-3 0,11-3-702,3-2 833,1 0 0,19-13 0,-3-3 0</inkml:trace>
  <inkml:trace contextRef="#ctx0" brushRef="#br0" timeOffset="829">985 486 8015,'0'-15'-8,"7"0"0,-1 1 130,4-1 1000,3 0-672,-11 7 1,6-3 226,-3 6-661,-4-7 383,6 11-19,-1-12-152,2 11-302,7-5 47,0 1 44,0 4 1,-1-4-136,1 6 1,-5 0-278,0 0 284,-1 0 0,6 5-173,0-1 1,-5 3 80,-1-2 1,0 3 28,0 7 0,4-1 103,-3 1 1,3 0-47,2 0 1,-2 4 80,-3 1 1,3 4 6,-3-4 1,3 4-13,1-4 0,-4 0-24,0-6 0,0 1-185,5 0 1,-6-1 137,1 1 0,-2-5-344,2 0 0,3-2-206,-3 2 78,3-4 584,2-6 0,-1 0 0,1 0 0</inkml:trace>
  <inkml:trace contextRef="#ctx0" brushRef="#br0" timeOffset="1014">1602 383 8110,'-6'-8'1208,"-4"6"-855,-10 7 0,2 8-116,-6 2 1,-1 1-273,-4 8 1,-5 1 92,-1 4 0,1 1-512,5-1 1,-1 1 53,1-1 1,1 0-192,4 1 0,-1-1 173,11 1 1,-3-8 103,12-2 0,0-4 314,5-1 0,0 0 0,0-1 0</inkml:trace>
  <inkml:trace contextRef="#ctx0" brushRef="#br0" timeOffset="1329">1632 824 8073,'-8'6'-353,"1"-2"-151,7 5 0,0-4 979,0 5 652,0-7 0,0 10-665,0-3 0,0-2-205,0 2 0,0-5-327,0 5 0,0-5-126,0 5-111,0-7 228,0 10 1,0-10-397,0 7-461,0-7 398,0 4 118,7-7 0,1 0-156,6 0 576,1-7 0,6-1 0,2-7 0</inkml:trace>
  <inkml:trace contextRef="#ctx0" brushRef="#br0" timeOffset="1909">1602 515 8128,'0'-8'748,"-5"0"628,1 3-442,-1 3-169,5-11-275,0 12-425,0-13 254,0 13-1345,0-6-82,0 7 84,0 0 1,0 7-1,0 1 1</inkml:trace>
  <inkml:trace contextRef="#ctx0" brushRef="#br0" timeOffset="2294">1793 736 8037,'0'8'354,"7"-2"1,-4-6 709,7 0-603,-7 0-368,10-6 1,-4-1-139,5-3 0,-4-1 11,0 6 1,0-5 93,4 5 0,1 0-218,0 5 177,-1 0 0,1 0-178,0 0 1,-5 0 44,-1 0 0,0 7-70,0 3 1,-2 3 31,-7 2 0,0 4 95,0 1 1,-2 4 45,-3-4 1,-1 6 136,-4-2 1,-3-2-37,3-3 1,2-2-63,-2-3 0,5 1 20,-4 0 1,5-5 7,-1-1 301,4 1-325,1-2 0,1-1-65,4-7 1,8 0-38,7 0 0,6-2-170,-1-3 0,2-3-414,3-7 0,1 1 275,3-1 1,4 0 378,6 1 0,0-8 0,0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37.9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1044 8034,'-10'-13'-447,"1"3"253,-1-3 116,-5 5 0,0-7 892,1 0-440,-1-6 0,-1 3 16,-4-6 1,2-2-133,-6-9 1,6-1 99,-2-3 0,-1-3-86,1 2 1,1-7-25,4-2 0,2-5 8,3 5 1,-1-5-1,6 5 0,-5 2-4,5 8 0,0-2-22,5 7 0,0 4-174,0 6 0,0 6 145,0-2 0,5-1-335,0 1 1,6 1 121,-1 4 0,3 2-271,2 3 1,0-1-30,-1 6 1,1-5-189,0 5 1,-1 0 139,1 5 1,1 0-168,4 0 1,-4 7 154,4 3 0,-4-2 54,-1 2 1,-2-1 229,-3 6 1,1 0-174,-6-1 1,0-4 276,-5 0 1,0 0 44,0 5 0,0-6 27,0 1 1,-5 0-12,0 5 1,-5-6-116,6 1 0,-6-5-84,5 5 1,-5-5 62,5 5 1,-5-5-23,5 4 1,-1-4-63,1 5 239,3-7-36,-4 10 123,6-4 0,1 0 38,4 1 0,-1-5-86,5 5 1,3-5-36,7 4 0,-2 1-29,2 5 1,-1 0-53,2-1 0,-4 3 72,4 2 1,-9-2-20,-1 2 0,-7-1-59,2 2 0,-3-4-123,-2 4 0,-7 1-75,-2-1 0,-4-1 120,-2-4 0,-2 0-400,-2-1 0,3 1 180,-4 0 0,4-6-729,1 1 1014,0-6 0,-6 9 0,-2-5 0</inkml:trace>
  <inkml:trace contextRef="#ctx0" brushRef="#br0" timeOffset="169">706 706 8013,'14'14'21,"1"1"0,-5 0 99,0 0 0,-7 1 201,2 4 0,-4 1-93,-1 3 0,-1 2-530,-4-6 1,3 4 258,-3-4 1,4 6-566,1-1 1,0 1 607,0-2 0,6 4 0,2-5 0</inkml:trace>
  <inkml:trace contextRef="#ctx0" brushRef="#br0" timeOffset="656">926 500 7724,'0'-8'2492,"0"1"-2004,0 1 1,0 2 60,0-5-67,0 5-263,0-9 146,0 5-418,7-7 1,1 1 92,6-1 0,1 5-389,0 0 1,0 6 22,-1-6 1,1 7-117,0-2 1,-1 3 63,1 2 0,0 0 95,-1 0 1,1 7 189,0 2 0,0 6-49,-1 5 1,-1-2 130,-3 6 0,2-4-132,-8 4 1,6 1 226,-5 4 0,5 0-107,-5 1 1,6-1-203,-1 1 1,-2-6 18,2 1 1,-2-2-245,2 1 0,3-3 450,-3-6 0,9 0 0,4-1 0</inkml:trace>
  <inkml:trace contextRef="#ctx0" brushRef="#br0" timeOffset="847">1294 382 8372,'-9'7'510,"1"1"-122,3 7 1,-3-1-176,-7 1 1,1 6-27,-1 4 1,-1 3-238,-4 1 0,4 5 111,-4 1 0,4-1-453,1-5 0,0 1 248,1-1 0,1-1-576,3-4 1,2-2-33,3-8 752,3 1 0,-4 0 0,6-1 0</inkml:trace>
  <inkml:trace contextRef="#ctx0" brushRef="#br0" timeOffset="1115">1396 779 9604,'5'10'770,"0"0"0,7-2-770,-3 2 0,0 3-36,0-3 1,1 3-69,5 1 1,-5 1-379,0 0 1,-6-2 331,6-3 0,-5 1-464,5-6 216,-7 0 398,10-5 0,-5-7 0,7-1 0</inkml:trace>
  <inkml:trace contextRef="#ctx0" brushRef="#br0" timeOffset="1286">1529 309 9237,'-2'-8'535,"-3"3"-685,4 3 0,-8 2-225,5 0 1,2 2 257,-3 3 1,-2-2 116,3 7 0,-1 0 0,5 4 0</inkml:trace>
  <inkml:trace contextRef="#ctx0" brushRef="#br0" timeOffset="1623">1852 662 8012,'15'-7'1161,"-7"6"1,-1 1-493,-7 9 0,0 4-245,0 2 1,0 5-341,0-1 1,-5 7 97,0-1 0,0 4-692,5 6 1,0-4 119,0 3 1,0 2-80,0-2 0,5 5-138,0-4 0,6-1 607,-1-5 0,9 1 0,4-1 0</inkml:trace>
  <inkml:trace contextRef="#ctx0" brushRef="#br0" timeOffset="1964">2293 471 7897,'8'-7'402,"-1"5"1,-2-6 423,0 3-374,-1 4 0,-4-4-84,0 10 1,0 3-186,0 7 0,0 1-63,0 4 0,0 1-135,0 3 0,0 9-30,0-4 0,0 4-251,0-4 0,0 1-65,0-1 0,0 1 160,0-1 1,-4-1-618,-1-4 1,0 2 295,5-6 1,-5 0 521,0-6 0,-6-6 0,2-1 0</inkml:trace>
  <inkml:trace contextRef="#ctx0" brushRef="#br0" timeOffset="2115">2190 691 8183,'15'-2'0,"0"-1"0,-1-3 0,3-1 806,2 1 1,-2-1-182,2 2 1,2 2-490,-1-7 0,4 7 36,-4-2 1,5-2-791,-6 2 0,7-4 384,-1 4 1,4-7-691,6 3 924,-4 2 0,18-6 0,-4 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33.9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264 30 8237,'15'0'102,"-6"-5"0,0-2 1,-1 1 704,0-1-581,-5 2-11,4 5 0,-14 12 166,-3 2 1,-4 13-198,-6 2 0,2 2-166,-6 8 0,1 2 222,-2 8 1,-3-2-5,4 7 0,-2 5-151,1 5 0,-1 4 56,7-4 1,4 5-99,5-6 1,7 8 75,-2-3 0,10-4-548,5-5 0,4-2 182,6-8 1,4 5 5,11-5 0,-6-7 62,1-7 1,-3-11-141,-7-4 1,1-4-41,-1-1 0,-4-2 92,4-3 0,-4-2-156,-1-3 1,-1-4-248,1 4 333,6-3 1,-4-2 336,2 0 0,4 0 0,0 0 0</inkml:trace>
  <inkml:trace contextRef="#ctx0" brushRef="#br0" timeOffset="2585">1249 1544 8045,'-8'6'-515,"-5"-4"2069,11 4-1001,-11-6 0,5 0-132,-7 0 1,0-6-139,1-4 1,-3-5-21,-2-4 0,1 1-37,-7-7 0,1-4-17,-6-5 1,1-7-25,-1 2 0,6-10-130,-1-5 1,1-3-20,-5-2 1,4-7-325,1-2 1,6 1-167,-2-2 1,4 6 311,1-6 0,0 10-77,1-4 0,1 14 106,3 0 1,3 9 260,7 11 0,0 0-115,0-1 1,7 7-36,3 4 1,-2 7-64,1 2 1,3 7-153,8-2 0,-3 4 34,8 1 1,-5 1-10,4 4 0,1-2-1,4 7 0,0 5 71,1 5 1,-6 1 145,1-2 1,-6 4-95,6 7 1,-7-3 36,1-2 1,-4 3 20,-5-4 1,-4 4 23,-6 1 1,0-1 64,0-3 1,-8 1-54,-6-7 0,-3 1 52,-7-5 0,-1-2-81,-4-4 1,-1 3 29,1-7 1,1 0-71,4-5 1,-2 0-4,6 0 0,5 0 44,6 0-10,5 0 0,-2-2 19,6-3 1,1 4-24,4-4 0,5 3 33,10 2 0,3 0-28,6 0 0,5 0 104,1 0 1,-1 7-47,-5 2 1,1 9 8,-1 2 1,-6 6 86,-3-1 0,-1 2-114,-4 3 0,1-1-18,-11 0 1,0-4 40,-5-1 0,-2-1-95,-3 2 0,-3-4 69,-6-6 0,-6-1-3,0 1 0,1 0-135,4 0 1,-5-2-224,1-4 0,-1 5-421,6-5 1,0-1 358,5 2 1,1-6 398,3 0 0,3 5 0,-5-1 0</inkml:trace>
  <inkml:trace contextRef="#ctx0" brushRef="#br0" timeOffset="2901">1513 1117 6993,'8'9'3699,"-1"-3"-2824,-7 1-821,-7 1 0,1 7 129,-4-1 0,-1-4-429,6 0 1,-2 0-216,2 4 87,4 1 1,-6 0 143,7-1 0,0-4-443,0 0 634,0-7 1,2 4-80,3-7 0,3 0 249,7 0 0,-1-2-44,1-3 0,-5-8 40,0-6 0,-1-3-43,6 3 1,-5 1 1,0-7 1,-7 6-130,2-6 0,-3 2-269,-2-1 0,-7 3-325,-3 6 1,-8-5 243,-1 1 0,-6 4 393,6 5 0,-8 0 0,5-4 0</inkml:trace>
  <inkml:trace contextRef="#ctx0" brushRef="#br0" timeOffset="3177">2175 456 8077,'0'8'197,"0"0"49,0-3 0,5-1 79,0 5 0,-1-4 399,-4 5 0,0 0-611,0 5 1,-4 1 27,-1 3 0,0-1-335,5 7 0,-5-5 129,0 4 0,0 2-280,5 8 1,0-3-39,0 4 0,0-3-229,0 3 1,0-4 173,0 3 1,-2-3-681,-2-2 1118,2 1 0,-11-7 0,5-2 0</inkml:trace>
  <inkml:trace contextRef="#ctx0" brushRef="#br0" timeOffset="3318">1925 794 8077,'10'-2'160,"-1"-2"1,1 0-108,5-6 0,0 6 303,-1-6 0,3 5-113,2-5 1,-1 7-246,7-2 1,-2 3-159,1 2 0,6-1-388,-1-4 0,2 3 172,8-3 376,0 4 0,12 7 0,1 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46.4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1265 7895,'19'5'0,"3"1"0,1 2 0,-6-3 461,3 5 0,-5-5 222,-5 5-138,-4-7-14,-6 3-161,0 1-206,0-5 0,-6 4-28,-4-6 0,-5-6 80,-5-4 0,3-10-102,-8-4 0,1-6-39,-6-4 1,6-2-152,-1-3 0,2-5-29,-1 0 0,-4-4-136,4-10 0,-3 5-194,3-10 0,3 1 227,6-7 1,2-5 57,3 1 0,4 6 60,6-2 1,6 14 93,4 6 0,3 5 50,2 5 1,1 8 186,4 6 1,-2 7-86,6-2 1,-4 6 36,4 4 1,-1 3-221,2 7 1,2 0 113,-2 0 1,3 2-168,1 3 0,0 5 119,1 9 1,-7-1-170,-4 7 0,2-6 30,-1 6 0,-5-5-31,-5 4 1,-7-4 42,2 4 1,-5-6-101,-5 2 0,0 1 225,-10-2 0,4-1-109,-9-8 0,-3 3 28,-1-3 1,1-2-21,-2 2 0,3-7-162,-3 2 1,-1-1 111,6 0 0,1-2 84,4 3-56,0-3 49,1-2 0,7 0 23,7 0 0,8 0 144,12 0 0,3 1 162,6 4 0,5-2-134,1 7 0,6 2 197,-2 7 0,-2-1-120,3 7 1,-9-6 48,-2 6 0,-1-1-17,-9 6 0,-4 4-48,-5 0 0,-7-4-80,2-6 1,-12 1-109,-7 4 1,-6-4 75,-4-1 1,-4-6-114,3 2 1,-7-2-389,-3 1 0,1-7-41,5 2 0,1-4-216,3 0 0,3 1 81,2-6 0,9 0-1007,-4-5 1577,10 0 0,-2-6 0,7-3 0</inkml:trace>
  <inkml:trace contextRef="#ctx0" brushRef="#br0" timeOffset="211">1074 1118 8000,'6'9'0,"4"1"0,-4 0 373,-1 5 0,-3-1 100,-2 1 1,-2 0 101,-3 0 0,-1 1-340,-4 3 0,-1-2-303,6 2 0,-5 3-120,5-3 1,0 6 175,5-6 1,-5 3-655,0-3 1,0 2 354,5 4 0,0-4-1680,0-6 1991,0-7 0,0-1 0,0-7 0</inkml:trace>
  <inkml:trace contextRef="#ctx0" brushRef="#br0" timeOffset="622">971 868 7986,'14'-13'93,"1"3"0,-2-3 141,-3 3 1,3 2 1283,-3-2-994,3 7 1,2-4-273,-1 7 0,-4 0 198,0 0-570,-7 0 9,10 7 1,-11 1-51,3 7 0,1 1-55,-1 4 0,0-4 108,-5 4 1,0-3-139,0 3 1,-2-4 59,-2 4 1,2 1 45,-3-1 114,3-1 1,1-4-2,-4 0 0,3-5 146,-3-1 440,4-5 271,1 2-343,0-6 414,0 0-691,-7 0-107,6 0 0,-6 0 0,5 0 66,-3 0-67,4 0 0,-12 0 18,3 0 1,2 5-170,-2 0 1,0 0 147,-5-5 1,1 0-405,-1 0 0,0 2 168,1 2 0,-3-2-290,-2 3 1,2-3 106,-2-2 0,7 0-447,3 0-1075,-1 0 724,-5 0 1118,7 0 0,1 0 0,7 0 0</inkml:trace>
  <inkml:trace contextRef="#ctx0" brushRef="#br0" timeOffset="1097">1559 618 8014,'0'-8'-1402,"0"1"1828,0 1-108,0-3-1,-7 1 167,5-5-212,-4 12 0,6-8 159,0 5 0,0 0 132,0-6 194,-7 7-219,6-10-356,-6 5 1,7-2-20,0 0 0,7 5-169,3-4 1,-2 5 61,2 0 0,-1 0-118,6-1 1,5 4-152,-1-4 1,2 5 90,-1 5 1,-4 3-26,4 7 1,1 4 102,-1 1 1,-1 6-4,-4-2 0,0 4 19,0 2 0,-2-1-101,-4 0 1,3 1 53,-7-1 0,5-1-129,-6-4 1,6 4 90,-5-3 1,5-4 51,-5-1 1,5-4-368,-5-1 0,6-1 146,-1 1 0,3-7-441,2-3 0,-1 2 723,1-3 0,0 1 0,-1-5 0</inkml:trace>
  <inkml:trace contextRef="#ctx0" brushRef="#br0" timeOffset="1289">2029 647 8337,'-7'15'1631,"4"-7"-1217,-7-3 0,6 2 55,-6-3 0,0 8-105,-5-2 0,-6 3-256,-4 1 0,3 1-2,-3 0 1,2 4-465,-1 1 1,1 1 164,3-1 0,4-2-125,-4 6 1,6-6-688,4 2 0,-2 1-27,8-1 1032,-1-1 0,5-4 0,0 0 0</inkml:trace>
  <inkml:trace contextRef="#ctx0" brushRef="#br0" timeOffset="1536">2103 1059 8006,'8'1'0,"-3"4"165,3-3 1,-5 6 223,7-3 1,-7 3 350,2 7-437,3 0 1,-6-1-484,3 1 1,-2 5 91,2-1 1,-4 6-321,4-6 1,2 6 219,-2-6 1,0 1-96,-5-5 0,5-5-94,0-1 0,6-5 377,-1 1 0,3-4 0,2-1 0</inkml:trace>
  <inkml:trace contextRef="#ctx0" brushRef="#br0" timeOffset="1703">2191 721 10225,'8'-7'-1641,"-2"6"1641,-6-6 0,0 7 0,0 0 0</inkml:trace>
  <inkml:trace contextRef="#ctx0" brushRef="#br0" timeOffset="2207">2455 1118 9273,'8'0'1818,"1"1"-1453,-4 4 0,-4 3-171,4 7 1,-3 6-67,-2 4 0,5 4-121,-1 5 1,1 4 169,-5 6 1,0-5 49,0 1 1,0-1-1717,0 5 0,0 3 716,0-3 0,0 2 92,0-12 1,0-1 680,0-9 0,-6 4 0,-2-5 0</inkml:trace>
  <inkml:trace contextRef="#ctx0" brushRef="#br0" timeOffset="2437">2543 1000 8102,'14'-10'0,"-3"2"0,-1 2 554,1 2 0,-3 3-233,2 1 1,-5 0-58,5 0 1,-2 6-127,2 4 0,1 3 103,-6 2 1,5-1-374,-5 1 1,0 5-4,-5-1 0,0 3-176,0-3 0,0-2 149,0 2 1,-2 2-97,-3-1 1,-3 0 4,-7-6 0,-4-6 80,-1-3 0,-6-3-34,2-2 1,-6 0 78,-4 0 1,4-2 127,1-3 0,0-9 0,6-9 0</inkml:trace>
  <inkml:trace contextRef="#ctx0" brushRef="#br0" timeOffset="2910">2602 103 8109,'0'-21'0,"0"5"315,0-4 0,5 4-38,0 1 1,2 7 350,-2 3 0,3 4-309,6 1 0,8 6-153,2 4 1,4 9-192,1 6 0,7 3 70,3 1 1,-1 7 93,1 3 0,-5-1-113,6 1 0,-3 0-99,2 5 1,2-3 15,-6 3 1,0-1-22,0 11 1,-4-1 35,3 6 0,-9-2 211,-6-3 0,-4 2-170,-5-7 1,-4 0 7,-6-5 1,-11-5 109,-4 0 0,-9 1-54,-1 4 0,-9 0-47,-5 0 1,1-5 38,-1 0 0,5 0-186,-6 6 1,3 4 94,-2 0 1,3 0-51,6-5 1,3 5 145,2 0 0,4-2 3,6-8 1,2-5 140,3-9 1,4-4-77,6-6 0,0-5-62,0 0 66,0-7-247,0 3 1,0-7 108,0-4-622,0 3 5,0-4 0,1 1-1105,4 0 1728,3-7 0,7-2 0,0-9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52.1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0 102 7690,'0'-9'732,"0"1"-258,0 3-218,0 4 1,0-7 294,0 3-320,0 3 1,0-6 634,0 3-149,0 3-295,0-4 1,0 4 115,0-3-127,0 4-98,0-6-195,0 7-143,0 0 0,5 2 72,0 3 0,6 3-190,-1 7 0,10-1 70,4 1 1,4 6-108,2 4 1,5-3 95,5 3 0,9 4 77,5 6 1,1 1 47,-1-2 1,1-3-1,-6 3 1,-4-8-12,-6-1 1,-8-7-5,-2 1 0,-8-2 94,-11-3-56,3 1-200,-11 0 0,4-5 18,-6-1 0,-1 0-94,-4 0 0,-3 5 178,-7-5 1,0 4 119,1 2 0,-8 1 40,-2 4 0,-1-4-109,-4 4 1,3-4 296,-8-1 0,3 5-65,1-1 1,-4 1 3,0-6 1,-1 3-146,6 2 1,-1-2-196,1 2 1,1 3-20,4-3 0,-2 1 55,6-6 0,1 0-139,4-5 178,7 4 0,1-9-316,7 5 219,0-5-298,0 2 83,0-6-1910,0 0 309,7-6 999,-6 4 926,12-4 0,2-1 0,8-1 0</inkml:trace>
  <inkml:trace contextRef="#ctx0" brushRef="#br0" timeOffset="460">985 278 7956,'15'-7'390,"-5"4"-156,-1-7-234,1 1 346,5-6 0,-5 5 1406,-1 0-891,-5 7-290,2-4-909,-6 7 371,0 0 1,-1 9 100,-4 5 0,1 3 43,-5 7 0,0 1-337,0 4 0,-4 0 53,3 1 0,3-1-26,2 1 0,-1-1-64,1 0 1,0 1 136,5-1 0,2-1 22,3-3 0,-1 1 33,11-7 0,-2 1 52,12-5 1,-1-2-87,6-4 1,6-2 76,3-7 0,3-7-6,2-2 1,-1-6 9,-4-5 1,2-3 127,-7-6 0,0-7-76,-4-3 1,-2-8-228,-4-2 1,-4-5 110,-11 5 1,3-5-158,-7 5 1,-12 1 53,-7 9 0,-11 3 94,1 7 0,-11 1-74,-4 4 1,-5 7-7,-5 8 1,5 5-211,0-1 1,0 5 97,5 5 0,3 3-372,1 7 0,3 1 168,-3 4 1,4-2-723,-3 6 1149,3-6 0,-5 10 0,-2-5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55.2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30 8036,'5'-10'-841,"0"1"1173,0 5 0,-3-2 1617,2 6-1668,-2 0 0,6 0-61,-3 0 0,-2 6-29,7 4 1,-5 10-51,5 4 0,-5 6-10,5 4 0,-5-1 92,4 6 0,1 5-24,5 5 0,1 7-53,4-3 0,-2 6-14,6 5 1,-4 3-162,4 6 0,-1-4-25,2 0 0,2-2-138,-2 1 1,1 2 115,-1-6 1,-4-7-166,-7-8 0,-4-6-176,0-9-208,-7 0 266,4-24 261,-7 3 0,0-15 272,0-2 0,0 0 53,0-5 0,0-3-106,0-8 1,-7-2-52,-2-8 1,0-6-62,0-3 0,4 2 17,-5-3 0,5 1-4,-5-5 1,5 2-1,-5 2 0,7-4-12,-2 0 1,-1 5 122,1-5 0,0-2-124,5-3 1,2-1 53,3 1 1,-2 3-20,7-3 1,-1 8 195,6 2 0,5 4-129,-1-4 0,6 7-60,-6-3 0,8 6-38,-3 4 1,4-1-162,1 7 1,-1 4-8,-4 5 1,-2 7 115,-8-2 1,1 3-493,0 2 107,-1 0-82,-5 7 0,-1 1-4,-3 7 0,-4-5-102,4-1 0,-8 1 99,-2 5 0,-6 0 130,1-1 1,-5 1-111,-4 0 493,2-7 0,-11 5 0,6-5 0</inkml:trace>
  <inkml:trace contextRef="#ctx0" brushRef="#br0" timeOffset="450">0 574 8113,'0'8'-783,"0"-1"2112,0-7-255,7 0-237,-6 0-509,12 0 0,-9 0-92,5 0 1,-4-2 160,5-3 1,0-1-95,5-4 1,-4-3-45,4 3 1,-4-3-202,9-2 1,-2 1 53,1-1 0,-1 0-202,7 1 1,4-1 95,5 0 1,6 2-20,-6 3 0,7-1-17,-2 6 0,3 0-116,2 5 0,-4 0 42,-1 0 0,-6 2 70,1 3 1,-5 3-6,-4 6 1,1-4 51,-7 0 0,1-5-35,-5 5 0,-7-5 52,-3 4-152,3-5 130,-6 2-316,4-6 12,-12 0 0,2 0-272,-5 0 1,-1 0-166,-5 0 0,0-1 248,1-4 0,-1 3-841,0-3 1326,1-3 0,-8 6 0,-1-4 0</inkml:trace>
  <inkml:trace contextRef="#ctx0" brushRef="#br0" timeOffset="983">1279 751 7970,'15'0'-109,"-6"-5"834,1 0 1,-7-2-196,2 2 1,-1 4 772,0-4-510,-2 3-518,5 2 1,-12 2-250,0 3 0,-2 4 79,2 11 1,4-2-25,-4 7 0,-2-6-133,2 6 0,1-6-270,4 6 1,0-6 59,0 6 1,0-7-282,0 1 0,0 3 78,0-3 1,1 1 114,4-5 0,2-6 22,2 1 1,4-7 119,-3 2 1,5-5-407,5-5 1,-4-3-33,4-6 646,-4-8 0,5-7 0,2-9 0</inkml:trace>
  <inkml:trace contextRef="#ctx0" brushRef="#br0" timeOffset="1138">1426 354 8647,'15'0'2119,"-7"0"1,0 0-1275,-3 0-1813,-4-7 280,6 6 0,-9-6-1529,-3 7 2217,4 0 0,-12 0 0,5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12.4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631 324 7990,'15'-14'0,"-1"-1"-41,1 0 0,-5 1-11,0-1 213,0 0 0,3 0 656,-4 1-554,4-1 1,-9 0 471,6 1-510,-7-1 1,3 0 0,-6 1 0,0 4 984,0 0-774,0 0 0,-6-5-266,-4 1 1,-3 1-20,-2 3 0,-4-2-183,-1 8 0,-11-1 141,2 5 1,-6 1-67,1 4 0,-4 5-304,-6 10 1,-5 4 157,0 10 0,-6 6-144,1 9 0,3 3-96,2 7 0,10 4 105,5 1 1,4 6 20,6-1 1,4 1-114,10-1 0,6-6 293,8-9 0,6 2-83,10-7 0,-1-2 125,11-8 1,-2 2-89,11-7 0,2-4 144,8-6 0,-2-6-61,7 2 1,-5-9 56,5-1 0,0-7 13,5 2 1,-2-10-145,-3-4 0,-4-6-6,-6-5 1,0-3-29,1-6 0,-6 0-256,0-1 0,-8-1 83,-2-3 0,-1 3-12,-8-3 1,-2 7-20,-9 3 312,5 6 0,-6-10 0,6 5 0</inkml:trace>
  <inkml:trace contextRef="#ctx0" brushRef="#br0" timeOffset="285">1101 104 8009,'5'-17'0,"0"-2"0,0 3 229,-5-4 1,0 9 748,0 1 1333,0 6-1871,0-2 1,0 17-101,0 4 0,-2 14 78,-2 1 0,0 11-100,-6 3 0,7 2-540,-2 7 0,4-4 191,1 5 1,0 2 42,0 8 0,0 2-284,0 8 0,1-5-319,4-1 0,2-7 152,3-3 0,1 0-278,-6-9 1,5-9-164,-5-10 1,4-7-238,-4-9 1117,7-5 0,-4-3 0,7-6 0</inkml:trace>
  <inkml:trace contextRef="#ctx0" brushRef="#br0" timeOffset="759">1572 765 7905,'14'0'40,"1"0"1,-5 0 81,0 0 1,-5 0 652,4 0 1,-4-1 284,5-4-615,-7 3 1,4-6-159,-7 3 0,0 2-208,0-7 0,-2 7-50,-3-2 0,-3-2-147,-6 2 1,2-4 148,-3 4 1,4 0-142,-9 5 1,4 0-386,1 0 1,-4 6 215,-1 4 1,1 5-114,4 4 0,-3 3 119,3 2 1,-3 4 84,8-4 0,4 4 99,1 2 1,3-1 115,2 0 1,0 1-91,0-1 1,7-6 139,3-3 1,8-4-41,1-1 1,3-7-74,-3-3 0,-3-4 214,4-1 0,-2-1 12,2-4 1,-4-8 19,4-7 1,-6-6-155,-4 2 0,3-3-21,-3 3 1,-2-2-85,2 6 0,-7 1 156,2 4-121,-3 0 1,-2 5 71,0 1-388,0 5 1,0-1 112,0 10 1,0 3 2,0 7 0,5 0 166,-1 0 1,6-1-15,-5 1 1,7 5 22,-3-1 0,4 1 8,2-6 1,5 0 73,-1-5 1,1 3-85,-5-7 0,1 0-104,4-5 0,-4 0 122,4 0 1,-4-7-643,-1-3 665,-1-9 0,7-4 0,2-7 0</inkml:trace>
  <inkml:trace contextRef="#ctx0" brushRef="#br0" timeOffset="1446">2189 662 8483,'13'2'0,"-1"1"0,-3 4 859,3 1 1,-4 2-678,2 4 0,-5 6 50,5 0 0,-7 6-28,2-2 1,1 4-30,-1 1 0,0 1-57,-5-1 0,0 1-53,0-1 0,-2-4-154,-3-1 1,2-4-86,-7 4 0,1-6 124,-6 2 0,-1-6-284,-4-4 1,4 2 162,-4-7 1,-1-1-290,1-4 1,-4 0 148,4 0 1,1 0 16,4 0 0,5-1 9,0-4 0,5 2-56,-4-7 1,5-2 47,-1-7 1,5 2 71,5-2 0,3-2 78,7 1 0,1-1 131,4 1 0,-2 4 12,7-4 0,-6 2 0,6-1 0,-6 2 0,6-2 0,-6 7 27,6 3 1,-6 0-79,6 0 1,-5 0 274,4 5 1,-6 2-58,2-3 0,1-2 59,-2 3 0,1-1-109,-5 5 1,-1-5-90,1 0 0,-5-5 227,0 5-31,0-6 1,3 3-120,-4-7 1,3 5 8,-7 0 1,1 0 414,-1-4-186,-3-1-27,11 0 1,-12 6 230,4-1 119,-3 7-273,-2-4 9,0 7-1403,0 0 637,0 7 385,0 1 1,0 6 146,0 1 1,5 0-104,0-1 0,5 1 161,-6 0 1,8 0-46,-2-1 1,-2 6-75,2-1 1,-2 6-110,2-5 1,1 6-7,-6-2 1,5-1-84,-5 2 0,0-1 113,-5 5 1,0-1-30,0-3 0,-2 1 141,-3-7 0,-5 1-110,-9-5 0,1 3-211,-7-4 1,6 3 81,-6-12 1,6 0-214,-6-5 0,1 0-158,-6 0 0,6-2-203,-1-3 1,7-3 131,-1-7 1,2 0 546,3 1 0,5-7 0,3-2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24.2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73 7937,'0'-15'131,"0"0"263,0 1 427,7-1-477,-6 7 1,6 3-315,-7 10 1,-5 9 87,0 11 0,-7 3-188,3 1 1,-4 12 32,-2 3 1,5 3 47,0-3 1,1 5 27,-6 0 1,5 7-33,0-2 1,7-4-156,-2-1 0,2-4 109,-2-6 1,3 2-104,-3-7 1,4-1-25,1-9-221,0-3 206,0-6 97,0-7 52,0-1 170,6-14 1,2-1-66,7-7 1,0-1-87,0-4 1,-1 4 65,1-4 1,5 4-34,-1 1 1,2 1-8,-1-1 0,-4 2 6,4 3 1,-4-1-11,-1 6 0,0 0 94,-1 5 0,1 2 167,0 2 0,-5 10-54,-1 5 0,-4 7-95,5-1 1,-7 3-1,2 1 0,-3-5 0,-2 1 1,5-1-168,0 6 1,0-7 46,-5-4 1,0-2-101,0-3 0,1-1 104,4-3 0,-2-3-160,7-7 0,-5 0-183,5 0 0,0 0 103,4 0 1,6-7 76,0-3 1,6-3 8,-2-1 1,4-3-76,1-2 0,6 1 161,-1-7 1,2 1 117,-2-6 1,-3 1-78,3 0 1,-4 1 200,-6 3 1,-4 4 438,-10 6-235,3 1-207,-12 5 1,4 3-43,-10 6 1,-3 6 118,-6 4 0,4 8-102,0 2 1,0 6 97,-5-2 1,6-1-135,-1 2 1,7-2-10,-2 1 0,-2 2-106,2-6 0,0 1 126,5-1 1,0-9-265,0 4 223,0-4-48,7-3-47,1-1 0,7-9-153,-1-3 0,-4-3 115,0-6 0,-2-1-136,2 0 1,3-4 43,-3-1 0,8-1 98,1 1 0,1 2-1,-5-6 0,4 6-17,1-2 1,0 4 141,-6 1 0,1 7 11,0 3 124,-7-3 0,3 8-88,-6 0 1,0 8 94,-5 12 0,-6-2 34,-4 6 1,-3 1-116,-2 4 0,0 2-4,1 3 0,-1-1 0,0 6 0,-3-1-172,4 1 1,-8 3 86,12-2 0,-6 4-93,6 5 1,-4-2-87,-6 7 1,4-7-159,-4 2 0,2-3 45,-1-2 1,-3 4 9,-2-4 0,-2-5 133,6-15 1,-4-4-19,4-10 0,-6 1-37,1-6 0,4-2 49,2-8 1,-3-4-115,3-11 0,-1 2-9,5-6 0,2-6-224,4-4 1,-3-2-59,7 2 506,0-4 0,18-6 0,4 0 0</inkml:trace>
  <inkml:trace contextRef="#ctx0" brushRef="#br0" timeOffset="905">1103 940 8438,'5'-15'0,"2"0"1119,1 1 0,-5 7-851,2 7 1,-5 15-14,-5 14 0,2 7-109,-7 8 1,2 2 87,-2 3 0,-1-3-415,6 3 0,-7-3 205,2-2 1,2 5-752,-2 0 0,2-2 127,-2-8 0,-3 2-112,4-7 0,0-4 171,0-6 0,4-7 105,-5-3 1,7-7 365,-2-12 0,-2-7 70,2-12 0,-4-9 0,4-16 0,0-3 0,5-7 0,0 0 0,0 1 0,6-3 11,4-2 1,5 0 74,4-5 1,4 3 19,7-9 0,-1 10 148,0-4 0,1 9-28,-1 10 0,1 7-110,-1 12 1,0 14 141,1 6 1,-6 8-1,1 7 1,-6 10-21,6 9 1,-7 4-90,2 2 1,-1 1 20,-4 3 1,3 2-201,-8 3 0,-4 2 102,-1-7 1,-5 5 5,-5-4 0,-3-1 19,-7-5 1,-6-6-131,-3-3 0,-9-5 74,-1-6 1,-6-2-142,6-7 1,0 0 19,4 0 0,3-5-77,2 0 0,-1-6-168,6 1 0,6-8 120,4-2 0,7 1 81,-2 4 1,10 0 35,4 1 0,8 4-42,7 0 0,1 5-2,9-5 0,5 2 160,5-2 1,0-1 4,5 6 1,4-6 96,1 1 0,6-3 125,-1-2 1,1-1-95,-11-4 0,-6 4 45,-9-4 1,-10 4-91,-4 1 0,-10 5 23,-5 1 1,-5 4-36,-5-5 0,-3 7-28,-7-2 0,-1-2-40,-4 2 1,2 0-11,-6 5 1,1 0-9,-2 0 1,-1 2-93,7 3 1,-6 1-35,5 4 1,-4 3 71,4-3 1,2 3-15,9 2 0,-4 0 42,3-1 0,3 6-22,2-1 0,4 1-31,1-5 0,0-1 2,0 1 1,5 0-167,-1-1 1,8-4 113,-2 0 1,4 0-90,6 5 1,-4-6 69,4 1 0,1-5 137,-1 5 1,4-2-31,-4 2 1,4-2 277,-4-3-236,0-3 1,-6 4 179,1-6 146,-7 0-187,-1 0 1,-7-6-58,0-4 1,-7-3-26,-3-2 0,2-1-99,-2-4 0,2 2 83,-2-6 0,2 6-43,3-2 1,4-3 27,-4-1 1,3 1-6,2-2 1,0 6 31,0-6 1,5 2-32,0-1 0,8-4-61,2 4 1,-1-4 62,6-2 1,3 6 45,1-1 0,-1 1-44,2-5 1,-2 6-118,1 3 0,-3 4-128,-6 1 0,0 0-661,-1 1 196,1 5 665,0-4 0,0 12 0,-1-6 0</inkml:trace>
  <inkml:trace contextRef="#ctx0" brushRef="#br0" timeOffset="1462">2279 528 8057,'15'15'-251,"-2"0"-64,-3-1 1,1 6 864,-6 0 1,0 11-92,-5-2 1,-2 10-107,-3 0 0,-8 6-106,-6 4 0,-7 6 63,1 14 1,2 1-79,-1 13 1,4-3-9,-4 8 0,4-3-170,-5 8 1,12-11-515,-1-8 1,4-1-491,0-4 0,-1-2 483,6 1 1,0-9-959,5-5 928,0-10 0,0-29 497,0-10 0,0-23 0,0-17 0,0-5 0,0-5 0</inkml:trace>
  <inkml:trace contextRef="#ctx0" brushRef="#br0" timeOffset="1711">2132 1043 8710,'10'-59'0,"-2"0"0,0 2 0,-1 1 0,1 6 0,-2 4 0,3 10 0,-1 8 0,2 9 0,-1 4 0,1 5 0,2 5 0,1 4 0,1 1 0,3 0 0,1 3 1484,1 7-1462,1 0 1,-5 17-139,-1-2 0,1 3-118,0 1 193,-7 1 0,3-1 36,-6 0 0,0-4 14,-5-1 0,-6-6 66,-4 2 0,-3 1-5,-2-1 1,0-1 105,1-4 1,-8-5-49,-2 0 0,-4-6-121,-1 6 1,-1-6-190,1 0 0,-5-7-368,-1-2 0,-4-11 39,5 1 0,0-4 511,4-1 0,7-3 0,2-6 0</inkml:trace>
  <inkml:trace contextRef="#ctx0" brushRef="#br0" timeOffset="1935">2588 146 8058,'1'-15'238,"4"1"-62,-3 6 231,4 1-213,-6 7 1,-1 2-169,-4 3 1,-3 4 77,-7 11 1,0 4-179,1 11 0,-3 2 56,-2 7 1,2 2 44,-2 3 1,1 5-46,-2 10 0,6 3-205,-1 6 1,0 1 12,5-1 1,2-1-243,-2-3 0,7-11-62,-2-9 0,4-14 514,1-6 0,0-9 0,0 1 0</inkml:trace>
  <inkml:trace contextRef="#ctx0" brushRef="#br0" timeOffset="2910">2749 969 8028,'15'0'-217,"-5"-5"-422,0 0 724,0-6 0,3 3 492,-4-7 1,-2 0-145,-7 1 1,0-1-104,0 0 0,0 1-258,0-1 1,-5 5 99,0 0 0,-6 5-267,1-4 0,-3 5-5,-2 0 1,0 2 21,1 2 0,-3 8 74,-2 7 0,2 1-126,-2 9 1,3-3-32,1 3 1,2 3 82,3-4 0,-3 4-6,3 1 0,4-4 45,1-1 1,3-6 41,2 2 0,0-4 58,0-1-23,0-7 1,7-1-36,2-7 0,6 0 14,5 0 1,-4-2-3,4-3 1,1-1 5,-2-4 0,8-8-26,-3 3 1,2-3 14,-1 3 0,1-4-62,-7-1 1,6 1 47,-5 4 0,-6 2-13,-4 3-108,-7-3-53,4 11 0,-7 2 208,0 10 1,0 3-6,0 2 1,-5 5-25,0-1 0,-1 1-30,1-6 0,3 1 111,-3 0-108,3 0-74,2-1 0,0-4 95,0 0-217,0-7 1,2 4-109,3-7 1,3-7-119,7-3 1,-5 2 197,-1-2 1,1-1 249,5-9 0,5 2 0,-1-6 0,7 4-64,-1-4 0,-2 4 64,1-4 0,1 1 84,4-2 1,-1-1 125,-4 7 1,-2 4 942,-8 5-492,1 7-369,0-4 1,-7 9-56,-3 3 1,-9 5 4,0 9 1,-8-1-127,2 7 1,2-1-145,-2 6 1,2-6 69,-2 1 1,-1-3-138,6 3 0,-5-4-173,5-6 261,-6 0 0,8-2-249,-7-4 192,7-2 495,-4-7-395,7 0 1,0-2-63,0-3 1,7 2-16,2-7 0,4 1-155,2-6 1,6 0 133,4 0 0,-2 1 53,1-1 1,1 0 118,4 1 1,4 4-88,-4 0 0,7 0 46,-11-4 1,6-1-53,-7 0 0,-1 2 44,2 3 0,-8-3-25,3 3 1,1 2-21,-1-2 1,-1 6 16,-4-6 1,5 2-22,-1-2 1,1-2 41,-5 7 1,-1-6-37,1 1 0,0-3-42,-1-1 0,6-1 44,0 0 1,-1-1-149,-4-4 1,-2 4 79,-3-4 0,1-1 38,-6 1 0,2 1-22,-2 4 8,-4 0 0,4 2-206,-10 4 1,-3 2 108,-7 7 1,-6 0-54,-3 0 1,1 7 115,-2 2 1,1 6 35,-6 5 0,6 3 50,-1 6 1,9 0 168,1 1 0,2-1-62,8 1 0,-4-1 195,4 0 0,0 1 102,5-1 0,11 0-111,4 1 0,5-2-160,-1-4 1,9 2 27,6-6 1,2-2-325,-2-8 0,-3 3-203,4-3 1,-3-4-243,3-1 0,-4-3 274,3-2 306,-3 0 0,5-7 0,2-1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22.1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309 690 7963,'18'-10'0,"-3"0"707,3 7-9,-10-10-187,0 4 141,-1-5-324,-7 6 0,0-1 302,0 5-449,0 2 1,-12-5 131,-2 7 1,-9 0-91,3 0 0,-6 0-425,2 0 0,-4 7 219,-2 3 0,1 3-417,0 1 0,1 1 250,3 0 1,2 6-345,4 4 0,4-3 132,0 3 1,2-7-23,8 2 1,1-2 85,4 1 0,0-7 90,0 2 1,6-9 273,4 0 0,5-3-66,4-2 1,-2-2-12,2-3 0,2-3-58,-1-7 0,0-4 45,-6-1 0,6-6-46,-1 1 0,1-2-30,-5-3 1,-1-1 28,1-3 1,0 1-12,0-6 1,-7 6 120,-3-1 0,-4 5-77,-1 4 0,0-1 104,0 7 0,-5-1 56,0 5-87,-6 1 1,9 4 45,-3 0 13,4 7-7,1-10 0,1 6-76,4-3 1,4 2 132,5 3 0,6 2-69,-1-7 1,6 2 184,-5-2 0,6-3-46,-2 3 1,9 2 114,1-2 0,0 1-11,-4-6 0,-1-2 21,1-2 0,-1 1-204,0-7 1,-1 7 55,-3-1 0,-1 3 155,-9 1 45,3 0-418,-17 0 79,6 7 0,-14 8-556,-2 10 1,-6 11 387,-5 9 0,-2 1 343,-8 8 0,-4 2-130,0 8 1,-6-2-72,6 7 1,-2 2-166,2 7 1,-2 11 172,-3 9 1,22-35-1,3 2-244,0 1 1,3 1-1,4 4 1,3 1 265,-2-1 1,2 0 0,3 4 0,2 0-108,3-1 0,2-1 1,0-6-1,4-3-113,19 35 0,6-17-155,-1-13 0,5-14 198,-4-20 1,-6-7 65,-5-13 0,1-13 77,4-7 1,-4-7 78,-1-8 0,-1-9-133,2-10 0,1-4-31,-7-6 0,-6 5-215,-8 0 1,-6 2 14,-9 8 1,-1 0 360,-14 5 1,-4 11-459,-6 4 1,1 14 56,5 1 1,-1 9-268,1 0 0,6 3-160,3 2 730,4 0 0,1 13 0,1 3 0</inkml:trace>
  <inkml:trace contextRef="#ctx0" brushRef="#br0" timeOffset="420">1750 205 7894,'13'-2'0,"-3"-3"0,3 2 1839,-4-7-730,-2 7-401,0-4-518,-7 7 0,0 8-138,0 7 0,-7 3 146,-3 11 0,2-3 16,-2 9 1,0 2-230,-4 3 0,4 2 68,0 2 0,5 5-541,-5 0 1,7 7 99,-2-2 1,4-4-416,1-1 1,0-3 158,0-2 1,1-6-215,4-4 0,-2-11 195,7-9 663,-6-5 0,15-9 0,-3 0 0</inkml:trace>
  <inkml:trace contextRef="#ctx0" brushRef="#br0" timeOffset="979">1735 499 8309,'-10'-7'0,"0"-3"0,-1-3 0,-2-2 0,-2 1 0,-1-1 0,-2-1 0,-3-2 613,-2-2 1,0 1-432,-2 4 1,-2 0-70,2 0 1,6 1-192,4-1 1,0 0-176,5 1 1,4-1 219,1 0 0,3 1-87,2-1 0,0 0-20,0 0 0,9 1-147,5-1 1,3 2 6,7 3 0,5-3 44,6 3 0,7 2 194,2-2 1,0 2 10,5-2 0,4-3 161,1 3 1,-2 2-67,2-1 1,-7 5 127,2-1 0,-11 7-48,-9 8 0,-1 1 33,-9 14 0,-6-2-62,-8 1 1,-3 9 36,-2-4 0,-2 5 19,-3 1 0,-1-4 64,-4 3 1,-8 2 35,3-2 0,-2 2-84,2-1 0,0-6 2,0 0 1,2 1-22,4-6 0,-3-1-218,7 2 0,0-7 75,5 1 1,0-3-18,0-1 0,7-2-65,3-3 1,9 3-129,6-3 1,7-4-234,3-1 1,6-3 183,-2-2 0,5 0-86,5 0 1,-3-2 60,3-3 0,-4-3 293,-1-6 1,-4-3-55,-1-2 1,-7 1 97,3-7 1,-1 2-23,-5-1 1,-9 3-64,-15 6 98,-3 0 0,-11 2-31,-5 3 1,-8 4 41,-7 6 1,0 1-17,-1 4 0,-4 8-6,0 7 1,-1 1-51,6-1 0,6-2 4,4 6 1,-3-1-23,3 2 0,4 1 20,5-7 1,7 6-101,-2-6 0,5 6 96,5-5 0,3-6-230,7-4 0,6-2-238,4 2 0,2 1-823,3-6 1263,6 0 0,1-5 0,7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5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191 118 7983,'5'-10'12,"0"0"1,0 6 161,-5-6 1,2 6-77,3 0 1,-4 0 501,4-1-125,-3 4-520,-2-6 1,1 7 97,4 0 0,-3 2-64,3 3 0,-3 3 88,-2 7 1,0-1-4,0 1 1,4 6-9,1 4 0,0-2-36,-5 1 1,0 1 91,0 4 0,0 0-51,0 1 1,5-1-105,0 1 1,0 4 60,-5 0 1,0 1-114,0-6 1,0 0 11,0 1 1,0-3-120,0-2 0,0-4 14,0-6 1,0-5-11,0 0-36,-7-7 150,-1 3 0,-6-6 54,-1 0-4,0 0 1,0-6 10,1-4 0,-1 2 38,0-2 0,2 0-61,3-4 0,-3-1 43,4 0 1,0-4 6,0-1 1,0-1-22,0 1 1,-4 2-10,3-6 1,3 4 17,2-4 0,-1 1-7,1-2 1,-5-3 21,5 4 0,0 1 61,5-1 1,0 6 145,0-2 0,0-1 50,0 1 0,5 1-84,0 4 0,7 0 38,-3 0 1,4 6-69,2-1 1,0 5 36,0-5 1,1 2-59,3-2 1,-2-1 56,2 6 0,-1-5-37,2 5 0,1-5-35,4 5 1,2-1-36,-2 1 0,-2 3-79,1-3 0,4-1-252,1 1 1,4 0 147,-8 5 0,2-5-323,3 0 0,-7 0 112,-4 5 0,-1 0-72,2 0 0,-4 0-540,4 0 257,-4 0 0,-1 0-78,-1 0 0,-4 5 738,0 0 0,-7 7 0,4-4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19.1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454 288 7985,'-10'-21'-51,"1"-4"-105,-1 4 0,-3-5 813,3 6 0,-3 1-228,3 4 1,-3 7 356,-2 3 1,5 3-313,1 2 0,0 7-321,0 3 1,1 8 59,3 1 0,3 12-149,-3-1 1,3 9 82,2 0 0,0 4 82,0 1 0,0 6-270,0 4 1,0-2-387,0 2 0,5 2-180,0 8 0,12 1 328,-3 3 1,6-2-588,-1-7 1,-2-7 319,2-3 1,-4-12-982,-5-7 1527,3-14 0,-5-9 0,7-7 0</inkml:trace>
  <inkml:trace contextRef="#ctx0" brushRef="#br0" timeOffset="600">645 670 9076,'7'-5'0,"-7"0"0,-10 0 0,-6 1 0,-7-1 0,-3 1 0,-7 1 0,-3 0 0,-6-4 2851,-6-1-2654,2 5 0,-9-5 140,6 3-739,6 3 360,1-4 0,11-1-849,-3-3 645,3-3 1,6-1-459,1-1 0,11-5 337,-2 1 0,10-6-127,0 6 1,7-6 142,8 6 0,8-6 1,16 5 0,3-6 198,7 2 1,5-4 173,0-1 1,9-2-7,0-4 1,3 3 221,7-8 0,-5 9-15,0 2 0,-9 11 240,-5 8 1,-10 7 19,-4-2 0,-11 12-173,-4 7 1,-9 1-6,-1 5 0,-7 2-121,2 3 1,-5 3 5,-5 1 0,-3 2-32,-7 3 1,1-3-61,-1 4 0,0 1 24,1-2 0,-1 5 25,0-4 0,0 5-222,1 0 0,6 2 71,3 2 0,3-5-257,2 0 1,7-1 38,2 1 1,11-4-81,4-11 0,6-3 139,4-6 0,4-7-65,6-3 1,0-3-139,0-2 0,0-7 57,0-3 0,-1-8 199,-4-1 0,-3-7-57,-7 1 1,1-3 208,-1-1 0,-1 0-11,-4-1 0,-3 2 13,-6 4 1,-7-4-76,-3 4 1,-3 2 43,-2 3 1,-12 9 208,-2 5 1,-16 4-51,1 1 0,-4 6 46,4 4 0,0 8-47,-1 1 1,1 8-93,-1-3 1,3 4 38,2 1 1,4 1 174,6-1 1,7 5-30,3 1 0,5-1-100,5-5 1,11 1-74,14-1 0,6-1-123,8-4 1,6 2-381,4-6 0,3-5 213,2-5 0,0-7-443,0 2 0,-2-5 91,-3-5 0,-4-5-554,-5-10 1105,-1 4 0,0-12 0,0 5 0</inkml:trace>
  <inkml:trace contextRef="#ctx0" brushRef="#br0" timeOffset="1155">2938 509 7953,'0'-15'369,"0"0"0,-1 7 461,-4 3 0,-5-1-167,-10 1 1,-3 0-235,-6 5 1,-7 0-95,-3 0 0,-8 6-48,-2 4 1,-5 3-372,5 2 0,6 0 122,9-1 0,5 6-127,4-1 1,-1 6-77,6-6 0,7 1-147,8-5 0,4-1-316,1 1 1,3 0 260,7 0 0,6-6-6,14 1 1,1-2 19,3 2 0,2 2 329,3-8 0,3 6-49,-2-5 0,2 5 37,2-5 0,-1 6-22,-4-1 1,-3-2 198,-7 2 0,-6-2 25,-3 2 1,-6 3-72,-4-3 22,-3 3 1,-9 2 7,-3-1 0,-5 4-32,-9-3 0,1 3 0,-7-8-89,-1 3 26,5 2 1,-5-6-166,6 1 0,1-7 109,4 2 1,0 2-1162,1-2 637,-1 0 550,0-5 0,0-7 0,1-1 0</inkml:trace>
  <inkml:trace contextRef="#ctx0" brushRef="#br0" timeOffset="1319">3203 861 8166,'8'7'0,"-1"1"0,-3 2 1398,1 0-1185,0-1 0,-5 6 23,0 0-331,0-7 77,-6 5 1,2-6 194,-5 2-1252,5 4 554,-9-11 521,5 5 0,-7-7 0,1 0 0</inkml:trace>
  <inkml:trace contextRef="#ctx0" brushRef="#br0" timeOffset="1477">3115 185 8121,'6'-15'1622,"-4"7"-1261,4 2-914,-6 6 383,7 0 44,-5 0 1,6 1-141,-3 4 1,-2 8 170,7 7 95,-1 6 0,6-3 0,0 6 0</inkml:trace>
  <inkml:trace contextRef="#ctx0" brushRef="#br0" timeOffset="2114">3732 626 7953,'-2'-8'-239,"-2"3"0,-5-2 937,-5 3 0,-3-3-210,-2 2 0,-9 4 5,-6-4 1,-7 5-158,2 5 1,-2-2-190,2 7 0,4 4 102,11 6 1,-2 4-268,6-4 1,7 4-88,8-4 0,3 1-97,2-1 0,2-4-345,3 4 1,3-9 272,7-1 0,1-7 8,4 2 1,1-3 78,4-2 0,4-2 137,0-3 1,1-3-12,4-7 0,-3-1 24,-2-3 1,1-4 59,-1-7 1,1-1 179,-1-3 1,0-5 137,1-10 1,-1-3-155,1-7 1,-6-7 61,1-2 1,-7 4-55,1 5 1,-9 9-40,-5 10 0,-3 5-49,-2 5 0,0 12-91,0 3-98,-7 11 1,-1 4 111,-7 9 1,0 6-197,1 5 0,-6 4 30,1 10 0,-1-1-55,5 6 0,1 1 78,-1 4 1,0 1 64,0 4 0,1-3-76,-1 3 0,5 2-119,0-2 0,7 0 226,-2-5 1,4 0-57,1 0 1,6-11-66,4-4 0,3-9 31,2-1 1,6-7 159,3-3 0,9-5-18,1 1 1,7-4-36,-2-1 0,9-3 8,1-7 1,0 0 138,-5-9 0,-5-2-165,0 1 0,-6-6 20,1 1 0,-6-1-69,-8 2 1,-2-2 67,-13 6 1,-1 0-134,-4 6 0,-6 6 40,-4 3 0,-10 3 20,-4 2 0,-4 2 64,-1 3 0,-5 8 70,-1 6 1,1 9 169,5 1 0,1 1-73,3 4 1,4 2-15,6-2 1,6 5-40,-1-4 1,6 4-100,0-5 0,8-4 95,6-6 0,5-6 12,5 2 1,2-6-216,8-4 0,-1 2-269,1-7 1,1-1-525,3-4 0,4-6 894,6-4 0,0-9 0,0-4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16.5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294 500 8036,'10'-5'-205,"0"0"1615,-7-6-599,10 9-277,-11-11-265,4 12-76,-6-13 1,-6 13-152,-4-4 0,-5 3-1,-4 2 0,1 5-91,-7 0 0,1 7-4,-6-3 0,6 4-217,-1 2 1,2 0 38,-1 0 1,3-1-82,6 1 1,0 0 77,1-1 0,1 1 30,3 0 1,3-1 133,7 1 1,2 0-79,3-1 1,5 1 222,9 0 0,-1 0-5,7-1 1,-3 1 117,3 0 1,1-2 24,-6-3 0,4 1-132,-4-6 1,-1 6-38,-4-1 1,-5 2 13,0-3 1,-7 4-93,2-3 1,-3 3 92,-2 2 1,0 0-8,0-1 0,-7-4-71,-3 0 1,-3 0-131,-2 4 0,-1 1-230,-4 0 1,4-5 149,-3-1 0,2 0-941,3 0 1171,5 5 0,-4-6 0,5 6 0</inkml:trace>
  <inkml:trace contextRef="#ctx0" brushRef="#br0" timeOffset="196">588 794 7989,'-5'10'-699,"0"0"324,0-1 0,5 1 574,0 0 0,-4-5 820,-1 5 1,-2-2-830,2 2 0,4 3-72,-4-3 1,-2-2-280,2 2 1,-5-6-106,6 6 1,-3-6-474,2 0 739,-3-2 0,-7-2 0,1 0 0</inkml:trace>
  <inkml:trace contextRef="#ctx0" brushRef="#br0" timeOffset="338">426 44 7989,'15'0'-341,"0"0"207,0-6 116,-1 4 1,1-3-421,0 10 0,-6 3-160,1 7 598,0 0 0,5 6 0,-1 2 0</inkml:trace>
  <inkml:trace contextRef="#ctx0" brushRef="#br0" timeOffset="941">823 706 8108,'9'0'705,"-3"0"-591,-6 0 0,0 2-29,0 2 0,0 0-72,0 5 1,0 3-8,0 8 1,0-4-141,0 3 1,-2 3 93,-2-3 0,2 3-143,-3-3 1,2-3-176,-2 4 192,3-4 230,-4-1 1,6-5-136,0 0 632,0-7-323,6-10 0,4-7-70,10-11 1,-2-3-62,6 4 1,1-5 116,4-6 0,0 4-109,1-3 0,-2 5-9,-4 4 1,-3 4-192,-6 6 1,0 7 19,-1 3-85,1 3 0,-5 9 125,0 3 1,-7 9-201,2 6 0,-4 7 6,-1 3 0,0-1 18,0-5 1,0 1-14,0-1 0,-1-1 120,-4-3 0,3-4-63,-3-7-50,4 1 373,1-7-11,0-1 39,0-7 1,8-7-178,7-2 1,1-5-46,8 0 0,1-6 39,4 1 0,-1-6 9,-3 5 0,2 1 45,-2 4 1,-4 2-61,-1 3 1,-4-1 70,-1 6-92,-7 0-100,5 5 1,-11 7 82,2 2 0,-2 4 27,-2 2 1,0 5-126,0-1 0,0 3 61,0-3 0,0-2-167,0 2 0,0-7-147,0-3-98,0 1 252,7 5 0,1-7 230,7-3 0,-1-5 0,1-5 0,0-3 0,6-13 0,2-2 0</inkml:trace>
  <inkml:trace contextRef="#ctx0" brushRef="#br0" timeOffset="1122">1764 735 8015,'15'-10'34,"0"1"1,-7 4-1,-2-3 287,1 1 21,-6 2-137,6 5 1,-7 12 14,0 2 0,0 16 40,0-1 1,0 10-33,0 1 0,-7 2-19,-2 2 1,0 7 32,0 3 1,-1 3-179,-5 2 0,0-1-248,1 1 0,4 0-315,0 0 1,7-2 143,-2-3 0,-2-5-361,3-10 1,-1-10-90,5-9 323,0-10 0,0-7 482,0-13 0,0-13 0,-7-21 0,-1-8 0</inkml:trace>
  <inkml:trace contextRef="#ctx0" brushRef="#br0" timeOffset="1347">1823 691 8161,'2'-28'0,"1"2"0,3 3 0,1 2 1529,-1 3-1118,-1 2-440,-5 8 0,5 3-31,0 10 0,2-2-222,-2 7 0,3 4 150,6 6 1,1 6-50,0-1 1,0 2 145,-1 3-1,-1 4 0,-3 0 1,1-1-120,-6-8 1,0 2 131,-5-2 0,0-4 27,0-1 0,-6-4-43,-4-1 0,-5-2 8,-4-3 1,1-4-337,-7-6 0,2 0 109,-1 0 1,-4-8-216,4-7 473,2 1 0,1-21 0,6 4 0</inkml:trace>
  <inkml:trace contextRef="#ctx0" brushRef="#br0" timeOffset="1589">2264 59 7984,'15'-8'0,"-6"-3"-208,1 6 1,-5-5-374,5 5 1,-7-2 792,2 3 1408,3 2-1417,-6-5 1,3 16-140,-10 5 1,-2 7-134,-2 9 0,-5 7 91,5 7 1,-4 2-9,-2 8 0,0 2-45,0 7 0,6 1-123,-1 10 0,0-9-195,-5 8 1,2-9 138,4 0 0,-5-4 100,5-1 0,2-12-46,2-3 1,4-16-408,1-3 563,0-14 0,0 2 0,0-5 0</inkml:trace>
  <inkml:trace contextRef="#ctx0" brushRef="#br0" timeOffset="2071">2367 735 7993,'1'-23'0,"3"4"0,1 2 0,-1 4 1467,3 4-1564,-5 2 1,4 14 65,-6 2 0,2 6 28,3 5 1,-4 3 100,4 6 1,2-1-147,-2-4 0,6 4 134,-1-3 1,-2-4 45,2-2 1,-5-2-121,5-3 1,-7 1 11,2 0 499,3-7-303,0-2 0,7-6-120,-1 0 0,1-11 22,0-4 1,0-3-127,-1 4 0,6-6 4,-1 0 1,1-4-84,-5 4 0,-1 1 73,1 4 1,0 2-174,0 3 0,-6 4-65,1 6 1,0 3 78,5 7 1,-2 6 59,-3 13 1,1 6 22,-6-1 1,5 12 121,-5-2 0,-1 8-67,-4-3 1,-1 7 95,-4-2 1,-5 1-77,-9-1 1,-4 6 119,-7-6 1,-1 2-189,-3-7 0,3-3 78,-3 3 1,-2-12-153,1-7 0,8-9 220,7-11 0,5-6 243,6-8 1,-3-6-83,7-10 0,-5-4 197,5-11 0,1-4-155,4-10 1,6 3 9,4-3 0,5-1-329,4 1 1,4-8 108,6-2 0,2 0-116,4-5 0,2 9 46,7 1 0,-4 7-353,-1-2 1,-6 14-34,1 6 0,-3 16-145,-2 3 0,-3 7-153,4 3 1,-2 3 693,11 7 0,6 0 0,8 11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14.8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265 500 7945,'0'-15'0,"0"0"0,0 1 511,0-1 175,-6 0 0,4 6 385,-3-1-329,3 7-775,-4-4 0,3 14 107,-7 2 0,7 9 6,-2 2 1,1 6-111,-1-1 0,4 2-239,-4 3 0,3-6 66,2 1 0,0-2-165,0 1 1,0 4-517,0-4 0,0-2 32,0-3 852,0-3 0,-6-1 0,-2 0 0</inkml:trace>
  <inkml:trace contextRef="#ctx0" brushRef="#br0" timeOffset="171">1 30 8060,'6'-15'1545,"-4"7"-1215,4 1-844,-6 7 468,7 0 1,-4 2-67,7 3 1,-7 3-440,2 7 1,3 4 234,2 1 1,-2 4 315,2-4 0,0 6 0,4-3 0</inkml:trace>
  <inkml:trace contextRef="#ctx0" brushRef="#br0" timeOffset="782">750 294 8109,'10'0'339,"0"0"1,-5 0 243,4 0 362,-5-6-591,2 4 1,-7-5 29,-4 7 0,-3 2-89,-7 3 1,-5-2-31,1 7 1,-6-2-305,6 2 0,-6 3 140,5-3 0,-4 3-357,4 2 1,-4-6 163,4 1 0,1 0-341,4 5 0,0-1 177,1 1 1,5 5 14,5-1 1,2 1-63,2-5 1,0 1 99,0 4 0,6-4 218,4 3 1,8-2-146,2-3 0,6 1 289,-2 0 1,-1 0-65,2-1 1,-6-1 104,6-3 0,-7 3 34,1-3 0,-4 3-11,-5 2 0,-4-5-84,-6-1 0,0-4-22,0 5 1,-11-5-137,-4 5 0,-11-2 119,-3 2 1,-1 1-397,-4-6 1,3 2 151,2-2 1,-1-4-1013,1 4 0,0-3 1156,-1-2 0,1 6 0,-1 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34.8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221 867 7973,'0'15'-226,"0"-5"309,0 0 1,0 1 275,0 9 0,0-2 33,0 6 1,0 7-100,0 8 0,0 4 31,0 1 1,0 2-102,0 3 1,-5-4-113,0 4 1,0 2 65,5-2 0,0 0-386,0-5 0,0-1-49,0-4 1,-2 0-287,-3-10 1,4-2-112,-4-13-356,3-6 735,-4-1 1,-2-15 16,-7-7 1,0-13 182,0-11 0,1-8-88,-1-2 1,5-7 260,0 2 1,7-4 60,-2-6 1,4 3 63,1-2 1,0-4-45,0-2 1,6-3 128,4-1 1,-2 6-13,2 3 1,0 10-141,4 5 0,-4 5 124,0 5-144,0 3 1,5 15 179,-1 6 1,6 7-34,-1 8 0,8 2-406,-3 2 1,4 5 29,1 5 0,2 8 12,4 2 1,-9 4-119,3 1 0,-9 1 85,-1-1 1,-7 2 39,-3 3 1,-5-1 21,1 6 1,-9-6-11,-1 1 0,-11-3 61,1-1 1,-14-3 101,0-2 1,-12-6-190,-3-9 0,0 2 7,-5-7 1,8 4-390,2-4 1,6 0 186,-1-5 0,3-5-346,1 0 0,9-6 630,6 1 0,7-9 0,8-4 0</inkml:trace>
  <inkml:trace contextRef="#ctx0" brushRef="#br0" timeOffset="309">632 765 8599,'12'1'0,"-6"4"0,-9 5 0,-7 5 1200,-6 4 0,-2-1-1137,3 7 1,0-6-57,1 6 1,-1-1 58,0 6 1,7-3-84,3-2 1,-1 1 131,1-6 0,2 4-413,7-4 1,0-2 21,5-9 0,6 3-102,5-7 1,11 0 70,-2-5 1,4 0 86,-4 0 0,6-7 344,-1-3 0,0-8-81,-4-1 0,-3-7 37,-2 1 1,1-3-9,-6-1 0,-1 0 99,-4-1 1,-7 2-218,-3 4 1,-5-4-40,-5 4 0,-3 1-419,-7-2 1,-6 9 211,-4 1 0,-7 2-710,-3 8 1002,1-6 0,5 9 0,-1-4 0</inkml:trace>
  <inkml:trace contextRef="#ctx0" brushRef="#br0" timeOffset="514">867 853 8084,'15'0'1947,"0"0"-1710,-7 0 1,-2 6 64,-6 4 1,0 3-79,0 2 0,0 4-461,0 1 1,0 1-30,0-1 0,0-4-261,0 4 1,0-4 233,0-1 1,0 0-534,0-1 826,0 1 0,-6 0 0,-2-1 0</inkml:trace>
  <inkml:trace contextRef="#ctx0" brushRef="#br0" timeOffset="714">956 162 7973,'0'-20'0,"0"-1"0,0-2 1356,0 5-312,0-3-583,0 6 1,0 1 394,0-1-751,0 7 284,0 1-1171,0 7 543,0 0-1835,-7 0 1304,5 7 0,-9 1 770,6 7 0,-6-1 0,2 1 0</inkml:trace>
  <inkml:trace contextRef="#ctx0" brushRef="#br0" timeOffset="1172">1235 882 8049,'8'7'-269,"-1"1"-170,-7 7 1,0-1 521,0 1 0,0 0 616,0-1 1,0 1-433,0 0 1,0-1-170,0 1 0,-5 0-185,0 0 1,-2-6 120,2 1 1,4-5 111,-4 5 1,3-7-24,-4 4 0,4-14-288,-3-3 0,5-4 104,5-6 1,-2-1-47,7-4 0,0-4 115,5-1 0,6 1 208,3-5 1,4 4-19,1 6 0,1-4-6,-1 4 1,-4 4-174,-1 5 0,-4 7 25,4 8 0,-6 2-202,2 3 0,-4 9 168,-1 11 0,-7 8-183,-3 1 0,2 7 50,-3-2 1,1-3-110,-5-2 0,0-3-74,0-1 1,-5-3 10,1-2 1,-1-4-453,5-6 290,0-7 457,0 5 0,6-18 0,2 3 0</inkml:trace>
  <inkml:trace contextRef="#ctx0" brushRef="#br0" timeOffset="1402">2102 132 7928,'0'-14'0,"2"-1"-609,3 0 829,-4 1 402,12-1 1,-11 5-174,3 0-571,-4 7 0,-1 3-7,0 10 0,0 5 168,0 4 0,0 11-65,0 9 0,0 3 67,0 2 0,-4 2-141,-1 3 0,-5-2-14,5 7 0,-5 0-142,5 5 1,0 0 2,5 0 1,-4 4-117,-1 1 1,0 3-183,5-8 551,6-4 0,2-4 0,7 1 0</inkml:trace>
  <inkml:trace contextRef="#ctx0" brushRef="#br0" timeOffset="1643">1838 720 7236,'14'0'2428,"1"-4"-2160,0-1 1,6 0-38,3 5 1,6 0-10,4 0 0,0 0-18,10 0 1,-3-5-98,8 0 0,4-2-61,0 3 0,5-5-269,0-5 0,-5-6-495,-4 0 0,-7 1 371,-8 4 1,-1 5-1146,-13 1 1492,-7 5 0,-7-9 0,-6 5 0</inkml:trace>
  <inkml:trace contextRef="#ctx0" brushRef="#br0" timeOffset="2377">1058 1705 7973,'10'-14'169,"0"-1"1,-5 5 1218,5 0-413,-7 7-577,4-4 0,-7 9-352,0 3 1,0 10 110,0 9 1,-2 6-209,-3 4 1,2 10 80,-7 10 0,5-2-37,-5 2 0,2-5-52,-2 5 1,-3 1-189,3 9 1,2-8 76,-2 2 0,7-7-104,-2 3 1,-1-7-532,1 2 1,0-9 350,5-6 0,7-11 454,2-9 0,4 1 0,2-7 0</inkml:trace>
  <inkml:trace contextRef="#ctx0" brushRef="#br0" timeOffset="2557">1352 2264 9370,'2'13'0,"1"-2"0,2-1 0,-1 2 0,-3 1 1113,-1 1-1145,0 1 246,0 0-1261,0-1 777,0-5 0,0-1 164,0-3 106,0-4 0,0 6 0,0-7 0</inkml:trace>
  <inkml:trace contextRef="#ctx0" brushRef="#br0" timeOffset="2707">1499 1588 8867,'0'-15'1350,"0"0"-1832,0 1 270,0 5-760,0 3 0,0 17 972,0 4 0,-6 3 0,-2-3 0</inkml:trace>
  <inkml:trace contextRef="#ctx0" brushRef="#br0" timeOffset="3306">1558 2264 7965,'5'10'-277,"0"-1"920,0-5 196,1 9 0,-2-12-346,6 4 1,-6-3-48,6-2 0,-5 0-360,5 0 1,0 0 86,4 0 0,3-2-106,2-3 0,-1-3 113,7-6 1,-1-1-210,6 0 0,1 0-27,3 1 1,-3-6-81,3 1 0,-4-1 36,-6 5 1,-2 1-73,-8-1 1,-1 0-72,-3 0 1,-3 6 91,-7-1 1,-4 7-376,-5-2 0,-8-2 206,-12 2 1,-5 0 13,-1 5 1,-4 2 46,5 3 0,-5 3 63,4 7 0,7 4 49,9 1 0,-1 0 194,6-6 0,-3 6 142,12-1 0,0 6-132,5-5 0,2-1 167,3-4 0,3 3-76,7-4 0,6 3 21,4-12 0,4 5-63,5-6 1,4 1 10,6-5 1,0 0 174,0 0 1,0-6-54,0-4 0,2-8 19,3-2 0,-5-4-71,0 4 0,0-6-23,-4 2 1,0-4-62,0-1 0,-11 4-14,-9 1 1,-9 10 56,-1 0-385,-7 9 52,4-2 1,-7 9 95,0 3 0,1 5-264,4 9 0,-2 4 119,7 7 0,-2-1 151,2 0 0,-2 1 83,-3-1 0,-3-6 196,3-3 0,-5 1-101,-5-2 1,2-4 173,-7-5 1,-2-2-56,-7 2 1,1-2-101,-7-3 1,6-3-413,-6 2 1,6-2 154,-6-2 0,2-2-708,-1-2 0,-2 0 55,6-5 798,0 5 0,6-15 0,-1 2 0</inkml:trace>
  <inkml:trace contextRef="#ctx0" brushRef="#br0" timeOffset="3446">2778 2352 10582,'15'0'0,"-2"2"0,-2 1 0,-1 2 0,-13 0 0,1-5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32.6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59 558 7919,'0'-10'-419,"0"0"645,0 7 0,0-5 926,0 3-267,0 3-343,0-11-530,0 11 1,0-6 143,0 3 470,0 4-440,0 7 0,0 4-132,0 10 1,-2 3-112,-3 1 0,2 4 41,-7 1 1,7 1-7,-2-1 0,-1 5 72,1 1 0,-2 1-246,2-2 0,4-3 68,-4 3 0,3-3-109,2-1 1,0-6-243,0 1 291,7-7 1,-4 1 106,7-9 1,-5-4-92,5-6 216,-1-6 0,6-7-88,0-7 0,-1-4 169,1 4 1,0-6-40,0 2 0,-1 1 31,1-2 1,1 6-43,4-6 0,-9 7-34,4-1 0,-5 7-27,0 2 1,-2 7-18,-3-2 1,-2 5-19,7 5 1,-7 3 38,2 7 0,3 5-51,2-1 0,-2 6 25,2-6 1,0 6-24,4-6 1,1 1 9,0-5 0,-6-2-4,1-4 0,-2 0 60,2-4 0,3-4 8,-3 4 1,-2-10 154,2-5 1,-7-3-112,2-1 1,2-6 106,-2 0 1,0-6-111,-5 2 0,0-4-32,0-1 0,0-1-150,0 1 0,-5-1-249,0 1 1,-7 0-45,3-1 0,-5 1 175,0-1 0,-1 6-629,0-1 1,1 7-56,-1-1 900,0-4 0,-6 7 0,-2-6 0</inkml:trace>
  <inkml:trace contextRef="#ctx0" brushRef="#br0" timeOffset="1092">412 117 8962,'13'-15'0,"-2"0"0,-3 1 0,1-1 0,-3 0 0,2 1 2755,0-1-2649,-4 7 1,2 3 74,-6 10 0,0 4-148,0 11 1,0 3-43,0 6 1,0 2-30,0 4 1,0-3 52,0 8 0,0-1-240,0 5 0,0 0-148,0 0 1,0 0 175,0 0 0,0 0-5,0 0 1,0 1 102,0-1 0,-1-7-192,-4-3 1,3-4-320,-3-6 420,4-2 0,1-13 129,0 1-32,0-7 1,0 2 263,0-10 1,1 2-71,4-7 1,-2 6-57,7-6 0,2 2-36,7-2 0,-2-3 114,2 3 1,2-2 14,-1 3 1,0-3-46,-6 7 1,1-4-14,0 4 1,-1-2-14,1 2 1,0 4-59,-1-4 1,-4 3 62,0 2-54,0 0 0,5 2 26,-1 3 0,-4-4 28,0 4 0,0-2 14,4 2-40,1-3 1,0 4 43,-1-6 1,1 0 123,0 0 1,0 0-121,-1 0 0,1-1-10,0-4 0,-2-3-132,-3-7 0,1 0 85,-6 1 0,5-1-342,-5 0 0,-1 1 104,-4-1 0,-1 0-14,-4 0 1,2 6-150,-7-1 0,-5 7 107,-4-2 1,-3 5 3,3 5 1,2 3 78,-2 6 0,-1 3 221,5 2 0,-2-1-90,7 7 1,-2-6 219,2 6 1,2-5-4,3 4 0,4-6 109,-4 2 1,5 1-123,5-2 1,-2 1-39,7-5 1,5-5-44,4-1 1,2-4 8,-1 5 0,3-7-163,6 2 1,1-3 118,-1-2 0,0-7-26,1-3 0,-1-3-6,1-1 0,-6-1-14,1 0 1,-1-6-12,6-3 0,-3 1 31,-2-2 1,1 1 34,-6-6 0,-1 3-26,-4 2 0,0 2 30,-1 4 8,-6 2-8,5-4-427,-11 13 149,5 1 64,-7 7 1,0 12 70,0 2 1,0 11 127,0-1 0,0 4-113,0 2 1,0-1 180,0 0 1,0 1-66,0-1 0,0 1 46,0-1 0,0-1-82,0-4 1,0-1 18,0-3 1,0-9-62,0 4 0,-5-9 64,0 4-69,0-7 17,5 4 213,0-7 9,0-7-33,0 6-190,0-12 100,0 5 98,0-1-90,0-4-15,0 5 1,2 0 4,2 3-50,-2-3 1,5 5-60,-7-7 15,0 7 0,0-6-152,0 5 192,0 2 1,1-9-11,4 6 1,-3-2-11,3 2 25,-4-3 1,1-7-26,3 1 0,-4-1 4,4 0 0,-1-4-37,1-1 1,-2-6-5,7 1 0,-5-2-92,4-3 0,1 1 72,5-1 1,0-4-169,-1 0 1,3 0 41,2 4 0,-1 1-9,7-1 0,-7 7 50,1 4 0,-2 3-86,-3 1 0,3 7-11,2 3 0,-7 3-85,2 2 1,-2 0-191,2 0 1,-4 5 510,0 0 0,-7 6 0,10-2 0,-5 5 0</inkml:trace>
  <inkml:trace contextRef="#ctx0" brushRef="#br0" timeOffset="1474">1764 661 10543,'10'0'425,"0"0"0,-5-2-341,4-3 1,0 2-28,0-7 0,4 0 49,-3-4 0,3 2-104,2-3 0,0 4 79,-1-9 1,-1 4-215,-3 1 1,2 1 5,-7-1-615,-1 0 429,-4 1 1,-3 5-93,-7 4 0,-1 5 203,-14 5 1,6 4 89,-6 5 1,3 7 78,-3 4 0,4-2-123,6 1 1,0 1 229,1 4 1,6 1-36,3-1 1,3 0 64,2 1 0,2-2-129,3-4 1,4 2 0,11-6 0,4-1-511,11-4 1,-3-2 208,8-3 0,0-2-507,9-3 833,4-3 0,12 4 0,2-6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7:15.8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866 971 8141,'0'-16'0,"1"-2"1,4-2 1,-3 1 278,3 4 1,-4 0 515,-1 1-507,-6-1 1,-2 0-104,-7 0-66,-6 7 1,0-3-267,-4 6 101,-3 0 76,5 5 0,-8 0-99,-3 0 1,2 7 125,-8 2 1,8 9-31,-3 2 0,-1 8 53,2 1 0,-2 2 31,2 8 1,3 0-46,-3 6 1,3 0 22,1 4 1,1-3-32,-1 3 0,3 3 37,2 2 1,-3 0-272,4 5 1,3-8 80,1 7 1,5-9-89,5 0 0,-3 4 27,4 0 1,2-2 117,2-2 1,5-2-69,5 2 0,-2-6-19,7 6 0,0-12-11,5 8 1,1-11 49,4 0 0,2-3 71,8-1 0,-1-1-47,1 0 1,1-6-2,3-3 1,5-2 54,10 1 0,3-9 13,7 0 0,2-2 52,2-3 1,1 0-88,10-5 1,-6-5-21,6 0 1,-1-6 55,-4 1 1,-2-5 244,1-4 0,-6 1-70,2-7 0,-8 2 21,-3-1 0,-4-4-107,5 4 0,-8-4-42,-2-2 0,-5 1 9,-4 0 0,-4-2-98,3-4 0,-3 4 30,-2-3 0,-4-2 58,-1 2 0,-1-7 1,2 2 0,-4-4-45,-6-1 0,-7-5 54,-3 0 0,-4-6-45,-1 1 1,-6-5 6,-4-5 0,-16 4 9,-8-4 1,-7 0-1,-3 6 0,-7-3-111,-3 12 1,-3 0 172,-2 5 0,0 0-147,1 0 1,-1 8 81,0 7 0,0 1-198,0 8 1,1 2 113,-1 8 0,7 4-91,3 6 0,3 0-59,2 0 0,0 2 95,0 2 1,6 5 57,4 5 1,1 6-33,-1 0 1,4-1 48,1-4 1,6 0-88,8-1 0,6 1-845,-1 0 630,7-1 0,-4 1-186,7 0 0,0-6 521,0 1 0,0 0 0,0 5 0</inkml:trace>
  <inkml:trace contextRef="#ctx0" brushRef="#br0" timeOffset="1644">2292 251 8130,'0'-15'0,"6"0"348,-4 1-1,4-1-225,-6 7-1,0 1-147,0 1 26,0 4 0,-6-4 157,-4 6-507,-3 0 240,5 0 0,-10 6-215,3 4 342,-3 3 0,3 7 58,1-1 0,-6 9-13,1 1 0,-6 7 216,5 8 0,-4 1-98,4-1 0,-4 0-196,4 0 1,-4 10 109,4 0 1,1 4-235,4-9 0,0 7 107,0-2 0,2 1-54,4-1 0,0-3 77,4-7 0,4-2-29,-4-2 0,3 0 76,2-5 0,7 4-59,3-5 0,4 5 103,6-4 0,-2 4-65,6-5 1,-1 1-6,2-6 0,3 0-38,-4 1 1,-1-2-14,1-4 0,3 2-85,7-6 1,-1 1 77,6-1 1,-5-2-57,5 6 1,2-6 57,8 2 1,-2 1-161,7-2 1,0 1 137,5-5 1,-2-1 143,-3 1 0,3-7-43,-3-3 1,-3-3 165,-2-2 1,-4 0 53,0 0 1,-1-5-95,0 0 1,0-8 99,0-2 0,-5-1-93,0-9 0,-4 1-88,4-5 0,-2-6 55,3 1 0,-3-7-174,-3 2 0,-1-10 18,6-5 0,-6-3 24,1-2 1,-3 0 72,-1 0 1,-6-1-16,1-4 0,-9 4-137,-1-4 0,-7-1 117,-8 1 0,0-1-135,0 1 0,0 4 134,0-4 1,-7 9 81,-2 1 0,-6 5-142,-5-5 1,2 6-8,-6-1 0,4 4-3,-4 1 1,-1 4-104,-4 1 1,-5 6 41,-1-1 1,1 10 76,5 4 1,-7-1-18,-4 1 1,-2 6-8,-2 4 1,-2 6 27,-3 0 0,2 2-91,-7 2 0,5 6-3,-5 4 1,0-2 60,-5 2 0,-3-2-5,3 2 0,-1 2-208,11-7 0,-5 4 48,5-4 1,0 0-11,5-5 1,2 0 54,2 0 1,4 0-91,7 0 0,0 0-38,-1 0 0,2 0 292,4 0 0,3-6 0,6-3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7:18.5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1044 280 8491,'0'-25'-419,"0"1"1,5 1 83,0-2 0,0 4 503,-5 7 1,-2-3-55,-3-2 782,4 2-617,-12 3 1,4 0-96,-5 5 1,-3 2-153,-2 2 1,3-1-43,-4 1 0,-1 0 17,1 5 0,-4 0 40,4 0 0,-9 0 24,4 0 1,-6 0-88,7 0 1,-9 6 44,-1 4 0,-6 3 11,6 2 0,-5 5 26,5-1 0,-7 7 8,2-1 1,-2 7-104,2 3 1,-4 6-11,4-2 0,1 5 39,-1 5 0,2 3 17,-3 7 1,4 0-256,7 0 0,6-2 68,4-3 0,4 1 57,5-6 1,4-1 62,6-9 0,0 3-15,0-3 0,8 2 137,6-2 0,3-1-147,7-4 0,1-1 267,4 6 0,2-6-139,3 1 0,4-3-79,6-1 0,2-1 19,3 0 0,-2-1-28,7-3 1,2-3 36,7-2 0,6-7-13,9 7 0,4-14-312,6 4 1,0-7 286,1-3 0,5-1 97,4-4 0,-5-5-79,-4-10 0,-8-1 206,-7-3 0,-1-4-181,1 3 0,-9-1 54,-6 2 1,-7 1 32,-8 3 0,0 2 100,0-6 1,-6 4-6,-4-4 1,-3-1-94,-1-4 1,-6-2 429,1-3 1,-12 1-465,1-6 1,-7-1 32,3-4 0,-7-6-76,2-4 0,-10-3-174,-5-2 1,-4 0 95,-6 0 0,-5-1-146,-9-4 0,-8 4-43,-7-4 1,-8 10 151,-2 5 1,-3 2 49,-12-2 0,9 10-11,-9-1 0,9 9-67,-4 7 0,-2-1-5,-3 11 0,-1-3-168,11 12 1,1 1 28,4 4 1,0 6-264,0 4 1,5 8-431,0 1 961,7 8 0,-10-9 0,3 6 0,0 2 0,5 2 0,7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7:39.7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706 660 8052,'15'-16'128,"0"-4"1,0 4-44,-1-4 527,1 4-325,0 1 1,-6 1 99,1-1 0,-6 5 815,0 0-496,-2 7-460,-2-10 1,0 10-240,0-7 1,-8 7 80,-7-2 1,-6 3-30,-8 2 1,-9-5-91,-6 0 0,-2 0-157,-8 5 0,0 2-147,-4 3 1,-6 3 148,0 7 1,2 0-172,8-1 1,0 6 107,10-1 0,3 6 32,12-5 0,8 4 71,6-4 1,7-1 121,8-4 0,6 5-40,4-1 1,10 6 118,4-6 0,11 7 114,4-1 1,10 3 112,5 1 1,-4-1-33,-1-4 1,-5 4-73,-4-3 1,0-3-169,-5 3 0,-3-2 81,-7 1 1,-4 2-184,-6-6 1,-5 1 97,-1-1 0,-5-2-244,1 6 1,-10-6-10,-5 2 0,-3-2 123,-2 1 1,-1-2-43,-4 2 0,4-2 39,-4-3 1,2-1-451,-1-3 338,2 3 0,-4-11-688,6 3 213,7-3-17,2-2 731,6 0 0,6-14 0,2-2 0</inkml:trace>
  <inkml:trace contextRef="#ctx0" brushRef="#br0" timeOffset="333">1030 1175 8058,'0'-15'319,"1"2"1305,4 3-1087,-3 4 0,5 4-689,-7-3-262,0 3 72,0-4 1,0 12 217,0 4 0,0 3 139,0 2 0,0 1-120,0 4 1,0-4 46,0 4 0,1-2-93,4 1 1,2-2 131,2 2 0,4-2 113,-3-3 1,8-4 102,2 0 1,6-7-118,-2 2 0,4-3 86,2-2 1,4-8-76,0-7 0,5-1 39,-4-9 1,-1 1-42,-5-6 1,-1-4-171,-3 0 0,1-6-71,-7 6 0,-4 0-187,-5 4 0,-7 6-437,2-1 124,-3 7 0,-4-1 22,-3 9 0,2 4 630,-7 6 0,0 0 0,-4 0 0,-1 0 0</inkml:trace>
  <inkml:trace contextRef="#ctx0" brushRef="#br0" timeOffset="780">1691 1204 8058,'2'8'27,"3"-3"0,-4 3 23,4 2 0,-3 3 504,-2 2 1,0 6-159,0 4 1,0 4-366,0 5 0,-2 4 39,-3 6 1,4 2-116,-4 3 1,3-2 118,2 7 1,0-5-410,0 5 1,2-8 33,3-2 1,-4-8-657,4-12 124,-3-3 536,-2-12 1,-2-16-53,-3-13 0,-3-12 349,-6-7 0,-6-10 0,0-5 0,1 1 0,4 0 0,2-3 0,3-8 0,-1 2 0,6-6 0,0 6 0,5-2 0,0-1 126,0 1 1,7 2 17,2 8 1,9 11 515,2 14 0,1 6-238,-1 8 0,-4 7-20,4 3 0,1 4-17,-2 1 1,8 8-380,-3 7 1,4 1 36,1 8 0,-6-1-29,-3 2 1,-4 3-167,-1-4 0,-2 4 50,-3 1 1,-4-4-144,-6-1 0,-1-4 99,-4 4 1,-5-4 45,-10 4 0,2-6 70,-6 2 0,-6-9-242,-4-1 0,0-6 9,4 0 0,1-2-2,0-2 1,4-2-267,1-2 0,7-5 531,3-5 0,-1-8 0,7 0 0</inkml:trace>
  <inkml:trace contextRef="#ctx0" brushRef="#br0" timeOffset="980">2103 1013 8058,'15'0'0,"-1"0"1,1 0 0,0 0 70,-1 0 0,-4 7 123,0 2 0,-5 6-98,5 5 1,-7 3 153,2 6 0,-4 7-78,-1 3 1,-1 4-31,-4 1 1,2 6-126,-7 4 1,2-2 64,-2 2 0,2 0-419,3 5 0,3-5 178,-3 0 0,5-8-387,5-2 0,-2-8 76,7-12 0,-2-3-14,2-6 0,3-7 484,-3-3 0,-3-23 0,-1-6 0</inkml:trace>
  <inkml:trace contextRef="#ctx0" brushRef="#br0" timeOffset="1226">2206 998 8058,'6'-29'0,"2"0"400,7-1 1,0 7 335,0 4-395,-1 2 0,1 9-123,0 3 0,4 4-223,1 1 1,1 0-87,-1 0 1,3 6-171,6 4 0,-5 5 133,1 4 0,-5 4-116,4 7 1,-6-1-26,2 0 0,-4 1 39,-1-1 0,-7-1 117,-3-4 1,-5 4 25,-5-3 1,-5-4 93,-10-1 1,-2-6-68,-8-4 0,-6 1-115,-3-6 0,3 0-32,2-5 0,-2 0-230,2 0 1,1-6 436,8-4 0,4-3 0,6-8 0,1-2 0</inkml:trace>
  <inkml:trace contextRef="#ctx0" brushRef="#br0" timeOffset="1805">2632 984 8058,'23'-9'-469,"-2"-2"188,-6 6 1640,0-6-418,-1 9-887,1-4-43,-7 6 0,-1 1 88,-7 4 1,-2 3-10,-3 7 1,2 0 0,-7-1 1,5 6-257,-5 0 0,7 1 102,-2-2 0,2-2-153,-2 2 1,3 3 77,-3-3 0,5 1-58,5-6 0,4 1 108,5 0 0,1-2 168,0-3 1,1-4-98,4-6 0,-2 0 23,6 0 1,-6-8 177,2-7 0,-4-1-93,-1-8 0,-2-1-118,-4-4 1,-2-6 70,-7 1 0,-2 0-230,-3 4 0,-9-1 73,-11-3 1,-2 5-142,-3-1 1,1 7-2,-1 9 1,1 1 34,0 3 1,1 3-93,3 7 0,4 2 75,6 3 1,6 3 117,-1 7 1,6 1 118,0 4 0,4-4 26,4 4 1,5 1 6,5-2 0,3 1 54,2-5 1,-1-1 154,7 1 0,-6 0-102,6-1 1,-2-4-13,1 0 0,4-5 9,-4 5 1,-1-2 90,2 2 0,-2 3-81,1-3 1,4 3 21,-4 1 0,-2 1-124,-3 0 1,-2-1-13,-3 1 1,-1 0 45,-3 0-303,3-1 147,-11 1 142,4-7 316,-12-1 0,-2-9-125,-7-3 1,0-5-81,1-9 1,4 1-57,0-7 0,7 6-64,-2-6 0,3 6 35,2-6 1,0 2-124,0-1 0,2-2-138,3 6 1,9-6 67,11 1 0,-2 4-83,1 1 1,1 4 28,4 1 0,1 2-347,-1 4 1,5 2 192,1 7 1,1 0-375,-2 0 1,-2 2 683,8 3 0,5 3 0,8 6 0</inkml:trace>
  <inkml:trace contextRef="#ctx0" brushRef="#br0" timeOffset="2059">3793 410 8330,'0'-8'201,"0"-5"0,-1 10 395,-4-7 0,1 7-205,-5-2 1,-1 10-71,-5 5 0,0 9-427,1 6 0,1 4 109,3 5 1,-3 4-236,3 6 1,2 5-58,-2 0 1,5 8-47,-5 2 1,7 0 197,-2 5 0,4-6-154,1-4 1,0-3-146,0-7 1,0-2-80,0-2 0,0-11 197,0-9 1,6-6 317,4-4 0,3-3 0,2-14 0,-1-1 0</inkml:trace>
  <inkml:trace contextRef="#ctx0" brushRef="#br0" timeOffset="2251">3514 925 8330,'0'-15'1594,"0"0"0,2 2-1060,2 4 1,0-3-240,6 7 1,-1-1-628,6 1 0,3 3 304,7-3 0,1 4-617,13 1 1,5 0 447,5 0 1,8 5-670,2-1 0,1 1 84,9-5 1,-7 0-500,2 0 1166,-4 0 0,5-6 1,2-2-1</inkml:trace>
  <inkml:trace contextRef="#ctx0" brushRef="#br0" timeOffset="2848">4822 572 8090,'8'-21'285,"4"5"403,-7-4-250,6 4 0,-9 1 698,3 0-488,3 7-164,-7-5-130,6 11-764,-7 2 385,0 8 0,0 7-154,0 0 163,0 6 1,0 7-182,0 6 1,0 7 119,0-2 1,2 5-82,3 5 1,1 2 13,4 3 1,3 3-50,-3-3 0,3-2 128,1 2 1,1-13 60,0-2 1,-5-13-39,-1-6 251,-5-10 0,7-5 162,-6-10 0,2-5 211,-2-10 1,4-4-404,11-11 1,-4-2-8,4-7-1,3-2-234,1-3 0,-1-3 172,2-7 0,-3-5-193,3 1 1,3-8-128,-4 3 0,-1-7 30,2-9 0,-7 12-326,1-6 1,-7 19 204,-3 5 0,-5 9-717,1 5 346,-4 11 139,-1 14 0,0 10 112,0 10 0,0 4-181,0 5 0,0 7 603,0 4 0,7 3 71,2 1 0,5 1 1,0-1-1</inkml:trace>
  <inkml:trace contextRef="#ctx0" brushRef="#br0" timeOffset="3249">5322 837 8242,'2'13'-3,"2"-3"0,3 3-46,3-4 0,3 3 139,-3-2 0,-2 3 370,2-4 0,1 0-126,9 0 0,-2 0-359,6 0 0,-4-2 179,4-7 0,1 0 59,4 0 1,-1 0-53,-4 0 0,4-8 20,-3-7 0,-2-1-109,1-9 1,-6 1 50,2-6 1,-6 7-184,-4 4 0,2-2-28,-8 1 0,1 0-63,-5 6 0,-1 4-185,-4 0 0,-8 7 7,-7-2 0,-6 3 43,1 2 0,-2 2 32,-3 3 0,1 8 73,0 7 1,-1 6 5,1-2 0,1 4 242,3 1 1,3 1-51,2-1 0,4 1 121,-4-1 0,10 0-35,5 1 1,4-6-70,1 1 0,1-7 101,4 1 1,3-4-124,7-5 0,1-2 4,4-3 0,5-3 0,9 2 0,-1-2-150,6-2 0,2-6-79,8-4 1,1-3-189,4-2 1,3 0-201,-3 1 0,-2-3 601,2-2 0,-13 1 0,-2-7 0,1 1 0,-3-6 0</inkml:trace>
  <inkml:trace contextRef="#ctx0" brushRef="#br0" timeOffset="3544">6130 866 8874,'7'-8'745,"-5"1"1,4 6-321,-6-4-1099,0 3 570,0-4-105,0 6 1,-6 5 69,-4-1 1,-3 8 21,-2-2 0,2 8 23,3 1 0,-3 2 25,3-1 1,-3-4 78,-1 4 1,4 1-39,0-1 1,5-1 282,-5-4-187,7 0 0,-4 0 92,7-1 0,2-6-77,3-3 1,10-3-226,9-2 1,6 0 62,4 0 0,3-2-65,7-3 1,2-3-335,3-6 0,3-6 20,7 0 458,0-6 0,0-3 0,0-9 0</inkml:trace>
  <inkml:trace contextRef="#ctx0" brushRef="#br0" timeOffset="4449">6557 190 8236,'8'-2'-2,"-3"-3"1,-2 4-103,2-4 350,-3 3 0,4 10-77,-6 7 0,0 6 181,0 9 0,-5 6-81,0 3 1,-1 5-342,1 5 1,3 5 116,-3 10 0,-1-1-410,1 11 1,0-9 47,5 9 1,0-11-109,0 1 1,0-9 46,0-1 0,-5-8 23,0-2 0,-1-8 103,1-11 1,-3-9 251,-7-6 0,5-7 0,0 2 0,-1-10 0,-9-5 0,4-9 0,-4-6 0,9 2 33,1-1 1,7 1-58,-2-2 1,5-2 591,5 2 0,-2 2-265,7-1 1,5 4 128,4-4 1,2 4-39,-1-4 0,-2 6 120,6-2 0,-4 4-37,5 1 0,-3 0-91,3 1 1,3 4-207,-4 0 0,4 7 15,1-2 1,-4 3-255,-1 2 1,-6 0 87,2 0 1,-4 0-503,-1 0 304,0 0-9,-1 0 1,-1 7-77,-3 2 0,-2 5-110,-3 0 1,-3 1 87,3 0 0,1 6 94,-1 3 0,0 4 100,-5 2 0,0-1 117,0 0 0,0-4 7,0-1 0,0-1-67,0 2 1,0 1 95,0-7 1,0-4-68,0-5 288,0 0 143,0-2 1,2-2 90,3-6-256,3 0 1,11-4-155,1-1 0,0-7-173,-6 2 0,1-8 119,0-1 1,3-2-298,-4 1 0,4-1 34,-8-4 0,-3-2 44,-2 2 1,-4-3-119,-1-1 0,-6-1-157,-4 1 1,-10 1-83,-4 4 0,-4-2 148,-1 6 0,-6 0-123,1 6 1,0 6 157,4 3 1,6-2 93,-1 2 1,7 2 236,-1 8 0,4 3 0,5 7 0,4-1 0,6 1 0,6 0 0,4 0 0,8 4 0,2 1 0,6-1 0,-2-4 0,4 3 8,1-3 1,6 6-22,-1-11 1,2 6 284,-2-6 0,-1 3-43,6 2 0,-1-1 142,1 1 0,2 0-46,-7-1 1,-3 1-110,-2 0 0,-9 0-131,5-1 0,-9 1 98,-6 0 1,1-1-286,-6 1 228,0 0-211,-5-7 105,-7-2 1,4-6 417,-7 0 0,7-1-59,-2-4 0,-1 2-55,1-7 0,0 0-124,5-5 0,0 1 58,0-1 0,0-1-240,0-4 0,0 4 77,0-4 1,1 4-382,4 1 1,4-6 79,5-4 1,1 2-347,0-1 1,4 4 91,1-4 0,6 4-143,-2-4 0,-1 7 115,2 3 0,-6 1 36,6 8 1,-1-5 451,6 5 0,-1 7 0,1 6 0</inkml:trace>
  <inkml:trace contextRef="#ctx0" brushRef="#br0" timeOffset="4795">7938 793 8208,'0'-10'-162,"0"0"861,7 7 0,-5-5-245,2 3-970,-2 3 335,-2-5 1,-2 14 125,-2 3 1,0-2 53,-6 2 1,1 0 57,-6 4 1,0 1-127,1 0 0,-1 4 3,0 1 0,0-2-121,1-8 1,1 3 99,3-4 0,-3 5 5,3 0 1,4-4 35,1 0 1,-4 0 0,8 4 143,-4 1 0,5-5-138,5 0 1,5-5 254,9 4 1,-1 0-32,7 0 1,-6 3-113,6-7 0,-7 4 12,1-4-85,4 7 1,-6-6-329,2 4 235,-9-3-174,-4-1 240,-6-4 0,-6 9-70,-4-6 1,-3 0-67,-2-5 1,1 0-169,-1 0 0,0 0 40,1 0 292,-8-6 0,6-3 0,-5-5 0</inkml:trace>
  <inkml:trace contextRef="#ctx0" brushRef="#br0" timeOffset="5050">8203 278 8284,'7'-15'0,"2"1"0,-1 1 53,2 3 0,-6-3 436,0 3 0,-2 3 53,-2 1-792,0 6 1,0 6 218,0 4 0,0 10-61,0 4 1,-2-1-74,-2 2 1,2-2-118,-3 1 0,-2 4 131,3-4 0,-1-2-69,5-3 1,-5-3-141,0-1 1,0 0-184,5 0 543,0-1 0,0 1 0,0 0 0</inkml:trace>
  <inkml:trace contextRef="#ctx0" brushRef="#br0" timeOffset="5197">8453 219 8284,'10'-1'-776,"-1"-4"310,1 3 2008,5-11-970,-7 11-821,-1-4 0,-7 12 156,0 4 0,-2 3-42,-3 2 1,2 6-67,-7 4 0,5 1 81,-5-2 1,2 2 119,-2-6 0,-3 6 0,5-3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7:45.6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66 8172,'0'-10'9,"0"0"1,2 2-349,3-2 1400,-4-3-556,6 11-470,-7-11 0,0 13-143,0 0 1,0 2-16,0 8 1,5 1-85,0 9 0,-1-4 146,-4 4 1,2-2-250,3 1 0,-3-2-33,2 2 1,0-2-107,1-3 0,-4 1 449,4 0 0,3-1 0,1 1 0</inkml:trace>
  <inkml:trace contextRef="#ctx0" brushRef="#br0" timeOffset="138">191 22 8172,'10'0'1282,"0"0"-1111,-7 0 1,5 0-253,-3 0 0,-3 1 5,3 4 1,-2 5 154,2 10 1,-4-2-214,4 6 0,2 2-22,-2 8 156,6-3 0,4 18 0,8-3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10.8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0 366 8064,'0'-14'0,"0"-1"1552,0 0-1019,0 1 1,2 1 448,3 3-191,-3 3-1009,4 7 262,-6 0 1,0 12-215,0 2 0,0 13 133,0 2 0,0 7-59,0 8 1,0 2 73,0 3 0,0-2-49,0 7 0,0-7-170,0 2 1,5 4-119,0 0 1,0-7 153,-5-2 0,0-11-91,0-4 0,0-1-287,0-8 284,0-7 1162,0-7-692,0-19 0,0-5 43,0-16 1,0 0 3,0-10 1,5 1 159,0-11 0,6 0 122,-1-4 1,-2 4-137,2 0 0,0 6 89,4-1 1,-4 10-138,0 5 0,-5 9-208,5 6 222,-7 9-803,3 3 1,-6 14 150,0 3 1,5 4-78,0 6 0,5 3 127,-5 6 1,5 2-140,-5 4 0,0-3 115,-5 8 1,4-3 23,1 2 1,0-1-38,-5-4 1,0-3 103,0 3 1,0-9-392,0-5 213,0-4 100,0-1 366,0-7 1,2-7-138,3-5 1,0-14-228,9-2 1,-2-6 92,7-4 0,4-7 12,2-7 1,1 0 95,-2-5 0,3 3 102,-8 2 0,-1 1-20,-8 4 0,1 5-76,-6 9 1,0 4 26,-5 6-122,0 7 195,0 2 0,0 7-54,0 4 1,0-1-77,0 5 1,0 1 42,0 5 1,0 0 131,0-1 0,2 1-80,3 0 1,-2-1 115,7 1 0,-5 0 77,4-1 1,0 1-116,0 0 0,4 4 94,-3 1 0,-2 0-101,2-6 1,0 1 343,5 0 1,-5-2-96,-1-3 0,-1 3-9,2-4 0,3 0 49,-3 0 1,-2-5-92,2 1 1,-5-4 158,5-1 60,-7 0 104,4 0-174,-7 0 519,0 0-722,0-6-396,0 4-83,0-11 203,-7 11-99,5-11 156,-4 12 1,4-8-8,-3 5 44,4 2 1,-6-6 37,7 3-14,0 3 1,-5-6 70,0 3 36,1 4-69,-3-13-127,5 13 1,-6-11 120,3 8-245,4-1 1,-6 3-323,7-3 21,-6 3 1,2-4 274,-5 6 1,4 5 62,-5 0 0,5 11 101,-5-1 1,5 9-87,-5 1 0,2 3 8,-2 1 0,-1 0-10,6 1 0,-1-1 186,1 1 1,3-1-25,-3 0 1,4-6-67,1-3 1,0-4-2,0-1 1,1-2-17,4-3 0,-2-4 193,7-6 1,0 0-40,5 0 1,-1-6 75,1-4 1,0-8-86,-1-2 1,1-6-88,0 2 0,0 1 6,-1-2 1,-1 6 13,-3-6 0,2 7 4,-8-1 0,6 2-25,-5 3-316,0 5 186,-5-4-1126,0 12 852,0-6 0,0 14 152,0 3 0,0 4 117,0 6 1,0-4-14,0 4 0,0 1-79,0-1 0,2-1-3,3-4 1,-4 5-142,4-1 1,3 1 141,2-6 1,-2-1 207,2-3 0,6 3 0,7-4 0</inkml:trace>
  <inkml:trace contextRef="#ctx0" brushRef="#br0" timeOffset="216">882 646 8022,'0'-8'1828,"0"1"-1564,0 0-160,0 6 30,0-6 0,2 14-160,3 3 0,-2 4 100,7 6 1,1 3-221,9 6 1,-2 1-101,6-1 0,1 5-140,4 1 1,2-1-300,4-5 0,-3-1 301,8-3 0,-6 1 14,5-7 0,-8-6 370,-1-8 0,-1-3 0,-6-2 0</inkml:trace>
  <inkml:trace contextRef="#ctx0" brushRef="#br0" timeOffset="404">1235 660 8022,'-8'-1'-398,"3"-4"995,-3 3-345,6-4 1,-6 6 720,3 0-490,4 0 0,-11 6-31,7 4 0,-6 10-173,1 4 0,2 10 15,-2 6 0,2-1-518,-2 5 1,-1-3 218,6 8 1,-5-3-781,5-2 1,-1-5 466,1 0 0,3-11-226,-3 1 1,3-14 20,2 0 523,0-11 0,0 10 0,0-6 0</inkml:trace>
  <inkml:trace contextRef="#ctx0" brushRef="#br0" timeOffset="583">1544 646 8099,'0'8'792,"0"-2"1,0-4 101,0 3-650,0-3 0,0 11-240,0-4 1,0 5-184,0 0 1,-5 1-441,0 0 1,-5-1 618,5 1 0,-6 0 0,3-1 0</inkml:trace>
  <inkml:trace contextRef="#ctx0" brushRef="#br0" timeOffset="762">1382 14 8038,'8'0'495,"-1"0"-902,-7 0 398,0 0-1091,6 0 652,-4 0 1,5 1 447,-7 4 0,0 3 0,0 7 0,6 6 0,2 9 0,7 7 0</inkml:trace>
  <inkml:trace contextRef="#ctx0" brushRef="#br0" timeOffset="1271">1764 690 7878,'0'8'-41,"0"0"185,0-3 1,-1-2 1056,-4 7-771,3 0 0,-4 5-680,6-1 0,0 1 36,0 0 0,-5-5-79,0-1 0,0-4 357,5 5 497,0-7-311,0 4 0,0-9-154,0-3 1,0-3-18,0-7 1,2-6 36,2-3 0,5-4 48,5-1 1,3-6-56,2 1 0,-2 0-18,2 4 1,-2 7-37,-3 4 0,1-1-313,0 5-114,-1 4 0,1 13 203,0 3 0,-2 4-5,-3 11 0,1 8 109,-6 6 0,0 2-37,-5-2 1,5-3-63,0 4 1,0-4 26,-5-2 1,0-1 31,0-4 0,0-2-38,0-8 541,0-6-296,-7-1 1,5-9-4,-3-3 0,5-8-109,5-6 1,4-12-69,5 1 0,3-7 142,2 2 1,-3 1-6,4 5 0,-2-1 58,2 1 1,-4 6 110,4 3 0,-9 6-226,-1 4 30,0 3 0,-1 9-214,1 3 0,-7 5 115,2 9 1,-1-1 49,1 7 0,-4 3-18,4 1 1,-3 4-26,-2-9 1,0 6-120,0 4 0,0-3-129,0 3 0,0-4-217,0-6 1,0 2 0,0-6 524,0 6 0,13-10 0,3 6 0</inkml:trace>
  <inkml:trace contextRef="#ctx0" brushRef="#br0" timeOffset="1454">2411 543 10390,'7'15'151,"-6"-1"18,4 1 0,-3 6-776,-2 4 1,0-2 370,0 1 1,0 1-488,0 4 0,0-1 129,0-4 594,0-3 0,6 1 0,3 1 0</inkml:trace>
  <inkml:trace contextRef="#ctx0" brushRef="#br0" timeOffset="1595">2499 14 7300,'8'-8'-912,"1"3"695,-4 10 1,-2-1 216,7 11 0,-7-3 0,10 15 0,-5-4 0</inkml:trace>
  <inkml:trace contextRef="#ctx0" brushRef="#br0" timeOffset="1976">2734 484 8062,'9'0'1126,"4"-6"0,-10 4-285,7-3-502,-7 3 1,5 2-122,-3 0 0,2-1-114,2-4-157,5 3 1,-6-6 96,6 3-67,1 3 0,0-4 85,-1 6 1,-4 0-503,0 0 0,-2 2-21,2 2 0,1 5 183,-6 5 0,5 8 211,-5 2 0,0 5 18,-5 6 0,0 2-288,0 7 0,-2 1 93,-3-1 0,2 0 196,-7 0 1,5-7-61,-4-2 0,5-6 117,0-4 1,2-4 54,2-6 0,6-6 189,4 1 1,3-7 45,2 2 1,5-3-117,-1-2 1,9-7-137,1-2 1,1-4 44,4-2 1,-5 0-491,-4 0 0,1 1 8,-6-1-444,-1 0 834,-11 7 0,-8-5 0,-8 5 0</inkml:trace>
  <inkml:trace contextRef="#ctx0" brushRef="#br0" timeOffset="2119">2705 910 8062,'10'-1'1453,"0"-4"-930,-1 3 1,11-11 123,0 3 0,6 2-208,-2-2 1,11 1-675,4-6 1,10 0 241,5 0 0,-2 1-1887,2-1 1880,0 7 0,5-12 0,-1 4 0</inkml:trace>
  <inkml:trace contextRef="#ctx0" brushRef="#br0" timeOffset="3060">3514 954 8030,'8'-14'244,"-2"-1"0,-1-1 46,0-4 0,5 4 463,-5-4 1,1 4-115,-1 1-349,-3 0 1,6-4-125,-3-1 0,-4 1-128,4 4 1,-3 0 195,-2 1-12,0-8 1,0 6-357,0-4 0,-2 4 104,-3 1 0,-3 6-321,-6-1 1,-3 6 23,-2 0 1,-4 4-109,-7 4 1,1 5 155,0 5 0,4 6-12,1 0 0,6 7 185,-2 3 1,9-1-72,1 5 1,7-3 303,-2-1 1,10-1-83,4 1 0,11-3 348,4-2 1,6 1-148,4-6 1,4-6-8,6-4 0,8-2-126,7 2 1,1-5-23,9-10 0,1-5-627,9-9 0,-11-4 252,1-7 1,-14 3 283,-6 2 0,-3-3 0,-2 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5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8264,'8'0'-316,"-2"0"252,-6 0 534,0 0-300,7 0 1,-5 1-57,2 4 1,-4-2 21,-4 7 1,0 0-68,-6 5 1,1 1-35,-6 4 1,-1 2 38,-4 8 0,4 4-74,-4 0 1,2 12-22,-1-2 0,2 5-3,-2 0 0,9-1 32,5 6 0,3-5-18,2 4 1,2-5-50,3 1 1,5-5 62,9-5 0,-1-3-138,7-7 1,-6-4 72,6-1 1,-7-7-212,1-3 1,-2 0-94,-3-10 0,6 1-92,0-5 1,-1 0 90,-4 0 366,0 0 0,6-6 0,2-2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17.5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1 956 8131,'0'14'-407,"1"-1"406,4-3 0,-3-2 767,3-3-261,-4-3-178,-1 11 1,0-10 173,0 7 236,0-7 157,0 4-256,0-7 1,0-2-223,0-3 1,0-3-139,0-6 1,-5-6-30,0 0 0,1-6 4,4 2 0,0-9-156,0-1 0,0-5 61,0 4 1,1-7 29,4-2 1,-2 0-96,7-5 1,0-4-208,5-1 0,-1-3-210,1-2 0,-2 9 176,-3 6 0,3 6-63,-3 9 0,-4 6 64,-1 3 0,-2 11-6,2 4 1,-3 5 46,3 5 1,-4-2-304,-1 7 1,0-1 23,0 6 0,5 1-121,0 4 1,7 3 476,-2 6 0,-2 1-116,1-1 0,-5 0 222,1 1 0,1-1-87,-1 1 1,2-6 131,-2 1 1,-4-7 18,4 1 0,2 2-67,-3-1 1,3 0-42,-2-6 1,-2 1-87,7 0 1,-5-5 3,5-1 1,-2-4 12,2 5 178,3-7 0,-5 4-102,7-7 0,-6 0 248,1 0 1,0-7-65,5-2 1,4-5-153,1 0 0,1-7 40,-1-4 1,1 1 24,3-6 1,4 4 66,-3-8 1,-2-2-86,1 1 1,-6 0-22,2 0 0,-4 3-4,-1-8 0,4 6-374,1-5 0,-1 1 88,-4-1 0,-2 3-14,-3 7 163,3 6-8,-5 2 1,2 8-35,0 3 216,-7 3-191,4 14 0,-6 6 43,4 6 1,-3 8 230,3-3 0,1 10-32,-1 6 0,0 2-3,-5 2 0,0 0-210,0 0 0,0 5-147,0 0 1,0 10 391,0-5 0,0 0-101,0-10 0,-2 2-143,-2 3 0,2-8 73,-3 3 0,3-8 216,2 3 1,0-5-128,0 5 1,0-8-213,0-1 0,0-1 119,0-4 1,0 2 38,0 3 1,0-6-171,0 1 1,0-7 136,0 1 0,0-7-298,0-2 121,0-7-94,0 3 66,0-6-5,0 0-388,0-6-672,0 4-1678,0-11 1581,0 5 1322,0 0 0,0-5 0,0 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20.9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397 765 8152,'-14'0'324,"-1"0"-141,7 0-140,-5 0-6,5 0 1524,-7-6-669,7 4-335,-5-11 102,5 5-315,-7-7 1,5 1 125,0-1-257,0-6 1,-6 3 8,-4-7 1,4 4-154,-3-8 1,-3 3 55,3-9 0,-2-2 60,1-3 0,4 3-6,-4-2 0,4 1-220,1-1 1,5 1-57,0 4 0,7 3 90,-2-3 1,4 4-139,1 6 1,0 3 61,0 6 0,0 0-395,0 1 209,6-1 0,-3 7-502,7 3 108,-7 3 256,10 2 1,-4 2-162,5 3 1,1-2 130,0 7 1,-1 0 195,1 4 1,0 4 17,0-3 1,-6 3 155,1-8 1,-2 3 83,2 1 87,-3 1 0,-6-2-111,4-3 193,-3 3 438,4-5-238,-6 0-82,0 5-180,0-11-28,-6 5-4,4-7-4,-4 0-132,6 0 0,6 0 71,4 0 1,-2 0-50,2 0 1,0 1 44,4 4 1,1 2-138,0 2 1,0 5 69,-1-5 0,-4 9-33,0 2 1,-2-1 101,2-4 0,-4 5-1,-6-1 1,0 1 32,0-5-14,0-1 1,-6 1-93,-4 0 0,2-5 64,-2-1 1,2-4-525,-2 5 0,-3-7-110,3 2 619,4-3 0,-1 4 0,7 3 0</inkml:trace>
  <inkml:trace contextRef="#ctx0" brushRef="#br0" timeOffset="341">603 427 7958,'8'2'25,"-3"3"69,-3-3 0,0 4 1029,2-6-687,-2 0 0,5 2 349,-7 3-616,0-4 0,5 7 225,-1-3-278,1-3 32,-5 11-360,0-5 1,0 7 139,0 0 1,2-6-377,3 1 1,-2-2 206,7 2 0,-5 3-59,5-3 0,-1-3 70,6-3 0,0 0-49,-1 1 1,6-4 215,0 4 0,-1-5 250,-4-5 1,-2-3 81,-3-7 1,1 1-146,-6-1 0,0 0 14,-5 1 1,0-6-39,0 0 0,-2 1-259,-2 4 1,-5 0 88,-5 1 1,-1 1-79,0 3 1,1-2-61,-1 7 0,-1-1-251,-4 1 1,4 3-749,-4-2 1207,-3 2 0,7 2 0,-5 0 0</inkml:trace>
  <inkml:trace contextRef="#ctx0" brushRef="#br0" timeOffset="774">1206 383 11391,'8'0'-3706,"-1"0"3706,-7 0 0,6 0 0,2 0 0</inkml:trace>
  <inkml:trace contextRef="#ctx0" brushRef="#br0" timeOffset="909">1382 413 7941,'8'0'978,"5"0"-733,-11 0-392,5 0-1215,-1 0 1362,-4 0 0,11-7 0,-5-1 0</inkml:trace>
  <inkml:trace contextRef="#ctx0" brushRef="#br0" timeOffset="1047">1838 398 7941,'15'0'2076,"-1"0"-1747,-6 0-1088,-1 0 759,-7 0 0,0 0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24.7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382 956 7776,'0'9'1368,"0"-3"-549,0 1-548,0-6 0,-1 6 33,-4-7 1,2-2-87,-7-3 0,0-4-14,-5-11 1,-6 0-26,-3-9 1,1 1-119,-2-11 0,1 0 181,-6-5 1,6-7-16,-1-3 1,3-8-286,-3-2 0,4 1 121,6 4 0,0 7 143,1 3 0,1 3-111,3 2 0,3 11 0,7 4 1,0 9-373,0 1 153,0-4-438,0 6 272,0-4 9,0 6 1,2 6-184,3-1-59,-4 7 261,13-4 1,-6 7-170,6 0 0,-4 0 21,0 0 0,0 2 137,5 3 0,-1 1 321,1 4 0,-5 3-130,-1-3 1,1 3 211,5 2 1,-7-1 29,-3 1 1,2 4 11,-3 1 1,1 5-72,-5-6 1,0 2-21,0-1 0,0-4 51,0 4 1,-5 1 92,1-1 0,-8-1-374,2-4 0,-1 0 139,1-1 1,-1 1-364,6 0 0,-7-2 159,3-3 0,0 1-487,0-6 1,4 5 24,-5-5 676,7 0 0,-10 1 0,4 2 0</inkml:trace>
  <inkml:trace contextRef="#ctx0" brushRef="#br0" timeOffset="457">412 545 9280,'0'-8'356,"0"1"-370,0 7 179,0-6-366,0 4 250,0-5 3,0 7-47,0 0 14,-7 0 7,6 0-104,-6 0 138,7 0-986,0 0 1,-6 7 0,-3 1 0</inkml:trace>
  <inkml:trace contextRef="#ctx0" brushRef="#br0" timeOffset="1101">147 545 8850,'-8'0'327,"2"-7"-358,6 6 2,0-6 56,0 7 102,0 0-215,0-6 153,0 4-142,0-5 116,0 7-553,0 0 430,6-6 83,-4 4-33,11-4 0,-5 6 91,7 0 1,-6 0-86,1 0 1,-5 0 301,5 0-164,0 0 0,4 1 68,1 4 1,-5-1-125,0 5 0,-5-4 21,4 5 1,-4-5-30,5 5 0,-7-5 20,2 4 0,-3-4-102,-2 5 0,0 0 30,0 5 1,0-6-33,0 1 44,0 0 1,-5 5-14,0-1 0,-6-4-41,1 0 1,-3-5-127,-2 5 1,-4-5-379,-1 4 1,-1-5 216,1 1 1,4-4-365,-4-1 697,-3 0 0,7 0 0,-5 0 0</inkml:trace>
  <inkml:trace contextRef="#ctx0" brushRef="#br0" timeOffset="1773">397 618 7943,'15'0'0,"-5"0"227,-1 0 562,-5 0-501,9 0 1,-12-1 504,4-4-529,-3 3 205,5-4-412,-6 6 247,6 0-461,-7 0 43,0 0 1,0 6-26,0 4 0,0 3 58,0 2 1,0-1-34,0 1 0,1 0 59,4 0 1,-3 4 18,3 1 0,1 4 24,-1-4 0,2 1-194,-2-1 1,-4-4-95,4 4 91,-3-4-85,4-1-242,-4-1 15,4-5 217,-6-3 46,-6-6 0,-1-6 53,-2-4 0,-3-5 184,7-5 0,-6 2 54,1-6 0,4 4 178,1-4 0,-2-1-167,2-4 1,-5 4 77,5 1 0,-1 1 215,1-1 0,3-3-131,-2 8 1,-3-6 177,2 6 0,0 4 169,5 5-353,0 0 1,2 1-123,3-1 0,-2 7-235,7-2 166,0 3 1,4 2-119,1 0 0,0 5-2,-1 0 0,1 1 53,0-1 0,-5 2-118,-1 3 1,0 3 105,0-3 1,3-2 42,-7 1 1,0-4 29,-5 5 7,0 0 0,0 5-81,0-1 0,-2-4-81,-3 0 1,-3-5-89,-7 5 1,0-5 67,1 4 1,-1-4 171,0 5 0,1-7 0,-1 4 0</inkml:trace>
  <inkml:trace contextRef="#ctx0" brushRef="#br0" timeOffset="2168">926 618 8908,'0'9'1169,"0"-3"1,0 1-835,0 2 0,0 0-105,0 0 0,-5 1-501,1 5 0,-6 4 232,5 1 1,-5 5-602,5-6 0,-1 7 337,1-1 0,3 1-1540,-3-2 1843,4 4 0,1-5 0,0 6 0</inkml:trace>
  <inkml:trace contextRef="#ctx0" brushRef="#br0" timeOffset="2738">1088 574 7760,'0'15'437,"0"0"1,2-2 557,3-3-292,-4 3-780,6-5 1,-7 2 92,0-1 791,0-5-269,0 2-404,0-6 0,0-8-7,0-7 0,1-1-11,4-9 1,-3 4-16,3-8 1,1 3 76,-1-9 0,2-1-274,-2 2 1,1-7 31,4 2 1,1 5-121,-6 4 1,5 3-29,-5 7 0,2 5-313,-3 6 161,-2 5 1,10 4 110,-8 10 1,6 10 117,-5 4 0,7-1-7,-3 2 1,0-1 105,0 5 1,-4 1-70,5-1 1,-7-6 197,2-3 0,2-4 82,-2-1 1,1-5 391,-1-1-195,-3-5-328,11 2 0,-5-12 25,7-4 1,-2-3-15,-4-2 1,5-5-12,-5 1 0,4-7 15,2 1 1,0-3-51,0-1 1,-6 5 90,1-1 0,-2 2-4,2-1 1,-2 7 278,-3 8-118,-3 5-494,4-2 1,-6 7 103,0 4 1,0 10 232,0 10 0,0 2-72,0 3 1,0 4 206,0 0 1,0 7-137,0-2 0,5 2-192,0-2 0,2 4-563,-2-4 0,-2-3 287,7-2 0,-1 2-574,6-2 1,5-1 942,-1-8 0,7-4 0,-3-6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52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338 486 9171,'9'-15'2656,"-3"0"-2113,-6 1 1,0 4 229,0 0-666,-6 7 1,-3-4-32,-5 7 0,-1 0-128,0 0 1,1 0 1,-1 0 0,-5 2 131,1 3 1,-6-2-379,6 7 1,-3-2 92,3 2 0,1 3-292,-7-3 0,7 3 195,-1 1 1,4 3-146,5 2 0,-3-2 142,3 2 1,4-2 164,1-3 1,3 1-26,2 0 0,0-1 135,0 1 1,7-2 199,3-3 1,3 1-140,2-6 1,4 5 271,1-5 0,1 5-133,-1-5 0,-3 1 110,8-1 1,-7-3-132,2 3 1,-4 1-125,-1-1 1,-2 2 49,-4-2-73,5-4-19,-6 12 48,0-5 1,-3 5-57,-10-3 1,2 3-49,-7-3 0,0-2-143,-5 2 0,2 0-41,3 5 1,-3-6-250,4 1 1,-5-5-336,0 5 1,-1-5 350,0 5 1,6-7-289,-1 2 777,0-4 0,-5 6 0,1 1 0</inkml:trace>
  <inkml:trace contextRef="#ctx0" brushRef="#br0" timeOffset="222">456 838 8660,'8'0'2043,"-1"0"1,-6 0-1378,4 0-206,-3 0-486,4 0-537,-6 0-3143,0 0 2394,7 0 1312,-5 0 0,4 7 0,-6 1 0</inkml:trace>
  <inkml:trace contextRef="#ctx0" brushRef="#br0" timeOffset="564">809 118 7871,'15'-14'493,"-1"-1"0,1 0-80,0 0 0,-2 6 174,-3-1 1,3 2-201,-4-2 1,-2 2 622,-2 3-221,-4 3-29,-1-4-291,0 6-198,0 0-229,0 6 1,0 2-215,0 7 1,-4 6 9,-1 4 1,-5 7 75,5 3 1,-2 6-590,3-2 1,2 3 304,-3 2 0,3 2-264,2 3 1,0 2 181,0 3 0,2-2 39,3-3 1,3-5 241,7 0 1,-1-8-44,1-12 1,5-2-48,-1-8 0,1-1 47,-5-3 0,-1-3 64,1-7 0,0-7-91,-1-3 1,1-9-56,0-6 1,-2 1 295,-3-6 0,3 4 0,-5-10 0</inkml:trace>
  <inkml:trace contextRef="#ctx0" brushRef="#br0" timeOffset="768">603 530 7985,'0'8'2027,"-6"5"-801,4-11-461,-5 4 1,14-6-263,3 0 0,4 0-200,6 0 1,4-1-888,11-4 0,-1 1 459,10-5 1,-1-1-260,11-5 1,-5 2 228,4 3 0,-5-1-2472,1 6 2627,-10-7 0,10 11 0,-3-6 0</inkml:trace>
  <inkml:trace contextRef="#ctx0" brushRef="#br0" timeOffset="930">1382 677 7912,'15'0'3575,"0"0"-1756,-7 0-767,5 0-1363,-12 0 304,6 0 7,-7 0 0,0 0 0,0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57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912 74 8104,'23'0'0,"-2"-7"389,-6-3 1,-1 2 4,1-2 0,-2 5 754,-3-4-709,3 5 1,-6-4 530,2 3-226,-2 4-145,-7-6-785,0 7 207,0 0 1,-7 0-91,-2 0 0,-11 0 90,-5 0 0,-4 5-123,-5 0 1,-4 1-28,-6-1 0,-5 2-175,0 3 1,-5 3 18,5-4 1,-6 5 42,1 0 0,-5 1 264,-5 0 1,5 1-90,1 4 1,1-4 226,8 4 0,1-4-139,9-1 1,0-1 172,9 1 0,6-5 126,14 0-496,4-7 226,6 10-70,0-11 197,6 4 1,2-6-146,7 0 0,1 5 103,4 0 1,1 1-105,4-1 0,7-1 132,-2 5 0,2-5-94,-2 0 0,-1 3 13,1-2 1,-1 5-51,0-5 0,1 6-147,-1-1 0,-1-2-400,-4 2 143,4 0 149,-12 4 1,4 1 26,-10 0 0,-4-5 4,-6-1 1,-1 1 19,-4 5 1,-3 0 186,-7-1 1,-1 6-26,-4-1 1,2 8-26,-6-3 1,4 4 73,-4 1 0,-1 1-42,-4-1 0,1-4 111,3-1 0,-2 1-71,2 4 1,4 0 8,1 1 0,4-6-22,1 1 1,1-7-4,-1 1 0,5-2 54,0-3 0,7 1 12,-2 0 0,3-6 397,2 1-358,0 0 1,7 5 152,3-1 1,3 1-114,2 0 1,1 0 136,3-1 1,-1-4 109,7 0 0,-1-2 84,6 2 0,4 1-313,0-6 1,7 0-207,-2-5 0,10 0-321,5 0 1,2-2 259,-2-2 1,3-5-1163,-3-5 1,1 4 630,-1 0 1,-3 7-940,-7-2 1,0 5 1552,0 5 0,7 10 0,1 7 0</inkml:trace>
  <inkml:trace contextRef="#ctx0" brushRef="#br0" timeOffset="842">2014 1543 7939,'0'15'-802,"0"-7"802,0-1 888,0-7-190,0 0-339,-6 0 1,-4-3-126,-10-7 1,2-3-251,-6-17 1,-2 3 60,-9-13 1,3 0-32,-7-9 1,-1-5 92,-4-10 1,5 2-129,0-7 1,6 1 190,-1-6 0,8 6-24,1-1 1,14 9 168,1 1 0,7 2-37,3 8 0,0 0 81,0 5 1,1 1-87,4 4 0,-1 3-132,5 7 1,1 1-23,5 3 0,0 4-40,-1 6 1,1 2-64,0 3 1,1-1-141,4 6 1,-2 0-442,6 5 0,-4 0 298,4 0 1,-4 0-393,4 0 0,-6 7 240,2 3 0,-5 4-47,-6 6 0,3-4 150,-7 4 0,0 3 275,-5 1 1,0-1-123,0 2 1,0-6 89,0 6 0,-2-7 369,-3 1-262,-3-2 1,-5-3 83,3 1 1,-1-5-70,6 0 62,-7-7-37,4 10-96,0-12 330,1 6-261,7-7 0,2 0 53,3 0 0,5 0-73,9 0 0,3 2 138,2 3 1,4 1-120,-4 4 0,4 3-32,2-3 1,-3 8 5,-2 1 1,-6 1-9,-9-5 1,2-1-21,-8 1 1,1 0-25,-5-1 1,0 1 10,0 0 1,-6 0 26,-4-1 0,-3 1-173,-2 0 0,1 4 102,-1 1 0,0-1-454,1-4 1,-1 5 37,0-1 1,5 3-32,1-3 1,0-3 511,0 4 0,-5-4 0,6-1 0</inkml:trace>
  <inkml:trace contextRef="#ctx0" brushRef="#br0" timeOffset="1484">2308 1000 10000,'8'-7'1611,"-1"5"-1213,-7-4-491,0 6 51,0 0 86,7 6 1,-6 3-29,4 5 0,2 1 34,-3 0 1,8 6-178,-2 3 0,-2 6 16,2 4 1,-1-1 34,6 6 1,-5-5 85,0 5 1,-2-6-108,2 1 1,-4-3 44,-6-1 0,0-7-343,0-4 89,0-2 0,-6-4 79,-4-3 0,-10-6-106,-4-8 1,-1 0 39,-4-6 1,3-4-566,-8-6 1,2-6 857,3 2 0,0-11 0,-1-2 0</inkml:trace>
  <inkml:trace contextRef="#ctx0" brushRef="#br0" timeOffset="1649">2102 603 8003,'15'-13'354,"0"3"1,-2-3 556,-3 3 1,3 2 567,-3-2-602,-4 7-787,1-4 1,-7 6 160,0-4-2179,0 3 1928,0-4 0,0 12 0,0 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01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 8088,'1'-8'1053,"4"3"-418,-3-3-39,4 6 0,-6-3-9,0 10-112,0 10-178,0 14 0,0 9-724,0 6 365,0 7 1,0 7 20,0 11 1,2 3-21,3 1-1,-3 7-1065,3 4 0,-2 1 647,2-2 0,-2-10-1282,7-9 1762,-7-10 0,4-10 0,-7-8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00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15 8149,'-8'0'2262,"1"0"-1203,7 0 658,0 0-1350,7 0 0,3 0-140,9 0 1,-1 0-257,7 0 0,-1 0-330,6 0 1,-1-1-21,1-4 0,-1 3-494,0-3 0,1 4-8,-1 1 0,-6 0 302,-3 0 0,-1 1-907,-4 4 1486,3-3 0,-10 17 0,7-2 0</inkml:trace>
  <inkml:trace contextRef="#ctx0" brushRef="#br0" timeOffset="186">89 236 8088,'8'1'218,"-3"4"1,-2-3 969,2 3-477,-4-4 0,8 1-250,-4 3 0,-2-3-327,7 2 0,-1-2 68,6-2 0,0 0-783,0 0 0,1 0-59,3 0 0,4 0-385,7 0 1,-1 0 1024,1 0 0,5 0 0,3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03.5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44 8088,'-10'0'124,"0"0"413,7 0-120,-4 0-240,1 0 0,4-1 844,-3-4-208,3 3-66,2-4-155,0-1-402,0 6 1,5-8 199,0 5-24,7 2-242,-4-5 0,7 7-152,-1 0 0,1 0-331,0 0 1,-1 0 194,1 0 0,0 0-655,-1 0 596,1 0 0,0 0-69,0 0 0,-1 5 4,1 0 1,-5 5 31,0-5 1,-6 5 101,6-5 0,-5 6-129,5-1 334,-7 3 0,4 2-108,-7-1 1,-2 1 131,-3 0 1,2-1-99,-7 1 1,2 0 137,-2-1 0,-1 1-51,6 0 153,-7 0 1,6-1 243,-4 1-229,4-7 1,6 0 597,0-3-531,0-3 1,3 4-213,7-6 1,8 0 109,16 0 0,5-1-820,10-4 1,8 2-132,7-7 1,5 2-1452,-6-2 1962,7-3 0,-3-2 0,7-8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06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74 8213,'8'-15'-436,"5"7"1899,-12-5-390,13 11-1134,-13-4 0,6 7-46,-7 4 1,0 3 20,0 7 1,0 1 146,0 4 1,5-2-20,0 6 0,-1 1-13,-4 4 0,0 2 57,0 4 1,0-3-421,0 7 1,0 1 149,0 4 1,5 0-352,0 0 1,5 0 58,-5 0 0,5-5-578,-5 1 1054,0-8 0,1 4 0,2-6 0</inkml:trace>
  <inkml:trace contextRef="#ctx0" brushRef="#br0" timeOffset="222">0 88 8181,'13'-14'0,"-3"-1"696,3 0 0,-6 1-165,3-1 1,3 7-319,-4 3 1,6 3-203,5 2 1,3 0-339,6 0 0,7 2 186,3 3 1,2 8-22,-2 6 0,4 8 110,-4-3 1,-3 4 18,-2 1 0,-9 1-51,-6-1 0,-4 0-33,-5 1 0,-4-1-167,-6 1 0,-15-3 103,-9-2 1,-12-2 180,-13-4 0,-10-2 0,-8 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05.2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59 222 7929,'0'-10'1668,"0"0"-713,0 7-28,0-10-472,0 11-586,0-5 0,0 11 138,0 6 0,0-1 148,0 11 0,0 3-229,0 1 1,-2 4 63,-3 1 0,4-1-309,-4-3 1,3 1-66,2-7 0,0 1-175,0-5 0,0-1 82,0 1 0,0-5-788,0 0 367,0-7 898,0 4 0,0-21 0,0-2 0</inkml:trace>
  <inkml:trace contextRef="#ctx0" brushRef="#br0" timeOffset="155">15 30 7929,'0'-8'1373,"-7"-5"-879,6 12 173,-6-6-228,7 7-285,0 0-300,0 7 1,0-4-354,0 7 0,0-5 81,0 4 0,0-4-1232,0 5 1650,0 0 0,7-2 0,1-1 0</inkml:trace>
  <inkml:trace contextRef="#ctx0" brushRef="#br0" timeOffset="385">235 339 7929,'15'0'1163,"0"0"0,-1 0-507,1 0 0,0 0-158,0 0 1,1 0-136,3 0 0,-2 0-537,2 0 1,3 0 101,-3 0 1,1-5-32,-6 0 0,1 0-790,0 5 0,-2-1 157,-3-4-1804,3 3 1810,-5-4 0,-1 11 730,-7 0 0,-14 6 0,-8-3 0</inkml:trace>
  <inkml:trace contextRef="#ctx0" brushRef="#br0" timeOffset="535">324 457 7929,'0'14'1111,"6"-5"135,-4 4-489,11-12 1,-10 6-395,7-7 0,-5 0-179,4 0 0,1-2-249,5-3 1,0 2 127,-1-7 0,3 5-763,2-4 0,-2 5 499,2-1 1,-1-1 200,2 1 0,3-6 0,6 2 0</inkml:trace>
  <inkml:trace contextRef="#ctx0" brushRef="#br0" timeOffset="711">838 280 7929,'10'0'173,"0"0"1,-2 2-116,2 3 0,3-2 630,-4 7 0,-2 1-207,-2 9 1,-2-2-289,2 6 1,-3 1-463,3 4 1,-4 2-616,-1 4 0,2-4 884,3 3 0,3 4 0,7-1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4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0 8788,'-6'15'514,"-2"0"-500,-7 0 1,0 1 76,1 3 0,-6 4-156,0 7 1,1-1 132,4 1 0,-1-1-423,-4 0 1,9-4 22,-4-1 1,5-1-117,0 2 0,-1-4 448,6-6 0,0-1 0,5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10.1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162 147 8026,'-8'0'-2142,"2"0"2211,-1 0 152,5 0-193,-4 0 1,4 0 331,-3 0-253,4 0 0,-6-1 261,7-4 0,-2 3 24,-2-3 0,2-3 49,-3-2 0,3 2-53,2-2 1,0 1 178,0-6 1,0 5 577,0 0-312,0 1-359,0-6 13,0 0-690,0 7 49,0 1 122,0 20 0,0 4-61,0 12 1,0 6-320,0-1 0,2 5-55,3-5 0,-2 7 217,7-2 0,-2 2-17,2-2 1,3 1 47,-3-11 0,-2 2 38,2-11 0,-5-2 101,5-9 0,-6-2 88,6-7 1,-5-2-11,5-3 1,0-4 209,4-11 0,1-5 37,0-9 1,4 1-87,1-6 0,0 7 51,-6-3 1,1-1-65,0 2 0,3 0 25,-4 4 1,4 6 99,-8-1 323,-3 7-419,-1-3-64,-6 13 0,0 3-424,0 10 1,0 5 172,0 9 1,0 4 264,0 7 0,-5 1-101,0 3 0,1 4 143,4 6 0,0 0-155,0 0 1,0 2-4,0 3 0,1 8 18,4 6 0,-2 1 28,7-5 1,-2-7-104,2-3 0,2 0 95,-8-5 1,1-3-134,-5-11 1,0-8 43,0-2 0,0-4 49,0-1 1,-6-2 48,-4-3 0,-8 1 5,-2-6 1,-6 0-3,2-5 1,-6 0 120,-4 0 1,1-1-349,-6-4 1,5-2 138,-5-3 0,6-3-386,-1 3 1,9 2 174,6-2 0,-3 6-531,3-6 1,4 6-600,5 0-154,7 2 1010,-3 2 1,7 0 513,4 0 0,3 0 0,7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12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322 131 8278,'5'-15'219,"0"0"0,-1 1-358,-4-1 0,5 0 852,0 1 1234,0-1-1254,-5 0-628,0 7 0,-1 3-43,-4 10 0,-5 5 77,-10 9 0,2 6-73,-6 9 0,1-1 85,-2 6 1,-2 2-66,2 8 1,-3 3-77,-1 7 1,4 1-89,1 4 1,6-2 17,-2 7 0,9-1 118,1 6 0,7-7-183,-2-3 1,10-11 45,5-4 1,8-1-199,1 1 0,7-10 105,-1 0 1,3-11-703,1-4 1,0-1 389,1 2 1,4-10-455,0-11 978,7-2 0,-3-8 0,6-3 0</inkml:trace>
  <inkml:trace contextRef="#ctx0" brushRef="#br0" timeOffset="604">763 1160 7948,'8'29'0,"0"-4"182,-3-1 1,-2-6 357,7 2 1,-7-4-77,2-1 0,-3-1-108,-2 1 0,0-5-309,0 0 0,-2-7 70,-3 2 0,2-10-92,-7-5 0,0-4-71,-4-6 0,-3-5-78,-2-9 1,1-3 168,-7-8 0,6-5-155,-6-4 1,7-3 143,-1-2 1,2 0-47,3 0 1,-1-9 137,0-1 1,7-6-71,3 6 0,4 4 215,1 1 1,1 7 17,4 8 0,-2 2 25,7 13 0,0 4-173,5 6 1,-1 7-125,1 3 0,-5 6 98,0 8 0,-1-5-70,6 0-418,0 0 1,0 6 200,-1 4 0,1 4-499,0 5 0,-2 1 166,-4 0 0,3 1-14,-7 4 0,5 2 235,-5 8 0,-1-6 248,-4 1 1,0-7-47,0 1 1,-1 3-73,-4-3 1,2 1-15,-7-5-89,7-1 304,-11 1 0,13-5 50,-4 0-34,-3-7-19,6 3 144,-4-6 1,12 0 59,4 0 0,5 2-96,4 3 0,-1-2 48,7 7 1,-6 0-65,6 4 0,-6 3 53,6 2 1,-7-2-129,1 2 0,-7-2 2,-2-3 1,-7 3-99,2 2 72,-3-2 0,-4 4-4,-3-6 1,-5-1 21,-9 1 1,1-5-266,-7-1 0,6-4 78,-6 5 1,7-2-221,-2 2 1,4 2-103,1-8 1,1 6-1146,-1-5 1599,0 7 0,7-4 0,2 6 0</inkml:trace>
  <inkml:trace contextRef="#ctx0" brushRef="#br0" timeOffset="917">1115 851 8993,'0'8'1583,"0"-1"-1362,0-1 1,0 2-170,0 7 0,-1 0 51,-4 0 1,3-1-200,-3 1 1,4 5-48,1-1 1,0 6-151,0-6 0,0 3 177,0-3 1,6-3-64,4 4 0,-2-5 107,2-5 1,0-4 13,5-6 0,1 0 280,4 0 0,-9-8-89,4-7 0,-6 1-11,1-6 0,2-1-125,-7 1 0,-1-4-100,-4 4 1,-1-1-57,-4 1 1,2 4-335,-7-4 1,0 4-31,-5 1 0,1 2 5,-1 3 518,0-3 0,-6 5 0,-2-7 0</inkml:trace>
  <inkml:trace contextRef="#ctx0" brushRef="#br0" timeOffset="1192">1542 513 7930,'8'0'510,"5"0"302,-11 0-154,4 0-140,1 7 1,-6 1-531,4 6 0,-3 6 55,-2 0 1,0 6-456,0-2 0,0 4 238,0 1 1,0 1-126,0-1 1,0 4 113,0-4 1,0 4-557,0-9 1,0-1-59,0 2 799,0-7 0,-7 3 0,-1-6 0</inkml:trace>
  <inkml:trace contextRef="#ctx0" brushRef="#br0" timeOffset="1330">1468 763 7930,'15'0'720,"0"0"0,-1-2-262,1-3 1,0 4-111,-1-4 0,1 3-926,0 2 0,1 0 333,4 0 1,-2-1-634,6-4 878,7 3 0,7-11 0,6 5 0</inkml:trace>
  <inkml:trace contextRef="#ctx0" brushRef="#br0" timeOffset="2048">2527 1292 7991,'0'15'747,"0"-1"-352,0 1 25,0-7-154,0-1 1,-2-7 72,-3 0-345,3 0 203,-11-7 1,5-2-140,-6-11 111,-1 4 1,-5-14 19,1 1 1,-8-2 48,3-8 0,1-6-156,-1-4 1,6-4 72,-2 4 0,-1-12-144,1 2 1,6-4 130,4-1 1,6 4-183,0-4 0,2 0 138,2 5 1,0 4 51,0 11 0,6 6-40,4 4 1,-2 9-25,2 6 0,0 4-192,5 5 161,-1 4 0,1 6-511,0 0 0,1 0 36,4 0 0,-4 1-158,4 4 0,1 3 192,-1 7 0,-1 5 4,-4-1 1,-2 7 58,-3-1 1,1 3 114,-6 1 1,0-4 137,-5-1 1,-2-6-124,-3 2 0,-3-4 360,-6-1 1,-1-1-70,0 1 1,-4-2 32,-1-3 0,0 1-162,6-6 0,-1 0-47,0-5-38,1 0 27,-1 7 77,0-6-139,7 6 667,1-7-216,14 0 0,1 0 402,7 0-96,0 0-354,-1 6 0,-1-2-258,-3 6 0,2-6 89,-8 6 1,6-5-180,-5 5 1,0 0 54,-5 4 1,0 1-50,0 0 0,0 0-95,0-1 0,0 6-131,0-1 1,-7 3-12,-2-3 0,1-2 150,-2 2 1,2-1-191,-2 2 0,-3-4 63,3 4 0,2-9-462,-2-1 766,0 0 0,-5 4 0,1 1 0</inkml:trace>
  <inkml:trace contextRef="#ctx0" brushRef="#br0" timeOffset="2603">2732 925 10753,'0'-9'77,"0"3"1,5 8-149,0 2 1,0 0-116,-5 5 0,0 6-93,0 5 0,0 4-155,0-4 1,0 6-21,0-1 0,0-3 454,0 3 0,7-1 0,1 6 0</inkml:trace>
  <inkml:trace contextRef="#ctx0" brushRef="#br0" timeOffset="3276">2968 880 11804,'1'-9'413,"4"-1"1,-3 0-307,3-5 0,1 6-71,-1-1 0,5 0 55,-5-5 1,6 1-185,-1-1 0,3 0 12,2 1 0,-1-1 3,1 0 1,0 5-291,0 1 1,-6 4 157,1-5 1,0 7-212,5-2 1,-2 5 160,-3 5 0,1 8 3,-6 6 1,5 6 145,-5-6 0,1 7 86,-1-1 1,-3-2-97,3 1 1,-4 1-6,-1 4 0,2-6 33,3-3 0,-4 1 9,4-2 1,2 1-364,-2-5 0,4-1-155,-4 1 602,7 0 0,-4 0 0,7-1 0</inkml:trace>
  <inkml:trace contextRef="#ctx0" brushRef="#br0" timeOffset="3448">3276 704 9393,'-1'10'855,"-4"0"0,1 0-538,-5 4 0,4 3-349,-5 2 0,0 4-292,-5 6 1,1 6-79,-1-1 1,5 5-1063,0-5 1464,7 7 0,-10-3 0,5 6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18.0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0 427 7946,'8'8'101,"-1"-1"75,-7-7 0,5 2-3,0 3 0,0-2-51,-5 7 0,5-5-370,-1 4 252,1 1-590,2 5 327,1 0 0,2-6 63,0 1 1,-1-7 195,6 2 0,6 3 0,2 1 0</inkml:trace>
  <inkml:trace contextRef="#ctx0" brushRef="#br0" timeOffset="164">74 75 7946,'-8'-15'1456,"1"0"-373,7 0-211,-6 7-784,4-5-673,-5 12 257,7-6-391,0 7 719,0 0 0,0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20.0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8113,'15'0'-70,"-5"0"-306,0 0 749,-7-6-268,10 4 0,-11-6-958,3 3 853,3 4 0,0-12 0,7 4 0</inkml:trace>
  <inkml:trace contextRef="#ctx0" brushRef="#br0" timeOffset="145">265 30 8113,'18'0'374,"-3"0"0,-4 0-81,4 0 1,-5 0-265,-1 0 1,-4 0-606,5 0-889,-7 0 1465,10-7 0,-4 6 0,5-6 0</inkml:trace>
  <inkml:trace contextRef="#ctx0" brushRef="#br0" timeOffset="294">618 30 8113,'14'0'0,"1"0"0,0 0 874,0 0-174,-1 0-838,1 0-601,-7 0-725,5 0 1464,-11 6 0,11 2 0,-5 7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19.3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1 368 10694,'0'15'-18,"0"0"75,0-1 0,0 6-92,0-1 1,0 8-174,0-3 0,1-1-274,4 1 0,-3 1-410,3 4 1,-4 1 891,-1-1 0,7-6 0,1-2 0</inkml:trace>
  <inkml:trace contextRef="#ctx0" brushRef="#br0" timeOffset="379">486 1 8030,'14'0'-493,"-5"0"1,-1 0 1161,-3 0-207,-4 0 110,6 6-12,-1-4-408,3 11 1,-1-10 77,-3 7 0,-2 0 13,2 5 1,-4 4-218,4 1 1,-3 4 112,-2-4 1,0 6-200,0-2 0,0 4-183,0 2 1,0-1-220,0 0 0,0-4 157,0-1 0,-5-1-297,0 2 602,-6-4 0,3-6 0,-7-1 0</inkml:trace>
  <inkml:trace contextRef="#ctx0" brushRef="#br0" timeOffset="534">398 162 8030,'14'0'0,"1"0"0,0-5 172,-1 1 0,4-3 364,-3 2 0,3 4-205,-8-4 0,3 1-722,2-1 1,1 4 175,4-4 1,-4 3-553,3 2 767,4 0 0,0-6 0,7-2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21.2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177 133 7918,'15'0'-600,"-2"-2"-1,-4-3 0,0 3 601,-5-2 0,-2 2 0,11-5 0,-5-1 0</inkml:trace>
  <inkml:trace contextRef="#ctx0" brushRef="#br0" timeOffset="235">192 0 9439,'0'15'437,"0"0"-294,0-1 1,0 8 102,0 2 0,0 9-139,0 1 0,0 2-17,0-2 0,0-1-164,0 6 1,1-6-120,4 1 0,-3-3-224,3-1 1,-2-8-1137,2-2 896,-4-4 657,6-7 0,-7-3 0,0-6 0</inkml:trace>
  <inkml:trace contextRef="#ctx0" brushRef="#br0" timeOffset="405">0 280 7918,'10'0'1320,"0"0"-414,-7 0 0,10 0-433,-3 0 1,-2 0 15,2 0 1,5 0-552,4 0 1,6 0 98,-5 0 1,11 0-936,-2 0 0,5 0 569,1 0 1,1 0 328,3 0 0,3-7 0,-4-1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25.0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104 998 8023,'7'8'-199,"-4"4"245,7-7 1087,-7 6-275,3-3-488,1 7 0,-5-5-103,2 0 0,-2-6 297,-2 6-501,0-6 1,0 4 178,0-3 38,0-4-43,0 6 1,-2-7-185,-2 0 0,0-7 2,-5-3 0,-1-4-58,-5-6 1,0-3 135,1-6 0,4-5 30,0-1 1,0-10-159,-4 0 1,5-4 80,4 0 0,-1-4-161,1-11 0,0 2 83,5-7 0,2 6-131,3-6 0,-4 12-10,4-2 1,2 10-14,-2 0 1,0 11 81,-5 9 1,4 6 1,1 8 0,0 6-25,-5-1 12,0 7-102,7-4 139,-6 7 0,8 5-299,-5 0 0,3 1 19,3-1 0,3 3 40,-3 7 0,3 0 147,1 0 1,-1-1-35,-3 1 0,2-5 228,-7 0 1,1-1-238,-1 6 204,-3 0 1,4-1 43,-6 1 0,-5 0 40,0 0 1,-4-1-161,4 1 1,-7-2-97,2-3 1,2 3-318,-1-3 197,-1 3 206,-5 1 1,5-1-41,0-3 0,7-2 233,-2-3 1,4-1 69,1 5 1,6-5 77,4 1 0,5 1-94,4-1 1,4 5 82,7-5 0,-1 6-147,0-1 1,1-2 7,-1 2 0,-6 0-72,-3 4 0,-4-1 57,-1-3 0,-7 3-171,-3-3 0,-4 3-39,-1 2 0,-1-5-40,-4-1 1,-3 1 137,-7 5 0,0 0-16,1-1 0,-6-4-282,0 0 1,1-2 94,4 2 0,0 1-606,1-6 196,-1 7 295,0-11 1,5 8-660,1-5-223,5-2 1192,-2 5 0,12-7 0,3 0 0</inkml:trace>
  <inkml:trace contextRef="#ctx0" brushRef="#br0" timeOffset="212">545 866 7995,'15'0'-172,"-6"2"787,1 2 0,-5 0-153,5 5 1,-7-4-129,2 5 0,2 2-162,-2 7 1,-1-1-94,-4 7 1,5-1-48,0 6 1,0 6-309,-5 3 1,2-2-222,3 2 0,-4 1 298,4 4 0,-3-7-450,-2-2 1,0-9-152,0-2-271,0-6 1071,0 3 0,-7-25 0,-1-6 0</inkml:trace>
  <inkml:trace contextRef="#ctx0" brushRef="#br0" timeOffset="457">530 748 7995,'5'-14'674,"0"-1"1,7 0 12,-3 0-395,4 1 0,2 1 34,0 3 0,-1 3-100,1 7 0,0 0-355,0 0 1,-1 0 205,1 0 0,1 7-463,4 3 0,-4 3 133,4 1 0,-4 1-74,-1 0 1,-5 1 3,-1 4 1,-5-4-122,1 4 350,3-4 0,-8 2-35,0-3 1,-2 3 213,-8-8 1,-1-2-86,-9 1 1,4-5 1,-4 1 0,-1 1-155,2-1 1,-6 0-189,5-5 0,-4 0 142,4 0 199,1-7 0,-2-1 0,-2-6 0</inkml:trace>
  <inkml:trace contextRef="#ctx0" brushRef="#br0" timeOffset="815">986 587 10942,'2'-10'91,"2"0"1,0 5-28,6-5 1,-6 5 60,6-4 0,-5 4-75,5-5 1,0 7-192,4-2 0,1-2-189,0 2 1,1 0 162,4 5 0,-4 2 43,4 3 0,-4 5 96,-1 9 1,4-1 46,1 7 1,0-2-117,-6 1 0,-1 4-4,-3-4 0,3 4-140,-3 2 0,-2-3 129,2-2 0,-5-2-245,5-4 0,-2-2 82,2 2 0,1-7-43,-6-3 1,6-5 317,-1 1 0,3 3 0,2 0 0</inkml:trace>
  <inkml:trace contextRef="#ctx0" brushRef="#br0" timeOffset="996">1368 557 9714,'-10'13'834,"1"-3"1,-3 5-606,-7-1 0,1 3-687,-7 7 1,2 1 189,-1 4 1,-2 1-23,6-1 0,-5-1-100,6-4 1,1 2-348,8-6 1,-1 4 736,6-4 0,-7 0 0,4-6 0</inkml:trace>
  <inkml:trace contextRef="#ctx0" brushRef="#br0" timeOffset="1324">1500 910 8801,'9'0'1323,"-3"0"-890,-6 0-176,0 0-196,0 7 0,0 1-235,0 6 1,0 1 60,0 0 1,0-1-135,0 1 0,0 0-192,0 0 0,0-6 186,0 1 1,2-2-78,3 2 0,-2 2 330,7-8 0,0 8 0,4-4 0</inkml:trace>
  <inkml:trace contextRef="#ctx0" brushRef="#br0" timeOffset="1488">1559 660 10467,'0'-8'-402,"0"1"216,0 7-270,0 0 1,0 7 0,0 1 0</inkml:trace>
  <inkml:trace contextRef="#ctx0" brushRef="#br0" timeOffset="1747">1868 895 8026,'0'10'-150,"0"0"0,0 0 122,0 4 0,0 8 0,0 2 0,0 10 626,0 6 1,0 2-326,0 2 1,5 5-291,0 0 1,0 5-118,-5-5 1,0-2-329,0-7 0,0-4 462,0-7 0,0-6 0,0-2 0</inkml:trace>
  <inkml:trace contextRef="#ctx0" brushRef="#br0" timeOffset="1989">1765 734 8025,'0'-23'0,"5"1"0,0 8 903,6-1 0,-7 7 87,5 3-776,-5 3 0,9 4-63,-4 3 1,5 5-163,0 9 1,1-1-311,0 7 1,4-1 221,1 6 0,-2-6-90,-8 1 1,3-2 64,-4 1 0,0-1-62,0-3 0,-5-4 18,1 3 1,-4-7 34,-1-2 0,-1-5 28,-4 4 0,-3-5 4,-7 1 0,-5-4-176,1-1 1,-8 0 113,3 0 0,-4-1 163,-1-4 0,-1-4 0,1-5 0</inkml:trace>
  <inkml:trace contextRef="#ctx0" brushRef="#br0" timeOffset="2436">2191 13 8072,'15'0'-350,"0"-1"238,-1-4 1,1 3 649,0-3 1,1 10-177,4 5 1,-2 5 35,6 4 0,-4 6-47,4 9 1,1 4 103,4 6 1,1 6-309,-1 4 0,0 8 101,1 2 1,-1 11-391,1-1 0,-9 4 340,-7 0 0,-5-4-258,-9-1 1,-2 1-19,-3-5 1,-5-9 40,-9-1 1,-3-12-186,-2-3 0,-4 0-240,4-5 0,-4-4 94,-1-6 1,1-1-242,3-8 1,2-1-48,4-4 1,3-2-244,-4-3 938,4 3 0,-6-12 0,-1 6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29.9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7156,'0'-15'1832,"0"5"-1093,0 1 1,0 4 389,0-5 18,0 7-172,0-10-281,0 4-704,7 1 1,-1 0 108,4 3 1,5 4-301,-1-4 1,3 3 99,7 2 1,2 7-104,9 2 0,2 4-31,7 2 0,0 0-213,0 0 0,5 4 65,0 1 0,0 4 105,-4-4 1,-8 1 210,-3-1 0,-9-6-81,-6 1 0,-2 0 245,-2-5-119,-7-4 0,-2 2-46,-6-3 1,-5-2 59,0 7 0,-6-5 18,1 5 0,-8 0 172,-1 4 1,-6 1-57,6 0 0,-8-1-26,3 1 0,-4 0-44,-1 0 1,-1 4 36,1 1 0,0-1-102,-1-4 0,6-2-8,-1-3 0,7 3-22,-1-3-6,2 3 0,7 0-342,1-3 187,5-4-366,-2-6-130,6 0-88,6 0-32,-4 0-239,5 0 1055,-7 0 0,6 0 0,2 0 0</inkml:trace>
  <inkml:trace contextRef="#ctx0" brushRef="#br0" timeOffset="288">163 823 7971,'-8'0'-418,"-1"0"1009,5 0-343,2 0 0,-6 0 547,3 0-272,3 7 180,-4-6-4,6 6 78,-7-7-144,5 0 335,-4 0-660,6 0-374,6 0 0,8 0-490,5 0 0,7-5 394,-1 0 1,4-1-379,5 1 0,6 1 250,9-5 0,1 5-865,4-1 0,2 4 1155,-7 1 0,6 0 0,-2 0 0</inkml:trace>
  <inkml:trace contextRef="#ctx0" brushRef="#br0" timeOffset="975">1045 955 8894,'8'9'1360,"-2"-3"0,-4-6-1145,3 0 1,-3-1-28,2-4 0,-2 0-58,-2-10 0,0 4 58,0-9 1,0-3 35,0-1 1,0-6-191,0-4 0,0-4 90,0-6 0,5-1-258,0-4 1,6-4 94,-1-6 1,2-3-8,-3 4 1,4 2-12,-3 12 0,-3 8 55,-2 7-268,3-1 57,-7 20-155,6-3 0,-7 15 149,0 3 1,0 5-430,0 9 0,0-1 256,0 7 1,0 4 184,0 6 1,0-1 1,0-5 1,5-1 61,0-4 1,1 4 252,-1-3 0,-3-4-93,3-1 1,-2-6 200,2-4 1,-2 1-73,7-6 0,-5 0 300,5-5 0,-5 0-151,4 0 1,1-6 6,5-4 0,1-5-210,4-4 0,-2-4 79,6-7 1,-1-1-145,2-3 0,2 1 100,-2-6 0,-2 0-4,1-5 0,-6 1-59,2 4 0,-5 8-97,-6 7 0,3 11 77,-7-2-14,0 10-552,-5-1 1,0 7 242,0 4 1,0 3 58,0 7 0,0 6 116,0 4 1,0 2 142,0 3 0,0 4-116,0 0 1,0 7 176,0-2 1,0 4 10,0 1 1,0 5 33,0 0 0,0 5-69,0-5 1,0 5 8,0-5 0,0-2-161,0-8 1,0-3 94,0-6 0,0-6-526,0 1 321,0-7 1,4-2-690,1-6-154,0-7-210,-5 4 1239,0-7 0,7 0 0,1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33.5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118 163 8206,'-8'-20'456,"3"1"0,3-6 0,2 5-734,0 3 0,0 0 295,0 2 687,7 7 0,-4 2-496,7 6 0,-5 8-345,5 7 1,-5 6 53,4 8 0,1 2 130,5 4 0,-5 2-4,0 7 0,-2 7-1,2 3 1,3 1 2,-4-1 0,0 3-109,0-3 0,0 5-103,0 5 1,4-4 61,-3 4 0,-2-4-246,2-1 1,0-7 36,5-3 0,-7-16-31,-3-8 456,-4-14-277,-1-4 564,0-27 1,0 2-196,0-16 1,0-6-40,0-4 0,0-1 76,0-9 0,0 5 99,0-5 1,0 2 23,0-2 0,2 3-85,3 7 1,3 0 25,7 0 0,-1-4-118,1 4 0,1-3-421,4 8 1,-2-2 20,7 2 0,-3-2-176,3 7 1,-4 4 230,-6 6 1,0 6-102,-1-2 0,-4 9-714,0 1 268,-7 7-106,4-4 0,-7 9 55,0 3 757,0 3 0,-13 13 0,-4 2 0</inkml:trace>
  <inkml:trace contextRef="#ctx0" brushRef="#br0" timeOffset="334">1 560 7860,'4'14'334,"1"1"662,7-7-267,-4-1 0,7-7-280,-1 0 0,-4-2-65,0-3 1,0 2-117,4-7 1,3 5 65,2-5 1,-2 6-122,2-6 0,3 2-90,-3-2 1,7-5-66,-1 0 1,3 1-146,1-6 1,5 4-17,1 1 0,4-5-245,-5 1 1,5-1-131,-4 6 0,-1 4 235,-5 0 0,1 5-33,-1-5 0,-6 7 0,-4-2 1,-2 5-286,-2 5 0,-1 3-34,1 7 1,-7 0-156,-3-1 1,-3 1 72,-2 0 677,6-1 0,-4 1 0,4 0 0</inkml:trace>
  <inkml:trace contextRef="#ctx0" brushRef="#br0" timeOffset="609">956 589 8237,'-8'0'2010,"1"2"-1626,7 3 0,-5-2-296,0 7 1,1 4 82,4 6 0,-5 4-77,0-4 0,0 6-74,5-1 1,0 2-131,0 3 1,2-1-65,2 1 1,0-6-200,5 1 0,0-7-138,0 1 1,5-9 182,-5-5 0,6-3-246,5-2 0,-4-4 95,4-6 1,-4-3-311,-1-16 789,-1-4 0,1-11 0,0 0 0</inkml:trace>
  <inkml:trace contextRef="#ctx0" brushRef="#br0" timeOffset="752">1015 266 8342,'8'-2'1085,"-3"-3"-2508,-4 3 995,-1-4 0,-1 6 428,-4 0 0,-3 0 0,-7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37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427 14 7835,'15'0'0,"0"0"0,-7 0 0,3-2 300,-6-3 0,2 4 51,-2-4 0,-4 5 81,4 5 0,-3 0-181,-2 9 0,0-1-84,0 12 1,0-1-274,0 6 0,0 1-47,0 3 1,-5 4-61,0 6 1,-5 1 217,5 4 1,-1-3-330,1 3 0,3-8-112,-3-2 0,4-1-210,1 1 1,0-3-234,0-7 879,6-6 0,2-2 0,7-6 0</inkml:trace>
  <inkml:trace contextRef="#ctx0" brushRef="#br0" timeOffset="755">177 396 9386,'-15'5'-684,"1"0"0,-1 1 19,0-1 0,1-3 303,-1 3 0,0 1 362,0-1 0,6 0 0,-1-5 0,0 0 0,-5 6 0,1 3 0</inkml:trace>
  <inkml:trace contextRef="#ctx0" brushRef="#br0" timeOffset="902">133 528 7886,'0'10'0,"0"0"66,0-7 1,0 5 464,0-3-292,0-3 0,0 6-41,0-3-262,0-4 0,-2 6-247,-3-7 0,2 5 236,-7 0 1,5 0-1336,-4-5 1410,5 6 0,-2-4 0,6 4 0</inkml:trace>
  <inkml:trace contextRef="#ctx0" brushRef="#br0" timeOffset="1206">765 704 8125,'0'10'899,"0"0"0,0-1-881,0 6 0,0 5-375,0-1 1,-5 8 222,0-3 1,-5 4-479,5 1 0,-5 1 135,6-1 477,-1-6 0,-2 5 0,-1-6 0</inkml:trace>
  <inkml:trace contextRef="#ctx0" brushRef="#br0" timeOffset="1403">1015 513 9580,'8'8'-224,"-2"-1"-141,-6-1 0,2 1-761,3 3 1126,-4 3 0,13-5 0,-6 6 0</inkml:trace>
  <inkml:trace contextRef="#ctx0" brushRef="#br0" timeOffset="1586">1191 557 7882,'10'0'1181,"0"0"-1379,-7 0 0,5 0 132,-3 0 66,-3 0 0,11 0 0,-5 0 0</inkml:trace>
  <inkml:trace contextRef="#ctx0" brushRef="#br0" timeOffset="1756">1529 528 7934,'15'6'465,"-1"2"3,-5 1 1,-3-1 303,-6-3-1310,0-4-285,0 6-492,0-1 1315,0-4 0,0 11 0,0-5 0</inkml:trace>
  <inkml:trace contextRef="#ctx0" brushRef="#br0" timeOffset="2088">1794 645 7934,'0'8'548,"0"6"0,0-5-271,0 11 1,0-4 73,0 4 0,-2 3-21,-3 1-619,3 4 277,-4 8 1,1-5-1046,0 3 760,-6-3 0,9-6-417,-3-1 0,4-1 714,1 2 0,0-4 0,0-6 0</inkml:trace>
  <inkml:trace contextRef="#ctx0" brushRef="#br0" timeOffset="2510">1970 263 8001,'2'8'743,"3"-3"1128,-4-3-1391,6-2 2,-7 0-538,6 6 1,-4 3 123,3 5 1,-4 7-316,-1 4 0,5 3 142,0 1 1,0 1 25,-5-1 0,0 7-167,0 3 1,0-5-85,0-4 1,-5-3 54,0-7 1,-1-2 14,1-8 465,3 3 0,-4-13-104,6 0 1,0-7-7,0-7 1,0-6-28,0 0 0,0-6-52,0 2 0,6-4 186,4-1 0,5-1-71,4 1 0,-1 0 147,7-1 0,-1 1-53,6-1 1,-6 7-5,1 4 1,-7 7 82,1 3-361,-2 5 0,-4 1 42,-4 13 1,3 6-116,-7 14 0,5 1 17,-5 3 0,-1 2 93,-4 3 0,0 2-241,0-7 0,2 7 69,3-2 0,-3-3-127,2-2 0,0-4 34,1-6 0,-2 2-851,7-6 1136,-7 6 0,17-9 0,-4 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9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8232,'14'0'0,"-1"-2"-506,-3-3 1,3 4 492,-3-4 0,3 2 1742,2-2-1394,0 3 0,-1-4-39,1 6 0,5-2-498,-1-3 0,1 3 110,-6-3 0,3-1-109,2 1 0,-1-1 102,7 1 0,-2 3-543,1-3 0,4-1 642,-4 1 0,4-7 0,2 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0:38.3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8137,'8'-8'-445,"-2"1"1,-6 6 41,0-4-313,0 3 716,0-4 0,0 6 0,0 0 0,0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0:56.8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498 309 7979,'2'-10'284,"3"0"372,-4 7 1042,6-10-509,-1 11-394,-4-4-517,5 6 1,-7-2 198,0-3-311,6 4-73,-4-6 0,6 7-101,-3 0 1,-2-1 110,7-4 1,0 3-142,4-3 1,1 4-229,0 1 0,-1-5 137,1 0 0,1 0-178,4 5 0,-4 0 130,4 0 1,-4 0-361,-1 0 56,0 6 306,-1 3 0,-5 5 117,-4 1 0,-4 0 129,-1-1 0,0 1-1,0 0 0,-6 4-90,-4 1 1,-8 6 213,-2-1 1,-6 2-25,2 3 1,2-3-113,3-2 1,-1 3 9,5-4 1,-2-1-2,7 2 0,3-7 23,2 1 1,4-7 2,1-3 1,6 0-99,4 0 0,10-2 40,4-7 1,4 0-211,1 0 1,6-7 72,-1-2 0,0-4-279,-4-2 1,-3 0-16,-2 0 0,1 1-149,-6-1 1,-1 2-618,-4 3-482,-7-3 1644,-1 5 0,-21-13 0,-2-2 0</inkml:trace>
  <inkml:trace contextRef="#ctx0" brushRef="#br0" timeOffset="409">307 147 8239,'0'-23'0,"0"4"0,0 1 0,0 0 1501,0-2 1,0 6-402,0 4-105,0 7-903,0-4 0,-6 9 84,-4 3 0,-3 3-98,-2 6 1,0 3 91,1 2 1,-8 4-207,-2 7 0,1 6-40,-2 3 0,3 3-79,-3 2 1,-1 2-12,6 3 0,1 0-29,4 10 0,7-5-27,3 5 0,10-1 105,5-4 1,11-1 13,8 0 1,14-5 55,11 1 0,5-5-344,4-5 0,11-5 223,9-9 1,-1-6-291,1-9 1,-5-6 363,6-14 1,-8-7 205,3-12 0,-11-7 368,-4-3 0,-5-7-244,-5-8 0,-5-6-27,-10-14 1,-5-4-123,-9 0 0,-11-6-362,-9 6 0,-11 4 113,-9 6 1,-8 17 77,-11 2 0,1 15-99,-6 4 0,-7 3-1,-8 7 1,-4 0-152,-6 6 1,-3 1 51,-6 3 0,-1 3-529,1 7 0,6 4 303,3 5 0,8 8 509,2 12 0,10-1 0,-1 3 0,2 5 0,4 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0:40.4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1557 190 8020,'13'-14'-333,"-3"-1"0,1 0 833,-6 0 0,2 6-15,-3-1 1,-2 5-91,3-5 1,-3 5-152,-2-5 0,0 6-137,0-6 0,-2 6 152,-3 0 1,-3-3-329,-7 2 1,0-5-13,1 5 0,-3-1-35,-2 1 1,-4 3-19,-6-3 1,-1 2 73,1-2 1,-7 4-6,-3-4 0,1 5 64,-1 5 0,5 3-164,-6 7 1,6-1 54,-5 1 0,6 6 40,-1 4 1,3 1 26,2-2 1,-1 6-9,1-1 1,-1 1 82,1 4 1,4-3-69,1-2 0,6 7-2,-2 3 1,4 2 13,1-2 1,6 9-46,-1-4 0,5 5 72,-5 0 0,7 1 0,-2 4 1,3 2 112,2-7 1,0 6 222,0-1 1,5-3-49,0-2 1,5-3-111,-5-2 0,5-3-125,-6 3 0,6-8 69,-5 8 0,0-3-218,-5 3 0,0-2 18,0-3 1,0 2-105,0-7 0,-6 2-23,-4-1 0,-8 1 90,-2 3 0,-6 2-33,2-7 0,-4 5 66,-2-5 1,-4 6 21,0-6 1,-2-5 0,2-4 0,-2-2-23,-4 1 1,-2 2 4,3-6 1,1 0-7,-1-6 1,6-4 45,-1 0 1,6-5-23,9 5 216,-1-7-164,18 3 634,-4-6-268,6 0 75,0 0 0,6 0-179,4 0 1,-2-5-90,2 1 1,0-1-223,5 5 1,-1-5 88,1 0 1,0 0-115,-1 5 1,1 0 60,0 0 0,0 0-117,-1 0 1,1 0 60,0 0 0,-6 2-127,1 2 1,-2 5 19,2 5 1,2 1 128,-7 0 0,-1 6 19,-4 3 0,0 11 4,0 4 0,-6 10 76,-4 5 0,-3 10-100,-2 4 1,1 14-157,-1 1 1,0 7 184,1-7 1,-6-1 151,0 1 0,1-6-14,4 1 0,-1-4 56,-4-6 0,2 4-204,-6-3 0,6 1 145,-2-1 1,4 3-134,1-4 0,5 6 89,0 4 1,7-3-133,-2 4 0,15-4 78,5-2 0,11 7 27,3 4 0,1-3-332,4 2 0,4-1 267,1 1 0,-3-3 81,-2-6 1,-5-9-28,-4-6 1,1-5 102,-6-5 1,-1-8 153,-4 3 0,5-5-283,-1 0 1,2-3 172,-1-6 0,-2-8-125,6-2 1,-4-4 224,5-1 0,-6-7-422,6-3 1,-2-5-45,1-5 1,4-5-412,-4-9 0,2-9-76,-1-6 1,3-9 262,-4-1 1,-3 5 412,-1-5 0,3 3 0,0-3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0:41.5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2368 8028,'0'-23'-436,"-2"-3"174,-3 6 678,3-6-195,-4 10 1,1-11 402,0 8 0,0-7-168,5 1 0,-5-3-56,0-1 1,1 0-134,4-1 0,0-1-161,0-3 0,1 1 137,4-6 1,3 0-153,7-5 1,1 0 55,4 0 0,-1-7-162,11-3 0,-2 2-1,11-2 1,0 5 50,5-5 1,7 5-145,3-5 1,4 7-166,6-2 1,3 3 40,7 2 0,7 0 115,7 0 0,-41 24 1,0 0-125,1 0 1,2 1-1,0 3 1,1 0 218,-2-1 1,0-1-1,1 0 1,-1 0 26,0 1 0,0 0 1,2-3-1,0 1 87,-2 2 0,0 0 1,1-1-1,1 0-36,0 0 0,1 1 0,2 2 0,0-1 27,0-1 1,-1 0 0,1 1 0,0 1-33,-2 0 0,-1 1 0,3-1 1,0 2 59,0 0 0,0 1 0,2-1 0,0 0-53,-1 3 1,-2 1-1,-2-2 1,-1 0-61,44-8 0,0 2 10,-1-2 0,-1-2-120,-9 1 0,-5-1 99,-9 1 1,1 4 82,-6-4 0,-7 2-123,-8-1 0,-5 2 89,-5-2 1,-4 2 17,-11 3 0,2 1-103,-6 3 0,0-3 289,-6 3-582,-6 3 261,6-6-327,-13 12-266,6-12-314,-7 11 256,0-4-53,-7-1 485,-1 5 0,-7-9 187,1 6 1,4 0-10,0 5 241,0-6 0,0 4 824,1-3-725,5-3 1,-4 6 108,3-3 0,4 2 174,-4-2-57,3 4-184,2-6-35,0 7-378,0 0 136,7 0 0,-4 0-93,7 0 0,-1 2 75,6 3 1,0-2-125,0 7 1,4-1 78,1 6 0,4 0-12,-4 0 0,4 4 10,-4 1 1,4-1 2,-4-4 0,0 5-24,-6-1 1,-1 1 35,-3-5 0,-3 4-113,-7 1 1,0-1 104,0-4 1,-7 1-169,-3 4 0,-9-2 99,-6 6 1,-4-1 144,-5 2 0,-4 3 0,-6-6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0:42.0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455 280 8173,'0'-10'1592,"0"0"-1358,0 0 1,0 0 121,0 1 31,0 5 9,0-2-847,0 6-82,0 0 430,0 6 1,0 3-32,0 5 0,0 3-140,0 2 0,0-1-296,0 7 0,0-3 270,0 3 1,0 3-268,0-4 0,0 4 567,0 1 0,6 1 0,2-1 0</inkml:trace>
  <inkml:trace contextRef="#ctx0" brushRef="#br0" timeOffset="451">366 236 8180,'0'-15'-95,"0"0"0,0 0 230,0 1 0,-1 1 255,-4 3 1,2-3 495,-7 3-511,7 3 0,-10-1-94,3 3 1,2 4-39,-2-4 1,0 3-340,-5 2 0,-4 2 94,-1 3 0,-4 5-139,4 9 1,-5-1 54,6 7 1,-7-1 8,1 6 0,-1 5-51,2 5 1,2 4-58,8 5 1,6 3 78,3 7 0,6 1 62,9 4 1,8-2-55,16 7 0,6-11 54,9-4 1,-4-6 76,4-19 1,2 2 1,-2-11 1,10-7 149,-5-8 1,6-5-113,-6-5 0,-2-10 130,2-9 0,-7-11 416,2-4 0,-9 1-230,-6-1 0,-3-2-418,-2-8 0,-4-3 78,-1-7 1,-11-6-573,2-4 1,-10-1 89,0 2 1,-7-1-175,-8 10 0,-6 10 258,-13 15 1,-7 8-128,-3 1 1,-9 9-4,-1 1 0,-1 7 97,1 8 1,-2 0 138,-3 0 1,-1 0 242,6 0 0,6 7 0,7 1 0</inkml:trace>
  <inkml:trace contextRef="#ctx0" brushRef="#br0" timeOffset="1268">1395 280 8009,'0'-15'289,"0"0"1,0 5 616,0 1-201,0 5-147,0-9-96,0 5 57,0 0-600,0 1 105,0 7-327,-6 0 0,-2 0 257,-7 0 0,0 9-296,1 5 0,-1 3 180,0 7 0,1 6-27,-1 4 0,0 2 68,0-2 1,2 2 11,4 3 1,-3 2 104,7-7 0,0-1 155,5-9 1,5 3-36,0-8 0,8 4 96,2-8 0,1 3-29,9-8 1,4-4-69,5-1 0,6-3 93,-6-2 1,5 0-63,-5 0 0,7-7-422,-2-3 0,2-4 159,-2-6 1,-3 4-131,-6-4 1,-2-1-465,-4 1 0,2-4 321,-6 4 0,-2-1-105,-8 1 0,1 9-368,-6-4 817,0 4-59,-5 3 1,-2 1 418,-3 7-136,4 0 75,-12 0-53,11 0 1,-5 2 160,7 3 1,-1-4-131,-4 4 0,3-2 294,-3 2-461,-3-3 0,5 11 48,-7-3 0,5 3-154,-5 2 1,7-1 17,-2 1 0,-1 1-49,1 4 0,0-4 73,5 4 1,0 1-15,0-1 1,0-1 34,0-4 0,0 0-7,0-1 263,0 1-145,6 0 47,3-7 0,5-2-30,1-6 1,0-1-33,-1-4 0,3-3-188,2-7 1,-2-1 98,2-4 1,-2 2-102,-3-6 0,-4 4 85,0-4 0,-7 4-217,2-5 0,2 7 16,-3-1 1,1 3-75,-5 1 1,-5 0-91,1 0 0,-8 7-546,2 3 560,-3 4 0,-1 1 339,-1 0 0,2 6 0,3 4 0,-3 3 0,6 2 0,-2 0 0,2 6 0,7 2 0</inkml:trace>
  <inkml:trace contextRef="#ctx0" brushRef="#br0" timeOffset="1518">2027 647 7430,'14'2'0,"-3"1"0,-1 2 0,1-2 0,1 0 0,-1 1 0,-1 1 0,0 0 511,-2 1-525,5 2-102,-5 7 1,5 0 62,-3-1 0,1 1-16,-6 0 139,7-1 273,-11 1-227,6-7 276,-7-1 1,0-9-115,0-3 0,-2-3 31,-3-7 0,4-1-277,-4-4 0,3 4 133,2-3 0,0-3-316,0 3 0,0-1 65,0 5 1,2-1-92,3-4 1,-2 7 5,7-6 1,-5 11-1020,4-7 589,1 4 601,11 2 0,-4-4 0,4 5 0</inkml:trace>
  <inkml:trace contextRef="#ctx0" brushRef="#br0" timeOffset="1817">2395 559 7768,'8'0'-67,"-1"0"-242,-7 0 249,0 6 0,5 3 46,-1 5 1,1-4 17,-5 0 0,0-5-21,0 5 1,0-5-171,0 4 126,0-5 312,0 9 5,0-12-16,0 6 0,2-7 26,3 0-163,-4 0 1,8-5-108,-4 0 1,-2-6 95,7 1 0,-5-3-231,4-2 1,-4 0 72,5 1 0,-5-1-310,5 0 0,-5 2 39,4 3 0,-5-3-350,1 3 687,3 4 0,0-7 0,7 5 0</inkml:trace>
  <inkml:trace contextRef="#ctx0" brushRef="#br0" timeOffset="2452">2645 603 7443,'0'8'58,"6"-1"463,-4-7-158,5 0-83,-7 0-135,6 0 0,-3 0-14,7 0 0,-5 0 102,5 0-139,0 0 1,4 0-174,1 0 1,0 0 77,-1 0-72,1-7 0,0 4-20,0-7-113,-1 7 1,1-4 33,0 7 1,-6-5-230,1 1-50,-7-1 160,11 5 209,-13 0 206,6 0 215,-7 0-48,0 0-264,0 6 143,0-4-165,0 11 0,0-10 177,0 7-89,0-7 1,1 9-6,4-7 0,-3 1-26,3-1 1,3-3-2,2 2 1,-2 0-71,2 1 0,-1-4 48,6 4 1,0-3-85,0-2 1,-1 0 79,1 0 0,0-2-47,-1-3 0,1 2-37,0-7 1,-5 5-7,-1-4 1,-4 4-431,5-5 128,-7 7-151,4-11 288,-7 13 1,-2-7 43,-3 3 1,2 3 35,-7-3 1,0 5 59,-4 5 1,-1 2-41,0 2 0,6 5 152,-1-5 1,5 4 68,-5 2 0,7 0-94,-2 0 0,3-6 220,2 1 1,0 0-62,0 5 0,7-1 65,3 1 0,3-5-42,1 0 1,3-5-121,2 4 1,1-5-4,9 0 0,-3-2-10,9-2 1,-4 0-235,-2 0 0,5-2 80,1-2 1,-1-5-488,-5-5 585,1-1 0,6-6 0,1-2 0</inkml:trace>
  <inkml:trace contextRef="#ctx0" brushRef="#br0" timeOffset="2700">3424 74 8087,'0'-15'-293,"0"0"0,0 6 896,0-1 1,0 5 264,0-5-819,0 7-83,0-4 1,-5 14-92,0 3 1,0 9 66,5 6 0,-5 3-149,0 1 0,0 7-47,5 3 0,0 4 133,0 1 0,0 0-254,0 0 0,2 5 105,3 0 0,-2 5 2,7-5 1,-5 0 151,5-5 0,-2-7 116,2-2 0,1-11 0,-6-4 0,6-4 0,-2-1 0</inkml:trace>
  <inkml:trace contextRef="#ctx0" brushRef="#br0" timeOffset="2852">3380 500 8121,'0'-15'1220,"6"7"0,-2-3-1084,5 6 1,-4 0 18,5 5 0,-5 0-345,5 0 0,1 0 127,9 0 1,3 0-671,6 0 1,2 0 131,3 0 601,4 7 0,13 1 0,1 6 0</inkml:trace>
  <inkml:trace contextRef="#ctx0" brushRef="#br0" timeOffset="3514">4629 500 8043,'15'0'-369,"-7"0"0,3-2 605,-6-2-111,0 2 300,2-5-126,-6 7-204,6 0 1,-9 0-19,-3 0 1,-3 0 6,-6 0 1,-1 0-101,0 0 0,0 0-10,1 0 0,-3 5-125,-2 0 0,3 2 107,-4-2 0,0-2-42,6 7 0,-4-7 72,8 2 1,-3 1-32,-2-1 0,5 0-15,1-5 26,5 7 0,-2-4 34,6 7 1,6-2 16,4 2 0,10 3 117,4-3 1,6 3-85,4 1 1,-3 1-36,3 0 1,-4-5 1,-6-1 0,2 1 15,-6 5 0,-1-2 29,-4-3-204,0 3 1,-7-5 33,-3 7 0,-4-5 33,-1-1 1,-6-5 13,-4 0 1,-3 3-97,-2-2 0,1 0-105,-1-5 1,0 0 116,1 0 0,-1 0-146,0 0 0,5 0 4,1 0 288,5 0 0,-9-13 0,5-4 0</inkml:trace>
  <inkml:trace contextRef="#ctx0" brushRef="#br0" timeOffset="3674">4967 574 7754,'15'-2'0,"0"-1"-442,-1-2 1,-5 2 676,-5 7 1,-2 0 34,-2 6-304,0-1 0,0 6-234,0 0 0,0-5-107,0-1-46,0 1 421,-6 5 0,-3-7 0,-5-1 0</inkml:trace>
  <inkml:trace contextRef="#ctx0" brushRef="#br0" timeOffset="3827">5011 191 8043,'10'-14'0,"0"-1"0,-5 2 364,5 3 177,-7-3 0,5 7-390,-3-4 108,-3 3-1509,4 7 1012,-6 0 1,0 7-408,0 3 0,0-2 112,0 2 533,-6-1 0,4 13 0,-5 0 0</inkml:trace>
  <inkml:trace contextRef="#ctx0" brushRef="#br0" timeOffset="4485">5482 603 8043,'10'0'-667,"-1"0"1834,-5 0-726,2-7 0,-6 4-432,0-7 0,-6 7-86,-4-2 0,-3-1-35,-2 1 1,-5 0 118,1 5 1,-7 0-77,1 0 1,2 0-82,-1 0 0,6 2 72,-2 2 1,-1 0-151,1 6 0,6-1-2,4 6 0,2-5 30,-2 0 1,3-1 172,7 6 1,0-5 109,0 0 0,2-5-51,3 4 1,3-5 195,7 1 0,6-4 2,4-1 0,-3 0-126,3 0 0,-1-6 225,6-4 0,-1-5-33,1-4 1,-1-4-121,0-7 0,1-6-70,-1-3 0,-1-10-77,-4-5 0,-2-3-28,-8-2 1,-1 2 44,-3 3 0,-3 10-81,-7 10 1,-5 9 163,0 6-164,-6 9 71,2 3 1,-5 14-384,-1 3 0,0 3 97,1 2 0,-1 1-37,0 3 0,1 4 40,-1 7 1,5-1 134,0 1 0,2-1 141,-2 0 0,-1 2-93,6 4 0,0-4 50,5 3 0,0-3-69,0-2 0,0-1 192,0-3 1,7 1-80,2-7 0,9 6 6,2-5 1,6-1 12,-1-4 0,2-5-57,3-1 0,1-5-4,3 1 1,-3-4 2,3-1 0,-3-1 15,-1-4 1,-6-3-7,1-7 0,-7-2-27,1-2 1,-7 3-42,-2-4 1,-7 4-14,2 1 0,-5 0-45,-5 1 1,-3 5 90,-7 4 0,-1 4 45,-4 1 1,-1 0-51,-4 0 0,-1 8 102,7 7 1,-6-1-101,6 6 0,1 3 160,8 1 1,-2-1 0,7 2 0,2-1 99,8 6 0,3-3-136,7-2 1,6 1-20,4-6 1,4 4-348,5-4 1,4-2 117,6-9 0,2-2-389,3-7 1,3 0 550,7 0 0,6-7 0,2-1 0</inkml:trace>
  <inkml:trace contextRef="#ctx0" brushRef="#br0" timeOffset="5382">6981 574 8968,'8'0'1473,"-1"0"-969,-7 0-688,0 0-186,-7 0 1,4 0 188,-7 0 0,5 1-8,-5 4 1,2-2 29,-2 7 1,-3-5-73,4 5 0,-3-5 84,2 5 69,-3-1 0,7 6-36,-4 0 181,3 0 0,7-1-47,0 1 1,0-5 300,0 0-131,7-7 1,1 3-123,7-6 0,0 0-35,-1 0 0,1-1 21,0-4 0,-6-3-212,1-7 1,0-5 16,5 1 1,-5-3-127,-1 3 1,-5 1 134,1-7 0,-4 7-96,-1-1 0,0 3-8,0 1 0,-6 0 70,-4 0 1,-3 2 10,-2 4 0,0-3 63,1 7 1,4 0 96,0 5 0,5-1 35,-5-4 493,7 3-324,-3-4 10,6 6 1,6 0-33,4 0 0,9 0-123,6 0 0,3-5 79,1 0 0,7 0-57,3 5 0,5-2-8,5-3 1,5 2 6,10-7 0,-9 1-11,4-6 0,-11-5-105,-4 1 1,-7-6 100,-7 6 1,-7-1 42,-4 5 1,-9 5-45,-5 1 1,-5 5-156,-5-1 0,0 5 145,-10 5 1,2 4 0,-11 5 1,-7 1 77,-8 0 1,1 6 173,-1 3 1,0 4 116,-5 2 1,-1 1-120,1 3 0,5 0-468,0 10 1,11-1 150,-1 11 1,9 6-469,1 9 1,9-2 236,5 1 0,3-1-297,2 2 1,8-2 205,7-4 0,1-10 94,9-4 0,-2-10 380,1-10 0,2-8-153,-6-6 1,0-7 454,-6-8 0,3-1-186,2-4 1,-1-5 216,7-10 1,-6-2-160,6-8 0,-6-6-344,6-3 1,-9-3-73,-1-3 1,-7 1-163,-8 0 1,-2 0-371,-2 0 0,-6 5 273,-10 0 0,-4 11-161,-11-1 0,3 9 104,-7 0 0,-1 6 413,-4 4 0,7-3 0,1 11 0,6-4 0</inkml:trace>
  <inkml:trace contextRef="#ctx0" brushRef="#br0" timeOffset="6254">7995 250 8110,'0'-8'-1029,"2"-3"2381,3 6-700,-4 0-563,6-2 0,-5 4 147,3-7-272,-4 7 1,7-2 69,-3 10 0,-3 3 40,3 7 1,-2 1-85,2 4 0,-3 9-187,2 10 0,-2 5 37,-2 5 1,0-1 152,0 6 1,0 5-143,0 4 0,0-4 87,0-5 0,0-8 28,0-2 0,0-8-67,0-12 146,0-3 100,0-12 377,0-3-356,7-19 0,1 3-115,6-9 1,1-3-75,0 3 0,0-2 94,-1 1 1,6 2-61,-1-6 0,8 6 49,-3-2 0,-1 4-284,1 1 142,-6 0 0,4 7 38,-8 3 0,-4 4 123,0 1 0,-7 11-82,2 4 1,-3 9-92,-2 1 0,5 2 82,0 3 1,-1-2-132,-4-4 1,0 2 93,0-6 1,5 4 36,0-4 0,0-5 97,-5-6 282,7-5 147,1 2-409,7-6 1,-1-6 62,1-4 1,-5-3-82,0-2 0,-2 0-52,2 1 1,3-1 3,-4 0 1,4-4-37,2-1 1,-5 1 25,0 4 0,-5 2-14,4 3 1,-4-3-76,5 3 129,-7 4-528,4-1 0,-5 7 192,2 0 0,-2 7 32,3 2 0,-3 6 106,-2 5 1,1-2 46,4 6 1,-3 1 4,3 4 1,1 0-10,-1 1 0,7 1 304,-3 3 1,4-1-85,2 6 0,6 0 161,4 5 1,1 7-69,-2 3 1,3-4-38,-8-1 0,-1-4-139,-8-6 0,-3 6-176,-7-5 1,-2-1 159,-3-10 0,-10-1-32,-9-3 0,-4-4 144,-1-7 0,-6-5-82,1-4 1,-5-4-73,5-1 0,-6-1 17,6-4 1,0-4-307,4-5 1,6-7-51,-1-4 1,7-3-123,-1-1 1,4-1 37,5 1 1,4 0-191,6-1 0,1-4 620,4 0 0,8-1 0,7 6 0,13-7 0,-2-2 0</inkml:trace>
  <inkml:trace contextRef="#ctx0" brushRef="#br0" timeOffset="6487">8980 824 8349,'10'-7'1064,"0"-3"-1248,-7-3 0,4 7 502,-7 6 1,-2 6-26,-3 9 1,2 4-458,-7 1 0,0 6 118,-5-1 0,1 2-54,-1 3 0,5 4 125,0 0 0,2 2-331,-2-1 0,2-3 106,3 7 1,4-1-189,-4 1 0,3-4-8,2-11 0,0 2-29,0-6 0,2-2-84,3-8 509,-4-4 0,6-19 0,-7-7 0,0-6 0,-7-10 0,-1-1 0</inkml:trace>
  <inkml:trace contextRef="#ctx0" brushRef="#br0" timeOffset="7096">8877 706 8443,'5'-29'0,"0"1"0,-2 3 0,1 6 995,0 2-817,-2 9 1,11 3-335,-3 10 0,5 8 103,4 7 1,-2 6-26,2-2 0,2 4 40,-1 2 1,5-1-223,-6 0 1,1 1-28,-6-1 1,-1-4 53,-3-1 0,2-6-16,-7 2 1,0-4 98,-5-1 0,-2-7 200,-3-3 1,-5-4-78,-9-1 1,1 0-3,-7 0 1,6-1-15,-6-4 0,7 2 14,-2-7 156,4 0 0,3-5-90,3 1 1,4 4 82,6 0 0,1 2-63,4-2 0,5-1 124,10 6 0,3-7-30,6 3 1,2 0 73,3 0 0,-1 4-61,6-5 0,-1 7 113,1-2 1,2-2-123,-7 2 1,-6-4 137,-9 4-354,4 0 0,-8 3 86,0-3-140,-7 4-74,-8-6 1,-2 7-73,-3 0 54,-3 0 1,-7 0 85,1 0 0,-1 0-72,0 0 0,-4 0 50,-1 0 0,0 5-36,6 0 0,4 5 95,0-5 1,2 6 101,-2-1 0,-1-2-78,6 2 200,0 0 1,5 4 7,0 1 1,0 0-102,0-1 1,7 1 23,2 0 1,11-4-40,4 4 1,-1-9-15,2 9 1,-1-5 93,6 0 1,-1 1 159,0-6 1,-6 5-107,-3-5 0,-4 0-13,-1-5 144,0 0-111,-1 0-105,-5-7 1,-3-1 32,-6-7 0,0 5-96,0 1 1,-2-3 76,-2-7 0,2 2-16,-3-2 0,3 2-67,2 3 0,0-6 0,0 0 0,0 1-271,0 4 1,0 0 94,0 1 0,2 1-462,3 3 1,-2-3 282,7 3 1,1 3-156,9 3 1,0 2-73,9 2 570,-3 0 0,17 6 0,-6 3 0</inkml:trace>
  <inkml:trace contextRef="#ctx0" brushRef="#br0" timeOffset="7310">9847 765 7679,'-6'14'656,"3"1"-378,-7 0 0,6 6-346,0 4 1,-3 9-181,2 5 1,0 3-49,5 3 0,0 5 195,0 4 0,0 5-230,0 5 0,5 1 98,0 4 0,11-4 233,-1-6 0,10-1 0,-3 1 0</inkml:trace>
  <inkml:trace contextRef="#ctx0" brushRef="#br0" timeOffset="7563">9759 735 8274,'2'-24'0,"3"-1"0,-2 9 1338,7 1-319,-7 1-900,4 12 1,-6-5 14,4 7 1,-2 0-563,7 0 1,0 7 157,5 3 1,-1 3-73,1 2 1,0 4 42,-1 1 0,0 4 149,-5-4 0,3 4-51,-7-4 1,1 0-13,-1-6 0,-3 3 93,3 2 0,-4-7 9,-1 2 1,-6-4 103,-4 0 1,-3-4-155,-2-6 1,0 0-7,1 0 1,-6-1 18,1-4 148,-1-3 0,5-14 0,1 0 0</inkml:trace>
  <inkml:trace contextRef="#ctx0" brushRef="#br0" timeOffset="7794">9980 250 8089,'6'-21'-278,"2"5"1,2-1 1623,0 8-355,-7 5-764,4-2-218,-7 6 0,0 8-210,0 7 0,0 1 25,0 8 0,0 1 190,0 4 0,0 6-284,0-1 0,0 7 118,0-2 0,0 3-147,0 3 1,0 4 7,0 0 1,0 4 37,0-4 1,0 0 87,0-4 1,1-8-152,4-3 1,-1-4 315,5-6 0,1-3 0,5-6 0,6 0 0,2 0 0</inkml:trace>
  <inkml:trace contextRef="#ctx0" brushRef="#br0" timeOffset="8634">10465 853 8492,'10'-13'0,"-2"1"0,-2 3 0,-1-3 548,2-1 1,-6 3-554,4 1 0,-3 4 62,-2-5 0,-2 7-182,-3-2 1,-3-2 7,-7 2 0,-1 0 21,-4 5 1,3 0 77,-8 0 0,1 2-166,-6 3 0,6-2 11,-1 7 1,2 0 64,-1 4 1,-2 1-88,6 0 1,2 0 67,8-1 1,-1 1 185,6 0-205,-6-1 219,9 1 1,-3-2-11,10-3 0,3-2 105,7-3 1,1-3-121,4 2 1,-2-2-25,6-2 1,1 0 118,4 0 1,-1-2-98,-4-2 1,4 0-124,-3-6 0,-4 6 100,-2-6 1,-2 5-48,-3-5 1,1 5 54,0-5 1,-7 5 47,-3-4-115,-3 5 63,-2-2-850,0 6 333,0 0 61,0 6 335,0-4 189,0 11-162,0-5 1,0 2 186,0 0 101,6-7 1,-3 4 110,7-7 5,-7 0-196,10 0 1,-4 0-141,5 0 1,-4-5 73,0 0 0,-2-7 27,2 3 0,3 0-91,-3 0 1,-2 5-108,2 0 0,-5 0-107,4-1 136,-5 4-298,9-6 175,-12 7 91,6 0 0,-7 2 0,0 3 82,0-4 1,0 8 6,0-5 259,0-2 454,0 5-204,0-7-358,0 0-39,6 0 1,-2 0-148,6 0 1,-1 0 89,6 0 1,0 0-95,-1 0 0,3-2 70,2-3 1,-1 3-30,7-2 0,-2 2-64,1 2 1,4 0 74,-4 0 1,-1 0 21,2 0 1,-6 0-10,6 0 1,-2 0 139,1 0 1,-1 0-63,-3 0 1,-4 0 150,4 0 0,1 0-237,-2 0 1,1-7 9,-5-2 1,-5 0-80,-1 0 0,0-1 122,0-5 1,-2 5-168,-7 1 1,0 4 67,0-5-133,0 7 1,-7-4 82,-2 7 1,-6 0-216,-5 0 0,4 2 35,-4 3 1,1 3 123,4 6 1,-3 1 181,8 0 1,-1 0-93,1-1 1,3 3 371,7 2 0,0-1-156,0 7 0,9-6 29,5 6 1,9-1-2,12 6 1,4-4-46,10 3 0,5-3-185,9 9 0,4-6-257,7-5 0,-1 3-842,1-8 1139,-7-6 0,8-1 0,-7-7 0,-2-2 0,-4-2 0</inkml:trace>
  <inkml:trace contextRef="#ctx0" brushRef="#br0" timeOffset="33914">1910 1999 8277,'8'0'1823,"5"0"-1222,-11 0-122,4 0-243,1-6 126,-6-2-442,6-7 151,-14 0-232,-1 1 0,-6 1 48,-1 3 1,-5 3-225,1 7 1,-3 0 118,3 0 1,1 2 26,-7 3 1,3 5 86,-3 9 1,2-1 26,4 7 0,2-6 40,-2 6 1,4-6-12,5 6 0,-1-7 51,6 1 0,0-2-88,5-3 110,0-5 27,0 4 1,2-12 187,2 4 1,3-10-148,3-5 0,3-3-56,-3-1 1,3-3-48,1-2 0,-1 2 54,-3-2 1,2 3 108,-7 1-117,6 0 0,-8 2-222,7 3 0,-7 2-71,2 3 91,-3 4 1,-2-4 159,0 10 1,0 3-41,0 6 1,0 1 73,0 0 1,2 0-80,2-1 0,-2 1 53,3 0 1,1-1-86,-1 1-88,7 0 1,-4-2 101,7-3 1,-1-4-120,1-6 0,0 0-2,-1 0 1,1-2-215,0-2 0,0-6 9,-1-10 0,1 1 395,0-11 0,-1 2 0,1-11 0,-5-2 0,0-8 0,-7 4 0,2-4 0,-4-2 0,-1 2 0,0 2-167,0 7 1,0 5 323,0 5 0,0 2 5,0 4 1,-4 3 876,-1 6-310,0 7 285,5 1-587,-7 7 0,6 8-283,-4 7 0,-2 1 23,2 9 0,-5 1-72,6 8 1,-6-1-125,5 6 0,0 0 64,5 6 0,0 0-209,0 4 1,0-3 67,0 3 0,0-2-396,0 2 1,2-8 231,2 3 0,3-9-379,3-1 1,-2-8-387,-3-1 310,-3-14 725,4 2 0,-12-20 0,-3-1 0</inkml:trace>
  <inkml:trace contextRef="#ctx0" brushRef="#br0" timeOffset="34066">1836 1970 10124,'5'-15'0,"2"2"0,-1 2 0,2 3 0,1-1 0,4 3 0,3-2 0,4 1 0,-1 1 0,2 2 1884,4 3-2461,3 1 1,8-5 45,3 0 1,3 0-271,2 5 0,5-5 801,0 0 0,14 0 0,-3 5 0</inkml:trace>
  <inkml:trace contextRef="#ctx0" brushRef="#br0" timeOffset="35633">2704 2132 8024,'6'14'-71,"-4"-5"355,4 4 1,-4-12 176,3 4 0,-2-3 211,7-2-366,-7 0 1,10 0-4,-3 0 1,3-7 105,2-3 0,4-3-81,1-1 0,6-6-85,-1 1 1,-2-6-197,1 5 1,0-6 27,6 2 1,1-9-101,3-1 0,-3-7 88,4 2 1,-6-4-113,-5-1 0,3-1-243,-8-4 1,-1 9 138,-8 1 1,-4 6-141,-6 4 0,0 1-99,0 4 232,-6 3 0,-2 7 65,-7 5 0,0 2-189,1 7 0,-6 0 14,0 0 1,-4 7-9,4 2 0,-6 6 218,2 5 0,-2 3-93,1 6 1,-1 2 155,6 3 0,1 4-100,4 6 0,0 5 104,1 0 0,4 0-38,0-5 0,7 0-15,-2 0 0,5-1 49,5-4 0,5-3-3,9-7 1,-1-1-4,7-3 0,-1-4-49,6-6 0,-1-2 87,0-4 1,7-2-76,4-7 1,2 0 221,2 0 0,2-2-109,3-3 1,-3-3 73,3-6 0,-5-3-37,-5-2 1,-3 2-20,-7-2 0,-6-3-9,-3 3 1,-6-1-23,-4 6 0,2-1 32,-8 0 1,1 0-36,-5 1 0,0 4-15,0 0 0,-1 7-2,-4-2-120,3-3 0,-11 6 18,3-3 0,2 4-181,-2 1 0,5 0 55,-4 0 0,-1 0 105,-5 0 0,5 1-61,1 4 1,-1-2 65,-5 7 1,0-5-34,1 5 0,4-5-125,0 5 132,0-1 0,-3 6 61,3 0 18,-3 0 1,12-1 192,-4 1-175,3 0 1,4-1 128,3 1 0,3-5-89,7 0 0,1-7 75,3 2 0,4-4-7,7-1 0,-1 0-10,1 0 0,4-6-56,0-4 0,7-3 21,-2-2 0,2-1 19,-2-4 1,2 4-31,-7-4 1,1 4-41,-6 1 1,0 1 35,1-1 0,-2 5-111,-4 0 0,2 7 100,-6-2 0,-1-1-93,-4 1 112,0 0 1,-5 5 45,-1 0 93,-5 0-164,2 0 0,-7 0-286,-4 0 233,-3 0 1,-9 0-78,-2 0 1,1 0 15,-7 0 1,2 5 19,-1 0 0,-2 6-51,6-1 1,-4 3-114,4 2 0,-5-1 53,6 1 1,-1 0 79,6 0 1,4-1 119,0 1 0,2 0-190,-2-1 298,3 1-52,7 0 0,7-2 115,3-3 0,-2-4-87,2-6 1,1 0-26,9 0 0,-4-2 70,4-2 1,1 0-85,-1-5 0,4-1-41,-4-5 1,1 2 40,-2 3 0,-2-3-54,2 3 1,-2-3 47,-3-1 0,-4-1-11,0 0 1,-5 5-116,5 1 145,-7 5-275,4-9 154,-7 12-121,0-6 0,0 9 39,0 3 42,6 3 86,2 6 0,7 1 2,0 0 1,-2-5 5,-4-1 0,5 0 23,-5 0 0,4 4-6,2-3 1,0-2-10,0 2 0,-1 0 0,1 5-10,0-1 1,-2 1-241,-4 0 219,-2 0 0,-7-1 0,-2-1 8,-3-3 1,-3-2 0,-6-3 0,-1-3-130,0 3 0,1-4 90,-1-1-121,0 0 1,0-1 131,1-4 1,4 2 81,0-7-13,7 6 1,-4-9 120,7 4 1,0-4 0,0-2 1,7 0-106,3 0 1,9-1 177,6-4 1,3 3-94,1-8 0,7 1 109,3-6 0,4-4-29,1 0 0,0-6-15,0 6 0,-7-5-142,-2 5 1,-6-1-2,-4 6 1,-1 4 14,-9 1 1,1 1-162,-11-2 1,0 4 126,-5 7 0,0 4 36,0 0 0,0 5-158,0-5 149,0 7-325,-7-4 0,4 9 83,-7 3 0,2 3-243,-2 7 0,-3 1 92,3 4 1,-1 3 141,1 6 1,-1 5 91,6 1 1,-5 1-83,5-2 0,-5-1-24,5 6 0,1-7 57,4 3 0,0 1 71,0-2 0,0-1-62,0-9 0,1 2-153,4-6 1,2-1 30,2-4 253,5 0 0,-6-7 0,6-1 0</inkml:trace>
  <inkml:trace contextRef="#ctx0" brushRef="#br0" timeOffset="35792">4453 1882 9713,'10'-5'0,"-1"0"0,1 0 0,0 0 0,0-1 0,1-1 0,2-1 0,4 1 1936,2 1-1935,-2-5 0,12 9-179,0-3 1,4-3-189,11-2 1,-1 2-495,10-2 1,-4 5 859,5-5 0,7 1 0,6-6 0</inkml:trace>
  <inkml:trace contextRef="#ctx0" brushRef="#br0" timeOffset="36446">5688 2191 8076,'-15'0'48,"0"0"647,0 0-332,7 0 0,0 0-37,3 0 0,4-7 41,-4-3 1,3 2 71,2-2 0,0-4-142,0-6 1,5-6 75,0 1 0,6-4-83,-1-5 1,8-4 2,2-6 1,1-2-155,-2-3 0,-1 2-165,7-7 1,-7 8 59,1 2 1,-4 7-143,-5 7 1,1 7-506,-6 4 373,0 9-143,-5 3 1,0 14-89,0 3 0,0 4-261,0 6 1,5 3 331,0 6 0,5 6 96,-5-1 1,5 0 225,-6-4 1,6-3-127,-5-2 0,5 1 366,-5-6 1,5-1-133,-5-4 0,4-5 525,-4-1-323,7-5 1,-4 2 174,7-6 1,1-6-125,3-4 0,-1-8 61,7-2 0,-5-6-165,4 2 1,0-4-10,6-1 0,-1-1-194,1 1 0,-7 4 74,-4 1 1,-4 6-70,-5-2 0,1 9 83,-6 1-219,0 7 0,-5-2-172,0 10 1,0 9-199,0 11 0,-2 4 376,-3 6 0,4-3 14,-4 7 0,-2 1 237,2 4 0,0-5-151,5 0 0,0 0-240,0 5 0,2 1 147,3-1 0,0-7-305,10-3 0,-4-1 17,9 1 1,7-3 429,3 4 0,9-4 0,-1-2 0</inkml:trace>
  <inkml:trace contextRef="#ctx0" brushRef="#br0" timeOffset="37280">7393 1808 8080,'9'-13'109,"1"3"0,-2-3 381,2 4-219,3-4 504,-5-2-367,1 0 0,-3 0 62,-6 1-295,0-1 1,0-1 23,0-4 1,0 2-1,0-6 0,-2 6-115,-2-2 1,-3-1 114,-3 1 0,-4 1-326,-1 4 1,0 7 108,-4 3 0,-3-2-474,3 2 1,-7 7-43,1 8 0,-3 5 292,-1 4 0,1 6-43,4 9 0,-2 4 41,6 6 1,0 5-1,6 0 1,1 5 80,3-5 1,3 6 37,7-1 0,0-3-22,0-2 1,2-9 153,3 0 0,1-8-114,4 3 0,2-11-181,-8-4-204,8-4 148,-10-8 154,4-1 0,-6-9 190,0-3 0,-8-3 0,-7-7 0,0 1 0,-4-1 0,3 0 0,1 1 0,0-3 35,0-2 1,2 7 71,4-3 1,-3 4 1105,7-4-856,0 1 0,5-1 323,0 0 1,0 5-196,0 1 1,2 0-14,3 0 1,3-3-176,7 7 0,4-6-78,1 1 1,6 2-70,-1-2 0,2 5-126,3-5 1,-1 6-266,1-6 0,4 5 172,0-5 1,-4 7-140,-6-2 0,-1 3 112,1 2 0,3 7-376,-8 3 0,1 3 182,-6 1 0,-4 8-24,0 2 1,-2-1 52,2 1 1,1 1 61,-6 4 0,0-4 179,-5-1 1,0-4-82,0 4 0,0-11 243,0 2-259,0-3 372,0-4 421,0-2 392,0-6-827,0 0 0,0-6 32,0-4 1,2-8-41,3-2 0,3-1-43,7 2 0,-1-3-400,1-2 1,5-4 157,-1 4 0,6-3-499,-6 3 0,1 1 275,-5 3 1,-1 7-401,1-6 0,-5 12-441,0-3 527,-1 7 1,6 3 589,0 0 0,6 7 0,2 1 0</inkml:trace>
  <inkml:trace contextRef="#ctx0" brushRef="#br0" timeOffset="37972">7922 2029 8884,'14'0'2446,"1"0"-2270,-7 0 0,-3 0-67,-10 0 1,-3 1-182,-7 4 1,6-1-277,-1 5 0,2 1 218,-2 5 1,-2-5-48,8 0 0,-6-1 44,5 6 1,-2-2-303,2-3 140,4 3 543,-6-5-229,7 7-38,0-7-19,7-1 1,1-9 33,7-3 1,-1-3-102,1-7 1,5-4 104,-1-1 0,1-6-217,-5 1 0,-1 2 10,1-1 0,-2-1 96,-3-4 0,-4 6 57,-6 4 1,0 2 127,0 3-89,0-1 0,-6 7-104,-4 3-85,-3 3 1,-2 4 103,1 3 0,-1-2-19,0 7 0,5 0-46,1 4 193,5 1 0,-7 0 5,6-1 61,0 1 1,5 0-67,0-1 0,7 1-54,2 0 0,4-5-44,2-1 0,0 1 62,0 5 0,4-5 15,1 0 1,6-2-20,-2 1 1,3 3 13,-3-7 0,2 5 10,-6-5 0,4-1 0,-4-4 1,4 5 115,-4 0 0,-5 0-73,-6-5 0,0-2 113,0-2 1,3 0-88,-7-5 0,0 4-61,-5-5 0,5 0 34,-1-5 0,1 6 40,-5-1-68,7 0 0,-5 0-9,2 0 0,0 7-160,1-2 0,-2 4 96,7 1 1,-5 0-133,4 0 1,-4 0 91,5 0 1,-5 0 95,5 0 26,0 6 9,4-4-32,1 4 275,0-6 125,-1 0-295,1 0 0,0 0 54,-1 0 1,-4 0-49,0 0 0,-5 0-55,5 0 0,-5 0 124,4 0-326,1 0 0,5 0 71,0 0 1,-6 2-82,1 3 1,0-4-192,5 4 0,-1 2 110,1-2 0,0 0 225,0-5 0,6 0 0,2 0 0</inkml:trace>
  <inkml:trace contextRef="#ctx0" brushRef="#br0" timeOffset="39017">9465 1588 8026,'5'-15'-275,"0"0"137,6 1 1,-9 4 1014,3 0-118,-3 7-512,-2-4 0,0 14-318,0 3 1,0 9-26,0 6 0,-5 3 152,0 1 1,-5 2-40,5 3 1,-5-1 82,5 6 1,-1-5-128,1 6 1,3-3-101,-3 2 1,4 2-230,1-6 1,0-1 91,0-5 1,0-6-437,0-3 423,0-4 0,0-6-32,0 0 212,0-7-63,0-10 1,0-7 159,0-11 0,0-3 0,0 4 0,0-4 0,0-1 0,-7 4-49,-3 1 0,2 1-44,-2-2 1,1-1 298,-6 7 0,0-3-74,1 3 1,-6 2 139,0-2 0,1 7-59,4 3 1,-4 0 61,-1 0-173,0-4 1,6 6-16,-1-3 0,7 2 46,3 3 1,-2 2-35,2-7 1,1 5-13,4-5 1,4 6-3,1-6 1,7 2-65,-2-2 0,8-3 123,1 3 0,7-3 8,-1-2 1,4 0-4,5 1 0,-1-1 15,6 0 0,0 1-8,6-1 1,-6 7 13,0 3 0,-5-2-153,5 2 0,-6 1 75,1 4 1,-9 4-230,-5 1 0,-4 7 90,-1-2 1,-2 8-89,-4 1 1,-2 2 19,-7-1 0,0-2-26,0 6 1,0-1 74,0 2 0,0 3 14,0-4 1,-2 2 53,-3-1 0,2 2-33,-7-2 1,7 1 32,-2-1 0,4-3-15,1-2 0,0-4 44,0 4 0,1-4 14,4-1 0,3-5 9,7 0 1,0-7-9,-1 2 1,6-4 7,0-1 1,1 0 29,-2 0 1,3-6-51,2-4 0,2-3-119,-6-2 1,-1-4 118,-4-1 0,-2 1-165,-3 4 1,-2 0-91,-3 0-207,-3 1 275,4-1 1,-12 7-208,-4 3 1,-3 3 279,-2 2 1,0 7-41,1 3 0,-1 4 107,0 6 0,6-4-76,-1 4 1,2 3 373,-2 1 1,3-3-92,7-1 1,0 1 50,0-1 1,2 0-220,3-6 0,3 1-19,7 0 0,4-6-526,1 1 0,8-7 72,1 2 447,7-10 0,8-3 0,0-6 0</inkml:trace>
  <inkml:trace contextRef="#ctx0" brushRef="#br0" timeOffset="40090">10832 1588 8084,'8'0'2366,"5"0"-1922,-11 0 0,6 0 278,-3 0-168,-3 0-499,4-7 131,-6 6-360,0-6 108,0 14 0,-1 6-107,-4 6 1,-2 7 65,-3-1 1,-3 3-138,4 1 0,-5 7-154,0 3 1,-1 4 153,0 1 0,1 0-64,-1 0 0,2-2 70,3-2 1,2-11 88,3-9 1,3-4-93,-2-1 296,2-7 126,2-2 0,0-7-86,0-4 0,6 2-38,4-7 0,3 0-66,2-5 1,0 1 197,-1-1 1,1 0 19,0 1 0,-1-1 66,1 0 0,-5 5-39,0 1 20,0-1-450,4 2 0,-4-4 2,0 7 95,-7 0 0,9 7 78,-8 3 0,3-2-132,-2 7 0,-3 0 90,2 4 0,3 1 1,-2 0 0,6 4 51,-1 1 0,-2 0 20,2-6 0,0 1 110,5 0 1,1-1-71,4 1 0,1-5 63,3 0 1,2-7-94,-6 2 1,6-3-9,-1-2 1,2 0 21,3 0 0,-2-2-36,-4-3 1,4-5 24,-4-9 0,-2 2-6,-3-2 0,-4 2 156,-5 3 0,1-1-90,-6 0 1,1 5 278,-1 1-300,-3 5 0,5-4-46,-7 3 0,-2 4 159,-3-4-578,3 3 115,-11 9 276,12 1 1,-11 7 137,7-1 0,0 1-98,5 0 1,0-1 7,0 1 1,0 1-21,0 4 0,2 3-13,3 6 0,-2 1 47,7-1 1,5 2-162,4 3 0,1 4 72,-5 6 1,-1 0-26,1 0 1,0-1-122,-1-4 1,-5-3 82,-4-7 1,-4-1 82,-1-4 0,-1-2-41,-4-8 0,-4-1 45,-5-3 1,-7 3-36,-4-3 0,-3-3 33,-1-2 1,-1 1-103,1-1 1,0 0 0,-1-5 0,1 0-238,-1 0 0,1 0 98,0 0 0,1-7 71,3-2 0,4-9 30,6-2 1,7-6-51,3 1 1,4 2 32,1-1 0,3-1 41,7-4 0,1 0 40,14-1 0,1 6 16,8-1 0,-1 1 34,6-6 1,2-4 155,8 0 1,-8 0-121,3 4 0,-5 1-66,0-1 1,0 3 212,-9 2-207,-4 4 66,-18 6 0,-1 0 0,-7 1 0</inkml:trace>
  <inkml:trace contextRef="#ctx0" brushRef="#br0" timeOffset="40943">11729 2117 7716,'15'0'0,"-1"0"-1047,1 0 2002,-7 7 0,-1 1-480,-7 6 0,-2 8 190,-3 2 1,2 4-362,-7 1 0,0 6-322,-4-1 1,4 7-396,0-2 1,2-2 243,-2 3 1,2-3-98,3 2 1,3-1 102,-3-4 1,4-9-1170,1-1 390,0-6 537,0-10 0,-2-9 164,-3-14 1,2-9 240,-7-16 0,5 0 0,-5-14 0,6 0 0,-6-5 0,6 2 0,0 3 0,2-3 0,2 3 0,5 2 73,0-2 0,6 8-30,-1 2 1,3 1 622,2 9 1,-5 8 443,-1 11-425,1 1 0,5 14-525,0 0 0,-2 6 91,-4 9 0,4 1-258,-3 4 1,3 3 66,2 6 1,-5-1-77,0-4 0,-5 4-121,4-3 0,-5 2-164,0 3 0,-2-6 67,-2 1 1,0-6-50,0 6 0,-6-9 39,-4-1 0,-3-2 121,-2-8 1,0 0 120,1-5 0,-1 0-92,0 0 1,2-2 101,3-3 1,2 2-85,3-7 263,4 0 0,-4-4-43,10-1 0,4 0 49,11 1 1,-2 4-1,7 0 1,1 0-77,8-5 0,-1 1 2,6-1 0,0 0-36,5 1 1,-5-1 67,1 0 1,-8 2-55,2 3 1,-9-3 339,-5 3-131,-11 4-173,4-1 1,-13 3-140,0-1 0,-6 0-190,-9 5 1,-1 0-58,-4 0 0,-3 0 106,-6 0 0,1 5-157,4 0 0,-4 6 84,3-1 1,3-2 53,-3 2 0,7-2 63,-1 2 0,4 3 205,5-3 14,-3 3 0,11 1-106,-3 1 1,5-5 134,5 0 0,5-2-87,10 2 0,3 1-16,6-6 0,2 6-71,3-1 0,2 2-35,3-3 0,2 4 56,-6-3 1,5 3-10,0 2 1,-4 0-180,-2-1 1,-8-1 87,-1-3 1,-12 3 18,1-3 0,-9-2-36,0 2 171,-3-7 1,-4 4-26,-3-7 1,-3 0 132,-7 0 1,1-2-86,-1-3 1,0-3-11,1-6 0,-1-1 68,0 0 0,5-4-33,1-1 1,5-5-28,-1 6 1,4-2-5,1 1 1,0 4-267,0-4 1,6-1-57,4 1 1,5-4-101,4 4 0,-1-1 88,7 1 0,-2 4-99,1-4 1,2 9-203,-6 1 572,-1 7 0,3-10 0,1 5 0</inkml:trace>
  <inkml:trace contextRef="#ctx0" brushRef="#br0" timeOffset="41140">12567 2088 8114,'0'14'381,"0"1"0,0 6-263,0 4 1,0 3-196,0 1 1,0 7 115,0 3 0,0 4-94,0 1 1,0 0-143,0 0 1,0 5-173,0 0 1,0 0 63,0-5 0,0-2-542,0-2 847,6-5 0,2-12 0,7-1 0</inkml:trace>
  <inkml:trace contextRef="#ctx0" brushRef="#br0" timeOffset="41382">12567 1985 8082,'0'-23'0,"0"3"430,0 4 1,5 1-38,-1 1 1,1 4 589,-5 0-177,0 7-713,7-4 0,-1 9-89,4 3 0,3 3-156,-3 7 0,3 1 45,2 3 0,0-1-188,-1 7 1,1-5-173,0 4 0,-6-4 141,1 4 0,-6-1-42,0 1 1,-2 3 82,-2-8 0,0 1 168,0-5 1,-6-6-23,-4 1 1,-5-7 150,-5 2 0,-2-5-167,-8-5 1,6-3-53,-1-6 207,1-8 0,-6-1 0,1-6 0</inkml:trace>
  <inkml:trace contextRef="#ctx0" brushRef="#br0" timeOffset="41596">12846 1500 8312,'13'-2'422,"-3"-3"0,-2 3-216,-3-2 264,-3 2-422,4 2 0,-6 6-38,0 4 0,-5 10-90,0 4 0,-6 4-274,1 2 0,-1 5 234,1 5 0,-3 2-246,3 2 1,-3 5 68,-2 0 0,2 5-150,3-5 0,-1 0 157,6-5 1,0-1 289,5-4 0,2-5 0,3-9 0,9-4 0,9-6 0</inkml:trace>
  <inkml:trace contextRef="#ctx0" brushRef="#br0" timeOffset="42324">13184 2073 7361,'0'-15'0,"2"1"0,1-1 0,2 0 0,-2 0 0,-3 1-386,-5-1 0,2 5 1074,-7 0 1,-5 7-285,-4-2 0,-2-1-177,1 1 0,-1 2-228,-4 7 0,-2 5-130,2 5 0,-3 6 59,-1 0 0,4 1-95,1-2 0,11 3-41,-2 2 1,4-1-7,-4-3 162,7-4 1,1 5-53,7-6 1,0-5 221,0-1 1,7-5 31,3 1 0,8-4 35,1-1 0,7-1-109,-1-4 0,1-3-10,-2-7 0,4 0-120,-3 0 0,-2 1 99,1-1 1,-6 0-57,2 1 0,-9 4 11,-1 0-44,0 0-246,-2 2-389,-2 2 581,-6 6 1,-1 6 24,-4 4 1,2 3 117,-7 2 1,6-6-107,0 1 133,2 0 0,-3 5-191,0-1 291,0-5 0,5-1 303,0-3 151,0-4-439,0 6 1,2-7 87,3 0 0,-2-5-279,7 0 1,-2-6 116,2 1 1,3 2-142,-3-2 1,3 0 81,1-5 0,1 6-97,0-1 0,-5 5-79,-1-5-172,1 7 1,5-4 70,0 7 0,-6 2-22,1 3 1,-5 3 239,5 7 0,-5-1-84,5 1 1,-7-5 238,2 0 1,-2-1-82,2 6 0,-2-5 149,7 0 1,-7-5 5,2 4 0,3-5-105,2 1 1,3-4-36,2-1 0,0 0-17,-1 0 1,6 0-173,0 0 1,4 0 111,-4 0 1,4-5-71,-4 0 0,6-6 29,-2 1 0,2-3 2,-1-2 0,1-1 21,-6-4 0,3 4-2,-9-3 1,3 2 15,-12 3 0,-1-1-10,-4 0-123,0 0 0,-1 6 85,-4-1 0,-8 7-200,-7-2 1,-4 5 60,4 5 0,1 3 102,4 6 1,0 6 23,0 0 1,2 1 111,4-2 0,-3-2-2,7 2 0,0 3-125,5-3 0,0 2 255,0-1 1,2-4-35,3 4 0,5-4-38,9-1 1,4-2-61,7-3 1,5 1-51,5-6 0,9 7 0,3-4 0</inkml:trace>
  <inkml:trace contextRef="#ctx0" brushRef="#br0" timeOffset="42474">14433 2440 8244,'15'0'3962,"-7"0"-5401,-1 0 1439,-7 0 0,-7 0 0,-1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34.1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397 59 8131,'8'-15'316,"4"1"548,-7-1-1003,0 7 187,-5 1 0,-2 9-313,-3 3 184,-3 3 0,-7 8 4,0 4 1,-4-2 143,-1 6 0,-1 1 12,1 4 0,2 2-69,-6 4 1,4 1 156,-4 3 1,4 3-95,-4-3 1,4 10-137,-4 5 1,6 4 50,-2 0 0,4 1-174,1 0 1,0 5 13,1-1 0,4 1 162,0-5 0,7-2-42,-2-3 0,3 1 24,2-6 0,2 0 11,3-5 0,-2-6 18,7-4 1,0-1 17,4 1 1,6-4 14,0-1 0,1-6 98,-2-8 1,-2-1-357,2 1 1,-2-7 139,-3-3 1,3-3-173,2-2 0,-2 0 63,2 0 1,-2 0-297,-3 0 122,1 0 367,0-7 0,-1-1 0,1-7 0</inkml:trace>
  <inkml:trace contextRef="#ctx0" brushRef="#br0" timeOffset="2697">750 647 8153,'13'-2'237,"-3"-2"1,-2 0 1100,-3-5-1478,-4 5 196,6-2-130,-7 6 1,0 6 71,0 4 0,0 3-62,0 2 0,-5 4 128,0 1 1,-5 6 102,6-1 1,-6 7-188,5 3 1,-2 5 98,2 0 1,4 0-79,-4 0 0,3 2 123,2-3 1,0-1-267,0 1 0,0-6 66,0 1 1,0-3-173,0-2 0,0-4-61,0-1 0,0-10-396,0 0 220,0-9-106,0 2 115,0-7 476,0 0 0,0-7 0,0-1 0</inkml:trace>
  <inkml:trace contextRef="#ctx0" brushRef="#br0" timeOffset="3056">897 1029 8157,'0'8'690,"0"-1"1,2-7 356,2 0-248,-2 0-274,5 0-294,-1 0 0,-3 0 0,7 0 123,2 0-284,1 0 0,-2-2 115,4-3 0,-4 4-190,9-4 0,1-2-209,-1 2 0,6-1 137,-2 1 0,4 3-373,1-2 0,6 0 206,-1-1 1,2 4-170,-2-4 0,-1 3-48,6 2 0,-6 0-263,1 0 1,-8 0 71,-1 0 652,-1 0 0,6 0 0,-1 0 0</inkml:trace>
  <inkml:trace contextRef="#ctx0" brushRef="#br0" timeOffset="3685">2161 779 8171,'5'-14'-831,"0"-1"571,6 7 1,-9-5 469,3 3 162,3-3-192,-6-2 0,4 1 18,-6-1 1,0 5-32,0 0 0,0 5 133,0-4-29,0 5 1,0-4 35,0 3-225,0 4 1,-2-6 29,-2 7 0,0 2-120,-5 3 0,4-2 36,-5 7 1,2-5 82,-2 4 1,-3 1-227,3 5 0,-3 0 92,-2-1 1,-4 6-127,-1-1 1,0 3 95,6-3 1,-6 4-97,1 6 0,-1 1 76,5-1 0,1 2-17,-1 4 1,0-4 3,0 3 0,7-1-108,3 1 0,4-8 182,1 3 1,0-4-63,0-1 0,5 3 148,0-8 0,8-1-129,1-8 0,1 1 298,5-6 1,1 0 10,-2-5 0,8 0 15,-3 0 1,4 0-155,1 0 0,1 0-20,-1 0 1,5-5-146,1 0 1,4-4 50,-5 4 0,0-7-187,-4 2 0,-2 2 48,-4-2 0,-3 7-445,-6-2-373,0-3 328,-7 7 44,-2-6 1,-12 5 583,-4-3 0,-3 4 0,-8-12 0,-2 5 0</inkml:trace>
  <inkml:trace contextRef="#ctx0" brushRef="#br0" timeOffset="3915">1926 1015 8171,'6'8'147,"3"-2"-236,5-6 1,-4 5 904,0 0-722,0 0 1,4-5-6,1 0 1,0 0 85,-1 0 1,1 0-78,0 0 1,0 0 139,-1 0 0,3 0-75,2 0 1,-1 0-133,7 0-1,-7 0-44,1 0 0,2 0-265,-1 0 1,5 0-57,-6 0 0,6 0-303,-6 0 1,1 0-569,-5 0 1206,-1 0 0,7 0 0,2 0 0</inkml:trace>
  <inkml:trace contextRef="#ctx0" brushRef="#br0" timeOffset="4260">2631 1206 8171,'9'0'320,"4"6"1,-12 2 106,4 7 1,-3-5-407,-2 0 1,0 1-85,0 9 1,0-4-114,0 4 0,0-4 130,0-1 0,0-1-90,0 1 0,0 0 80,0-1 34,6 1 1,2-5-33,7 0 1,2-7 21,2 2 0,-1-3-195,7-2 1,-6 0 36,6 0 1,-1-7-84,6-3 1,-6-3 91,1-2 181,-7 1 0,9-7 0,-4-2 0</inkml:trace>
  <inkml:trace contextRef="#ctx0" brushRef="#br0" timeOffset="4423">2602 735 8197,'15'-6'0,"-2"3"224,-3-7-263,3 6-121,-12-2-197,12 6 1,-11 2-143,3 2 1,-4 0-123,-1 6 621,0-7 0,7 10 0,1-5 0</inkml:trace>
  <inkml:trace contextRef="#ctx0" brushRef="#br0" timeOffset="4739">2940 44 8204,'15'0'116,"-1"0"131,1 0-4,0 0 1,-5 0 61,-1 0 1,6 4-68,5 6 0,1 6-111,-1 13 0,-2 9-132,6 6 1,1 7 131,4 7 1,4 13-264,-4 2 0,4 10-199,-9 1 0,-3 4 251,-1 5 1,-4-5-50,-1 0 1,-7-6-19,-3-9 1,-5-4-12,-5 0 1,2-7-106,-7 1 0,0-5 121,-4-9 0,-6-2-119,0-13 0,-7 1 265,-3-6 0,1 0 0,-5-3 0,3-6 0,1-7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0 366 8064,'0'-14'0,"0"-1"1552,0 0-1019,0 1 1,2 1 448,3 3-191,-3 3-1009,4 7 262,-6 0 1,0 12-215,0 2 0,0 13 133,0 2 0,0 7-59,0 8 1,0 2 73,0 3 0,0-2-49,0 7 0,0-7-170,0 2 1,5 4-119,0 0 1,0-7 153,-5-2 0,0-11-91,0-4 0,0-1-287,0-8 284,0-7 1162,0-7-692,0-19 0,0-5 43,0-16 1,0 0 3,0-10 1,5 1 159,0-11 0,6 0 122,-1-4 1,-2 4-137,2 0 0,0 6 89,4-1 1,-4 10-138,0 5 0,-5 9-208,5 6 222,-7 9-803,3 3 1,-6 14 150,0 3 1,5 4-78,0 6 0,5 3 127,-5 6 1,5 2-140,-5 4 0,0-3 115,-5 8 1,4-3 23,1 2 1,0-1-38,-5-4 1,0-3 103,0 3 1,0-9-392,0-5 213,0-4 100,0-1 366,0-7 1,2-7-138,3-5 1,0-14-228,9-2 1,-2-6 92,7-4 0,4-7 12,2-7 1,1 0 95,-2-5 0,3 3 102,-8 2 0,-1 1-20,-8 4 0,1 5-76,-6 9 1,0 4 26,-5 6-122,0 7 195,0 2 0,0 7-54,0 4 1,0-1-77,0 5 1,0 1 42,0 5 1,0 0 131,0-1 0,2 1-80,3 0 1,-2-1 115,7 1 0,-5 0 77,4-1 1,0 1-116,0 0 0,4 4 94,-3 1 0,-2 0-101,2-6 1,0 1 343,5 0 1,-5-2-96,-1-3 0,-1 3-9,2-4 0,3 0 49,-3 0 1,-2-5-92,2 1 1,-5-4 158,5-1 60,-7 0 104,4 0-174,-7 0 519,0 0-722,0-6-396,0 4-83,0-11 203,-7 11-99,5-11 156,-4 12 1,4-8-8,-3 5 44,4 2 1,-6-6 37,7 3-14,0 3 1,-5-6 70,0 3 36,1 4-69,-3-13-127,5 13 1,-6-11 120,3 8-245,4-1 1,-6 3-323,7-3 21,-6 3 1,2-4 274,-5 6 1,4 5 62,-5 0 0,5 11 101,-5-1 1,5 9-87,-5 1 0,2 3 8,-2 1 0,-1 0-10,6 1 0,-1-1 186,1 1 1,3-1-25,-3 0 1,4-6-67,1-3 1,0-4-2,0-1 1,1-2-17,4-3 0,-2-4 193,7-6 1,0 0-40,5 0 1,-1-6 75,1-4 1,0-8-86,-1-2 1,1-6-88,0 2 0,0 1 6,-1-2 1,-1 6 13,-3-6 0,2 7 4,-8-1 0,6 2-25,-5 3-316,0 5 186,-5-4-1126,0 12 852,0-6 0,0 14 152,0 3 0,0 4 117,0 6 1,0-4-14,0 4 0,0 1-79,0-1 0,2-1-3,3-4 1,-4 5-142,4-1 1,3 1 141,2-6 1,-2-1 207,2-3 0,6 3 0,7-4 0</inkml:trace>
  <inkml:trace contextRef="#ctx0" brushRef="#br0" timeOffset="1">882 646 8022,'0'-8'1828,"0"1"-1564,0 0-160,0 6 30,0-6 0,2 14-160,3 3 0,-2 4 100,7 6 1,1 3-221,9 6 1,-2 1-101,6-1 0,1 5-140,4 1 1,2-1-300,4-5 0,-3-1 301,8-3 0,-6 1 14,5-7 0,-8-6 370,-1-8 0,-1-3 0,-6-2 0</inkml:trace>
  <inkml:trace contextRef="#ctx0" brushRef="#br0" timeOffset="2">1235 660 8022,'-8'-1'-398,"3"-4"995,-3 3-345,6-4 1,-6 6 720,3 0-490,4 0 0,-11 6-31,7 4 0,-6 10-173,1 4 0,2 10 15,-2 6 0,2-1-518,-2 5 1,-1-3 218,6 8 1,-5-3-781,5-2 1,-1-5 466,1 0 0,3-11-226,-3 1 1,3-14 20,2 0 523,0-11 0,0 10 0,0-6 0</inkml:trace>
  <inkml:trace contextRef="#ctx0" brushRef="#br0" timeOffset="3">1544 646 8099,'0'8'792,"0"-2"1,0-4 101,0 3-650,0-3 0,0 11-240,0-4 1,0 5-184,0 0 1,-5 1-441,0 0 1,-5-1 618,5 1 0,-6 0 0,3-1 0</inkml:trace>
  <inkml:trace contextRef="#ctx0" brushRef="#br0" timeOffset="4">1382 14 8038,'8'0'495,"-1"0"-902,-7 0 398,0 0-1091,6 0 652,-4 0 1,5 1 447,-7 4 0,0 3 0,0 7 0,6 6 0,2 9 0,7 7 0</inkml:trace>
  <inkml:trace contextRef="#ctx0" brushRef="#br0" timeOffset="5">1764 690 7878,'0'8'-41,"0"0"185,0-3 1,-1-2 1056,-4 7-771,3 0 0,-4 5-680,6-1 0,0 1 36,0 0 0,-5-5-79,0-1 0,0-4 357,5 5 497,0-7-311,0 4 0,0-9-154,0-3 1,0-3-18,0-7 1,2-6 36,2-3 0,5-4 48,5-1 1,3-6-56,2 1 0,-2 0-18,2 4 1,-2 7-37,-3 4 0,1-1-313,0 5-114,-1 4 0,1 13 203,0 3 0,-2 4-5,-3 11 0,1 8 109,-6 6 0,0 2-37,-5-2 1,5-3-63,0 4 1,0-4 26,-5-2 1,0-1 31,0-4 0,0-2-38,0-8 541,0-6-296,-7-1 1,5-9-4,-3-3 0,5-8-109,5-6 1,4-12-69,5 1 0,3-7 142,2 2 1,-3 1-6,4 5 0,-2-1 58,2 1 1,-4 6 110,4 3 0,-9 6-226,-1 4 30,0 3 0,-1 9-214,1 3 0,-7 5 115,2 9 1,-1-1 49,1 7 0,-4 3-18,4 1 1,-3 4-26,-2-9 1,0 6-120,0 4 0,0-3-129,0 3 0,0-4-217,0-6 1,0 2 0,0-6 524,0 6 0,13-10 0,3 6 0</inkml:trace>
  <inkml:trace contextRef="#ctx0" brushRef="#br0" timeOffset="6">2411 543 10390,'7'15'151,"-6"-1"18,4 1 0,-3 6-776,-2 4 1,0-2 370,0 1 1,0 1-488,0 4 0,0-1 129,0-4 594,0-3 0,6 1 0,3 1 0</inkml:trace>
  <inkml:trace contextRef="#ctx0" brushRef="#br0" timeOffset="7">2499 14 7300,'8'-8'-912,"1"3"695,-4 10 1,-2-1 216,7 11 0,-7-3 0,10 15 0,-5-4 0</inkml:trace>
  <inkml:trace contextRef="#ctx0" brushRef="#br0" timeOffset="8">2734 484 8062,'9'0'1126,"4"-6"0,-10 4-285,7-3-502,-7 3 1,5 2-122,-3 0 0,2-1-114,2-4-157,5 3 1,-6-6 96,6 3-67,1 3 0,0-4 85,-1 6 1,-4 0-503,0 0 0,-2 2-21,2 2 0,1 5 183,-6 5 0,5 8 211,-5 2 0,0 5 18,-5 6 0,0 2-288,0 7 0,-2 1 93,-3-1 0,2 0 196,-7 0 1,5-7-61,-4-2 0,5-6 117,0-4 1,2-4 54,2-6 0,6-6 189,4 1 1,3-7 45,2 2 1,5-3-117,-1-2 1,9-7-137,1-2 1,1-4 44,4-2 1,-5 0-491,-4 0 0,1 1 8,-6-1-444,-1 0 834,-11 7 0,-8-5 0,-8 5 0</inkml:trace>
  <inkml:trace contextRef="#ctx0" brushRef="#br0" timeOffset="9">2705 910 8062,'10'-1'1453,"0"-4"-930,-1 3 1,11-11 123,0 3 0,6 2-208,-2-2 1,11 1-675,4-6 1,10 0 241,5 0 0,-2 1-1887,2-1 1880,0 7 0,5-12 0,-1 4 0</inkml:trace>
  <inkml:trace contextRef="#ctx0" brushRef="#br0" timeOffset="10">3514 954 8030,'8'-14'244,"-2"-1"0,-1-1 46,0-4 0,5 4 463,-5-4 1,1 4-115,-1 1-349,-3 0 1,6-4-125,-3-1 0,-4 1-128,4 4 1,-3 0 195,-2 1-12,0-8 1,0 6-357,0-4 0,-2 4 104,-3 1 0,-3 6-321,-6-1 1,-3 6 23,-2 0 1,-4 4-109,-7 4 1,1 5 155,0 5 0,4 6-12,1 0 0,6 7 185,-2 3 1,9-1-72,1 5 1,7-3 303,-2-1 1,10-1-83,4 1 0,11-3 348,4-2 1,6 1-148,4-6 1,4-6-8,6-4 0,8-2-126,7 2 1,1-5-23,9-10 0,1-5-627,9-9 0,-11-4 252,1-7 1,-14 3 283,-6 2 0,-3-3 0,-2 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1 956 8131,'0'14'-407,"1"-1"406,4-3 0,-3-2 767,3-3-261,-4-3-178,-1 11 1,0-10 173,0 7 236,0-7 157,0 4-256,0-7 1,0-2-223,0-3 1,0-3-139,0-6 1,-5-6-30,0 0 0,1-6 4,4 2 0,0-9-156,0-1 0,0-5 61,0 4 1,1-7 29,4-2 1,-2 0-96,7-5 1,0-4-208,5-1 0,-1-3-210,1-2 0,-2 9 176,-3 6 0,3 6-63,-3 9 0,-4 6 64,-1 3 0,-2 11-6,2 4 1,-3 5 46,3 5 1,-4-2-304,-1 7 1,0-1 23,0 6 0,5 1-121,0 4 1,7 3 476,-2 6 0,-2 1-116,1-1 0,-5 0 222,1 1 0,1-1-87,-1 1 1,2-6 131,-2 1 1,-4-7 18,4 1 0,2 2-67,-3-1 1,3 0-42,-2-6 1,-2 1-87,7 0 1,-5-5 3,5-1 1,-2-4 12,2 5 178,3-7 0,-5 4-102,7-7 0,-6 0 248,1 0 1,0-7-65,5-2 1,4-5-153,1 0 0,1-7 40,-1-4 1,1 1 24,3-6 1,4 4 66,-3-8 1,-2-2-86,1 1 1,-6 0-22,2 0 0,-4 3-4,-1-8 0,4 6-374,1-5 0,-1 1 88,-4-1 0,-2 3-14,-3 7 163,3 6-8,-5 2 1,2 8-35,0 3 216,-7 3-191,4 14 0,-6 6 43,4 6 1,-3 8 230,3-3 0,1 10-32,-1 6 0,0 2-3,-5 2 0,0 0-210,0 0 0,0 5-147,0 0 1,0 10 391,0-5 0,0 0-101,0-10 0,-2 2-143,-2 3 0,2-8 73,-3 3 0,3-8 216,2 3 1,0-5-128,0 5 1,0-8-213,0-1 0,0-1 119,0-4 1,0 2 38,0 3 1,0-6-171,0 1 1,0-7 136,0 1 0,0-7-298,0-2 121,0-7-94,0 3 66,0-6-5,0 0-388,0-6-672,0 4-1678,0-11 1581,0 5 1322,0 0 0,0-5 0,0 5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338 486 9171,'9'-15'2656,"-3"0"-2113,-6 1 1,0 4 229,0 0-666,-6 7 1,-3-4-32,-5 7 0,-1 0-128,0 0 1,1 0 1,-1 0 0,-5 2 131,1 3 1,-6-2-379,6 7 1,-3-2 92,3 2 0,1 3-292,-7-3 0,7 3 195,-1 1 1,4 3-146,5 2 0,-3-2 142,3 2 1,4-2 164,1-3 1,3 1-26,2 0 0,0-1 135,0 1 1,7-2 199,3-3 1,3 1-140,2-6 1,4 5 271,1-5 0,1 5-133,-1-5 0,-3 1 110,8-1 1,-7-3-132,2 3 1,-4 1-125,-1-1 1,-2 2 49,-4-2-73,5-4-19,-6 12 48,0-5 1,-3 5-57,-10-3 1,2 3-49,-7-3 0,0-2-143,-5 2 0,2 0-41,3 5 1,-3-6-250,4 1 1,-5-5-336,0 5 1,-1-5 350,0 5 1,6-7-289,-1 2 777,0-4 0,-5 6 0,1 1 0</inkml:trace>
  <inkml:trace contextRef="#ctx0" brushRef="#br0" timeOffset="1">456 838 8660,'8'0'2043,"-1"0"1,-6 0-1378,4 0-206,-3 0-486,4 0-537,-6 0-3143,0 0 2394,7 0 1312,-5 0 0,4 7 0,-6 1 0</inkml:trace>
  <inkml:trace contextRef="#ctx0" brushRef="#br0" timeOffset="2">809 118 7871,'15'-14'493,"-1"-1"0,1 0-80,0 0 0,-2 6 174,-3-1 1,3 2-201,-4-2 1,-2 2 622,-2 3-221,-4 3-29,-1-4-291,0 6-198,0 0-229,0 6 1,0 2-215,0 7 1,-4 6 9,-1 4 1,-5 7 75,5 3 1,-2 6-590,3-2 1,2 3 304,-3 2 0,3 2-264,2 3 1,0 2 181,0 3 0,2-2 39,3-3 1,3-5 241,7 0 1,-1-8-44,1-12 1,5-2-48,-1-8 0,1-1 47,-5-3 0,-1-3 64,1-7 0,0-7-91,-1-3 1,1-9-56,0-6 1,-2 1 295,-3-6 0,3 4 0,-5-10 0</inkml:trace>
  <inkml:trace contextRef="#ctx0" brushRef="#br0" timeOffset="3">603 530 7985,'0'8'2027,"-6"5"-801,4-11-461,-5 4 1,14-6-263,3 0 0,4 0-200,6 0 1,4-1-888,11-4 0,-1 1 459,10-5 1,-1-1-260,11-5 1,-5 2 228,4 3 0,-5-1-2472,1 6 2627,-10-7 0,10 11 0,-3-6 0</inkml:trace>
  <inkml:trace contextRef="#ctx0" brushRef="#br0" timeOffset="4">1382 677 7912,'15'0'3575,"0"0"-1756,-7 0-767,5 0-1363,-12 0 304,6 0 7,-7 0 0,0 0 0,0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 8088,'1'-8'1053,"4"3"-418,-3-3-39,4 6 0,-6-3-9,0 10-112,0 10-178,0 14 0,0 9-724,0 6 365,0 7 1,0 7 20,0 11 1,2 3-21,3 1-1,-3 7-1065,3 4 0,-2 1 647,2-2 0,-2-10-1282,7-9 1762,-7-10 0,4-10 0,-7-8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2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397 677 8274,'0'-34'0,"0"1"29,0 5 1,0 0-105,0 9 119,0 6 0,0 0 205,0 3-448,0 3 182,0 1 0,-6 6-309,4-7 229,-5 6 0,7-7 121,0 3-143,0 3 36,0-5 178,0 1 24,0 4-119,0-4-138,0 6 227,0 0-58,0 6 58,0 2 0,0 14 16,0 2 0,0 6-53,0 4 237,0 3-251,0 14 1,0 3 36,0 10-118,-6-4-51,4 12 0,-6-3 274,3 9-116,4-3 0,-8 12 43,4-4-1069,4-10 1028,-6-1-46,7-13 0,-1-3-7,-4-7 0,3-9 34,-3-15-313,4-4 292,1-6 1,-2-2 280,-3-3-512,3 3 606,-4-12 0,4 6-782,-3-7 181,4 0 55,-6 0 0,6-7-374,-4-2 232,3-4-86,-11-9-216,11-1 589,-11-6 0,5-13 0,-7-4 0</inkml:trace>
  <inkml:trace contextRef="#ctx0" brushRef="#br0" timeOffset="324">221 324 8156,'8'-15'0,"5"1"-308,-5 6 298,7-5 1,-1 6-45,1-3 1,0-1 179,0 6 0,4 0-152,1 5 0,4 0 114,-4 0 1,6 6-107,-1 4 1,2 5 108,3 5 0,-1-2-7,0 6 1,-4 1-34,-1 4 0,-6 7 22,2 3 1,-4 2-32,-1-2 1,-7 4 36,-3-4 0,-5 3-27,-5 2 1,-5 4 23,-9-4 0,-6 2 23,-9-12 0,1 0-69,-6-4 0,0-3-19,-5-2 1,0-4 5,0-6 1,-2-1-9,-3 1 0,5-5-379,0 0 0,6-7 165,9 2 0,1-4-870,4-1 1075,-4 0 0,11-6 0,-4-2 0</inkml:trace>
  <inkml:trace contextRef="#ctx0" brushRef="#br0" timeOffset="916">1470 60 8348,'13'-2'510,"-3"-3"-319,3-3 0,-11-2-840,3 0 1,-2 7-177,2-2 364,-4-3 1148,6 6-509,-7-4 0,-7 7 98,-2 4 1,-11 8 197,-5 7 0,-4 8-132,-5 1-143,3 7-150,-12 8 1,11 5 327,-8 0-1271,8 13 1040,-4-1 0,5 19-115,-4 3 61,11-3 0,-7 7-254,16-4 74,-3-3 0,17 6 219,-4-2 75,3-4-185,2-7 0,2-9 11,3-10-546,9-4 396,3 1 1,6-10-197,-4 3 291,-3-10 14,6 2 1,-6-11-308,4-1 145,-4-6 0,5 3-565,-6-6 460,6-7 0,-3 0 784,7-3-1245,-1-3 792,6 5 1,-1-21 0,0-2 0</inkml:trace>
  <inkml:trace contextRef="#ctx0" brushRef="#br0" timeOffset="1490">1764 780 8332,'-15'0'1317,"7"0"-1425,2 0 0,6 6 182,0 4 15,-7 10 0,6 4-35,-4 11 1,3 2-272,2 7 1,2 7 211,3 3 1,-4-2-67,4 2 0,2-12-50,-3 2-149,8-9 56,-4-6 1,2-8 122,0-6 81,-1-7-25,6-1 0,0-9 433,0-3-263,-1-3 1,6-12-1,-1-2 8,-1-6 1,4 0-59,-3-11-247,1 6 212,1-9 1,-5 4 76,4-6-201,-4 0 114,-1 0 1,-5 1-203,0 4-71,-7 3 266,3 7 121,-6 6-144,0 2-41,0 13-267,0 1 299,-6 20 0,-1 4 289,-2 12 1,-3 2 80,7 3-342,-6-3 32,9 12 0,-6-11 45,3 8-69,4-1 49,-6-2-11,7 6 176,0 1-196,0 2 1,0 6 58,0-3-64,0 3 14,0 14 1,2-8 68,3 1-783,-4 0 596,6-13 0,-2 4-309,-1-6 406,1-6-13,-5-2 0,-1-12-204,-4 1 191,3-7 1,-11 3-21,3-6-192,4-7 676,-7-2-478,5 1 131,-7-5-147,-6 4 1,4-6-27,-2 0 105,-4 0-85,7 0 1,-12 0-360,3 0 178,-3 0 87,-1 0 1,0 0-663,-1 0 317,7 0 239,-4-6 1,5 4-745,-2-3 963,3 3 0,6-4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23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339 1264 8055,'0'9'-1442,"6"-3"908,-4-6 1305,4 0-271,1 7-97,-5-6-302,4 6 0,-6-5 139,0 2 1,0-2 201,0 5-389,0-7 0,-1-2 70,-4-3 0,1 2-153,-5-7 0,-1 2 81,-5-2 1,0-3-96,1 3 0,-1-8 26,0-1 1,1-6 28,-1 5 0,0-6-20,0 2 0,-1-6 24,-3-4 0,2 2-31,-2-8 0,2 3 32,3-2 1,-1-4 36,0 4 0,0-2 19,1 2 1,4-7 0,0 7 1,2-2-31,-2 7 1,4 3 8,6-4 1,0 6-3,0 5 0,0-3-5,0 8 1,1-1-97,4 6 0,-2-1 91,7 0 0,-5 0-99,5 1 0,-2 4 61,2 0 0,3 2-26,-3-2 10,3-3 1,2 10 6,-1-7 1,-4 7 15,0-2-13,0 3 5,4 2 0,1 0 2,0 0 1,-5 0-126,-1 0 1,0 2 24,0 3 0,4 3 29,-3 7 1,-3-6-68,-2 1 1,1 0 81,-1 5 0,2-2 81,-2-3 0,-4 3-82,4-4 0,-3 0 10,-2 0-42,0 1 228,0 5-165,-7 0 1,1-6 76,-4 1 0,-3-5-85,3 5 0,2-5-27,-2 5 11,0-7-19,-5 10 155,1-11-106,-1 4 1,5-6 185,0 0-188,7 0 416,-3 0-233,6 0-93,0 0-9,6 0 0,-3-5 13,7 0 1,-5-1-223,5 1 1,0 3 44,4-3 1,-4-1 73,0 1 1,0 0-8,5 5 14,-1-6 0,1 4 17,0-3 1,-1 3 6,1 2 0,0 0 70,-1 0 1,3 2-71,2 3 1,-2-2 76,2 7 1,-1-2-66,2 2 1,-4 3 31,4-3 0,-4 3-18,-1 2 1,0-1 0,-1 1 0,-1 0 51,-3-1 0,2 1-1,-8 0 0,1-5-53,-5-1 1,0 1 13,0 5 1,0-5-2,0-1 1,-5 1 0,1 5 1,-8-5-25,2 0 1,-3-1-19,-1 6 1,-1 0-9,0-1 1,2 1 0,3 0 1,-3-5 24,3-1 0,-3 1-58,-1 5 0,4-5 50,0 0 1,0-6-71,-4 6 0,-1-7 56,0 2 0,0-3-115,1-2 1,-1 0 9,0 0 1,1 0 26,-1 0 0,0 0-136,1 0 0,-1 0 104,0 0 0,0 0-284,1 0 195,-1 0-139,0 0 0,6 0-239,-1 0-102,7 0 684,-4 0 0,7-7 0,0-1 0</inkml:trace>
  <inkml:trace contextRef="#ctx0" brushRef="#br0" timeOffset="382">633 0 7978,'14'0'-97,"1"0"-89,0 0 1,-5 0 258,-1 0 1,1 0 227,5 0 1,0 4-100,-1 5 1,6 3 144,0 12 0,6 1-136,-2 4 0,-1 2-37,2 4 0,-3 2 18,3 7 1,3 7-42,-4 3 1,-1 1-138,2-1 1,-9 2 153,-1-7 0,-2 1-164,-8-1 1,-1-8 106,-4 3 1,-1-8 8,-4 3 0,-3-6-129,-7 1 1,0-3 100,1-1 0,-6-1-247,0 1 1,-4-1 67,4 0 0,-4-4-399,4-1 1,-4-6 211,4 2 1,1 0-615,4-6 0,-3 4 888,3-8 0,-9 3 0,7 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162 147 8026,'-8'0'-2142,"2"0"2211,-1 0 152,5 0-193,-4 0 1,4 0 331,-3 0-253,4 0 0,-6-1 261,7-4 0,-2 3 24,-2-3 0,2-3 49,-3-2 0,3 2-53,2-2 1,0 1 178,0-6 1,0 5 577,0 0-312,0 1-359,0-6 13,0 0-690,0 7 49,0 1 122,0 20 0,0 4-61,0 12 1,0 6-320,0-1 0,2 5-55,3-5 0,-2 7 217,7-2 0,-2 2-17,2-2 1,3 1 47,-3-11 0,-2 2 38,2-11 0,-5-2 101,5-9 0,-6-2 88,6-7 1,-5-2-11,5-3 1,0-4 209,4-11 0,1-5 37,0-9 1,4 1-87,1-6 0,0 7 51,-6-3 1,1-1-65,0 2 0,3 0 25,-4 4 1,4 6 99,-8-1 323,-3 7-419,-1-3-64,-6 13 0,0 3-424,0 10 1,0 5 172,0 9 1,0 4 264,0 7 0,-5 1-101,0 3 0,1 4 143,4 6 0,0 0-155,0 0 1,0 2-4,0 3 0,1 8 18,4 6 0,-2 1 28,7-5 1,-2-7-104,2-3 0,2 0 95,-8-5 1,1-3-134,-5-11 1,0-8 43,0-2 0,0-4 49,0-1 1,-6-2 48,-4-3 0,-8 1 5,-2-6 1,-6 0-3,2-5 1,-6 0 120,-4 0 1,1-1-349,-6-4 1,5-2 138,-5-3 0,6-3-386,-1 3 1,9 2 174,6-2 0,-3 6-531,3-6 1,4 6-600,5 0-154,7 2 1010,-3 2 1,7 0 513,4 0 0,3 0 0,7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8113,'15'0'-70,"-5"0"-306,0 0 749,-7-6-268,10 4 0,-11-6-958,3 3 853,3 4 0,0-12 0,7 4 0</inkml:trace>
  <inkml:trace contextRef="#ctx0" brushRef="#br0" timeOffset="1">265 30 8113,'18'0'374,"-3"0"0,-4 0-81,4 0 1,-5 0-265,-1 0 1,-4 0-606,5 0-889,-7 0 1465,10-7 0,-4 6 0,5-6 0</inkml:trace>
  <inkml:trace contextRef="#ctx0" brushRef="#br0" timeOffset="2">618 30 8113,'14'0'0,"1"0"0,0 0 874,0 0-174,-1 0-838,1 0-601,-7 0-725,5 0 1464,-11 6 0,11 2 0,-5 7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177 133 7918,'15'0'-600,"-2"-2"-1,-4-3 0,0 3 601,-5-2 0,-2 2 0,11-5 0,-5-1 0</inkml:trace>
  <inkml:trace contextRef="#ctx0" brushRef="#br0" timeOffset="1">192 0 9439,'0'15'437,"0"0"-294,0-1 1,0 8 102,0 2 0,0 9-139,0 1 0,0 2-17,0-2 0,0-1-164,0 6 1,1-6-120,4 1 0,-3-3-224,3-1 1,-2-8-1137,2-2 896,-4-4 657,6-7 0,-7-3 0,0-6 0</inkml:trace>
  <inkml:trace contextRef="#ctx0" brushRef="#br0" timeOffset="2">0 280 7918,'10'0'1320,"0"0"-414,-7 0 0,10 0-433,-3 0 1,-2 0 15,2 0 1,5 0-552,4 0 1,6 0 98,-5 0 1,11 0-936,-2 0 0,5 0 569,1 0 1,1 0 328,3 0 0,3-7 0,-4-1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103 998 8023,'7'8'-199,"-4"4"245,7-7 1087,-7 6-275,3-3-488,1 7 0,-5-5-103,2 0 0,-2-6 297,-2 6-501,0-6 1,0 4 178,0-3 38,0-4-43,0 6 1,-2-7-185,-2 0 0,0-7 2,-5-3 0,-1-4-58,-5-6 1,0-3 135,1-6 0,4-5 30,0-1 1,0-10-159,-4 0 1,5-4 80,4 0 0,-1-4-161,1-11 0,0 2 83,5-7 0,2 6-131,3-6 0,-4 12-10,4-2 1,2 10-14,-2 0 1,0 11 81,-5 9 1,4 6 1,1 8 0,0 6-25,-5-1 12,0 7-102,7-4 139,-6 7 0,8 5-299,-5 0 0,3 1 19,3-1 0,3 3 40,-3 7 0,3 0 147,1 0 1,-1-1-35,-3 1 0,2-5 228,-7 0 1,1-1-238,-1 6 204,-3 0 1,4-1 43,-6 1 0,-5 0 40,0 0 1,-4-1-161,4 1 1,-7-2-97,2-3 1,2 3-318,-1-3 197,-1 3 206,-5 1 1,5-1-41,0-3 0,7-2 233,-2-3 1,4-1 69,1 5 1,6-5 77,4 1 0,5 1-94,4-1 1,4 5 82,7-5 0,-1 6-147,0-1 1,1-2 7,-1 2 0,-6 0-72,-3 4 0,-4-1 57,-1-3 0,-7 3-171,-3-3 0,-4 3-39,-1 2 0,-1-5-40,-4-1 1,-3 1 137,-7 5 0,0 0-16,1-1 0,-6-4-282,0 0 1,1-2 94,4 2 0,0 1-606,1-6 196,-1 7 295,0-11 1,5 8-660,1-5-223,5-2 1192,-2 5 0,12-7 0,3 0 0</inkml:trace>
  <inkml:trace contextRef="#ctx0" brushRef="#br0" timeOffset="1">544 866 7995,'15'0'-172,"-6"2"787,1 2 0,-5 0-153,5 5 1,-7-4-129,2 5 0,2 2-162,-2 7 1,-1-1-94,-4 7 1,5-1-48,0 6 1,0 6-309,-5 3 1,2-2-222,3 2 0,-4 1 298,4 4 0,-3-7-450,-2-2 1,0-9-152,0-2-271,0-6 1071,0 3 0,-7-25 0,-1-6 0</inkml:trace>
  <inkml:trace contextRef="#ctx0" brushRef="#br0" timeOffset="2">529 748 7995,'5'-14'674,"0"-1"1,7 0 12,-3 0-395,4 1 0,2 1 34,0 3 0,-1 3-100,1 7 0,0 0-355,0 0 1,-1 0 205,1 0 0,1 7-463,4 3 0,-4 3 133,4 1 0,-4 1-74,-1 0 1,-5 1 3,-1 4 1,-5-4-122,1 4 350,3-4 0,-8 2-35,0-3 1,-2 3 213,-8-8 1,-1-2-86,-9 1 1,4-5 1,-4 1 0,-1 1-155,2-1 1,-6 0-189,5-5 0,-4 0 142,4 0 199,1-7 0,-2-1 0,-2-6 0</inkml:trace>
  <inkml:trace contextRef="#ctx0" brushRef="#br0" timeOffset="3">985 587 10942,'2'-10'91,"2"0"1,0 5-28,6-5 1,-6 5 60,6-4 0,-5 4-75,5-5 1,0 7-192,4-2 0,1-2-189,0 2 1,1 0 162,4 5 0,-4 2 43,4 3 0,-4 5 96,-1 9 1,4-1 46,1 7 1,0-2-117,-6 1 0,-1 4-4,-3-4 0,3 4-140,-3 2 0,-2-3 129,2-2 0,-5-2-245,5-4 0,-2-2 82,2 2 0,1-7-43,-6-3 1,6-5 317,-1 1 0,3 3 0,2 0 0</inkml:trace>
  <inkml:trace contextRef="#ctx0" brushRef="#br0" timeOffset="4">1367 557 9714,'-10'13'834,"1"-3"1,-3 5-606,-7-1 0,1 3-687,-7 7 1,2 1 189,-1 4 1,-2 1-23,6-1 0,-5-1-100,6-4 1,1 2-348,8-6 1,-1 4 736,6-4 0,-7 0 0,4-6 0</inkml:trace>
  <inkml:trace contextRef="#ctx0" brushRef="#br0" timeOffset="5">1499 910 8801,'9'0'1323,"-3"0"-890,-6 0-176,0 0-196,0 7 0,0 1-235,0 6 1,0 1 60,0 0 1,0-1-135,0 1 0,0 0-192,0 0 0,0-6 186,0 1 1,2-2-78,3 2 0,-2 2 330,7-8 0,0 8 0,4-4 0</inkml:trace>
  <inkml:trace contextRef="#ctx0" brushRef="#br0" timeOffset="6">1558 660 10467,'0'-8'-402,"0"1"216,0 7-270,0 0 1,0 7 0,0 1 0</inkml:trace>
  <inkml:trace contextRef="#ctx0" brushRef="#br0" timeOffset="7">1867 895 8026,'0'10'-150,"0"0"0,0 0 122,0 4 0,0 8 0,0 2 0,0 10 626,0 6 1,0 2-326,0 2 1,5 5-291,0 0 1,0 5-118,-5-5 1,0-2-329,0-7 0,0-4 462,0-7 0,0-6 0,0-2 0</inkml:trace>
  <inkml:trace contextRef="#ctx0" brushRef="#br0" timeOffset="8">1764 734 8025,'0'-23'0,"5"1"0,0 8 903,6-1 0,-7 7 87,5 3-776,-5 3 0,9 4-63,-4 3 1,5 5-163,0 9 1,1-1-311,0 7 1,4-1 221,1 6 0,-2-6-90,-8 1 1,3-2 64,-4 1 0,0-1-62,0-3 0,-5-4 18,1 3 1,-4-7 34,-1-2 0,-1-5 28,-4 4 0,-3-5 4,-7 1 0,-5-4-176,1-1 1,-8 0 113,3 0 0,-4-1 163,-1-4 0,-1-4 0,1-5 0</inkml:trace>
  <inkml:trace contextRef="#ctx0" brushRef="#br0" timeOffset="9">2190 13 8072,'15'0'-350,"0"-1"238,-1-4 1,1 3 649,0-3 1,1 10-177,4 5 1,-2 5 35,6 4 0,-4 6-47,4 9 1,1 4 103,4 6 1,1 6-309,-1 4 0,0 8 101,1 2 1,-1 11-391,1-1 0,-9 4 340,-7 0 0,-5-4-258,-9-1 1,-2 1-19,-3-5 1,-5-9 40,-9-1 1,-3-12-186,-2-3 0,-4 0-240,4-5 0,-4-4 94,-1-6 1,1-1-242,3-8 1,2-1-48,4-4 1,3-2-244,-4-3 938,4 3 0,-6-12 0,-1 6 0</inkml:trace>
  <inkml:trace contextRef="#ctx0" brushRef="#br0" timeOffset="10">2837 278 7156,'0'-15'1832,"0"5"-1093,0 1 1,0 4 389,0-5 18,0 7-172,0-10-281,0 4-704,7 1 1,-1 0 108,4 3 1,5 4-301,-1-4 1,3 3 99,7 2 1,2 7-104,9 2 0,2 4-31,7 2 0,0 0-213,0 0 0,5 4 65,0 1 0,0 4 105,-4-4 1,-8 1 210,-3-1 0,-9-6-81,-6 1 0,-2 0 245,-2-5-119,-7-4 0,-2 2-46,-6-3 1,-5-2 59,0 7 0,-6-5 18,1 5 0,-8 0 172,-1 4 1,-6 1-57,6 0 0,-8-1-26,3 1 0,-4 0-44,-1 0 1,-1 4 36,1 1 0,0-1-102,-1-4 0,6-2-8,-1-3 0,7 3-22,-1-3-6,2 3 0,7 0-342,1-3 187,5-4-366,-2-6-130,6 0-88,6 0-32,-4 0-239,5 0 1055,-7 0 0,6 0 0,2 0 0</inkml:trace>
  <inkml:trace contextRef="#ctx0" brushRef="#br0" timeOffset="11">2999 998 7971,'-8'0'-418,"-1"0"1009,5 0-343,2 0 0,-6 0 547,3 0-272,3 7 180,-4-6-4,6 6 78,-7-7-144,5 0 335,-4 0-660,6 0-374,6 0 0,8 0-490,5 0 0,7-5 394,-1 0 1,4-1-379,5 1 0,6 1 250,9-5 0,1 5-865,4-1 0,2 4 1155,-7 1 0,6 0 0,-2 0 0</inkml:trace>
  <inkml:trace contextRef="#ctx0" brushRef="#br0" timeOffset="12">3881 1130 8894,'8'9'1360,"-2"-3"0,-4-6-1145,3 0 1,-3-1-28,2-4 0,-2 0-58,-2-10 0,0 4 58,0-9 1,0-3 35,0-1 1,0-6-191,0-4 0,0-4 90,0-6 0,5-1-258,0-4 1,6-4 94,-1-6 1,2-3-8,-3 4 1,4 2-12,-3 12 0,-3 8 55,-2 7-268,3-1 57,-7 20-155,6-3 0,-7 15 149,0 3 1,0 5-430,0 9 0,0-1 256,0 7 1,0 4 184,0 6 1,0-1 1,0-5 1,5-1 61,0-4 1,1 4 252,-1-3 0,-3-4-93,3-1 1,-2-6 200,2-4 1,-2 1-73,7-6 0,-5 0 300,5-5 0,-5 0-151,4 0 1,1-6 6,5-4 0,1-5-210,4-4 0,-2-4 79,6-7 1,-1-1-145,2-3 0,2 1 100,-2-6 0,-2 0-4,1-5 0,-6 1-59,2 4 0,-5 8-97,-6 7 0,3 11 77,-7-2-14,0 10-552,-5-1 1,0 7 242,0 4 1,0 3 58,0 7 0,0 6 116,0 4 1,0 2 142,0 3 0,0 4-116,0 0 1,0 7 176,0-2 1,0 4 10,0 1 1,0 5 33,0 0 0,0 5-69,0-5 1,0 5 8,0-5 0,0-2-161,0-8 1,0-3 94,0-6 0,0-6-526,0 1 321,0-7 1,4-2-690,1-6-154,0-7-210,-5 4 1239,0-7 0,7 0 0,1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322 131 8278,'5'-15'219,"0"0"0,-1 1-358,-4-1 0,5 0 852,0 1 1234,0-1-1254,-5 0-628,0 7 0,-1 3-43,-4 10 0,-5 5 77,-10 9 0,2 6-73,-6 9 0,1-1 85,-2 6 1,-2 2-66,2 8 1,-3 3-77,-1 7 1,4 1-89,1 4 1,6-2 17,-2 7 0,9-1 118,1 6 0,7-7-183,-2-3 1,10-11 45,5-4 1,8-1-199,1 1 0,7-10 105,-1 0 1,3-11-703,1-4 1,0-1 389,1 2 1,4-10-455,0-11 978,7-2 0,-3-8 0,6-3 0</inkml:trace>
  <inkml:trace contextRef="#ctx0" brushRef="#br0" timeOffset="1">763 1160 7948,'8'29'0,"0"-4"182,-3-1 1,-2-6 357,7 2 1,-7-4-77,2-1 0,-3-1-108,-2 1 0,0-5-309,0 0 0,-2-7 70,-3 2 0,2-10-92,-7-5 0,0-4-71,-4-6 0,-3-5-78,-2-9 1,1-3 168,-7-8 0,6-5-155,-6-4 1,7-3 143,-1-2 1,2 0-47,3 0 1,-1-9 137,0-1 1,7-6-71,3 6 0,4 4 215,1 1 1,1 7 17,4 8 0,-2 2 25,7 13 0,0 4-173,5 6 1,-1 7-125,1 3 0,-5 6 98,0 8 0,-1-5-70,6 0-418,0 0 1,0 6 200,-1 4 0,1 4-499,0 5 0,-2 1 166,-4 0 0,3 1-14,-7 4 0,5 2 235,-5 8 0,-1-6 248,-4 1 1,0-7-47,0 1 1,-1 3-73,-4-3 1,2 1-15,-7-5-89,7-1 304,-11 1 0,13-5 50,-4 0-34,-3-7-19,6 3 144,-4-6 1,12 0 59,4 0 0,5 2-96,4 3 0,-1-2 48,7 7 1,-6 0-65,6 4 0,-6 3 53,6 2 1,-7-2-129,1 2 0,-7-2 2,-2-3 1,-7 3-99,2 2 72,-3-2 0,-4 4-4,-3-6 1,-5-1 21,-9 1 1,1-5-266,-7-1 0,6-4 78,-6 5 1,7-2-221,-2 2 1,4 2-103,1-8 1,1 6-1146,-1-5 1599,0 7 0,7-4 0,2 6 0</inkml:trace>
  <inkml:trace contextRef="#ctx0" brushRef="#br0" timeOffset="2">1115 851 8993,'0'8'1583,"0"-1"-1362,0-1 1,0 2-170,0 7 0,-1 0 51,-4 0 1,3-1-200,-3 1 1,4 5-48,1-1 1,0 6-151,0-6 0,0 3 177,0-3 1,6-3-64,4 4 0,-2-5 107,2-5 1,0-4 13,5-6 0,1 0 280,4 0 0,-9-8-89,4-7 0,-6 1-11,1-6 0,2-1-125,-7 1 0,-1-4-100,-4 4 1,-1-1-57,-4 1 1,2 4-335,-7-4 1,0 4-31,-5 1 0,1 2 5,-1 3 518,0-3 0,-6 5 0,-2-7 0</inkml:trace>
  <inkml:trace contextRef="#ctx0" brushRef="#br0" timeOffset="3">1542 513 7930,'8'0'510,"5"0"302,-11 0-154,4 0-140,1 7 1,-6 1-531,4 6 0,-3 6 55,-2 0 1,0 6-456,0-2 0,0 4 238,0 1 1,0 1-126,0-1 1,0 4 113,0-4 1,0 4-557,0-9 1,0-1-59,0 2 799,0-7 0,-7 3 0,-1-6 0</inkml:trace>
  <inkml:trace contextRef="#ctx0" brushRef="#br0" timeOffset="4">1468 763 7930,'15'0'720,"0"0"0,-1-2-262,1-3 1,0 4-111,-1-4 0,1 3-926,0 2 0,1 0 333,4 0 1,-2-1-634,6-4 878,7 3 0,7-11 0,6 5 0</inkml:trace>
  <inkml:trace contextRef="#ctx0" brushRef="#br0" timeOffset="5">2527 1292 7991,'0'15'747,"0"-1"-352,0 1 25,0-7-154,0-1 1,-2-7 72,-3 0-345,3 0 203,-11-7 1,5-2-140,-6-11 111,-1 4 1,-5-14 19,1 1 1,-8-2 48,3-8 0,1-6-156,-1-4 1,6-4 72,-2 4 0,-1-12-144,1 2 1,6-4 130,4-1 1,6 4-183,0-4 0,2 0 138,2 5 1,0 4 51,0 11 0,6 6-40,4 4 1,-2 9-25,2 6 0,0 4-192,5 5 161,-1 4 0,1 6-511,0 0 0,1 0 36,4 0 0,-4 1-158,4 4 0,1 3 192,-1 7 0,-1 5 4,-4-1 1,-2 7 58,-3-1 1,1 3 114,-6 1 1,0-4 137,-5-1 1,-2-6-124,-3 2 0,-3-4 360,-6-1 1,-1-1-70,0 1 1,-4-2 32,-1-3 0,0 1-162,6-6 0,-1 0-47,0-5-38,1 0 27,-1 7 77,0-6-139,7 6 667,1-7-216,14 0 0,1 0 402,7 0-96,0 0-354,-1 6 0,-1-2-258,-3 6 0,2-6 89,-8 6 1,6-5-180,-5 5 1,0 0 54,-5 4 1,0 1-50,0 0 0,0 0-95,0-1 0,0 6-131,0-1 1,-7 3-12,-2-3 0,1-2 150,-2 2 1,2-1-191,-2 2 0,-3-4 63,3 4 0,2-9-462,-2-1 766,0 0 0,-5 4 0,1 1 0</inkml:trace>
  <inkml:trace contextRef="#ctx0" brushRef="#br0" timeOffset="6">2732 925 10753,'0'-9'77,"0"3"1,5 8-149,0 2 1,0 0-116,-5 5 0,0 6-93,0 5 0,0 4-155,0-4 1,0 6-21,0-1 0,0-3 454,0 3 0,7-1 0,1 6 0</inkml:trace>
  <inkml:trace contextRef="#ctx0" brushRef="#br0" timeOffset="7">2968 880 11804,'1'-9'413,"4"-1"1,-3 0-307,3-5 0,1 6-71,-1-1 0,5 0 55,-5-5 1,6 1-185,-1-1 0,3 0 12,2 1 0,-1-1 3,1 0 1,0 5-291,0 1 1,-6 4 157,1-5 1,0 7-212,5-2 1,-2 5 160,-3 5 0,1 8 3,-6 6 1,5 6 145,-5-6 0,1 7 86,-1-1 1,-3-2-97,3 1 1,-4 1-6,-1 4 0,2-6 33,3-3 0,-4 1 9,4-2 1,2 1-364,-2-5 0,4-1-155,-4 1 602,7 0 0,-4 0 0,7-1 0</inkml:trace>
  <inkml:trace contextRef="#ctx0" brushRef="#br0" timeOffset="8">3276 704 9393,'-1'10'855,"-4"0"0,1 0-538,-5 4 0,4 3-349,-5 2 0,0 4-292,-5 6 1,1 6-79,-1-1 1,5 5-1063,0-5 1464,7 7 0,-10-3 0,5 6 0</inkml:trace>
  <inkml:trace contextRef="#ctx0" brushRef="#br0" timeOffset="9">3423 1188 7946,'8'8'101,"-1"-1"75,-7-7 0,5 2-3,0 3 0,0-2-51,-5 7 0,5-5-370,-1 4 252,1 1-590,2 5 327,1 0 0,2-6 63,0 1 1,-1-7 195,6 2 0,6 3 0,2 1 0</inkml:trace>
  <inkml:trace contextRef="#ctx0" brushRef="#br0" timeOffset="10">3497 836 7946,'-8'-15'1456,"1"0"-373,7 0-211,-6 7-784,4-5-673,-5 12 257,7-6-391,0 7 719,0 0 0,0 0 0</inkml:trace>
  <inkml:trace contextRef="#ctx0" brushRef="#br0" timeOffset="14">3790 1041 10694,'0'15'-18,"0"0"75,0-1 0,0 6-92,0-1 1,0 8-174,0-3 0,1-1-274,4 1 0,-3 1-410,3 4 1,-4 1 891,-1-1 0,7-6 0,1-2 0</inkml:trace>
  <inkml:trace contextRef="#ctx0" brushRef="#br0" timeOffset="15">4275 674 8030,'14'0'-493,"-5"0"1,-1 0 1161,-3 0-207,-4 0 110,6 6-12,-1-4-408,3 11 1,-1-10 77,-3 7 0,-2 0 13,2 5 1,-4 4-218,4 1 1,-3 4 112,-2-4 1,0 6-200,0-2 0,0 4-183,0 2 1,0-1-220,0 0 0,0-4 157,0-1 0,-5-1-297,0 2 602,-6-4 0,3-6 0,-7-1 0</inkml:trace>
  <inkml:trace contextRef="#ctx0" brushRef="#br0" timeOffset="16">4187 835 8030,'14'0'0,"1"0"0,0-5 172,-1 1 0,4-3 364,-3 2 0,3 4-205,-8-4 0,3 1-722,2-1 1,1 4 175,4-4 1,-4 3-553,3 2 767,4 0 0,0-6 0,7-2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911 765 8104,'23'0'0,"-2"-7"389,-6-3 1,-1 2 4,1-2 0,-2 5 754,-3-4-709,3 5 1,-6-4 530,2 3-226,-2 4-145,-7-6-785,0 7 207,0 0 1,-7 0-91,-2 0 0,-11 0 90,-5 0 0,-4 5-123,-5 0 1,-4 1-28,-6-1 0,-5 2-175,0 3 1,-5 3 18,5-4 1,-6 5 42,1 0 0,-5 1 264,-5 0 1,5 1-90,1 4 1,1-4 226,8 4 0,1-4-139,9-1 1,0-1 172,9 1 0,6-5 126,14 0-496,4-7 226,6 10-70,0-11 197,6 4 1,2-6-146,7 0 0,1 5 103,4 0 1,1 1-105,4-1 0,7-1 132,-2 5 0,2-5-94,-2 0 0,-1 3 13,1-2 1,-1 5-51,0-5 0,1 6-147,-1-1 0,-1-2-400,-4 2 143,4 0 149,-12 4 1,4 1 26,-10 0 0,-4-5 4,-6-1 1,-1 1 19,-4 5 1,-3 0 186,-7-1 1,-1 6-26,-4-1 1,2 8-26,-6-3 1,4 4 73,-4 1 0,-1 1-42,-4-1 0,1-4 111,3-1 0,-2 1-71,2 4 1,4 0 8,1 1 0,4-6-22,1 1 1,1-7-4,-1 1 0,5-2 54,0-3 0,7 1 12,-2 0 0,3-6 397,2 1-358,0 0 1,7 5 152,3-1 1,3 1-114,2 0 1,1 0 136,3-1 1,-1-4 109,7 0 0,-1-2 84,6 2 0,4 1-313,0-6 1,7 0-207,-2-5 0,10 0-321,5 0 1,2-2 259,-2-2 1,3-5-1163,-3-5 1,1 4 630,-1 0 1,-3 7-940,-7-2 1,0 5 1552,0 5 0,7 10 0,1 7 0</inkml:trace>
  <inkml:trace contextRef="#ctx0" brushRef="#br0" timeOffset="1">2013 2234 7939,'0'15'-802,"0"-7"802,0-1 888,0-7-190,0 0-339,-6 0 1,-4-3-126,-10-7 1,2-3-251,-6-17 1,-2 3 60,-9-13 1,3 0-32,-7-9 1,-1-5 92,-4-10 1,5 2-129,0-7 1,6 1 190,-1-6 0,8 6-24,1-1 1,14 9 168,1 1 0,7 2-37,3 8 0,0 0 81,0 5 1,1 1-87,4 4 0,-1 3-132,5 7 1,1 1-23,5 3 0,0 4-40,-1 6 1,1 2-64,0 3 1,1-1-141,4 6 1,-2 0-442,6 5 0,-4 0 298,4 0 1,-4 0-393,4 0 0,-6 7 240,2 3 0,-5 4-47,-6 6 0,3-4 150,-7 4 0,0 3 275,-5 1 1,0-1-123,0 2 1,0-6 89,0 6 0,-2-7 369,-3 1-262,-3-2 1,-5-3 83,3 1 1,-1-5-70,6 0 62,-7-7-37,4 10-96,0-12 330,1 6-261,7-7 0,2 0 53,3 0 0,5 0-73,9 0 0,3 2 138,2 3 1,4 1-120,-4 4 0,4 3-32,2-3 1,-3 8 5,-2 1 1,-6 1-9,-9-5 1,2-1-21,-8 1 1,1 0-25,-5-1 1,0 1 10,0 0 1,-6 0 26,-4-1 0,-3 1-173,-2 0 0,1 4 102,-1 1 0,0-1-454,1-4 1,-1 5 37,0-1 1,5 3-32,1-3 1,0-3 511,0 4 0,-5-4 0,6-1 0</inkml:trace>
  <inkml:trace contextRef="#ctx0" brushRef="#br0" timeOffset="2">2307 1691 10000,'8'-7'1611,"-1"5"-1213,-7-4-491,0 6 51,0 0 86,7 6 1,-6 3-29,4 5 0,2 1 34,-3 0 1,8 6-178,-2 3 0,-2 6 16,2 4 1,-1-1 34,6 6 1,-5-5 85,0 5 1,-2-6-108,2 1 1,-4-3 44,-6-1 0,0-7-343,0-4 89,0-2 0,-6-4 79,-4-3 0,-10-6-106,-4-8 1,-1 0 39,-4-6 1,3-4-566,-8-6 1,2-6 857,3 2 0,0-11 0,-1-2 0</inkml:trace>
  <inkml:trace contextRef="#ctx0" brushRef="#br0" timeOffset="3">2101 1294 8003,'15'-13'354,"0"3"1,-2-3 556,-3 3 1,3 2 567,-3-2-602,-4 7-787,1-4 1,-7 6 160,0-4-2179,0 3 1928,0-4 0,0 12 0,0 2 0</inkml:trace>
  <inkml:trace contextRef="#ctx0" brushRef="#br0" timeOffset="5">3146 1219 8149,'-8'0'2262,"1"0"-1203,7 0 658,0 0-1350,7 0 0,3 0-140,9 0 1,-1 0-257,7 0 0,-1 0-330,6 0 1,-1-1-21,1-4 0,-1 3-494,0-3 0,1 4-8,-1 1 0,-6 0 302,-3 0 0,-1 1-907,-4 4 1486,3-3 0,-10 17 0,7-2 0</inkml:trace>
  <inkml:trace contextRef="#ctx0" brushRef="#br0" timeOffset="6">3220 1440 8088,'8'1'218,"-3"4"1,-2-3 969,2 3-477,-4-4 0,8 1-250,-4 3 0,-2-3-327,7 2 0,-1-2 68,6-2 0,0 0-783,0 0 0,1 0-59,3 0 0,4 0-385,7 0 1,-1 0 1024,1 0 0,5 0 0,3 0 0</inkml:trace>
  <inkml:trace contextRef="#ctx0" brushRef="#br0" timeOffset="7">2147 720 8088,'-10'0'124,"0"0"413,7 0-120,-4 0-240,1 0 0,4-1 844,-3-4-208,3 3-66,2-4-155,0-1-402,0 6 1,5-8 199,0 5-24,7 2-242,-4-5 0,7 7-152,-1 0 0,1 0-331,0 0 1,-1 0 194,1 0 0,0 0-655,-1 0 596,1 0 0,0 0-69,0 0 0,-1 5 4,1 0 1,-5 5 31,0-5 1,-6 5 101,6-5 0,-5 6-129,5-1 334,-7 3 0,4 2-108,-7-1 1,-2 1 131,-3 0 1,2-1-99,-7 1 1,2 0 137,-2-1 0,-1 1-51,6 0 153,-7 0 1,6-1 243,-4 1-229,4-7 1,6 0 597,0-3-531,0-3 1,3 4-213,7-6 1,8 0 109,16 0 0,5-1-820,10-4 1,8 2-132,7-7 1,5 2-1452,-6-2 1962,7-3 0,-3-2 0,7-8 0</inkml:trace>
  <inkml:trace contextRef="#ctx0" brushRef="#br0" timeOffset="8">192 74 8213,'8'-15'-436,"5"7"1899,-12-5-390,13 11-1134,-13-4 0,6 7-46,-7 4 1,0 3 20,0 7 1,0 1 146,0 4 1,5-2-20,0 6 0,-1 1-13,-4 4 0,0 2 57,0 4 1,0-3-421,0 7 1,0 1 149,0 4 1,5 0-352,0 0 1,5 0 58,-5 0 0,5-5-578,-5 1 1054,0-8 0,1 4 0,2-6 0</inkml:trace>
  <inkml:trace contextRef="#ctx0" brushRef="#br0" timeOffset="9">59 88 8181,'13'-14'0,"-3"-1"696,3 0 0,-6 1-165,3-1 1,3 7-319,-4 3 1,6 3-203,5 2 1,3 0-339,6 0 0,7 2 186,3 3 1,2 8-22,-2 6 0,4 8 110,-4-3 1,-3 4 18,-2 1 0,-9 1-51,-6-1 0,-4 0-33,-5 1 0,-4-1-167,-6 1 0,-15-3 103,-9-2 1,-12-2 180,-13-4 0,-10-2 0,-8 4 0</inkml:trace>
  <inkml:trace contextRef="#ctx0" brushRef="#br0" timeOffset="10">177 2528 7929,'0'-10'1668,"0"0"-713,0 7-28,0-10-472,0 11-586,0-5 0,0 11 138,0 6 0,0-1 148,0 11 0,0 3-229,0 1 1,-2 4 63,-3 1 0,4-1-309,-4-3 1,3 1-66,2-7 0,0 1-175,0-5 0,0-1 82,0 1 0,0-5-788,0 0 367,0-7 898,0 4 0,0-21 0,0-2 0</inkml:trace>
  <inkml:trace contextRef="#ctx0" brushRef="#br0" timeOffset="11">133 2336 7929,'0'-8'1373,"-7"-5"-879,6 12 173,-6-6-228,7 7-285,0 0-300,0 7 1,0-4-354,0 7 0,0-5 81,0 4 0,0-4-1232,0 5 1650,0 0 0,7-2 0,1-1 0</inkml:trace>
  <inkml:trace contextRef="#ctx0" brushRef="#br0" timeOffset="12">353 2645 7929,'15'0'1163,"0"0"0,-1 0-507,1 0 0,0 0-158,0 0 1,1 0-136,3 0 0,-2 0-537,2 0 1,3 0 101,-3 0 1,1-5-32,-6 0 0,1 0-790,0 5 0,-2-1 157,-3-4-1804,3 3 1810,-5-4 0,-1 11 730,-7 0 0,-14 6 0,-8-3 0</inkml:trace>
  <inkml:trace contextRef="#ctx0" brushRef="#br0" timeOffset="13">442 2763 7929,'0'14'1111,"6"-5"135,-4 4-489,11-12 1,-10 6-395,7-7 0,-5 0-179,4 0 0,1-2-249,5-3 1,0 2 127,-1-7 0,3 5-763,2-4 0,-2 5 499,2-1 1,-1-1 200,2 1 0,3-6 0,6 2 0</inkml:trace>
  <inkml:trace contextRef="#ctx0" brushRef="#br0" timeOffset="14">956 2586 7929,'10'0'173,"0"0"1,-2 2-116,2 3 0,3-2 630,-4 7 0,-2 1-207,-2 9 1,-2-2-289,2 6 1,-3 1-463,3 4 1,-4 2-616,-1 4 0,2-4 884,3 3 0,3 4 0,7-1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396 808 8152,'-14'0'324,"-1"0"-141,7 0-140,-5 0-6,5 0 1524,-7-6-669,7 4-335,-5-11 102,5 5-315,-7-7 1,5 1 125,0-1-257,0-6 1,-6 3 8,-4-7 1,4 4-154,-3-8 1,-3 3 55,3-9 0,-2-2 60,1-3 0,4 3-6,-4-2 0,4 1-220,1-1 1,5 1-57,0 4 0,7 3 90,-2-3 1,4 4-139,1 6 1,0 3 61,0 6 0,0 0-395,0 1 209,6-1 0,-3 7-502,7 3 108,-7 3 256,10 2 1,-4 2-162,5 3 1,1-2 130,0 7 1,-1 0 195,1 4 1,0 4 17,0-3 1,-6 3 155,1-8 1,-2 3 83,2 1 87,-3 1 0,-6-2-111,4-3 193,-3 3 438,4-5-238,-6 0-82,0 5-180,0-11-28,-6 5-4,4-7-4,-4 0-132,6 0 0,6 0 71,4 0 1,-2 0-50,2 0 1,0 1 44,4 4 1,1 2-138,0 2 1,0 5 69,-1-5 0,-4 9-33,0 2 1,-2-1 101,2-4 0,-4 5-1,-6-1 1,0 1 32,0-5-14,0-1 1,-6 1-93,-4 0 0,2-5 64,-2-1 1,2-4-525,-2 5 0,-3-7-110,3 2 619,4-3 0,-1 4 0,7 3 0</inkml:trace>
  <inkml:trace contextRef="#ctx0" brushRef="#br0" timeOffset="1">602 470 7958,'8'2'25,"-3"3"69,-3-3 0,0 4 1029,2-6-687,-2 0 0,5 2 349,-7 3-616,0-4 0,5 7 225,-1-3-278,1-3 32,-5 11-360,0-5 1,0 7 139,0 0 1,2-6-377,3 1 1,-2-2 206,7 2 0,-5 3-59,5-3 0,-1-3 70,6-3 0,0 0-49,-1 1 1,6-4 215,0 4 0,-1-5 250,-4-5 1,-2-3 81,-3-7 1,1 1-146,-6-1 0,0 0 14,-5 1 1,0-6-39,0 0 0,-2 1-259,-2 4 1,-5 0 88,-5 1 1,-1 1-79,0 3 1,1-2-61,-1 7 0,-1-1-251,-4 1 1,4 3-749,-4-2 1207,-3 2 0,7 2 0,-5 0 0</inkml:trace>
  <inkml:trace contextRef="#ctx0" brushRef="#br0" timeOffset="2">1205 426 11391,'8'0'-3706,"-1"0"3706,-7 0 0,6 0 0,2 0 0</inkml:trace>
  <inkml:trace contextRef="#ctx0" brushRef="#br0" timeOffset="3">1381 456 7941,'8'0'978,"5"0"-733,-11 0-392,5 0-1215,-1 0 1362,-4 0 0,11-7 0,-5-1 0</inkml:trace>
  <inkml:trace contextRef="#ctx0" brushRef="#br0" timeOffset="4">1837 441 7941,'15'0'2076,"-1"0"-1747,-6 0-1088,-1 0 759,-7 0 0,0 0 0,0 0 0</inkml:trace>
  <inkml:trace contextRef="#ctx0" brushRef="#br0" timeOffset="5">2543 955 7776,'0'9'1368,"0"-3"-549,0 1-548,0-6 0,-1 6 33,-4-7 1,2-2-87,-7-3 0,0-4-14,-5-11 1,-6 0-26,-3-9 1,1 1-119,-2-11 0,1 0 181,-6-5 1,6-7-16,-1-3 1,3-8-286,-3-2 0,4 1 121,6 4 0,0 7 143,1 3 0,1 3-111,3 2 0,3 11 0,7 4 1,0 9-373,0 1 153,0-4-438,0 6 272,0-4 9,0 6 1,2 6-184,3-1-59,-4 7 261,13-4 1,-6 7-170,6 0 0,-4 0 21,0 0 0,0 2 137,5 3 0,-1 1 321,1 4 0,-5 3-130,-1-3 1,1 3 211,5 2 1,-7-1 29,-3 1 1,2 4 11,-3 1 1,1 5-72,-5-6 1,0 2-21,0-1 0,0-4 51,0 4 1,-5 1 92,1-1 0,-8-1-374,2-4 0,-1 0 139,1-1 1,-1 1-364,6 0 0,-7-2 159,3-3 0,0 1-487,0-6 1,4 5 24,-5-5 676,7 0 0,-10 1 0,4 2 0</inkml:trace>
  <inkml:trace contextRef="#ctx0" brushRef="#br0" timeOffset="6">2573 544 9280,'0'-8'356,"0"1"-370,0 7 179,0-6-366,0 4 250,0-5 3,0 7-47,0 0 14,-7 0 7,6 0-104,-6 0 138,7 0-986,0 0 1,-6 7 0,-3 1 0</inkml:trace>
  <inkml:trace contextRef="#ctx0" brushRef="#br0" timeOffset="7">2308 544 8850,'-8'0'327,"2"-7"-358,6 6 2,0-6 56,0 7 102,0 0-215,0-6 153,0 4-142,0-5 116,0 7-553,0 0 430,6-6 83,-4 4-33,11-4 0,-5 6 91,7 0 1,-6 0-86,1 0 1,-5 0 301,5 0-164,0 0 0,4 1 68,1 4 1,-5-1-125,0 5 0,-5-4 21,4 5 1,-4-5-30,5 5 0,-7-5 20,2 4 0,-3-4-102,-2 5 0,0 0 30,0 5 1,0-6-33,0 1 44,0 0 1,-5 5-14,0-1 0,-6-4-41,1 0 1,-3-5-127,-2 5 1,-4-5-379,-1 4 1,-1-5 216,1 1 1,4-4-365,-4-1 697,-3 0 0,7 0 0,-5 0 0</inkml:trace>
  <inkml:trace contextRef="#ctx0" brushRef="#br0" timeOffset="8">2558 617 7943,'15'0'0,"-5"0"227,-1 0 562,-5 0-501,9 0 1,-12-1 504,4-4-529,-3 3 205,5-4-412,-6 6 247,6 0-461,-7 0 43,0 0 1,0 6-26,0 4 0,0 3 58,0 2 1,0-1-34,0 1 0,1 0 59,4 0 1,-3 4 18,3 1 0,1 4 24,-1-4 0,2 1-194,-2-1 1,-4-4-95,4 4 91,-3-4-85,4-1-242,-4-1 15,4-5 217,-6-3 46,-6-6 0,-1-6 53,-2-4 0,-3-5 184,7-5 0,-6 2 54,1-6 0,4 4 178,1-4 0,-2-1-167,2-4 1,-5 4 77,5 1 0,-1 1 215,1-1 0,3-3-131,-2 8 1,-3-6 177,2 6 0,0 4 169,5 5-353,0 0 1,2 1-123,3-1 0,-2 7-235,7-2 166,0 3 1,4 2-119,1 0 0,0 5-2,-1 0 0,1 1 53,0-1 0,-5 2-118,-1 3 1,0 3 105,0-3 1,3-2 42,-7 1 1,0-4 29,-5 5 7,0 0 0,0 5-81,0-1 0,-2-4-81,-3 0 1,-3-5-89,-7 5 1,0-5 67,1 4 1,-1-4 171,0 5 0,1-7 0,-1 4 0</inkml:trace>
  <inkml:trace contextRef="#ctx0" brushRef="#br0" timeOffset="9">3087 617 8908,'0'9'1169,"0"-3"1,0 1-835,0 2 0,0 0-105,0 0 0,-5 1-501,1 5 0,-6 4 232,5 1 1,-5 5-602,5-6 0,-1 7 337,1-1 0,3 1-1540,-3-2 1843,4 4 0,1-5 0,0 6 0</inkml:trace>
  <inkml:trace contextRef="#ctx0" brushRef="#br0" timeOffset="10">3249 573 7760,'0'15'437,"0"0"1,2-2 557,3-3-292,-4 3-780,6-5 1,-7 2 92,0-1 791,0-5-269,0 2-404,0-6 0,0-8-7,0-7 0,1-1-11,4-9 1,-3 4-16,3-8 1,1 3 76,-1-9 0,2-1-274,-2 2 1,1-7 31,4 2 1,1 5-121,-6 4 1,5 3-29,-5 7 0,2 5-313,-3 6 161,-2 5 1,10 4 110,-8 10 1,6 10 117,-5 4 0,7-1-7,-3 2 1,0-1 105,0 5 1,-4 1-70,5-1 1,-7-6 197,2-3 0,2-4 82,-2-1 1,1-5 391,-1-1-195,-3-5-328,11 2 0,-5-12 25,7-4 1,-2-3-15,-4-2 1,5-5-12,-5 1 0,4-7 15,2 1 1,0-3-51,0-1 1,-6 5 90,1-1 0,-2 2-4,2-1 1,-2 7 278,-3 8-118,-3 5-494,4-2 1,-6 7 103,0 4 1,0 10 232,0 10 0,0 2-72,0 3 1,0 4 206,0 0 1,0 7-137,0-2 0,5 2-192,0-2 0,2 4-563,-2-4 0,-2-3 287,7-2 0,-1 2-574,6-2 1,5-1 942,-1-8 0,7-4 0,-3-6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117 162 8206,'-8'-20'456,"3"1"0,3-6 0,2 5-734,0 3 0,0 0 295,0 2 687,7 7 0,-4 2-496,7 6 0,-5 8-345,5 7 1,-5 6 53,4 8 0,1 2 130,5 4 0,-5 2-4,0 7 0,-2 7-1,2 3 1,3 1 2,-4-1 0,0 3-109,0-3 0,0 5-103,0 5 1,4-4 61,-3 4 0,-2-4-246,2-1 1,0-7 36,5-3 0,-7-16-31,-3-8 456,-4-14-277,-1-4 564,0-27 1,0 2-196,0-16 1,0-6-40,0-4 0,0-1 76,0-9 0,0 5 99,0-5 1,0 2 23,0-2 0,2 3-85,3 7 1,3 0 25,7 0 0,-1-4-118,1 4 0,1-3-421,4 8 1,-2-2 20,7 2 0,-3-2-176,3 7 1,-4 4 230,-6 6 1,0 6-102,-1-2 0,-4 9-714,0 1 268,-7 7-106,4-4 0,-7 9 55,0 3 757,0 3 0,-13 13 0,-4 2 0</inkml:trace>
  <inkml:trace contextRef="#ctx0" brushRef="#br0" timeOffset="1">0 559 7860,'4'14'334,"1"1"662,7-7-267,-4-1 0,7-7-280,-1 0 0,-4-2-65,0-3 1,0 2-117,4-7 1,3 5 65,2-5 1,-2 6-122,2-6 0,3 2-90,-3-2 1,7-5-66,-1 0 1,3 1-146,1-6 1,5 4-17,1 1 0,4-5-245,-5 1 1,5-1-131,-4 6 0,-1 4 235,-5 0 0,1 5-33,-1-5 0,-6 7 0,-4-2 1,-2 5-286,-2 5 0,-1 3-34,1 7 1,-7 0-156,-3-1 1,-3 1 72,-2 0 677,6-1 0,-4 1 0,4 0 0</inkml:trace>
  <inkml:trace contextRef="#ctx0" brushRef="#br0" timeOffset="2">955 588 8237,'-8'0'2010,"1"2"-1626,7 3 0,-5-2-296,0 7 1,1 4 82,4 6 0,-5 4-77,0-4 0,0 6-74,5-1 1,0 2-131,0 3 1,2-1-65,2 1 1,0-6-200,5 1 0,0-7-138,0 1 1,5-9 182,-5-5 0,6-3-246,5-2 0,-4-4 95,4-6 1,-4-3-311,-1-16 789,-1-4 0,1-11 0,0 0 0</inkml:trace>
  <inkml:trace contextRef="#ctx0" brushRef="#br0" timeOffset="3">1014 265 8342,'8'-2'1085,"-3"-3"-2508,-4 3 995,-1-4 0,-1 6 428,-4 0 0,-3 0 0,-7 0 0</inkml:trace>
  <inkml:trace contextRef="#ctx0" brushRef="#br0" timeOffset="4">1852 133 7835,'15'0'0,"0"0"0,-7 0 0,3-2 300,-6-3 0,2 4 51,-2-4 0,-4 5 81,4 5 0,-3 0-181,-2 9 0,0-1-84,0 12 1,0-1-274,0 6 0,0 1-47,0 3 1,-5 4-61,0 6 1,-5 1 217,5 4 1,-1-3-330,1 3 0,3-8-112,-3-2 0,4-1-210,1 1 1,0-3-234,0-7 879,6-6 0,2-2 0,7-6 0</inkml:trace>
  <inkml:trace contextRef="#ctx0" brushRef="#br0" timeOffset="5">1602 515 9386,'-15'5'-684,"1"0"0,-1 1 19,0-1 0,1-3 303,-1 3 0,0 1 362,0-1 0,6 0 0,-1-5 0,0 0 0,-5 6 0,1 3 0</inkml:trace>
  <inkml:trace contextRef="#ctx0" brushRef="#br0" timeOffset="6">1558 647 7886,'0'10'0,"0"0"66,0-7 1,0 5 464,0-3-292,0-3 0,0 6-41,0-3-262,0-4 0,-2 6-247,-3-7 0,2 5 236,-7 0 1,5 0-1336,-4-5 1410,5 6 0,-2-4 0,6 4 0</inkml:trace>
  <inkml:trace contextRef="#ctx0" brushRef="#br0" timeOffset="7">2190 823 8125,'0'10'899,"0"0"0,0-1-881,0 6 0,0 5-375,0-1 1,-5 8 222,0-3 1,-5 4-479,5 1 0,-5 1 135,6-1 477,-1-6 0,-2 5 0,-1-6 0</inkml:trace>
  <inkml:trace contextRef="#ctx0" brushRef="#br0" timeOffset="8">2440 632 9580,'8'8'-224,"-2"-1"-141,-6-1 0,2 1-761,3 3 1126,-4 3 0,13-5 0,-6 6 0</inkml:trace>
  <inkml:trace contextRef="#ctx0" brushRef="#br0" timeOffset="9">2616 676 7882,'10'0'1181,"0"0"-1379,-7 0 0,5 0 132,-3 0 66,-3 0 0,11 0 0,-5 0 0</inkml:trace>
  <inkml:trace contextRef="#ctx0" brushRef="#br0" timeOffset="10">2954 647 7934,'15'6'465,"-1"2"3,-5 1 1,-3-1 303,-6-3-1310,0-4-285,0 6-492,0-1 1315,0-4 0,0 11 0,0-5 0</inkml:trace>
  <inkml:trace contextRef="#ctx0" brushRef="#br0" timeOffset="11">3219 764 7934,'0'8'548,"0"6"0,0-5-271,0 11 1,0-4 73,0 4 0,-2 3-21,-3 1-619,3 4 277,-4 8 1,1-5-1046,0 3 760,-6-3 0,9-6-417,-3-1 0,4-1 714,1 2 0,0-4 0,0-6 0</inkml:trace>
  <inkml:trace contextRef="#ctx0" brushRef="#br0" timeOffset="12">3395 382 8001,'2'8'743,"3"-3"1128,-4-3-1391,6-2 2,-7 0-538,6 6 1,-4 3 123,3 5 1,-4 7-316,-1 4 0,5 3 142,0 1 1,0 1 25,-5-1 0,0 7-167,0 3 1,0-5-85,0-4 1,-5-3 54,0-7 1,-1-2 14,1-8 465,3 3 0,-4-13-104,6 0 1,0-7-7,0-7 1,0-6-28,0 0 0,0-6-52,0 2 0,6-4 186,4-1 0,5-1-71,4 1 0,-1 0 147,7-1 0,-1 1-53,6-1 1,-6 7-5,1 4 1,-7 7 82,1 3-361,-2 5 0,-4 1 42,-4 13 1,3 6-116,-7 14 0,5 1 17,-5 3 0,-1 2 93,-4 3 0,0 2-241,0-7 0,2 7 69,3-2 0,-3-3-127,2-2 0,0-4 34,1-6 0,-2 2-851,7-6 1136,-7 6 0,17-9 0,-4 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55.5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8333,'0'-15'0,"0"0"0,0 1 35,0-1 1,0 5 223,0 0 1,0 6 454,0-6-161,0 6-497,0-2 38,0 6 1,2 0-93,3 0 0,-4 6 78,4 4 1,-2 5-132,2 5 1,-3-2 33,3 6 0,-2-4 38,2 4 1,-3-4-213,3 4 1,-4 1 52,-1 4 0,0-4 12,0-1 1,0-6 63,0 2 1,0-2-421,0 1 306,0-2 106,0 4 369,0-13-213,0-2 0,0-7-65,0-4 0,0-5-11,0-9 0,2-3 47,3-2 0,-2-4-7,7 4 1,-5-4 5,4-2 0,1 1 20,5 0 0,0 2-10,-1-2 1,3 3 73,2-8 1,-2 8-100,2 1 1,-2 7 69,-3-2 0,1 11 36,0 4-80,-1 3 0,1 14 55,0 2 0,-1 11-1,1-1 0,-5 2-118,0-1 0,-7 3-158,2-4 1,-2 4-199,2 1 0,-3-1 124,3-3 1,-4-3-293,-1-2 1,-5-4 172,0 4 1,-6-4-374,1-1 721,4 0 0,-14 6 0,4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42.5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441 131 8265,'0'-15'1239,"0"5"-516,0 0-405,0 1 1,0-6 187,0 0-514,0 0 0,-2 2 136,-2 4 0,0 0-99,-6 5 0,1 2-18,-6-3 1,0 5-176,1 5 1,-8 3 152,-2 7 1,1-1-174,-2 1 1,1 6-109,-5 4 0,1 3 106,3 1 1,-1 5 178,7 1 1,-3 1-13,3-2 0,2 2 214,-2 3 1,2 2-144,3-7 1,6 5-61,3-4 0,3-1-50,2-5 0,2 1-7,3-1 1,8-6 44,6-3 1,9-4 23,1-1 0,2-2 118,9-4 0,0 3-130,9-7 1,-4 0-17,-1-5 0,1 0-29,0 0 1,-1-2-99,5-3 1,-5-3-24,-5-7 0,2 2-319,-7 3 0,-5-3-183,-4 4 1,-2 0 675,1 0 0,4-1 0,-5-5 0</inkml:trace>
  <inkml:trace contextRef="#ctx0" brushRef="#br0" timeOffset="396">162 483 7848,'0'-9'734,"0"-1"152,0 7-444,0-10 1,0 9 29,0-6-1,0 7-306,0-10 0,6 11-195,4-2 0,5-3-276,4 2 1,-1 0 274,7 5 1,-1 2-558,6 3 1,4-2 312,0 7 0,1-5-228,-6 5 1,5-2-12,1 2 514,-1 3 0,-5-5 0,1 6 0</inkml:trace>
  <inkml:trace contextRef="#ctx0" brushRef="#br0" timeOffset="763">1176 645 8187,'8'0'1015,"-1"0"-831,-7 0 0,1 0 91,4 0-91,-3 0 1,4 7 25,-6 2 1,-5 5-25,1 0 1,-8 3-148,2 2 1,2-1-159,-2 7 0,5-1 131,-4 6 0,4 1-170,-5 3 1,7-5 5,-2 1 0,3-1-21,2-4 1,2 1 80,3-2 1,3-3 67,7-6 1,-1-2-50,1-3 0,1-2 59,4-3 0,-4-5-257,4 0 1,-4-3 71,-1-12 0,0 2-766,-1-12 965,1 1 0,0-12 0,-1-1 0</inkml:trace>
  <inkml:trace contextRef="#ctx0" brushRef="#br0" timeOffset="914">1073 366 8141,'0'-10'2073,"0"0"-1461,0 0 1,0 1-360,0-1 186,0 7-1379,0-4 1,0 9 939,0 3 0,-6 3 0,-3 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33.2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15 574 7827,'0'-21'-59,"-5"3"64,0-7 0,0 7 102,5-1 0,0 2 364,0 3 115,0-1-377,0 0 1,2 7-6,3 3 0,-2 4-52,7 1 1,-5 0-115,5 0 1,-5 4 124,4 1 1,-4 5-166,5-5 0,-7 6-123,2-1 0,2-2 113,-2 2 0,4 0-149,-4 5 1,0-5 61,-5-1 1,2-1-431,3 2 371,-4 3 1,6-9-31,-7 5 1,0-4-557,0 5 9,0-7 735,0 10 0,0-11 0,0 5 0</inkml:trace>
  <inkml:trace contextRef="#ctx0" brushRef="#br0" timeOffset="2246">15 368 7888,'0'-15'0,"0"1"-40,0-1 0,2 0 32,3 1 0,-4-1 296,4 0 1,-3 5 208,-2 1 83,0 5-179,0-9-214,0 12-37,0-6 1,0 14-88,0 2 0,0 11 66,0 5 1,1 2-62,4 3 0,-3-1 28,3 1 1,1 5-86,-1 5 1,5 0 2,-5 0 0,5 2 71,-5-3 1,4 2-100,-4-2 1,5 7 90,-5-7 0,7 5-116,-3-9 1,-1-1 36,2-5 1,-2-1-16,2-3 1,2-4 0,-7-6 6,-1-7 0,-2-2-90,3-6 105,-3 0 0,4-1 46,-6-4 0,0 1-82,0-5 1,0 4-33,0-5 50,0 0 1,0-5 0,-1 2-27,-4 4 35,3-4 0,-5 4-134,7-5 0,0 4 77,0 0 0,-4 0-9,-1-4 0,-2-1 77,2 0 0,4-4 2,-4-1 1,-2-6-7,2 1 0,-5-2 86,6-3 1,-8-4 0,2 0 1,2-7-53,-2 2 1,5-4 106,-4-1 0,4-2-31,-5-3 1,7 7 152,-2-7 1,3 13-41,2-3 1,0 11-97,0 3 1,0 7-4,0-1-8,0 9-157,0 4 0,2 6 85,3 0 1,-2 1-358,7 4 0,-5 5 127,4 9 1,6 4 75,5 7 0,1 1 89,-1 3 0,-2-1 4,6 6 1,1 2-10,4 8 1,0-8 18,1 3 0,-1-3 46,1 3 1,-1 0-48,0 0 1,1-7 124,-1-2 0,1-11-75,-1-4 1,-6-1 122,-4-4 0,-2-3-61,-3-12 1,-4 0-32,0 0 0,-5-7 17,5-3 1,-7-3 15,2-2 0,1-6 113,-1-3 1,2-4-143,-2-1 0,-4-1 69,4 1 1,-3-7-51,-2-3 1,5-4-97,0-1 0,0 0 19,-5 0 0,0 0-112,0 0 1,-5 0-174,0-1 0,-5 8 111,5 3 1,-5 7-238,5 3 0,-4 6-104,4-2-846,-7 4 797,4 8 1,-2-4-501,1 8 613,5-1 0,-7 6-149,6 4 0,-5 3 304,5 7 0,-1 0 273,1-1 0,3 8 0,-4 1 0</inkml:trace>
  <inkml:trace contextRef="#ctx0" brushRef="#br0" timeOffset="2658">853 647 7925,'13'-6'0,"-3"-4"0,1 2 214,-6-2 1,5 0 94,-5-4 25,0-1 1,-5 0-32,0 1 0,0 4 212,0 0-230,0 7-275,0-4 104,0 7 1,-2 2-36,-3 3 1,4 3-37,-4 7 0,3-1 32,2 1 1,0 5-194,0-1 0,0 2-2,0-1 1,2-4-9,3 4 1,-4-4 86,4-1 1,2 0 4,-2-1 1,4-4 42,-4 0 0,2-7-14,-2 2 0,-2-3 41,7-2 0,-2-2-31,2-3 1,1-8 186,-6-6 0,5-8-72,-5 3 0,5-4-43,-6-1 1,3 4-68,-2 1 0,-3-1-95,2-4 0,-4 1 14,-4 4 1,-5 1-209,-5 3 0,-6 5-84,0 1 1,-4 1 118,4 8 1,-4 0-141,4 5 1,-6 0-159,2 0 544,2 6 0,-5 9 0,4 8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45.7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163 206 8077,'-5'-15'-492,"0"1"423,-7-1 1,6 0-28,-4 1 0,-3 4 697,3 0-372,-3 0 0,-2-5 13,1 1 1,1 4-93,3 0 1,2 5 83,3-5 1,3 6 151,-3-6 273,-3 7-389,7-4 47,-6 0-671,7 6 304,0-6 0,0 9-143,0 3 1,5-2 50,0 7 1,8-5 63,2 5 0,1-1 47,8 6 1,1 0-11,4-1 1,2 0 187,4-5 1,-3 4-103,7-3 1,1 3 180,4 2 0,0 0-88,0-1 1,0-4-89,0 0 0,-1 0 24,-4 4 1,-8-4-150,-7 0 1,-6-5 142,2 5 1,-10-5-247,-5 4 185,-4 1 0,-7 3-24,-4-3 0,-5 2-62,-4-8 0,-6 8 4,-9-2 0,-2 1-123,-3-1 1,-4 3 101,4-3 1,-5 4-140,-5 6 1,5-4 97,0 4 1,6-2-251,9 2 0,1-4-6,3 4 1,-1-4 67,7-1 0,4-6-48,5 1 1,7-5 372,-2 5 0,-3 0 0,0 4 0</inkml:trace>
  <inkml:trace contextRef="#ctx0" brushRef="#br0" timeOffset="308">133 794 12878,'15'0'184,"1"0"8,4 0 1,3 0-564,6 0 0,2 0-61,3 0 1,-2 0-295,2 0 0,3-5-324,3 0 0,-3 0 458,2 5 1,-4 0 591,4 0 0,-7-6 0,4-2 0</inkml:trace>
  <inkml:trace contextRef="#ctx0" brushRef="#br0" timeOffset="705">1103 294 8152,'23'-21'-838,"-2"-2"628,-6-6 1,-5 6 846,0 3 0,-5 4 405,4 1-173,-5 1-290,2 5 79,-6 3-314,0 6-312,-6 0 0,-2 6 86,-7 4 0,0 8 69,0 2 1,6 4-325,-1-4 1,0 8 120,-5 1 1,2 0-233,4 6 0,-3 1 139,7-2 0,0 5-237,5-5 1,0 6 144,0-6 1,8 0 95,7-4 1,6-3 186,9-2 0,1-1-158,3-9 0,4 1 218,6-11 0,-2-6-109,-3-9 1,4-10 281,-4-4 1,-5-6-62,-4-4 1,-2-2-84,-9-3 1,1-3-225,-6 2 0,-5 3-255,-4-2 1,-5-1 170,-5-4 1,-10 5-142,-10 0 1,-6 11-399,-8-1 0,-2 11 224,-13 3 1,1 2-656,-6 8 1107,0 0 0,-6 18 0,-2 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50.4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74 8144,'8'-20'0,"-3"0"0,-3 2 1193,4 9-700,-4 2 1,3 9-475,-10 3 0,-3 11 0,-7 13-595,0 9 0,1 4 284,-1 3 0,5 5 16,0 4 1,6-2 159,-6 2 0,6-2-356,0 2 0,4 4 472,4-5 0,5-2 0,5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51.4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925 88 8194,'27'-8'0,"-2"-6"0,1 1 473,-6-2-175,-1 0 0,-4 12 276,0-7 61,-7 7-179,5-4-1,-12 7 34,6 0 3,-7 0-408,0 0 0,-8 0 138,-7 0 0,-1 0-236,-9 0 1,-6 5 23,-8 0 0,-3 2-218,-2-2 0,-7 1-42,-3 4 1,-3 3-2,-2-3 0,0 0 59,0 4 0,-4-2 25,-1 7 1,0-2 94,6-3 1,0 1 47,4 0 0,1-1 16,8 1 1,11-5-37,15 0 38,2-7 4,9 3 1,3-1 6,10 0 0,0 0 181,10-5 1,-2 5-124,11 0 1,-3 5 66,9-5 1,-4 4-105,8-4 0,4 2 186,1-2 0,-1-2-19,1 7 0,-5-7-28,5 2 1,-6 2-197,1-3 1,-3 3 136,-1-2 0,-2-3-199,-4 2 1,-3 3 91,-6-2 1,-2 1-88,-3-1 0,-4-1 64,-6 5 1,0-4-151,0 5 0,0-5 70,0 5 1,-1-5 28,-4 4 1,2 1 21,-7 5 1,0 0 11,-5-1 0,-1 1-221,-4 0 1,2 4 137,-6 1 1,4 4 49,-4-4 0,-1 8-9,-4 1 1,-1 1-61,1 4 1,0-3 46,-1-2 1,1 1 9,-1-1 0,3-1 46,2-4 0,-1-1 17,6-3 0,1-4 144,4 4-113,0-4 0,2-1 102,4 0 0,2-6-169,7 1 253,0 0 1,2 3-49,3-3 1,-1 3 71,11-3 1,-3 1-41,7-1 1,4 3 196,2-3 1,2-4-37,3-1 1,-1 2-118,1-2 0,1 0 41,3-5 0,2 0-59,3 0 0,3 0-250,-2 0 0,1 0 22,-2 0 0,6 0-178,-5 0 1,0 0-76,-5 0 0,-6 0-337,1 0 1,-3 1-340,-7 4 1,-2-2 382,-8 7 1,-4-5-1338,-6 5 1040,0 0 867,-6 4 0,-2 8 0,-7 0 0</inkml:trace>
  <inkml:trace contextRef="#ctx0" brushRef="#br0" timeOffset="404">101 1602 7541,'-6'-8'1105,"4"2"-814,-4 6 1,1 1-74,0 4 1,0-1 235,5 5 0,0 1-86,0 5 1,-2 0-174,-2-1 1,2 3-303,-3 2 0,3-2 146,2 2 1,0 2-338,0-1 0,0 4 169,0-4 0,0 1-261,0-1 1,0-4-111,0 4 300,7-4 0,-1-1-126,4 0 1,3-7-102,-3-3 1,8-4 426,2-1 0,6-13 0,-3-3 0</inkml:trace>
  <inkml:trace contextRef="#ctx0" brushRef="#br0" timeOffset="579">146 1411 8105,'-9'-6'0,"1"-1"1606,3-2-776,4 2-717,-6 0-150,7 6-403,0-6 1,0 9-296,0 3 0,0-2 190,0 7 545,0-7 0,7 10 0,1-5 0</inkml:trace>
  <inkml:trace contextRef="#ctx0" brushRef="#br0" timeOffset="813">498 1764 10259,'0'-8'2590,"0"1"-2470,0 7-269,0-6 1,2 4-1320,3-3 932,-3 4-465,11 1 642,-5 0 0,6 0-1390,1 0 1749,-7 0 0,5 0 0,-4 0 0</inkml:trace>
  <inkml:trace contextRef="#ctx0" brushRef="#br0" timeOffset="1005">572 1896 8144,'0'9'-727,"0"-3"1723,0-6-182,0 0-345,0 7-28,0-6-537,0 6-200,0-7-185,0 0 421,6 6 60,3-4 0,5 5 0,1-7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54.6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89 8174,'0'-15'-98,"0"1"-76,0-1 0,0 0 43,0 1 1506,0 5-499,0 3-732,0 6 0,0 2-9,0 2 0,0 6 161,0 10 1,-2 3-237,-3 6 1,4 2-162,-4 3 0,1-1 7,0 6 1,2 0 117,-3 6 0,3-3-383,2-3 0,0 4 164,0-4 1,0 3-360,0 2 1,0-6 187,0-4 0,0-3-705,0-1 1071,7-1 0,1 1 0,7-1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58.0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425 206 8044,'10'-20'0,"-2"-1"-91,-1-2 0,-1 4 406,-1-6 0,-3 7 1,3-2 1006,-4 4-517,-1 1-530,0 1 238,0 6-355,0 1 176,0 7-381,0 0 22,-6 7 1,-2-4-14,-7 7 0,0-5 56,0 4 0,-4 1 29,-1 5 1,-1 1-149,1 4 0,-2-4 85,-8 4 0,1 1-73,-1-1 1,6 4 67,-1-4 0,3 6-166,-3-2 1,-1-1 51,6 2 1,1-6 103,4 6 0,2-7-7,3 1-7,-3 4 0,11-7 162,-2 4 0,8-8-89,6-3 0,3-4 177,2 5 0,5-7-98,-1 2 1,12-3-98,-1-2 1,9 0-11,0 0 1,3-2-8,3-3 0,-1-1-353,0-4 0,-2-1 156,-3 6 1,-3-5-107,-6 5 1,-2-5-196,-4 5-1038,-3-6 1543,-13 9 0,-1-11 0,-7 5 0</inkml:trace>
  <inkml:trace contextRef="#ctx0" brushRef="#br0" timeOffset="260">131 368 8438,'8'0'2987,"-1"0"-2110,-7 0-268,0 0-449,6 0-35,3 0 0,5 0-333,1 0 0,0 0 120,-1 0 0,1 0-168,0 0 1,4 0-170,1 0 1,6 0-434,-1 0 0,-3 0-1075,3 0 1933,-7 0 0,10 0 0,-5 0 0</inkml:trace>
  <inkml:trace contextRef="#ctx0" brushRef="#br0" timeOffset="613">837 441 8947,'0'-8'2650,"0"1"-2231,0 7 0,0 2-263,0 3 0,0 3-148,0 7 1,0-1-59,0 1 1,0 5 160,0-1 0,0 1-594,0-5 1,0 4 220,0 1 1,0-5-426,0-6 1,0 1-430,0 5 97,0-7 1019,6-1 0,2-1 0,7 2 0</inkml:trace>
  <inkml:trace contextRef="#ctx0" brushRef="#br0" timeOffset="785">910 162 8069,'8'0'2491,"5"-7"-1567,-11 6 0,5-8-108,-7 5-791,0 2-363,0-5-842,0 7-1247,-7 0 2427,-1 0 0,-7-6 0,1-2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08.7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647 74 8047,'15'0'165,"0"-6"0,-1-1 316,1-3 1,-5-3 1306,0 3-718,-7 4-34,10-7-290,-11 11-246,4-4-188,-6 6-291,0 0 0,-6 0 99,-4 0 1,-8 6-58,-2 4 1,-6 1-295,2-1 0,-6 5 103,-4 0 1,1-1-96,-6 6 0,0-2 100,-5 1 0,5-1-189,-1 7 1,1-7 78,-5 1 1,0 3 146,0-3 0,8 6 34,7-6 1,1-1 9,8-8 0,2 3 272,8-3-219,4-3 0,8 4 153,2-6 0,5 0-46,5-5 1,3 0 144,2 0 1,-1 0 30,7 0 0,4 0-34,5 0 0,1 0-149,-6 0 1,2 0 70,3 0 0,-3 0-444,4 0 1,-4 0 158,-2 0 1,1 1-405,-1 4 0,-6-3-22,-4 3-348,-2-4 0,-4 1-720,-3 3 704,-4-3 0,-7 9-171,-4-6 1064,-4 6 0,-18-9 0,-4 5 0</inkml:trace>
  <inkml:trace contextRef="#ctx0" brushRef="#br0" timeOffset="384">0 780 6898,'9'0'-134,"-3"0"1227,-6 0 561,7 0-1064,-6 0 0,8 0-15,-5 0 1,0 0 56,5 0 0,-4-5-220,5 0 1,0-2-116,5 2 1,1 4-65,4-4 1,2 2-545,8-2 0,6 3 104,3-3 1,3 4-38,3 1 0,4 0-280,0 0 0,0 1-685,-5 4 1,-7-3-79,-2 3 0,-6-4 205,-5-1 1082,-2 0 0,-8 7 0,1 1 0</inkml:trace>
  <inkml:trace contextRef="#ctx0" brushRef="#br0" timeOffset="991">1691 221 8019,'6'-10'-118,"4"0"153,-3 1 0,4-6 693,-6 0 1,0 5-220,-5 1 1,0 4 934,0-5-975,0 7 0,-2-4-76,-3 7 1,-3-5-404,-6 0 1,-3 0 109,-2 5 0,1 7-425,-7 3 0,1 3 262,-6 2 1,6 6-94,-1 3 1,-4 4 44,-5 1 0,-1 6-238,6-1 1,0 7 131,-1-2 0,1-1 105,-1 1 0,7-2 173,4 3 1,4-4-75,5-7 1,5-5 228,10 1 0,5-2-50,10 1 1,9-2-80,10-8 1,10 6-8,5-1 1,5 1 15,5-5 1,3-5-68,6-1 1,7-5 261,4 0 1,-4-2-135,-2-2 1,-9-5-34,-6 0 1,-11-9-765,-7 4 1,-8-7 356,-7 8 0,-8 2 283,-2 2 0,-10 4 0,-4 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15.7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1588 7689,'8'15'40,"5"-7"1222,-12 5-387,13-5-135,-6 7-146,0-1-128,5 1 0,-10-2 340,7-3-117,-7-3 177,4-7 187,-7 0-487,0 0 0,0-7-604,0-3 0,-5-9 105,0-6 1,0-4 77,5-6 0,0-2 22,0-7 1,0-2-165,0-3 0,2-3 15,3-7 1,3-11 31,6-4 0,1-14-377,0 0 0,-8 37 1,1-1 315,-1 1 1,0-1-1,1 0 1,-1 0-134,8-46 1,-7 11 10,-3 14 1,1 10 128,-1 10 1,0 7-70,-5 2 0,0 6-96,0 9 1,0 1 6,0 4 1,0 2-46,0 8 619,0-1-610,7 7 85,-6-5-73,6 11-988,-7-5 266,0 14 404,0 1 1,0 9 163,0 2 0,-5-3 113,0 4 1,-6-2 92,1 2 1,2-4-122,-2 4 0,0 1 23,-5-2 1,1 3-10,-1-3 1,-1-2 123,-4 2 0,4-3-26,-4-1 0,4 0-14,1 0 1,0-1-47,1 1 0,-1 0 8,0-1 0,2-4 212,3 0 1,-3-2-215,3 2 360,4-4-104,-7-6 409,11 0 69,-4 0 332,6 0 1290,0 0-1933,0-6-32,0 4 1,1-4 246,4 6-63,-3 0 25,4 0-275,1-7 1,-1-1 39,4-7 0,3 6 108,-3-1 0,3-2-77,2-7 1,0 2-207,-1-2 1,1-2 115,0 1 1,4-5-158,1 6 0,-1-6-60,-4 6 0,0-1-61,0 5 1,-1 1-7,1-1 0,0 2 78,-1 3 1,-4 4-86,0 6 0,-5 6 18,5 4 0,-2 3 58,2 2 0,1 6 16,-6 4 1,6-3 22,-1 3 0,-2-2 33,2 1 0,-5 2 82,5-6 0,-2 4-8,2-4 0,3 5-75,-3-6 1,-2 1 155,2-6-135,-1 8 1,1-8 40,0 1-32,-7 0 1,5-14-32,-3 4 40,-3-3-4,5-2 3,-7 0-13,0 0-130,0-7 0,-2 6 77,-3-4 1,2 3 51,-7 2 1,5 0-23,-5 0 0,0 0 55,-4 0 0,-3 2-24,-2 3 1,1-4 7,-7 4 1,3 2 38,-3-2 0,-3 0-51,4-5 0,-2 1-198,1 4 0,-3-3 75,4 3 1,1-4-294,-2-1 0,8 5 135,-3 0 1,4 0-584,1-5 870,0 0 0,0 7 0,1 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21.2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8086,'8'0'565,"5"0"224,-11 0-548,4 0 1,-6 7-48,0 3 1,0 3-242,0 2 1,0 6 117,0 3 1,0 4-282,0 1 0,0 1 120,0-1 1,0 1-453,0-1 1,-5-4 22,0-1 1,1-4 518,4 4 0,0 1 0,0 4 0</inkml:trace>
  <inkml:trace contextRef="#ctx0" brushRef="#br0" timeOffset="156">163 74 8591,'8'6'563,"-3"4"0,-4 3-632,-1 2 1,0 5-482,0-1 1,0 12 549,0-1 0,-6 9 0,-2-2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18.3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0 148 8070,'2'-15'193,"3"0"-191,-3 1 0,9-1-174,-6 0 2289,0 1-1354,-5-1 1,1 5-184,4 0 1,-3 5 59,3-4-256,-4 5 112,-1-2-308,0 6-112,7 0 1,-5 6-101,3 4 0,1 5-10,-1 4 0,5-1-89,-5 7 0,4-1-182,-4 6 0,5-6 168,-5 1 0,5-1-462,-5 6 0,5-6 127,-6 1 1,6-7-55,-5 1 1,2-2-779,-2-3 1304,-4 1 0,12 0 0,-5-1 0</inkml:trace>
  <inkml:trace contextRef="#ctx0" brushRef="#br0" timeOffset="235">294 148 8100,'0'-15'485,"0"0"103,7 7 0,-4 2-227,7 6 1,-5 1-15,5 4 0,-5 3-123,4 7 0,-4 0-4,5 0 1,-7 4-221,2 1 0,2 6 151,-2-2 0,0-1-494,-5 2 1,4-6-114,1 6 1,0-7-395,-5 1 0,0 3 367,0-3 483,0 1 0,7 1 0,1 2 0</inkml:trace>
  <inkml:trace contextRef="#ctx0" brushRef="#br0" timeOffset="818">1147 354 7958,'13'-10'-48,"-3"0"0,3 0 254,-3-4 1,-2 0 48,2 5 1594,-7-4-455,3 4-787,-6 1 0,-1-3-234,-4 6 1,-3 0-102,-7 5 1,-6 0-160,-4 0 1,-7 0 67,-3 0 0,-6 2-254,2 3 1,2 3 32,-2 6 0,4 3-51,-4 2 0,6-1-59,-1 7 1,0-1-123,4 6 0,-1-6-2,12 1 0,-4-2 61,8 1 1,-3 2 43,8-6 0,4-1 78,1-4 0,10 0 42,5-1 0,8 6-27,1 0 1,12-6 7,-1-4 1,9 0-16,0 5 1,4 1 6,1 4 0,1-4 59,4 4 0,-5-4 105,1-1 1,2-1 179,-8 1 0,0 0-17,-9-1 0,-7 1-157,-4 0 1,-4-1-56,-5 1 0,-4-5 45,-6 0-62,0 0 1,-1 4-23,-4 1 0,-3-5-69,-7 0 0,-2-1 94,-2 6 0,3-2-119,-4-3 1,4 3 40,1-3 1,0-2-434,1 2 0,-4-5-47,3 4 0,-8-5-235,8 1 1,-3-4 153,4-1 614,-1 0 0,0-6 0,1-2 0</inkml:trace>
  <inkml:trace contextRef="#ctx0" brushRef="#br0" timeOffset="1072">1397 295 7958,'8'-15'0,"3"5"0,-6 1 1420,7-1-257,-11-5-51,12 7-823,-11 1 1,5 9-227,-7 3 1,-2 10 360,-3 9 1,2 5-126,-7 6 1,5 1-286,-5 3 0,5 3 97,-4-2 1,4 4-467,-5 5 1,5-4-9,-5 4 0,7 0-174,-2-5 0,2 4 201,-2-9 1,3-3-166,-3-2 0,4-9-69,1-6 0,0-2-847,0-3 1417,0 1 0,6 0 0,2-1 0</inkml:trace>
  <inkml:trace contextRef="#ctx0" brushRef="#br0" timeOffset="1567">1955 897 8483,'9'-6'804,"-3"4"1,-1-6-319,0 3 1,0 2-87,-5-7-53,0 7 2,0-10-260,0 5 1,-2-5-207,-3 3 0,2-2 139,-7 7 1,0 1-304,-4 4 1,-1 0 82,0 0 0,-1 0-227,-4 0 1,4 0 135,-4 0 0,-1 4 32,2 1 0,-6 7 148,5-2 0,1 3-6,4 1 1,0 1 164,1 0 1,4-1-89,0 1 0,7-5 118,-2 0-86,3 0 90,2 4 1,2-6 22,3-3 0,3 2 84,7-2 0,-1 0-64,1-5 0,0-5 110,0 0 1,4-5-216,1 5 1,-1-5 54,-4 5 1,-5-6-92,0 1 0,-2 2 178,2-2-197,3 7 0,-10-8-55,7 6-350,-7 0 399,4 5 0,-7 1 55,0 4 1,0-1 80,0 5 0,0 1-108,0 5 0,1 0 17,4-1 0,-2 1-13,7 0 0,-7-1-10,2 1 0,2 0-52,-2-1 0,5-4-127,-6 0 1,8-7-98,-2 2 1,3-3-314,1-2 1,3 0 605,2 0 0,4-7 0,7-1 0</inkml:trace>
  <inkml:trace contextRef="#ctx0" brushRef="#br0" timeOffset="1874">2382 839 8970,'0'-10'962,"0"0"1,0 5-191,0-5-473,0 7 1,0-5-721,0 3 431,0 3 1,-2-4-25,-3 6 1,2 2-70,-7 2 1,5 1-164,-5 10 0,2-4 36,-2 9 0,-1-2-141,6 2 1,-5-4 194,5 4 1,0 1 54,5-2 1,-4 1 216,-1-5 1,0-1-35,5 1 1,5-5 55,0 0 0,6-2-203,-1 2 1,9-4 10,6-6 0,4 0-70,6 0 0,0-6-290,5-4 1,2-10-283,-3-4 0,2-4 696,-2-1 0,4-14 0,-6-3 0</inkml:trace>
  <inkml:trace contextRef="#ctx0" brushRef="#br0" timeOffset="2128">2867 236 7702,'0'11'1106,"0"4"1,0 0-727,0 14 0,-2-1-279,-3 11 1,2 7-118,-7 8 1,0 3-79,-4 2 1,4 0-286,0-1 0,2 0 225,-2-5 0,-1 0-15,6-4 1,0-10-373,5 0 1,0-11 153,0-4 1,0-11-523,0 2 909,0-3 0,0-4 0,0-2 0</inkml:trace>
  <inkml:trace contextRef="#ctx0" brushRef="#br0" timeOffset="2438">3087 662 8397,'0'8'1244,"0"1"-679,0-4 0,-6 3-245,-4 6 0,-5 1-441,-4 0 1,1-1 133,-7 1 1,5 5-185,-4-1 1,6 6-16,-2-6 0,4 6 134,1-5 1,1-1-110,-1-4 61,7 0 262,1-1 1,9-1 4,3-3 0,5-3 122,9-7 1,4 0-180,6 0 1,1 0-28,-1 0 1,1 0-363,-1 0 1,0 0 139,1 0 0,-1 0-209,1 0 1,-7 1 41,-4 4 306,4-3 0,-7 11 0,6-5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22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1 8011,'8'0'646,"5"6"0,-9 2-114,6 7 1,-7 1-272,2 4 0,-4 4-44,-1 11 1,5 2-126,0 7 0,0 7 117,-5 3 0,0 3-248,0 2 1,2-5 5,3 0 0,-2-5-5,7 5 1,-5-14-8,4 0 1,-5-8-191,0-2 0,-2-6-474,-2 1 1,0-12 342,0 1 1,0-7-1375,0 3 1740,0-7 0,0 4 0</inkml:trace>
  <inkml:trace contextRef="#ctx0" brushRef="#br0" timeOffset="235">706 442 10774,'-11'0'776,"-4"0"0,2-5-548,-11 0 0,-7-5 123,-8 5 0,-4 0-240,-1 5 0,-5 0-210,0 0 1,-5 2-63,5 3 1,5 1-277,5 4 1,6 3-455,-1-3 1,8-2-13,1 2 285,7 0 0,-3-1-297,6 1 915,7-6 0,-5 2 0,5-6 0</inkml:trace>
  <inkml:trace contextRef="#ctx0" brushRef="#br0" timeOffset="619">589 530 7970,'10'5'293,"0"0"0,-6-1 67,6-4 0,-7 7-117,2 3 0,2-2-200,-2 2 0,1 1 76,-1 9 0,-1-4-92,5 4 0,-4 1-2,5-1 0,-5 1-95,5-2 1,-2-1 6,2 7 1,3-12 62,-3 2 0,-2-4 1,1 2-1,3-3 1,1-5-40,2-4-30,-1-1 1,1-6 126,0-4 0,1-5 107,4-4 1,-4 1-112,4-7 1,1 1 4,-2-6 1,6-4-367,-5 0 0,-1 0 121,-4 4 1,-2 2-107,-3 4 1,-4-2-152,-6 6-209,0 1 1,-1 6 651,-4 3 0,-10-3 0,-8 5 0</inkml:trace>
  <inkml:trace contextRef="#ctx0" brushRef="#br0" timeOffset="1030">1059 486 7970,'15'6'-169,"0"2"1,-2 7 769,-3 0 1,-2-1-181,-3 1 1,-4 2-418,4 2 0,-3 4-50,-2 6 1,0 1-64,0-1 1,0 1 22,0-1 1,0-6-199,0-4 1,0-2-45,0-3 382,0-5-31,0-3 0,0-7-93,0-4 1,0-5 123,0-10 1,1-3-20,4-6 0,-1 0 28,5-1 0,3 1-16,7-1 1,-1 1 97,7 0 0,-6-1 11,6 1 1,-2-1-110,1 1 0,2 6 286,-6 4 0,0 4 176,-6 5-464,1 4 0,-2 9 37,-3 7 0,1 1-105,-6 14 1,0-1 72,-5 5 0,0 6-155,0-1 1,0 0 5,0-4 0,0-3 73,0-2 1,0 1-143,0-6 0,-1-1 90,-4-4 0,3-5-696,-3 0-28,3-7-306,2 3 1108,0-6 0,0 0 0,0 0 0</inkml:trace>
  <inkml:trace contextRef="#ctx0" brushRef="#br0" timeOffset="1210">1691 589 7654,'5'9'0,"0"1"-387,-2 2 1019,6-6 1,-8 7-177,4-3 0,-3 3-259,-2 2 0,0-1 52,0 1-325,0 0 0,0 0 34,0-1 1,0-4-198,0 0 0,0-5-1080,0 5 687,0-7 632,0 3 0,-7-12 0,-1-2 0</inkml:trace>
  <inkml:trace contextRef="#ctx0" brushRef="#br0" timeOffset="1377">1809 104 7970,'0'-10'1101,"0"0"-661,0 0 1,2 2 385,2 3-505,-2-3-542,5 6-604,-7-4 1,0 7 461,0 4 1,0 3-220,0 7 0,-5 1 252,0 4 1,0-2 329,5 7 0,0-1 0,0 5 0</inkml:trace>
  <inkml:trace contextRef="#ctx0" brushRef="#br0" timeOffset="1763">1927 544 7970,'0'15'-453,"0"0"1155,0 0 1,0-6-198,0 1 0,0 0-219,0 5 1,0 1-183,0 4 0,0-4-178,0 4 1,0-4 16,0-1 1,0-1-253,0 1 1,0-5 107,0 0 1,0-6-23,0 6-192,0-6 179,0 2 1,0-8 158,0-2 0,6-6 31,4-10 0,-2-1 107,2-4 0,1-4 34,9 0 1,-4-1-68,4-4 1,1 3 144,-1 1 0,1 6-101,-2-1 1,-4 8 74,0-3 0,0 10-55,-6 5 1,0 4-114,0 1 0,-1 11 50,2 4 0,-2 11 0,-3 3 0,-3 2-70,3 8 1,-3-6 76,-2 1 0,0-4-244,0-6 1,0 4 61,0-3 0,0-9-262,0-1 71,0-4-608,-7 4 945,5-1 0,-4-5 0,6-3 0</inkml:trace>
  <inkml:trace contextRef="#ctx0" brushRef="#br0" timeOffset="2417">2632 618 7608,'15'8'651,"-5"-1"-314,-1-7 0,-4 0 287,5 0-99,-7 0-270,4 0 1,-2-2-317,0-3 156,0 4-267,-5-13 158,0 6 1,0-2-262,0 1 0,-2 5 129,-3 0 0,2 2-252,-7 2 1,0 0 156,-5 0 1,-1 2 1,-3 2 1,2 5 183,-2 5 0,-3 3-72,3 2 1,-1-2 131,5 2 0,2 2-69,4-1 1,-3 4 323,7-4-31,0 0 1,5-6 415,0 1-271,0-7-111,0-1 1,7-9-137,3-3 1,3-3 32,1-7 0,3 1-201,2-1 0,-2-5 94,2 1 1,-1-6-143,2 6 1,-4-3-19,4 3 1,-4 4 72,-1 0 1,-5 1-43,-1 4-220,-5 3 160,9 1 1,-12 9 70,4 7 0,-3 1 104,-2 14 1,0 1-77,0 8 1,0-1 148,0 6 1,5 7-91,0 8 0,6 5 117,-1 4 1,-2 6-164,2 9 0,-2 1 129,2 9 0,1-8-102,-6 8 0,-6-11-7,-9-4 0,-10-6-85,-4-8 0,-6-15 109,-4-9 1,-4-13-209,-6-12 1,-1-3 24,-4-7 1,-2-7 91,-3-3 1,3-9-37,7-6 1,5-4-9,0-5 0,13 3 340,1-4 0,14 4-282,6 2 0,3-1 213,2 1 0,9 0-108,5-1 0,14-1 6,11-3 1,7 1 55,8-6 1,8 0 185,16-5 1,4 0-254,6 0 0,-42 24 1,1 2 187,46-16 0,-6 9-157,-9 6 0,-11 9 77,-8 5 1,-8 3-218,-12 2 1,-10 0-246,-9 0 0,-9 2-1070,-1 3 1381,-7-4 0,4 12 0,-7-4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37.4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499 689 8171,'15'-14'1690,"-1"-1"-2349,1 0 0,-7 5 721,-3 1 0,-5 0 75,-5 0 0,0 2-67,-9 7 0,1 0-64,-12 0 0,5 2-29,-4 3 0,-1 3 28,-4 6 1,0 1 1,-1 0 1,1 1-30,-1 4 1,1-2-1,0 6 1,4-1-32,1 2 1,1 1 36,-2-7 1,-1 6-104,7-6 1,-1 6 98,5-5 0,2-1 2,3-4 1,2-2 15,3-3 0,4-2 4,-4-3 1,5-4 39,5 4 0,0-1 137,9 0-1,-1-2-21,12 3 1,-1-3-71,6-2 0,-1 0 97,1 0 1,1 5-54,3-1 0,2 1 51,3-5 1,3 5-73,-2 0 1,2 7 16,2-3 0,-1 4-3,-4 2 1,-3 0-7,-7 0 0,-1-1-122,-4 1 0,1 5 108,-10-1 1,1 1-174,-11-6 1,0 6 101,-5 0-153,0-1 1,-7-4-9,-3 0 1,-3-1-2,-1 1 1,-1 0 155,0-1 1,-1 1-4,-4 0 1,2 0-118,-6-1 1,4-1 72,-4-3 1,6 2-329,-2-8 0,2 6 102,-1-5 0,2 5-190,-2-5 1,2 0-36,3-5 1,4 0-549,0 0 1019,7 0 0,-4-13 0,7-4 0</inkml:trace>
  <inkml:trace contextRef="#ctx0" brushRef="#br0" timeOffset="216">778 1116 7806,'10'0'0,"0"0"552,0 0 1,4 0-226,1 0 1,-5 0-97,0 0-149,-7 6-132,10 2 0,-7 7 105,4 0 0,-3-1 7,-7 1 1,1 0-355,4-1 0,-3-4-57,3 0-114,-3 0 51,-2 5-502,0-7 788,0-2 0,-7-25 0,-1-6 0</inkml:trace>
  <inkml:trace contextRef="#ctx0" brushRef="#br0" timeOffset="352">705 719 7806,'0'-15'0,"0"0"0,0 5 207,0 1 1,0-1 350,0-5 0,1 7 16,4 3-378,-3 3 0,6 2-519,-3 0 346,-3 0 0,11 7-556,-4 3 0,0 3 172,0 2 1,0 1 360,0 3 0,11 4 0,-4 7 0</inkml:trace>
  <inkml:trace contextRef="#ctx0" brushRef="#br0" timeOffset="776">1234 1071 7869,'0'9'0,"2"-1"178,2-3 1,-2-2-22,3 7 0,-3-5 17,-2 4 0,4 1-106,1 5 0,0 0 86,-5-1 1,0 1-96,0 0 0,0 4-1,0 1 0,0 0-355,0-6 145,0 1-182,0 0 184,0-1 168,-6-6 1,2-8-24,-5-9 0,4-9 5,-5-2 0,2-8 109,-2-1 1,3 0-104,7-6 1,0-1 219,0 2 0,0 0-33,0 4 0,2 1 16,3 0 0,3-1-62,7 1 1,0 6-32,-1 3 1,3 9-69,2 1 0,-2 7-122,2-2 0,-1 7 47,2 7 0,-4 1 47,4 10 1,-4 3-173,-1 1 1,-1 4-33,1 1 0,-2 1-33,-3-1 1,1-4-8,-6-1 1,5-4-555,-5 4 421,0-6 1,-5 3-507,0-6 198,0-7 665,0-1 0,0-7 0</inkml:trace>
  <inkml:trace contextRef="#ctx0" brushRef="#br0" timeOffset="1308">1748 910 7869,'9'0'877,"4"0"-336,-12 0-415,12 0 31,-11 0-247,4 0 15,-6 0 154,0 0-187,-6 6 0,3-2 97,-7 5-184,0 1 1,-3 5 29,3 0 0,2-2 72,3-4 92,3 4 1,-6-4-110,3 5 555,4-5-171,-6 4-26,7-12-219,0 6 0,0-9-57,0-3 0,5-3 55,0-7 0,0-4-9,-5-1 1,2-1-110,2 1 1,-2 2 72,3-6 0,-3 6 55,-2-2 1,0 4-81,0 1 371,0 1-281,0-1 0,0 5-70,0 0 109,0 7 1,1 13-14,4 9 1,-2 11-46,7-6 0,-2 6-15,2 4 1,3-1 2,-3 6 0,5 2 15,4 8 0,-2 3 8,2 7 0,3 1-70,-3 4 0,1-5 102,-6-1 0,1 0-6,0-9 1,-5 0-69,-1-5 1,-5-7-1,1-2 1,-9-11-67,-1-4 1,-6-4 69,1-1 0,-8-2 0,-1-3-64,1-6 28,1-2 1,-4-2-93,-3 0 0,-3 0 52,3 0 0,-5-2-135,-1-2 0,-1-10-220,-8-5 1,6-7 152,-1 1 0,3-4-325,2-5 1,1-4-4,3-6 605,4 0 0,0 0 0,-2 0 0</inkml:trace>
  <inkml:trace contextRef="#ctx0" brushRef="#br0" timeOffset="1580">1807 87 7861,'15'-15'250,"-2"0"-167,-3 1 1185,3-1-607,-5 0-998,0 7 0,-1 3 222,-7 10 1,0 5 50,0 9 0,0 4 168,0 7 0,0 6 7,0 3 0,0 8-93,0 2 0,1 7 22,4-2 1,-2 4-113,7 6 1,-2 3-29,2 6 0,3-6-176,-3-3 1,-2-5 95,2-5 1,-2-5-196,2-10 1,-3-10 50,-7-9 0,1-5-111,4-5 435,-3-4 0,4-6 0,-6 0 0</inkml:trace>
  <inkml:trace contextRef="#ctx0" brushRef="#br0" timeOffset="1977">2204 910 7861,'7'8'554,"1"-2"-222,6-6-27,-5 0-314,4 0 1,-10 0-35,7 0 350,-7 0-271,10 0 1,-5 0 170,7 0 0,-5-1-98,0-4 1,-2 2 145,1-7 0,5 0-93,-5-5 1,4 1-148,2-1 0,-2 0 41,-3 1 1,1-6-124,-6 0 0,5 1-33,-5 4 0,0 0 87,-5 1-280,0-1 30,0 0-274,-7 7 0,-6 2 209,-6 6 0,-1 6 71,5 4 1,-4 5 154,-1 4 0,1-1 111,4 7 0,0-2 78,1 1 0,4 2-72,0-6 0,7 4 262,-2-4 0,3 4-101,2-4 1,2 0 80,3-6 0,4 1 17,11 0 1,-2-2 56,7-3 1,1-4-149,8-6 1,-1 0-216,6 0 0,0-6-456,5-4 1,0-5 249,0-5 1,4 2-1193,-4-6 1430,3 6 0,-9-10 0,6 5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25.8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280 906 7373,'0'-15'-1197,"0"0"799,0 1 2883,0 6-742,0-6-937,0 13-337,-6-6-307,4 7 0,-6 4-97,3 5 1,2 3-100,-7 12 1,5 7 91,-5 9 1,7 4-123,-2 5 1,3 3 92,2 7 0,0 1-352,0 4 0,0-2 48,0 6 1,7 3-17,3 7 1,3-9 58,2-1 0,-1-7-170,1-7 0,-7-12-578,-3-13 650,-3-12 0,-4-20 330,-3-17 0,-10-9 0,-7-16 0</inkml:trace>
  <inkml:trace contextRef="#ctx0" brushRef="#br0" timeOffset="273">45 729 8354,'2'-24'0,"1"-1"0,4 1 0,1-1 1022,3 1 0,2 6-492,2-2 0,-5 9-372,-1 1 0,3 7-218,7-2 0,-1 5-230,7 5 1,-1 5 283,6 9 0,-1-1-78,1 7 1,-1 1 107,0 8 1,1 2-271,-1 3 1,1 4 3,-1-4 0,-1 7 70,-4-2 0,-7 1 148,-8-10 0,-5-1 57,1-5 1,-10-4-36,-5-1 1,-5-10-2,-4 0 1,-6-4-100,-9 0 1,-4-4 86,-6-6 1,2 0-144,2 0 1,-2 0-48,3 0 0,3 0-199,2 0 1,3 0-188,1 0 0,6-6 591,-1-4 0,7-3 0,-3-2 0</inkml:trace>
  <inkml:trace contextRef="#ctx0" brushRef="#br0" timeOffset="849">736 832 7864,'16'-6'193,"4"-4"1,-9-3 335,4-2 1,-5 5-222,0 1 0,1-1-106,-6-5 1,0 0-159,-5 1 0,0 4 122,0 0 1,-7 5-224,-3-5 1,-3 7 74,-1-2 0,-3 4-222,-2 1 1,2 6 14,-2 4 0,-2 5-156,1 4 0,0-1 138,6 7 1,-1-1 33,0 6 0,2-6 14,3 1 0,-1-6 31,6 6 0,0-2 182,5 1 0,0 2-96,0-6 1,2-2 176,3-8 1,3 1 24,7-6 0,-1 0 10,1-5 1,0-2-123,-1-3 1,6-3-15,0-7 1,-2-4-116,-9-1 0,4-1 117,-3 1 0,2 2-88,-3-6 1,0 6 63,-4-2 0,-4 9 114,4 1 1,2 5-67,-2-5-59,-1 7 68,-4-3 0,2 12 8,3 4 1,-2 8-5,7 1 1,-5 6-23,5-5 0,-2 6-46,2-2 1,3 4 28,-3 1 0,1-4-65,-1-1 1,3-1 43,-3 2 0,-4-4 14,-1-6 70,3-7-23,-6 5-24,4-11 1,-6-2-20,0-10 1,-1-3 60,-4-2 0,3-5-53,-3 1 1,4-7 196,1 1 0,1-3-6,4-1 1,3 0-90,7-1 0,1 1-133,4-1 1,1 1-165,4 0 0,1 1 73,-6 3 1,-1 4 137,-4 6 0,0 2-429,-1 4 59,1 2-933,0 7 1248,-1 0 0,1 7 0,0 1 0</inkml:trace>
  <inkml:trace contextRef="#ctx0" brushRef="#br0" timeOffset="1367">1574 950 8003,'21'0'-138,"-5"0"-70,4 0 0,-4-7 538,-1-2 1,-5 0 212,0 0-283,-1-1 0,4-5-95,-3 0 1,-3 1 196,-7-1 0,0 0-106,0 1 1,0 4-40,0 0 1,-2 2-91,-3-2 0,-3-1-140,-7 6 1,1 0-289,-1 5 1,-5-5 191,1 0 1,-7 2-266,1 8 1,-3-2 104,-1 7 1,0 4-62,-1 6 1,1 0 163,-1-6 1,3 6 65,2-1 1,-1 8 99,6-3 0,2-3-109,9-1 0,-3-4 203,7-1 1,0 0-74,5-1 114,0 1 1,7-7-84,3-3 0,4-3 79,6-2 1,-4 0-50,4 0 0,1-7 9,-1-3 0,4-1-36,-4 1 1,1-3 10,-1 3 1,-4-3 2,4-1 1,-4 4-18,-1 0 0,-1 2 10,1-2 1,-7 2 59,-3 3-435,3 3 149,-6-4 0,4 7-53,-6 4 1,0 3 116,0 7 0,0 0 50,0 0 1,0-1-100,0 1 1,5 0 58,0-1 0,0 1-418,-5 0 186,7-1 322,1 1 0,7 0 0,-1 0 0</inkml:trace>
  <inkml:trace contextRef="#ctx0" brushRef="#br0" timeOffset="2114">1750 744 8088,'8'0'755,"-1"0"-756,-7 0 0,0 2 37,0 3 1,0 3 9,0 7 0,0 6 22,0 3-56,6 4 1,-4 1-67,3 1 1,-3 1-8,-2 3 1,0-8 5,0 4 0,0-11-135,0 1 1,0-4 127,0-1-20,0-7 223,0-1 1,4-9-62,1-3 1,0-3-20,-5-7 0,7-6-47,3-4 0,-2-2 38,2-3 0,-1 1 0,6-1 1,1-4 6,4 0 0,-4 0-9,4 4 0,-4 7-28,-1 4 0,-5 2 18,0 3 1,-7 4-9,2 0 1,-2 8-186,2 2 1,-3 7 43,2 8 1,-2 6 29,-2 3 1,0 4 62,0 2 0,-5-3-22,0-2 0,0 1-64,5-6 0,-1-1 5,-4-4 252,3 0 71,-4-1 242,6-6-241,0-1-72,0-7 0,1-7-134,4-2 1,-2 0 67,7 0 0,0-1-97,5-5 1,4 2 91,1 3 0,0-3-146,-6 3 0,1 2 52,0-2 0,-1 7-108,1-2 1,0 4 77,-1 1 1,-4 0-11,0 0 0,0 1 59,5 4 0,-2-2-23,-4 7 1,4-5 234,-3 5 0,-2-7-76,2 2 1,-5 2-5,5-2 0,0-1-40,4-4 0,-4 0 10,0 0 1,0 0 13,5 0 1,-1 0-25,1 0 1,0-6-79,-1-4 0,-4 2 56,0-2 0,-2 0-134,2-4 1,1-1 113,-6 0 1,2 2-183,-2 3 1,-4-3-365,4 4 97,-3-4 1,-2 3 26,0 0 0,-7 7-146,-3-2 0,-3 5 258,-1 5 1,-1 4 233,0 11 1,1-2 33,-1 7 0,0-3-153,1 3 1,4 3 356,0-4 0,2-3-13,-2-1 1,3 1 87,7-1 0,0-1-128,0-4 1,0 0-98,0-1 0,7 0-285,3-5 1,4 4 74,6-3 1,3-3-1,6-2 1,1-4 95,-1-1 0,7 0-394,3 0 1,4-8-4,1-7 440,0-12 0,7-17 0,1-9 0</inkml:trace>
  <inkml:trace contextRef="#ctx0" brushRef="#br0" timeOffset="2332">2911 24 8150,'7'-15'356,"-5"7"0,4 10-269,-6 12 0,-5 9-317,0 11 0,-6 4 73,1 6 1,4 8 131,1 7 1,-2 7-64,2 7 0,0 2-190,5 4 0,0-4 61,0 3 1,0-4 72,0-6 0,2-9-44,3-10 1,-2-11-52,7-9-200,-7 0 439,10-12 0,-5-3 0,7-7 0</inkml:trace>
  <inkml:trace contextRef="#ctx0" brushRef="#br0" timeOffset="2549">3029 538 8058,'8'0'1588,"5"0"-917,-11-6-410,4 4 1,-12-9-236,-4 6 1,-10 0-64,-4 5 1,-4 0-172,-1 0 0,-2 2-32,-4 2 0,4 3 173,-3 3 0,-2 3-389,2-3 0,-5 3 94,4 1 1,1 1-305,5 0 1,1 0 286,3-1 0,-1-1 379,7-3 0,-1 3 0,5-5 0</inkml:trace>
  <inkml:trace contextRef="#ctx0" brushRef="#br0" timeOffset="3198">3132 832 8019,'23'0'232,"-4"0"0,-2 0 57,-3 0 0,3 0-43,2 0 1,-2-5-119,2 1 1,-7-3 4,-3 2 0,1-1-4,5-4 0,-5-3 115,0 3-116,-7-3 1,5-2-161,-3 0 0,-3 1 90,2-1 1,-2 5-104,-2 0 1,-2 2 100,-2-2-452,-5-3 0,-5 7 39,-1-4 0,-5 4-116,1 6 0,-6 0 156,6 0 1,-7 1 92,1 4 0,2 3 148,-1 7 1,1 6-63,-2 4 1,4-2 191,6 1 1,2 2-35,4 8 0,0-3 32,4 4 1,4-6 19,-4-4 1,8 2 130,2-2 1,7-4 13,-3-1 0,4-9 140,2-1 1,0-7-106,-1 2 1,1-3-117,0-2 1,0-5-36,-1 0 0,1-6-22,0 1 0,4-5-12,1-5 0,6 4-11,-1-3 1,-3-3-46,3 3 1,-2-1-11,1 5 0,-1 2-84,-3 4 0,-4-3 47,4 7 0,-9 0 63,-1 5 0,-2 4-194,2 5 1,1 3 102,-6 12 1,2 2 36,-2 9 1,-4-4 10,4 3 1,-3 2-11,-2-2 1,0 1-19,0-6 0,0-6-2,0-4 0,0-2-52,0-3 59,-7-5 155,-1-3 0,-7-12-87,1-4 1,-1-3 120,0-2 0,2-6-26,3-4 0,-3-2-39,4-3 1,0 4-51,0-3 0,5 3 9,-1-9 0,5-1 154,5 2 0,10-5-78,9 5 1,6-7 342,4 1 1,4 3-171,6-2 0,5 6-50,0-1 1,1 8-163,-1 1 1,-3 7-220,3-1 1,-3 4 110,-2 5 1,0 4-194,0 6 1,-8 0-1419,-6 0 1638,-1 0 0,-6 0 0,6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46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118 207 8067,'0'-15'-239,"0"0"0,0 1 0,0-1 0,0 0 0,0 1 830,0-1 68,-6 0 0,4 0 488,-3 1-780,3-1 1,-3 5 50,1 0 1,-1 6 164,5-6-352,-7 7 186,5-4-646,-4 7 1,4 7 223,-3 2 0,4 6-166,-4 5 0,2 9 16,-2 10 0,3-1-48,-3 1 1,2 7-28,-2 8 1,3 1 129,-3-1 1,-1 8 83,1-3 0,0 9 1,5 1 1,-5 6-109,0-1 1,0 1 87,5-11 1,0-2 120,0-9 0,2 1-17,3-10 0,-3-9 445,3-16 592,3-2-504,0-9-192,0-2 1,3-7-42,-6-4 1,5 2 365,-5-7 1,11 5-280,-1-5 0,5 0-159,-1-4 0,3-1-349,2 0 1,2 2-328,-6 3 1,4-1-465,-4 6 0,-1-6 469,-4 1 1,-5 3-420,0 2 1,-5 4-227,4 1-23,-5 0 254,2 0 558,-6 0 1019,0 0-482,-6 0 52,4 0-92,-4 0 55,6 0 1116,0 0-1044,6 0-52,2 0 0,9 0-41,2 0 0,-3 0-10,4 0 1,3-5-55,1 0 1,4-2 5,2 2 0,1 2-238,3-7 0,-1 6 140,6-6 0,0 5-178,5-5 0,0 7 40,0-2 1,2-2-129,3 2 0,-2 1 40,7 4 1,-8-5-23,-2 0 0,-1 0 10,-9 5 1,0 0-53,-4 0 0,-3 0-38,-2 0 1,-9 0 87,-6 0 1,-5 0-590,5 0 144,-7 0-845,3 0 899,-6 0 1,-1 0-1766,-4 0 1455,3 0 1,-6 0 232,3 0 1,-3 0 562,-7 0 0,-6 0 0,-2-7 0,-6-1 0</inkml:trace>
  <inkml:trace contextRef="#ctx0" brushRef="#br0" timeOffset="783">1265 751 8011,'8'-15'-1993,"5"7"1993,-12 1 0,6 1 0,0 4 440,-6-11 0,7 10 354,-3-7-288,-3 7-320,4-10-80,-6 4 1,0 0-138,0-1 0,-6 5 116,-4-5 0,-3 7-43,-2-2 1,1-2 45,-1 3 0,-1-1-209,-4 5 0,4 0-12,-4 0 0,-1 1-205,1 4 0,-1-2 61,1 7 1,4 2-7,-4 7 1,4-1 29,1 7 1,6-2 130,-1 1 1,7 4 131,-2-4 1,3-2-56,2-3 0,0 2 58,0-1 0,2-5-13,3-5 0,-2-2 95,7 1 0,-1-2 98,6-7 1,0 0 84,-1 0 0,1-2 69,0-3 0,1 2-108,4-7 0,-4-1-116,4-9 1,-4 4 1,-1-4 1,-1 4-102,1 1 0,-5 1 58,0-1-294,-7 0-37,10 1 62,-11 5-650,4-4 292,-6 12 393,0 1 1,5 8 43,0 7 1,2-1 147,-2 1 1,-2 0-72,7-1 0,-6 1 52,6 0 1,-5-2 234,5-3 1,-5 3 41,5-3 375,-1-4-326,6 7-113,0-11-280,0 11 129,-1-12-83,1 6 1,0-5-128,-1 3 0,1-4 61,0 4 0,-1-2-157,1 2 1,0-3 42,0 3 1,-2-2-27,-4 2-70,4-3 68,-4 4 323,-1 1-269,-2-6 435,-6 6 354,0-7 991,0 0 0,0-7-1077,0-3 1,0 1-117,0-6 0,0 4-353,0-9 0,0 2 98,0-2 1,2 2-159,3-6 0,-2 4-244,7-4 0,-2 1-317,2-2 0,1-1-34,-6 7 1,7-6-512,-3 6 1,0-1-759,0 5 1844,1 1 0,5-1 0,0 7 0,-1 1 0</inkml:trace>
  <inkml:trace contextRef="#ctx0" brushRef="#br0" timeOffset="1726">2073 707 8011,'15'0'-649,"-1"0"1,-1-2 1663,-3-3-593,-3 3 1,-7-6-178,0 3 239,0 4-727,0-6 210,0 1-114,0 4-28,0-5 0,-2 7-149,-3 0 0,2 0-39,-7 0 1,0 2 102,-4 3 0,4 3 57,0 7 0,0 0 57,-4-1 0,4 6 91,0-1 1,5 1 54,-5-5 0,7-1-10,-2 1 1,4 0 112,1 0 1,0-1-27,0 1 0,0-5 284,0 0-213,0-7 57,6 10 1,2-12-39,7 4 0,0-8 24,-1-2 0,-4-6-168,0 1 0,0-5 18,4-4 1,-4 2-40,0-2 0,-5-2 50,5 1 1,-7 0 146,2 6 1,-2-1-133,2 0 1,-3 5 327,3 1-239,-4 5-554,-1-9 220,0 12 43,0-6 1,2 14 164,3 2 0,1 6 35,4 5 1,3-2 141,-3 6 1,5 1-151,4 4 1,-1 5 42,7 1 0,-6 6-51,6-2 1,-1 8-97,6 2 1,-1 5 86,0-5 1,-6 2-135,-3-2 0,0-4-10,-6 4 0,3-5-213,-13-4 0,1 0 139,-5-5 1,-1-1 86,-4-5 1,2-6 7,-7-3 0,0-5-18,-5-6 0,1 5 27,-1-5 1,0-2 46,0-2 0,1-4 95,-1-1 0,-5 0-71,1 0 1,-6-6-1,6-4 0,-2-3 159,1-2 0,4-1-102,-4-4 0,4 2 132,1-6 1,7 4-28,3-4 0,-2-1 121,3-4 1,-1 4 2,5 1 1,6-1-116,4-4 1,3 0-164,2-1 1,1-4 118,4 0 1,1-1-94,3 6 1,9 0 84,-4-1 1,2 1-113,-6-1 0,3 6 58,-4-1 1,4 1-6,1-6 1,-6 1-35,-3 0 0,1 4-161,-1 1 187,-1-7-50,-4 6 1,0-9-73,-1 9 1,-1-2-99,-3-3 0,2 7 43,-7 4 0,-1 2-22,-4 3 84,0-1 1,0 0-25,0 1 0,-1 4-18,-4 0 0,-3 5-108,-7-5 0,4 7-40,-4-2 0,4-1 101,-9 1 0,2 0-168,-2 5 0,4 1 60,-4 4 1,-1 3-12,2 7 0,-1 1 127,5 4 1,2-2 77,3 7 1,4-6 170,6 6 0,0-1-202,0 6 0,2-1 296,2 0 0,5 1-119,5-1 0,8-4 199,2-1 1,4-6-67,1 2 1,5-4 0,1-1 1,6-7-177,-2-3 1,3-4-74,2-1 0,-1-6-568,-4-4 0,2-3 351,-7-2 1,0-4 254,-4-1 0,-7 1 0,4 4 0,-4 0 0</inkml:trace>
  <inkml:trace contextRef="#ctx0" brushRef="#br0" timeOffset="2320">1970 1853 8014,'-15'0'436,"7"0"1,-5-5-213,3 0 0,-3 0 303,-1 5 1,-3 0-187,-2 0 0,-6 2-147,-9 3 0,1 5-16,-6 9 1,0 4-18,-5 7 1,-2-1 92,-3 0 0,10 6-73,0-1 1,6 5-2,4-5 1,6 6-30,3-6 0,9 0-3,1-4 0,7-1-33,-2 0 1,5 1 56,5-1 1,-2-4 7,7-1 1,1-6-22,9 2 1,-2 3 132,6 1 1,2-3-87,9-1 0,2-4 138,7-1 0,9 0 6,5-1 1,4-1 60,12-3 0,-2-3-324,11-7 1,-5-7 99,6-3 0,-11-3-182,-4-1 1,-10-1 140,-15 0 1,-8 1-1260,-7-1-388,-6 7-1077,-15 1 235,-1 7-914,-14 0 3257,-1 0 0,-13 7 0,-2 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55.0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662 677 8341,'17'-2'571,"2"-2"1,-2-5-633,2-5 0,-3-1-11,-1 0 0,-5 5 1343,0 1-466,-7 5-366,4-2-346,-7 6 1,-2 0-189,-3 0 0,-5 0 229,-9 0 0,-1 2 151,-9 2 0,-4 0-237,-11 5 0,0 1 86,0 5 1,-5-5-403,0 0 1,0-1 154,5 6 0,-1 5-41,1-1 1,0 1-6,0-5 1,2 4-136,3 1 1,9-1 116,11-4 0,2 0-111,3-1 403,5 1 0,3 0-135,6 0 0,1-6 229,4 1 0,5-5-46,10 5 0,3-5-25,6 5 0,9-1 61,6 6 1,6 5 46,9-1 1,6 6-63,4-6 1,6 9-92,8 2 1,-6-1 270,6 5 1,-7 2-129,-8-2 0,-9 2-190,-10-1 1,-11-4 134,-9 3 0,-13-8-332,-11-1 0,-3-7 33,-2 1 0,-8-2 39,-7-3 1,-8 1 49,-11 0 0,-4 3 279,-6-4 0,-2 4-480,-3-8 1,-3-2 51,-7 2 0,-4-5-434,-1 5 0,2-7 225,8 2 0,3-3-447,7-2 1,5-7 210,0-3 0,13 0 46,1-4 0,14 2 191,6-7 1,3 1-414,2-2 799,7-3 0,14-6 0,10-1 0</inkml:trace>
  <inkml:trace contextRef="#ctx0" brushRef="#br0" timeOffset="796">1089 721 8046,'27'-28'362,"-2"4"0,1-2-68,-6 6 0,-6 1 563,-4 4-377,-7 7-300,4 1-17,-7 7 1,0 7-174,0 3 0,-2 9-19,-3 6 0,4 4 200,-4 5 0,3 6-145,2 9 0,0-2-68,0 7 1,0 0 268,0 4 1,2 8-224,3 2 1,-2-1-113,7 2 0,-2-12 119,2 2 0,1-7-137,-6-3 0,5-1 313,-5-14 0,0-6-155,-5-9 1,1 1 272,4-6-228,-3-2-98,4-12 296,-6 0 317,0 0-107,0-7-137,0 6 0,0-12-274,0 3 1,-5 2 46,1-2 1,-1 0-109,5-5 1,0 1 112,0-1 1,-5-1-218,0-4 1,0 4 24,5-4 1,-5-1-78,0 1 0,0-6 30,5 2 1,0 1 111,0-2 0,0-1-45,0-8 1,0 1-74,0-6 1,0 0 201,0-5 0,0 0-87,0 0 1,0 4 179,0 1 1,2 7-46,3-3 0,-2 6 79,7 4 0,-5-1-190,5 7 1,-2-1 44,1 5-314,5 7 143,-6 2-584,6 6 0,-1 1 323,-3 4 1,3 10 9,-3 9 0,3 4 72,2 1 0,0 3 86,-1 2 1,-1-2-18,-3 8 0,3-3 287,-3 2 0,-2 4 318,2-4 1,-5-1-221,5 1 1,-7-11-274,2 1 1,-3-9 96,-2-1 0,0-2 33,0-3-39,0-6-22,0-1 0,0-9 235,0-3 1,0-3 325,0-6 1,0-3-479,0-2 1,0-4 21,0-7 0,4-1-189,1-3 0,7-4 177,-2-6 1,8 0 221,1 0 1,1 0-78,-6 0 0,1 6-133,0 4 1,-1 5-147,1 4 110,-7 4-584,5 13 1,-11 3 280,3 10 1,1 10-106,-1 9 1,7 5 120,-2 6 1,-2 7 222,2 7 0,-7 2-68,2-2 0,1-2 200,-1 7 1,2-7-258,-2 2 1,-4-8-164,4-2 1,-3-6 132,-2 1 0,1-4 146,4-6 1,-3-7-452,3-8 0,-2 0-273,2 0-410,-3-2 1173,11-7 0,1-7 0,9-1 0</inkml:trace>
  <inkml:trace contextRef="#ctx0" brushRef="#br0" timeOffset="1826">2206 971 8046,'14'-6'586,"1"-4"0,0-8-630,-1-2 1,-5 1-14,-4 4 0,-4 0 625,-1 0 0,-1 2-201,-4 4 1,-4-3-100,-5 7 0,-1 0-160,0 5 0,-6 0-226,-3 0 1,1 2 6,-2 3 1,6 5-53,-6 9 1,6 4 44,-6 7 1,5 1 81,-4 3 1,6 3-192,-2 8 0,6-1 12,4 0 0,-2-2-23,8-3 0,-1-3 163,5-6 1,1-1 158,4 1 0,3-9 160,7-7 1,0 0-97,-1-10 1,1 1 36,0-5 0,4-6-33,1-4 0,1-10-110,-1-4 1,-2-4 45,6-1 0,-4-2 11,4-4 0,-6 3-168,2-7 0,-4 4-260,-1-4 0,-2 11-1,-3-1 177,-4 9 44,-6 6 0,0 20 44,0 14 1,0 6 116,0 3 1,0 7-100,0 3 0,2-1 28,3 1 1,-2-6 42,7 1 0,-2-3-27,2-1 1,3-8-56,-3-2 1,-2-9 6,2-1-114,0-6 1,4 2 117,1-6 0,0-6-263,-1-4 0,1-10 77,0-4 1,0-4-73,-1-2 1,1-5-64,0-5 0,4-9 57,1-5 1,1-4 336,-1-6 0,3-3-153,6-7 1,-1-7 373,-4 2 1,-3-1-172,-6 17 1,-2 1 401,-3 8 0,1 6-176,-6 14 0,0 1 136,-5 14 0,0 4 332,0 5 69,0 7-577,-6-3 1,4 7-131,-3 4 1,-1 3-44,1 7 1,-5 6-60,5 4 0,-2 9-190,3 5 1,0 4 76,-5 1 0,5 1-27,-1 4 1,2-1 111,-2 6 0,4 4-33,-4 6 1,3 2-40,2-3 1,0-2 81,0 2 1,0 3-230,0-3 0,0-5 115,0-9 0,7-10-184,2-5 0,0-14-163,0-6 338,-5-9 1,4 0-23,-3-10 1,-4-5 23,4-9 1,-3-6-204,-2-9 1,1-5 69,4-10 1,-1 1-40,5-5 0,-4-1 109,5-5 1,0-6 230,5-4 1,-1-5-366,1-4 0,0 1 495,-1-6 0,-1 5 79,-3-6 0,2 14 78,-7 1 0,0 14-111,-5 6 0,0 5 74,0 5 0,-2 9 722,-3 11-671,3 2 0,-6 4 294,3 3-370,4 4-56,-6 6 0,7 2-273,0 2 1,0 10-278,0 5 1,0 9 12,0 1 0,0 9 109,0 11 1,0-2 98,0 7 0,-2 0 8,-2 5 0,2 1 79,-3 4 1,-1-2-71,1 7 0,-5-6 249,5 6 0,-5-1-48,5 6 1,0-7-116,5-3 1,0-6 141,0-4 1,7 2-120,3-7 0,3-2 71,1-8 0,6-3-68,0-6 1,-1-7 27,-4-4-63,0-9-6,-1-3 0,-1-9 33,-3-3 1,2-3 13,-7-7 1,6 0-158,-1 1 1,-2-1 77,2 0 1,-2-4-444,2-1 0,-2 1 89,-3 4 0,-4 0-284,4 0 683,3 7 0,-6-11 0,5 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58.0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3087 690 8116,'15'-7'352,"0"-1"-18,0-7 1,-2-4 435,-4-1 1,-2 0-248,-7 6 1,0-3-151,0-2 0,-7 3-366,-2-4 0,-4 5 101,-2 5 0,0-3-68,0 4 1,-4 2-94,-1 2 1,-4 3-129,4 2 0,-8 2 148,-1 3 1,-2 10-202,-8 9 1,0 4 44,-5 1 1,-2 9 56,-3 6 1,5 2-96,0 8 1,6-5 23,9 5 0,1-1 98,3 6 1,6-2 126,9-3 1,3-3 186,7-7 1,9-2-76,5-2 0,3-6 161,7-10 0,2 3 96,9-8 0,-3-1-102,7-8 1,7 1 72,8-6 0,5 0 1,5-5 0,9-1 62,10-4 1,4-5-455,1-10 1,5-1 154,0-3 0,-44 8 1,-1 1-128,40-10 0,-10-4-342,-14 9 1,-10 0-622,-5 6 0,-7 4 512,-7 0 1,-8 7-935,-12-2 887,0 3 1,-2 4 498,-3 3 0,-4 3 0,-6 7 0</inkml:trace>
  <inkml:trace contextRef="#ctx0" brushRef="#br0" timeOffset="1248">1603 102 8016,'18'-7'0,"-3"-3"625,-2-3 1,0 0-142,1 3 0,-1-3 112,-3 4-368,3 2 0,-9-1-102,5 3-192,-5 3 1,2-3-115,-6 10 1,-6 4 232,-4 5 1,-8 6 87,-2-1 0,-12 12 185,-3-1 1,-7 9-213,-7 0 1,-8 9-137,-7 1 0,-13 6-220,-1-1 1,31-23 0,-3 2 391,-1 1 0,0 0 1,-4 4-1,0-1-143,3 0 1,1 0-1,4 0 1,1-1-206,-32 23 0,14 2-154,5-12 1,22-4 177,2-10 0,16-8 92,4-12 0,2 0 31,8 0 1,-1-7 338,1-3 1,3-2 321,-3 2 990,4-4-1194,1 6 17,0-7-225,0 0-93,6-7-309,-4 6 0,6-6-274,-3 7-21,-4 0 366,12 0 0,-6-1 27,3-4 0,-2 3 207,-3-3 1,-2-1-102,7 1 1,-5-7-162,5 3 1,-5-5 124,4 0 1,-5-3-142,1-2 0,1 2 145,-1-2 0,5-2 162,-5 1 0,6-4-112,-1 4 1,-2-6 140,2 1 0,0 2-283,4-1 1,-4-1 106,0-4 0,-5 6 146,5 4 1,-7 2 48,2 3-144,-4-1 0,-2 7-24,-4 3-19,-3 3 0,-9 2 25,-2 0 0,1 12 24,-7 2 0,1 9-31,-6-3 1,1 6 13,0-2 1,-2 9-225,-4 1 0,3 7 61,-8-2 0,6-1-90,-5 1 0,6 0 71,-1 5 1,-2 4 50,2-4 0,6 2 27,8-12 1,4 0 67,1-4 0,7-3 502,3-2-258,4-4 236,1-6 0,1-7-182,4-3 0,3-3 269,7-2 1,1 0-89,4 0 1,3 0 124,6 0 0,1 0-210,-1 0 0,5 0-134,1 0 0,5-5-505,0 0 1,-4 0-147,-2 5 1,2 0-411,-2 0 1,0 0 231,-4 0 1,-6 0-411,1 0 1,-7 0-656,1 0 639,-2 6 0,-9 3 328,-3 5 680,-4-6 0,-7 5 0,-2-4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09.0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294 382 7982,'0'-22'194,"0"-6"100,0 3 0,0-3-30,0-1 1,0 5 80,0-1 0,0 7 221,0-1 1,-5 7-155,0 2 1,-6 7-249,1-2 1,-8 10 51,-2 5 1,-6 9-101,2 6 0,1 9 37,-2 5 1,3 15-80,-3 5 1,-1 10 36,6-1 1,2 11-229,9 4 0,2 4 262,7 1 0,2 5-25,3 0 0,4-2-493,11-7 1,3-6 153,6-9 0,6-2-57,-1-13 1,0-2 66,-4-18 0,4-1 132,0-9 1,0 1-317,-4-11 0,-1 3 76,1-12 0,-7 0-98,-4-5 1,2 0 363,-1 0 1,0-7-584,-6-3 1,1-4 641,0-6 1,-1-3 0,1-6 0</inkml:trace>
  <inkml:trace contextRef="#ctx0" brushRef="#br0" timeOffset="462">573 603 8009,'2'-23'515,"3"3"-515,-3 4 1239,4 1-266,-6 7-196,7 2-796,-6 6 189,6 6 1,-7 9 608,0 9-416,0 4 1,0 8-149,0 3 0,0 9-190,0 1 1,0 1 56,0-1 1,5 4 86,0 5 1,1 1 57,-1 0 1,2 0 28,2 0 0,4-4-1734,-3-6 0,-2-3 460,2-17 1,-2 2-806,2-11 631,3-1 219,-5-10 973,7-3 0,0-12 0,-1-3 0</inkml:trace>
  <inkml:trace contextRef="#ctx0" brushRef="#br0" timeOffset="777">1000 1029 8269,'0'-8'981,"0"1"-773,0 7 1,0 2 215,0 3 0,-5 8-266,0 7 1,0 6-47,5-2 0,0 4-138,0 1 1,0 1 106,0-1 0,0-4-272,0-1 1,0-1 101,0 2 1,6 1 12,4-7 0,3-1 34,2-8 0,0 2 1,-1-8 0,1 1 137,0-5 1,0-8 210,-1-7 0,1-6-263,0-8 1,-1-2 14,1-4 1,-7 3-152,-3-7 1,-3 6 111,-2-1 0,0 3-132,0 1 1,-8 2-85,-7 4 1,-1 3-219,-9 6 0,7 7 14,-2 3 0,-2 3-152,-3 2 1,2 2-136,-1 3 0,4 3 687,-4 7 0,6 6 0,-4 2 0</inkml:trace>
  <inkml:trace contextRef="#ctx0" brushRef="#br0" timeOffset="1604">1205 985 7961,'9'-6'720,"2"2"-239,-6-6 1,1 7-432,-1-2 39,-3 4 1,9 2-72,-6 4 0,0 5 95,-5 10 0,5-4-153,0 3 1,0 4 80,-5 2 1,5-2-178,0 1 0,0-6 54,-5 2 0,5 1-99,-1-1 1,3-1-72,-2-4 210,-4 0 396,13-1-329,-13-6 1,11-3 126,-7-10 0,-1-3-85,-4-6 1,5-3 12,0-2 1,0 1-35,-5-7 0,5 7-10,0-1 0,0 2-62,-5 3 0,0 4-358,0 0-16,6 7 199,-4-4 139,11 7 0,-6 2 2,2 3 0,3-2 191,-7 7 0,5-5 44,-6 5 235,8-7-278,-4 10 1,2-12 125,0 4 1,-5-3-19,4-2 0,-4 0-145,5 0 0,-5 0-44,5 0 1,-2-2 66,2-3 0,3 2-204,-3-7 0,-2 6 49,2-6 1,-2 5-138,1-5 0,5 5-63,-5-5 226,4 7 1,2-8 59,0 6 1,-5-5 9,-1 5 1,1-2-49,5 3 1,0 0 3,-1-5 0,-4 4-27,0-5 1,1 5 9,9-5 0,-4 2-6,4-2 1,-4-3-11,-1 3 1,0-3-19,-1-1 0,1 4-60,0 0 0,-2 0 76,-3-5 1,-2 2-281,-3 4 155,-4-4 56,6 4 0,-14 1 33,-3 3 1,-3 4-275,-1 1 0,-6 6 21,0 4 0,-4 8 18,4 2 0,1 6 196,4-2 1,0-1 77,1 2 0,6-3 75,3 3 0,-2 1-50,2-6 0,0-1 55,5-4 1,2 0-10,3-1 1,3-1 227,7-3 1,-1-3-23,1-7 0,5 0-54,-1 0 0,6-2-135,-6-3 1,6-5 16,-6-9 1,3 1-198,-3-7 0,-1 1 106,7-6 0,-7-4-87,1 0 1,-2-2 130,-3 2 0,-1 9-2,-3 1 1,-2 6 66,-3 3-58,-3 7 0,6 1-248,-3 7 1,-2 8 135,7 7 1,0 6 175,5 9 1,-6-1-73,1 1 1,-2-1 165,2 0 1,2-1-124,-8-3 1,6 1-72,-5-7 0,2 1-81,-2-5 0,-4-1-433,4 1-209,-3-7 1,-1 4 710,4-7 0,-3-1 0,4-4 0</inkml:trace>
  <inkml:trace contextRef="#ctx0" brushRef="#br0" timeOffset="2178">3087 279 7970,'0'-14'0,"0"4"1263,0 0-337,0 0-516,6-4 65,-4 6-493,5 1 0,-7 15 88,0 7 1,0 8 83,0 11 1,0 5-47,0 10 0,0-1-187,0 5 0,0-4-48,0 5 0,0 0-103,0 5 0,0-5-404,0 0 1,0-5 293,0 5 0,0-7-354,0 2 1,0-10 303,0-4 1,-2-6 37,-3-5 0,2-4 352,-7-10 0,0-4 0,-4-6 0</inkml:trace>
  <inkml:trace contextRef="#ctx0" brushRef="#br0" timeOffset="2567">2984 838 7970,'10'-15'-94,"0"1"1,-2-1 949,2 0 0,3 5-288,-4 1 0,5 0-135,0 0 1,3-3-211,2 7 1,-1-6-47,7 1 0,-3 2 74,3-2 1,3 2-261,-4-2 0,2-3-70,-1 3 0,1 2-61,-6-2 0,4 2 29,-4-2 1,-1 2-59,-4 3 0,-5 4-622,0-4 315,-1 3-220,0 2 396,-3 0 0,-6 2-33,0 3 240,0 3 0,-2 11 146,-2 1 1,2 1-95,-3-1-1,2-2 57,-2 6 1,3 1 10,-3 4 0,4-4-29,1-1 0,0-6 127,0 2 1,0-4-20,0-1 71,6 0 1,-3-2 91,7-4 1,-5-2 118,5-7 0,-2-2-243,2-3 1,3-3-28,-3-6 0,-2-8-109,2-2 0,-2-4 137,2-1 0,1-2-396,-6-4 0,0 3 136,-5-8 1,-2 8-268,-3-3 1,-3 6 157,-6 5 0,-8 1-398,-2 3 1,-4 5 81,-1 1 0,-1 4-495,1 5 1035,-1 3 0,-5-4 0,-3 6 0</inkml:trace>
  <inkml:trace contextRef="#ctx0" brushRef="#br0" timeOffset="2829">3704 0 7982,'8'0'-59,"1"0"-163,-4 0 549,-4 0-278,6 0 0,-7 2 280,0 3 0,0 9-96,0 11 0,-2 3-136,-3 1 1,2 7-67,-7 3 0,5 5-13,-5 5 1,5 2-184,-4 3 0,4 3 97,-5-3 1,7 1-378,-2-1 0,3-5 174,2-9 1,0 0-288,0-5 1,0-3 318,0-7 0,2-4 239,3-6 0,9-7 0,9-2 0</inkml:trace>
  <inkml:trace contextRef="#ctx0" brushRef="#br0" timeOffset="3297">4013 603 7982,'23'-15'93,"5"0"1,-12 1 168,4-1 0,-9 2 339,-1 3 132,-7-3-109,4 5-371,-7 0 0,0 0-134,0 3 65,0 3 0,-2-6-278,-3 3-112,3 3 0,-11-4-229,4 6 1,0 0 62,0 0 0,4 0 142,-5 0 1,2 1-98,-2 4 1,-3 8 66,3 7 0,2 1 227,-2-1 1,7-2-152,-2 6 0,2-4 231,-2 4 1,3-6 34,-3 2 0,4-4 35,1-1 0,1 0 18,4-1 0,-2 0 130,7-5 1,-3-1-60,7-3 0,-2-3-150,7 3 0,3-5 161,-3-5 0,7 2-63,-1-7 0,3 0-94,1-5 1,0 2 10,1 4 0,-6-3-101,1 7 1,-7-5 0,1 6 0,-2-1-211,-3 5 1,-4 0-303,0 0 243,-7 6 147,4 2-70,-7 7 274,0 0 0,-2-2 39,-3-3 0,2-4 462,-7-6-212,7 0-27,-10 0 0,11-1-255,-3-4 1,4-4 49,1-5 0,0-1-203,0 0 1,1-1 85,4-4 1,3-1-531,7-3 0,0-4 45,0 3 0,1-2-163,3-3 1,-2 3 269,2 2 1,3 4 385,-3 6 0,7 7 0,-3 1 0</inkml:trace>
  <inkml:trace contextRef="#ctx0" brushRef="#br0" timeOffset="4323">4704 441 8171,'0'-8'2185,"0"0"-1595,0 3-482,0 3 227,0-4-1409,0 6 614,0 0 188,-7 0 0,1 6 46,-4 4 1,-3 3-58,3 2 0,-1 0 48,1-1 0,-2 6 100,8-1 1,-6 1 183,5-5 1,0-1-67,5 1 0,0 0 73,0 0 0,0-6-14,0 1 0,0-5 168,0 5 0,6-7 28,4 2 0,3-3-76,2-2 0,0-5-150,-1 0 0,6-11 1,1 1-1,0-2-40,1 1 0,-3-3-10,-4-1 1,0 0 21,-1 6 0,-4 4-614,0 0 428,-7 7 1,5-4-453,-3 7 401,-3 0 1,4 2 253,-6 3 0,0 3-107,0 7 0,0-1 192,0 1 1,0-5-33,0 0 186,0-1-153,0 6-14,0-7 0,2-1 189,3-7-189,-3 0 0,11-2-83,-3-3 1,-2-1 41,1-4 1,6-8 104,5 3 0,-1-4-27,-4-1 0,1 4 149,4-4 1,-4 4-123,4 1 0,-4 0-89,-1 1 1,-5 4-59,0 0 109,-1 7 1,1-4-514,0 7 307,-7 7 0,4 1-25,-7 7 1,0-5-33,0-1 86,6 1 80,-4 5 157,4 0 1,-6-6 50,0 1-89,7-7 50,1 4 1,7-7-57,0 0 1,-1 0 75,1 0 1,1 0-45,4 0 1,-4-5-75,4 0 1,1-6-42,-1 1 1,-1-3-3,-4-2 1,5 0-64,-1 1 1,1-6 97,-6 1 0,0-3-81,-5 3 1,3 2 53,-7-2 0,0 2-327,-5 3 187,0-1 7,0 0-128,0 1-62,0 6 0,-2 1 78,-3 7 1,2 0-153,-7 0 0,5 7 201,-5 2 1,2-1 11,-2 2 0,-3 2 142,3 7 1,2-2-121,-2 2 0,6-1 179,-6 2 1,7-4 25,-2 4 0,-2-4 206,2-1-257,0 6 0,5-5 111,0 4 0,2-4 43,3-1 0,3-2-55,7-3 0,1-2 62,4-3 0,2-3-68,8 2 1,6-4 110,3-4 0,3-6-102,3-10 0,0 2-33,4-6 1,-3-1-237,3-4 0,-10-1 83,-5 1 0,-2 0-62,-3-1 0,-8 2-62,-6 4 19,-7 3 1,-11 11-29,-7 0 0,-1 7-192,-14-2 0,1 3 126,-6 2 0,-6 2 140,-3 3 0,3-2-38,2 7 1,4 0 11,6 4 0,-2 1 202,6 0 0,2-1-102,8 1 0,4 2 349,6 2 0,0-1-140,0 7 0,8-3 124,7 3 0,1-4 14,9-6 0,-6 1 11,6 4 0,-1-9-213,6 4 0,-6-10 70,1 0 1,-1-4-346,5-1 1,-4 0 97,-1 0 0,-1-1-658,2-4 0,3-3 729,-4-7 0,4 0 0,1 1 0</inkml:trace>
  <inkml:trace contextRef="#ctx0" brushRef="#br0" timeOffset="4506">6394 515 8163,'7'14'0,"1"1"0,0 1 270,-3 4 1,-3-2 443,-2 6 1,-2 1-685,-3 4 0,-3 7-781,-7 3 1,-1 4-310,-4 1 1060,4 0 0,-12 7 0,5 1 0</inkml:trace>
  <inkml:trace contextRef="#ctx0" brushRef="#br0" timeOffset="7153">1764 2499 7874,'0'-8'2082,"0"-5"-2021,0 11 36,0-11 96,-7 11 1,4-4-337,-7 6 0,1 6 98,-6 4 1,-5 3 15,1 2 1,-6 6-31,6 4 1,-6 1-124,6-2 1,-6 4 144,5-3 0,1-4-34,4-2 0,0-2-109,1-2 75,6-1 189,1-6 1,10-1-142,7-7 0,6 0 125,14 0 1,1 0-33,3 0 0,5 0 133,10 0 0,-3 0-90,3 0 0,-5 0 10,-5 0 0,-3 2-86,-6 2 0,-4 5 40,-7 5 0,-1-4 4,-13 0 1,0 0 9,-5 4 1,-3 1-16,-7 0 0,-1 0-122,-14-1 1,1 4-175,-6-3 1,6 6-179,-1-11 0,7 5 177,-1-10 1,-3 1-26,3-1 0,4-3 32,5 2 1,7-4-235,-2-4 0,4-5 482,1-5 0,11-6 0,4 1 0,14-8 0,1 3 0,9-4 0,0-1 0,3-1 7,2 1 0,1 0 126,-1-1 1,-5 1 617,0-1 1,-8 9-332,-2 6 1,-6 7-84,-8 8 1,-2 2-49,-3 3 0,1 3-214,-6 7 0,0 7 118,-5 8 1,0-1-181,0 6 1,-5-3 1,0 3 0,-6-4-134,1 3 1,2-3-271,-2-2 0,5-6 182,-5-3 1,7-4-239,-2-1 147,-3-7 128,6-1 1,-4-9 67,6-3 1,0-10-9,0-9 0,0-4 49,0-1 1,0-6 96,0 1 1,6-7 204,4 2 1,3 1-66,2-1 0,1 2-14,4-3 0,-4 5-19,4 5 0,-4 12 131,-1 3 0,0 11-95,-1-1 0,1 10-156,0 4 1,-2 11-4,-3 4 0,1 6-131,-6 4 0,5-3 80,-5 3 0,0-2-14,-5-3 1,0-1-307,0-4 1,0-3 128,0-6 0,0-5-309,0 0 399,0-7 1,1 2 54,4-10 1,-2-3-33,7-7 0,5-6-2,4-4 0,12-2 214,-1-3 1,3 6-54,-4-1 0,0 1 406,1-6 1,-1-2-180,1 2 0,-8-1 17,-2 12 1,-4 4 14,-1 5-104,-7 7-163,-1-4 1,-7 14-258,0 3 1,0 3 39,0 1 1,0 1 126,0 0 0,-5 0-61,0-1 0,0 1 63,5 0 1,0-6 51,0 1 0,0-5-74,0 5 206,0-7 0,2 9 195,3-7-298,3-1 0,6-4 159,1 0 1,-5-4-84,0-1 1,-5-7-70,4 2 0,-4 2 37,5-2 0,-7 1-180,2-6 0,-3 5-81,-2 0-241,0 1 310,-7-6 0,-1 7-59,-6 3 1,-1 3 16,0 2 1,0 2-34,1 3 1,4 3 184,0 7 0,0-1-50,-4 1 1,4 0 90,0-1 0,7 3-65,-2 2 1,3-2 105,2 2 1,0-2-83,0-3 0,7-1 9,3-3 1,4 2-75,6-8 0,-2 1 49,6-5 0,-4 0 31,4 0 0,-1-1-28,2-4 1,3-3-9,-4-7 0,-1-1 80,1-4 0,-6-1 144,2-4 1,-4 2-137,-1 4 1,-5 2-24,0-2 0,-7 3-19,2 1-7,-4 7 0,-1 0-220,0 3 133,0 3-306,0-5 187,0 7 0,-1 2-13,-4 3 146,3-3 146,-4 4 127,6 1-177,0-6 203,0 6-114,0-7 229,0 0 0,1-5-650,4 0 213,-3 0-293,4 5 188,-6 0 7,0-6 173,0 4 39,0-5-35,0 7 322,7 0-166,-5 0-109,4 0-93,-6 0-60,0 0 57,7 0 1,-6 2-14,4 3 7,-3-3 41,-2 11-7,6-5 0,-4 2 45,3-1 0,1-4-32,-1 5 0,2-7 222,-2 2-167,-4 3 1,11-4 245,-7 6-159,6-7 1,-3 3 172,7-6 1,-2-6 14,-3-4 0,3-5-63,-3-4 1,8-4-96,1-7 0,1-2 21,-5-7 1,1-7-164,4-13 1,-4-6 41,3-4 0,-2-3-49,-3-1 1,-4-1 33,0 1 1,-7 7-119,2 8 1,-10 12 36,-4 12 0,0 4 32,0 6 0,-1 4-151,-5 10 184,0 4 0,1 7-421,-1 4 1,0 3 88,1 7 0,-1 2-65,0 2 0,0 11 217,1 9 1,-1 5 43,0 5 1,6 3 154,-1 7 0,7 6-139,-2 4 0,3-4 98,2-1 0,2-4-69,3-1 1,3-2 102,6-3 1,6-10-123,0-9 0,6-6-12,-2-5 1,4-4 96,1-10 0,1-4-76,-1-6 0,7-3 138,3-7 0,-1-6-73,1-13 1,-1-2 141,1-4 0,2-2-40,-7-7 1,0-4 138,-4-6 0,-6 4-38,1-14 1,-6 5-109,6-9 1,-7-6-52,1-4 1,-9 1-95,-5 8 0,-3 11 16,-2 9 0,-7 9 81,-3 6 1,-3 14-249,-1 6 201,-1 9 0,0-2-224,0 7 0,1 12 66,-1 2 1,2 11 110,3-1 0,-6 9-43,6 1 0,-6 9-105,6 1 1,-2 0 296,3 5 1,-3 3-102,7 2 0,-4-3 38,4-2 1,0 3-97,5 2 1,0-3 36,0-2 0,6-5-14,4-5 0,3-3-116,2-7 0,6-1 129,4-3 1,7-11-17,3-9 1,5-3 48,0-2 0,2-7-62,2-3 0,0-9 69,0-6 1,-4-2-56,-1-3 1,-7-6 255,3-3 0,-6 1 7,-4-1 1,-4 7-117,-6-3 0,-2 6 11,-4 4-81,-2 4 0,-14 13-295,-2 3 1,-4 5 99,-2 5 0,-5 8-5,1 7 0,-6 11 45,6-2 1,-6 5 87,5 1 1,2-4 11,9 3 1,-3-3-11,7-2 0,-4 1 83,4-1 0,0-6-58,5-3 1,1-4 168,4-1 1,-1-7-83,5-3 1,1-4 132,5-1 0,4-3-27,1-7 0,6-1-103,-1-14 0,2-1-120,3-8 1,4 1 116,0-6 1,1 0 75,-6-5 0,1 1-75,-1 4 0,-1 3 301,-4 7-312,-3 6 0,-11 8-249,0 10 1,-7 5 35,2 5 1,-2 5 29,2 10 0,-1 3 154,5 6 1,-4-3-39,5 3 1,-2-7 81,2 7 1,3-3-114,-3 4 1,3-6-170,2 1 0,-1-2 63,1 1 0,1 2-799,4-6 930,-4-1 0,12 3 0,-5 0 0</inkml:trace>
  <inkml:trace contextRef="#ctx0" brushRef="#br0" timeOffset="7953">3028 3837 9071,'-5'-15'0,"-1"0"1010,-2 1-789,4 5-1,-2-4-161,6 12 594,0-6-404,0 7 0,5 3-388,0 7 1,6 2 45,-1 12 1,3 1 45,2 4 1,-1 2-14,1 3 1,0-3 77,-1 4 1,1 1-211,0-2 1,-5 0 51,-1-4 0,-4-6-25,5 1 1,-7-7-193,2 1 131,-3-9 192,-2-3 0,0-9 182,0-3 0,0-10-199,0-9 0,0-9-27,0-1 1,6-7 343,4 2 1,3-4-87,2-1 0,1-5 40,4 0 1,-2 0-46,6 5 0,-6 8-80,2 7 0,-9 8-75,-1 11 0,-5 3-145,5 7 0,-5 7-254,4 3 0,-4 11 196,5 8 0,-5 6 14,5 4 1,-7-2 71,2-2 0,-3-4 13,-2 3 0,0-10-27,0-4 1,0-4-288,0-1 313,0-7 75,0-1 1,0-9 49,0-3 1,0-5 85,0-9 1,1-4-258,4-6 1,2-1 80,3 1 1,8-7 206,-4-3 1,4 3-33,-3 1 1,0 4 209,-1 2 1,-1 1 137,-3 4-378,3 9 1,-10 8-272,7 7 1,-5 7 124,5 3 0,-5 9 4,5 6 1,-5 3 69,4 1 1,0 0-143,0 1 0,4-1-67,-3 1 1,-2-6-127,2 1 1,-5-7 40,5 1 1,-5-4-125,5-5 0,-6 1-31,6-6 0,0 0-110,5-5 536,6 0 0,2-13 0,6-3 0</inkml:trace>
  <inkml:trace contextRef="#ctx0" brushRef="#br0" timeOffset="8590">4013 3484 10388,'-15'2'218,"1"2"1,-1 5-180,0 5 0,-4 3-36,-1 2 1,-1 4-66,1 6 1,4 1-181,-4-1 0,9 6 56,1-1 1,5 0-132,-5-4 1,7-3 0,-2-2 0,5-4 67,5-6 1,-2-7 378,7-3-181,0-4 0,5-2 214,-1-4 1,1-5-22,0-9 0,-1 1 0,1-7 0,0 1-94,-1-6 0,-4 2 129,0 4 0,-2-2-145,2 6 40,3 1 0,-10 4-362,7 0 198,-7 7 0,9 3-41,-7 10 1,6 3 62,-1 7 1,-2 4 31,2 1 1,-2 5 17,2-6 1,3 2 4,-3-1 0,-2-5 7,2-1 0,-7 1 13,2-5 84,3-4 0,-5 1-20,7-7-43,-7 0 1,9-7-18,-7-2 1,5-4-66,-6-2 1,6-5 56,-5 1 1,7-6 0,-3 6 0,3-6 68,-2 5 1,3-4 136,-4 4 1,5 1 4,0 4 0,-4 7-102,0 3 0,-5 3-204,5 2 0,-1 0 114,6 0 1,-5 7-86,0 3 1,-1 8 144,6 1 1,-5 6-21,0-6 0,-2 6-59,2-6 1,-2 6-2,-3-5 0,-4-1-49,4-4 0,-3-5 80,-2-1 8,0-5 17,0 2 624,0-6-430,0 0 1,-2-6-170,-3-4 1,4-5-38,-4-4 1,3-4-77,2-7 1,7 1-241,3 0 1,3-7 156,1-4 0,3 3-454,2-2 0,-2 1 222,2-1 0,-2 5-227,-3 9 1,-1 4 33,-3 6 0,3 2 540,-3 3 0,3 4 0,2 6 0</inkml:trace>
  <inkml:trace contextRef="#ctx0" brushRef="#br0" timeOffset="9157">4777 3410 8401,'8'0'2038,"-1"0"-1405,-7-6-505,0-2 0,-2-5 98,-3 3 1,2-2-263,-7 7 1,1-4-47,-6 4 0,0 0-94,1 5 1,-1 0-218,0 0 1,0 6 221,1 4 0,4 3 6,0 2 1,0 5 41,-4-1 1,5 7 122,5-1 1,2 3 25,2 1 1,0 0 173,0 1 0,5-2-153,0-4 0,6-1-17,-1-4 0,5-2-53,4 2 0,-1-1 53,7 2 0,-1-2-115,6 6 1,-1 1 51,0 4 0,1 2-139,-1 4 0,-1-3 49,-4 8 1,-4-8 38,-10 3 0,-4-6 49,-6-5 1,-1 3-4,-4-8 0,-5 1 104,-10-6 0,2-1-111,-6-3 0,-1 2 22,-4-7 1,0 0 4,-1-5 0,1-2 9,0-3 1,-1-8-71,1-7 1,1-6-152,3 2 0,4-6-68,7-4 1,5-2-314,4-3 1,4-4 476,1 4 0,13-3-36,6-2 0,9-5 393,7 0 0,7 0-143,7 5 1,5 1 163,-5 4 0,3 0 122,-8 9 0,2 9 229,-12 11 1,-6 7-179,-8-2 1,-11 5 64,-4 5 0,-3-2-386,-2 7 1,0 0 102,0 5 1,-2 1-112,-3 4 1,2 1 102,-7 3 1,5 4-264,-4-3 0,1 6-19,-2-2 1,-2 2-117,7-11 0,-4 4-45,4-4 0,-2 4-241,2-4 1,4-6-310,-4-4-546,3-6 1348,2 9 0,-6-25 0,-3 2 0</inkml:trace>
  <inkml:trace contextRef="#ctx0" brushRef="#br0" timeOffset="9323">4910 2940 7863,'-7'-8'982,"5"0"-285,-2 3-338,2 3-33,2-4-280,0 6-722,0 0 582,0 6 0,0-3-566,0 7 0,0 5 354,0 5 0,0 1 306,0-2 0,6 4 0,3 7 0</inkml:trace>
  <inkml:trace contextRef="#ctx0" brushRef="#br0" timeOffset="9671">5277 3337 7863,'5'15'-224,"0"-1"1,1 1 340,-1 0 1,-3 6-78,3 3 1,-4 4 758,-1 2 1,-1-6-259,-4 1 0,3-1-482,-3 5 0,-1-1-182,1-3 1,-5-4-139,5-6 1,-1-2 29,1-3-151,3-4 225,-4-6 0,6-3 76,0-7 1,0-1-123,0-14 1,1-4 73,4-6 0,3-5-21,7 0 0,0 3 144,-1-2 1,6 1 133,0-1 0,4 3-28,-4 6 0,-1 8 213,-4 2 1,0 10-98,-1 5 0,1 5-103,0 5 0,-5 10-33,-1 9 0,0 6 58,0 4 0,-2-3-170,-7 3 1,0 2-48,0-1 0,0-3-125,0-7 1,0 1-12,0-6 97,0-1-1494,0-4 1612,0-7 0,0-1 0,0-7 0</inkml:trace>
  <inkml:trace contextRef="#ctx0" brushRef="#br0" timeOffset="9984">5850 3205 6429,'-14'0'1814,"-6"0"-1471,0 0 0,-4 1-129,4 4 1,-6 5 114,2 10 0,-2-3-198,1 8 0,-1-5 1,6 4 0,1-6-182,4 2 1,5 1 122,0-2 0,7 1-187,-2-5 0,5-5 11,5-1 1,-2-4 102,7 5 0,2-7 44,7 2 0,-2 2 141,2-2 1,-2 0 32,-3-5 0,1 0-89,0 0 0,-2 1-157,-3 4 1,3-3 233,-4 3-86,-2 3 1,-1-5-217,-6 7 1,5-5-795,0 5 463,0-1 127,-11 6 0,-3-2-185,-5-3 1,-1-4 165,0-6 1,1 0 318,-1 0 0,-6-6 0,-2-2 0</inkml:trace>
  <inkml:trace contextRef="#ctx0" brushRef="#br0" timeOffset="10254">5718 2631 8024,'13'10'1558,"-3"0"-2700,3-7 683,-5 4 1,7-7 1350,0 0 1,-1 6-404,1 4 1,0 5 51,-1 4 0,6 6-194,0 9 0,6 5-235,-2 10 0,2 9 5,-1 5 0,1 12-201,-6-1 0,-3 7 286,-7-2 1,-3 4-30,-7-4 0,-2-6-473,-3-4 0,-5 3 148,-9 1 1,-4-3-297,-6-11 0,-2-5-430,-4 0 0,-2-7 429,-7 2 0,-2-5-1079,-3-4 1528,-3-5 0,-6 0 0,-2-1 0,-5-1 0,1-2 0,2-2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46.7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412 337 8254,'27'-20'0,"-2"-1"0,-5-2 0,1 5 788,-2-1-422,1 2 1,-7 3-159,-3-1 0,3 0 60,-3 1 0,-2 4 7,2 0 137,-7 0-380,3-5 1,-6 1 9,0-1 1,0 5-18,0 0 0,-6 6-63,-4-6 1,-5 0-118,-4-5 1,-4 7-100,-6 3 1,-6-1 122,1 1 0,-7 1-111,2 9 1,-4 4 34,-1 5 0,5 9-45,0 6 0,5 7 139,-6 9 1,14 5 80,2 4 0,6 10-39,3 4 0,7 6 102,3 4 0,10-3-114,5 4 0,3-4 96,2-2 0,1-4 87,4 0 0,-4-12-44,3 2 1,-7-10 43,-2 0 0,-5-4-14,4-1 0,-5-4-2,1-1 1,-4-7-101,-1 3 1,0-3-106,0 3 0,0-6-174,0 0 1,-6-1 17,-4-8 1,2-1-779,-2-4 1055,0-7 0,-5 5 0,1-4 0</inkml:trace>
  <inkml:trace contextRef="#ctx0" brushRef="#br0" timeOffset="225">500 1116 8118,'0'-15'794,"0"5"-842,0 1-12,0-1 699,0-5 1,-7 2-211,-2 3 0,-5 4-325,0 6 1,-3 0-223,-2 0 0,-4 0-286,-6 0 1,-2 1 134,-4 4 0,3-1-123,-8 5 1,8-4-218,-3 5 0,4-5 226,2 5 0,4-7-265,1 2 648,6-3 0,-3 4 0,6 2 0</inkml:trace>
  <inkml:trace contextRef="#ctx0" brushRef="#br0" timeOffset="559">1205 337 8246,'25'-29'0,"-1"-1"0,-6 1 0,4 4 0,-8 1 816,-6 6-163,-1 3 351,-7 9-153,0 6-637,0 0 0,-8 8-288,-7 6 0,-6 3 85,-8 7 0,-7 2 202,-4 9 0,-2 2-264,-2 7 1,0 0 79,0 0 1,0 2-45,-1 3 1,8 3-217,3 7 0,9 0-192,5 0 1,6 1 178,4 4 1,3-10 22,7 0 1,9-7 46,5-3 0,3-5 52,7 1 1,1-9-82,4-2 0,0-1 84,1-9 0,-4 6-231,3-5 1,-7-1 111,7-4 1,-3-5-260,4-1 497,-1-5 0,7 9 0,1-5 0</inkml:trace>
  <inkml:trace contextRef="#ctx0" brushRef="#br0" timeOffset="938">1323 969 8256,'0'-15'142,"0"1"200,0-1 1,0 0 574,0 0 0,0 6-368,0-1-448,0 7 1,0-6-513,0 5 197,0 2 54,0-5 0,2 7 71,3 0 1,-2-5 61,7 1 0,-5-3 35,4 2 0,1 4-54,5-4 0,0-2 0,-1 2 0,1-1 19,0 1 0,-1 3-71,1-3 1,1 4 100,4 1 0,-4 0-10,4 0 1,-2 1-26,1 4 1,-1 3 141,7 7 0,-6 5-67,6-1 0,-5 6 149,4-6 0,-1 7-150,1-1 1,-1 3 25,-3 1 1,-2-4-47,6-1 0,-6-1 41,2 1 0,-2-1-231,2-3 0,-4-4 61,3 4 0,-2-5-414,-3-6 0,6 3-17,0-7 1,1 4-188,-1-4 0,-4 0 725,3-5 0,-2-6 0,-3-2 0</inkml:trace>
  <inkml:trace contextRef="#ctx0" brushRef="#br0" timeOffset="1130">2043 837 8946,'-11'0'914,"-4"0"1,2 3-441,-11 7 1,-1 1-188,-4 14 0,-6-1-184,1 6 0,-5 4-209,5 0 1,-1 5-730,6-4 1,6 1 513,3-2 1,6-5-287,4 1 0,3-3 240,7-7 1,0-5-914,0-5 1280,0-7 0,13 3 0,4-6 0</inkml:trace>
  <inkml:trace contextRef="#ctx0" brushRef="#br0" timeOffset="1388">1984 308 8381,'9'-7'0,"7"-1"585,-6-7 0,6 7-89,-6 3 1,3 3-346,2 2 1,6 4 37,3 5 0,6 8-113,4 12 0,-1 9 84,6 6 1,-1 2-171,1 7 0,2 3 78,-7 8 1,5 3-285,-5 6 0,-1 1 105,-8-1 0,-11-6 104,-9-3 1,-3-4-161,-2-1 0,-8-2 76,-7-3 0,-6 2-294,-9-7 0,1-2-126,-1-8 0,1 2-273,0-7 1,6 6 783,3-6 0,2-5 0,2-4 0,1 1 0,4 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50.9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8518,'8'0'1360,"-1"0"-779,-7 0-663,6 0 1,4 0-419,10 0 0,-2 1 215,6 4 1,9-1 284,11 5 0,6 1 0,9 5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51.7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1 147 8209,'8'-14'0,"-3"-1"416,-3 0-249,4 1 660,-4-1 0,4 5-249,-6 0 1,2 7-321,3-2-210,-4 3-207,13-4 1,-1 4 62,6-3 1,7-1 168,-1 1 0,6 0-488,8 5 0,4-5 221,15 0 1,-1 0-435,12 5 0,-7 0 232,2 0 1,-4 0 395,-1 0 0,-7 7 0,-1 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53.6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87 8231,'14'-15'0,"-4"0"460,0 0 0,-7 6 367,2-1-334,-3 7 0,-2-6 190,0 5-829,0 2 1,0-3 188,0 10 1,-2 3 30,-3 7 1,2 1 25,-7 4 0,5 1-229,-5 3 0,5 6-444,-4-1 1,5 1 279,0 4 0,-3-3-348,2-2 0,0 1 223,5-1 0,-5 1-146,0-1 1,0-5-38,5 1 601,0-7 0,-6 10 0,-2-5 0</inkml:trace>
  <inkml:trace contextRef="#ctx0" brushRef="#br0" timeOffset="141">1 351 8597,'1'-8'1994,"4"3"-1608,-3-3 0,11 6-136,-3-3 0,3 4-1026,1 1 1,8-5 430,2 0 1,7 0-1212,8 5 1556,0 0 0,25 0 0,-3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52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1514 8135,'-8'0'-113,"-3"-1"-201,6-4 386,-7-3 572,4-14-364,-13 0 0,0-9 271,-4-4-432,-3-2 0,4-16 5,-10-5 0,3-6-131,-4-5 1,6-2 77,4 2 1,-1 2 94,7-2 1,1 7 31,8-1 0,3 2-62,7 2 0,0 5-47,0 1 0,0 5-3,0-1 1,0 3-106,0 2 0,2 7 90,3 3 0,3 4-169,7 6 0,-1-2 178,1 6 0,5-1-73,-1 1 1,8 4-15,-3-4 0,2 5 19,-1 6 1,1-3-108,-7 7 0,6 0 5,-6 5 0,6 0-171,-5 0 1,-1 2 73,-4 3 0,4 5-82,1 9 0,0-1 229,-6 7 0,-1-1-84,-3 6 0,2-1 359,-7 1 0,4-1-120,-4 0 0,0-1-134,-5-3 0,-6 1 39,-4-7 0,-3 3 93,-2-3 0,-5-3-100,1 4 1,-7-4-37,1-1 0,-3-2 13,-1-3 0,0 3-21,-1-3 1,6 3-209,-1 2 1,9-6 57,1 1 0,7-5 269,8 5 0,2-7-141,3 2 1,9-2 143,11 2 1,-2-3-70,1 3 1,2 1 166,9-1 0,-4 2 29,3-2 1,-3-2-96,-2 7 0,1-1 73,-1 6 1,-1-5-87,-4 0 1,-2 1-143,-8 9 0,-1-4 72,-3 4 1,-3-2-96,-7 1 1,-2-1 38,-3 7 1,-3-2-149,-7 1 1,-6 4 25,-3-4 0,-4-1 107,-2 2 1,1-7-122,0 1 0,-6-2 66,1-3 0,0-4-321,4 0 1,1-2 144,0 2 0,4-4-422,1-6 0,6 0-22,-2 0 706,10 0 0,-3 0 0,5 0 0</inkml:trace>
  <inkml:trace contextRef="#ctx0" brushRef="#br0" timeOffset="355">779 1044 8672,'2'-10'1977,"3"0"-1578,-3 7-354,4-3 226,-6 6-823,0 0 467,0 6 0,0 2-109,0 7 0,0 0 118,0-1 0,0 3-42,0 2 1,-5-2-57,0 2 1,0-2 107,5-3 0,0 1 168,0 0 1,0-5-141,0-1 1002,0-5-360,7 2-364,1-6 1,7-6-215,0-4 0,-2-10-126,-4-4 1,4-4-58,-3-1 1,-3-1-294,-2 1 1,-4-1-169,-1 1 0,-1 0 264,-4-1 1,-8 7-38,-7 4 1,-1 2-39,1 3 1,-3 1 83,-6 3 0,5 3 345,-1 7 0,1 0 0,-6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0.4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1 338 7920,'9'-13'725,"1"3"-222,-6-3 79,9 12 0,-12-4-416,4 10 0,-2 4-30,2 11 1,-3 3-246,3 6 0,3 2 63,2 4 1,-2 2 112,2 7 1,0 0-94,4 1 1,-1-1 85,-3 0 0,3 0-170,-3 0 1,3 0 33,2 0 0,-5-6-78,-1-4 1,0-3 55,0-2 0,3-6-342,-7-3 1,0-4 159,-5-1 0,1-7-781,4-3 1061,-3-3 0,11-2 0,-5 0 0</inkml:trace>
  <inkml:trace contextRef="#ctx0" brushRef="#br0" timeOffset="192">398 720 7778,'9'0'506,"1"0"1,-5-4-63,5-1 1,-5-2 185,5 2 1,-6 4-551,6-4 0,-5-2-537,5 2 1,-5-5-90,5 6 1,-1-8 259,6 2 0,0-3-1055,0-1 1341,6-1 0,2 0 0,6 0 0</inkml:trace>
  <inkml:trace contextRef="#ctx0" brushRef="#br0" timeOffset="584">1059 235 8937,'8'-6'503,"-1"4"-392,-7-4-156,0 6 81,0 0 0,0 8 50,0 7 1,0 1-63,0 8 1,0 1-123,0 4 0,0 6 63,0-1 1,0 7-167,0-2 0,1 2-226,4-2 0,-2-3 189,7-7 0,-6-1-81,0-4 1,3-7-256,-2-7-4,0-7 578,-12-10 0,-7-9 0,-9-13 0</inkml:trace>
  <inkml:trace contextRef="#ctx0" brushRef="#br0" timeOffset="859">956 59 7771,'7'-15'-81,"-4"5"-40,7 1 0,-5 5 355,4 0 1,1-3 381,5 2 1,0 0-497,-1 5 0,3 2 74,2 3 1,2 3-172,4 7 1,3-1 79,-4 1 1,4 5-79,1-1 0,1 7 37,-1-1 1,-4 3-145,-1 1 0,-4 0 204,4 1 0,-6 4 3,2 0 0,-10 1-148,-5-6 0,-4 0 67,-1 1 0,-6-1-101,-4 1 1,-5-7 76,-4-4 0,-4 2-107,-7-1 1,-1 4 17,-3-4 0,3 1-89,-3-1 0,3-2-63,1 6 1,-4-6-246,0 2 1,4 1-43,6-1 0,4-1-52,-4-4 560,6 6 0,-4-4 0,8 4 0</inkml:trace>
  <inkml:trace contextRef="#ctx0" brushRef="#br0" timeOffset="1390">838 1808 8582,'0'-8'24,"0"1"-108,0 7 1,0 2-21,0 3 1,0 3 140,0 7 1,0 6-73,0 4 1,5 2 205,0 3 0,7 6-68,-2 3 0,3 3-19,1 2 0,1 1-122,0-1 1,-1-2-138,1-3 1,-2 2-120,-3-7 0,1-4-52,-6-6-629,7-6 652,-11 4 0,-1-21 323,-9-6 0,-5-19 0,0-7 0</inkml:trace>
  <inkml:trace contextRef="#ctx0" brushRef="#br0" timeOffset="2423">736 1735 7730,'6'-15'0,"2"2"580,7 3 0,-5-1-153,0 6 1,-1-5-31,6 5 0,1-1-332,4 1 0,-2 3 84,6-3 1,3 5-150,7 5 1,-1 5 88,6 9 0,-2-1-131,3 7 1,2-1-30,-3 6 0,-1-1-71,1 1 1,-6-1-72,1 0 1,-3 7 90,-2 3 1,-6 2-26,-3-1 1,-10 0 64,-5-5 0,-7-1 26,-8-5 0,-1-1-16,-14-3 1,-4-4-130,-6-6 1,0-1 70,0 1 0,4-2-119,-3-3 0,3 1 109,1-6 1,-1 5-104,-3-5 0,8 0 107,-3-5 0,9 0-13,0 0 0,4 0 80,1 0-77,7 0 1,2-2 305,6-3 1,8 2-10,7-7 0,1 5-17,8-5 0,1 1-45,4-6 1,6 5 178,-1 0 0,7 1-2,-2-6 1,3 0 103,2 0 0,2-4-292,3-1 1,3-6-4,7 2 1,-5-4 24,0-2 1,-7-4-27,2 0 0,-9 0-155,-6 4 0,-10 6 79,-4-1 1,-5 6 0,-5-6 0,-4 5-117,-6-4 1,-8 6 72,-7-2 1,-1 6 13,-9 4 0,6-2 48,-6 8 1,6-1-105,-6 5 1,6 1 40,-6 4 1,5 5-13,-4 10 0,4-2 30,-4 6 1,1 1 26,-2 4 1,4-1-129,7-4 1,4 4 59,0-4 0,7 3-47,-2-3 1,3 2 58,2-6 1,2 4 113,3-4 0,9 0-65,11-6 0,3-1-32,1-3 0,2-2-44,3-3 0,4-3-66,6 3 0,-5-5 167,0-5 0,-1-3-57,1-7 0,0-1-119,-9-4 0,1 2 89,-12-6 0,1 4 40,-5-5 1,-1 1-62,1-5 0,-5 6 2,0 3 0,-7-1 29,2 1 1,1-6 1,-1 2 0,0 2-2,-5 3 0,0-2-19,0 1 0,0 0 203,0 6 1,0-1 13,0 0 413,0 1 4,0-1-27,0 7-275,0 1-42,-6 7-90,-2 7 1,-2 1-5,0 7 1,2-1-118,-2 1 0,-3 5 52,3-1 1,2 6-84,-2-6 1,2 6 16,-2-6 0,-1 3-54,6-3 0,0-2 85,5 2 0,0-3-11,0-1 0,0 0 37,0 0 1,2-1-21,2 1 1,5-7-32,5-3 0,1-3 35,0-2 1,4-2-191,1-3 1,4 2-8,-4-7 1,1-1-29,-1-9 1,1-1 55,4-4 0,-3-2-158,-2 2 1,-4-3 83,4-1 0,-4 4 82,-1 1 0,-2 1 96,-3-2 1,-2-1-103,-3 7 1,-3-1 180,2 5 1,-2 6 119,-2-1 263,0 7-273,0-4 0,0 9 81,0 3 1,0 8 117,0 6 1,2 7-124,3-1 0,-4 3-76,4 1 1,2 0-5,-2 1 0,4-1-55,-4 1 0,2-3 0,-2-2 1,-2 1-41,7-6-60,-7 6-371,10-10-127,-11-1 1,4-9 1,-11-14 504,0-7 0,-12-6 0,0-8 0</inkml:trace>
  <inkml:trace contextRef="#ctx0" brushRef="#br0" timeOffset="2587">2117 1279 7814,'23'10'-59,"-3"0"1,-4-7-372,-1 2 387,-7 3 1,-1-5-144,-7 7-522,0-7 247,0 4 461,0-1 0,6-4 0,2 4 0</inkml:trace>
  <inkml:trace contextRef="#ctx0" brushRef="#br0" timeOffset="3002">2691 1397 7845,'9'0'194,"1"0"265,-7 0 544,4-7-493,-7 5-306,0-4 1,-7 11-304,-2 0 0,-6 6 63,-5-1 0,4 3-81,-4 2 1,2-1-27,-1 1 1,7 0-54,-2-1 1,2 0 83,-2-5 0,4 4 0,0-3 0,5-2 128,-5 2 86,7-7 0,-4 6 95,7-4 1,2-4-63,3 4 1,3-3-76,7-2 1,4 0 9,1 0 0,6 1-56,-1 4 1,1-2 42,-2 7 1,4-5-16,-3 5 0,-3-2-82,3 2 1,-7 8-120,2-3 0,-4 3-28,-1-4 0,-6 6 114,1-1 0,-7 1-84,2-5 1,-5-1 102,-5 1 0,-3 0-36,-6 0 0,-3-2-72,-2-4 0,1 0 18,-7-5 1,6-2-42,-6 3 1,5-5-396,-4-5 580,-1 3 0,3-17 0,0 3 0</inkml:trace>
  <inkml:trace contextRef="#ctx0" brushRef="#br0" timeOffset="3186">2999 1470 7845,'15'10'0,"0"0"0,-1-5 672,1 4 0,-5-4-399,0 5 0,-5-2-499,4 2 1,-5 5 170,1-1 1,-4 1 40,-1 5 0,0 1-135,0-1 1,0-1 89,0-4 0,0 0-401,0-1 0,-1-4-375,-4 0 835,3-7 0,-18 4 0,4-7 0</inkml:trace>
  <inkml:trace contextRef="#ctx0" brushRef="#br0" timeOffset="3340">2985 941 7845,'14'0'348,"1"0"0,-5 0-301,0 0 1,-6 0-33,6 0 1,-6 2-881,0 2 427,5-2 1,-8 6-481,4-3 918,-3-3 0,-2 11 0,0-5 0</inkml:trace>
  <inkml:trace contextRef="#ctx0" brushRef="#br0" timeOffset="4035">3352 1323 7871,'0'10'91,"0"0"0,0-5 616,0 4-542,0 1 0,0 5-98,0 0 0,-5-1-130,0 1 0,-5 0 65,6-1 0,-3 1-90,2 0 0,3-5 84,-2-1 1,-3-4-115,2 5 22,0-7 176,5 4-109,0-7 0,7 0 19,3 0 0,3-7 2,1-2 0,1-9 26,0-2 0,1-1 70,4 1 1,-2-3-61,6-6 1,-6-1-159,2 1 0,-4 0-19,-1-1 1,-7 1-127,-3-1 0,-4 1 118,-1 0 1,-6 1 23,-4 3 1,-10 4 116,-4 7 1,1-1-93,-1 0 0,-1 7 85,-4 3 0,4 3-91,1 2 1,6 7 114,-2 3 0,4 3-19,1 2 0,2-1 69,3 1 1,4 0-30,6-1 1,0 1 87,0 0 0,0-1 130,0 1-190,6 0 1,2-2 142,7-3 1,1 1-37,4-6 0,-2 5-52,7-5 0,-1 4-17,5-4 0,-2 2 3,2-2 1,-3-2-71,8 7 1,-7-7-135,-3 2 0,-1-3-23,1-2 1,-2 0 53,-8 0 22,1 0 111,0 0-34,-7 0 0,-2-2-54,-6-3 1,0 2 3,0-7 1,0-1-5,0-9 1,0 4 4,0-4 1,0-3 107,0-1 1,2 1-82,3-2 1,3 3 130,7-3 1,0-3-86,-1 4 1,6 4 239,-1 5 0,3 2 8,-3 9 1,-1-1-4,7 5 1,-7 0 0,1 0 0,-1 11-127,2 4 1,-4 4-126,4 1 1,-4-2 114,-1 6 1,-1-1-112,1 2 1,0 1 56,0-7 1,-1 6-101,1-5 0,-5-1-99,0-4 0,-2 0-687,2-1-922,3 1 969,-5-7 743,0-1 0,5-1 0,-5 2 0</inkml:trace>
  <inkml:trace contextRef="#ctx0" brushRef="#br0" timeOffset="4541">2338 2837 8064,'6'8'1889,"-4"5"-1802,3-3 1,1-2-118,-1 2 1,0 2-70,-5 7 0,2-1 114,3 7 0,-4-1-173,4 5 0,2 1-7,-2-1 0,4-3 129,-4 4 1,5-9-121,-5 8 0,5-4 17,-5-1 1,5-2-463,-6-8 237,1 1-42,-5-7 1,0-8 90,0-10 1,-6-9 314,-4-6 0,-10-9 0,-2-4 0</inkml:trace>
  <inkml:trace contextRef="#ctx0" brushRef="#br0" timeOffset="4962">2294 2764 7392,'0'-44'0,"0"1"0,1 2 0,4 4 0,5 1 0,5 3 0,3 4 1475,1 4-1156,7 4 1,-3 6 28,7 1 0,-1 5-126,0 4 0,6 4 25,-1 1 0,5 6-23,-4 4 1,4 3-88,-5 2 1,-1 0 62,-9-1 0,2-4-296,-6 0 1,0 0-5,-6 4 1,-6 1-80,-3 0 1,-3 0-36,-2-1 1,0 1-172,0 0 0,-2-1 110,-3 1 0,-3 5 55,-6-1 0,-1 1 165,0-5 1,-4-2-72,-1-4 0,-1 4-54,1-3 0,4-3 116,-4-2 0,4 1-58,1-1 48,0 0 13,1-5 576,6 0-300,1 0 2,7 0 0,8 0-57,7 0 1,1 0 27,9 0 0,-6 0 1,6 0 0,-2 7-54,1 2 0,2 4-62,-6 2 0,0 0-32,-6-1 1,-1 6-151,-3 0 1,-2 1 41,-3-1 0,-3 1-64,3 3 0,-10-3 33,-5-6 0,-8 5-35,-2-1 1,-6 1 60,2-5 0,-2-1-6,1 1 0,-4 0-51,-1-1 1,1 0-125,-5-5 1,9 3-64,6-7 0,-3 0 88,3-5 1,6-2-611,8-3 838,3-3 0,2-13 0,0-2 0</inkml:trace>
  <inkml:trace contextRef="#ctx0" brushRef="#br0" timeOffset="5311">3205 2778 7732,'15'0'0,"-1"0"0,0-1 616,-5-4 902,4 3-1186,-11-4-710,5 6 280,-7 0 1,-5 1 140,0 4 1,-7-2 45,3 7 0,-5 0-86,0 5 1,1-1-70,3 1 1,-3-5-58,3 0-202,3-1 185,-6 6 117,12 0 0,-6-5 245,7-1-200,0-5-13,7 2 0,1-11 34,7 0 0,4-11 109,1 1 1,-1-4-128,-4-1 0,0 2-12,0-6 0,-2-1-182,-4-4 0,-2 0 60,-7-1 1,0 1-226,0-1 1,-8 6 108,-7-1 1,-1 2-152,-9-1 0,6 3 83,-6 6 0,6 5-38,-6 0 0,7 7 110,-2-2 1,4 5 220,1 5 0,7 3 0,2 7 0,6 0 0</inkml:trace>
  <inkml:trace contextRef="#ctx0" brushRef="#br0" timeOffset="5603">3381 2675 7732,'15'0'0,"0"0"726,0 0-118,-1 0-979,-6 7 67,5-5 86,-11 4 258,5 1-11,-7 1 103,0 7-24,0-1 287,0 1-239,0-7 1,1-1 266,4-7-241,-3 0 1,11-2-73,-3-3 1,-2-3-57,2-7 1,-5 1-126,4-1 0,-1-5 43,2 1 0,2-8 80,-7 3 0,1 1-287,-1-1 0,-3 4 61,3-4 0,-4 4-376,-1-5 0,0 7 49,0-1 1,-1 3-96,-4 1 1,1 5 595,-5 0 0,-1 7 0,2-4 0,1 7 0</inkml:trace>
  <inkml:trace contextRef="#ctx0" brushRef="#br0" timeOffset="5942">3646 2484 7732,'15'0'164,"-1"0"1,-4 0 320,0 0 1,-5 5-526,5 0 0,-5 2 20,4-2 0,0-2-1,0 7 1,3-1 78,-7 6 0,5 0-80,-6 0 1,3-1-148,-2 1 189,-4 0 1,8-1-133,-4 1 56,-4-7 318,6-1-239,-7-7 1,0-2-52,0-3 1,0-5-59,0-9 1,0-2-178,0-4 0,0-3 151,0 4 1,0-4 27,0-1 1,0-1 213,0 1 1,6 1-124,4 4 1,3-3 317,2 8-220,0-1 0,-1 7 8,1 3 0,0 4-58,-1 6 1,1 5-3,0 0 0,-5 6-35,-1-1 0,-4 3-150,5 2 1,-5-1-259,5 1 0,-5 0 151,4-1 1,-5 1-362,1 0 0,3-2 600,2-3 0,3 3 0,1-5 0</inkml:trace>
  <inkml:trace contextRef="#ctx0" brushRef="#br0" timeOffset="7676">4263 2293 7742,'0'-8'648,"0"0"-450,0 3-15,0 3 1,-1-6-209,-4 3 1,2 4 65,-7-4 1,0 3-140,-5 2 0,1 0 13,-1 0 1,0 2-7,0 3 0,1 3 107,-1 7 1,0-1-161,1 1 0,1 0 60,3-1 0,2 1 84,3 0 1,3-1-28,-3 1 1,4 0 4,1 0 141,6-7 1,7-2-9,7-6 0,-1 0 100,-4 0 1,5-1-122,-1-4 0,6-5 122,-6-10 0,6 2-144,-6-6 0,3-2 31,-3-9 1,-2-4-107,2-10 0,2-3 95,-1-7 1,0-6-190,-6-4 1,-4 2 60,0-1 0,-7 12-45,2 2 1,-10 13-37,-5 7 1,2 10 71,-2 4 0,1 10-22,-6 5 0,5 4 46,0 1 1,2 6-18,-2 4 1,-3 8 28,4 2 1,0 6-7,0-2 1,4 10-68,-5 6 0,7-3-94,-2 2 0,3 1-6,2 4 1,0 0 77,0 0 1,0 0-11,0 0 1,2-6 14,3-4 1,3 2 68,6-2 1,1-4-48,0-6 0,4-6-1,1 2 0,5-6 37,-6-4 1,7-3 5,-1-7 0,-2 0 141,1 0 1,-1-2-82,2-3 1,1-3 78,-7-7 0,6-4-72,-6-1 0,6-6 67,-6 1 0,1 3 27,-5-3 1,-7 2 74,-3-1 0,1-4-81,-1 4 1,0 1-24,-5-2 0,-1 7 67,-4-1 1,-4 4-2,-5 5-91,-1-3 1,0 11 40,1-3 1,-6 5-82,0 5 0,1 4-18,4 5 1,0 3-2,1 2 1,1-1-12,3 7 1,-2-6-11,8 6 1,-6-2 81,5 1 1,0 2-39,5-6 0,0 1-52,0-1 0,0-4 48,0 4 1,2-6 114,2-4 1,5 2-40,5-8 1,-4 1-13,0-5 0,1 0-84,9 0 1,-4-1 0,4-4 1,-4-2 140,-1-3 1,5-3-91,-1 4 0,2-9-102,-1-2 1,-4 0 5,4 6 0,-4-1 16,-1 0 1,0 6 8,-1-1 0,-4 5-30,0-5-130,-7 7 1,5-4 36,-3 7 94,-3 7 1,4 3 5,-6 9 1,0-2 85,0 2-85,0-3 1,2-1 112,3 0 0,-3-5 136,3-1 20,-4-5 0,1 2 99,3-6-263,-4 0 0,7 0-115,-3 0 0,-1-1 114,5-4 1,-4-2-128,5-3 0,-2-3 110,2 3 1,3-3-52,-3-1 0,-2-1-25,2 0 1,-2-4-15,2-1 1,3 1 82,-3 4 0,-2 0 14,2 0 1,-5 2 9,4 4-14,-5-4-93,9 11 91,-12-11-278,6 11 0,-7 2 71,0 10 0,0-2 120,0 2 0,2 0 2,2 4 0,-2 1-31,3 0 197,-3 0 0,-2-6-112,0 1 0,0-5 390,0 5 28,0-7-213,0 4-113,0-7-175,6 0 0,-4 0 202,11 0-209,-5 0 0,5-2 102,-3-3-20,3 3 0,-7-6-84,4 3 10,3 4-76,-11-6-251,11 1-115,-11 4 383,4-4 1,-1 7 67,0 4 0,0-2-48,-5 7 1,0-5 118,0 5 1,0 0-38,0 4 0,0 1 62,0 0 0,0-1-222,0 1 94,0 0 1,0 0-233,0-1 214,0-6 26,0 5 0,0-9-82,0 6 499,0-7-162,0 3 166,0-6 1,0-1-123,0-4 1,0 2 6,0-7 0,0-2-130,0-7 0,6 1 11,4-7 0,-2 6-173,2-6 1,2 1 94,7-6 1,-2 1-87,2-1 0,2 3 68,-1 2 1,0 2-43,-6 4 1,-4 4 61,0 0 0,-5 2 0,5 8 0,-7-1-39,2 1 0,-4 3-209,-1-4 1,0 7-53,0 4-107,0-3 212,0 11 1,0-5-92,0 7 1,-4 1 125,-1 4 1,0-4 114,5 4 1,-2 1-54,-3-1 1,4 6 144,-4-2 0,3 2 47,2-1 1,0 7-36,0-2 0,2 4 80,3 0 1,-2 4-39,7 6 0,-5 0 7,4 0 1,-1 2-74,2 3 1,-2-3-92,-3 3 1,-3 1 26,3-1 0,-10 0-156,-5-5 0,-5 1-18,-4-1 0,-6 0-47,-9 0 1,1 0-59,-6 0 0,5-6 61,-5-4 1,1-10 122,-1-4 0,-4 1 27,4-1 0,5-7 6,5-8 0,1-4 20,8-1 1,-3-1 179,9-4 1,-3-8 43,12-7 0,-4-6 197,4 2 0,0-4-102,5-2 0,0 1-52,0 0 1,6-6-176,4 1 0,10-7 19,4 2 0,4-3-118,1-3 1,7 0 126,4-4 1,4 1-50,5-5 1,-2 5-160,7-1 0,-7 3 82,2 2 0,-5 7-275,-4 2 1,-11 16-48,-9 4-1039,-11 10 1,-2-1 1399,-7 6 0,0 6 0,0 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56.9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868 148 8373,'30'-12'0,"-1"-2"0,0-4 0,-1 3 766,-3 0-364,-4 1 1,-5 1 124,4 3 1,-9-2 122,4 8-491,-4-1 0,-1 0 402,0 0-79,-7 0-339,4 5 1,-9 0-205,-3 0 0,-3 0 121,-7 0 0,-11 0-56,-3 0 1,-15 5-131,0 0 0,-10 1 34,0-1 1,-5-3-19,-5 3 0,-1 1 56,-4-1 1,-2 5-49,2-5 0,4 5 50,1-5 0,0 6-82,5-1 0,6-2 120,13 2 1,6-2-40,10 2-305,-4 3 274,18-5-41,-3 0 0,15-1 61,2-7 0,0 0 98,6 0 0,-6 1-102,6 4 0,2-3 238,7 3 1,1-4-11,9-1 1,4 0 118,11 0 1,2 0-106,3 0 0,-2 5-114,7 0 1,-2 0 28,2-5 1,7 5 14,-7 0 1,-1 1-138,-9-1 1,-1-2 73,-4 7 0,0-2-126,-9 2 1,-4 3 61,-11-3 0,-7 3-14,-3 2 0,1-5-6,-1-1 1,0 1 43,-5 5 1,-7-5-159,-2 0 1,-1-1 136,-5 6 0,2 1 60,-11 4 1,-7-2-63,-9 6 0,-4 6 6,-5 4 1,-3 2-84,-7-2 0,0 2-169,1 4 1,-4 2-30,3-3 0,-2 2 132,12-2 0,0 2 120,5-7 0,8 1-12,7-6 1,6-6 91,8-3 0,6 1-60,-1-2 1,6 1 193,0-5 1,2-1-57,2 1 0,0-5 144,0 0 1,2-1 202,2 6 0,3-5-125,3 0 0,8 0-24,-4 4 1,4-4-87,-3 0 1,1-2 199,4 2 0,-2 3-38,7-3 1,-6-4-38,6-1 1,-3 2-167,3-2 1,4-1-140,1-4 0,6 0-435,8 0 1,0 0 267,0 0 1,2 0-503,3 0 0,-4 0 357,4 0 0,-8 0-304,-2 0 0,-4 0-215,4 0 1,-8 0-236,-2 0 1,-1 7 267,-8 3 0,4 8 753,-4 1 0,6 7 0,-3-3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01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662 72 8114,'7'-15'0,"-1"1"599,4-1 29,-3 7 238,-1-5-588,-4 11 0,4-3-170,-6 10 1,0 3 115,0 7 1,0 6-253,0 4 0,-1 2 83,-4 3 1,-2-1 81,-2 1 1,-5 4-32,5 0 0,-9 5-171,-2-4 0,-6 6 61,1-2 0,-7 3 69,-2 2 1,-7-4-66,1-1 0,-7-7 85,-2 3 0,-5-1-242,5-5 0,5-4 68,5-15 0,6 1-92,-1-6 1,9 0 113,6-5 1,7-5 52,3 0 0,5-6 29,-1 1 0,4-3 198,1-2 1,0-4-36,0-1 0,0-1-82,0 1 1,1-1 121,4-4 0,4-1-62,5 7 0,1-6 105,0 6 0,4-6-126,1 5 0,4 1-149,-4 4 0,4 2 72,-4 3 0,6-1-16,-1 6 1,-4 0-303,-1 5 1,-4 2 134,-1 3 1,4 3-110,1 6 1,-1 6 113,-4 0 1,0 6-32,-1-2 1,1 9 1,0 1 1,-2 1 1,-3-6 1,3 0 6,-3 1 1,3-6-90,1 1 0,1-7 43,0 1 1,-1-2-169,1-3 1,0-5-292,0-5 0,-6-2-34,1-2 679,0 0 0,11 0 0,2 0 0</inkml:trace>
  <inkml:trace contextRef="#ctx0" brushRef="#br0" timeOffset="267">839 660 8114,'-8'0'400,"1"0"-400,7 0 1887,0 0-1290,0 7 0,0-4 8,0 7 0,0-1-227,0 6 0,0 1-270,0 4 0,2 3-41,3 6 1,-2-4-248,7-1 1,-7-1-272,2 2 0,1 1 311,-1-7 1,7 1-270,-3-5 1,0-5 130,0-1 0,6-5-466,5 0 0,6-2 168,-2-2 0,6-2-26,4-2 1,4-6 252,6-10 1,0 4-272,0-4 620,0-3 0,7 1 0,1-8 0</inkml:trace>
  <inkml:trace contextRef="#ctx0" brushRef="#br0" timeOffset="680">912 307 8147,'-6'-8'2346,"4"-5"-1691,-11 5 1,10-2 230,-7 0-528,7 7 1,-6-4 63,5 7 60,2 0-2258,-11 0 1200,11 0 576,-4 7 0,-1 1 0,-1 7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04.4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706 45 8147,'17'0'-18,"2"0"0,-3-2 224,4-3 0,-8 2 720,-3-7-657,1 7 1,-2-5 1011,-3 3-391,-3 3-628,-2-5-51,0 7 1,-2 2-151,-3 3 0,-5 5 185,-9 9 1,1-1 24,-7 7 1,1-1-496,-5 6 1,-3-1 64,-2 1 0,-3 4-52,-7 0 0,-1 10 43,1-5 0,0 7-119,0-7 1,0 5 256,0 5 0,1-3 33,4 3 1,3-3-220,7-2 0,4 0 99,1 0 1,8-6 176,1-4 0,0-3-119,5-1 1,2-1 113,-2 0 1,7-11-73,-2-3 19,4-4 1,1-1 80,0 0-32,0-7 1,6 4 31,4-7 1,3 0-72,2 0 0,1 5-21,4 0 1,-2 1 26,6-1 1,1-2-150,4 7 0,5-5 127,1 5 1,-1-5-9,-5 5 1,2-1-93,4 6 1,-4-5 78,3 0 0,-8-2-109,-1 2 0,-6 1 92,6-6 0,-12 5-462,1-5 112,-2 0-461,-4-5 147,-1 0-285,-7 0 991,0 0 0,0-7 0,0-1 0</inkml:trace>
  <inkml:trace contextRef="#ctx0" brushRef="#br0" timeOffset="513">897 765 7745,'0'-15'-736,"0"7"1655,0-5-529,0 11 0,0-11 168,0 3-353,0 4 1,0-7-26,0 3 0,-5-3-52,1-2 58,-1 1 0,5-6 12,0 0 1,0 1-223,0 4 1,1 0 154,4 1 0,3-6-93,7 0 1,0 1 108,-1 4 0,6 5 6,0 1 0,6 5-77,-2-1 0,4 5 0,1 5 0,1 5-87,-1 10 0,1-1 111,-1 11 1,-1-4-49,-4 8 1,2 4 47,-6 1 0,4 2-179,-4-2 1,-2 2 89,-8-7 0,1 5-139,-6-4 1,5-1 36,-5-5 0,0-6-67,-5-3 1,0-4-718,0-1 586,0-7 0,0 0-931,0-3 455,0-3 82,0 4 1,0-8 682,0-2 0,6-5 0,2-5 0</inkml:trace>
  <inkml:trace contextRef="#ctx0" brushRef="#br0" timeOffset="725">1456 603 8582,'8'0'-456,"-1"2"1410,-7 3 0,0-2-355,0 7 0,-7-5 82,-3 4 0,-4 8-352,-6 7 0,-1 4-340,-4 1 0,-3 1-85,4-1 1,1 6-293,-1-1 1,1 5-542,-2-5 0,1 1 497,9-6 1,-3-4-159,8-1 0,-1-6-83,1 2 673,3-4 0,1-1 0,-2-1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08.3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1029 8469,'8'-7'180,"-3"-2"0,1 1-42,-1-2 1,0 5 402,-5-5 617,0 7-787,0-4 54,0 7-763,0 0 1,2 8 448,3 7 1,-4 1-73,4 9 0,-3-5-48,-2 4 1,0 1-95,0 4 0,0-5-118,0 1 0,0-1-217,0 6 1,0-6 199,0 1 0,-5-6-258,0 6 0,-5-7 169,5 1 1,-6-2-746,1-3 1072,-3 1 0,-8 0 0,-2 0 0</inkml:trace>
  <inkml:trace contextRef="#ctx0" brushRef="#br0" timeOffset="580">265 706 8059,'15'-7'1498,"0"-1"-1266,-7 0 1,0-4 618,-3 7-406,-3-6-111,11 3-158,-12-7 0,11 0-161,-7 1 1,5-1-100,-6 0 0,8 1 121,-2-1 1,3 2-154,1 3 1,1-3 51,0 3 0,0 2-27,-1-2 0,3 7 53,2-2 1,-3 3-177,4 2 1,1 2 47,-1 3 1,4 8 129,-4 7 0,1 6-15,-1-2 0,-9 9-4,4 1 1,-4 5 66,4-4 1,-5 4-80,0-5 1,-5 1 2,4-6 1,-5-1-7,1-4 1,1 2-18,-1-6 1,5 0-58,-5-6 0,4-4-164,-4 0 1,2-7-226,-2 2 1,-2-3-201,7-2-108,-7 0 841,10-7 0,-11-8 0,4-7 0</inkml:trace>
  <inkml:trace contextRef="#ctx0" brushRef="#br0" timeOffset="776">868 456 8059,'0'-8'616,"-5"-1"-83,0 5-252,0 2 1,-1 2 69,-4 10 1,-3 3-120,-2 1 1,-4 8-12,-1 2 1,-1 4 25,1 1 0,2 1-499,-6-1 1,6 5 269,-2 1 0,4 1-677,1-2 1,2-3 128,3 3 1,2-8-128,3-1 0,4-7 255,-4 1 1,5-2 401,5-2 0,3-1 0,7 1 0</inkml:trace>
  <inkml:trace contextRef="#ctx0" brushRef="#br0" timeOffset="1047">1030 838 8120,'8'6'23,"3"-2"58,-6 6 1,0-1 406,-5 6 103,0 0 0,0 4-595,0 1 0,0 1 102,0-1 1,0-4-247,0 4 1,2-4 36,3-1-120,-4-1 110,6 1-48,-1-7 1,3-1-237,5-7 1,-1-3-690,-3-7 1094,10 0 0,-4-18 0,13 5 0</inkml:trace>
  <inkml:trace contextRef="#ctx0" brushRef="#br0" timeOffset="1244">1103 353 8145,'-8'-2'1556,"3"-3"-1063,4 4 0,1-7-149,0 3 0,-2 3-190,-3-3-487,3 3 1,-4 1 148,6-4-1232,0 3 756,0-4-869,0 6 1529,0 0 0,0 0 0</inkml:trace>
  <inkml:trace contextRef="#ctx0" brushRef="#br0" timeOffset="1743">1309 29 8244,'10'-4'0,"0"-1"345,-1 0 0,5 3-10,-5-3 0,4 4 412,-3-4-440,3 3 1,2 2-10,0 0 0,4 5-123,1 0 0,-1 6-152,-4-1 1,5 3-52,-1 2 1,12 4 88,-1 1 1,2 6-97,-2-1 1,6 2 42,3 3 0,3-1-171,3 1 1,-6-6 114,0 1 1,-5-1-65,5 6 1,-6-8 67,1-2 0,-9-4 45,-6-1 0,-4 0-19,-5-1 24,3 1 0,-11 0-108,3 0 1,-10 4 98,-5 1 1,-10 1 9,-4-1 1,-4-2 19,-1 6 1,-7-4-1,-4 4 0,3-1 22,-2 2 0,1 2 9,-1-2 1,3-1-46,7 6 1,-1-9 16,1 8 1,6-7-183,3 2 1,9-4 92,1 4 1,7-11 137,-2 2 0,3-9-106,2 4-112,0-7-40,0 4-747,0-7-125,7 0-102,-5 7 1153,4 1 0,-6 6 0,0 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14.1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89 8226,'10'-2'0,"0"-3"-101,0 3 0,-1-9 89,1 6 594,-7 0 42,4-1-167,0 4 57,-6-5 63,12 7-203,-11-6-361,4 4 156,-6-4-21,0 6-90,0 6 0,0-2 90,0 5 0,0 6-160,0 5 1,0 4-179,0-4 0,0 6 132,0-2 0,0-1-186,0 2 1,0-2 105,0 1 1,-1-1-419,-4-3 349,3-4 0,-4 5 119,6-6 1,0-5 56,0-1 352,0-5 12,0 2-288,0-19 0,5 3 17,0-9 0,6-4-21,-1-2 0,3-2 126,2-3 0,-4 1-102,4-1 0,-4 3-65,9 2 0,-4-3 100,-1 4 1,-5 3-13,-1 1 0,1 4 313,5 1-131,-7 7-328,5 1 1,-6 9 91,2 3 0,3 5-10,-7 9 0,6 3 31,-1 2 0,-2 4-3,2-4 0,-5 4-14,5 1 0,-6 1-10,6-1 1,0-1-53,5-4 0,-1 4 74,1-3 0,0-2-342,0 1 1,-1-6 90,1 2 0,0-4-672,-1-1 0,1-2 32,0-3 841,-1 3 0,8-12 0,1 6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12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59 177 8095,'0'-8'756,"0"0"-224,0 3 1,0 1 97,0-5 157,0 5-90,0-2-490,0-1 71,0 6-438,0-6 20,0 7 0,-1 2 122,-4 3 0,3 3-229,-3 7 1,-1 1 78,1 3 0,-5 4-3,5 7 0,-5 4 83,6 0 0,-1 1 21,5-6 0,0 2 23,0 3 1,0-8-28,0 4 1,0-11-67,0 1 61,0-4 0,1-6-580,4 0 413,3-7 1,9-1-630,2-7 1,4-11 871,7 1 0,-1-10 0,0 3 0</inkml:trace>
  <inkml:trace contextRef="#ctx0" brushRef="#br0" timeOffset="188">133 45 9728,'0'-9'2747,"0"-4"-2318,0 12 1,-2-7-714,-3 3 364,4 3-1568,-6-4 262,7 6 468,0 0 0,7 6 0,1 2 1</inkml:trace>
  <inkml:trace contextRef="#ctx0" brushRef="#br0" timeOffset="451">383 280 8066,'8'0'-615,"-1"1"2375,-7 4-1174,0-3 0,1 4 355,4-6-743,-3 0 1,6 0-133,-3 0-256,-4 0-321,12 0 0,-4 0-298,5 0 1,1 0 430,0 0 1,-1 0-266,1 0 1,-5 0 642,0 0 0,6 7 0,7 1 0</inkml:trace>
  <inkml:trace contextRef="#ctx0" brushRef="#br0" timeOffset="633">442 471 11578,'8'0'570,"-2"0"0,-4 0-774,3 0 1,-2 0-10,7 0 1,-5 0 286,5 0 0,-1-5-1262,6 0 0,0 0 1188,-1 5 0,8 0 0,1 0 0</inkml:trace>
  <inkml:trace contextRef="#ctx0" brushRef="#br0" timeOffset="926">1015 280 8063,'8'-7'733,"-1"6"0,-3-8-256,1 5 18,0 2-392,-5-5-51,0 7 0,5 2 18,0 3 0,0 5 98,-5 9 1,0 3-311,0 2 0,-5 5 142,0 1 1,0-1-508,5 6 1,-5 0-168,0 0 1,1-1 673,4-5 0,0 7 0,0 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31.2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1177 324 8030,'-15'-20'-696,"0"1"1,6-1 912,-1 5 3,0 1 0,-5 1-252,1 3 0,-1-2 136,0 7 1,1 0-189,-1 5 1,0 0 98,0 0 1,1 0-79,-1 0 0,0 0 115,1 0 0,-1 0-4,0 0 0,-4 2 5,-1 3 0,-6-3-9,1 3 1,-2 3-36,-3 2 0,1-2 8,-1 1 0,-4 3 18,0 8 1,-5-3-3,4 8 0,1-1-18,5 6 1,-2 1 15,-4 3 0,4 9 9,-3 6 0,5 6-28,4-1 1,-1 10 1,6 4 0,-4 9-221,4 2 1,1 4 221,4-5 0,0 7-18,1-2 1,-1-3 24,0-1 0,0-6-68,1-4 1,-1-2 42,0-3 1,1-4-2,-1 4 0,5-9 33,0-1 0,5-6 4,-4 1 1,5-4-26,0-1 1,2 0 4,2 1 1,0-1 2,0 0 1,0 6 221,0 4 1,2-1-245,2 0 0,3 0 33,3 1 0,3 3-63,-3-3 0,3-2 54,1 2 0,1-7 0,0 2 1,-1 2-19,1-2 0,0 0 1,0-5 1,1-5 49,4 0 1,-3-6-44,8 1 0,-5-3 37,4-1 1,1-1-42,4 0 0,0-4-1,1-1 0,1-4 2,3 5 1,-3-7 1,3 1 0,-3 2 48,-1-1 0,4 0 2,0-6 1,1 1 114,-6 0 0,1-6-144,-1 1 1,0 0-22,1 5 1,-4-5 41,3-1 0,-8 1-110,9 5 1,-2 0 52,6-1 0,-1-4-11,6 0 1,-5-2 1,5 2 1,-6 1-15,1-6 0,-1 2-29,1-2 1,-3-4 48,4 4 1,2-3-123,2-2 1,4 0 73,1 0 0,0-2 6,0-3 1,5 2-14,0-7 1,7-1-17,-2-9 0,-2 2 36,2-6 0,-2 4 4,2-4 0,3-3 95,-3-7 1,1 3-92,-1-3 1,-3-2 197,-7 2 0,-3-2-55,3 1 1,-10 4 19,5-3 0,-1-2-58,-4 2 0,7-7-20,-2 2 0,2-4-21,-2-1 0,-1 0 33,-4 0 1,-1-7-61,6-3 1,-1 4 38,1 1 1,-3 1-104,-7-1 1,2 2 83,4-7 1,-6 0 1,0-4 1,-1-1 53,-8 0 0,4-5 117,-4 1 0,-6-1-114,-4 5 0,-6-5-25,0 1 0,-2-6 43,-2 5 1,0-6-134,0 2 1,-2 1 75,-2-2 1,-5-3 37,-5-1 0,-3 1-111,-2 8 0,1 4 75,-7-4 1,2-1-18,-1 1 1,-4 0-15,4 5 0,-4 2 1,-2 3 1,-4-1 31,0 6 1,-2 0 2,2 5 1,-4 1-98,-6 4 1,-2-3 82,-3 2 0,2 3-118,-7-2 0,0 4 32,-5-4 1,-4 7 25,-1-3 1,-6 4 88,1 2 1,-3 1 3,-1 4 0,-1-3 63,1 8 0,1-1-121,3 5 0,-7 2 148,2 4 1,-8-3-104,4 7 1,4 0-13,6 5 0,6 0-33,-2 0 0,-1 5-19,1 0 1,2 7-14,8-3 0,-1 4-160,6 2 0,-5 0 135,5 0 1,6-1 22,9 1 0,3 0-127,2-1 0,1 1 43,3 0 43,4-1 1,6 1 81,1 0 0,5-5-195,5-1 0,0 0-95,-1 0 0,4 0 65,-4-4 0,3-2-542,2 7 121,0-7 285,0 10 0,0-10 91,0 7 1,8-5 255,7 5 0,13-7 0,9 3 0</inkml:trace>
  <inkml:trace contextRef="#ctx0" brushRef="#br0" timeOffset="1289">3308 971 8303,'0'-15'0,"0"0"85,0 0 140,0 7 0,0-5 126,0 3-359,-6 4 103,4-7 124,-5 11-339,7-4 0,0 4 42,0-3-77,0 3 176,7-11 1,0 5-42,2-6 0,9 4 38,-3 0 1,5 0 4,-1-5 0,6-1 30,9-3 0,5 1-19,10-7 1,-1 5-30,5-4 1,8 4 37,7-4 0,3 6-181,-3-2 0,4 4 167,-3 1 0,3 1 7,1-1 1,1 2-18,-1 3 1,1-1-1,-1 6 0,4-2 52,6 2 1,-6 4 5,6-4 0,2 3-274,3 2 0,4 0 227,-41 0 0,1 0 0,41 0-16,5 0 0,0 0 25,0 0 0,0 0 50,-46 0 0,-1 0 0,37 0-56,5 0 0,-2 0-11,2 0 0,-42 1 0,0 0-17,0 1 1,1 1 0,44 0 22,2 7 0,-47-6 0,1 1-18,-1 3 0,1-1 0,2-2 0,0 0 11,0 0 1,-1 0-1,-1-1 1,-1 2-11,1 1 0,-1 0 1,1 1-1,-1-1 15,47 8 1,0-1-51,-46-6 0,-1-1 1,40 3 85,2 0 0,2-2 2,-7 2 1,6 3 16,-1-4 0,-8 0 8,3 0 0,-3 1-59,3 5 0,-2-2 18,-2-3 0,-4 1 56,-7-6 0,-1 7-42,-3-3 0,-1 0-15,-9 0 0,3-5 30,-8 1 0,2 1-4,-3-1 1,3 0 13,-7-5 0,-5 0 144,-5 0 1,-4 0-72,4 0 0,-7 5 169,3 0 1,-4 0-332,-2-5 0,-6 0 112,-3 0 0,1 0-129,-2 0 1,-4 4-1,-5 1 1,-5 0-153,5-5 0,-5 0-85,4 0-218,-5 0 162,2 0 157,-6 0 157,0 0-32,0-6 1,-1-1 5,-4-3 0,3-3-88,-3 4 0,2 0 65,-2 0 18,3-1 1,-9-5 16,6 0 1,-5 1 1,5-1 99,-6 0 0,4 1-110,-2-1 0,0 5 123,4 0 1,4 5-96,-4-4 0,-2 4-253,2-5 95,1 7 0,2-6-688,-3 5 443,3 2 110,-4-5 1,6 9 283,0 3 1,5 3-165,0 7 0,6 1 278,-1 4 1,5-2-163,4 6 0,-2-4 172,2 4 1,-3-1-39,-1 2 1,0 1 37,0-7 0,-1 3-105,1-3 1,-5-2 15,0 2 0,-6-1-76,6 2 0,-6-4 38,0 4 0,-4-4-227,-4-1 0,-10 1 127,-5 4 0,-9-4-417,-1 3 1,-4 4 15,-11 2 506,-3-4 0,-12 13 0,0-3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36.7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60 515 8127,'-9'-15'89,"-2"5"150,6 0 1,-5 5 233,5-4 0,1 4 82,4-5-373,-7 7 223,5-4-327,-4 7-4,6 7 0,0 1 137,0 7 0,0 4-427,0 1 1,5 4 80,0-4 1,6 4-426,-1-4 0,1 1 56,-1-1 1,2-4-136,-8 4 1,6-9 134,-5-1 504,7 0 0,-4-2 0,6-2 0</inkml:trace>
  <inkml:trace contextRef="#ctx0" brushRef="#br0" timeOffset="143">133 382 8127,'10'-8'1287,"0"3"-1185,-7 4 0,8 2 76,-6 4 1,0 3-446,-5 7 1,5 5 202,0-1 0,0 7-714,-5-1 1,0 1 777,0-1 0,0 9 0,0-3 0</inkml:trace>
  <inkml:trace contextRef="#ctx0" brushRef="#br0" timeOffset="1038">648 750 8178,'4'-16'0,"1"-2"797,-1-2-293,4 0-240,-7 6-91,6-1 0,-9 7 0,-3 3-37,-4 3 0,-4 2 5,-2 0-208,0 0 1,0 5-201,1 0 1,-1 6 238,0-1 1,1 3-232,-1 2 1,0 0 28,1-1 0,4 3 7,0 2 1,0-2 121,-5 2 1,6-2-68,-1-3 150,0 1 0,0 0 29,0-1 167,7 1-164,-3 0 1,7-5 108,4-1 1,0-5-65,10 1 0,-4-4-68,9-1 1,3 0 34,1 0 0,6 0-7,4 0 1,-3 0 31,3 0 0,-3 5-2,-1 0 1,-3 0-20,-2-5 1,-4 5-10,-6 0 0,0 5-251,-1-6 0,-6 3-68,-3-2 146,-3-4 0,-9 8 14,-2-4 0,-6-4 28,-5 4 0,-1-3-52,-3-2 1,-4 0-11,3 0 0,4 0 19,2 0 0,2-2 34,2-3 1,1 2 143,-1-7 1,7 5-77,3-5 1,3 6 144,2-6 0,2 2-40,3-2 1,3-2 76,7 7 1,6-4-67,4 4 0,-3-5 165,3 5 0,-2-5-57,1 5 1,4 0-66,-4 5 1,-2 0 161,-3 0 0,-2 0-38,-3 0 0,1 2-171,0 3 0,-2-2 7,-3 7 0,-2 0-107,-3 5 0,-2-1-75,7 1 1,-7 0 102,2-1-66,-3 1 1,-2 0 52,0-1 0,4-4-1,1 0 215,0-7 71,2 4 1,-4-7-53,7 0-126,0 0 1,3-7-9,-3-3 0,3-7 7,-4-3 1,0-5-138,0 6 0,1-7 81,5 1 1,-5-3-168,-1-1 0,-5 1-5,1 4 0,-2-2-25,2 6 0,-4 0 26,4 6-25,-3-1-765,-2 7 635,0 1 0,-2 7-48,-3 0 1,4 7 0,-4 3 136,3 3 0,2 1 211,0 1 0,0-5 0,0 0 0,0 0 0,0 4 0,0 1 0</inkml:trace>
  <inkml:trace contextRef="#ctx0" brushRef="#br0" timeOffset="1492">1133 794 8042,'9'0'144,"1"0"-63,-6 0 139,9 0-165,-12 0 0,6 8-31,-7 7 0,0 1 23,0 9 1,0-1-7,0 6 0,0 4-36,0 0 1,1 12 0,4-2 0,2 13-166,3-3 0,8 11 109,-4-6 0,9 2-142,-3-8 1,4 3 90,-4-7 0,-5-11-151,-6-9 0,-4-16-94,5-3 313,-7-7 1,2-11-30,-10-7 0,-3-6-1,-7-8 1,-4-12-16,-1-3 0,-1-4 7,1 4 0,4-5 95,-4 0 0,9-6-78,1 1 1,7-2 178,-2 2 0,-1-3-98,1 3 1,0-1 151,5 1 1,5 5-32,0 10 1,4 8 108,-4 6 1,7 12-122,-3-2 1,5 10 7,0 1 0,1 2-144,0 2 1,4 6 100,1 4 0,4 3-198,-4 2 0,0 0 99,-6-1 0,1 3-124,0 2 0,-6-2 37,1 2 1,-7-2 29,2-3 0,-5 1 38,-5 0 0,-3-1-4,-6 1 1,-3 0 105,-2 0 1,-3-2-87,-2-4 0,-4 3-180,4-7 1,1 1 112,-2-1 1,2-3-556,-1 3 624,-4-4 0,5-1 0,-6 0 0</inkml:trace>
  <inkml:trace contextRef="#ctx0" brushRef="#br0" timeOffset="1705">1485 735 8042,'10'8'251,"0"-3"0,-5-2-75,5 2 0,-7 5-154,2 10 1,-3 3 84,-2 6 0,0 7 92,0 3 0,0 4-403,0 1 1,0 1 79,0 4 1,0 2-92,0 3 0,6-2 31,4-3 1,3-5 72,2 0 0,-1-1-518,1-9 225,0-6-38,-1-7 270,-5-13 172,-3-14 0,-12-11 0,-3-12 0</inkml:trace>
  <inkml:trace contextRef="#ctx0" brushRef="#br0" timeOffset="1981">1500 882 8042,'-2'-44'42,"-2"0"0,2 1 191,-3 4 1,3 5 339,2 9-21,0 4-58,0 7-566,0 5 1,2 3 149,3 6 0,3 0-442,7 0 0,1 0 239,4 0 0,-2 1-92,6 4 0,-1 4 23,2 5 0,1 6 49,-7-1 1,1 6 53,-5-5 1,-2 4 59,-4-4 0,3 4 64,-7-4 0,0-1-66,-5-4 0,-7 3 160,-3-3 0,-3 3-132,-1-9 1,-6 0-56,0 0 1,-6 0-50,2 0 0,1-2-176,-2-7 0,1 0 147,-5 0 0,6 0-50,3 0 1,4 0-16,1 0 1,2-2 68,3-3 1,4 2 133,6-7 0,0 1 0,6-6 0,2 0 0</inkml:trace>
  <inkml:trace contextRef="#ctx0" brushRef="#br0" timeOffset="2573">1853 750 8042,'8'-7'1127,"5"6"-701,-11-12 0,6 11-1031,-3-3 81,-4 3 179,6 2 1,-12 7 139,0 3 0,-1 3 139,1 2 0,3-1-9,-3 1 1,-1-5-8,1 0 1,0-1 99,5 6 1,0 0-96,0-1 1,0 1 233,0 0 0,6-5-30,4-1 0,5-5-104,5 1 1,-3 1 40,8-1 1,-5 0-45,4-5 1,-1-7-17,1-2 0,-2-4 18,-8-2 1,-1-1-125,-3-4 0,2 4 2,-7-4 0,-2-3-114,-8-1 1,-5 2 199,-9 3 1,1-2-2,-7 1 0,1 5 18,-6 5 0,1 2-50,-1-2 1,3-1 6,2 6 0,-1 0 0,6 5 0,1 0 5,4 0 1,0 2 16,1 3 1,6-2-3,3 7 1,3-5 54,2 5-6,0-1 7,7 6 0,1-2 147,6-3 0,3 1-6,2-6 1,-2 5-83,2-5 1,2 5 56,-1-5 0,5 1-39,-6-1 1,2-2 24,-1 7 1,-2-7-89,6 2 0,-6 2-89,2-2 0,-4 5-21,-1-6 1,0 8 65,-1-2 0,-4-4-38,0-1 51,-7 3 1,9-4-36,-7 5 17,0-5 87,-5 2 61,0-6-64,-7-6 1,1-3 33,-4-5 0,3-1 7,7 0 0,0 1-82,0-1 0,0-1 22,0-4 1,0 4 34,0-4 0,7 2-87,3-1 0,4 1-140,6-7 0,-2 7-35,6-2 0,1 4-298,4 1 0,1 1 140,-1-1 0,-5 7-459,1 3 778,-1 3 0,6 2 0,-1 0 0</inkml:trace>
  <inkml:trace contextRef="#ctx0" brushRef="#br0" timeOffset="2972">2705 279 8281,'5'-24'-516,"0"-1"129,7 8 1587,-4-5-409,0 14 16,-1-5-988,-7 11 113,-7 2 0,4 10-210,-7 10 0,5-2 169,-5 6 1,2 1-44,-2 4 0,-1 1 135,6-1 0,-5 0-125,5 1 0,-5 6 28,6 3 0,-1-2 20,5 3 0,0-6 41,0 5 1,0-5 22,0 6 0,6-13 34,4 3 0,3-11 10,2 1 0,1-4-128,4-1 1,-4-7 91,4-3 0,-4-5-164,-1-5 1,-2-3 87,-4-7 1,3 1 97,-7-1 0,6-13 0,-3-3 0</inkml:trace>
  <inkml:trace contextRef="#ctx0" brushRef="#br0" timeOffset="3169">2485 515 8217,'10'-9'-395,"0"5"1025,-7-5 202,10 8 1,-10-11-771,7 7 0,-5 1 63,5 4 0,-1 0-183,6 0 0,0 0-57,0 0 1,1 0-216,3 0 1,-1 0 13,7 0 0,-1 0-216,6 0 1,-6 0-72,1 0 0,-1-7 603,6-3 0,-1-3 0,1-2 0</inkml:trace>
  <inkml:trace contextRef="#ctx0" brushRef="#br0" timeOffset="3407">3044 30 8267,'14'-7'95,"1"-1"379,0 0-93,-7 1-710,-2 7 314,-6 7 1,5 3-219,0 9 214,0-3 0,-5 7-20,0-3 1,2-4-253,3 4 1,-4 1-15,4-1 1,3-1 168,2-4 0,-2 0-459,2-1 595,0 1 0,5 0 0,-1-1 0</inkml:trace>
  <inkml:trace contextRef="#ctx0" brushRef="#br0" timeOffset="3545">3235 15 8267,'14'0'-716,"-6"3"521,-3 7 1,-1 1 233,1 14 0,-4 1-440,4 8 0,-2-1 401,2 6 0,3 0 0,7 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34.0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1133 89 8223,'16'-15'0,"4"1"461,-11-1 858,4 0-764,2 0-549,-7 7 22,-1 2-290,-7 6 1,-2 1 135,-3 4 1,2-3 134,-7 3 0,0 1-25,-4-1 1,-3 2 48,-2-2 0,-4-2-213,-6 7 1,-7-5 184,-4 4 1,-9 1 15,-5 5 0,-4 0-111,-6-1 0,2 1 130,-7 0 0,2-1-116,-1 1 0,1 5 62,3-1 0,5 1 12,1-5 1,7-1 7,12 1 1,-2 0 8,7-1 1,1 1 51,8 0 1,4-2 106,6-3-164,7 3 20,2-5 1,6 2-246,0 0 233,6-7 1,2 3 58,7-6 1,6 2-78,4 3 0,4-3-5,6 2 0,2-2-9,7-2 0,2 0 18,3 0 1,-2 5 156,7 0 0,0 1-136,5-1 0,-2-1 23,-3 5 1,3-4-11,-3 5 1,-5-2 110,-5 2 1,-6 1-130,-9-6 0,-6 7 32,-3-2 59,-4-4-56,-8 7 0,-1-10-134,-7 7 117,0-6 1,-7 7-128,-3-6 1,2 5 61,-2-5 0,-4 6-70,-6-1 1,-6 3 84,1 2 0,-7 1-74,-3 3 0,-5-1 50,0 7 0,-2-5-11,-2 4 0,0 1-72,0 4 1,0 2-130,-1 3 1,6-3 239,0 4 0,6 1-58,-1-2 0,5 0 28,4-4 0,-1-1-43,6 0 1,1 1 166,4-1 0,5-6-54,1-3 0,5-4 175,-1-1 0,4-1 136,1 1-187,0-7 120,0 5 0,5-10-40,0 7 0,6-6 72,-1 0 1,5 3-26,4-2 0,2 0-47,4-5 0,3 1-149,-4 4 0,4-3-127,1 3 1,6-4 74,-1-1 0,2 0-117,-2 0 1,-3 0-111,3 0 1,-3 0 38,-1 0 0,-7 0-411,-4 0 0,-2 0 224,-3 0 1,1 2 52,0 3 0,-1-2 287,1 7 0,0 6 0,0 7 0</inkml:trace>
  <inkml:trace contextRef="#ctx0" brushRef="#br0" timeOffset="484">192 1985 8115,'0'-15'-653,"0"1"449,0 6 0,2-4 1237,2 7-581,-2-6 1,5 8 563,-7-7-337,0 6-222,0-9-361,0 12 0,0-7-279,0 3 204,0 3-184,0-4 0,0 7 58,0 4 1,0-2-191,0 7 1,0 0 65,0 5 0,0 1-127,0 4 0,0-4 206,0 4 0,0-4 32,0-1 0,0-1 288,0 1-176,0 0 0,0-1-48,0 1 1,0-5-100,0 0 0,1-5 111,4 4 1,-2-5-241,7 1 1,-5-4 59,5-1 1,0 0 221,4 0 0,8-13 0,0-3 0</inkml:trace>
  <inkml:trace contextRef="#ctx0" brushRef="#br0" timeOffset="679">133 1618 6541,'8'0'-197,"-1"0"1,-1 0 0,2 0-1</inkml:trace>
  <inkml:trace contextRef="#ctx0" brushRef="#br0" timeOffset="984">515 2000 8074,'8'-16'0,"-1"-1"1706,-1 2-1071,-4-2 1,6 13 227,-3-6-396,-3 7-146,4-3-1771,-6 6 564,7 0 38,-5 0 610,11 0 0,-10 0-425,7 0 164,-1 0 0,6 0-56,0 0 1,0 1 554,-1 4 0,1-3 0,0 4 0</inkml:trace>
  <inkml:trace contextRef="#ctx0" brushRef="#br0" timeOffset="1158">501 2029 8395,'8'0'2130,"-2"0"-2310,1 0-841,-6 0-687,12 0 1321,-4 0 0,5 0 387,1 0 0,6 7 0,2 1 0</inkml:trace>
  <inkml:trace contextRef="#ctx0" brushRef="#br0" timeOffset="1792">1412 1765 7782,'-8'-15'-64,"1"0"1,2 1 658,0-1 0,-1 7 5,1 3-400,-3-3-18,-7 6 1,5-5-439,0 7 172,1 0 0,-6 0 190,0 0 1,1 2 47,-1 3 1,2-2-716,3 7 0,-3 0 289,3 5 1,-1-1 122,1 1 1,-3 0 98,3-1 0,2 1 11,-2 0 1,5-1 34,-5 1 0,7 0 17,-2 0 1,-1-1 6,1 1 14,0 0 0,0-1-33,0 1 0,0-5 2,5 0-36,0-1 22,0 6 44,7 0 1,-4-2 24,7-3 0,-5 1 5,5-6 1,-1 5 86,6-5 1,0 5 46,-1-6 0,3 6-24,2-5 1,-2 7-36,2-3 0,2 0-105,-1 0 0,0 0 69,-6 0 1,1 4-149,0-3 0,-2-2 3,-3 2 44,3 0 1,-10 3-95,7-3 28,-7 3 0,4-10 113,-7 7 1,-7-7 122,-3 2 1,-4 2 26,-6-2 1,-3 6-85,-6-1 0,-7-2-265,-3 2 1,-4-5-56,-1 4 0,-5 1-228,0 5 1,-5 0 99,5-1 0,0-4 334,5 0 0,6 0 0,3 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42.5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279 89 7962,'15'0'566,"0"-7"-196,-1 6-271,-5-12 1,-1 11-218,-3-3 129,-4-3 1,6 5 109,-7-7 5,0 7 0,0-6 95,0 5-199,0 2-113,0-5 1,-2 2 112,-3 1-281,4-1 89,-12 5 134,4 0 1,-5 1-43,-1 4 45,0-3 0,1 6 183,-1-3 1,0-3-47,1 2 1,-1 3-23,0-2 1,0 0-59,1-5 1,-1 5 43,0 0 1,1 1-153,-1-1 0,0-3 171,1 3-240,-1 3 0,0-5 35,0 7 0,7-5 85,3 4 1,-1-4 6,1 5 1,0 0 17,5 5 0,0-6 74,0 1-85,0 0 1,0 5 37,0-1 1,0 1-17,0 0 1,5-5 148,0-1 1,5-4-83,-5 5 0,6-5 9,-1 5 0,3-5-59,2 5 0,-1-6 2,1 6 1,1-7-94,4 2 1,-4 2 104,4-2 1,-2 5-56,1-5 0,-2-1 33,2-4 0,-2 5-98,-3 0 0,1 0 32,0-5 0,-5 0-71,-1 0 111,-5 0 7,9 0-715,-12 0 212,6 0-727,-7 0 1237,0-6 0,-7-3 0,-1-5 0</inkml:trace>
  <inkml:trace contextRef="#ctx0" brushRef="#br0" timeOffset="455">162 251 8113,'0'-9'677,"0"3"-777,0-1 1,0 6 58,0-6 1,0 6 339,0-4-21,0 3 52,0-5-150,0 7 1105,0 0-1425,6 0 1,-2 0-132,5 0 1,-4 0 118,5 0 1,0 0-475,5 0 0,-6 0-29,1 0 655,0 7 0,11 1 0,2 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9.5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8546,'8'0'723,"-2"-2"-407,-6-3-248,7 3-86,-6-4 20,6 6 0,-5 0 4,3 0 1,-4 1 46,4 4 0,-3 4-55,-2 5 1,0 3-115,0 2 0,0 4 54,0 6 1,5 1-286,-1-1 1,1 7-41,-5 3 0,0 4-141,0 1 0,2 2 528,3 3 0,3 3 0,7 7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00.6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485 310 8127,'10'-7'0,"0"-3"0,-5 2 231,5-2 115,-1 0 0,1-3 901,0 4-267,-7-5-582,4 6 1,-2-6-107,0-1 0,0 5 359,-5 0-461,0 1 0,0-6-99,0 0 1,-2 2 116,-3 3 1,2-3-152,-7 3 0,0-3-288,-5-1 1,1 4 146,-1 0 0,-5 5-333,1-5 0,-6 7 190,6-2 0,-7 4-106,1 1 1,-1 8 85,1 6 1,-2 9 61,2 12 1,4-1 116,1 10 1,6-2 17,4 12 0,3 5 144,7 5 1,0 6-93,0-1 0,5 3-38,0 1 1,7-4 66,-3-1 1,4-6 103,2 2 1,-2-5-46,-3-5 1,-2-9-29,-3-5 0,-3-3-104,3 2 1,-4-3-142,-1-6 1,0-3 22,0-2 1,0-2 87,0-4 0,-1-4-396,-4 0 1,1-5-273,-5-6-114,5-2 1,-4 5 853,3-7 0,4 0 0,-6 0 0</inkml:trace>
  <inkml:trace contextRef="#ctx0" brushRef="#br0" timeOffset="259">427 1000 8112,'9'-6'57,"1"-4"34,-7-3 448,4-2 0,-2 5 152,0 1 1116,0 5-828,-5-2-721,0 6 0,-2 0-89,-3 0 1,2 2-1,-7 2 1,-5 0-106,-4 5 1,-6-4 104,6 5 0,-8-7-488,3 2 1,-4 2 156,-1-2 0,-1 5-113,1-6 0,1 3-110,4-2 0,-4-3-313,3 2 1,4-2-325,2-2-398,2 0 1420,3 0 0,-1 0 0,0 0 0</inkml:trace>
  <inkml:trace contextRef="#ctx0" brushRef="#br0" timeOffset="1138">1073 354 8052,'7'-30'0,"3"1"0,3-1 179,-5 1 1,0 0 385,-3-1 0,-2 1 3,7-1 0,-7 8-157,2 2 1,-3-1 459,-2 1-137,6 7-199,-4 0-213,4 11-301,-6-4 1,0 7-424,0 4 0,-6 4 310,-4 5 1,-3 7-103,-2 4 0,-1 9 68,-4 5 0,-1 4-45,-3 1 0,-2 7 46,6 3 1,0 4 23,6 6 0,-1 10 40,0 9 0,7 5-284,3 5 1,7-3 241,8 3 1,-1-10 69,11-4 0,-4-17-25,-1-8 1,5-13-11,-1-7 1,1-5-53,-5-4 0,-1-4-74,1-6 1,0-2-219,-1-3 0,1 1 130,0-6 1,4 5 273,1-5 8,0-1 0,7-4 0,4 0 0</inkml:trace>
  <inkml:trace contextRef="#ctx0" brushRef="#br0" timeOffset="1497">1264 971 8115,'9'0'-4,"4"0"63,-12 0 1,7-2 31,-3-3 1,-1 4-29,5-4 632,-5 3-24,2 2-261,1 0-375,-6 0 216,6 0-1,-1 0-232,-4 0 213,5 0-207,-1 0-6,-4 0-111,4 7 76,1-6 1,-6 8-13,4-4 0,3-2 88,2 7 0,-2-6-124,2 6 1,0-5 82,5 5 1,-1 0-21,1 4 0,0-4-14,0 0 1,-1 0 5,1 5 0,5-1-245,-1 1 0,6 0 87,-6-1 0,2 1-40,-1 0 0,1-1 21,4 1 1,1-2-312,-6-3 0,4 1 25,-4-6 0,-1 5-512,-4-5 985,0 0 0,6-5 0,2 0 0</inkml:trace>
  <inkml:trace contextRef="#ctx0" brushRef="#br0" timeOffset="1718">1764 897 8115,'0'-8'2761,"0"2"-2522,0 6 0,-2 0 158,-2 0 1,0 6-91,-5 4 0,-1 5-9,-5 4 1,0 4-160,1 7 0,-1-1-135,0 0 1,2 7-559,3 4 1,-3-3 344,4 2 1,2-6-547,2 1 0,-1-3 342,1-1 1,0-7-945,5-4 239,0-9 363,0-3 755,0-7 0,0 0 0,0 0 0</inkml:trace>
  <inkml:trace contextRef="#ctx0" brushRef="#br0" timeOffset="2080">1794 221 8177,'8'-1'-122,"-3"-4"1,1 2-519,-1-7 243,0 0 2023,1-5-1073,-4 7 1,5 0 237,-7 3-221,0 3-485,6-4 0,4 7 34,10 4 0,-2 5 270,6 10 0,-4 4-146,4 11 0,1 2-91,4 7 0,0 5 99,1 0 0,-1 13-129,1 2 0,-6 8-243,1 6 1,-7 4 287,1 6 0,-3 5-62,-1 0 0,-7-6 68,-3-9 1,-3 1-262,-2-6 1,-2 1 50,-3-16 1,-3-7 63,-7-12 0,1-6 4,-1 1 0,0-4-168,1-6 1,-1-3 21,0-6 0,6-2-600,-1-3 645,6-4-223,-2-6-315,6 0 49,0 0-1159,0-6 1718,0 4 0,13-11 0,3 5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03.2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1132 13230,'14'0'758,"1"0"1,0 0-528,-1 0 1,3-1 0,2-2-135,6-2 1,3-2-368,1 2 1,-5 2 199,1-7 0,-1 7-182,6-2 0,-2-2-890,-4 3 1,-3-1 497,-6 5 0,0 0-2197,-1 0 1558,-5 0 1283,-3 0 0,-12 6 0,-3 2 0</inkml:trace>
  <inkml:trace contextRef="#ctx0" brushRef="#br0" timeOffset="191">30 1250 11958,'10'0'1106,"0"0"0,-6 5-602,6 0 1,2 1-55,7-1 0,-1-1-283,7 5 0,-6-5-133,6 1 0,-2 1-301,1-1 0,2 0 246,-6-5 1,4 0-1162,-4 0 1,1 0 594,-1 0 1,-9-7 586,4-2 0,-4-5 0,4 0 0</inkml:trace>
  <inkml:trace contextRef="#ctx0" brushRef="#br0" timeOffset="3924">1250 1779 10551,'-10'-5'605,"0"0"1,1-8-402,-6-1 0,0-3 29,1-7 0,-3-9-66,-2-11 0,1-3 61,-7-12 1,6 2-133,-6-12 0,2-4 38,-1-6 1,2 3-282,8 7 0,1-3 197,3 3 0,-3-1-93,3 2 1,2 7 30,-2 7 0,7 7 129,-2-2 1,3 3-149,2 2 1,0 7 105,0 2 0,0 4-181,0 2 1,5-1 71,0 1 1,6 5-35,-1-1 1,2 7 203,-3-2 1,5-1-156,-5 2 1,4 4-174,2 5 1,1 2 111,4-2 1,-4-1-66,4 6 0,-4 0 100,-1 5 0,5 0-260,-1 0 0,6 6 61,-6 4 0,1 3 124,-5 2 0,-1 0 55,1-1 0,0 6 140,-1 0 1,-4-1-125,0-4 1,-5 5 151,5-1 1,-7 6-29,2-6 1,-4 6-98,-1-6 0,-6 7 124,-4-1 1,0 1-94,-4-1 0,2 2 105,-7-2 1,-3-2-115,3 1 1,-6-4 2,6 4 1,-3-6 5,3 2 1,3-9 1,-4-1 0,9-2 155,1 2-123,6-3 423,-9-7-304,12 0 0,-4-2 38,10-3 1,-2 2-63,7-7 0,5 5-84,4-5 1,7 5-20,-1-4 0,3 5-130,1-1 1,2-1-243,3 1 0,-3 2 176,4 8 1,0 3 9,0 7 0,-1 4 88,-5 1 0,-1 6 11,-3-2 1,-4 4 26,-6 1 0,-7 1 141,-3-1 1,-4-4 31,-1-1 1,-1-1-92,-4 2 0,-3 1 242,-7-7 0,-5 6-61,1-6 0,-7 1-116,1-5 1,-3-1-24,-1 1 0,4-2-247,1-3 0,-1 3 21,-4-3 0,6-4 15,4-1 1,2-3-494,3-2 1,4 0-146,0 0-852,7 0 1037,-4 0 1,9-2-288,3-3 0,0 4 40,9-4 812,-2 3 0,22-11 0,-3-3 0</inkml:trace>
  <inkml:trace contextRef="#ctx0" brushRef="#br0" timeOffset="4612">1809 1206 8031,'0'-15'-1628,"0"5"1721,0 1 1,1 5-227,4 0 131,-3 2-222,4 2 161,-6 0 1195,0 0-646,0 6-6,0-4-68,0 5-121,0-7 93,0 0-314,0 6 1,-1-3 69,-4 7 1,3-5-24,-3 5 0,2 0-111,-2 4 0,3 1 57,-3 0 0,-1-1-81,1 1 1,0 5 82,5-1 1,0 3-67,0-3 1,0-1 29,0 7 1,0-6-126,0 6 0,2-7 73,3 1 1,3-4-15,7-5 0,-1 1 283,1-6 0,0 0-140,-1-5 1,6-6-126,0-4 0,-1-8 74,-4-2 1,3-6-128,-3 2 1,1-3-61,-11 3 1,0-4-199,-5 4 1,0-3-59,0 3 0,-9-2 124,-5 6 0,-3-4-100,-7 4 1,-1 1 133,-4 4 0,-2 2-136,-3 3 0,3-1 61,-4 6 0,4-5 305,2 5 0,6 0 0,4 5 0,2-6 0,2-3 0</inkml:trace>
  <inkml:trace contextRef="#ctx0" brushRef="#br0" timeOffset="4921">2176 692 8079,'0'-15'1039,"0"5"-223,0 0-231,0 7-80,0-4-299,0 7 0,5 7-32,0 3 0,6 9-137,-1 6 0,3 1-79,2-2 1,0 4-337,-1-3 0,1 2 214,0 3 1,-7-6-65,-3 1 0,1-2-318,-1 1 0,0-1 203,-5-3 0,0-2-328,0 6 0,-7-6 182,-2 2 1,-6-9 488,-5-1 0,-2-7 0,-8 4 0</inkml:trace>
  <inkml:trace contextRef="#ctx0" brushRef="#br0" timeOffset="5054">2029 971 8424,'15'-15'2292,"-1"7"-1918,-5-5 1,4 11-484,-4-3 0,6-1 148,5 1 1,-2-2-191,6 2 0,2 2 201,9-7 1,-4 5-1619,3-4 1568,4-1 0,-7-5 0,5 0 0</inkml:trace>
  <inkml:trace contextRef="#ctx0" brushRef="#br0" timeOffset="6205">3808 118 8084,'23'-8'0,"-2"-5"-590,-7 3 406,8-3 0,-1 3-37,3 1 1462,-2 5-736,-8-9 1,3 10 169,2-7-155,-2 7-98,4-4 0,-6 6 231,-1-4 54,-6 3-159,5-4 8,-11 6-383,5 0 0,-9 0-124,-3 0 0,-10 0 186,-9 0 0,-12 0-30,-8 0 1,-2 5-238,-8-1 0,-5 3 32,-4-2 1,-6-2-250,5 7 0,-6-5 3,2 5 1,1-1 52,-2 6 1,-3 0 32,-1 0 0,7 1-27,12 3 1,9-2 92,1 2 1,6 3-16,9-3 1,7 1 19,8-5 0,1-1-26,8 1 219,0 0-221,5-1 417,0 1-282,6 0 1,3-5 14,5-1 1,-4-5 26,0 0 0,1 3 132,9-2 1,-2 0 33,6-5 0,-4 1-124,4 4 1,1-3 23,4 3 0,1-3-29,-1-2 1,5 0 15,1 0 1,4 0-87,-5 0 0,7 0-144,-2 0 0,-1 0 96,1 0 1,-6 1-181,1 4 0,-8-2 114,-1 7 0,-6-5 46,6 5-2,-7-7-9,3 10 1,-11-6-17,0 2 1,-7 0 12,2-4-115,-4-4 1,-2 12 112,-4-3 0,2-2-13,-7 2 1,0 0 51,-5 5 0,1-1-6,-1 1 1,-5 1 89,1 4 1,-7-2-112,1 6 1,-3-2 83,-1 7 0,-1-8-122,1 9 0,0-3 7,-1 8 0,1-3 29,-1 7 0,6-4-23,-1 4 0,6-6 84,-6 1 1,7 4-63,-1 1 0,4-3 157,5-2 1,-1 2-89,6-2 0,-2 2 227,3-2 1,2-3-59,-3 4 0,3-11-112,2-4 1,0 1 60,0-1 0,2-6 94,3-4 0,-3-5 407,2 5-441,5-7 0,-1 4 153,6-7 1,1 0-144,0 0 0,6 0-93,4 0 1,4 0 20,5 0 1,1 0-84,9 0 0,-3 0-262,8 0 0,1-5 143,-1 0 1,0-2-483,-5 2 0,0 4 229,0-4 0,-6 3-385,-4 2 0,-9 0-697,-6 0-300,-2 0 249,-3 0-347,-5 0 1798,-3 7 0,-19 7 0,-3 9 0</inkml:trace>
  <inkml:trace contextRef="#ctx0" brushRef="#br0" timeOffset="6667">3058 2000 8303,'8'-8'3265,"-1"1"-3328,-7 0 182,6 6 135,-4-6-106,4 7 183,-6 0-538,0 7 194,0 1 0,0 7-122,0-1 90,0 1 0,0 1-102,0 4 1,0-2 118,0 7 1,0-8-2,0 3 0,0 1 63,0-1 0,0 0-57,0-6 0,2 1 39,3 0 1,1-6-246,4 1 1,3-7-179,-3 2 0,8-3-162,2-2 0,6-2-354,-2-3 0,2-8-84,-1-6 1007,3-14 0,-5 9 0,6-12 0</inkml:trace>
  <inkml:trace contextRef="#ctx0" brushRef="#br0" timeOffset="6869">3102 1823 7942,'0'15'1141,"0"-7"132,0-1-172,7-7-277,-6 0 78,6 0-1383,-7 0-897,0 0 977,6 0-961,2 0 0,2 0 488,0 0 1,-5-5 873,5 0 0,0-6 0,4 2 0</inkml:trace>
  <inkml:trace contextRef="#ctx0" brushRef="#br0" timeOffset="7364">3734 1941 8004,'15'-7'2255,"-7"6"-1298,5-12-248,-11 11-455,4-4 112,-6 6-506,0 0 212,-6 0 1,-2 6-12,-7 4 1,0-2 56,0 2 0,1 0-323,-1 4 0,-5 1-16,1 0 0,1-1-77,8 1 0,-3 0 110,3 0 0,-3-1 111,-2 1 0,6 0 110,-1-1 0,7-4-80,-2 0 1,3 0 42,2 4-36,0 1 1,2-2-2,3-3 1,3 1-11,6-6 1,3 0-19,2-5 0,-1 0-162,7 0 1,-2 0-297,1 0 0,-3 0-144,-6 0 1,5-5-271,-1 0 941,1 1 0,-5-3 0,-1-1 0</inkml:trace>
  <inkml:trace contextRef="#ctx0" brushRef="#br0" timeOffset="7586">3572 2117 7781,'9'7'386,"-3"-6"1,-4 6 632,3-7 164,-4 0-327,6 0-157,-1 0-288,-4 0-343,11 0 1,-10 0-421,7 0 0,-5 0 282,5 0 1,-5 0-919,5 0 1,-1-5 469,6 0 1,0-5 517,-1 6 0,1-14 0,0 1 0</inkml:trace>
  <inkml:trace contextRef="#ctx0" brushRef="#br0" timeOffset="8580">4190 1779 8113,'-8'0'8,"1"0"657,7 0 770,0 0-1267,0-6 154,0 4-439,0-4 109,0 6-48,0 0 193,-6 0-26,4 0-131,-11 0 0,6 1 67,-2 4 1,-3-2-22,7 7 1,-6-5 69,1 5-7,-3 0 1,-2 4-59,1 1 1,4-2-2,0-3 0,2 3-28,-2-3 1,-1-2-11,6 2 1,0-5-140,5 4 173,-7 1 1,6 0-62,-4 0 0,3-5 32,2 5 0,0-6-52,0 6 1,5-5 73,0 5 1,6 0 0,-1 4 1,3-1 34,2-3 0,4 3 134,1-3 0,0 3-32,-6 2 1,3 0-111,2-1 1,-2-4 40,2 0 1,-7-2 84,-3 2-117,1 3 0,3-10-6,-3 7-28,-3-7 1,-7 5-52,0-3-5,0-3 1,0 6 97,0-3 0,-7 2-37,-3 2 0,-3 3-19,-1-7 0,-3 6 17,-2-1 1,-3-2-73,-2 2 0,-6-5-75,1 5 1,-2-7-227,-8 2 1,-2-4-217,-8-1 1,3 0 563,-3 0 0,-3-6 0,0-2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18.7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322 45 8222,'8'0'-2037,"6"0"1985,-13 0-11,6 0 26,-7 0 379,0 0-330,-7 0 93,6 0 96,-6 0 44,7-7 106,0 5 378,0-4 322,7-1-390,-6 6-457,6-6 0,-6 2 302,4 0-307,-3 0 0,4 7-36,-6 3 0,0 3-216,0 7 1,0 1-33,0 4 0,-1 3 79,-4 6 0,-3 2-42,-7 3 0,0-1 43,1 6 0,-6-1-82,0 1 0,-4-1 135,4-4 0,-4-8-149,4 3 0,-4-9 83,4 0 0,-1-6-33,1-4 92,4 3 1,-5-11 7,6 3 0,5-9 222,0-1 0,7-6-85,-2 1 0,4 2 277,1-2-307,-7 0 0,5-4-11,-2-1 0,4 0-40,4 1 1,0-1-30,6 0 1,-6 5 6,6 1 1,-5-1-15,5-5 1,-7 5-258,2 1 192,3 5 0,-4-7-332,5 6 217,-5 0-161,2-1 0,-4 4-304,3-3 314,-4 3 0,6 4 147,-7 3 0,5-2-83,0 7 231,0 0 1,-1 4-102,1 1 1,5 0 5,-5 0 0,6-1-10,-1 1 1,-2 0-133,2-1 1,0 1 17,5 0 0,-1-1-144,1 1 0,-5 0 128,0 0 0,0-1-194,4 1 1,1 0-23,0-1 1,-1-4-15,1 0 432,6 0 0,2 4 0,6 1 0</inkml:trace>
  <inkml:trace contextRef="#ctx0" brushRef="#br0" timeOffset="389">484 530 8065,'8'0'3474,"-1"0"-2945,-1 0-712,-4 0 234,4 6 0,-6-3-161,0 7 1,0-5 89,0 5 0,0 0 19,0 4 0,2 1-125,3 0 1,-3-5-83,2-1 1,-2 1-134,-2 5 1,2 0 123,3-1 1,-4-4-138,4 0 1,3-7 60,2 2 0,-2 2-334,2-3 1,2 0 626,7-9 0,4-3 0,6-7 0</inkml:trace>
  <inkml:trace contextRef="#ctx0" brushRef="#br0" timeOffset="553">484 221 8224,'0'-10'-108,"0"0"1329,0 7 1,0-5 180,0 3-517,0 3-325,0-4-2208,0 6-1578,0 0 3226,0 6 0,0-4 0,0 4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22.6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133 177 8157,'10'-13'544,"0"3"-192,-7-3 0,5 10 638,-3-7 79,-3 7-260,4-10-31,-6 11-205,0-5-541,0 7 126,0 0-143,0 7 1,0 3-38,0 9 1,0 6-127,0 9 0,-1 0 46,-4 11 0,3 2 1,-3 12 0,4 1 66,1 4 0,0 3 264,0 6 1,0 6-108,0-1 1,0 0-220,0-4 1,0-7 100,0-3 0,0-4-137,0-1 1,0-9 37,0-5 0,1-8 125,4-7 1,-3-6-243,3 1 1,-2-12-104,2 1-179,-3-9 237,4 2 416,-6-7-138,0 0-66,0-7-353,0 6 0,0-8 111,0 5 1,2-5-684,3-5 1,-4-1 969,4 0 0,3-13 0,0-3 0</inkml:trace>
  <inkml:trace contextRef="#ctx0" brushRef="#br0" timeOffset="514">413 397 8136,'9'-14'-461,"1"-1"0,-7 5 1182,2 0 1,2 6-227,-2-6 1,0 5 308,-5-5-321,6 7-61,-4-4-201,4 7 193,-6 0-815,0 0 1,0 7 308,0 3 0,-6 3 62,-4 1 0,-5 6-2,-4 0 0,-4 6-112,-7-2 0,1-1 15,0 2 0,-1-1 128,1 5 0,-5 1-4,-1-1 1,1 1-4,5-1 1,-1-5 43,1 1 1,8-7-104,6 2 130,0-4 0,14-6-50,-4-1 10,3-5 0,4 2 60,3-6 0,-2 0 150,7 0 0,-6 0-84,6 0 1,0 2-93,5 3 1,4-2-45,1 7 1,6 0 61,-1 4 0,2 1 37,3 0 0,1 1 23,3 4 1,-3-4-1,3 4 1,2 1-88,-1-2 1,-1 6-9,-5-5 1,1-1-198,-1-4 0,-6 0 85,-3-1 0,-4 1-73,-1 0 1,-6-6 35,1 1-653,-7-6-139,4 9-426,-7-12 185,0 6 145,0-7 997,0 0 0,-7 0 0,-1 0 0</inkml:trace>
  <inkml:trace contextRef="#ctx0" brushRef="#br0" timeOffset="950">927 59 8300,'15'-8'0,"-5"-5"115,-1 3 385,1 4 286,5-7-208,-7 11-15,-1-4-49,-7 6-415,0 0 81,0 6 0,-7-3 86,-3 7 0,-3 5-86,-2 4 0,1 6-158,-1-5 1,-5 11-285,1-2 1,-2 10 179,1 0 1,-1 4-146,-4 1 1,2 11 105,4 4 0,2 10-140,-2-1 0,4 4-32,5 2 1,4-6 211,6 1 1,0-7 49,0 2 0,6-10 36,4-5 0,3-10 57,2-5 1,0-1-89,-1 1 1,1-9-42,0-1 0,1-6 69,4-3 1,-4-1-384,4 1 0,-4-7 95,-1-3 1,-1-3-137,1-2 0,1-2 422,4-3 0,3-9 0,6-9 0</inkml:trace>
  <inkml:trace contextRef="#ctx0" brushRef="#br0" timeOffset="1434">971 691 8275,'8'-1'986,"-3"-4"-444,-3 3 1,-1-6 312,4 3-569,-3 4 1,5-8 112,-7 4-216,6 4-129,-4-6 142,11 1-134,-12 4-117,12-11-797,-11 11 624,11-4 0,-10 6-325,7 0 356,-7 0 0,9 2-70,-7 2 312,6 5 1,-3 5-111,7 1 1,-5 1 148,0 4 1,-1-4-114,6 4 0,0-4 56,0-1 1,-2 4-103,-4 1 1,5 1-122,-5-1 0,4-4 79,2 4 0,0-5-186,-1-6 0,-4 4-680,0-3 654,0-3 1,5-1 328,-1-6 0,1 0 0,0 0 0</inkml:trace>
  <inkml:trace contextRef="#ctx0" brushRef="#br0" timeOffset="1651">1427 618 9612,'-10'6'619,"0"4"1,5 3-565,-5 2 0,-1 6-25,-9 4 0,4 4-214,-3 5 0,-3-3 77,3 4 0,-6 1-313,6-2 0,-3 0 156,3-4 1,2-3-79,-2-2 0,7 1-323,3-6 1,4-6-38,-5-4 702,7-7 0,-4 4 0,7-7 0</inkml:trace>
  <inkml:trace contextRef="#ctx0" brushRef="#br0" timeOffset="1946">1603 985 8272,'0'10'-960,"0"0"0,0-5 1107,0 5 1,0-5 385,0 4 1,0 1-78,0 5 0,0 0-171,0-1 0,0 7-220,0 4 0,0 3-42,0 1 0,-1 1-137,-4-1 1,3 0 10,-3 1 0,3-1-216,2 1 0,-4-3-181,-1-2 0,0-4 189,5-6 1,-5-5-317,0-1 627,-6-5 0,2-4 0,-5-9 0</inkml:trace>
  <inkml:trace contextRef="#ctx0" brushRef="#br0" timeOffset="2398">1780 750 8286,'0'8'-508,"0"-1"2328,0-7 1096,0 0-2996,0-7 0,6-1 31,4-7 0,0 1-415,4-1 1,-2 0 222,7 1 0,3-1 66,-3 0 1,6 2 158,-6 3 0,6 4 94,-6 6 0,3 3-27,-3 7 1,-2 1-105,2 14 0,-2-1 195,-3 6 1,-4-1-51,0 1 0,-7-1 176,2 0 0,-3 1-100,-2-1 0,0 1-283,0-1 1,0-5-28,0 1 0,0-7-522,0 2-250,0-4 668,0-1 0,0-6-503,0 1 116,0-7 111,6 4 1,-4-14 521,3-2 0,-4-11 0,-1-3 0</inkml:trace>
  <inkml:trace contextRef="#ctx0" brushRef="#br0" timeOffset="2632">2206 588 8266,'15'0'86,"-1"0"0,-6 2 463,-3 3 0,-3 3 13,-2 7 0,0 0-143,0-1 0,-7 6-301,-2-1 1,0 8 87,0-3 1,-3 4-348,-7 1 1,2 1 16,-2-1 0,1 0 24,-2 1 1,4-1-426,-4 1 0,4-6 278,1 1 1,-4-7-289,-1 1 0,5-4-173,5-5 167,1 3 0,0-10-292,5 7 833,2-7 0,2 10 0,0-5 0</inkml:trace>
  <inkml:trace contextRef="#ctx0" brushRef="#br0" timeOffset="3007">2397 1088 8303,'6'-14'-694,"-4"4"2324,3 0-380,-3 7-1042,-2-4-24,0 7 0,0 2-97,0 3 0,0 3-4,0 7 1,0-1-99,0 1 1,-5 5 31,0-1 0,-2 1-289,2-6 0,4 6 89,-4 0 1,3-1 52,2-4 0,-1-2-267,-4-3 1,3 3 127,-3-3 1,4-2-700,1 2 517,6-1 0,2 0 451,7-4 0,6-4 0,2-1 0</inkml:trace>
  <inkml:trace contextRef="#ctx0" brushRef="#br0" timeOffset="3191">2515 706 8147,'0'-10'899,"0"0"57,0 7-731,0-10 111,0 12-1301,0-13 180,-7 13-194,5-6 601,-4 7 0,4 5 378,-3 0 0,4 7 0,-6-4 0</inkml:trace>
  <inkml:trace contextRef="#ctx0" brushRef="#br0" timeOffset="3643">2662 89 8453,'14'-7'0,"-6"6"0,5-11-829,-3 7 1,3 0 918,2 5 0,-5 0 1160,0 0 1,-1 2-655,6 3 0,0 8-32,-1 7 0,6 7-376,0 3 1,-1 6 114,-4 8 1,1 1-276,4 4 1,-5 9 84,-1 5 0,-1 8-170,-8-3 0,0 4 21,-5 1 1,0-10-121,0-5 0,-6-9 20,-4 0 0,0 0-81,-5-5 1,7 4 55,-11-9 0,6 3 119,-7 3 0,4-3-314,1-3 1,0-3 89,0-6 1,1-3-97,-1-2 0,-5 3-58,1-4 0,-1-3-563,6-1 590,-1-4 1,0-1 392,1 0 0,-8-1 0,-1 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02.8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74 7976,'1'-15'458,"4"0"-65,-3 7 434,4-5-357,1 11 138,-5-11-78,4 12-360,-6-6 0,0 9-110,0 3 1,0 4-119,0 11 1,0-2 95,0 6 1,-1 3-920,-4 7 0,1-3 881,-5 3 0,-1 10 0,-5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19.3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7966,'10'-10'0,"0"0"994,-7 1-604,10-6 1,-11 5 501,3 0-204,-4 7-871,-1-10 248,0 11-163,0-4-605,0 6-76,0 0 0,-1 5-264,-4 0 1,1 4 1042,-5-4 0,-1 0 0,-5-5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0.4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 8926,'0'-8'2358,"0"1"-1556,0 1-1228,0 4-14,0-4-403,0 6-1040,0 0 1242,0 6 0,0-3 182,0 7 0,0-5 459,0 5 0,0-7 0,0 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1.1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59 8085,'6'-9'-205,"4"-1"0,-3 5 137,-2-5 0,-2 7 1860,2-2-1001,-4-3-925,6 6-272,-7-4 0,0 7 243,0 4 1,-5-2-127,0 7 0,0-5-10,5 5 299,-6 0 0,4 4 0,-5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47.3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147 118 7987,'5'-15'-147,"0"1"0,0-1 147,-5 0 141,0 1 0,0 4 167,0 0 1,0 5 919,0-5-693,0 7-521,7-3 260,-6 6 1,6 6-95,-7 4 0,0 9 17,0 6 0,0 9 16,0 5 0,0 6-144,0 4 0,0-2-7,0 7 0,-5 6-122,0 9 1,0-2 35,5 1 0,0 6-148,0 4 1,2 4-107,3-9 1,-2 3 107,7-13 0,-5-6-126,4-8 1,-5-1 89,1-9 1,1-1-368,-1-19-417,0 1-13,-5-6 1003,0-5 0,0-9 0,0-9 0</inkml:trace>
  <inkml:trace contextRef="#ctx0" brushRef="#br0" timeOffset="450">368 471 8102,'15'-2'98,"-1"-3"0,-4 2 177,0-7 1,-5 5 273,5-4-170,-7 5 1,3-4 319,-6 3-226,0 4-294,0-6-1,0 7 0,-5 7 236,1 2 1,-8 5-180,2 0 0,-8 1-211,-1 0 0,-2-1 125,1 1 1,2 5-197,-7-1 1,6 1-176,-6-5 0,3 1 177,-3 3 1,-3-2 89,4 2 0,-2-2-254,1-3 1,-1-1-279,6-3 1,1 2 239,4-7 1,7 1-298,3-1 314,3-3 119,2 4 1,2-6 160,3 0 0,10 5-146,9 0 0,6 6 223,4-1 0,3 8-56,8 2 0,-1 1 88,0-1 1,6 2-16,4 8 1,-2-1-94,2 1 1,-6-6-65,1 1 0,-8-2-114,-2 1 1,-8 2 8,-2-6 1,-6-6 93,-8-4-821,-1 0 554,-5 5 1,-3-5-669,-6-1-38,0-5 144,0 9 853,-6-12 0,-3 12 0,-5-4 0</inkml:trace>
  <inkml:trace contextRef="#ctx0" brushRef="#br0" timeOffset="989">941 192 8062,'15'-17'215,"0"-2"0,-1 2 85,1-2 1,-5 7 603,0 3-528,-7-1 0,3 0 734,-6 0-865,0 7 0,-5-2 2,1 10 1,-13 10-86,3 9 1,-4 4 84,3 1 1,-5 7-271,1 3 0,-1 9-1,5 1 1,2 1-51,3-1 1,-1 5-144,6 10 0,0 3 109,5 6 1,0-4-183,0 0 1,5-6 96,0 6 0,6-14-50,-1-1 1,3-13 16,2-7 1,0-3-68,-1-1 1,0-12-424,-5-3-150,4-11 401,-4 3 0,4-9-168,-4-3 633,4-3 0,-4-6 0,5-1 0</inkml:trace>
  <inkml:trace contextRef="#ctx0" brushRef="#br0" timeOffset="1340">1059 809 8053,'13'-2'350,"-3"-3"-174,3 4 1,-10-11 816,7 7-523,-7 1-323,10-3 0,-10 5-153,7-2 217,-7-5-357,10 1 116,-4-7 1,4 1 56,-3-1 0,3 5-3,-4 0 1,0 2-137,0-1 0,1 2 85,5 7 0,0-5 43,-1 0 1,1 0-71,0 5 0,-1 7 69,1 3 1,5 3 81,-1 1 0,1 3-22,-5 2 1,-1-1 144,1 7 1,0-1-223,-1 6 1,1-1 59,0 0 0,-5-4-347,-1-1 1,1 1 113,5 4 0,-5-6-92,-1-3 1,0-4-177,0-1-870,4 0 628,-11-1 685,5-6 0,-1-8 0,2-8 0</inkml:trace>
  <inkml:trace contextRef="#ctx0" brushRef="#br0" timeOffset="1522">1514 691 8247,'0'9'1225,"-1"2"-784,-4-6 1,2 11 166,-7-1 1,0 6-217,-5 4 0,6-1-306,-1 10 0,0-1-152,-5 1 1,1-1-412,-1 6 0,5-8-112,0-1 1,7-1 52,-2-4 1,2-4-929,-2-2 1464,3-9 0,-4 3 0,6-5 0</inkml:trace>
  <inkml:trace contextRef="#ctx0" brushRef="#br0" timeOffset="1731">1823 1059 8059,'0'21'0,"0"-5"547,0 4 0,0-4-99,0-1 0,0 5 293,0-1 1,0 7-274,0-1 1,0 3-376,0 1 1,0 0-248,0 1 1,0-1-193,0 1 0,-2-3 52,-2-2 0,0 1-337,-5-6 0,4-2 208,-5-9 423,7-2 0,-17-7 0,4 0 0</inkml:trace>
  <inkml:trace contextRef="#ctx0" brushRef="#br0" timeOffset="2256">2029 706 8092,'13'-6'0,"-3"-4"0,3-3 0,-10 0 1249,7 3-447,-7-3-109,4 11-134,-1-11-566,-4 11 172,11-11-273,-5 12 0,7-4 33,-1 10 0,1 3 19,0 7 0,0-1 66,-1 1 0,1 1-49,0 4 1,-1 1-62,1 4 1,0 2 112,-1-2 1,1 1-58,0-1 0,0 2 56,-1-2 1,1 1-136,0-2 1,-2 3 115,-3-8 0,3 6-253,-4-6 1,0 1-276,0-5 267,-5-1 0,4-1-880,-3-3 372,-4-3 776,6-7 0,-7-13 0,0-4 0</inkml:trace>
  <inkml:trace contextRef="#ctx0" brushRef="#br0" timeOffset="2456">2514 721 9700,'-15'8'1572,"1"7"-578,-1-1-576,-6 8 0,-1 7-103,-2 0 1,-4 2-80,4 4 0,-2-3-366,1 8 1,-1-8 167,6 3 1,1-4-522,4-2 0,2-6 8,3-4 0,-1-2-1210,6-3 389,0-5-375,5-3 1671,0-6 0,13-6 0,3-3 0</inkml:trace>
  <inkml:trace contextRef="#ctx0" brushRef="#br0" timeOffset="2673">2632 1029 8555,'0'9'1995,"0"-1"-1590,0-3 1,0 3-129,0 7 0,0 1-188,0 4 1,0 1-211,0 3 0,4 4-322,1-4 1,2 4 284,-2 2 1,-2-3-2,7-2 1,-5-2-24,5-4-442,-1-2 1,6 2-24,0-9 647,-1-3 0,1-7 0,0 0 0</inkml:trace>
  <inkml:trace contextRef="#ctx0" brushRef="#br0" timeOffset="2857">2617 618 8206,'0'-8'1804,"0"-5"-1891,0 5-113,6-1-270,-4 3 104,5 6-25,-7 0 0,1 1-692,4 4 1083,-3-3 0,11 11 0,-5-5 0</inkml:trace>
  <inkml:trace contextRef="#ctx0" brushRef="#br0" timeOffset="3173">2837 221 8148,'17'-7'0,"2"-2"0,-2-4 882,2-2-484,-2 7 0,-3 1 102,1 7 0,5 2-122,-1 3 0,2 5-4,-1 9 1,-2 4-169,6 6 0,1 7-30,4 4 0,1 2 22,-1 2 0,1 7 30,-1 3 0,5 14-181,1 6 0,-6 11-195,-5 3 0,-7 2-31,-3 8 0,-5-13 107,-9-2 0,-2-15-82,-3-9 0,-10-5-33,-9-5 0,1-8-140,-1 3 1,-1-10 108,-4 1 1,-1-9 67,1-2 0,4-7-611,1-3 1,6-1 256,-2-8 0,4 0 504,1-5 0,1 0 0,-1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55.8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74 8095,'15'-14'-269,"0"-1"0,-6 2 1681,1 3-849,-6 4 1,2 4 536,-6-3-467,0 3-614,0-4 1,0 12 95,0 4 0,0 3 163,0 2 1,0 6-227,0 4 1,0-1-277,0 6 1,0-9 19,0 8 0,-5-3-263,0 4 0,0 4-231,5 0 0,0 1 281,0-6 1,0-1-236,0-4 1,0 7 203,0-6 0,0-1-186,0-9 634,0 0 0,0-1 0,0 1 0</inkml:trace>
  <inkml:trace contextRef="#ctx0" brushRef="#br0" timeOffset="154">1 280 9689,'14'0'1577,"1"0"0,-5-5-1486,0 0 0,0 1 102,4 4 0,7-5-346,4 0 0,9 0 183,5 5 0,4 0-838,1 0 0,7-5 71,3 0 737,3 0 0,2 5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9.7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7878,'0'8'2238,"2"-2"-1990,3-6-34,-4 0 1,6 0-889,-7 0 407,0 0-464,7 0 731,-6 0 0,6 7 0,-7 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54.4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485 646 8153,'9'-2'713,"-4"-3"-366,3 4 0,-7-8 1251,4 4-552,-3 4-776,-2-12 1,-2 9-29,-3-5 0,-3 5-203,-7 0 0,1-3 63,-1 2 1,-6 0-201,-4 5 1,2 0 155,-1 0 1,-1 0-223,-4 0 0,0 0-196,-1 0 0,1 0-247,-1 0 0,3 5-265,2 0 1,-1 2 357,6-3 0,1 0-333,4 5 0,0 0 847,1 0 0,-1 5 0,0-6 0</inkml:trace>
  <inkml:trace contextRef="#ctx0" brushRef="#br0" timeOffset="217">338 851 7726,'10'0'1607,"0"0"-581,-7 0-404,4 0 0,-7 2 949,0 3-632,0-3-467,-7 4 0,-1-1-306,-7 0 1,1 0-293,-1-5 1,-1 0 139,-4 0 0,4 0-138,-4 0 0,4 0-1069,1 0 0,-4 0 578,-1 0 1,0 0-1856,6 0 2470,-1 6 0,0 3 0,1 5 0</inkml:trace>
  <inkml:trace contextRef="#ctx0" brushRef="#br0" timeOffset="642">1000 102 8102,'15'-23'170,"-1"2"0,-1 6 859,-3 0 571,3 7-559,-11-5-722,4 11 1,-6-2-83,0 8 0,-1 11 176,-4 10 1,2 4-180,-7 5 0,5 4-34,-5 6 0,7 2-25,-2 3 1,-2 3-129,3 7 0,-1 0-403,5-1 1,0 8 258,0 2 1,0-7-378,0-2 0,0-4 248,0 4 0,5-5-215,-1 0 1,6-13 129,-5-2 1,5-13-511,-5-7 0,5-7 1,-5-2 0,1-7 820,-1 2 0,3-10 0,7-3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04.0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192 133 7958,'8'-15'-75,"5"1"148,-3-1 0,-2 0 165,2 1 0,-2 4 181,2 0 0,1 0 1358,-6-5-607,7 7-342,-11 2-557,6 6-151,-7 0 0,-2 1-45,-3 4 1,0 5 68,-9 10 1,1 3-61,-12 6 1,5 7 3,-4 3 0,-1 10-40,-4 5 0,5 3-163,-1 2 0,5 8-130,-4 6 0,8 12 58,1 8 0,7 2-301,8-2 1,0-5 243,0 1 0,6-4-25,4-12 0,-2-9-101,2-15 1,0-5 56,5-5 1,-1-5 143,1-9 1,0-6-141,-1-9 0,3 2 217,2-7 1,-1 4-376,7-4 1,-6 0 372,6-5 1,-1 0-620,6 0 0,4-6 713,0-4 0,1-3 0,-6-2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07.9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750 30 8063,'28'-2'0,"-4"-3"0,3 3 608,-8-3-315,1 4 1,-6-4 135,1 0 20,-7 0-152,-1 5 1,-6 0-21,4 0-102,-3 0 0,3 0 29,-10 0 1,-3 0 29,-7 0 0,-6 0-199,-4 0 0,-2 0 132,-3 0 0,-6 5-214,-3 0 0,-3 1 50,-2-1 1,-1-1-157,1 5 1,2-4-3,3 5 1,-7 0-15,7 5 1,-5-6 75,9 1 0,1 0 38,5 5 0,1-1-218,3 1 212,4 0 41,6 0-52,7-1 43,2 1 0,7-7-108,4-3 75,-3 3 0,6-6 44,-3 3-16,-3 3 21,11-7 1,-5 8-23,7-4 1,-1-4 38,1 4 0,5 2-33,-1-2 1,12 4 109,-1-4 0,9 2-23,0-2 0,5 1 13,5 4 1,-2 1 0,7-6 1,-1 7 140,1-2 1,-4-2-149,-6 2 1,-6-1-7,-4 6 1,-4-5 2,-6 0 0,-3-2-48,-6 2 0,-7-2 5,-3-3-43,-3-4 1,-4 11-151,-3-7 1,-3 1 140,-7-1 1,-6 3 18,-3 7 1,-4 0-6,-2-1 1,-6 1 0,-3 0 1,2 1-119,-3 4 1,3-4 107,-2 4 1,-2 1-89,7-2 0,-7 8 129,2-3 0,3-1 2,1 1 0,4-4 108,2 4 0,-1-4 202,1 5 1,8-7-344,6 1 1,7-3 62,8-1 1,0 0-6,0 0 1,2-1 36,3 1 1,9 0 230,11-1 0,4 1-118,5 0 1,-1-1-231,6 1 1,-1 0 94,1 0 0,5-6-7,0 1 0,-1-2-32,1 2 1,0-3 66,-5-7 1,-3 0-226,-2 0 1,-3 0 42,-1 0 1,-7-2-365,-4-3-312,-2 4-424,-3-6 669,-6 7 1,-3 0-247,-10 0 1,-3 7-450,-6 2 1225,-1-2 0,-6 6 0,-2-5 0</inkml:trace>
  <inkml:trace contextRef="#ctx0" brushRef="#br0" timeOffset="722">265 1544 7943,'15'0'458,"-5"0"332,-1 0-367,-5 0 110,2 0-111,1 0 1,-4 0 316,7 0-291,-7 0 1,8 1-38,-6 4 1,2 2-1,-2 2 1,-2 9-97,7-3 1,-7 10-82,2-1 1,2 5-186,-3 6 1,6 2 104,-5 7 1,5 1-138,-5-1 1,0 0 84,-5 0 0,0-2-85,0-3 1,-2 2-93,-3-6 1,-3-6-89,-7-4 0,1-8-77,-1 3 0,-5-5-16,1-5 1,-6-4-368,6-6 1,-7 0 265,1 0 0,2-11-506,-1-4 0,-1-10 302,-4 1 0,1-9-36,4-1 1,2 0-65,8 4 0,1-6 661,3-3 0,-3-10 0,4-3 0</inkml:trace>
  <inkml:trace contextRef="#ctx0" brushRef="#br0" timeOffset="885">147 1529 8524,'2'-15'0,"1"0"0,4 2 0,-1 2 0,3 1 0,-3-1 1139,1-2 1,2 3-271,-4 0-637,7 0 1,-9 0 237,7 1-858,-7 5-405,10-2-921,-11 6 84,4 0 1630,-6 0 0,0 13 0,0 3 0</inkml:trace>
  <inkml:trace contextRef="#ctx0" brushRef="#br0" timeOffset="1259">559 1749 7943,'10'0'418,"0"0"0,-5-1 188,4-4 0,-4 3 78,5-3 0,-5-1-208,5 1 0,0-2 265,4 2-771,1 4 1,0-6 127,-1 7 1,1 0-140,0 0 1,-1 0-249,1 0 0,0 0-323,0 0 1,-6 2-143,1 3 1,-5-2-492,5 7 1,-7-5 171,2 5 1073,-3-7 0,-2 10 0,0-5 0</inkml:trace>
  <inkml:trace contextRef="#ctx0" brushRef="#br0" timeOffset="1419">691 1852 8268,'7'13'0,"3"-3"0,3-5 827,1-3 1,1-2-59,0 0 1,0 0-309,-1 0 0,1-2-183,0-3 1,-1 3-288,1-2 0,5-3-351,-1 2 1,1-5-826,-5 5 0,-1-4 739,1 4 0,-5-2 446,0 2 0,-1-3 0,6-7 0</inkml:trace>
  <inkml:trace contextRef="#ctx0" brushRef="#br0" timeOffset="1631">1103 1646 8176,'15'0'2275,"-7"0"-1734,5 0 1,-12 2 139,4 3-700,-3 10 181,5 1 0,-6 12-798,4-4 478,-3 4 1,-1 3-215,4 3 0,-3-3-364,3 4 1,1-4-489,-1-2 1224,0 1 0,2-1 0,1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10.1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45 8157,'8'-15'1592,"5"0"-1001,-11 7 274,4 1-251,-6 7-17,0 0-171,0 7 0,0 8-162,0 9 0,0 4-132,0 1 0,-5 1-13,0-1 1,1 5-170,4 1 0,0 1-328,0-2 1,0-1 245,0 6 1,0-6-486,0 1 0,0-5 263,0-4 0,0 1-442,0-7 0,0-4 166,0-5 0,1-5-605,4 5 354,-3-7 881,4 3 0,1-12 0,-6-9 0,6-8 0</inkml:trace>
  <inkml:trace contextRef="#ctx0" brushRef="#br0" timeOffset="217">103 206 9136,'0'-14'0,"0"-1"0,0 0 0,0 0 0,0 1 0,0-1 0,2 0 0,1 1 0,4 1 0,1 3 2108,3 5-2059,2 3 1,2 2 174,0 0 1,4 2-129,1 3 1,6 3 98,-1 7 1,2-1-108,3 1 1,-6 5-167,1-1 0,-7 6 62,1-6 1,-2 7 10,-3-1 0,-4 1 106,0-1 0,-7-3-130,2-2 1,-11-4 42,-9 4 0,-6-4 37,-9-1 0,-1-2-206,-3-3 1,-4 1-316,-6-6 1,0 0-179,0-5 1,2 0 647,2 0 0,-2 7 0,4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15.2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1 162 8054,'9'-14'-163,"1"-1"1,-5 0 108,5 0 0,-5 2 1628,5 4-985,-7-5 1,8 6-150,-6-6 1,2 5-171,-2 5-56,-4-5 1,11 6-179,-7-7 0,1 7 74,-1-2 0,-2 4-219,7 1 0,-5 0 89,5 0 1,-5 0-129,5 0 1,-6 6-3,6 4 0,-2-2-88,2 2 1,3 0 98,-3 4 1,3 3 66,2 2 1,-5-2 58,-1 2 1,1-2-38,5-3 1,-5 6-126,0-1 0,-2 1 91,2-5 1,3 4-111,-4 1 1,4-1 3,2-4 0,-5 5 30,0-1 0,0 1-164,4-5 1,1-6 95,0 1 0,-1-2-38,1 2 1,0-3 30,-1-7 1,1 0-91,0 0 1,0-7 324,-1-3 0,1-9 0,0-4 0,-1-6 0</inkml:trace>
  <inkml:trace contextRef="#ctx0" brushRef="#br0" timeOffset="198">515 45 8796,'-5'-15'0,"-1"2"0,-2 3 0,-4 5 0,-1 5 0,-2 5 0,1 5 0,-1 5 2602,0 4-2428,1 4 0,-1 6-41,0 1 1,-4-1 112,-1 1 1,0-1-244,6 0 1,-1 2-56,0 4 0,-4-4-39,-1 3 0,0-5-132,6-4 0,-1-4-275,0-6 1,1-2-36,-1-3 1,5 1-79,0-6-825,7 0 1436,-3-5 0,-1-7 0,-1-1 0</inkml:trace>
  <inkml:trace contextRef="#ctx0" brushRef="#br0" timeOffset="732">647 427 9661,'9'0'879,"-3"1"-767,-6 4 0,0-1-195,0 5 1,0 1 89,0 5 0,0-5-177,0-1 0,0 1 101,0 5 0,0-5-499,0 0 260,0-1-404,0 6 210,0 0 247,7-1 1,1-5-34,7-4 1,-6-4 134,1-1 0,0 0-114,5 0 1,4-1 2,1-4 264,-1-4 0,3-12 0,1-2 0</inkml:trace>
  <inkml:trace contextRef="#ctx0" brushRef="#br0" timeOffset="949">662 89 8004,'7'-15'1439,"-6"5"-38,4 0-1015,-3 7 1,-2-5-318,0 3-193,0 3-760,0-4-71,0 6 775,-7 0 1,6 2-1223,-4 2 1402,-3-2 0,-1 11 0,-5-5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17.2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74 7478,'0'-8'1489,"0"0"-769,0 3-399,0 3 1,2-4 225,3 6 31,-4-7-369,6 5 1,-7-6-33,0 3-328,0 4 198,0-6-137,0 7 67,0-6 1,2 4-686,3-3 236,-4 4-58,12 1 422,-5 0 0,7 0 1,0 0-1,0 0-69,-1 0 129,1 0 0,0 6 81,-1 4 1,1 3-48,0 2 1,-1-1 3,1 1 1,-2 5 20,-3-1 1,3 2 1,-3-1 1,1-2-79,-1 6 1,2-6 53,-8 2 0,6 1-71,-5-1 0,2-1 60,-2-4 1,-4-5-494,4 0 217,-3 0 0,3-1-591,0 1 84,-1-7 805,-4 4 0,0-7 0,0 0 0</inkml:trace>
  <inkml:trace contextRef="#ctx0" brushRef="#br0" timeOffset="234">427 30 10412,'-12'10'1502,"-2"-1"-1320,2 1 1,-14 10 35,7-1 1,-9 8 39,-2-3 1,1 4-539,-5 1 0,3 1 255,1-1 1,2-1-513,4-4 1,-2 2 314,6-6 0,1 0-428,4-6 0,2-4-571,3 0-210,4-7 512,6 4 919,0-7 0,6-7 0,2-1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19.1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45 7966,'7'-8'-285,"-6"-1"400,4 4 317,-3 4-102,-2-12-263,6 11 0,-2-4 36,5 6 77,-5 0 1,7 1-201,-6 4 0,5-2 104,-5 7 1,4 0-104,-4 5 1,5 4 89,-5 1 0,2 6-23,-3-1 1,-2-3-25,3 3 0,-2-1 6,2 6 1,-3-1-53,3 1 1,-4-1 85,-1 0 1,-1 1-31,-4-1 0,2-1 13,-7-4 0,5-1-141,-5-3 1,0-4 22,-4 4 1,-1-5-184,0-6 1,0 3 23,1-7 0,-1 0-192,0-5 0,6 0-625,-1 0 1047,0 0 0,-11-14 0,-2-2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0.2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8061,'0'-15'-64,"0"5"1443,0 1-733,0 5-620,0-2-72,0 6 1,0 6 111,0 4 0,0 3-197,0 2 1,0 0 95,0-1 0,0 6-55,0 0 1,0 4-11,0-4 0,0-1 34,0-4 1,5 5 10,0-1 0,0-4-84,-5-5 0,5-1-727,-1 6 590,8-7 0,-4 4 276,7-7 0,-1 0 0,1-5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0.9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59 8061,'8'-15'299,"-2"1"623,1-1-671,-5 7 0,6 1-30,-3 7 0,-2 4-15,7 5 0,-5 1 178,4 10 0,-4 3-137,5 1 1,-2 9-45,2 1 0,2 0 44,-8-4 0,6 4-256,-5 0 1,2 6 60,-2-6 1,-4 0-267,4-4 0,-3 1 157,-2 3 1,-7-8-108,-3 3 1,-1-9-192,1 0 1,-3-4 130,3-1 0,-3-7-129,-1-3 1,-1-4 81,0-1 1,0 0-216,1 0 0,-1-6-52,0-4 538,1-10 0,-8-2 0,0-8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7.1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44 6940,'8'-6'734,"5"4"0,-9-6-265,5 3-45,-5 3-226,2-4 0,-4 6-45,3 0 0,-4-2 43,4-3-212,-3 4 125,-2-6-235,0 7 39,0 7 0,0 1 84,0 6 0,-5 1-69,0 0 1,-6 1 52,1 4 0,2 3 26,-2 6 0,2-4-131,-2-1 1,-3-1-190,3 1 1,2 3 29,-2-8 283,7-6 0,-10 0 0,5-5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30.5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485 191 8377,'0'-21'0,"2"-2"0,1-6-565,2 0 217,0 6 0,-5 1 1668,0 8-435,0-1-559,0 7 483,0 1-180,0 7-617,0 0 0,-5 7 217,0 3-151,0 3 0,0 6 109,0 1 1,-1 6 28,1-1 1,3 7-368,-3 3 69,-3 5 1,7-2 66,-4 6-324,-3 0 225,6 0 0,-5 5 59,7 0-164,-6 7 104,4-4 1,-4 12 66,6-1 10,-7 8 1,5-13 14,-2 1 0,-3-2-34,2-8 0,0 5 252,5-5-215,0 0 1,-5-11-16,0-4-67,1 4 92,4-7 1,-2 3 3,-3-9-66,3-4 48,-4-7 52,6 1-46,0-7-21,0-1 625,0-7-108,0 0-210,6 0 1,3-5-131,5 0 1,1-6-85,0 1 52,6 3 1,2-6 42,6 3 0,1-3 43,-1-1 0,5 4-603,1 0 245,5 0 0,-9 2-130,4 3 0,-4 4 124,-2 1 1,1 0-150,-1 0 0,0 0 89,1 0 0,-7 0-55,-4 0 0,-2 0 34,-3 0 1,-4 1-343,0 4 1,-5-3-99,5 3-288,-7 3 981,10-7 0,-5 13 0,7-6 0</inkml:trace>
  <inkml:trace contextRef="#ctx0" brushRef="#br0" timeOffset="221">1102 985 8391,'7'-29'-27,"-4"4"-46,7 1 0,-7 11 418,2-2-267,-3 10-123,-2-1 0,0 7 1070,0 4-479,0 3-263,0 7 577,0 0-531,0 6 0,0 3 143,0 11-647,0-4 118,0 5 0,0-5 236,0 3-1107,0-3 674,0 12 0,0-12-1137,0 3 913,0-3 0,0-2-205,0 1 0,0-3 683,0-2 0,-7-4 0,-1-6 0</inkml:trace>
  <inkml:trace contextRef="#ctx0" brushRef="#br0" timeOffset="386">1014 765 8374,'15'-36'-30,"-5"5"15,0-4 0,-6 6 15,6 5 1581,-6 9-362,2 2-263,-6 11-1023,0-4 215,0 6-1174,0 6 749,0 2 0,0 7-700,0 0 0,0 4 524,0 1 1,0 4-672,0-4 1124,0 6 0,7-3 0,1 6 0</inkml:trace>
  <inkml:trace contextRef="#ctx0" brushRef="#br0" timeOffset="796">1382 971 8350,'14'0'-210,"1"0"-52,0 0 0,-5 0 674,-1 0 0,1 0-27,5 0 0,-5 6-364,0 4 0,-6 9 94,6 6 0,-5-2-212,5 1 0,-7 2 40,2 9 0,-3-4-64,-2 3 185,0-3 1,0-1-394,0-1 211,0-6 1,0 3-159,0-7 1,-2-5 113,-3-10 29,4-2 628,-6-2-321,1 0 0,2-6-92,-6-4 116,7-10-77,-10 4 1,12-14 326,-4 1-249,3 0 0,2-7 21,0 6 0,2 1-5,3 0 1,-2-6 126,7 1 1,-2 5 61,2 4-242,3 7-228,-5-3 321,0 6 1,5 7-939,-5 1 526,0 7 0,5 2 20,-3 3-371,3 3 351,-5 13 1,4 2-228,-7 7 224,6-1 1,-8 0 56,7 1 1,-6 4-50,0 0 0,3 1-254,-2-6 214,0 1 0,-5-1 21,0 0-416,6 1 306,-4-7 1,4 3-485,-6-7 567,0 1 0,0-10 198,0-1 0,7-5 0,1 2 0</inkml:trace>
  <inkml:trace contextRef="#ctx0" brushRef="#br0" timeOffset="1709">1837 1250 8350,'7'-15'0,"0"0"680,2 1-47,-2 6-185,-1-6 0,-2 13-170,5-4 0,-4-2 24,5 3 128,-7-1-585,10 5 0,-4 0 109,5 0-42,1 0 0,0 0 19,-1 0 1,1 0-43,0 0 1,0 0 196,-1 0 1,-4-2-51,0-3 0,0 2-85,4-7 98,1 0 0,-2-4-101,-3-1 0,-4 0-18,-6 0-157,0 1 0,0-1 52,0 0-83,-6 7 1,-2-3 11,-7 6 0,5 0 139,0 5 1,1 6 155,-6 4 1,0 3-93,1 2 1,4 0 98,0-1 1,7 6-21,-2 0 1,3 1-16,2-2 1,0-2 2,0 2 0,0-2 111,0-3 0,7 1 44,2 0 1,6-2-88,5-3 0,3 1-168,6-6 1,2 0 113,3-5 1,6 0-239,9 0 1,-4-2 71,4-3 0,-3-3-84,-2-6 1,-1-1-18,-4 0 1,-3 0-105,-7 1 1,-4-1 112,-1 0 0,-11-4 54,2-1 0,-4 1 170,4 4 0,-5-5-145,0 1 0,-7-3 211,2 3 0,1 1-89,-1-7 0,5 7 241,-5-1 0,0 7 232,-5 3-65,0-1-64,0-5-57,0 7 1,-7 1-261,-3 7 0,-4 0 105,-6 0 1,2 2 0,-6 3 0,-1 3-91,-4 7 1,6-1-20,3 1 0,-1 5 3,2-1 0,-1 6-115,5-6 0,5 6 71,1-5 1,5 6-1,-1-2 0,4-1-83,1 2 0,0-8 91,0 3 95,6-4 0,3-3-2,5-3 0,1-3 161,0-7 0,-6 0-126,1 0 0,0-2-23,5-3 0,-1-5-77,1-9 1,0 1 70,0-7 0,-1 7 80,1-1 1,-5-2-72,-1 1 1,-4 0 125,5 6 0,-5 1 13,5 3-89,-7-3-156,10 5-311,-11-1 136,11 3 0,-5 8 156,7 2 0,-5 3-47,-1 3 1,1 3 35,5-3 0,0 3 76,-1 1 1,1 1-90,0 0 0,-1 0 222,1-1 0,1 1-40,4 0 0,-4-1-93,4 1 0,-5 0-74,-6-1 0,5 1-168,-5 0 0,-2 0-164,-2-1 283,-4 1 0,-1-5 25,0 0-122,0-7 1051,0 3-630,0-6 1,-1-1 534,-4-4 1,3-5-316,-3-10 1,4 2-103,1-6 1,0 4-208,0-4 1,0 4 131,0-4 1,6-1-866,4-4 1,3 1 157,2 4 0,1-4-72,4 3 1,7-1-174,8 2 0,12-2 689,2 6 0,13 0 0,5 6 0</inkml:trace>
  <inkml:trace contextRef="#ctx0" brushRef="#br0" timeOffset="3269">4410 500 8380,'-8'-15'592,"3"1"-195,-3-1-140,6 7 173,-5 1-279,7 7 1,-5 2 112,1 3 1,-1 10-199,5 9 0,0 4 86,0 1 0,0 1-173,0-1 0,0 7 107,0 3 1,0 0-253,0 5 0,0-8-55,0 8 0,1-3-51,4 3 0,-3 1-61,3-1-297,-4-7 372,-1 6 0,0-12-642,0 3 462,7-3-53,-5-2-246,4-6 737,-6-1 0,7-14 0,-6-8 0,4-10 0,-3-10 0,-2-4 0,0-6 0,0-4 0,0-3 0,0-8 0,0-5 0,0-4 0,-5-3 0,0-2 0,0-1 83,5-4 1,0 3 294,0-2 0,0-3 146,0 3 1,0 5 37,0 9 0,7 9-136,2 0 1,4 9-71,2 2 1,5 8-42,-1 11 0,6 3-430,-6 7 0,8 0 150,-3 0 0,-1 7-251,1 3 0,-6 3 74,2 2 1,1 1-91,-1 4 0,-1-3 96,-4 8 1,-5-1-29,0 6 0,-7 4 68,2 0 1,-3 2 50,-2-1 1,-2-3 146,-3 8 1,-3-6-117,-7 5 0,-4-6 138,-1 1 0,-6-3-46,1-2 0,2 1-31,-1-1 1,6-1-40,-2-4 0,1-1 14,4-3 1,-3-4 87,8 4 0,4-9-78,1-1 0,3-5-10,2 5 0,2-5 60,3 5 1,8-1 319,6 6 1,8-4-128,-3 4 1,4-3-127,1 7 0,1-2-149,-1-3 1,0 1-219,1 0 1,-1-1-15,1 1 1,4 0 179,0-1 0,2 1-44,-2 0 48,-2-7 0,3 3-120,-5-6 243,-1 0-131,1-5 1,4 0-71,0 0-202,1 0 287,-6-6 1,0-2 51,1-7-41,-1-6 1,-4 4-2,-1-2 0,-6-3-14,2 3 1,-2-6 52,1 6 0,-7-6-57,2 6 1,-9-1-21,0 5 1,-2-1 7,2-4-4,-3 4 1,-2-5-46,-10 6 0,2 5-108,-2 1 174,0 5 1,-4-2-226,-1 6 25,0 0 127,1 0 13,-8 0 34,6 6 0,-5 2-76,6 7 304,0 0-110,1 0 1,-1 6-170,0 3 385,1-3-300,5 7 0,1-7 233,3 4-66,4 3 1,-6-5-45,7 6 0,7-4 1,3-1 0,3-4 144,1 4-197,8-6 0,0 2 43,8-11-272,-1 5 98,1-6 0,-1 0 139,0-3-543,7-4 296,-5-1 0,5-6-228,-6-4 374,-1-3 1,1-7-9,-1 1 1,-6-7-59,-4 1 1,1-3 185,-5-1 1,1 0-114,-11-1 0,0 1 196,-5-1 0,5 3-31,0 2 0,0 2 219,-5 4 1,-2 7 283,-3-2-237,3 2 1,-6 4 103,3 3-133,4 3-549,-6 2 0,5 2 143,-2 3 1,2-2-122,-3 7 179,-3 0 0,1 5-28,-2-1 1,-3 1 30,7 0 0,-5-1 19,6 1 0,-3 0-36,2-1 0,3 6 43,-2 0 1,2 1 71,2-2 0,0-2-55,0 2 0,2 4 146,2 2 0,5 1-97,5-2 0,3 4 81,2-3-119,4 2 0,5 8 25,-4-1-25,4-6 0,-7 0-67,4-4 1,1 4-4,-6 1 1,-2-6-104,-9-3 35,4 3 1,-11-7 85,3 3-240,-3-2 89,-2-3 0,-9 1 66,-5 0-106,-1 0 130,-13-1 1,4 4 68,-11-3-56,4 3 1,-11-15-158,3 7 1,1-7 88,-1 2 0,1-3-201,-1-2 1,8-7 140,7-3 1,6-3-97,-2-1 0,10-1 78,5 0 1,4 1 185,1-1 0,13-13 0,3-3 0</inkml:trace>
  <inkml:trace contextRef="#ctx0" brushRef="#br0" timeOffset="3654">5953 1059 8287,'0'-15'-436,"2"5"1353,3 0-260,-4 7 65,6-3-1114,-7 6 95,0 0 365,0 6 1,0 4 51,0 10 0,0-2-93,0 6 1,2 2 92,2 8 1,-2-3-207,3 4 0,-2-3 114,2 3 1,-3-4-343,3 3 0,-2-5 37,2-4 1,-4 1-151,4-6 45,-3-1 38,-2-4 744,0-7 0,0-8-239,0-10 0,0-9 16,0-6 0,0-3-22,0-1 1,0-5-30,0 0 0,2-7-53,3 1 0,-2 3-25,7-2 1,1 6 57,9-1 1,-4 3-44,4 1 1,-2 7-214,1 4 1,-3 4 103,4 5 1,-4-1-432,-1 6 0,0 0 197,-1 5 1,1 5-458,0 0 1,-2 6 40,-3-1 696,3 3 0,2 8 0,7 2 0</inkml:trace>
  <inkml:trace contextRef="#ctx0" brushRef="#br0" timeOffset="4580">6424 1147 8357,'8'0'411,"-2"0"94,1 0 19,1-7-315,7 6 1,-1-6 217,1 7-344,0 0 1,-5-5-114,-1 0 1,1 1-268,5 4 231,0 0 1,-6-2 31,1-3-347,0 3 211,5-11 0,-2 10 129,-3-7 1,-4 5-152,-6-4 147,0 5-207,0-9 231,0 12 0,-6-6-258,-4 7 251,-3 0 1,-2 0 20,0 0 1,-1 7-6,-4 2 0,4 6 30,-4 5 1,6-2-54,4 6 0,-2-6 46,8 2 0,-6 1-28,5-1 0,0-1 53,5-4 0,0 0 7,0-1 1,0 1 125,0 0 0,6-2-75,4-4 1,5-2 188,5-7 1,-2 0-254,6 0 1,1-7 49,4-2 1,2-6-81,3-5 0,-3 2 81,4-6 1,1 4-158,-2-4 1,-5 1 71,-4-2 0,-1-1-26,6 7 1,-8-1 91,-2 5 24,-4 1 181,-1-1-203,-7 7-328,-1 1 1,-7 9-65,0 3 171,0 3 0,0 12 63,0-1 1,1 1 74,4-5 0,-1 4-28,5 1 1,-4 4-17,5-4 1,-5 1 146,5-1 0,-7-4-82,2 4 1,2-4 116,-3-1 0,3-1-172,-2 1-58,-4 0 61,6-1 15,-7 1 0,-7-2 36,-2-3 1,-4-4-7,-2-6 1,-1 5-62,-4 0 1,4 0-75,-4-5 114,4 0-45,8 0 46,-6 0 1,8-1-10,-4-4 336,4 3-184,-1-11 0,5 5 151,-2-7-256,2 0 1,8 1-63,4-1 0,10-5 7,4 1 1,4-7 36,2 1 1,1 4 27,3 1 1,-1-1 10,6 2 0,-2-6-48,2 5 1,2 1 248,-6 4 1,-1 0-95,-5 1 0,-1 1-54,-3 3 0,-4-2 29,-7 8 1,-4-6 160,0 5-51,-7-7-95,4 11-16,-7-12-96,0 11 105,0-4-64,-7-1 1,4 5 80,-7-3-316,7 4-13,-10 1 151,11 0-155,-11 0 0,7 6 300,-4 4 0,3 3-121,7 2 1,0 0 99,0-1 0,0 6-90,0 0 1,0 4-130,0-4 1,7 1 141,3-2 1,-2 3 7,2 2 0,-1 4-8,6-4 0,0-1-10,0 2 1,-1-7-41,1 1 30,-7-2 0,0-3-22,-3 1-308,-3 0 313,4-7 2,-6 5 86,-6-11-80,-2 4 1,-14-6 3,-2 0 1,-4 0-4,-1 0-617,-1 0 371,1 0 1,5-1 9,-1-4-528,1 3 461,1-11 1,1 5 320,8-7 0,-1 0 0,0 1 0</inkml:trace>
  <inkml:trace contextRef="#ctx0" brushRef="#br0" timeOffset="4776">7746 1147 8626,'9'-7'112,"2"4"-51,-6-7 0,2 7 353,-3-2-258,-2 4-79,5 1 1,-7 8 58,0 6 0,0 1-52,0 5 1,0 3-540,0 1 1,0-3 34,0-1 0,-2 1-139,-3-1 1,2-1 558,-7-4 0,0 0 0,-5-1 0</inkml:trace>
  <inkml:trace contextRef="#ctx0" brushRef="#br0" timeOffset="4919">7629 647 8466,'15'-29'697,"-1"6"0,1 2-195,0 6-483,-7 7 391,5 1 68,-5 7-983,7 0 467,-1 7 0,-4-4-1711,0 7 869,0 6 880,5 1 0,6 10 0,2-4 0</inkml:trace>
  <inkml:trace contextRef="#ctx0" brushRef="#br0" timeOffset="5605">8158 1015 8288,'13'-2'-534,"-3"-3"897,3 3 47,-11-4-307,4 6-55,-6 6 1,0 3 279,0 5-261,0 1 1,0 5-270,0-1 101,0 7 1,0-4 77,0 2 1,0 2-179,0-6 0,0-1 251,0-4-259,0 6 197,0-11 1,0 10 324,0-10-154,7-4 0,-4 1-144,7-7 0,0 0 28,4 0 0,3-2 134,2-3 0,-2-3-73,2-7 1,-3-1-72,-1-4 1,-2 4 70,-3-4 0,1-3-225,-6-1 0,0 1 27,-5-1 0,-1 1-124,-4-2 1,-3-1 187,-7 7 0,-6-1-2,-4 5 0,2 2-191,-1 3 84,-1-3 1,-3 12 17,4-4-187,3 3 244,0 2 0,4 2-76,-2 3-25,2-4 101,9 12 0,2-9 210,6 5-287,-7-5 454,5 9-229,-4-5 0,12 2 96,4 0-50,3-7 0,4 5-55,2-3 53,-2-4-76,10 13 1,1-11 110,6 7-103,7-7 0,-3 10 1,1-5-81,0 7 90,0 0-12,12-1-490,-12 1 459,4 0 1,-14-1-11,0 1-230,-6 0 96,5 6 0,-13-10-48,-1 4 61,-5-3 1,-9-3 19,0 1 178,0-7-147,0 4 0,-2-7 565,-3 0-316,3-7 0,-9-1-78,6-6 0,0-6-89,5 0 0,0-1 156,0 1 1,2-1-121,3-3 1,-2-2 112,7 6 1,5-4-61,4 4 1,7 0 65,-1 6 1,3 1-52,1 3 0,0 3 17,1 7 0,-3 0-101,-2 0 1,3 7-12,-4 3 1,-3 3-137,-1 1 0,0 6 103,-6 0 0,4 6-322,-8-2 1,-2-1 135,2 2 1,-7-6-97,2 6 0,-3-6-126,-2 6 1,0-7-127,0 1 1,0-1-4,0 2 532,0-4 0,-7 5 0,-1-6 0</inkml:trace>
  <inkml:trace contextRef="#ctx0" brushRef="#br0" timeOffset="6413">9158 1941 8283,'9'-7'0,"1"-3"678,-7-3-125,4 5-290,0-5-854,-6 11 83,6-4 258,-7 6 577,0 0-176,-7 0 1,-1 6 156,-7-4-308,1 11 0,-8-10 0,-2 7 497,-10 0-223,-4-2-119,-6 5 0,-13-10 186,-7 7-143,-6-6 1,-17 2-1555,-6-6 1454,-6 0 0,42 0 0,-1 0 18,0 0 0,-1 0-184,-2 0 1,1 0 116,-2 0 1,0 0 0,-2 0 0,0 0 66,-4 0 0,-1 0-124,-1 0 1,0 0 46,-4 0 1,1 0 0,1 0 0,2 0-5,-1 0 1,-1 0-1,-1 0 1,-2 0-280,-3 0 1,-1 0 0,-6 0-1,-1 0 156,-2 0 1,-1 0 117,-1 0 0,0 0-341,3 0 1,-2 0-1,-4 0 1,-2-2 433,0 0 1,-1 0-778,27 1 0,0 1 0,0-1 690,-29-2 1,1-1 91,-1 4 0,-1 0-98,0 0 1,2 0 0,3 0 0,0 0-148,27 0 1,0 0 0,0 0 188,0 0 0,0 0 1,0 0-39,-32 4 0,-1-1 1,0-2-1,1 0 36,1 1 0,0 0 92,-2 3 0,0-1-129,32-4 1,0 0 0,-1 1-1,-2 2 1,-1 0 0,1-1-30,0 0 1,1 0 0,0-1 37,-1 0 1,-1-1-1,1 1-278,2 3 1,1 1 0,-1-1 202,0-3 0,0-1 0,0 1 27,-4 3 0,0 1 1,0-1-1,4-3 1,2-1-1,-1 0 51,1 2 1,-1-1-1,2 1-268,-30 3 1,1-2 205,6-2 1,1 0-1,1 2 1,0 1 301,1-4 0,0 0-110,4 3 1,3 0-157,7-2 1,3 0 0,6 2 0,2 0 177,6-2 0,2-2 548,-45 1-675,3 0 0,17 2 1338,9 3-1292,11-4 1825,20 6-1971,9-7 1876,1 0-1661,18 0 885,-3 0-907,13 0 725,0 0-851,7 0 67,-6 0-68,12 0 0,-5 0-418,7 0 193,0 0 96,0 0 0,1 0-125,3 0-17,-2 0 160,4-7-345,-6 6-4,-1-6 76,1 7-633,0 0 137,-7 0 13,5 0 76,-11 0 755,11 0 0,-12 0 0,6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9.4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1 398 8034,'0'-15'0,"2"5"0,2 1-487,-2-1 376,11-5 0,-11 5 870,3 0-147,-4 7-458,-1-3 0,0 12 83,0 4 1,5 10 156,0 4 1,2 4-72,-2 1 0,1 2-54,4 4 0,3 4-41,-3 10 0,8-3 5,1 2 0,3 6-158,-3 5 1,4 2 112,6 7 0,-1 1-409,-3 4 0,1-4 133,-7-1 1,1 1-28,-5 5 1,-7-9 74,-3-6 1,-4 0-116,-1-6 1,0 0-40,0 1 1,-1-7 131,-4 2 0,3-5 48,-3-5 0,-1-4-40,1-11 56,-7-3 0,6-6 144,-4 0 0,-3-1-147,3 1 1,2-5-77,-2 0 1,1-1-8,-6 6 1,0 0-65,0 0 1,6 1 66,-1 3 1,0-2-124,-5 2 0,2 3 134,3-3 0,-1 2 169,6-1 0,-5-4-10,5 4 187,1-4 255,4-8-151,0-1 359,0-7 2187,0 0-2538,0-7-510,0 6 111,0-6-642,0 7-406,0 0 1,0-6-1,0-2 1</inkml:trace>
  <inkml:trace contextRef="#ctx0" brushRef="#br0" timeOffset="2728">824 442 7995,'15'-7'10,"-5"6"215,-1-4 86,-5-3-224,2 6 1,-4-9 219,3 6-135,-4 0 297,6-2-46,-7-1-94,-7-7-176,-1 1 1,-7-1-49,1 0 0,4 6-151,0-1 0,0 2-30,-4-2 1,1-3 126,3 3 0,-3 2-131,3-2 100,-3 7 1,-2-9-106,1 7 1,4 0 1,0 5 1,5 0-54,-5 0 0,5 0 131,-4 0 0,4 7-7,-5 3 0,7 3-135,-2 2 0,1 1 120,-1 3 0,4-2-139,-4 2 0,3 3 130,2-3 0,0 6 9,0-6 0,0 1 8,0-5 0,0-1-2,0 1-6,0 0 1,2-2 5,3-3 0,-2 1 33,7-6 0,-5 5-46,5-5 149,-1 0 0,6-5-76,0 0 1,0-5 131,-1 0 1,1-7-20,0 3 0,-1-5 90,1 0 1,0-6-164,-1 1 1,1-8 12,0 3 0,-2-4 13,-3-1 1,1 1-5,-6 3 0,0-2 64,-5 2 0,0-3-64,0-1 0,-2 5-147,-3-1 1,2 2 58,-7-1 0,0 2-13,-4 8 0,4-1-176,0 0 274,7 7-100,-10-5 23,11 12-296,-4-6 224,6 7 1,0 7-155,0 2 1,0 4 112,0 2 1,0 1 222,0 4 1,0 3-113,0 6 1,0 1 131,0-1 0,0 2-49,0 3 1,0-3-82,0 4 0,0 1 1,0-2 1,1 7 54,4-2 1,-2 2-145,7-2 0,-5-3 3,5-7 1,-5 1 18,5-1 0,-5-6 39,4-3 1,-5-9-16,1-1-340,3-7 283,-7 4 0,6-9-386,-7-3 120,0 3 344,0-11 0,0 5 0,0-6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37.3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2705 618 8072,'14'0'786,"1"0"-591,0 6 1,-2-2 54,-3 5 1,1-4 51,-6 5 0,0-5-58,-5 5 1,5 0 13,0 4 1,0-2 63,-5 3 0,0-9-88,0 9 1,-2-2-124,-3 6 0,-3-2 96,-7 2 1,1-2-209,-1-3 0,-2 1 145,-2 0 1,1-5-158,-7-1 1,1 0-37,-5 0 0,-1 3-120,1-7 0,-4 4 73,-6-4 0,0 0 81,-10-5 1,1 0-14,-1 0 1,-3 0 41,-7 0 0,7-1 3,3-4 0,3 3 4,2-3 1,0 2-32,0-2 0,6 2 17,4-7 1,-2 5-4,2-5 0,-7 5 48,2-4 0,1-1 18,-1-5 1,0 0 46,-5 1 1,5-1-83,-1 0 0,3 1-5,-2-1 0,3 0 67,6 0 0,-6 1 80,-3-1 1,2 2-125,-3 3 1,0-8 0,-9 4 1,1-4-134,-6 3 0,7 0 131,-2 0 1,5 1-87,5-1 0,-2 0 73,7 1 0,-1-1 196,6 0 0,1 5-58,4 1 1,-4-1-59,3-5 1,2 2-32,-1 3 0,1-3 29,-1 3 0,-3-3-56,8-1 0,-6-1 50,6 0 0,-6 1-82,6-1 1,-1 2 55,5 3 1,1-3-55,-1 3 0,0-3 46,1-2 1,-1 2 1,0 4 1,5-3 63,1 7 30,-1-6-33,-5 3 0,5-5 25,0 3-154,7-3 1,-5 9 73,3-5 1,4 4-245,-4-5 0,-2 5-33,2-5-194,-6 7-3,3-10 167,-7 5 0,2-2 97,3 0 0,2 7-79,3-2-25,3 3 54,-4-4-687,6 4 171,0-4-429,-7 6 474,6 0 505,-6 6 1,7-3 303,0 7-227,0-7-42,0 11 70,0-6 121,0 6 0,0 1-45,0 0 0,0-5-148,0-1 36,0 1 0,0 5-32,0 0 0,0-6 151,0 1 1,0 0-124,0 5 1,0-5 164,0-1 1,0-4-89,0 5 0,2-7 280,3 2-176,-4 3-143,6-6 1,-7 6-63,0-3-321,0-3 97,0 4 114,0-6 1513,0 0-1084,0-6-364,0 4 276,0-4-449,0 6 1906,0 0 1,0-7-1528,0-3 1,0 2-78,0-2 1,0 0 126,0-4 0,0-6-27,0 1 1,0-1-91,0 5 1,0-1 87,0-4 1,0 4-138,0-4 0,5 9 98,0 1-262,-1 0 125,-4-4 1,2 1-254,3 3 118,-3 3 36,4 1 1,-4 4-108,3-3 129,-4 4-83,12 1 0,-9 0 85,5 0 0,-4 1-82,5 4 1,0-3 27,5 3 137,-1 3 1,6-2 253,0 4-206,-1 3 1,-4-6 175,0 2-50,-1-2 285,1 0-24,0-6-201,-1 6 0,-4-6-29,0 4 3,-7-3 54,4 4-72,-1-6-128,-4 0 113,4 0-106,-6 0-586,0 0 537,-6 0 1,4 2 189,-3 3 1,2 1-100,-2 4 1,2 3 59,-7-3 0,5-2-87,-5 2 0,2 0 118,-1 5 1,-3-1-37,7 1 0,-6 0 124,1-1 1,-1 1-109,1 0 1,-2 0 7,7-1 1,-6-4 49,1 0-3,4 0 111,-7 4-181,4 1 1,1-5-50,3 0 1,2-7-6,-2 2-34,4-4 58,-6-1-177,7 0 18,0 0 140,-7 0-274,6 0 126,-6 7-582,7-5-74,0 4-43,0-6-483,0 0 1,0 0 0</inkml:trace>
  <inkml:trace contextRef="#ctx0" brushRef="#br0" timeOffset="1606">3748 339 7985,'-5'-15'-334,"1"0"1,-3 1 204,2-1 1,3 0 580,-2 0 10,-5 1 607,8-1 46,-6 0-347,7 7-29,0 2-500,0 6 0,0 6 25,0 4 1,0 3-59,0 2 0,0 6 0,0 3 0,0 1-41,0 4 1,2-3 14,3 9 0,-4-3-243,4 3 0,-3-3 88,-2 8 1,0-6-351,0 5 1,0-5 179,0 6 1,0-3-183,0 2 1,-2-3 21,-3-6 0,4-1-118,-4 0 0,3-6-364,2-3-150,0-10 84,0 3 1,-5-13 322,0 0 0,1-7-149,4-7 679,-7-1 0,5-13 0,-4-3 0</inkml:trace>
  <inkml:trace contextRef="#ctx0" brushRef="#br0" timeOffset="1866">3881 544 11989,'-15'0'1010,"-1"0"-635,-4 0 0,-3 0-24,-6 0 0,-2 0-59,-4 0 1,3 5-336,-7 0 1,4 5-131,-4-5 1,6 0-136,-1-5 0,3 5-419,2 0 1,6-1 374,3-4 1,4 0-775,1 0 317,7 0-81,1 0 1,9 0 233,3 0 0,3 0 224,7 0 0,6 0 432,4 0 0,2 0 0,3 0 0</inkml:trace>
  <inkml:trace contextRef="#ctx0" brushRef="#br0" timeOffset="2202">3925 662 8030,'8'2'369,"-3"3"0,-4-2 169,-1 7 0,0-1-454,0 6 1,2 5 55,3-1 1,-3 7-169,3-1 1,-2-2 110,2 1 1,-4-6-23,4 2 0,2-2 26,-2 1 0,1-7-156,-1 3 0,-2-11 20,7 1 63,-7-3 1,10-4-64,-3-3 0,-2-4 96,2-11 0,-2 2 56,2-6 0,3 4-64,-3-5 1,1 3-179,-1-3 0,3-6-7,-3 7 1,2-7-37,-3 6 0,0-3-59,-5-1 0,-2 1-314,3 4 0,-3 2-158,-2 8 0,-2 4 315,-3 0 0,2 5 398,-7-5 0,0 7 0,-4-3 0</inkml:trace>
  <inkml:trace contextRef="#ctx0" brushRef="#br0" timeOffset="2599">4219 647 7905,'8'10'-80,"-3"0"0,-4-5 19,-1 5 0,2-2 885,3 2 0,-3 4-272,2 1 0,-2 0-434,-2 4 1,0 2-138,0-1 0,0 1-170,0-1 0,0-4 140,0 4-91,0-4-162,0-1-23,0-7 143,0-1 0,0-11 80,0-5 1,0-3-96,0-12 1,-5 4 180,0-5 1,0 1 94,5-5 1,7-1 6,3 1 0,-2-1 194,2 1 0,0 1-121,4 4 0,1-2 42,0 6 1,-6 2 316,1 8-366,0 4 0,5 6-220,-1 0 1,-1 8 86,-3 7 0,2 6-104,-7 8 0,4 1 16,-4-1 1,5 5 88,-5 1 0,5-1-158,-5-5 1,0 1 110,-5-1 0,5-4-494,-1-1-226,1-6-282,-5 3 1029,7-6 0,8-7 0,7-1 0</inkml:trace>
  <inkml:trace contextRef="#ctx0" brushRef="#br0" timeOffset="2791">4674 662 7906,'0'8'410,"0"5"1,0-5 133,0 7 0,0 1-55,0 4 0,0-4-333,0 4 1,0 1-200,0-1 1,0 4-547,0-4 0,0-1 115,0-4-923,0 0 1397,0-7 0,-6-1 0,-2-7 0</inkml:trace>
  <inkml:trace contextRef="#ctx0" brushRef="#br0" timeOffset="2953">4645 192 7906,'0'8'510,"0"0"-362,0-3-32,0-4 27,7 13 1,-6-11-113,4 7 1,-2-2-534,2 2 1,-3 3 213,3-4 1,-4 5-587,-1 0 874,0 1 0,7 6 0,1 2 0</inkml:trace>
  <inkml:trace contextRef="#ctx0" brushRef="#br0" timeOffset="3361">4851 647 7939,'0'10'0,"0"0"0,0-5 367,0 5 1,0-1-21,0 6 1,0 5-11,0-1 0,0 7-159,0-1 1,0-2-190,0 1 1,5 1 0,0 3 23,-2-4 87,-2 4 0,-1-12-670,0 4 386,0-10-436,0 3 427,0-12 1,0-1-20,0-10 0,0-8 127,0-1 1,0-7 48,0 1 0,5-3 168,0-1 1,7 0-55,-2-1 0,4 1 40,6-1 1,-4 8-62,4 2 0,-4 0 199,-1 6 0,-1-3-89,1 12 1,0 1-113,0 4 0,-6 3-5,1 7 1,-2 1-96,2 14 1,2 4-10,-8 5 1,1 1 60,-5-6 0,5 0-99,0 1 1,0-2 41,-5-4 0,0-3-604,0-6 280,0 0 0,-2-2-462,-2-3 456,2-4 1,-5-8 379,7-2 0,7-5 0,1-5 0</inkml:trace>
  <inkml:trace contextRef="#ctx0" brushRef="#br0" timeOffset="3962">5351 780 10159,'-10'0'-933,"0"0"655,0 0 1,-5 0 45,1 0 0,4 4 122,0 1-63,0 7 364,-4-4-41,-1 7-147,7-1 85,1 1 0,9-5-92,3 0 0,-2-7 148,7 2 1,0-4-14,4-1 1,1 0 96,0 0 0,-1-1-153,1-4 1,0 2 13,0-7 0,-1 0 116,1-5 1,-2 1-101,-3-1 0,1 0 29,-6 1 0,0-1 111,-5 0-164,7 0 107,-6 1-413,6 6 1,-9 1 48,-3 7 0,4 2 157,-4 3 0,-2 4 50,2 11 0,0-2 88,5 6 0,0 1 54,0 4 0,0 2-105,0 4 1,5 2 54,0 7 0,7 7-58,-3 3 0,9 3-8,2 2 0,0 8-115,-6 6 0,-4-4-360,0 4 1,-7-4 254,2 0 0,-10-4-31,-5-6 1,-8-15 15,-1-10 1,-7-16 22,1-13 0,-3-3 268,-1-2 0,0-13-160,-1-7 0,1-8 228,-1-6 0,6 1-12,-1-6 1,12 0 91,-1-5 0,9 5-364,0-1 0,3 3 98,2-2 0,7 1 150,2 4 1,11 1-118,5-6 1,9 1-204,5-1 1,2-2-24,-2 7 0,2 1-143,-7 9 0,1-2-70,-6 6 0,-6 7-708,-4 8 1119,-9-3 0,-3 6 0,-7-4 0</inkml:trace>
  <inkml:trace contextRef="#ctx0" brushRef="#br0" timeOffset="4415">4028 1720 8535,'8'2'430,"-3"3"1,-4 5-129,-1 9-196,0 4 0,0 8-99,0 3 0,5 1 33,0 9 0,5-3-258,-5 8 1,1-2 89,-1 2 1,-3-5-335,3 0 0,-4-6 178,-1-9 0,5-4-527,0-1 448,0-12 1,-5-1 362,0-16 0,-6-10 0,4-7 0,-5-8 0</inkml:trace>
  <inkml:trace contextRef="#ctx0" brushRef="#br0" timeOffset="4663">3954 1603 8887,'2'-13'0,"1"1"0,4 4 0,1 0 0,3 1 0,2 1 0,2 3 0,1 1 796,4 2 1,-2 0-763,6 0 1,1 6-8,4 4 1,-1 3 87,-4 2 1,3 0-120,-8-1 0,-1 6-226,-8 0 0,1 1-9,-6-2 0,0-2 108,-5 2 1,0 3 10,0-3 1,-6-1 43,-4-8 1,-8 3-25,-2-3 1,-4-4-68,4-1 1,-4 2-197,4-2 1,-4 0 10,4-5 0,0 0-103,6 0-223,-1-7 678,7-1 0,-5-7 0,5 1 0</inkml:trace>
  <inkml:trace contextRef="#ctx0" brushRef="#br0" timeOffset="5154">4527 1750 7828,'15'0'1226,"0"0"-183,-7 0-200,5 0-276,-11 0-467,4-7 1,-11 4 68,0-7 0,-6 7-627,1-2 257,-3 3 0,-2 4-134,1 3 0,-1 3 112,0 7 1,1-1-86,-1 1 1,7-5-15,3 0 1,-2 0 53,2 4 1,-1-4 293,1 0 0,3-5-152,-3 5 142,4-7 0,2 3 20,4-6 1,4 0 131,5 0 0,1 0-69,0 0 1,-1-1 120,1-4 0,0 3 33,-1-3 0,-4-1-126,0 1 0,0 0-147,4 5 1,-4 0 58,0 0 1,0 5-49,5 0 0,-6 6 75,1-1 0,-5 8-82,5 2 0,-5-1 19,5-4 0,-6 4-105,6 1 0,-5 5-154,5-6 201,-7 1 1,9-6-20,-7 1 31,-1-7 231,-4-1 1,0-9-79,0-3 1,0-8-112,0-6 1,0-8 38,0 3 0,0-4 5,0-1 1,5 4 144,0 1 0,2 4-67,-2-4 1,-2 6-283,7-2 1,-2 4-22,2 1-325,3 0 0,-5 2-353,7 4 349,-1 2 0,1 7 511,0 0 0,-1 0 0,1 0 0</inkml:trace>
  <inkml:trace contextRef="#ctx0" brushRef="#br0" timeOffset="6442">5101 1897 8543,'8'-15'1189,"5"7"1,-11 0-1129,2 3 0,-4 3 116,-4-3 0,0 4-149,-6 1 1,1 1-199,-6 4 0,-1-2 114,-4 7 0,4 0-95,-4 5 0,9-1 47,1 1 1,0-5-138,-5 0 0,6 0 18,-1 4 1,7-4-206,-2 0 31,3 0 310,2 4 1,2-6 67,3-3 1,3-3-85,6-2 0,1 0 96,0 0 1,-1-5-32,1 0 1,0-6 106,0 1 0,-1-1-18,1 1 1,-5-2 181,0 7 0,-6-4-63,6 4 0,-6-2-34,0 2-90,5 4 7,-8-6 1,7 9 50,-3 3-99,-3 3 1,4 7-26,-6-1-10,7 1-36,-5 0 30,4-1 52,-6-6-53,0-1 1,2-7 42,3 0-144,-4 0 0,11-2 87,-7-3 1,6-3 34,-1-6 1,3-1 56,2 0 1,-1 2 135,1 3 0,0-1-127,-1 6 1,1-5 17,0 5 1,0 0-53,-1 5 0,-4 2 22,0 3 1,-2-2-53,2 7 1,1 0 59,-6 5 0,5-1-62,-5 1 1,0 0 0,-5-1 0,0-4-57,0 0 83,0-7-14,0 10-124,0-11 0,0 3 121,0-10 1,0-3-68,0-7 0,1 5 48,4 0 0,-1 1 39,5-6 1,0 0 19,0 1 1,4-1 11,-3 0 1,3 5-3,2 1 0,0 5 17,-1-1 0,-4 4-84,0 1 1,-2 6 49,2 4 0,-4 5-166,-6 4 0,5-2 87,0 2 0,0-2 7,-5-3 5,0 1-7,0 0 382,0-1-123,0-5 28,0-3-88,0-6-221,0-6 0,2-1 94,3-3 1,-2-1-74,7 6 1,-5-5 78,4 5 0,-4-1-55,5 1 0,-5 3-44,5-3-6,0 4 96,4 7 0,1 1-21,0 2 1,-5 3 106,-1-7 1,-4 6-56,5-1 0,-5-2-24,5 2 0,-5-5-44,4 5 0,-4-7-4,5 2 1,0 1-17,5-1 0,-1 0-14,1-5 1,0 0 34,-1 0 0,8 0 2,2 0 0,-1 0 4,2 0 1,-1-6-9,5-4 0,-1-3 193,-3-2 0,-4 0-5,-6 1 1,-1-1 10,1 0 1,-7-4-125,-3-1 1,2 1 17,-3 4 1,0 5-187,-9 0 0,2 5 60,-7-4 0,0 5-129,-5-1 0,-4 4 15,-1 1 1,-4 1 13,4 4 1,-4 3 65,4 7 1,-1 5 113,1-1 1,4 1 13,-4-5 1,9-1-23,1 1 1,5 0 0,-5-1 0,7 1-24,-2 0 1,5-5-62,5-1 0,5 0 62,9 0 1,6 3-275,9-7 1,-1 0 19,6-5 1,0 0 17,5 0 1,-1-2 15,-4-3 0,3-5 48,-2-9 1,0-4-113,0-7 1,0-7 73,-5-7 1,-1-2-112,-5-8 0,-1 0 320,-3-5 0,-9 2 0,-6 3 0,-7-1 0,2 6 0,-3 1 0,-2 9 0,-5 3-45,0 7 0,0 6-4,5 3 1,-5 4 891,0 1-386,0 7 336,5 2-519,0 6 0,-1 1 88,-4 4 0,3 5 13,-3 10 0,-1 3-32,1 6 0,-2 0-243,2 1 0,4 6 109,-4 3 0,-2 3-261,2 2 1,-1-4 64,1-1 0,3-2-379,-3 3 0,-1 2 233,1-3 0,-2-3-161,3-2 1,2-2-79,-3-3 0,3-1-162,2-4 0,0-8-301,0-6-93,0-6 928,0 2 0,0-19 0,0-3 0</inkml:trace>
  <inkml:trace contextRef="#ctx0" brushRef="#br0" timeOffset="6610">6556 1632 9380,'-15'0'0,"0"0"0,-1 0 721,-3 0 1,1 2-1319,-7 3 1,1-4 415,-6 4 1,6-2-488,-1 2 1,7-3 229,-1 3 1,2 1 437,3-1 0,-1 7 0,0-4 0</inkml:trace>
  <inkml:trace contextRef="#ctx0" brushRef="#br0" timeOffset="7156">6879 1853 7855,'15'0'233,"0"0"0,-1 0 387,1 0 1,-5 0 236,0 0-268,-7 0-489,10-7 0,-11 4 148,3-7 0,-2 2-224,2-2-59,-4-3 0,6 5-65,-7-7 1,0 5 73,0 1 1,-2 4-153,-3-5 1,4 5-165,-4-5 204,-3 7 0,4-4-276,-5 7 1,4 0 130,-5 0 0,0 0 89,-5 0 0,2 2 50,3 3 1,-3 3 164,4 7 0,-4-2-46,-2-3 0,2 3 37,3-4 1,-1 9-51,6 2 1,-5 0 152,5-6 0,0 1-14,5 0 1,0-1-110,0 1 1,2-2 171,3-3 1,3 3 6,6-3 0,3-2 51,2 2 0,-1-7-131,7 2 0,-1-3 20,6-2 0,-2 0-86,-4 0 1,4 0 56,-4 0 1,-2 0-96,-3 0 1,2 5 85,-1-1 0,0 3-153,-6-2 1,-4-4 52,0 4-67,-7 4 0,5-3 54,-3 4-15,-3-4 287,4-6-226,-6 0 891,-6 0-622,4 0 1,-4-1-36,6-4 1,0-3-185,0-7 1,0 0 21,0 1 1,0-1-1,0 0 0,6 1-2,4-1 1,5-2-114,4-2 1,-1 3 20,7-4 1,-1 2-247,6-2 0,1 4 77,3-4 1,-1 9-60,6 1 1,-7 2-263,3-2 1,-3 4-987,3 6 1492,-4 0 0,5 0 0,-7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58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104 133 8315,'0'-19'-2,"0"-1"1,0-4 389,0 4 0,0 0 98,0 6 400,0 5 149,0 3-1029,0 6 0,0 2 250,0 2 1,0 6 80,0 10 0,0-2-215,0 6 0,5 6 85,-1 4 0,1 5-109,-5-4 1,0 5 5,0 0 0,5 2-285,0 2 1,0 7 37,-5 3 1,2 0-114,3 4 1,-2-2 16,7 8 1,-7-2-67,2 1 1,1-7 63,-1 3 1,0-10 92,-5 0 0,5-5 78,0-5 0,0-5-52,-5-9 1,0 1-631,0-7-79,0 1-143,0-5 209,0-7 765,0-2 0,6-19 0,3-3 0</inkml:trace>
  <inkml:trace contextRef="#ctx0" brushRef="#br0" timeOffset="471">471 413 8148,'13'-10'-54,"-3"0"1,-2 2 50,-3-2 1,-3 2 122,3 3 172,-4 3 60,6-4 29,-6 6-272,6 0 1,-9 6 90,-3 4 1,-1 5 13,-4 4 1,-8-1 101,3 7 1,-4-6-157,-1 6 1,2-5-198,-6 4 0,4-6-6,-4 2 1,-1 2-95,-4 3 1,-1-4 203,1-1 1,0-2-290,-1 1 1,1-2 43,-1 2 1,3-7-38,2-2 0,4-2-11,6 1 0,2 0-406,3-4 67,4-4 170,6 6 377,0-7-9,0 0 1,5 1 173,0 4 0,11-3-95,-1 3 1,9-4 96,1-1 1,2 7-43,3 3 0,6-2-5,3 2 0,3 0 152,2 4 0,1 6-88,-1-1 1,5 8-58,0-3 1,0 4 1,-5 1 0,-7-1-132,-2-4 1,-6 4 5,-5-3 0,-7-4-150,-7-1 0,-7-4 64,2-1 0,-4 4-126,-1 1 0,0-1-140,0-4 1,0-5-17,0 0 383,0-1 0,-6 0 0,-2-3 0</inkml:trace>
  <inkml:trace contextRef="#ctx0" brushRef="#br0" timeOffset="863">1030 207 8265,'16'-28'-30,"4"3"1,-9 4 262,4 7 477,-10 5 75,1 3-157,1 6-115,-6 0 221,-1 6-544,-8 9 0,-11 8 106,-1 6 1,-4 6 103,4-1 0,-5 7-233,6-2 0,-6 8-169,6 2 0,-3 2-108,3-2 1,3 8 91,-4 7 0,9 4-211,1-4 0,6 5 91,0-6 0,2 4-276,2-8 1,0-3 69,0-12 1,2 0-15,2 0 1,10-6 111,5-4 0,1-5 86,-6-4 1,8 1-339,2-7 0,4 1 2,1-5 1,-4-7-39,-1-3 1,-1-4-38,2-1 571,-4-6 0,0-9 0,2-8 0</inkml:trace>
  <inkml:trace contextRef="#ctx0" brushRef="#br0" timeOffset="1239">1177 956 8175,'14'-6'-320,"1"-2"0,-5-2 1010,0 0-23,-7 7-461,3-4 0,-6 6-288,0-4 219,7 3-173,-5-11 0,6 5 96,-3-7 1,-2 1-125,7-1 1,0 2 65,4 3 1,1-3-20,0 3 1,-1-1 24,1 1 1,1 3-4,4 7 1,-4 0 1,4 0 0,-4 7 4,-1 3 0,1 4 141,4 6 0,-7 0-120,7 9 1,-7-3 253,6 8 1,-7-1-145,-3 1 0,1-3-133,5 4 0,-2-4-6,-3-2 1,1-4-155,-6-1 0,7-4-191,-3 4 0,-2-11-103,-2 2-611,-4-10 554,6 1 502,-5-6 0,4-13 0,-6-3 0</inkml:trace>
  <inkml:trace contextRef="#ctx0" brushRef="#br0" timeOffset="1448">1618 795 8484,'-5'14'1248,"0"1"1,-7 6-680,3 4 1,-4 3-149,-2 1 1,0 2-363,0 3 1,1-3-93,-1 4 1,2-4-276,3-2 0,-1-6-457,6-3 0,-5-4 102,5-1-316,0-1 0,5-4-215,0 0 1194,0-7 0,7 4 0,1-7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06.8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1191 8050,'0'-14'277,"0"6"615,0-5-116,0 11-542,0-5 0,0 9-3,0 3 1,-5 3-219,0 7 1,0 1 81,5 4 0,0 3-301,0 6 1,0-5-54,0 1 0,0-2-234,0 1 1,0 2 25,0-6 0,5 0 33,0-6 434,0 1 0,1 6 0,3 2 0</inkml:trace>
  <inkml:trace contextRef="#ctx0" brushRef="#br0" timeOffset="209">235 1265 7885,'15'0'964,"0"0"1,0 11-571,-1 4 0,-4 10-167,0-1 1,-5 4-144,5 1 0,-7 1-129,2-1 1,-4-1-284,-1-4 0,-1 2 13,-4-6 1,2 0-322,-7-6 0,-2-1 636,-7-3 0,2-3 0,-4-7 0</inkml:trace>
  <inkml:trace contextRef="#ctx0" brushRef="#br0" timeOffset="858">427 839 8127,'9'0'-107,"1"0"1,-5 0 601,5 0 145,-7-7-486,10-1 1,-10-2 196,7 0-172,-7 7 0,6-3-173,-4 6 250,-4-7-199,12 5 0,-5-4 54,7 6 1,-5 6-153,0 4 1,0 0 43,4 5 1,1-4-119,0 9 1,1 1 37,4-1 0,-4 6-112,3-2 0,-2-1 127,-2 2 0,4-6-170,1 6 1,1-2 36,-1 1 1,1 2 73,3-6 1,-1-2-262,-3-8 1,-4 1-50,4-6 1,-4 5-439,-1-5 869,-1-1 0,-5-10 0,4-9 0,-5-8 0</inkml:trace>
  <inkml:trace contextRef="#ctx0" brushRef="#br0" timeOffset="1052">912 839 9232,'-2'-15'0,"-1"0"0,-2 1 0,0 1 0,-2 3 0,-2 5 0,-5 5 0,0 5 0,-3 6 1344,-2 7 1,3 0-979,-4 7 1,2 4-121,-2 5 0,4 5-205,-4-4 1,4 6-40,1-2 0,6-2-301,-1 3 0,2-1-13,-2 5 1,3-7-396,7-2 0,0-9-1318,0-2 515,0-6 1510,0-3 0,13-15 0,4-8 0</inkml:trace>
  <inkml:trace contextRef="#ctx0" brushRef="#br0" timeOffset="1319">970 1177 8127,'9'0'-406,"4"0"1,-10 1 851,7 4 0,-7 3-132,2 7 1,1 0 162,-1 0-1,5 1-376,-5 4 0,5-4 44,-5 3 0,4 3-268,-4-3 0,7 1-77,-2-5 1,-2-1-85,2 1 0,-1-5-70,6 0 1,-5-7-283,0 2 0,-1-5 637,6-5 0,0-3 0,0-7 0</inkml:trace>
  <inkml:trace contextRef="#ctx0" brushRef="#br0" timeOffset="1460">1014 942 7709,'9'-9'-1247,"-3"3"1247,-6 6 0,-6 0 0,-3 0 0</inkml:trace>
  <inkml:trace contextRef="#ctx0" brushRef="#br0" timeOffset="1835">1132 383 8071,'15'-6'0,"-1"4"277,1-3 350,0-3-200,-7 6 0,-1-3-114,-7 10 0,-2 3-270,-3 7 0,-3 1-20,-7 4 1,0 3-150,1 6 0,-3 6-111,-2-1 1,3 7 236,-4-2 0,-3 3 0,0 2 0</inkml:trace>
  <inkml:trace contextRef="#ctx0" brushRef="#br0" timeOffset="2354">1514 104 8249,'0'-30'257,"5"7"37,0 4 0,0 7 93,-5 3-420,6 5 180,-4-2 0,11 12 127,-3 4 1,5 11 37,4 9 0,4 6-192,7 8-64,-1 6 1,0 4 97,1 10 0,1 5-366,3 9 1,-3-1 91,3 6 1,-4-4 92,-6 4 1,-4-5-58,-10 5 0,-4-12 15,-6-3 0,-1-9-48,-4-10 0,-8 0-135,-7-10 0,0-8-123,6-1 1,-6-11-8,1 1 1,-1-4-168,5-1 1,1-5 548,-1 0 0,0-14 0,0 3 0</inkml:trace>
  <inkml:trace contextRef="#ctx0" brushRef="#br0" timeOffset="2628">2220 751 8168,'15'-7'321,"-2"4"-52,-4-7 1,4 7 283,-3-2-751,3-3 1,7 6 119,-1-3 1,3 3-199,-3 2 1,-2 0 112,2 0 0,2 0-214,-1 0 0,5 5-14,-6 0 0,1 2 391,-6-2 0,8 3 0,1 7 0</inkml:trace>
  <inkml:trace contextRef="#ctx0" brushRef="#br0" timeOffset="2798">2367 1059 8226,'16'0'-533,"4"0"0,-4-5 408,4 0 0,-4-4 686,-1 4 0,4-2-525,1 2 1,4-1-673,-4-4 636,0 3 0,1 1 0,2-2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17.7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1 845 6684,'0'-9'1210,"0"3"-1010,0 6 135,6 0-101,-4 0 72,5 0-18,-7 0 44,0 0 30,6 0-341,-4 0 0,4 1 205,-6 4-411,7-3 171,1 11 1,7-6-13,-1 2 1,1 4 24,0-3 1,4-2-120,1 2 1,0-7 56,-6 2 1,6 2 58,-1-2 1,3 0-23,-3-5 1,-2 0 20,2 0 1,-2-2 14,-3-3 1,1 2-9,0-7 1,-2 5 2,-4-5 0,3 1-5,-7-6 0,0 5-1,-5 0 0,0 1-224,0-6 0,0 0 130,0 0 0,-7 1 77,-3-1 0,-3 0-30,-1 1 0,-6 4-43,0 0 0,1 7 35,4-2 1,-1 3-3,-4 2 0,4 0 16,-4 0 1,4 2 8,1 3 0,2 5 89,3 9 0,-1-1-83,6 7 1,-5-3 98,5 3 1,0 3-98,5-4 0,-4 2 177,-1-1 0,0 3-26,5-4 1,5-1-35,0 1 1,6-4-32,-1 5 0,-2-7 16,2 1 0,1-3-53,9-1 0,-4-5 31,4 0 1,1-5-120,-1 4 0,4-5 102,-4 1 1,6-4-148,-2-1 0,-1-1 64,2-4 0,-1-2-15,6-3 0,-6-4-11,1-1 0,-8 0-138,3-4 1,-4 2-46,-1 3 0,-2-1-92,-3 0 346,3 1 0,-5-1 0,7 0 0</inkml:trace>
  <inkml:trace contextRef="#ctx0" brushRef="#br0" timeOffset="285">589 800 8100,'1'-14'-490,"4"-1"1177,-3 7-411,5-5 0,-6 11-37,4-3 0,-2 4-145,7 1 1,-5 1 61,5 4 1,0 5-76,4 10 0,6-2-122,0 6 1,1-1 27,-2 1 0,-1 4 112,7-3 1,-7 1-230,1-2 1,3 4-159,-3-3 0,6-4-58,-6-2 0,1-2 10,-5-3 0,-6-1-742,1-3 1078,0-3 0,-2-7 0,-1 0 0</inkml:trace>
  <inkml:trace contextRef="#ctx0" brushRef="#br0" timeOffset="469">883 786 9153,'-7'-4'1566,"-3"4"0,-3 12-1373,-1 3 1,-1-1-108,0 6 0,5 3-159,1 1-1,-1-1-593,-5 2 1,1-3 387,-1 3 0,2 1-571,3-6 1,-1 4 343,6-4 1,-2-1 505,2-4 0,4 0 0,-6-1 0</inkml:trace>
  <inkml:trace contextRef="#ctx0" brushRef="#br0" timeOffset="804">1103 889 8067,'10'0'-82,"0"0"0,-2 1-138,2 4 0,1-2 1334,-6 7-638,7 0 1,-11 11 6,4 4 0,-3 2-180,-2 3 1,0 6-161,0 3 1,0 5 103,0 5 1,0-2-293,0 7 1,0-6 89,0 1 1,5-5-452,0-5 0,-1-3-472,-4-7-519,0-6 386,0-8 1011,0-9 0,0-12 0,0-2 0</inkml:trace>
  <inkml:trace contextRef="#ctx0" brushRef="#br0" timeOffset="1065">1074 756 8616,'0'-16'0,"0"-2"0,2-2 0,1 2 0,3 4 1396,2 4-1306,2 3 1,5 7-65,0 0 1,1 5 93,4 0 1,1 7-142,3-3 0,2 5-143,-6 0 0,5 1 165,-6 0 0,1 4-13,-6 1 0,-4-1-91,0-4 0,-7 5 155,2-1 1,-5 1 36,-5-5 0,-4-1 119,-11 1 1,-3 0-202,-6-1 1,-2 1-128,-4 0 0,-1-1-353,-3 1 0,-2-5 216,7 0 1,-5-7-381,5 2 1,1-3 8,8-2 628,-2 0 0,4-7 0,-7-1 0</inkml:trace>
  <inkml:trace contextRef="#ctx0" brushRef="#br0" timeOffset="1539">2044 80 8104,'10'-5'-229,"0"0"1,-2-6 65,2 1 1,1 2 915,-6-2-453,0 7 1,-4-9 1366,4 8-596,-3-1-834,5-2 0,-14 12 29,-3 0 1,-5 8 99,-4 7 0,1 4-243,-7 10 0,1-1-142,-5 6 0,-1 7 118,1 8 0,4 3-71,1 2 0,-2 8-632,-9 6 0,4 12 473,-3 8 0,18-44 0,1 0-69,-14 44 1,6 0 24,3-4 0,10-4 63,5-7 1,5-8 55,5-16 1,10 2 6,9-7 1,9 0-16,1-5 1,6-7 12,-6-2 1,5-6-102,-5-4 1,1-4 56,-6-7 1,-4-5-171,-1-4 0,-6-5 151,2-5 0,1 1-210,-1-5 0,-3-3 6,-7-7 0,3 5-510,-3-5 828,-3 6 0,6-8 0,-5 6 0</inkml:trace>
  <inkml:trace contextRef="#ctx0" brushRef="#br0" timeOffset="2182">2147 859 7623,'0'-8'3167,"0"-5"-2928,0 11 1,2-9-133,2 6-54,5 0 1,7 5-91,4 0 0,2 0 69,8 0 1,-6 0-135,1 0 0,1-2 65,8-2 1,-3 2-726,4-3 1,-4 3 30,-2 2 1,-5 0-939,1 0 1669,-7 0 0,3-6 0,-6-2 0</inkml:trace>
  <inkml:trace contextRef="#ctx0" brushRef="#br0" timeOffset="2865">2941 448 8064,'6'-15'-275,"-3"0"-69,7 1 0,-5 0 847,5 5 1,-7-4-77,2 3 0,-2 2 370,2-2-331,-3 7-448,4-4 104,1 7 0,0 7-70,2 2 1,4 9 93,-3 2 0,2 6-70,-3-1 1,4 7 34,-3 3 0,3 5-4,2 0 1,0 2-152,-1 2 1,1 0 81,0 0 0,0 5-273,-1 0 1,1 0 20,0-5 0,-7 0 27,-3 1 0,1-8 52,-1-3 1,-2-4 10,-7-6 1,-5 1 14,-5-10 0,-3 1 5,-2-11 0,1 0 72,-7-5 0,2-2-42,-1-3 0,-2-3 63,6-7 1,1-4-49,4-1 0,0-6 145,0 1 1,7 3-56,3-3 1,4-4 134,1-6 0,0 1-135,0 5 1,6-1 95,4 1 0,3 0 135,2-1 0,0 1-45,-1-1 1,1 1-18,0 0 0,4 4-52,1 1 0,4 1-82,-4-2 0,6 2 0,-1 4 1,2 2-155,3-2 1,-1 4 122,1 5 0,-1-1-24,0 6 0,1-2-183,-1 2 1,-6 4 58,-3-4 1,-9 3-854,-1 2 684,-7 0 1,2 0-697,-10 0 0,-10 0 978,-9 0 0,-17-6 0,-5-2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23.7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794 60 8122,'17'0'0,"2"0"0,-2-5 79,2 0 1,-3-7 81,-1 3 0,-5 2 350,0 2 1,-7 2-295,2-2 32,-3 3-263,-2-4 1,-2 6 165,-3 0 0,2 0 29,-7 0 1,-5 5-129,-4 0 1,-7 6 12,1-1 0,-4 1-255,-6-1 1,3 3 85,-8-3 1,1 1-16,-5-1 0,-5 3 72,0-3 0,0 1-72,5-1 1,-5 3 77,0-3 0,2 1-7,8-1 1,-2 2 12,6-7 1,8 6 8,7-1 38,-3-4-7,7 7 1,1-9-38,10 6 0,5-7-8,5 2 0,-2-4 231,7-1 1,-5 0-124,5 0 0,0 0 257,4 0 1,6 5-70,0 0 0,6 0-157,-2-5 1,4 2 0,1 3 1,1-4 14,-1 4 1,1-3-171,-1-2 1,0 5 101,1 0 0,-6 1-144,1-1 1,-6-2 63,6 7 0,-7-7-124,1 2 0,-2 2 10,-3-2 0,-4 4-27,0-4 22,-7 7 53,4-4 0,-7 7 2,0-1 0,0-4 42,0 0 0,-2 0 103,-3 4 0,-3-4-104,-7 0 1,1 0 135,-1 5 0,-5 4-72,1 1 0,-7 1 12,1-1 0,-1-2 2,2 6 1,-6-1 6,1 1 1,-1 6-23,-4-1 1,3 1-6,2 4 0,-1-3-40,1-2 1,4 2 80,1 4 0,6-6 91,-2 0 1,4 1-134,1-6 0,5-1 8,1 2 0,1-7-9,-2 1 1,2-2-6,3-3 1,3 1 64,-3 0-19,4-1 111,1 1 1,1-5-90,4 0 0,-2-7 196,7 2 0,0-2 30,5 2 0,4-3 49,1 3 1,4-4-94,-4-1 1,6 0 150,-1 0 0,4 0-266,5 0 1,-1 0 6,6 0 0,0 0-99,5 0 1,0 0 72,1 0 1,-1 0-523,0 0 1,-2 0-64,-3 0 0,2 5-313,-6 0 1,-3 6 158,-7-1 0,1-2-386,-7 2 1,1-2-579,-5 2 1591,-7 3 0,5-5 0,-5 7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26.7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0 221 8058,'10'-8'-240,"0"3"287,0 3 0,0-3-41,-1 0 0,-4 0 79,5 5 0,-5-4-113,5-1 129,0 0 0,4 5-94,1 0 1,-5 0-11,0 0 0,-6 0 114,6 0 0,-5 5-9,5 0 39,-7 6-172,10-3 1,-9 7 99,5 0 0,-5-6-111,0 1 0,3 0 90,-2 5 1,5-1 2,-5 1 0,6 0-3,-1-1 1,-2 6-4,2 0 1,-5-1-48,5-4 0,-1 5 47,6-1 0,-5 2-125,0-1 1,-2-4-39,2 4-178,3-4-10,-5-1 272,7-7 1,-6-1-461,1-7 306,-7 0 1,9-7-78,-7-3 0,6-3-97,-1-1 362,-4-1 0,8-6 0,-6-2 0</inkml:trace>
  <inkml:trace contextRef="#ctx0" brushRef="#br0" timeOffset="238">441 206 9053,'-1'-13'0,"-4"3"0,-3 7 1438,-1 6 0,-9 1-1159,4 5 1,-9 6-179,3 5 1,-6 1 35,2-1 0,-2 1-89,1 3 1,-1 4 11,6-3 1,1-3-294,4 3 1,0-7-368,1 1 1,4-2 0,0-3-773,7 1 523,-4 0-607,7-7 668,0-1 788,0-7 0,7 0 0,1 0 0</inkml:trace>
  <inkml:trace contextRef="#ctx0" brushRef="#br0" timeOffset="722">574 456 8011,'8'0'202,"-2"-2"673,-6-2-336,7 2-121,-6-5 77,6 7-58,-7 0-392,0 7 1,0 1 78,0 7 0,-2-1-81,-3 1 0,4 2-2,-4 2 1,3-3-360,2 4 1,0-4-4,0-1 0,0 5-141,0-1 1,2-1 42,3-8 0,-2 3-148,7-3 1,0-4 566,4-1 0,8-3 0,0-2 0</inkml:trace>
  <inkml:trace contextRef="#ctx0" brushRef="#br0" timeOffset="919">588 103 7955,'0'-8'148,"0"2"0,-1 6-67,-4 0-398,3 0 225,-4 0-595,6 6 380,0 2 0,0 7 307,0 0 0,6-1 0,2 1 0</inkml:trace>
  <inkml:trace contextRef="#ctx0" brushRef="#br0" timeOffset="1276">897 500 8036,'15'0'786,"-7"0"1,3 2-302,-6 3 0,2 3-243,-2 7-41,-4-1 0,7 1-101,-3 0 0,-3 6 87,3 3 0,1 4-203,-1 2 1,2-1 71,-2 0 0,-4 1-307,4-1 0,-3 1 141,-2-1 1,0 0-273,0 1 1,0-7 82,0-4 1,0-2-31,0-3 0,0-4 103,0 0 0,-2-7-268,-3 2 483,4-3 0,-12-7-80,3 0 1,-3-11-264,-2 1 0,-5-8 4,1 3 350,-1-6 0,-1-3 0,-2-9 0</inkml:trace>
  <inkml:trace contextRef="#ctx0" brushRef="#br0" timeOffset="1464">897 103 8234,'0'-14'461,"0"-1"15,0 0 13,0 1-425,0-1-187,0 7-527,0-5-815,0 11 904,0 2 561,0 8 0,0 7 0,0 0 0</inkml:trace>
  <inkml:trace contextRef="#ctx0" brushRef="#br0" timeOffset="1753">1176 236 8104,'15'0'-526,"-5"4"368,0 1 0,-1 0 786,6-5-323,0 0 1,-1 0 144,1 0 0,0 0-117,0 0 0,4 0-356,1 0 0,4 0-86,-4 0 1,4 0-103,-4 0 1,4-1 153,-4-4 0,5 3-157,-6-3 1,-4-1 213,-5 1 0,-1-7 0,6 4 0</inkml:trace>
  <inkml:trace contextRef="#ctx0" brushRef="#br0" timeOffset="2264">1941 236 8138,'-9'-7'0,"1"4"-44,3-7 1,4 5-55,-4-5 371,-3 0 1,1-4 112,-3-1-268,4 0 1,1 1 89,0-1 1,0 0-223,5 1 0,5 4 56,0 0 1,11 2-45,-1-2 0,5-3 90,-1 3 0,-1 4-123,7 1 0,-1-2-34,6 2 0,-1 0 129,0 5 0,-4 5-83,-1 0 0,-4 12 74,4-3 1,-4 11 30,5-1 1,-9 4-27,-1 1 0,-2 2 7,-9 4 1,6-4-59,-5 3 1,0-3-2,-5-2 1,0-6-186,0-3 215,0 3 1,-2-8-702,-2-1 261,2 1-193,-5-13 99,7 4-52,7-6 1,-5-6 551,2-4 0,5-3 0,-1-2 0</inkml:trace>
  <inkml:trace contextRef="#ctx0" brushRef="#br0" timeOffset="2478">2367 59 9370,'-7'-6'0,"-4"6"0,-5 9 0,-4 8 0,0 4 1538,-1 2 0,-2-4-1456,-6 6-297,6-1 225,-5 6 0,7-1 296,-3 1-883,2-1 454,8 0 0,-1-1-11,0-3-868,7 3 674,2-12 0,6 5-34,0-6-778,0-1 702,6 1 0,2-5-779,7 0 1217,0-7 0,6 4 0,2-7 0</inkml:trace>
  <inkml:trace contextRef="#ctx0" brushRef="#br0" timeOffset="3012">2529 500 9431,'0'8'657,"0"-1"1,0-5-617,0 2 0,0 0 145,0 5-321,0 1 1,0 5-208,0 0 0,0-1 204,0 1 0,0 0-230,0-1 1,0 1 148,0 0 0,1 0-31,4-1 1,3-4-116,7 0 0,-4-2 20,4 2 1,-3-4 344,7-6 0,4 0 0,0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30.7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44 8098,'10'0'-971,"-1"0"728,-5 0 0,4 0 1145,-3 0-158,-4 0-872,6 0 54,-7 0 26,0 0 1,-5 2 30,0 3 0,-5-2-163,5 7 1,-6 0-8,1 5 1,2-6 125,-2 1 1,7 0 60,-2 5 0,-3-1 0,0 1 0</inkml:trace>
  <inkml:trace contextRef="#ctx0" brushRef="#br0" timeOffset="841">265 309 8061,'8'-2'-554,"-3"-2"0,-1 2 654,0-3 407,-2 3 1,5 1-261,-7-4-82,0 3 0,5-3 39,-1 10 1,1-2-50,-5 7 0,0 0-187,0 5 0,0-1 104,0 1 0,0 2-72,0 2 0,0-3-18,0 4 1,0-4-138,0-1 0,0 0-42,0-1 0,5 1 130,0 0 0,2-2-283,-2-3 247,-4 3 1,12-7 27,-3 4 1,-2-3-37,2-7 271,-7 0-179,10 0 29,-11 0 1,6 0 142,-3 0-166,-3 0 258,4 0-199,-6 0 276,0 0-240,0 6 1,-1-3 191,-4 7-171,3 0 0,-4 5 7,6-1 1,-2 1 0,-3 0 1,3 0-17,-3-1 1,4 1-62,1 0 0,0 1 48,0 4 1,0-4-148,0 4 1,-5-3 102,0 3 0,-1-4-10,1 4 1,1-2 38,-5 2 0,-1-2-28,-5 6 0,0-6 83,1 2 1,4-4-77,0-1 1,0-1 77,-4 1 0,-1-5 3,0 0 0,5-7 111,1 2 1,-1-4-181,-5-1 1,2-1 16,3-4 1,-3-3-488,3-7 0,-1 0 209,1 1 0,-3-1-118,3 0 1,4-4 91,1-1 0,3-1-464,2 1 0,0 2-24,0-6 717,0-1 0,0-4 0,0-1 0</inkml:trace>
  <inkml:trace contextRef="#ctx0" brushRef="#br0" timeOffset="1109">353 30 8745,'14'-2'355,"-5"-3"-355,-2 4 2333,-1-6-1082,-4 1-728,5 4-1099,-7-5-1456,0 7 2032,-7 0 0,-8 7 0,-8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35.9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147 133 8173,'0'-8'1450,"0"1"-661,0 7-558,0 0 1,0 7 0,0 3 0,0 4-8,0 6 0,0 3-151,0 6 1,-5 6-319,0-1 1,-4 7 180,4-2 1,-2 3-467,2 2 0,4-4 293,-4-1 0,-2-7-352,2 3 0,0-1 117,5-5 0,0-2-516,0-13 383,0 1 605,0-7 0,0-1 0,0-7 0</inkml:trace>
  <inkml:trace contextRef="#ctx0" brushRef="#br0" timeOffset="272">74 89 8794,'0'-15'0,"0"1"0,0-1 0,1 0 719,4 0-856,3 7 1,2 2 96,0 6-131,0 0 1,5 1 55,-1 4 1,6 5 183,-1 10 0,1-4-124,-5 4 0,-5 1 41,-1-2 0,0 6-42,0-5 0,3 1 53,-7-2 1,0-2 8,-5 2 1,0-2-6,0-3 1,0-4 2,0 0 1,-2-2-8,-3 2 1,2-2 4,-7-3 0,-1-3-26,-9 2 0,2-2 26,-7-2 0,-4 0-552,-5 0 550,-7 7 0,3-6 0,-6 6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34.2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60 282 7974,'0'-8'-409,"0"-5"782,0 11-66,0-4-128,6-1-12,-4 6-23,4-6 0,-4 12-16,3 0 0,-4 6-50,4-1 1,2 3 51,-2 2 1,1 5-36,-1-1 0,-2 2-25,7-1 0,-7 1-72,2 4 1,2 7 67,-2-2 1,1 2-17,-1-2 0,-3-1-13,3 1 1,-4-1-111,-1 0 0,0-6-68,0-3 125,0 3 1,-1-7-182,-4 4 0,2-11 58,-7-4 1,5-3-103,-5-2 1,0-2-51,-4-3 0,-1-3-255,0-6 546,1-1 0,-8-13 0,-1-3 0</inkml:trace>
  <inkml:trace contextRef="#ctx0" brushRef="#br0" timeOffset="197">1 59 7951,'0'-15'-39,"0"0"731,0 7-331,6-5-654,-4 12 153,4-6-227,-6 7-67,7 0 0,-1 2 67,4 3 367,3 3 0,-4 6 0,5 1 0</inkml:trace>
  <inkml:trace contextRef="#ctx0" brushRef="#br0" timeOffset="452">324 353 10107,'8'0'176,"5"0"-181,-3 0 1,-2 0 160,2 0 1,0 0-909,5 0 575,-1 0 0,1 0-641,0 0 0,-1 0 818,1 0 0,0 6 0,-1 2 0</inkml:trace>
  <inkml:trace contextRef="#ctx0" brushRef="#br0" timeOffset="627">486 426 7714,'1'-8'2043,"4"3"-1469,-3 4-627,4 1-323,1-7 1,-4 5 6,7-2 0,-5 2 369,5 2 0,0 0 0,4 0 0</inkml:trace>
  <inkml:trace contextRef="#ctx0" brushRef="#br0" timeOffset="814">824 162 9578,'0'14'-323,"0"-2"255,0 3 0,0-2-420,0 11 1,5-4 62,0 4 425,0 1 0,1 11 0,2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2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30 103 8339,'2'-15'0,"3"1"-992,-4-1 202,6 0 1879,-1 1-373,-4-1-16,5 7-600,-7 1-232,0 7-11,0 0 1,0 8 292,0 7 1,0 1 138,0 9 1,0 1-159,0 8 1,-2 2 8,-3 4 1,2 7 244,-7-3-304,7 10 1,-9-5 26,7 10 0,-1 3 30,1 11 1,3 1-230,-3-1 1,4 2 229,1 4 0,0-11-37,0 1 0,0-14 36,0-6-284,0-3 148,0-8 0,0-4 22,0-9 0,0-4-193,0-7 43,0 1 192,0-7-92,0-1 271,0-7-394,0 0-35,0-7-98,0 6-23,0-6-181,0 7-261,0 0 0,6-6 0,3-3 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59.2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7890,'0'-9'-941,"0"-1"929,0 7 541,0-11-259,0 6 634,0 0-43,0-5-35,0 11-221,0-4-107,0 6-407,0 0 0,5 6 188,0 4 0,7 3-302,-3 2 1,9 6 72,2 4 0,8 9 64,1 5 1,7 5-58,8 5 1,0 5-107,0 10 0,2 5-147,3 9 0,2 7 178,-24-41 0,0 0 0,-2 2 1,0 0 168,19 37 1,-4 5-99,-20-41 1,-1-1-1,13 37 207,3 1 0,-11-14-106,-4-6 0,-4-11-82,-1-4 0,-7-4-6,-3-6 0,-3-3 15,-2-7 0,0 1-35,0-1 1,-2 0-180,-3 1 0,2-6 10,-7 1 1,0-7 279,-5 1 1,1-1-257,-1 2 0,0-9 33,1 4 0,-1-4 39,0 4 1,6-2 39,-1-3 1,5 1 31,-5-6 149,7 7 378,-10-11-172,11 6-224,-4-7-324,6 0-1290,0 0 0,0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1:03.7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6512 30 8152,'15'0'0,"0"0"0,-1-2-259,1-3 174,-7 3 71,5-4 0,-6 4 590,3-3-96,3 4-171,-12-6 0,7 7 143,-3 0-3,-3 0-218,5 0 156,-7 0-314,0 0-30,-7 0 0,4 0 47,-7 0 1,5 0 32,-5 0-58,0 0 0,-4 2 44,-1 3 0,0-4-20,1 4 1,-1-3 14,0-2 0,1 1 4,-1 4 1,-5-3 15,1 3 0,-3-3-31,3-2 1,1 0 6,-7 0 0,6 4 4,-6 1 1,1 0-3,-6-5 0,6 0-98,-1 0 1,1 5 92,-6 0 1,3 0-37,2-5 0,-3 5 23,4 0 1,-4 1-105,-1-1 1,4-3 50,1 3 0,1 1-2,-2-1 1,-2 5 19,2-5 0,-1 1-2,2-1 1,-4-2 196,3 7 1,-9-6-116,-5 0 1,1-2 181,-1-2 1,-5 5-115,-5 0 0,-2 0-88,2-5 0,5 0-17,0 0 1,0 0-106,5 0 0,-2 0 159,2 0 1,3 0-7,6 0 1,-4 1-183,0 4 0,0-1 54,4 5 1,1-4-88,-1 5 1,3-5 75,2 5 0,-3-5-21,4 4 1,3 0 115,1 0 1,-1 0 120,1-4 1,-6-2-129,2 7 1,-4-7 104,-2 2 1,6 1-172,-1-1 1,1 2 84,-6-2 1,8-4-166,2 4 0,-1-3 101,1-2 0,-6 0 119,2 0 0,1 0-69,-2 0 1,1 0 5,-6 0 1,3 0-112,2 0 1,-3 0 7,4 0 1,-4 0 84,-1 0 0,-6 0-2,1 0 0,0 0-77,4 0 1,1 0 38,0 0 1,-6 0-26,1 0 0,5 0 57,4 0 0,2 0 104,-1 0 1,-4-5-148,3 0 1,3 0 4,-3 5 0,7 0-18,-2 0 0,-1 0 41,2 0 1,-6 0-7,6 0 0,-8 0 4,3 0 1,1-2 14,-1-2 0,-6 2-92,-4-3 0,0 3-2,4 2 1,1 0 38,-1 0 1,3 0-1,2 0 0,-1 0-20,6 0 1,-4 0 25,4 0 1,-1 0-38,1 0 0,4 0 15,-3 0 0,-3 0-208,3 0 0,-6 0 127,6 0 0,-8 0 243,3 0 1,-4 0-139,-1 0 1,-1 5 13,1 0 1,0 0-171,-1-5 0,2 0 118,4 0 1,-2 5 7,6 0 1,-6 0 1,2-5 1,1 5-4,-2 0 0,6 1-27,-6-1 0,-1-2 34,-8 7 1,3-5-70,-4 5 1,3-7 10,-3 2 0,4 1-292,-3-1 0,3 5 90,2-5 0,-1 5 369,1-5 1,4 6-91,1-1 0,4-2-54,-4 2 1,6-5-74,-2 5 0,-1-5 25,1 4 1,-4 0 341,4 0 1,-1 0-35,1-5 1,2 0-51,-6 5 1,6-5-103,-2 1 0,2 1-274,-1-1 0,2 5 89,-2-5 1,3 5 95,1-6 0,0 6 7,0-5 1,-4 5-3,-1-5 1,1 5-35,4-5 0,-5 6 48,1-1 0,-6-2 82,6 2 0,-6-2-104,6 2 1,-8 3 82,3-3 1,-2-2-102,1 2 1,-2-2-13,2 2 0,2 1 31,-1-6 0,1 6-7,-2-1 0,4-2 8,6 2 1,-4-7-2,-1 2 0,1 3 77,4 2 1,-1-2-75,-4 2 0,4-5 24,-4 5 0,-1-2-6,1 2 1,-1 1-149,1-6 1,4 7 172,-4-3 0,-1 0 16,2 0 1,-1-4-104,5 5 1,-1-5-96,-4 5 0,4-2 354,-4 2 0,9-2-60,1-3 1,0-4 49,-4 4 1,-1 2-72,0-2 0,1 6-40,-1-1 0,-5-2-60,1 2 0,-1-2-105,5 2 0,-4 3 85,-1-3 0,1 3 32,4 2 1,0-6-66,1 1 0,-1 0 34,0 5 0,0-1-65,1 1 1,-1 0 181,0-1 1,-4 3 212,-1 2 0,1-2-303,4 2 0,0-2-41,0-3 0,1 1-48,-1 0 1,0-1 111,1 1 1,4 0-118,0 0 0,5 1 103,-5 3 0,5-2 99,-4 2 1,0 3-39,0-3 0,-4 6 70,3-6 1,2 1-169,-2-5 1,7-1-61,-2 1 0,3 0 51,2-1 0,-2-4-11,-2 0 1,2-5-167,-3 5 212,3-7-223,2 10 147,0-11 0,0 6-61,0-3 65,0-4 18,0 6 161,0-7 426,0 0-770,0-7 98,0-1-123,0-6 1,0-1 68,0 0 0,0 5-426,0 1 287,0-1 1,0-5-6,0 0 0,0 1 98,0-1 1,-1 0 24,-4 1 0,3-3 232,-3-2 0,2 2-125,-2-2 1,3-3 66,-2 3 1,0-6 36,-1 6 1,4-6 90,-4 6 1,3-1 14,2 5 1,0-4-92,0-1 0,-1 1 221,-4 4-134,3 0-22,-4 0-57,6 7-5,0-5-68,0 12 0,0-4-124,0 10 1,0-2 137,0 7 0,0-1-18,0 6 1,4-5 10,1 0 1,0 0-11,-5 4 1,0 3 50,0 2 1,0-3-22,0 4 0,5-4 7,0-1 0,0 0-3,-5 0 0,5-1 10,0 1 1,0 0-34,-5-1 1,5 1-23,-1 0-32,1-1 0,-3 1 59,3 0 1,-3-5 29,2-1-12,-2 1 0,3 0 12,0 0-4,0-7 10,-5 10 214,6-11-129,-4 4 351,11-6-338,-5 0 1,7-1-104,0-4 1,-1 2-5,1-7 0,1 6-16,4 0 1,-2-3-2,6 2 1,-4-5-23,4 5 0,-4-1-1,5 1 0,-7 3 38,1-3 1,-3 4-150,-1 1 1,0-5 76,0 0 1,-6 0-625,1 5-350,-7 0-406,4 0-302,-7 0-824,0 0 2567,-7 0 0,-14-6 0,-10-3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1:26.0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249 513 8111,'0'-29'0,"0"-7"0,0 3 101,0-6 1,0 6 36,0-1 1,0 5-1,0 3 810,0 1 1,-2 7-415,-3-1 1,4 2 468,-4 3-420,3 5-588,2 3 1,0 7-552,0 4 0,-5 5 370,0 10 0,-1 4 104,1 11 0,3 9-31,-3 10 1,-1 11-165,1 8 1,-2 7-265,3 9 0,2-1 227,-3 0 0,3 7 115,2 3 0,0-5-78,0-5 1,2-10-78,3-14 0,-3-7 120,2-13 0,-2-13-531,-2-6 395,0-14 1,7-17 369,-6-11 0,6-12 0</inkml:trace>
  <inkml:trace contextRef="#ctx0" brushRef="#br0" timeOffset="351">484 337 8056,'8'-23'0,"-3"3"0,2 9 192,-2 1 0,-1 5 715,-4-4-1030,0 5 0,0-1 49,0 10 0,-1 3 314,-4 7 0,-3 6-82,-7 4 0,-1 4-279,-4 6 1,4 2 71,-4 7 1,-3 0-6,-1 0 0,-4 5-58,-1 0 1,-1 7-196,1-2 1,-1-4-26,1-1 1,-5 0 164,-1-4 1,6-6 212,5-15 1,6-3-153,-2-6 0,9-2 343,1-3-135,6-3 0,0-6-105,8 4 0,5-2 85,5 7 0,8-2 14,2 2 0,10 8-228,6-3 0,2 3 99,2-4 0,0 1-67,0 0 1,5 0 65,0-1 0,4-1 137,-9-3 1,1 2-74,-10-8 1,-3 3-46,-7-2-96,3-3-138,-12 4-241,-1-6 0,-7 0 490,-3 0 0,-4 0 0,6 0 0</inkml:trace>
  <inkml:trace contextRef="#ctx0" brushRef="#br0" timeOffset="946">675 1175 7973,'15'0'832,"0"0"-606,-1 0 0,1-5-99,0 0 1,-1 0 148,1 5 0,1 0-67,4 0 0,-2 2-438,6 3 1,-4-4 100,5 4 0,-1-3 68,5-2 0,-4 0 181,-1 0 0,-1-5 176,2 0 1,1-6-91,-7 1 1,1-8-171,-5-2 0,-2-1 44,-3 1 1,-4 2 31,-6-6 1,0 4-355,0-4 1,-8 6-22,-7-2 0,-1 4-23,-9 1 0,1 5 77,-5 1 0,-1 5-89,1-1 0,4 5-11,1 5 1,6-1 100,-2 5 1,4 6 84,1 5 1,5 1-49,1-1 1,5-3 225,-1 8 0,5-2 41,5 1 1,4 4 50,5-3 1,6-3-118,-1 3 0,8-7 99,-3 2 0,5-4 83,6-1 0,-3-2-51,8-4 1,-6 3 32,5-7 0,0 0-77,5-5 0,-6 1 93,-4 4 1,2-3-154,-2 3 0,1-2-102,-6 2 1,-6-2-145,-3 7 1,-6-5-2,-4 5-25,3-1 0,-11 1-129,3 0 246,-4-7 0,-2 4-5,-4-7 1,2 0 426,-7 0 0,5 0 7,-5 0 0,5-7 166,-5-2 1,5-5-57,-4 0 1,4-1-71,-5 0 1,7-4-149,-2-1 1,3-6 8,2 2 1,0-4-291,0-2 1,0-6 45,0-3 0,7 2-68,3-3 1,3 8-226,1-2 1,1-1-322,0 6 1,-6 3-1227,1 11 1265,0 0 1,5 2-690,-1 3 1275,1 4 0,0 6 0,0 0 0</inkml:trace>
  <inkml:trace contextRef="#ctx0" brushRef="#br0" timeOffset="1830">1792 984 8165,'8'6'144,"-1"-4"0,-7 6-858,0-3 0,0-2 781,0 7 0,0 1 865,0 9 1,0-2-664,0 6 0,0 6-181,0 4 1,0 2-501,0-2 0,0-3 199,0 4 1,0-6-16,0-4 0,0 1 57,0-7 583,0-6-248,0-6 0,0-9 86,0-3 0,0-4 21,0-11 0,0-8-102,0-6 0,2-7 59,2 2 1,0-8-9,6-2 0,1 0-287,9 4 1,-4 1 68,4 0 0,-4 7-123,-1 2 1,-1 13 41,1 7 1,-5 2 105,0 8 0,-6 2-332,6 8 0,-2 9 62,2 11 0,2 4 213,-7 5 0,-1-1-41,-4 6 0,5-1 148,0 1 0,0 2-60,-5-7 1,0 4-34,0-9 1,0 4 177,0-9 0,5-2-27,0-3 64,6-3 0,-2-7-99,5-4 1,7 1 30,4-1 1,8-2-59,1-8 0,10 2-137,-5-7 0,10-1 32,-10-9 1,6 2 33,-11-6 1,-2 4-106,-7-4 0,3-6 115,-4-4 0,-4 0-187,-5 4 1,-2 1 95,-9-1 1,0 8-41,-9 2 1,-5 5 81,-10 6 1,-2 2-7,-8 7 0,-6 2 50,-3 3 0,3 9 2,2 11 0,3 2-7,1 3 1,3-1 23,2 1 1,4-1-187,6 0 1,2 3 140,3 2 0,4-5-10,6 1 0,1-3 5,4-7 1,5 0 69,10-6 0,3-1-37,6-3 1,2 2 88,3-8 1,4 1-69,6-5 1,2-6-29,3-4 0,-2-3 56,7-2 0,-2-6-34,2-3 1,8-4 126,-3-2 0,8-6-305,-3-3 1,-1-5 146,-4-5 0,-2-3 37,-3-7 1,-10 5 7,-9 0 1,-9-1 69,-2-9 0,-7 9-62,-3-4 0,-6 3-1,-8-3 1,0-1 5,0-4 0,-1 10-112,-4 0 0,-10 2 110,-9 3 0,-4 2-77,-1 8 0,-6 3 197,1 6 0,-5 7-187,4 4 1,-5 7 119,0 3 1,5 5-94,0-1 1,1 10-12,5 5 0,-3 16 16,13 9 0,1 10-128,8 4 0,4 13 121,6 2 0,1 8-92,4 6 1,3 2-117,7 4 1,0-4 195,-1-7 0,8 1 17,2-1 0,4-7 106,1-8 0,7-5 115,3-9 0,4-2-59,1-3 0,0-4-137,0-11 1,-5-8 35,1-6 0,-6-6-448,5 0 1,-6-2 53,1-2 1,-3 0 89,-2 0 0,-4-5-1641,-1 0 1872,-6-6 0,-3 3 0,-8-7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1:21.9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412 500 8149,'8'-15'1778,"-3"0"-768,-3 7-167,-2-5 706,0 5-835,0-7-630,0 7 138,0 2 1,0 17-131,0 4 0,0 14-209,0 1 1,0 9 173,0 0 0,0 8-41,0 2 1,0 5-85,0-5 1,0 8-186,0 2 1,5 2-41,0 7 0,4-6 23,-4 2 0,5-4 3,-5-1 1,0-2 112,-5-3 1,0-5-146,0-10 0,0-4 107,0-11 0,0-3-89,0-6 0,0-5-120,0 0-121,-7-7 288,6 4 1,-6-9-21,7-3 1,0 2-55,0-7 1,0 3 114,0-7 1,0 1-919,0-12 1111,0-6 0,-6-13 0,-3-8 0</inkml:trace>
  <inkml:trace contextRef="#ctx0" brushRef="#br0" timeOffset="358">89 632 7953,'-22'-29'0,"11"1"-56,-4 3 0,9-2 158,-4 2 1,7-4 258,-2-6 1,-2 9-90,2-3 1,0 4 115,5 1 1,5 3 86,0 6 1,7 0-111,-3 1 1,5-1-40,0 0 0,6 5-90,-1 1 0,8 0-180,-3 0 1,10-3 124,6 7 0,2-4-267,2 4 1,5 0 11,0 5 0,7 6-33,-2 4 1,3 3-200,2 2 0,-7 4 131,-3 1 0,-5 6-59,-5-1 1,-3 7 48,-7 3 0,-6-1 72,-3-5 1,-10 1 19,-5-1 0,-4 1 41,-1-1 1,-13 0 270,-6 1 1,-9-1-99,-7 0 1,-7 1-96,-7-1 0,-2-1 119,2-3 1,4 1-202,-4-7 0,5 6 105,4-6 1,4-4-516,7-5 1,6-7-29,4 2-1195,9 3 1026,3-6 1,9 4 127,3-6 1,9 0 534,11 0 0,3 0 0,8 0 0,1 0 0</inkml:trace>
  <inkml:trace contextRef="#ctx0" brushRef="#br0" timeOffset="758">882 1029 8554,'9'0'3748,"-3"0"-3480,1 0 0,-6-2 178,4-3-538,-3 4 226,-2-6-855,0 7 461,0 0 0,0 7-114,0 3 1,0 3 146,0 1 1,0 1 30,0 0 1,-5 4 175,0 1 0,0 0-65,5-6 1,0 6 114,0-1 0,0 1-82,0-5 1,2-5 342,3-1 0,3-5-8,6 1 0,3-4-41,2-1 0,3-3 203,2-7 0,4-1-120,-4-14 0,-1 4-355,2-8 1,-7 2 124,1-7 0,-4 3-375,-5 2 0,1-2 75,-6-4 1,-6 4-58,-9-3 0,-5 8-105,-5 1 1,-4 7-334,-10-1 1,3 4 89,-4 5 1,4-1-174,2 6 0,1 0 312,4 5 0,-3-5 471,8 0 0,-1 0 0,6 5 0,-1 0 0</inkml:trace>
  <inkml:trace contextRef="#ctx0" brushRef="#br0" timeOffset="1006">1294 309 7963,'13'-20'916,"-3"1"-468,3-1 1,-10 7 43,7 3-286,-7 4 44,4 6 1,-7 1-304,0 4 0,0 3 110,0 7 0,-5 8 255,0 6 0,-2 2-89,3 8 0,2-4-321,-3 4 0,3 5-45,2 5 1,0 7-70,0-3 0,7 0-365,3 1 1,3-1 302,1 6 0,3-2-262,2-3 1,-1-5 164,7-9 0,-6-5-157,6-5 1,-7-7 232,2-4 0,1-9 295,-2-5 0,1-3 0,-5-2 0</inkml:trace>
  <inkml:trace contextRef="#ctx0" brushRef="#br0" timeOffset="1492">1750 838 7747,'0'15'1335,"5"4"-895,-1 1 1,3 6-439,-2-2 0,3 4-69,7 2 1,-1-1-150,1 0 1,0 1 100,0-1 0,1-6 127,3-3 0,-2-9 187,2-1 1,-2-7-137,-3 2 0,1-3 144,0-2 1,0-7-99,-1-3 0,-4-8 163,0-1 1,-5-6-52,5 6 0,-7-6-88,2 6 1,-4-1 71,-1 5 80,0 1-405,0-1 0,0 5 8,0 0-155,0 7 0,0-2 70,0 10 1,2 5-52,3 9 1,-2 4 242,7 7 0,0 1 171,4 3 0,6 4-123,0 6 1,1 1 101,-2 4 1,-2-3-248,2 3 0,-7 3 133,-2 2 0,-7-5-218,2-5 1,-4 0 75,-1-4 0,-6-4-52,-4-2 0,-5-10 29,-4-4 1,2-9-16,-2-1 1,3-7 129,1 2 0,0-8 160,0-2 0,1-8 67,-1-2 1,2-4-94,3-6 0,4-7-105,6 2 1,0-11 50,0-3 1,1-5-360,4-5 1,3-3 61,7 3 1,5-3 157,-1-2 0,7 2-58,-1 3 1,-2 5-158,1 10 0,-6 5-386,2 9 0,-4 4 53,-1 6 626,0 7 0,-1-5 0,1 5 0</inkml:trace>
  <inkml:trace contextRef="#ctx0" brushRef="#br0" timeOffset="2699">2323 853 7963,'15'0'901,"-1"0"1,-6 6-552,-3 4 1,2 5-101,-2 4 1,5 4-28,-6 6 0,1 7-430,-5 4 1,2 2 242,3 2 0,-3 4-666,2-4 1,-2 1 414,-2-10 0,0-8-238,0-7 0,-2-5 28,-2-5 51,2-4 784,-5-6 1,6-8-243,-4-7 0,3-6 69,-3-8 1,-1-2-59,1-4 0,0-2 4,5-7 0,7-2-96,2-3 0,6 0-165,5-10 1,-2 8 227,6-7 1,-4 10 126,4 4 0,-6 8-180,2 12 0,-4 4-39,-1 10 1,-7 5-260,-3 10 0,1 5 112,-1 10 0,5 3-74,-5 6 1,5 2 26,-5 3 1,0-1 31,-5 6 1,0-5-110,0 6 0,0-8-92,0 3 1,0-4 27,0-2 0,0-1 158,0-4 0,0-2-178,0-8 1,0-4 86,0 0 1,1-7 85,4 2 34,3-3 1,12-9 151,-1-3 0,8-9-24,-3-6 0,-1-3 154,1-1 1,3-5 139,7-1 0,-8-4-109,3 5 1,-9 0-9,0 4 1,-6 3 216,-4 2 81,-3 4-276,-7 13-293,0 1 1,-2 9-6,-3 3 0,2 3-2,-7 6 1,5 3 149,-5 2 0,5 3-45,-4 2 1,5 4-127,-1-4 0,4 3 88,1-3 0,0 2-135,0-6 1,0 4 51,0-4 1,6 4-40,4-4 0,3 0 241,2-6 0,1-6-146,4-3 0,-4 2 304,4-2 0,-4-2-93,-1-8 1,0-5-24,-1-9 1,-1 1-163,-3-7 1,2 1 18,-8-6 1,1-4-57,-5 0 0,0-1-237,0 6 1,-8 0-112,-7-1 1,-1 3 148,-8 2 1,-1 4-96,-4 6 1,-1 7 46,1 3 0,4 3-72,1 2 1,6 0-140,-2 0 328,4 0 0,3 2 164,3 3 0,4-2 0,6 7 0,1-7-43,4 2 0,3-2-24,7 2 1,1-3 262,4 3 0,-2-4-84,6-1 1,-4 0 190,5 0 1,-3 0-102,3 0 1,1 0 147,-6 0 1,6 2-142,-2 3 1,-1-2-74,2 7 1,-7 0-117,1 5 1,-1 1 119,2 4 0,-6-3-232,1 8 0,-2-5 114,-8 4 1,2 1-155,-2 4 1,-4-6 37,4-4-17,-3-2 1,-7-7 385,0-1 416,0-5-76,-1 2-400,4-12 0,-5-4 11,7-10 1,0 2-60,0-6 1,0-1-187,0-4 1,7 1 137,3 4 1,3-4-170,1 3 1,1-1 58,0 2 0,0 2 61,-1 8-206,1-1 0,0 7 88,-1 3 1,1 5-309,0 5 1,-1 5 146,1 9 1,-2-1-88,-3 7 1,1-2 67,-6 1 1,5-1 186,-5-3 0,0-4-47,-5 4 0,0-9-33,0-1 654,0-7-310,0 4 54,0-7 0,0-2-79,0-3 0,2-3-72,2-7 1,5-1-47,5-4 0,1 2-108,0-6 0,-1 4 122,1-4 1,0 6-17,0-2 0,-1 9-345,1 1 1,-5 2 81,0-2 1,-6 3 0,6 7 0,-5 12 31,5 3 0,-5 9 24,5 1 1,-7 7 39,2 2 1,1 2 96,-1-1 0,0-4-117,-5 3 0,0-3-37,0-2 0,2-1-176,3-3 1,-4 1 109,4-7 1,-2-5-181,2-10 0,-1 3 47,5-2 0,6-2 345,5-8 0,6-9 0,-3-9 0</inkml:trace>
  <inkml:trace contextRef="#ctx0" brushRef="#br0" timeOffset="2857">4028 823 7963,'0'8'1060,"0"5"-786,0-3 1,0 5-181,0 5 0,-2-3-238,-3 8 1,4-2-607,-4 1 1,2 2 442,-2-6 0,3 0-682,-3-6 989,-3 1 0,0-7 0,-7-1 0</inkml:trace>
  <inkml:trace contextRef="#ctx0" brushRef="#br0" timeOffset="2992">3955 279 6495,'9'15'-365,"1"0"1,0 1 364,5 4 0,6 3 0,-5 12 0,5 3 0</inkml:trace>
  <inkml:trace contextRef="#ctx0" brushRef="#br0" timeOffset="3593">4440 794 8617,'0'-15'2231,"0"0"-1682,0 1-305,0-1 1,-5 5-455,0 0 1,-7 7-2,3-2 1,0 4-280,0 1 1,-1 1 106,-5 4 1,0 3 245,1 7 0,1 0-61,3-1 1,-2 3 11,7 2 1,-4-2 178,4 2 1,0 2-122,5-1 1,0 0 234,0-6 0,0 1 29,0 0 0,0-5 375,0-1-222,0-5 1,6 2-152,4-6 0,3 0-214,2 0 1,0-1 136,-1-4 1,6-2-88,0-3 0,4-3 103,-4 3 0,4 2-157,-4-2 1,-1 2 112,-4-1 0,0-5 14,-1 5 0,1 0 39,0 0 0,0 1-64,-1-2 0,6-3-17,-1 3 0,1-3 36,-5-2 0,-1 0 47,1 1 1,5-1-33,-1 0 1,1-4 105,-5-1 0,1-1-103,4 1 0,-4 2 220,4-6 0,-4-1-30,-1-4 1,-1 0 6,1-1 0,3-4-216,-3 0 0,3-7 113,-9 1 0,0-7-233,0-2 1,-5 2 120,1 8 0,-5 3 0,-5 6 0,-4 2 23,-5 4 1,-1 4-191,0 11 1,-1 2-116,-4 7 0,2 0-122,-6 0 0,4 8-57,-4 7 1,6 6 115,-2 9 1,-1 7 294,1 7 1,6 2-131,4 8 0,7 0 85,-2 5 1,3 4-82,2 1 1,2 1 195,3-1 1,8-4-82,6 4 0,7-4-5,-1-1 0,3-6-267,1-4 1,5-9 85,1 0 0,-1-13-449,-5 3 0,1-17 15,-1-3 640,1-7 0,6-16 0,1-4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1:34.3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131 265 8147,'13'-2'0,"-3"-2"0,3 0 272,-3-6 1,-2 1 427,2-6 0,-5 7 665,4 3-431,-5-3-1064,2 6 163,-6-4 1,0 17 56,0 4 0,-1 16 90,-4 3 1,-2 8-199,-3 7 1,-3 4-32,3 6 0,-3 6-90,-1 3 0,-1 4-477,0 2 1,1 4 393,-1 1 0,0 9-132,1-5 1,5-1 124,4-14 1,4 1-303,1-10 1,1-2 144,4-18 0,-1-3-379,5-21 1,3-4 764,7-11 0,-1-5 0,7 0 0,-1 0 0</inkml:trace>
  <inkml:trace contextRef="#ctx0" brushRef="#br0" timeOffset="370">543 397 8124,'9'-14'216,"1"-1"1,-7 0 43,2 1 1272,4-1-496,-8 7-1136,6 1 49,-7 7 1,0 7-18,0 2 0,-2 9 193,-3 2 0,-3 8 3,-7 1 0,-6 1-111,-3 4 0,-6-1 73,-4 1 1,-4-1-250,-6 6 0,0 0 74,0 5 0,0-5-435,0 0 1,1-6 225,4 1 1,3-4 32,7-6 0,11-2 249,3-8 1,10 1-88,0 0 1,5-6 101,5 1 1,5 0-134,10 5 0,9 1 412,10 4 1,10 2-22,5 8 1,3-1 39,2 1 0,6 1-60,4 3 0,-9-3-80,-1 3 0,-11-3-361,-4-1 0,-7-1 109,-7 1 0,-7-8-246,-4-2 79,-9-4-925,-4-1 560,-6-7 1,-1-1-715,-4-7 1337,-3-7 0,-7-7 0,0-9 0</inkml:trace>
  <inkml:trace contextRef="#ctx0" brushRef="#br0" timeOffset="994">660 1118 8084,'20'9'492,"-1"1"0,6-7-38,-6 2 0,6 4-412,-5 0 1,1 4 128,-2 2 0,4-2-86,7-3 1,-1 6-41,0-6 1,1 6-146,-1-6 0,1-3 366,-1-2 0,0-4-85,1-1 1,-6-1 81,1-4 1,-7-3-202,1-7 1,1-1-26,-5-4 0,1 2 91,-11-7 1,5 6-60,-5-6 1,0 6-354,-5-6 0,0 7 171,0-1 0,-7-3-311,-3 3 1,-8 4 162,-1 5 0,-7 7-184,1-2 1,-3 4 119,-1 1 1,-1 6 260,1 4 1,5 8-26,-1 1 1,5 6 68,-4-5 1,6 6 14,-2-2 0,11-1-96,4 2 0,3-3 199,2 3 1,2 6-73,3-7 0,4 8-80,11-8 0,4-1 22,11 1 0,2-6-56,7 2 1,-4-5 110,-1-6 1,5 0 123,5-4 0,0-4 31,-5 4 1,0-3-133,0-2 1,0 0 201,0 0 0,-6 0-46,-4 0 1,-3 0-144,-1 0 1,-6 0 21,1 0 1,-12 1-116,1 4 1,-9-2 31,0 7 0,2-5-173,-2 5 1,0-5-73,-5 5 1,-2-2 25,-3 2 136,3 3 35,-11-12 1,10 6 841,-7-7-476,7 0 0,-8-7 101,6-2 1,-5-5-170,5 0 1,0-6 67,5 1 1,0-8-250,0 3 1,0-4 92,0-1 0,2-1-79,3 1 0,4-2 28,11-3 1,-2 1-273,7-6 1,-1 4 49,5-4 0,1 7-519,-1-3 0,-6 6 71,-3 4 0,-4 4-863,-1 7-525,-1 5 1550,-5 3 1,2 7 398,-6 4 0,0 4 0,1 5 0,2 1 0</inkml:trace>
  <inkml:trace contextRef="#ctx0" brushRef="#br0" timeOffset="1942">2012 1044 8084,'10'0'-139,"0"0"0,-5 0 93,5 0 0,-7 2 1090,2 3-633,-3-4 0,-2 12-170,0-3 1,0 8-100,0 2 1,-2 6 17,-3-2 0,2 6-312,-7 4 1,5-3 108,-5 3 1,5-3-97,-4-1 0,5-2-17,-1-4 1,-1-3 486,1-6-172,0-7 0,5-8-158,0-10 0,2-9 39,3-6 0,-2-3-168,7-1 1,-1-7 128,6-3 1,0 1-61,0-1 0,4 0 81,1-5 1,6 0 90,-2 0 1,4 0-160,2 0 1,-6 3-59,1 6 145,-7 1-14,3 24-244,-7-3 1,-4 26 140,0 7 1,-7 8 55,2 6 0,2 4 14,-2 6 0,0-5 0,-5 0 0,0-5 1,0 5 1,1-6-29,4 1 1,-3-9 137,3-5 0,-4 1-24,-1-2 31,7 1 0,1-7-80,7-3 0,-1-2-3,1-3 0,1-3-1,4 2 1,3-2 105,6-2 0,2-5-58,4 0 1,-3-5-1,7 6 0,-4-8-20,4 2 0,0-8 7,5-1 0,-5-7-115,1 1 1,-8-4 105,3-6 1,-6 0-224,-5-5 1,-4 4 116,-10 7 0,-4 1-80,-6 4 0,-6 3 8,-4 6 1,-5 7-70,-4 3 0,-4 3 77,-6 2 1,-2 7-9,-4 2 1,6 11-115,-1 5 1,3-3 69,7 3 1,-4-1 212,4 6 1,0-6-108,6 1 0,-1-6 185,0 6 1,7-2-54,3 1 0,4-3 72,1-6 1,1 3 65,4-3 1,5 3-66,9-8 1,-1-2 41,7 2 1,-1-7-104,6 2 0,6-4 132,3-1 0,3-1-162,3-4 0,4 0 13,0-10 0,9 2 61,-4-11 1,7-1-5,-7-4 0,3-9-161,2-6 0,-2 0 68,-3-5 0,-5 3-76,-10 2 0,-3 0 102,-7 0 0,0-7-246,1-3 1,-9-3-60,-6-1 0,-2-8-67,-8-2 1,0 2 420,-5 3 1,-7 9-119,-3 5 0,-3 8 164,-1 2 1,-1 1-51,0-1 1,0 5 101,1 9 1,4 4 6,0 6-81,7 7-211,-10 1 1,6 16-226,-2 5 0,-5 9 172,5 11 0,0 4-39,0 6 1,4 7 149,-5 3 0,2 6-12,-2-1 1,-1 3-54,6-8 0,-5 1 7,5-1 1,-5 8 172,5-3 0,0 2-97,5-8 1,2 3 265,3-7 0,10 0-94,9-5 1,4-6 175,1-4 0,7-3-52,3-2 1,9-1-123,1-3 0,5 1-193,-5-7 1,5 1 110,-5-5 1,0-2-214,-5-3 0,-7 3 58,-2-4 1,-3 0-750,2 0 1,-9 1-15,-1 5 0,-6 0 833,-3-1 0,0 8 0,0 0 0</inkml:trace>
  <inkml:trace contextRef="#ctx0" brushRef="#br0" timeOffset="2073">4306 1647 8138,'9'0'518,"1"0"-144,-7 0-989,4 0 389,-7 0 1,-3 0 225,-7 0 0,-6 0 0,-14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1:31.9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89 471 7943,'15'0'1062,"-1"-7"0,1-1-389,0 0 0,-7 5-860,-3 13 0,-3 8 204,-2 16 0,-5 10-236,0 10 1,-12 8 185,3 2 1,-4 11-258,3-2 0,-5 9 25,1-4 1,1 6-21,8-6 1,-1-6 36,6-8 1,0-6 125,5-4 0,2 0-72,2-10 0,3-4-7,3-16-156,3-3 261,-5-13 0,0-14 148,-3-14 0,2-14-30,-3-10 0,6-13-329,-5-12 1,2-4 376,-2-6 1,3-1-314,6-3 1,1-9 713,0 4 1,0-5-565,-1 0 0,6 2 590,-1-7 0,-1 3-144,-8 2 1,2 13 52,-7 16 1,4 12-81,-4 8 1,5 8-134,-5 11 0,2 4-106,-3 6 1,0 7 265,5 3 0,-4 4-473,5 1 1,-5 0 409,5 0 0,0 6-678,4 4 0,6 3 194,0 2 0,-1 4-16,-4 1 1,4 8 25,1 1 1,0 2 85,-6 8 1,-5 2 2,-5 8 0,3-1 2,-2 5 0,-2-5 74,-8 1 0,-9-3-31,-11-2 0,-3 0 132,-1 0 0,-7-7-85,-3-2 1,-2-6-4,2-4 1,-4 1-29,4-7 1,5 1 5,4-5 1,3-1-98,7 1 0,5-5 67,5 0 17,7-1 0,-2 6-10,10 0 1,10 1 179,9 4 1,6-2-108,4 6 1,4-4 196,6 4 0,5-4 50,0 4 1,5-6 67,-5 2 0,0-4-296,-5-1 1,-2-2 82,-3-3 1,-8 1-410,-6-6 0,-14 2 42,-1-2-167,0-4-431,-8 6-604,4-7 916,-6 0 529,0 0 0,7 0 0,1 0 0</inkml:trace>
  <inkml:trace contextRef="#ctx0" brushRef="#br0" timeOffset="452">927 1074 8061,'15'-5'265,"-1"0"356,1-7 1,0 6-160,-1-4 1,-4-1-44,0 6 0,-5-5-158,5 5-72,-7-6 0,5 2-150,-3-5 70,-3-1 0,4 0-134,-6 1 1,-5 4 123,0 0 1,-6 7-143,1-2 1,-3-2-202,-2 2 0,-1 2-256,-3 8 0,1 5 94,-7 10 1,5 2 151,-4 8 0,6-1 70,-2 1 1,6-1 11,4 0 1,-2 6 245,8-1 1,-1 0-134,5-4 0,0-6 164,0 1 0,0-7 19,0 1 1,6-4 63,4-5 0,-2-4 12,2-6 0,1 0 124,9 0 1,-4-6-250,4-4 1,1-8 37,-1-2 0,4-4-295,-4 4 1,-1-4 102,-4 4 1,0 1-96,0 4 1,-6 0-213,1 0-230,-7 7-47,4-5 417,-7 12 1,0 1-3,0 9 1,-5 4 73,0 2 0,-5 0 47,5 0 1,1-1-72,4 1 1,0 0-57,0-1 0,1 1 119,4 0 1,3-5 134,7-1 0,6-5 0,2 2 0</inkml:trace>
  <inkml:trace contextRef="#ctx0" brushRef="#br0" timeOffset="928">1441 1074 8061,'10'-2'107,"0"-3"0,-7 2-96,2-7 1,-2 5 819,2-5 0,-3 5-276,3-4 1,-3 4-157,-2-5 1,0 5-219,0-5-293,0 7 0,-2-5-354,-3 3 1,2 3 313,-7-3 1,0 5-5,-5 5 1,-4 3 12,-1 7 1,-6 6-110,2 4 0,1 3-26,-2 1 0,6 0 57,-6 1 0,7-1 144,-1 1 0,4-1 126,5 0 1,-1-1 196,6-3-206,0-4 186,5-6 0,6-7 1,6-3 138,6-4-338,5-7 1,6-7 95,0-7 1,6-11 161,-1 2 1,5-10-62,-4-1 0,5-5-40,0-9 1,2-7-300,2-12 1,-6-7-148,-4-4 1,-5-5 235,-4 0 1,-6 1 78,-9 15 0,-3 11-2,-7 18 0,-2 13 104,-3 11-7,-3 4 1,-2 7-390,0 5 0,7 8 108,-2 6 1,-3 5-66,-2 5 0,-8 4 368,-1 10 0,-1 4-54,5 6 1,2 5-219,4 0 0,-4 5-74,3-5 0,2 6 19,-2-1 0,7 3-130,-2 2 1,3-2-79,2-3 0,2-1 111,3-4 1,3-10-244,6 0 1,3-8 82,2-6 0,1-9 414,9-6 0,4-7 0,11 3 0</inkml:trace>
  <inkml:trace contextRef="#ctx0" brushRef="#br0" timeOffset="1114">1956 1000 8077,'0'8'-486,"0"5"855,0-3 1,0 3-200,0 2 1,0 5-7,0-1 1,0 7-164,0-1 1,0 3-518,0 1 0,0-6 191,0-4 0,5-2-27,0-3 106,0-5 1,-1-6-351,1-13 596,0-6 0,2-20 0,1-2 0</inkml:trace>
  <inkml:trace contextRef="#ctx0" brushRef="#br0" timeOffset="1248">1971 74 8077,'6'-15'0,"-4"6"1068,3-1-637,3 0 1,-7 0-377,4 0 84,-3 7 1,3 3-970,0 10 1,0 3 230,-5 2 0,1 6-549,4 3 1148,-3 11 0,11-4 0,-5 5 0</inkml:trace>
  <inkml:trace contextRef="#ctx0" brushRef="#br0" timeOffset="1917">2500 912 8088,'8'0'1135,"5"0"-2063,-11 0 923,11 0 824,-12-7-900,6 6 0,-9-11 71,-3 7 0,-4 2 0,-11 8 1,4 3-14,-4 7 1,-3 5 66,-1-1 1,1 7-45,-2-1 1,7 3-8,-1 1 1,2 0 22,3 1 0,-1-2-37,0-4 0,7 2 237,3-6 0,4-6-1,1-4 265,0-6-338,0 2 1,6-8-506,4-2 0,3-5 175,2-5 1,4-1 23,1 0 0,-1 2 95,-4 3 1,-5-1-136,0 6 1,-2-1-17,2 1 0,3 3 33,-3-3 1,-2 3 216,2 2-92,-7 7 0,8 1 213,-6 7 0,0-5 39,-5-1 30,7 1 0,-4 3 130,7-3-298,-1 3 0,8-11 91,2 3 1,-1-4 117,7-1 1,-1 0 29,6 0 1,1-6-98,3-4 0,-1-3-70,6-2 0,0-6 20,5-3 1,7-6-152,3-4 0,1-10 90,-1-10 0,3-5-184,-3-5 1,-3-4 150,-2-11 0,-7 6-146,-7-1 1,-9 9-35,-16 11 0,1-1 36,-6 6 0,0 0 170,-5 5 0,-7 6-66,-3 4 0,-4 4 69,-6 6 1,2-2-115,-6 6 1,4 2 6,-4 8 0,4-1 84,-5 6 0,1 2-82,-5 8 0,-6 4-183,1 11 1,-5 11 34,5 13 0,4 7 253,6 8 0,6 6-146,-2 3 0,0 4 152,6 2 1,2-2-43,12-4 1,0-2-26,0-8 0,4 4-1,5-3 1,3-8 3,12-12 0,1-6-126,4 1 0,1-5 94,-1-4 0,2-2-716,3-4 0,4-2 24,6 2 703,7-2 0,1-9 0,7-2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0.2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280 721 8374,'0'-23'-217,"0"1"217,0 14 408,0 2-180,0 6 1,0 8 15,0 7 0,5 6 219,0 8 1,0 7-534,-5 3 28,0 4 0,0 3-387,0 3 304,0-4 0,0 12 121,0-3-161,0-3 218,0 6 0,0-5-75,0 7-217,0-7 82,0-1 0,0-8-216,0-4 333,0 3-39,0-17 0,0 7-212,0-12 29,0 0 172,0-6-468,0 1 48,0-7 189,0 5 321,0-11 0,0 4 0,0-6 0</inkml:trace>
  <inkml:trace contextRef="#ctx0" brushRef="#br0" timeOffset="355">265 662 8419,'5'-30'27,"0"1"0,0 1 186,-5 4-54,7-4 597,-6 12-53,6 1-227,-7 8-760,0 7-181,0 0 449,6 7 1,-2 1-150,5 7 262,8-1-19,-1 1-117,12 6 72,-12-4 0,10 9 17,-6-7-36,6 8 2,-3-5 1,1 6 10,1-3-95,-7 2 102,3-10 1,-6 9 118,0-6-94,-7-1-28,5-4 1,-12 0 148,4-1-156,-3 1 0,-10 0 425,-7-1-256,-6 1 0,-10 0 36,-3-1-160,-4 1 6,0-7 0,-4 5 81,3-3-291,-4-3 108,6 6 1,-4-10-138,7 7 1,-1-7-380,6 2 0,1 2-504,4-3 483,-4 1 564,5-5 0,0 0 0,2 0 0</inkml:trace>
  <inkml:trace contextRef="#ctx0" brushRef="#br0" timeOffset="968">1206 206 8470,'8'-15'-327,"5"-6"1,-6 3 232,3-6 524,3 6-188,-12-10 1,8 12-77,-4-4 630,-4 10-69,6-3-148,-7 5-89,0 0-906,0 1 318,0 7 0,-2 7-63,-3 3 122,-3 9 1,-8 4 119,-4 6 1,4 7-48,-4 4 0,-1-3 57,1 2 106,-6 7-152,3 0 0,0 9-87,4-6 112,3 13 4,-6-8 1,8 18-107,-1-3 133,0-4 0,14 5-195,-4-6 29,3 0 0,2-7 109,0-3-229,7-4 91,1-12 0,5 1 118,-3-9-287,3 2 118,-5-15 1,2 2-261,-1-9 172,-5 3-71,9-11-356,-12 4 375,12-6 0,-9 0-328,6 0 72,-7 0 541,16 0 0,-2-13 0,12-3 0</inkml:trace>
  <inkml:trace contextRef="#ctx0" brushRef="#br0" timeOffset="1587">1485 676 8341,'0'-14'-263,"0"6"238,0-5 21,0 4-3,0 1 275,0 2 48,0-1-345,0 5 0,5-2 75,0 8 1,0 5 280,-5 5-167,0 8 0,0-4-62,0 6-254,0 1 217,0-3 1,5 6-45,0-3 52,0 2-39,1 3 1,-4-6 44,3 1 1,3-6 66,2 6-330,-4-7 99,8 3 1,-11-11 107,7 0 309,-1-7-160,0 10 1,4-11-113,-4 3 218,4-10-217,2-3 1,0-7 65,0 0-220,-1-6 161,1-2 1,-5-6-125,0-1 138,-1 1 1,4-5-46,-3-1 0,-2-4-134,-3 5 0,-3-1 414,3 6-293,-4 0 1,-1 6 12,0 3 363,0 4-35,0 8-165,0 1-490,0 7 140,0 0-279,0 7 301,0-6 1,0 17 114,0-3 0,0 8 25,0-4 1,0 8-105,0-3 60,7 4 0,-4 3-56,7 3 361,-7-3-305,10 5 0,-4 0 129,5 3 0,1 4 143,0 1 0,-1 0 92,1 0-285,6 0 0,-9-1 47,2-4-36,-9-3 5,2-7 1,-7 0-237,0 1 226,0-7 0,-8 3 37,-7-7-168,0 1 110,-12 1 1,2-4-23,-9 2 245,3-2-124,-5-3 1,0-4-79,-3 0 0,-4-5 5,-1 5 0,5-7-292,0 2 126,6-4 0,-3-1-319,7 0 252,6 0 1,2 0 4,6 0-757,7-6 542,1 4 0,2-6 389,0 3 0,7-3 0,6-7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4.4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1 192 8409,'0'-15'-1263,"0"1"1471,0-1 0,0 5 1286,0 0-743,0 7-201,0-10-382,0 5 0,1-2-104,4 0-39,-3 0 0,4 1 131,-6-1 1,2 5-35,3-5 0,-3 5-111,2-5-2,5 7 0,-6-5 35,7 3-141,-7 3 1,10-4-174,-3 6 149,-4 0 0,7 0 183,-3 0-242,3 6 193,2 3 1,0 7 4,-1 4 261,1-4-271,0 12 0,-2-1 290,-3 8-281,3 6 0,-5-4 152,7 7 1,-2 0 29,-4 0-145,5 7 137,-13-5-124,12 11 0,-6-6 79,3 2-158,3 5 82,-12-13 0,12 13 72,-3-5-264,-3-2 72,6-7 1,-10-3-281,7-7 202,-7 1 1,5-6 27,-3 0-211,-3-6 24,4-2-723,-6-6 338,7 0 124,-6-7-327,6-1 476,-7-7 0,2 0-333,2 0 732,5 0 0,12-13 0,2-4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9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133 236 8298,'6'-15'-484,"-4"0"1,5 5 241,-7 1 1,1 5 192,4-1 1,-3 2 48,3-2 848,-4 4-323,-1-6-212,0 14-16,-6-6-117,4 12 0,-11-5 11,3 7 36,4 6-129,-7-4 0,4 10 97,-5-2 155,6-4-245,-5 7 1,4-4 87,-5 11-55,6-4-33,-6 5 0,11 0 118,-7 3-7,7-3-61,-3 13-256,6-10 79,0 12 1,0-7 194,0 0 1,0 0-13,0 0 1,4-6-1,1-4-519,7-3 252,-4-2 1,5-4-87,-3-1 54,3-6 168,-5 3 0,7-7-124,-1-5 100,1 4 25,0-11-247,0 11 97,6-11 0,-3 4 97,6-6-64,1 0 53,4 0 1,1 0-45,-1 0 221,0-6-163,1-2 1,4-9 207,0-2-207,1 2 6,-6-10 0,-1 4 79,-4-7-75,11 1 45,-17-7-254,16 5 235,-18-12 0,5 6 15,-6-7-242,0-7 103,0 5 0,-7 1 94,-3 6 97,-4 6-101,-7-10 1,-4 12-13,-10-3 0,4 5-24,-4 4 0,-1-1-4,2 6 0,-6-4-43,5 4 306,-6 7-213,10 0 0,-12 7 253,4-4-597,-4-3 169,5 11 0,-5-4 76,4 6-357,3 0 226,-7 0 0,5 0-428,-6 0 404,6 6 0,-3 1-141,6 2 1,-5 5 130,6-5 0,-6 0 270,6 0 0,-1-5 0,5 9 0,1-5 0,-1 7 0</inkml:trace>
  <inkml:trace contextRef="#ctx0" brushRef="#br0" timeOffset="294">559 706 9511,'-1'-8'1372,"-4"3"-1263,-4 3 67,-12 2 1,2 0 176,-11 0-522,4 0 162,-10 0 0,2 2-205,0 3 195,-7-4 0,10 6-935,-5-1 661,6-4 0,3 6 45,2-3-1122,-3-3 1368,12 4 0,-12 1 0,5 1 0</inkml:trace>
  <inkml:trace contextRef="#ctx0" brushRef="#br0" timeOffset="1100">1118 89 8229,'0'-9'-431,"0"-4"269,0 12 1,0-7 293,0 3 542,0 3-571,0-5 12,0 1-113,0 4-272,0-4 331,0 6 59,0 0-83,0 6 1,-5 2 37,0 7-137,0 0 96,5 6 1,-5-3 30,0 7-315,0-7 268,5 3 1,0-2-54,0 1 55,0 0 38,0-6 1,0 1 58,0 0-98,0-7 2,0 5 403,0-12-253,7 13 0,-4-13-17,7 4 129,-7-3-211,10-2 1,-9-7-128,5-3 166,1-3-31,5-1 0,-2-6-136,-3 0-45,3-6 186,-5 3-318,0-6 270,5 6 1,-11-3 27,3 6-218,-4 1 58,6-2 1,-6 9 73,4-3 74,-3 11-57,-2-9-514,0 11 100,0-5 236,0 7 246,0 0-129,0 7 77,0 1 0,0 8-12,0 4 1,0-2-148,0 6 330,0-6-109,0 10 1,0-5-141,0 6 281,7 1-83,-6-1 0,6 2 93,-7 4 6,6-4-169,-4 5 1,4-7 235,-6 0-242,0 7-3,0-5 1,-6 4-214,-4-11 219,4 4-39,-8-5 0,6 1-2,-6 1 0,-3-7 55,-2 1-264,2-2 94,-4-9 1,6 5 88,1-3-609,-1-4 387,0 7 1,6-11 3,-1 3 1,2-2-25,-2 2 250,-3-3 0,5 4 0,-7-6 0</inkml:trace>
  <inkml:trace contextRef="#ctx0" brushRef="#br0" timeOffset="1682">2132 89 8160,'0'-15'-198,"0"0"0,0 5 347,0 1 296,6-1-367,-4 2 241,5-5 80,-7 11-188,0-5 131,-7 7-131,5 0 1,-11 5 31,4 0 38,-11 13-151,4-8 1,-10 16 131,6-6-375,-6 6 116,9 3 0,-10 4 58,2 6-45,-3 0 0,4 7-119,-1 3 0,7 5 122,-1 10 0,3-2-99,1 6 0,7-1 63,3 2 0,3 1-208,2-6 225,7-1 1,1-10-86,7-4 84,-1-10 1,3 2-7,2-7-65,-2 0 64,10-4 1,-9-6-11,7 1-278,-7-7 142,9 3 1,-9-6-82,7-1 105,-7 1 1,5-5-98,-4 0 0,-1-7-246,7 2 0,-7 1-450,1-1 595,-2 0 1,-3-5 327,1 0 0,0 7 0,0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4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559 132 8359,'0'-30'801,"0"-6"-4,-7 12-418,6-4 0,-12 20 63,3 3 1,-5 5-49,-4 5-312,-4 3 114,-7 13 1,1 2 81,-1 6-172,-5 7 0,5 0 67,1 4 1,1 4-148,8 0 105,-6 0-179,10 6 75,-12 1 1,12-5 70,-4 3 1,6-3 12,4-2 0,-7-2 68,8-3-250,-8-3 23,9-6 0,-2-3-48,0-2 171,7 3 0,-8-17-190,6 4 1,-2-5 113,2-1 0,4 0-426,-4-5 108,3-2 166,2 5-505,0-7 123,0 0-73,0-7 235,0 5 0,0-6-950,0 3 572,0 4 751,7-6 0,1 1 0,7-2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5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15 8220,'8'-7'1984,"-2"6"-2000,-6-6 149,0 7 0,0 2 73,0 3 1,0 4-71,0 11 1,-1-2-194,-4 7 22,-3-1 1,-2 10 119,0 1 0,5 4-197,-5-5 1,2 5 234,-2-4-913,-3-1 527,12 2 0,-6-7-1411,7 1 1674,0-1 0,0-13 0,0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6.1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486 1191 7570,'-9'0'641,"-2"-7"-229,6-3 1,-8-3-167,-2-1 1,1-3-70,-6-2 1,-3-4 8,-1-7 0,-6-1 144,-4-3-255,3-3 67,-5-7 1,8-1 142,4 1-274,-4 0 20,5-6 0,-5-1 56,4-3 27,3 3 1,11 2-211,0 0-84,7-13 273,-10 15 0,11-12-206,-3 10 193,4 3 1,2-3 20,4 10-242,-3 10-54,11 1 98,-5 12 28,7-5 1,-1 7-23,1 5 0,0 2-178,-1 7 1,6 0-33,0 0 0,1 0 78,-2 0 137,-2 7-49,4 1 50,-6 0 1,-1 5 20,1-3 1,-2 8-2,-3 1 0,1 3 64,-6-3 17,0-2 0,-5 10-145,0-2 344,0-4-108,-6 7 0,-3-10 112,-5 6 1,-6-4 67,1 4-229,-8-6-59,11 4 45,-12-8 1,10 1 25,-6 0-218,6-7 212,-3 5 164,6-11-183,0 4 10,7-6 313,2 0 21,6 0-473,0-6 40,6-3 0,2-4 14,7 4 1,1-3-137,4 7 1,1-5 145,4 6-135,2-1 69,-4 5 0,7 0 69,-1 0 175,0 0-187,1 6 1,-6 2 208,1 7-209,-7 0 0,5 1 59,-4 4 0,-7-4-12,2 4 1,-9-2 118,0 1 1,-3-1-56,-2 7 1,-2-7-21,-3 1 0,-4-2 4,-11-3 283,4 7-314,-12-4 1,7 4-31,-4-6 0,-3-5-96,4-1 1,-2 1 44,1 5 0,-3-7-177,4-3 0,3 1-412,1-1 1,-1 0-103,1-5-608,1 0 1345,4-6 0,7-9 0,1-8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3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89 8565,'10'-7'-55,"0"-3"1,-5-3-21,4-1 320,-5 5-136,9-4 1,-12 10 281,4-7-556,-3 7 229,-2-4-8,0 7 1,0 7-286,0 3 126,0 3 0,0 8 44,-7 2 41,-1 6 1,-6 1 8,-1-1 0,5 0-192,0 1 1,-1-1 124,-9 1-398,10-1 276,-9 0 0,11-4-93,-7-1 1,-1-4 200,-4 5 0,4-7 90,-4 1 0,-3-3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8.17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470 706 10658,'-8'0'-1041,"2"0"1137,6 0 5,0-6 0,0 2 252,0-5-474,0 5 11,0-2 1,1 1-78,4 0-86,-3 0 471,4 5-411,-6 0 168,7 0 184,-5 0-233,4 0 53,1 7 0,-6 1 36,4 7 0,-3 1-16,-2 3 1,5-2 44,0 2-248,0 4 96,-5-6 0,0 9 14,0-7 121,0 1 16,0-5 1,-2 4 21,-3 1-47,-3-7-92,0 0 0,-10-11 2,3 2 0,-11-2 71,-4-2-214,1 0 108,-13-6 1,6-3-226,-4-5-6,-2-8 291,4 0 0,1-8 223,3 1-280,9-1 16,-3 1 476,12 0-254,-5-1 0,13 2-104,3 4 202,3-4-92,2 5 0,0-1 251,0-1 21,7 7-337,1 4 0,8 1-35,4 3 107,-4 3-57,12-6 1,-5 12-132,6-4-43,7 3 175,2 2-327,6 0 285,0 0 0,-5 0 23,0 0-196,-6 0 155,9 0 0,-11 5 3,4 0-244,-4 0 110,-9-5 0,5 5-97,-8 0-1,1-1 167,-12-4-196,-2 0 160,-6 0 75,0 0 1,-13 0-1,-3 0 1</inkml:trace>
  <inkml:trace contextRef="#ctx0" brushRef="#br0" timeOffset="496">485 89 14685,'0'-15'-1433,"0"0"0,5 1 1054,0-1 0,1 7 461,-1 3 0,-3 2-335,3-2 349,-3 3 1,4-4 66,4 6-270,3 6-184,2 2 0,1 7 204,4 0 306,-4 6-172,12 2 0,-6 8-182,8 3 176,-1 4-239,-6 6 298,11 6-168,-16 3 0,15 7-11,-13 4-246,-1 3 278,-4 6 1,0 1 42,-1-1 1,-5 1-21,-5-1 1,-2-6-53,-2-3 23,0-4-509,-6-7 503,-9-3 56,-1-12 1,-12-2 17,3-7-497,-3 7 305,-1-11 1,0 9 52,-1-10-963,1-2 695,-1-1 1,3-3 391,2-3 0,4 9 0,6-8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9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8121,'10'0'-1179,"0"0"800,-7 0 234,10 0 1447,-11 0-357,4 0-291,1 0-748,1 0 295,0 0-341,5 0-42,-5 0 329,7-7-415,0 6 140,0-6 0,-1 7-381,1 0 310,0 0 0,-1 0-52,1 0-27,0 0-176,-1 0 454,1 0 0,0 7 0,0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9.82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30 9158,'8'-6'-279,"0"4"515,-3-3 250,-3-3-248,11 6 1,-10-4 165,7 6-393,-1 0 60,6 0 0,5 0-38,-1 0-127,7 6 260,-9-4 1,9 9-707,-6-6 324,6 0 173,-10 2-1216,12-6 1258,-12 12 1,12-11 0,-5 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38.39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941 74 15346,'0'-15'-4013,"0"0"2302,0 1 2187,0-1 70,0 7-88,0 1-1119,0 7 1049,0 0-263,0 7-26,0 1 0,0 8-68,0 4 79,0 3-27,0 6 0,0 1-47,0-1 69,7 0-500,-5 1 1,4 4-11,-6 0 0,0 1 525,0-6-390,0 0 314,0 7 1,0-5 40,0 4-310,0-4 110,0-2 0,0-1-333,0-4 220,-6 4 144,4-11 1,-5 4-296,7-7 130,0 1-444,0 0 31,0-7 688,0 5 1,7-5 0,1 7 0</inkml:trace>
  <inkml:trace contextRef="#ctx0" brushRef="#br0" timeOffset="2450">1867 1059 14913,'9'-15'-2246,"4"7"2270,-12-5-933,6 11 1385,-7-4-1438,6 6 1564,-4 0-327,-9 0 0,-4 0-138,-14 0 0,-1 0 269,-8 0 0,-8 1-29,-7 4 348,-7-3-741,-3 4 1,-14-1 461,-11 0 1,-9 2-415,-5-3 1,47-3 0,0 0-230,-3 1 1,0 1 0,1-1 0,1-1 160,-2 2 0,0-1-731,-1-1 0,-1 0 806,-42 5 0,2-6-93,13 0 0,12 0 92,3 0 1,7 0-11,8 0 1,10 0 226,14 0-224,6 0 584,2 0-577,4 0 1540,-4 0-1559,13 0-27,-5 0 397,11 0-319,-4 0-25,6 0-90,0 0-231,6 0 198,-4 0-102,4 0 0,-4 0-272,3 0-641,-4 0-138,13 0 666,-13 0 519,12 0 0,-5 7 0,7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41.73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454 412 9301,'0'-8'752,"2"1"-723,3 7 0,-4-1 301,4-4-572,-3 3 228,-2-4-273,0 6-188,0 0 320,0 6 1,0-3 82,0 7 0,0 0-209,0 5 194,0-7 18,0 5 1,-2-5 48,-3 7 0,2-1 19,-7 1 0,0-2-43,-4-3 1,-7 3 125,-4-3-178,-3-4 151,-1 1 0,-2-7-60,-3 0 1,3 0-18,-4 0 1,3-2 67,-3-3 0,9-3-73,-3-7 0,9 1 79,1-1 1,7 0-61,2 1 1,7 4 137,-2 0 0,5 0-172,5-4 0,5 4 62,9 0 1,-1 0-3,7-4 211,-1 5-185,6-4 1,1 5 107,3-7 1,-1 1-60,6-1 1,-6 5 56,1 0 15,4 1-176,-1 0 0,1-2 1,-4 6 1,-5-5-53,-4 5 1,3 1-212,-4 4 1,-3 0 159,-1 0-481,-4 0 314,-1 0 1,0 1-48,-1 4 1,1-3 315,0 3 0,-1 3 0,1 0 0</inkml:trace>
  <inkml:trace contextRef="#ctx0" brushRef="#br1" timeOffset="691">895 676 8401,'8'2'-1596,"-3"3"1510,-3-3 707,-2 4-426,0-6 0,0 2-73,0 3 1,1-4 28,4 4-90,-3-3 1,5 0 55,-7 2-238,0-2 300,0 5-51,0-7 102,0 0-197,6 0 71,-4 0-181,4 0 121,-6-7 1,0 4 15,0-7 8,7 0-33,-6-5 0,6-4-54,-7-1 0,0-1 47,0 1 0,0-2-77,0-8 1,0 1 59,0-1 0,0 1-48,0 0 60,0-1-33,0 1 1,0 1-5,0 4 1,0-3 23,0 8 62,0-7-67,0 9 1,0-4 19,0 6-2,0 1-133,0-1 0,2 7-26,2 3-90,-2 3 1,6 2 120,-3 0 35,-3 0 0,6 0 41,-3 0 169,-3 0-20,11 0-148,-5 0 1,2 0 0,-1 0 228,3 0-166,1 0 23,2 0 0,4-5 26,1 1 0,6-6-35,-2 5 76,4-7-102,8 11 1,-3-11-41,6 7 0,5-4 43,5 4 0,7-2-62,-3 2 1,0 4 59,1-4 1,0-2-34,4 2 0,-5 0 1,-4 5 0,-10-4-14,-5-1 0,0 0 8,-4 5-253,2-7 250,-15 6-6,4-6-197,-6 0-35,-7 6-727,-2-6 653,-6 7 1,-6 5-189,-4 0 517,-3 7 0,-2 2 0,-6 3 0,-2 4 0</inkml:trace>
  <inkml:trace contextRef="#ctx0" brushRef="#br0" timeOffset="1284">1233 500 9154,'-5'-10'-1176,"0"0"1794,1 7-306,4-3 0,0 4-222,0-3 10,0 4-16,0-6 10,0 7-227,0 0 280,6 0-107,2-7 0,7 6-57,0-4 0,-1 3 83,1 2 1,0-5-199,-1 1 190,8-1-44,-6 5 1,5 0-35,-6 0 1,0 0 40,-1 0-263,1 6 104,0-4 0,-5 6-64,-1-3 0,-5-2 121,0 7 0,3 0 81,-2 4 1,0-4-122,-5 0 148,-7 0-95,-1 11 1,-7-5 54,1 4 0,-3 1 40,-2-1 1,2 4 20,-2-4 1,-2 4 50,1-4 0,-4 4 75,4-4 1,0 0-87,6-6 0,4-4-181,0 0-52,7-7 275,-4 10-9,7-11-122,0 4 1,7-7-1,3-4 1,3 2-5,1-7-338,1 7 148,6-10 1,-4 9 34,2-6 0,-2 6-144,-3-6 0,3 7-188,2-2 1,-3-2 140,4 2 0,-4-5 347,-1 5 0,6-12 0,2 0 0</inkml:trace>
  <inkml:trace contextRef="#ctx0" brushRef="#br1" timeOffset="1517">1630 500 8585,'7'-8'1391,"-6"-5"-1263,6 5 0,-6 0-130,4 3-414,-3 3 476,5 2-472,-7 7 303,0 1 1,1 8-39,4 4 1,-3-4-224,3 4 1,-4 1 86,-1-2 0,0 1-34,0-5 1,0-1-43,0 1 1,2-2 4,3-3 354,-4 3 0,6-5 0,-1 0 0,3-1 0</inkml:trace>
  <inkml:trace contextRef="#ctx0" brushRef="#br1" timeOffset="1720">1777 456 8585,'0'-10'-93,"0"0"93,0 1-255,0 0-15,0-4 506,7 12-163,-6-12-59,6 11 0,-2-3-21,0 10 249,0 3-233,1 7 0,-4 5-78,3-1 1,1 6-4,-1-6 0,2 6-268,-3-6 0,0 7 99,6-1 1,-7-4-109,2-1 0,-4-4 53,-1-1 0,0-1 296,0 1 0,0-7 0,0-1 0,0-7 0</inkml:trace>
  <inkml:trace contextRef="#ctx0" brushRef="#br1" timeOffset="1887">1954 427 8437,'-10'-15'497,"0"0"1,5 5-175,-5 1 1,5 4-183,-4-5 1,-1 7 119,-5-2 0,0 3-800,1 2 0,-6 2 345,0 3 0,-7 3-1185,-3 7 1379,1-1 0,-14 1 0,6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53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103 191 6876,'9'-6'278,"-3"4"54,1-4-223,-6 6-30,12 0 1,-9 0 22,5 0 1,-4 0-25,5 0 0,-5 0 2,5 0 0,0 0-10,4 0 1,1 0-11,0 0 0,-1 0-68,1 0 104,0 0-41,-1 0 0,6 0-131,0 0 0,1-5 17,-2 0 1,-1-2 24,7 2 0,-7-1 75,2-4-200,2-3 168,-5 5 0,2-7-26,-9 0 0,2 6-30,-8-1-93,1 0 131,-5-5 4,0 7 0,-8-3-16,-7 6 7,1-7 4,-14 11 0,4-6-5,-11 7 0,4 0-7,-3 0-77,3 0 82,-5 7 0,3-4 26,-6 7 0,6 1 2,-1 9 0,5-2 152,4 6 18,-3-6-178,12 10 0,-4-5 6,11 6 1,-3 1 6,7-1 249,0 7-115,12-5 0,1 3-77,7-9 34,6 3-56,2-12 1,6 10 43,1-6-199,-1-7 145,1 0 1,4-12 40,0 4-315,7 4 119,-10-8 1,10 4-215,-7-10 1,2-1 76,-2-4 1,2-8 250,3 3 0,4-3 0,-5 4 0</inkml:trace>
  <inkml:trace contextRef="#ctx0" brushRef="#br0" timeOffset="2193">633 133 8410,'4'-17'-314,"1"-2"0,7 7 203,-2-3 299,3 11 1,1-8-140,1 7 0,1 2 332,4 8-319,-4 3 1,12 7 52,-3-1-29,-4 8-22,7-6 1,-7 10-65,3-6 71,4 6 0,-7-5-230,4 4 210,-4 2 1,-1-9 69,-1 7-133,7-7 49,-9 3 0,4-6-33,-6-1 1,-1 0 7,1-5-573,0-2 197,-7-7-182,-2 0 242,-6 0 49,0 0 0,0-7-99,0-2 0,-1-5-36,-4 0 390,-3-1 0,-7-6 0,0-2 0,1-6 0</inkml:trace>
  <inkml:trace contextRef="#ctx0" brushRef="#br0" timeOffset="2363">1103 177 8558,'0'-15'-260,"-5"0"49,0 1 703,-6-1-37,9 7 0,-9 0-209,6 3 1,-7 3-41,2-3 1,-3 8 208,-1 2-365,-1 7 178,-6 2 0,3 4-286,-7 7 70,7-7 1,-8 10 218,7-4-430,-8 4 0,6 6-42,-3 0-599,3 1 581,6-6 0,0-4-44,0-1 1,2-1-51,4 1 1,-3 3-116,7-8-334,0-6 178,5 0 624,0-11 0,7 11 0,1-5 0</inkml:trace>
  <inkml:trace contextRef="#ctx0" brushRef="#br0" timeOffset="2818">1279 191 8531,'10'-9'-142,"0"-1"59,0 6 0,3 4 31,-3 10 742,3 3-404,-5 9 0,0 5 144,-3 8-315,-4 5-1,-1-2-217,0 6 63,0 7 1,0-6 187,0 4-523,-6 4 263,4-8 0,-9 8 107,6-4-460,-6-10 275,9 3 0,-10-19 33,8-3-378,-8-4 37,11-1 305,-13-7 1,6-6 13,-6-7 0,2-12 12,-3 3 1,9-11 58,-9 1 0,5-6 10,1-4 1,-3-3 97,7-8 0,0-4 0,5 0 0,0-4 0,0 4 0,0-7 0,7-3 0,1 4-14,7-4-275,-1 10 231,1 5 0,6 3 135,4 7 68,3 6 123,-5 13 1,4 4 216,-2 6 1,3 0-18,1 5-36,0 6-108,1-4 0,-1 11 164,1-3-403,-8 3 56,6 2 1,-13-1 41,0 1-8,-1 0-47,-12 0 1,4-1 37,-6 1-14,-6 6-85,-2-4 1,-10 4 60,-7-7 1,-1 1 97,-13 0-459,0 0 188,-5-1 0,0 1 136,-1 0-1194,-5-1 738,4 1 1,-5-5 364,7 0 0,0-1 0,0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2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30 8413,'0'-10'-1028,"0"0"704,0 7 212,0-4 44,0 7 1,0 4 899,0 5-373,-6 8-210,4 12 112,-4 7-169,-1 2 1,4 11-38,-7 0 1,7 6 130,-2-1 1,-2 5-103,3 5-514,-1-10 284,5 9 1,0-22-149,0 3 56,0-3 190,0-3 1,0-4-535,0-10 131,0-9-488,0-2 285,0-5 86,0 0 468,6-1 0,2-7 0,7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58.931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441 103 22050,'0'-14'-7001,"0"-1"3770,0 0 1828,0 0 1002,0 1 314,0 6 1,-6-4 238,-4 7 1,-3 0 124,-2 5 0,-6 0-1065,-4 0 1606,-2 0-443,-3 0 0,6 2 119,-1 3 80,-6 3-305,7 0 1,-11 5-308,11-3-273,3 3-49,-7 2-161,11 0 351,-4-1 1,7 1-172,-1 0 45,7-1 134,1 8 0,7-6-254,0 3 4,0 4 245,0-6 0,2 6-76,3-4 43,3-3 188,13 12 1,2-10 459,6 7-229,1-7 188,6 9-163,-5-10-36,5 11 0,-2-12 242,0 3-166,1 4-166,-6-6 1,4 9-51,-4-7-303,4 8 229,-17-11 0,0 5-297,-6-6 160,-7-1-186,4-5 84,-7 4-168,-7-5 367,-1 0 0,-6 3-28,-1-6 117,-6 0 110,4-5 198,-11 0-191,6 7 0,-6-6 17,3 4 386,-2-3-463,10-2 0,-4 0 63,6 0-96,7 0-38,2 0-420,-1 0 380,5 0-11,-4 0 68,6 0-63,6 0 0,-2 2-134,6 3 241,-1 3-82,6 6 0,5 1-30,-1 0 0,1 1 0,-5 4 1,-1-2-401,1 6 192,0-6 114,-7 10 1,-2-5-131,-6 6 13,0 7 46,0 2-209,0-1 305,-6 6 1,-4-1 63,-10 7 1,4 2 10,-4-2 1,-1 1-58,2 4 285,-8 3-55,11-11 1,-10 6-121,6-3 56,1-9-48,4 9 0,2-13-306,3 3 261,-3-3-27,12 0 0,-6-5-2,7 3 1,0-3 3,0-2-206,0-6 192,7 5 0,-1-12-65,4 4 29,9-4 51,-9-1 0,13 0 72,-3-1 0,3-4-60,6 0 0,0-7-262,1 2 1,4-3-68,0-2-382,7-7 410,-3-1 0,6-8 313,0-4 0,7-3 0,1-6 0</inkml:trace>
  <inkml:trace contextRef="#ctx0" brushRef="#br0" timeOffset="533">1161 427 8859,'0'-15'-238,"0"0"281,7 0 1,-5 6 163,2-1 1,0 7-107,1-2-66,-4-3-273,6 6 0,-6 0 369,4 7-238,-3 13 95,4-8 1,-6 13 206,0-4-345,7 4 83,-5 7 1,4 1-130,-6 3 47,0-3 1,-5 7 126,0-4-283,0 3 10,-1 1 202,4-2 1,-6-2-151,3 1 1,4-1-22,-4-5-152,3-6 415,2 5 1,-6-12 0,-3 5 0</inkml:trace>
  <inkml:trace contextRef="#ctx0" brushRef="#br0" timeOffset="840">1896 1059 13184,'0'-15'-2130,"2"5"950,3 0 1042,-4 7 1,-1-3 536,-9 6 1,-11 4 19,-4 1-74,-4 7-271,-8-4 0,-8 5-175,-10-3 701,-10 3-473,4-5 1,-17 2 293,4 0-1436,-11-7 1064,16 10 0,-9-11-201,13 3-435,7-4 638,6 6 0,4-6-414,3 4 156,10-3 229,12-2-494,8 0 1069,-1 0-863,7 0 437,1 6-446,7-4 158,0 5 1,0-1 0,0 2 0</inkml:trace>
  <inkml:trace contextRef="#ctx0" brushRef="#br1" timeOffset="1415">691 1617 9608,'10'0'-62,"0"0"1,-6-1-87,6-4 0,0 1-35,5-5 0,6 0 95,4 0 1,2-4-16,3 3 1,-1 2 59,0-2 0,1 7-5,-1-2 0,1-2-32,-1 2-65,-6 0 114,-2 5 0,-3 2-22,-3 3-196,3 3 217,-17 7 1,11-4-94,-7 4 79,0-4-1,-5 11 1,-7-3 154,-3 1-158,-3 6 58,-8-3 1,0 6 9,-4 1 0,-2-1-62,2 0 207,-3 1-176,5-7 0,-3 4 28,7-2 0,-6-4-12,6-1 0,4-4-116,5-1 0,7-1 96,-2 1 21,3-7-26,2-1 82,0-7 0,7 0 149,3 0 0,9 0-182,6 0 1,-2 0 18,1 0 0,1 0-4,4 0-268,7 0 123,-5-7 1,5 1-25,-7-4 0,1-3 75,-1 3 1,-4-3-381,-1-2 152,1 7 13,4-5 267,-6 5 0,5-7 0,-6 0 0</inkml:trace>
  <inkml:trace contextRef="#ctx0" brushRef="#br1" timeOffset="1860">1499 1705 8414,'5'-14'0,"0"-1"-195,0 7-5,2-5-107,-6 11 262,12-4 1,-6 12 157,3 4-151,3 3 9,-12 2 1,11 4 57,-7 1 1,5 4-43,-6-4 0,6 5 4,-5-6 1,0 1-31,-5-6 142,7 1-109,-6 0 0,6-1 287,-7 1-284,0-7 37,0-1 242,-7-1-257,-1-4 19,-13 5-212,4-7 13,-10 0 183,4-7-59,-7-1 1,6-7-123,-1 0 1,3 1 143,-3-1-61,-3 0 51,5 1 0,1-1-136,2 0 189,4 1-150,7-1 266,-4 0 0,12 1-114,-4-1 0,5 5 125,5 0 18,9 0-88,3 2 0,11-3 110,-4 6 0,4-7-83,1 3 0,6 1 10,-1-2 0,0 5-146,-4-5 91,-1 7 7,-6-4 0,3 6-387,-6-4 160,-1 3-20,-4-4-544,0 6 204,-7 0 513,5 0 0,-12-7 0,6-1 0</inkml:trace>
  <inkml:trace contextRef="#ctx0" brushRef="#br1" timeOffset="2302">1646 1353 9454,'10'-2'-223,"0"-3"-67,-7 3 169,10-4-82,-4 6 230,5 0 47,1 0 0,0 0-53,-1 0 0,6 0 71,0 0-192,-1 0 132,-4 0 1,0 0-40,-1 0 1,-4 0-7,0 0 1,-5 0 92,5 0-432,-7 0 216,3 6 1,-6 3-82,0 5 202,0-6-27,0 6 1,-5-1 0,1 6 1,-8 1-50,2-5 182,-3-1-156,5 1 54,-5 0 1,6-1 14,-2 1 1,0-5 19,5 0 234,2-7 25,-5 3 20,7-6-10,7 0-247,1 0 1,8 0-467,4 0 216,3 0 35,13 0-676,-5-6 844,11-2 0,-4-7 0,6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03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192 146 8573,'2'-28'-32,"2"4"0,-2-2 45,3 6 133,3 7 137,-6 0 0,4 10-5,-6-7-377,7 7 0,-6-2-217,4 10 223,-3-4 52,-2 12 0,0-5 147,0 7 1,-2 5 128,-3-1-223,4 7 40,-12-3 0,5 2 22,-7-1 201,0 1-222,0 4 0,1 1 46,-1-1 51,7 7-62,-5-5 1,5 6-122,-7-2-85,0 2 104,1 7 1,-1 5 9,0 0 1,5 7 55,1-2-197,5-3 55,-2-1 1,6-6 48,0 0-187,0 0 80,0 1 0,1-8-187,4-3 300,-3-9 0,11 1-52,-3-6-14,-4 6 48,7-10-18,-4-1-261,-1-2 137,5-12 0,-5 11 37,7-7 1,1 0-11,4-5 0,-2 0 0,6 0 168,1-7 0,4-1 0,0-7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07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8569,'9'0'-1963,"-3"0"1712,1 0 7,-6 0 282,6 0-278,-7 0 251,0 0-1,6 0-57,-4 0 47,5 0-4,-7 0-25,0 0 335,6 0-301,-4 0-3,4 0 346,-6 0 1592,0 0-1809,7 0-45,-6 0 1,6 7 18,-7 3 1,0-2 42,0 2-245,0 6 70,0 0 0,0 7-26,0-3-68,0-4 168,0 12 1,0-10-201,0 6 176,0-6 30,0 4-13,0-8-32,0 1 0,0 0 4,0-1 1,0-4 14,0 0 0,2-5 47,2 5 1,0-7-46,6 2 1,-6-4 20,6-1-18,-6 0 11,9 0 16,-5-6-32,6 4 1,0-11 7,-5 3 1,8-3-7,-8-1 0,8-1 24,-7 0-67,3 1 40,1-8 1,-1 6-29,-3-4 31,3 4-11,-5 1 1,2-4 16,0-1-8,-7 1 60,10 4 0,-11 5 314,3 0-361,-3 0-11,-2 2 0,4 0 54,1 3-76,0 4-2,-5-6-427,0 7-18,0 0 299,0 7 1,0 1 46,0 6 390,0 1-177,0 0 0,0 0-128,0-1 0,0 6 142,0-1 1,0 8-75,0-3 0,0 4 21,0 1 1,0 1 15,0-1-56,0 0 34,0 1 0,0-1-142,0 1 119,0-8-40,0 6 0,0-7 59,0 4-62,0-4 21,0 0 206,-6-4-211,4-3 1,-11 0 37,3-5 56,-3-2-80,-2-1 0,-4-6-207,-1 0 0,1 0 140,4 0 0,-5 0-236,1 0 1,-6-4-80,6-1-587,-1 0 582,5-2 0,-1 6-205,-4-4-518,11 3 463,-11 2 609,12 0 0,-13 0 0,-2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11.0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30 8215,'0'-8'244,"0"0"-196,0 3-287,0 3 274,0-5-65,0 7 127,6 0 7,3 0 1,5 0 66,1 0-201,0 0 58,-1 0 1,3 0 95,2 0-278,4 0 195,0 0 0,5 0-428,-4 0 198,11 0 92,-4 0 0,9 0-764,-5 0 861,6 0 0,3 7 0,8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16.53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15 1177 8547,'0'-15'-58,"0"0"0,0 4-8,0-4 1,0 9-116,0-9 343,0 3-36,0 4-393,0-5 374,0 5-321,0 0 415,0 1 9,0 7 173,0 0-324,0 7 1,2-4 55,2 7-12,-2 6-40,11 1 1,-10 5 64,7-2-377,0-4 299,5 12 0,-5-10-130,-1 7 126,1-7-5,5 9 0,0-4-29,-1 7 0,1-6 38,0 1 0,4-6-11,1 6 1,-1-6-68,-4 6 1,0-7 11,0 1 0,-1-2 58,1-3-492,0 1 271,-7-7 1,5 4-504,-3-7 373,-4 0 96,1-5 1,-6 0-473,4 0 250,-3 0 435,4 0 0,-6-7 0,7-1 0,1-7 0</inkml:trace>
  <inkml:trace contextRef="#ctx0" brushRef="#br0" timeOffset="228">309 1235 8547,'0'-14'66,"0"-1"0,-5 5 487,0 0-810,0 7 274,5-3 0,-5 7-72,0 4-139,-6 3 227,9 14 1,-11-4-117,4 6 1,-3 1 194,2 4 1,-3 0-11,3 1 1,-3-2-122,-1-4 1,-1 2 27,0-6 1,5 4-192,1-4 237,-1-1-7,-5-4 1,0 0-205,1 0-46,-1-1 235,7-6-815,-5-1 375,5-1 407,-1-4 0,-4 11 0,5-5 0</inkml:trace>
  <inkml:trace contextRef="#ctx0" brushRef="#br1" timeOffset="734">618 633 14029,'0'-15'-3803,"0"5"3248,0 0 153,0 7 232,0-3-127,0 6 260,0 6 0,-5 2 841,0 7-951,0 6 388,5 2 1,-5 7-265,0-1 1,-1 2 162,1 3-234,3-3 76,-11 5 0,11-6 34,-3-1 1,-1-1-286,1-4 1,-2 2 235,3-6 0,2 0-360,-3-6 135,3 1-326,2 0 94,0-7 643,0-2 1,-6-12 0,-2-2 0</inkml:trace>
  <inkml:trace contextRef="#ctx0" brushRef="#br1" timeOffset="932">441 677 14369,'0'-15'-1423,"0"0"0,5 1 968,0-1 401,0 0 0,0 6 12,0-1 190,6 7 1,-3-4-257,7 7 550,0 0-529,-1 0 1,6 0 175,0 0 1,6-2 327,-2-3-463,-3 4 31,7-6 1,-10 6 68,7-4-314,-7 3 234,9-11 0,-4 11 0,7-4 0</inkml:trace>
  <inkml:trace contextRef="#ctx0" brushRef="#br0" timeOffset="1715">956 1750 8553,'0'15'-571,"0"-1"1,0 1 268,0 0 167,0-1 243,0 1 0,0-5 115,0 0-17,0-7 369,0 4-65,0-7-243,0 0-233,0-7 0,0-1 0,0-7 1,-2-1-122,-3-4 0,4-3 310,-4-6-190,-4 0 55,8-1 1,-11 1 8,7-1 1,-4-6-35,4-3 0,-5 2-283,5-3 302,0-5-124,-1-1 0,4-11-4,-3 3 110,3 3-557,2-6 254,0 5 125,0 0 0,2-4-142,3 7 32,-3 7 97,11 6 0,-5 6-29,7 1 147,-1 6-26,1 2 1,0 8 134,-1 3 389,1-3-522,0 11 1,-1-6 147,1 3 1,0 4-175,0-4 59,-1 3-20,1 2 0,0 5-6,-1 0 127,1 0-114,0 1 0,-2-3-17,-3 7 99,3 0-80,-12 5 0,11-5 30,-7-1 1,0 1-39,-5 5 64,0 0 1,-2-1-41,-3 1 0,-3 0 2,-7-1 1,0-4-37,1 0 0,-1-2-3,0 2 1,-1 3-9,-4-3 0,4-2-55,-3 2-12,2-7 1,2 8 73,1-6 1,4 0 235,0-5-148,7 0-23,-4 0 0,9 0-39,3 0 91,3 0-73,7 0 1,6 0 36,4 0-71,-4 0 44,7 0 1,-6 0-11,8 0 11,-1 7 7,1 1 0,-6 7 47,1-1-59,-1 1-19,-1 6 21,-2-4-10,-6 10 1,-2-5 1,-3 2 0,-4 2 2,-6-6 0,0-1-34,0-4 0,-6 0 37,-4 0 0,-10-1-1,-4 1 1,-4-5-66,-1 0 1,-1-7-295,1 2 342,-1-4-215,1-1 0,0 0-656,-1 0 873,1 0 0,-1-6 0,1-2 0</inkml:trace>
  <inkml:trace contextRef="#ctx0" brushRef="#br1" timeOffset="2290">1573 574 13196,'7'-8'-1428,"1"-5"1,2 11 1581,-1-3 97,-5 4 20,9 1 1,-10 0 35,7 0 1,0 6-213,4 4 1,1 8 206,0 1-170,-1 8 14,1 2 1,5 4 203,-1 6-329,7 0 4,-9 5 1,9 7 44,-7 3 0,4 3-1,-8 2-1188,3-1 1002,-16 8 0,9-9 115,-6 7 1,0-14-247,-5 4 0,-7-8-234,-3-7 82,-3-3 219,-1 0-189,-1-5 206,0-2 1,-1-2 140,-4-8-189,4 1 238,-5 1 0,6-5 893,0 4-1230,1-4 169,6-8 1,-5 4-507,3-7 510,3 0-209,1-5 426,-1 0 0,5 0 0,-4 0 0</inkml:trace>
  <inkml:trace contextRef="#ctx0" brushRef="#br1" timeOffset="2903">2029 309 22851,'10'-1'-1421,"-1"-4"625,-5 3 0,4-4-279,-3 6 1547,-4 0-170,6 0-123,-1 0 0,3 0-44,5 0 0,-4 0-83,0 0 1,-5 0 101,5 0 1,-1 0 588,6 0 122,0 0-799,-7 0 0,5 0 9,-3 0 1,3 0 33,2 0 50,-7 0-126,5 6 1,-10-4-157,7 3-309,-7 3-564,4-6 787,-1 11-128,-4-5 1,4 7 0,-7-1-1530,-4 1 408,-3 0 237,-7 6 284,-6-5 601,4 5 0,-10-1 525,2 0 0,-1 1-582,1-2 0,-1-2 846,7 2 299,-7-2-431,9 4 0,-4-5 143,6 4-413,7-10-186,2 3 1,6-10-217,0 7 1,3-7 500,7 2 0,3 1 65,16-1 0,-1 0 92,11-5 1,0 0-103,5 0 0,1 0-61,-1 0 1,1-5-61,4 0 1,-3-4 108,3 4 475,-10-7-810,4 11 0,-12-12-921,3 3 62,-9 3 882,-4 1 1,-7-1 0,1-1 0</inkml:trace>
  <inkml:trace contextRef="#ctx0" brushRef="#br1" timeOffset="4375">2573 30 16652,'0'-8'-5111,"0"1"3700,0 7 2653,0 0-585,0-6-1235,0 4 204,6-4 372,-4 6 112,4 0 811,-6 0 102,0 0-930,7 0-22,-6 0 389,13 0 0,-11 0-104,7 0 0,-6 0-45,6 0 0,-5 1-282,5 4 1,0-3 21,4 3 1,1 1-54,0-1 0,0 2 26,-1-2 0,1-4 26,0 4 0,-1-2 32,1 2 1,0-3-3,-1 3 1,1-3-53,0-2 0,0 0-58,-1 0 1,-4 0-60,0 0 1,-5 0 55,5 0 0,-6 0-42,6 0-85,-6 0-220,2 0 193,-6 0 46,0 0 1,-6 0 148,-4 0 0,2 0-46,-2 0 125,0 6-536,-5-4 282,1 11 1,-1-5-76,0 7 0,0-1 100,1 1 1,1 5-222,3-1 0,-3 6-142,3-6-280,4 7-141,-1-3 648,7 7 77,0-1 1,0 2-38,0 3 146,0-3 148,7 5 0,1-6 132,6-1 0,1 1 43,0-1 1,4-5 77,1 1 0,1-5 86,-1 4 1,-2-4-203,6 4 1,-1-6 523,2 2-187,-4-4-165,0-8 1,-3 5 86,7-3-45,-7 3-256,3-5 1,-7 4-26,1-7-76,-7 6-270,5-9 277,-11 4-667,5-6 697,-7 0-188,0 0 186,-7 0-35,-1 0 1,-7-1-119,0-4 606,-6 3-521,5-4 1,-7 6 587,3 0-515,4 0-95,-12 0 1,12 0 0,-4 0 0,4 1-73,1 4-235,1 3 19,-1 7 0,5 0-586,0-1 383,7 1 24,-3 6 0,6 2 146,0 7 1,1-1 49,4 0 0,2 1-277,2-1 310,5 7 197,-6 2 1,1 1 12,1 0 129,0-6 75,-2 9 1,-1-6-149,-7 3-91,0 4 0,0-12 0,0 6 15,0-2-136,-7-4 87,-1 5 1,-7-5 25,1 3-98,-1-3 88,0 5-102,1-7 240,-8 1 0,4-1 44,-6 1-116,-1-1 156,3 0 1,-6 1-278,3-1 272,-3 0-65,-1-6 1,0 3-38,-1-6 87,1 6-103,-1-9 1,1 4-20,0-7 1,-1 0 29,1-5-307,0 4 142,-1-11 0,7 5 67,4-7-266,2 0 73,3 0 269,-1 6 0,0-4 0,1 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25.78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 43 12017,'0'-10'-1492,"0"1"-177,0 5 765,7-9 971,-6 12 0,6-4 290,-7 10-258,0 3-138,0 7 1,-5 4-54,0 1 1,-5 6 116,5-2 0,0-1 19,5 2 0,-5-1 83,1 6-133,-1-1-73,5 0 1,-2 1 143,-3-1 1,3 7 5,-2 3 0,2 4-26,2 1 1,0 0 7,0 0 1,0 5-25,0 0 50,6 7-32,-4-11 0,6 8 9,-3-4 1,-3-2 5,3 7 0,1-2-7,-1 2 0,5 3-51,-5-3 1,1-2-8,-1 2 0,-3 0 120,3 5 1,1-5-80,-1 0 1,2-5 277,-2 5-295,-4 6-17,6 0 0,-6 6 0,4-7 1,-3-1 63,3 1 0,-3 5-7,-2 0 1,4-1-11,1-4 0,0 5-11,-5-1 1,0 11-44,0-5 0,0-1 4,0-9 0,0 5-7,0-1 1,0 6 48,0-5-1039,0-1 1019,0 3 1,0-4-71,0 6 0,0-1-97,0 2 0,0-2 116,0-3 0,0-2-13,0 6 0,0 1 30,0 4 0,0-4-11,0-1 1,0 3 235,0 7 0,0-8-104,0 4 0,0-4-28,0 4-765,0 6 698,0 1 0,0 1 19,0-4 0,5-3-160,0-1 1,0 6 90,-5 3 1,0-3-50,0-1-155,0-4 232,0-2 0,0 1-53,0-1 0,0 1-29,0-1 1,0 6 68,0-1 1,0 9 3,0 1 1,0-7 8,0 3 0,0-1-13,0 0 0,-2 4 3,-3 1 0,4-6-2,-4-4 1,2-1-2,-2 1 0,3 1 12,-3 9 1,4-8 53,1 8 1,-5-3 11,0 3 0,0 2 11,5 3 0,0-3 112,0 3 0,-5-3-150,0-2-1037,0 7 859,5 1 1,0 1 48,0-4 0,0 1 348,0-1 0,-5-3-285,0-1 1,-1-11-14,1 5 0,3-6 27,-3-4 1,4 3 59,1 2 0,-5-5 193,0 1 1,0-1-45,5-4 7,0 9-75,0-2 0,0 9 54,0-7 1,0 7-41,0-2 1,0 2-237,0-2 0,0 4 107,0-4-907,0-3 845,0 7 0,0-6 184,0 8 0,0 4 130,0 0 0,-5 5-150,0-5 0,0-2-25,5-7 1,0 1 31,0-7 0,0 5 336,0-4 0,0 2-528,0-7 1,0-4 3,0-11 1,0-5-149,0 0 1,0-2 403,0 2 0,5-4-172,0-5 1,0-3 473,-5-3 0,0-3-551,0-6 0,0-8 327,0-2 0,0-9-326,0-1 0,0 0 135,0 5 0,2-1-18,3 1 0,-4 0 138,4 0 0,-3 4-219,-2 1 229,0-1-193,0 3 0,0-6 28,0 4 1,0 1 30,0-2 0,0 1-5,0-5 1,0-1-9,0 1 1,0 0 49,0-1 1,0-4-20,0 0 0,0 0 102,0 5 0,0-1-91,0 1 1,0 0 107,0-1 1,0 3-99,0 2 0,0-2 3,0 2 1,0 2-192,0-1 0,0 0 66,0-6 0,5-4-136,0 0-89,-1-7 164,-4 10-50,0-11 189,0 4-12,0-6 487,0 0-436,0-6-228,0 4 200,0-4-394,0 6-3309,0 0 3143,0-7 489,0 6 0,7-13 0,1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29.54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280 381 8825,'0'-20'0,"0"-1"-932,0-2 1,0 5 1219,0-2 170,0 4-324,0 1 0,0-1-205,0-3 1,0 2 93,0-2 2,0 9 52,0-3 0,0 5 77,0-7-30,0 0 18,0 7 90,0-5 2,0 5-61,0 0-77,0-5 67,0 11-334,0-5 1,0 9-42,0 3 331,0 3-80,0 7 0,0-1-2,0 1 1,5 5 9,0-1 0,0 7 368,-5-1-304,-7 3-43,6 8 0,-11-4 36,7 8 25,-6-8 22,3 4 0,-7 0-184,0 3 244,0 4-292,1 1 11,-1 0 143,0 0 0,-1 0-82,-4 0 0,4-5 85,-3 1 0,2-8-5,2 3-40,7-4-46,-5-9 1,7 5 14,-4-8 393,3 1-397,1-5 7,4-1-61,-4 1 1,6-5-256,0 0 58,0-7 128,0 3 0,0-4-41,0 3-75,0-4 133,0 6 1,1-7 783,4 0 375,3 0-520,7 7 0,1-6 479,4 4-165,-4-3-388,12 4 1,0-4 503,6 3-22,7-4-917,-3-1-135,6 0 250,6 0 1,3 0 7,5 0-157,1 0 97,-7 0 1,6 0-77,-5 0 0,1 0 8,-5 0 0,-1-1-7,-14-4 1,5 3 8,-4-3 1,-3 4-132,-7 1 1,1 0-5,-7 0 1,-4-5-618,-5 0 337,-7 0-630,4 5 492,-7 0 303,0 0-417,-7 0 447,6 0 1,-13 0 155,5 0 0,-4-7 0,-2-1 0</inkml:trace>
  <inkml:trace contextRef="#ctx0" brushRef="#br0" timeOffset="473">1000 881 16923,'0'-23'-3786,"0"1"2941,-6 8 711,4 6 347,-11 1 0,6 9 211,-2 3-203,-4 3-216,4 6 0,-4 8-879,4 2 997,-4-3 114,11 7-715,-5-5 166,7 0 0,0 5-458,0-4-180,0-3 561,7 1 0,-2-8 240,9 1 1,-2 0 205,8-1 1,2-5 402,3-5 313,3-2 16,1-2 331,0 0-652,7-6 1,-5-8 252,4-5-126,-4-7-531,-2 3 1,-4-6-166,-1-1 0,-11 1-129,2-1 0,-10 1-388,0 0-220,-4 6 380,-1-5 0,-8 12-89,-7-4 247,1 4 330,-14 7 1,5-2 12,-6 6 557,-1 0 185,1 5-111,6 0-296,-5 0 0,10 2 361,-6 3-561,6-4-298,-3 12 1,6-4-329,0 5-20,1 1 220,-1 0 0,7-1-395,3 1 404,3 0 0,9 0 1,1-1-1</inkml:trace>
  <inkml:trace contextRef="#ctx0" brushRef="#br0" timeOffset="948">1368 939 16923,'23'0'0,"-4"0"-207,-2 0 1,-3-5-314,1 1 0,0-3 116,-1 2 234,1 3 483,-7-11-932,5 12 728,-11-12-819,11 11 554,-11-11-460,-2 5 302,-2-7 1,-11 5-30,3 1-76,-3 5 962,-2-9-1136,-6 5 776,5-7 1,-10 6-375,6-1 699,0 6-68,-1-2 1,5 1-166,-4 0 114,4 0-414,1-1 1,1 4 489,-1-3-283,0 4 10,0 1 30,7 0-27,-5 0-196,12 6 1,-6 2-311,7 7 0,0 0-412,0-1-271,7 1 738,1 0 1,3-1-328,4 1 65,-4 0 233,11 6 0,-3-5 224,1 4 338,6-4 342,-3-1 119,6 0-539,1 6 1,-1-5-29,0 4 0,6 1-29,-1-1 0,0 4-45,-4-4 0,-6 6-113,1-2 1,-7 1-112,1 4-125,-9-3 38,-4 4 1,-6-1-479,0 1 106,-6-1 369,-2 7 1,-12-8 97,1-4 142,-8 4 134,11-12-86,-12 12 158,5-12 1,-6 6 85,0-8 1,-1-1 51,1-3 0,-2 2 160,-3-7 12,3-1-274,-5-4 0,6-1-131,1-4-116,-1-3 181,1-7-612,6 0 77,2 1 1,8-3-246,3-2 339,4 2 1,12-10 0,2 4-1</inkml:trace>
  <inkml:trace contextRef="#ctx0" brushRef="#br0" timeOffset="1146">1779 881 25593,'2'-15'-7546,"3"0"5639,-4 0 407,6 1-239,-7 6 1044,7 1 1,-6 9 234,4 3 2048,-3 3-2205,-9 6 1,6 8 887,-4 2-109,-4 4 103,1 1 1,-2 1-783,1-1 6,5 1 98,-9-1 1,10-5-959,-7 1 1370,7-1 0,-4-1 0,7-2 0</inkml:trace>
  <inkml:trace contextRef="#ctx0" brushRef="#br0" timeOffset="1304">1706 572 21513,'0'-36'-6249,"0"0"5143,0-3 1,0 9 95,0 11 738,0 2-70,0 9-539,0 2 337,0 6 367,0 0 0,0 8-479,0 7 277,0-1-1,6 8 523,2-1 1,14 2 0,1 6 0</inkml:trace>
  <inkml:trace contextRef="#ctx0" brushRef="#br0" timeOffset="1691">2220 763 21513,'8'0'-2504,"-1"0"2931,-7 0 129,6 0-678,-4-7-524,5 6 1,-14-6 517,-3 7 1,-3 0 114,-1 0 0,-3 5-454,-2 0-399,2 6 551,-10-2 0,9 0-642,-7 1 362,7 0 704,-3-2-737,0 5 352,4-5 1,1 2 60,6 0 0,5-2-106,-5 2 0,7-2-341,-2-3 688,10-3-89,3 4 1,12-1 443,0 0-257,6 0 54,3-5 0,2 5 567,3 0-101,-3 0 182,-1 1-217,-1-4-453,1 11 1,-7-10 6,-4 7-447,-3-7 181,-1 10 1,-7-9 32,-3 5-805,-3-5 433,-2 9 1,-8-10 273,-7 7 109,-6-7 0,-14 4-34,1-7 162,-7 0 63,4 0 1,-2 0-502,-1 0 771,8 0-162,-4 0 0,0 0 1,-2 0-1</inkml:trace>
  <inkml:trace contextRef="#ctx0" brushRef="#br0" timeOffset="2150">2588 248 25372,'14'-35'-3573,"1"5"1,-7 7 2566,-3 9 1,-2 0 700,2 5 26,-3 2 1,5 9 119,-7 3 0,-5 4-589,0 11 317,-7-4-294,4 12 0,-2-3 672,1 9 32,-1 4 78,-5 6-472,7-7 44,-5 6 1,10-6-156,-7 7 431,6 7-96,-9 1 1,12 0-81,-4-3 1,3 2 74,2-2 0,-1 0-566,-4-5 229,3-13-89,-4 4 382,-1-19 84,-1-1 466,-7-9 1132,0-6-576,7-6 1,-5-4 406,3-10-716,-3-3-224,-1-6 0,-1 0 122,0-1-256,1 7-142,-1-5 0,5 6-827,0-8-293,7 7 570,-4-4 1,3 10 827,-1-2-320,0 2 80,5 3-398,0-1 154,0 7 1,6-4 388,4 7 407,3 1 168,2 4 0,6 0 901,4 0-371,2 0-538,3 6 1,4-3 766,0 7 79,7-7-1074,-10 10 1,12-11-89,-4 3-411,3 3-249,2-6-363,-6 4 275,4 1 0,-6-6 110,4 4-245,2-3 196,-11 5 1,3-6-125,-9 4 277,-4-3 1,0 4-1,2 2 1</inkml:trace>
  <inkml:trace contextRef="#ctx0" brushRef="#br0" timeOffset="2297">3014 719 23797,'-8'6'-987,"1"3"0,2 0 0,1 1 0,-1 2 0,0 1 0,0 1-1361,2 1 702,1 0 384,2-1 984,0 1 1,0-5-396,0 0 381,-7 0-1202,6-2 445,-6 5 1037,7-5 39,0 0 0,-6 5 0,-2-5 0</inkml:trace>
  <inkml:trace contextRef="#ctx0" brushRef="#br0" timeOffset="2450">3014 395 18789,'7'-22'-4202,"-4"-5"2540,7 8 1417,-7 6-255,3 6 170,-6 7 1206,0 0-855,0 7-869,0 1 0,0 12 544,0-1-92,0 1 320,0 1 0,0 2 0,0 6 0</inkml:trace>
  <inkml:trace contextRef="#ctx0" brushRef="#br0" timeOffset="2849">3337 675 17910,'22'0'0,"-6"0"0,4 0-1233,-4 0 444,-1 0 393,-1 0 438,1 0 0,-7 1-123,-3 4-419,-3-3 0,-2 4-622,0-6 1118,-7 0 22,-1 0 0,-12 0 20,1 0-41,-1 0 57,5 0 692,1 0-367,-1 0 0,-1 0 736,-4 0-768,4 0-372,-5 7 1,6-4 57,0 7-382,0-7 182,1 10 1,-1-6-75,0 3-103,1 3 88,-1-5 1,5 8-159,0 4 0,7-4-385,-2 4-86,4-4 573,1 5 1,6-4-59,4 2 137,3-2 297,8-9 1,7 3 329,6-6 438,7 7-310,-10-11 1,12 6 521,-4-7 146,3 0-337,2 0-495,0-7-194,1-1 0,-6-2-58,0 0-450,-6 7 183,-4-10 0,-8 11 157,-6-2-1103,-7 2 460,5 2 484,-11 0 0,-2 13 0,-8 3 1</inkml:trace>
  <inkml:trace contextRef="#ctx0" brushRef="#br0" timeOffset="3892">5028 160 16838,'8'-14'-2015,"3"-1"710,-6 0-1051,0 0 1221,-5 7 99,0 2 869,0 6 213,0 0 0,-5 13-1292,0 6 1648,-6 8-326,3 8 1,-2 3 278,0 6-301,0 7-1,-4 1 1,4 7 129,0 0-375,0-1 193,2 1 0,-3 5 95,6 0-833,-7-1 737,11-4 0,-7-7-314,3-3 299,3-9-39,-11-4 1,11-9-393,-3-2 431,-3-4-522,7-13 55,-12-1 666,4-7-168,-5 0 0,-1-13 0,0-4 0</inkml:trace>
  <inkml:trace contextRef="#ctx0" brushRef="#br0" timeOffset="5018">4925 513 9680,'15'-59'34,"1"-4"0,2-1 0,1 3 1,-1 8-1,-1 8 0,-3 9 1,3 5-1,-1 4 0,0 2 0,-2 7 1,-1 7 598,0 6 0,3-2-862,4 2 0,-4 2 129,4 8 0,-2-2-150,1 7 0,-1 0-142,7 5 93,-7-1 226,3 8 0,-7-4-136,1 6 147,-7-6-101,5 10 160,-11-5-71,5 6 1,-7 0 31,0 1 1,-5-1 26,0 1 1,-12-6 71,3 1 1,-9 1 5,3 8 0,-6-3-14,2 3-18,-11-3 3,4-1 0,-6-1-158,2 1 61,4-1 0,-5-4 142,7-1-242,6-6 173,-5 10-41,12-12 234,1-1-251,2-2 51,12-12 0,-4 6 73,10-7 0,3 5 169,7 0 38,-1 0-242,1 1 0,1 2-207,4 7 91,-4 0 1,10 0-30,-6-1 0,6 1 146,-1 0 59,2 6-401,9-5 276,-5 5 1,12-11-47,-4 0 113,3 0-58,3-2 0,4-1 90,0-7-69,6 0-4,-3 0 1,2-7 323,0-3 32,-6-3-774,9-2 666,-18-6-114,10 5 1,-18-7-212,3 3 250,-3-2-150,-8-1 1,-3 0 22,-11 3-322,5 4 283,-13-12 1,11 12 450,-7-4-648,-1 4 242,-10 1 1,-2 2-313,-7 3-9,0-3 296,1 12-234,-8-6 234,0 7 1,-3 0 7,1 0-78,6 7 71,-10 1 1,10 2-43,-7-1-50,7 8 37,-9-1 1,12 5-279,0-6 204,1 6 40,5-5 1,0 12-65,-1-3 12,6-4-13,-2 7 221,12-5-51,3-1 0,7 6-112,4-3 209,2-4-140,1 0 1,10-6 53,-4 0 49,4-7-57,-4 5 1,1-12-212,-1 4-12,1-3 214,-8-2 0,10-5-503,-8 0 208,7-6-3,-8 3 1,1-7-150,1 0 292,-1 1-134,-1-1 217,-1 0 5,-8 0 1,1-4-42,0-1 4,-1 1 38,1-3 0,-2 6 277,-3-4-212,3 4 73,-11 1 455,11-6-314,-5 5 1,2 0 57,-1 6 132,-5 0-198,9 2 1,-12-5 147,4 3-10,-3 3 5,-2 1-572,0-1 84,0 6-117,0-6 52,0 7 284,-7 0-205,-1 0-30,-7 0 209,1 0-152,-1 0-50,7 0 139,-12 0 0,11 5-20,-11 0 0,4 1-105,1-1-54,0 4 101,1-1 0,4 5-295,0-3 230,7 3 37,-10-5 0,11 5-184,-3-3 145,3 9 22,2-9 0,0 15 65,0-11-106,0 4 24,0-10 311,7 5-81,-5-4 0,11 0 119,-4 1-220,5-7 45,0 4 0,1-2 324,0 0-203,-1 0-83,1-5 1,0-2-68,-1-3 76,1 4 0,-7-6-190,5 0 96,-11 6 0,6-7-11,-3 3-228,-3 3 183,4-4-8,1 6 8,-6 0 29,12 6 1,-6-1 5,3 10-35,3-4 33,-5 10 1,7 1 101,-1 2-104,1 4 1,0 3 166,-1 3-196,8 4 0,-8-1-12,1-2 159,0-4-97,-7 5 0,0-5 11,-3 3 92,-3-3-106,-2-2 1,-2-4-142,-3-1 144,-10-6 27,-1 4 0,-13-8-22,-1 1 66,1 0 25,-14-7-251,6-2 77,-7-6 1,0 0 197,0 0-577,0 0 237,-1-6 0,3-2 7,3-7-313,3 0 257,13 1 1,-2-1-391,11 0 625,-4 0 1,16-6 0,-4-2 0</inkml:trace>
  <inkml:trace contextRef="#ctx0" brushRef="#br0" timeOffset="5392">6748 822 9661,'0'-15'-1793,"0"7"2106,0 1-238,0 7-17,0 0 2,0 7 0,0 3 110,0 9-431,0-2 271,0 10 1,0-4 44,0 7 0,0-1-8,0 0 0,-5 1 85,0-1-413,0-6 226,-2 5 0,6-10-236,-4 6-31,-3-6 326,6 3 1,-5-11 138,7 0-128,-6-7 1,3 4 0,-5-9 67,1-3 0,2-9-82,5-11 37,0-3-36,0-1 0,0 0 20,0-1 213,0 1-225,7-7 1,6 5-3,6-3-46,7 3 86,-3 1 0,7 1-250,-1-1-51,0 1 315,1 6-228,-1-5 84,1 18 0,-3-7-18,-2 12 0,-2 0-479,-4 5 519,-2 0-234,4 6 268,-6 2 1,-6 7 19,1 0-2,-6 0 1,9 6 0,-5 2 0</inkml:trace>
  <inkml:trace contextRef="#ctx0" brushRef="#br0" timeOffset="6347">7071 881 8741,'15'0'0,"-1"0"-90,1 0 0,0 4 111,-1 1-357,1 0 168,0 2 1,1-6 120,4 4 0,-4-3-16,4-2 1,1 0 225,-1 0-55,-1 0-166,-4-7 0,0 4 184,-1-7-179,1 1 87,0-6 0,-2 0 35,-4 0 0,-2 1-8,-7-1-184,0 0 154,0 7 1,-7-3 52,-2 6-341,-4-7 287,-9 11 1,0-6-257,-8 7 239,1 0-3,-1 7 1,1 1-99,0 7 102,-1-1-44,7 1 0,-3 1-12,7 4 0,-1-2-7,5 6 65,1-6-42,5 10 0,3-12-25,6 4 93,6-4-61,3-1 1,7 0 151,3 0-138,4-7 12,7-2 0,4-6 37,0 0-24,1 0-4,1 0 0,-5 0 5,3 0 1,2-6 7,-2-4-26,7-3 3,-10-2 1,5 0 45,-7 1 1,1-6 2,-1 1 1,-4-3-92,-1 3 37,-6 2 6,3-4 1,-6 2-58,0-1 52,-1 0 8,-5-1 279,-3 5-277,-6-5 0,5 6 57,0 0 1,0 5 3,-5 1 1,-2 5-29,-3-1 19,4 4 21,-6 1-280,1 0-17,4 0 173,-11 0-316,11 0 109,-4 6 199,-1 2-169,6 1 142,-6 4 0,7-5-76,0 7 315,0-1-242,0 1 1,5-5-82,0 0 242,0 6-128,1 0 0,-2 5 312,5-6-249,-5 0-17,9 0 0,-12 1 249,4 3-217,3-2-29,-6 4 1,5-6 10,-7-1 1,-2 1 0,-3 0 130,-3 0-131,-13-7 1,3 3 22,-7-6-34,1 6 20,-6-9 1,-4 5-30,0-7 46,-1 0 5,6 0-368,0 0 327,-1 0 1,7-5 1,4 0 27,9-7-48,3 4 1,7-2-35,0 1 1,2-1-5,3-5 1,10 0-50,9 1 62,10-1 19,-3 0 0,10 1 51,-6-1-50,5 0 66,-2 1 0,6-1 310,0 0-333,0 0-338,0 1 546,0-1-104,-6 0 1,8 1-81,-7-1 271,0 0-269,-10 1 1,-1-6-5,-3 0-70,3 1 75,-19 4 0,9 0 43,-13 1-45,0 5 327,-5-4-231,0 12-85,0-12 17,0 11-95,0-4 67,-6 6 1,2 0 48,-6 0-472,7 0 237,-10 6 1,12-3 66,-4 7-111,-4 0 169,8 5 1,-6-1-357,7 1 329,0 0-84,0 6 217,0-5-146,0 6 0,0-3 20,0 1 1,5-1 17,0-4 1,5 5 21,-5-1 123,6 1-138,-9-5 1,4-1-17,-6 1 65,0 6-47,0-11 1,0 10 251,0-11-255,0 4 15,-13-4 1,2 4 197,-14-4 5,1-2-162,-12 0-320,5-1 145,-12-4 1,8 4 59,-5-6 1,0 0-169,5 0 0,1 0 238,5 0 0,-1 7 0,1 1 1</inkml:trace>
  <inkml:trace contextRef="#ctx0" brushRef="#br0" timeOffset="6535">8438 895 16688,'15'0'460,"-7"0"-63,-2 0-358,-6 0 1,0 7-1842,0 3 733,-6 3 465,-2-5-683,-1 11 651,-4-15 1,10 15 449,-7-9 1,1 10 0,-6 3 0</inkml:trace>
  <inkml:trace contextRef="#ctx0" brushRef="#br0" timeOffset="6699">8541 322 15571,'6'-15'-3425,"1"-4"2428,3-1 1163,-4 7-94,1 6-352,-6 1 247,6 4 1,-7 2 797,0 10-2830,0 3 1382,-7 2 676,6 6 0,-12 8 0,5 9 0</inkml:trace>
  <inkml:trace contextRef="#ctx0" brushRef="#br0" timeOffset="7369">8732 778 11212,'6'8'-1050,"-2"3"262,6-6 0,-6 7 112,6-3 1046,0 4-364,-2 2 1,5 0-46,-3 0-43,3-1 32,-5 7 0,5-9 66,-3 3 18,10-4 0,-4 2 287,4-3-278,-4 3 0,4-11 114,-1 2 1,1-2-28,-5-2 1,-2-6-48,-4-4 0,3-3 101,-7-2 1,0-5-405,-5 1 87,0-7 104,0 9 0,-7-9-364,-3 7 270,-3-8 109,-1 11 0,-6-5-165,0 6 80,-6 1 437,3-1-336,-6 7 5,0-5 0,1 11 131,3-3-191,-2 3 77,4 2 1,0 0-22,3 0-29,4 0 0,6 0-37,0 0-28,7 7 1,-4-4-147,7 7 255,0-7-208,0 4 0,7-2 75,3 0 352,3 6-239,8-9 0,2 6 331,6-3-174,1-4-69,-1 12 0,-4-11 353,-1 3-258,1 3 0,4-6 84,0 3-222,7-4 0,-10 4 46,4 0-195,-4 7 143,-3-11 0,3 7 15,-6-3-205,-1-3 157,-4 11 0,-7-10-172,-3 7-209,-3-7 303,4 4 1,-4-6-84,3 4-3,-4-3-189,-7 5 255,4-7 56,-11 0 1,10-5 110,-7 0-64,7-7 0,-5 9 75,3-7 56,3 0-78,-4-4 0,6-1-222,0 0 321,6 1-152,2-1 1,7 0 119,0 1-133,-1-8-41,8 6 1,0-5-55,8 6 246,-1 0 72,1 7-106,-1 2 57,0 6 0,1 0-99,-1 0 1,-4 6 7,-1 4 1,-4 5 70,4 4-79,-6 4-63,3 0 0,-6 5 173,0-4-233,-7 4-17,-1-5 0,-3 3-349,1-6-29,0-1 299,-5-4-575,0 0 430,0-1 0,-5 1-55,0 0 318,1-7 1,-3 5-1,-1-5 1</inkml:trace>
  <inkml:trace contextRef="#ctx0" brushRef="#br0" timeOffset="8221">9173 1601 18037,'0'-15'-4719,"0"0"3790,0 7 1,-2 2 1536,-3 6 351,-16 0 0,-12 1-451,-16 4 0,-11-2-381,-13 7 1,-16-5-305,39 0 0,-3 0 0,-4-3 1,-3-1 74,-6 2 1,0-1 0,-4-1 0,-1 0-367,-4-1 1,-2 0 627,-3-1 1,-1 2 0,1 1 0,1 1 0,-2-1 0,0 1 5,2-2 0,-2 1 0,-2-1 0,-2-1-449,-2 1 1,-2-2 0,-6 1 0,-1 0 302,-2 0 1,0 0-1,29 0 1,0 0-1,1 0 49,-30 0 0,0 0-716,29 0 1,-1 0-1,0 0 666,1 0 1,0 0 0,-1 0-1,-3 0 1,-2 0 0,1 0 132,2 0 0,0 0 0,1 0-114,-1 0 0,0 0 0,0 0-16,3 0 0,1 0 1,-1 0-1,0 0 1,0 0-1,0 0 0,-1 1 0,0-1 0,-1-1 0,-1 1 0,0 0 0,-1-1 25,0-1 0,-1 0 1,1 1-149,0 0 0,0 1 0,1-1 125,3-1 1,1 0-1,0 0 1,-1 1 0,0 2-1,1-1 20,-1 0 1,1 0 0,-1 0-1,0 0 1,0 0 0,1 0 4,-30-1 1,0 2 0,3 1 0,2 1-2,9-1 0,2 1 1,3-1-1,1 0 288,-1-1 1,1-2 0,6 1 0,2 0-261,3 0 1,2 0 113,5 0 0,1 0-149,4 1 0,0-2 0,1 1 0,0-1 69,1-2 1,-1 1 0,-1 1 0,0 0 379,-43-4 1,0-1-571,15 1 287,9 0-158,-4 5 1,19 0-192,0 0 0,7-5 1400,8 0 0,6 0-1425,4 5 1,5 0 1602,4 0-1556,-2 0 536,10 0 1,-4 0-183,6 0-26,1 0 0,-1 0-25,0 0 0,5 0-78,1 0 1,-1 0-19,-5 0 0,0 0 46,1 0-54,-1 0-19,0 0 1,1 0 54,-1 0 1,5 0 1,0 0 1,5 0 230,-4 0-53,5 0-148,-2 0-684,6 0-3280,0 0 1,5 2 3705,0 3 0,6-2 107,-1 7 0,9-7 0,4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38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324 221 8581,'0'-15'603,"0"0"-73,0 0-120,0 7-158,0 2 40,-7 25-344,-1-1 76,0 18 1,-5 0 270,3 3-589,-3 4 223,-2 7 0,5 1 165,1 3-309,-1 3 141,2-5 0,-1 7 118,5 0 1,2-2-174,-3-3 0,3 2-64,2-7-62,7 0 239,-5-5 1,9-7-534,-6-2 246,0-4-35,1-2 0,-2-6-601,5-4 483,-5-9-108,9-3 564,-12-7 0,6-13 0,-7-4 0</inkml:trace>
  <inkml:trace contextRef="#ctx0" brushRef="#br0" timeOffset="307">191 88 8552,'15'-14'-207,"0"-6"-53,-1 0 1,1 2 354,0 9 0,4 2 332,1 7 1,1 2-343,-1 3 0,-2 4 40,6 11 1,-4-2-178,4 6-42,1-6 90,4 10 0,-4-5 11,-1 6 0,-1-4 126,2-1-331,2 1 111,-10-2 1,4-2 76,-6-6 53,-7-1-65,-2 1-18,-6 0 430,-6-7-228,-9 5 0,-9-10 219,-11 7-324,-2-7 14,-7 10 1,0-9-299,0 6-33,-7-7 264,5 10 0,-9-5-163,6 7 1,1-2 172,9-3-774,-3 3 298,17-5 462,-9 0 0,17 5 0,-4-5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43.96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441 206 9064,'13'-42'0,"-1"3"-767,-3 4 288,1 11 1897,-2-4-535,-1 12 14,-7 1-783,0 9-119,0 6-275,0 0 242,-7 0 0,4 6 184,-7 4-289,-6 3 274,0 2 0,-7-1 137,3 1-270,4 6-11,-12 2 0,7 7-216,-4-1 104,-2 7 165,4-5 0,-7 11-327,1-2 279,-1 9-92,1-4 1,5 12-18,-1-3 1,2 5 57,-1 5-1103,2 3 1109,8 6 0,6-1 130,3-3-176,3 3 38,2-12 0,12 4 8,2-10 1,6-10 35,-1-10 0,-1-5 72,7-4-6,-7-4-14,10-6 43,-12-7 491,5 5 0,-6-10-394,0 7-770,-1-7 232,1 10-525,0-11 461,-1 5 124,1-7 303,-7 0 0,5-13 1,-5-4-1</inkml:trace>
  <inkml:trace contextRef="#ctx0" brushRef="#br0" timeOffset="603">544 780 12839,'0'-15'-1972,"0"5"1898,0 0 400,0 0-112,0 2-407,0 2 205,0 6 0,0 8-105,0 7-132,0-1 0,0 14 646,0-3-581,0 9 1,0-3 45,0 3 0,0-4-13,0-6 0,5 4 3,0-4 0,6-1 78,-1 2 1,5-9 151,4-1-302,-2-1 78,10-12 1,-10 5 43,2-7 150,4-7-96,-6-1 121,10-13-131,-10 4 0,4-10 33,-6 2 0,-1-3 3,1-1 0,-2 0-116,-3-1 329,-4 1-256,1-1 1,-5 7-9,2 4 22,-2-4 28,-8 7 0,2-1 224,-6 8 17,1 5-177,0-2-6,-4 6 55,5 0-102,0 0 1,-3 6-13,6 4 0,0 3 81,5 2-38,0 6-26,0-5 0,0 12 197,0-3-82,0 2-126,6 3 1,1-1-45,3 1 60,3-1 14,-5 0 0,12 6 119,-1-1-67,1 7-27,-6-4-189,-5 1 178,4 4 0,-7-6 35,4 4-390,-3-4 321,-7-1 0,0-4 19,0 4-236,-7-4 97,-1-8 0,-8 3-105,-4-7 3,4 1 188,-12-5 0,5-1-12,-6 1 0,4-2-62,1-3 0,-3 1-118,-7-6 0,3 2 114,-3-2-391,3-4 245,1 6 1,6-7-109,-1 0-311,7 0 320,-3 0 1,11-5 327,1 0 1,-1-6 0,-5 3 0</inkml:trace>
  <inkml:trace contextRef="#ctx0" brushRef="#br0" timeOffset="993">1308 177 15203,'8'-23'-2566,"1"2"1745,-4 6 1355,-4 7-203,6-5-825,-7 11 264,0-4 1,0 12 157,0 4-570,0 10 721,0 9 0,0 7-139,0 3 90,0 10 59,0-10 0,-5 19-329,0-5 95,-7 5-298,11 0 195,-6 1 151,1 0 1,4 0 120,-3 0 1,-1 4-110,1 1 1,0-7 168,5-8-583,0-3 291,0-9 0,5 3-406,0-11 420,6 4 92,-3-24 0,2 9-412,0-13 1152,0 0-679,4-5 156,1 0 1,6-6 0,2-2-1</inkml:trace>
  <inkml:trace contextRef="#ctx0" brushRef="#br1" timeOffset="1576">1749 500 8535,'10'-14'-926,"0"-1"462,-7 0 568,4 0 1,-6 6 1233,4-1-745,-3 0-683,4 2 105,-6-5 300,0 11-366,0-4 332,7 6-386,-5 0 0,6 0 107,-3 0 1,-2 5-103,7-1 214,-7 8-1,10-4-367,-5 13 312,7-4 0,-2 10-86,-3-2 1,3-2-8,-3 1 0,3 1 106,1 4-351,1 7 301,0-5 0,-1 0-62,1-6 47,0 6-4,0 0 1,-1 5-77,1-7 41,0 0 31,-1-6-2,8 5-1,-6-5 0,5 5-5,-6-4-207,6 4 103,-5-5 0,6 1 80,-8 1-598,1-7 362,-7 3 1,4-6-529,-7-1 498,-1 1 1,-2-7 299,3-3 0,-3-3 0,4-2 0</inkml:trace>
  <inkml:trace contextRef="#ctx0" brushRef="#br1" timeOffset="1860">2220 294 8556,'8'-21'0,"-2"5"869,-6-4-132,0 4-766,0 8 59,0 1 60,-6 14 0,-7 3 150,-7 9 1,-6 6-88,2 9 0,-1 4 1,-4 6 1,6 1 183,-12 4-641,8-3 250,-9 11 1,6-4-102,1 5-425,0-5 617,-1 10 0,6-14-129,-1 10-56,7-10 164,-10 2 114,12-1-99,-5-4 0,8 0-129,3-7 1,-1-11-204,6 1 0,0-8 193,5 4-853,0-14 243,0 9 717,0-12 0,6 7 0,2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49.33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30 1352 8468,'0'-14'0,"0"-1"0,0 0-22,0 7 0,5-5 220,0 3 251,0-3-160,-5 5 0,2 1-150,2 7 0,-2-1-307,3-4 331,-3 3-333,-2 2 130,0 8 0,0 7-2,0 0 154,0 6-28,0 2 1,0 6-187,0 1-118,0-1 153,0 7 1,0-5-194,0 3 0,0-1 154,0 1-496,0-3 354,-7 5 1,4-5 22,-7 4-452,7-11 284,-4 10 393,1-11 0,-2 13 0,-7 2 0</inkml:trace>
  <inkml:trace contextRef="#ctx0" brushRef="#br0" timeOffset="1061">809 1367 7328,'8'0'-324,"-1"0"741,-7 0 90,0 0-461,-7 0-57,6 0 48,-12 0 1,3-5 33,-10 0 0,4-6 6,-4 1 1,-2-8 16,-3-2-90,-3-6 33,-1 3 0,4-8-11,1-3 23,-1-3-13,-4-1 0,0-4 80,-1 2-66,7-2-255,2-2 572,6 6-315,1-4 1,1 6 38,3-3-198,3-4 154,7 12 1,0-6 73,0 2-52,0-2-17,0-1 0,7 4-183,3 9 188,3-2-10,1 4 1,1 0-75,0 3 0,4 4 83,1 1 1,6 5-309,-1 1 0,2 0 152,3 0-104,-1 2 81,1 7 0,-3 0 17,-2 0 1,3 2 32,-4 3 1,-3 1 127,-1 4 0,-4 5-70,-1-1 1,-2 1 28,-3 5 1,1 1-26,-6-2 0,0 6 5,-5-5 1,-6 4 18,-4-4 0,-3 4-5,-2-4 1,-5 4 41,1-4-59,-7-1 59,3-4 0,-7 0 8,1 0 0,0-2-47,-1-4-17,1 5 13,-1-13 1,8 6 102,2-7 17,4 0-81,1 0 206,7 0 40,1 0-294,7-7 50,7 6-2,1-13 0,8 13-216,4-4-25,-4 3 251,12 2-222,-5 0 181,0 0 1,4 2-8,-2 3-122,-4-4 104,7 13 1,-7-6-16,4 6 1,1 3 0,-7 2 1,1-1 36,-5 7-27,-7-7 16,5 10 0,-11-11-151,2 8 136,-2-7 3,-2 10-122,-6-12 115,-3 12 1,-5-12 20,-1 4 1,-6-2 0,-4 1 0,-3-2 250,-1 2-268,0-9 3,-1 3 1,-1-10-8,-3 7 22,3-7-169,-12 4 1,12-7-498,-3 0 314,3-7 347,-5-1 0,5-6 0,-5-1 0</inkml:trace>
  <inkml:trace contextRef="#ctx0" brushRef="#br1" timeOffset="1646">1103 59 17973,'7'-8'-4254,"-6"-5"2296,6 11 3156,-7-11-2129,0 5 357,0 0-205,6 1 728,-4 7 93,5 0 608,-7 0 671,0 0-1096,0 7-184,0 1 1,1 8 488,4 4 82,-3-4-1033,11 12-100,-5-5 293,7 6 0,4 7-356,1 3-344,0 4 1069,1 1 1,-3 6 301,6 4-398,1 3 49,-2 9 0,3-6-196,-7 4-1016,7 3 1093,-9-7 0,2 10-45,-9-6 1,2-5-28,-7-5 1,-1 0 71,-4 5 0,-6-9-149,-4-6-42,-9 0 262,2-13 1,-6 7 167,4-4 1,-3-8 37,-2 4 0,-4-11 440,4 1-182,2-4 239,-5-1 0,9-2-227,-7-3-26,7-4-160,-3 1 155,6-5-71,1 4-506,-1-6 265,7 0-411,1 0 423,7 0-3978,0 0 3128,7 0 590,-6 0 0,12 0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2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8177,'8'0'99,"4"-7"-9,-7-3 1,5 2 149,-6-2 0,3 7 353,-2-2 0,3 3-65,7 2-562,-1 0 63,1 0 1,5 2-201,-1 3 104,8-3 34,-5 4-410,14 1 306,-5-6 0,10 6 122,-7-7-481,7 0 339,-3 0 1,4 0-589,-2 0 331,-5 0 201,-5 0 1,-1 0 212,1 0 0,-1-7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51.887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118 59 8576,'0'-15'-209,"5"6"-456,0-1 968,0 7 35,-5-4-318,0 1-88,6 4 78,-4-5 3,11 7-196,-11 7 182,11-5 1,-4 6-27,11-3 1,-2-4-6,6 4 0,1 2 23,4-2-83,-6-1 79,5-4 1,-5 0-396,6 0 17,1 0 343,-7 0 1,3 0 47,-7 0 0,1 0 0,-5 0 0</inkml:trace>
  <inkml:trace contextRef="#ctx0" brushRef="#br1" timeOffset="253">0 250 12930,'0'8'-4068,"0"-1"3938,7-7 1306,-5 0-462,4 0 112,1 0-338,-6 0-13,12 0-321,-4 0 221,5 0 0,3 0 9,2 0-228,-3 0-271,12 0 0,-5 0-248,6 0 0,1 0 160,-1 0 176,1 0 0,6-7 1,1-1-1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19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89 7043,'8'-9'254,"-1"3"-86,-7 6 139,0 0-240,0 6 1,0 3 177,0 5-216,0 1-6,0 6 174,0-5-89,0 12 0,1-10 12,4 7 86,-3-7-149,4 9 0,-6-4-32,0 7 0,0-6 1,0 1 0,5-1 2,0 6 1,0-6-6,-5 1 0,0-3-227,0 3 252,0-4-25,0-6 0,0 0-146,0-1 1,0-4 9,0 0-6,-6-7 107,-3 4 0,-5-7-1,-1 0 0,0-2 5,1-3 1,-8-5 21,-2-9 0,1 1 5,-1-7 0,-1 2 133,-4-1 25,-1-4-163,7 5 0,-3-6 131,7 0-126,-7 6 41,9-5-17,-4 5-16,6 0 0,2 2 29,3 6 244,-3 1-128,12-1 1,-6 0-88,7 0 190,0 7-220,0 2 1,2 1 18,3 0-3,-4-7 0,12 9 98,-3-7-259,3 7 19,2-10 87,0 11 1,-1-11-6,1 4 0,5 0 75,-1 0 197,7 5-242,-3-9 1,7 7 20,-1-4-61,0-3 41,1 11 1,1-9-264,3 6-38,-3 0 291,5 5 1,-2-5-195,1 0-32,-1 0 218,-5 5-749,-6 0 211,-1 0 42,-1 0 0,-5 0-667,4 0 1139,-11 0 0,5 7 0,-6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25.5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206 148 8191,'15'-15'-372,"-5"2"-316,-1 3 611,-5-3-61,2 12 216,1-12 1,-6 9 78,4-5-113,-3 5 42,-2-9 0,0 10 35,0-7 1,0 5 124,0-5 22,0 7-62,0-3-278,0-1 240,0 5-175,0-4-9,0 12 0,0-2 99,0 6 1,-7 1-2,-2 9 0,0-2 15,0 6-57,-1 1 4,-5 4 0,0 5 26,1 1-12,-8 5-11,6-9 1,-5 12-41,6-4 1,-1 8 111,-4 2-228,4 7 146,-5-4 0,11 5 34,0-3-184,7 3 140,-4-11 0,7 8-45,0-10 0,0 2 2,0-12 0,7 0-123,3-4 152,3-1-11,1-6 1,1-2 134,0-6-128,-1-7 45,1 5 1,5-6 8,-1 3 0,1 1-44,-5-6 121,-1 6-110,1-9 0,0 5 44,-1-7-349,1 0 303,0 0 1,-5 0-341,-1 0 151,-5 0-23,9 0-116,-12 0 125,6 0 0,-5-2-239,3-3 1,-4-3 1,7-7 144,-3 0 0,-3 6-203,3-1 471,-4 7 0,-1-10 0,0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34.333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0 750 9317,'7'-8'-1468,"-6"2"1634,6-1-116,-7 5 1,0-6-15,0 3-33,0 4 0,0-7 183,0 3 35,0 3 0,0-11-157,0 5 0,0-2 18,0 0-17,0 0 5,0 2 0,0-5 28,0 3 0,0 2 75,0-2-227,0 1 124,0 0 0,0-4 70,0 4-246,0-4 7,0 4-123,6-4 262,2 5 27,1 0-93,4 1 0,-5 7 63,7 0-197,-7 0 163,5 7 1,-5 1-5,7 7-48,-1 0 47,1-1 1,-2 6-4,-3-1-82,3 8 83,-5-5 0,5 3 34,-3-1 1,3-4-37,-3 5 0,1-1 55,-1 5 1,3-6-30,-3-3 1,-2 1 4,2-1 1,-2 4 0,2-4 19,3-1-30,-11-4 0,9 0-69,-6-1 0,1 1-338,-1 0-261,-3 0 304,11-7-93,-11-2-265,11 1 308,-5-6-100,7 6 499,-1-14 0,1-1 0,0-6 0</inkml:trace>
  <inkml:trace contextRef="#ctx0" brushRef="#br1" timeOffset="223">470 692 8298,'-8'-7'0,"2"-1"252,-1 0-10,6-5 1,-8 11-258,4-3-99,4 3 243,-12 9 1,10 1-28,-7 7 0,0 0-19,-5-1 0,1 7-105,-1 4 1,-5-2 50,1 1 0,-1 1-187,5 4 1,1 1 264,-1-1-271,0 0 57,1-6 0,0 3-259,5-6 174,-4 6 48,11-10 0,-9 6-508,6-8 293,0 1 82,5 0 277,0-7 0,-7 5 0,-1-5 0</inkml:trace>
  <inkml:trace contextRef="#ctx0" brushRef="#br1" timeOffset="670">735 104 8567,'8'-23'-704,"0"3"-1003,-3 10 1849,-3-3 7,4 5-79,-6 0 1,0 0 213,0 3 15,0 3-106,0-4 43,0 6-35,0 0-109,0 6 235,0 2-105,0 7 1,-1 0 73,-4-1-166,3 1-43,-4 6 0,1 2 35,0 7 0,-2-1-61,2 0 1,2 2-129,-7 4 0,6-4 228,-6 3-316,6 4 224,-2-7 1,4 10-3,-3-7-250,4 0 74,-6-4 1,7-8-391,0-2 237,0-4-82,0-1-382,-6-7 324,4-1 402,-4-7 0,-1-7 0,-1-1 0</inkml:trace>
  <inkml:trace contextRef="#ctx0" brushRef="#br1" timeOffset="910">559 118 8567,'0'-14'0,"0"-6"0,0 0-18,0 1 5,0 4-9,0 7 532,0-5-203,0 11-191,0-4 0,1 6-201,4 0 0,3 0 102,7 0 1,5 5-110,-1-1 1,7 1 87,-1-5 1,3 0-7,1 0 1,0 0-3,1 0 0,-1 0-70,1 0-688,-1 0 55,0 0 284,-6 0 431,5-6 0,-5 4 0,6-4 0</inkml:trace>
  <inkml:trace contextRef="#ctx0" brushRef="#br1" timeOffset="1810">1279 1132 8494,'0'-14'90,"0"-7"0,0 4 361,0-2-45,-7 2-131,-1 3 70,-7-1-472,1 0 183,-1 0 0,0 6 81,1-1 1,-1 0-104,0-5 0,1-4 327,-1-1-900,0 1 440,0-3 0,6 4-136,-1-6 164,7-1-30,-4-11 1,2 5 405,0-3-250,0-3-80,5-1 264,0-6-97,7 0 1,-4 1-28,7 4 222,-7-3-226,10 11 1,-9-5 76,5 6-272,-5 7 170,9 2 0,-7 7-309,4-1 96,3 0-1,-11 7-104,11-5-73,-5 11 255,7-4 1,-6 1-114,1 0 117,0 0-48,5 5 59,-1-6 0,-4 4-31,0-3-177,-7 3 109,10 2 1,-11 2-217,3 3 285,3-3-38,-6 11-53,11-5 0,-10 8-1,7 4 153,-7-4-72,4 5 1,-7-6-82,0 0 161,0-1-75,0 1 1,0 0 128,0-1 67,0 1-174,0-7 1,-5 5 81,0-3-50,0-3-34,-2 6 218,6-12-191,-6 6 0,6-2 197,-4 0 392,3 0-431,-4-5 355,6 0 53,0 0-725,0-7 226,0 5 0,1-6-201,4 3 222,-3 4-132,11-6 1,-5 7-141,7 0 1,-6 2 72,1 3 118,0-4-28,5 12 1,-1-4 264,1 5-248,0-6 4,-7 6 1,5-5 276,-3 11-264,-4-4 22,7 6 1,-11-8-45,3 1 40,-3 0 24,-2 6-11,0-5-5,0 5 1,-7-6 19,-3 0 319,-3-7-330,-1 5 1,-6-5 23,0 7-152,1-7 124,-2 5 0,-2-11-362,-7 3 167,1 3 87,-1-7 0,1 6-1021,0-7 1109,-7 0 0,-2 7 0,-6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40.61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89 103 11764,'0'-8'-3193,"0"2"2374,-7-1 687,5-1 33,-4 0 71,-1-5 60,6 11 95,-6-4-64,1-1 65,4 5 1,-5-6-1,7 3 0,-1 4 66,-4-4 422,3 3-453,-4-4 74,6 4-213,0-4-400,0 6 915,0 0-438,6 6 0,-2 2-80,5 7-32,1 0 23,5 6 1,0-3 371,-1 6-289,1 1 1,0 9 95,-1 0-404,1 1 260,6 1 0,-4 6 12,2 7 1,-2 5 5,-3-5 0,-4 5-206,0-5 1,-7 2-10,2-2 1,-3-5-49,-2 0 195,0 0 1,-2-11-102,-3 6 88,-3-7 1,-7 4 50,1-6 12,-1-1 1,0 1 12,0-1 228,-6 0-186,5-6 0,-5 3 91,6-6 69,0 6-195,1-10 1,-1 6 189,0-8 4,0 1-172,7 0 69,-5-1-167,5-5-14,0 4-10,1-12 114,7 6-40,0-7-410,0 0 115,0-7-120,0 6-93,0-6 208,0 7-438,0 0 0,0 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46.1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74 104 8558,'0'-15'-1189,"0"0"635,0 1 487,0 6 118,0-6-173,0 13 141,0-6 8,0 7-28,0-6 15,0 4 118,0-4 225,0 6 75,0 0-439,0 6 0,0-3 29,0 7-24,0 0 0,0 5-6,0-1 1,0 1-18,0 0 0,1-1 46,4 1 1,-2 0 5,7 0 0,-7-1 68,2 1 0,2 0-73,-2-1 0,5 1 42,-6 0 0,6-5-20,-5-1-124,0-5 109,2 9 0,-4-10 28,7 7-167,-7-7 153,3 4-2,1-7-303,-5 0 265,11 6 0,-10-4-2,7 3 1,-5-4-34,4-1 0,-5-1 25,1-4-13,3 3 10,-7-4 44,12-1-42,-11 5 0,9-11-9,-6 4 61,0 2-48,2-6 1,-6 5-3,4-7 76,-3 0-68,-2 1 1,0-1 75,0 0-73,0 1 5,0-1 25,0 0-24,0 0-3,0 1-29,0-1 29,0 0 1,0 6 8,0-1-86,0 0 75,0 2 0,-5 0-12,0 3-6,0 3 39,5-11-29,0 11 1,0-4 0,-1 6 31,-4 0-30,3 0 2,-4 0 5,6 0-1,0 0 104,0 6-95,0-4 4,6 11 164,-4-5-169,4 7 0,-4 0 63,3-1-49,-4 1-5,6 0 1,-5 4 216,3 1-201,-4 0-6,6-6 222,-1 8-104,-4 0 0,6 8-113,-3-1 1,-2 1 2,7-1 0,-5 0-1,5 1 0,-5 4-122,4 0 1,-4 1 353,5-6-215,-7-6-5,10 5 1,-11-7-171,3 3 1,-3 3 69,-2-8 22,0 1 1,0-6 33,0 1-87,-7-7 92,5 5 1,-11-11-5,4 3 0,-9-3-18,-2-2 0,-1 0-16,1 0 1,-1-2 7,-4-3 0,-2 2 25,2-7 1,-1 5-4,2-5-123,-4 7 115,11-10 1,-4 10-3,7-7-560,-1 7 334,0-4 0,5 5-16,1-2 0,4 2-352,-5-3 599,7 3 0,-4 9 0,7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0.9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412 103 8235,'0'-16'-1543,"0"-4"1187,7-3 0,-6 5 949,4 4-148,-3 9-139,-2-2-75,-7 7-238,-1 0 0,-2 0 270,1 0-256,-1 7 2,-5 1 288,0 6-139,1 8 0,-1-4-102,0 6 293,1 1-274,-1 4 1,0 0 81,0 1-88,1 6 5,-7-5 1,4 11-61,-2-3 1,1 4 80,-2 1 0,4 5-259,-4 0-48,4 7-276,1-4 345,0 0 167,1-1 0,4-2 14,0 0-216,7 0 179,-10-5 1,11-2-8,-3-3-31,4-3 28,1-6 0,0-6 333,0 1-327,0-7 7,0 3 1,4-6 713,1-1-680,0-5-29,2 4 1,-4-7 15,7 4 0,-5 3 31,5-3-273,-7-4 238,10 7 1,-5-9 23,7 5-355,-7-5-15,5 9 308,-5-5-315,7 7 139,0-7 1,-6 3-145,1-6-8,-7 7 208,10-11-280,-11 12-1,5-11 259,-1 4 27,-4 1-300,4-5 432,1 4 0,1 1 0,7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1.98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16 12480,'8'-9'-170,"-1"3"-529,-7 6 795,0 0-306,0 6 0,0 7-4,0 7 358,0 0 2,0 1 0,0 2-486,0 6 271,0 1 53,0 5 0,-5-2-23,0 6 0,-2-1 312,2 1 0,4 7-290,-4-7-56,-3 7 208,6-9 1,-4 1-27,6-4-171,-7 4 190,5-7-356,-4-2 279,6-1 1,-5-7 124,0 4-90,0-4 28,5-6-114,0-1 310,0 1-253,0-7 21,-6 5 34,4-11-181,-5 4-47,7-6 457,0 0-244,0-6 197,0 4-201,0-4-145,0 6-31,0-7-148,0 6-8,0-6 263,0 0-756,0 6 254,0-6 145,0 7-1028,0 0 322,0-6 388,0 4-706,0-4 1357,7 6 0,1 0 0,7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2.4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45 8408,'0'-10'135,"0"0"1,1 7 877,4-2-652,-3-3-94,4 6 0,-6-4-727,0 6 275,0 0 270,7 0-371,-5 0 145,11 0 132,-5 0 1,11 5 21,1-1 0,0 1-92,-6-5 139,8 7-129,-6-6 1,12 6 54,-4-7 21,-3 0-99,7 0 1,-7 0-159,4 0 1,1 0 139,-6 0-792,-1 0 257,2 0 645,-4 0 0,11 0 0,-6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3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88 8343,'0'-14'0,"0"4"99,0 0 68,0 7 0,0-6 167,0 5-105,0 2-345,0-5 331,0 7-374,0 0 119,0 7 0,0-4-9,0 7 119,0 0 1,0 6-72,0 4 0,0-4-83,0 4 95,7 3 1,-6-5-39,4 6 45,-3 1 0,-2-1-57,0 1 61,0-1 0,0 4 25,0-4-236,0-2 204,-7-1 0,6-5 8,-4 4-106,-3-4 86,6-8 0,-11 4 276,3-8-278,-3 1 0,-2-5 0,1 0-248,-1 0 254,-6-6-1,-2-2-278,-7-7 130,8 0 0,-6-1 117,3-4-85,4 4 80,-7-12 1,7 10-36,-3-6 231,2 6-102,8-10 1,-1 10 335,0-6-239,1 6 1,4-4 259,0 8-230,7-1 0,-4 0 67,7 1 155,7 5-152,-6-4 1,12 7-28,-3-4-354,3 4 257,2-1 0,1 5 96,4-3-468,-4 4 198,12 1 1,-5-5-344,6 0 252,-6 0 1,5 5 28,-4 0 0,-1 0-322,2 0 375,-1 0 0,1 0-171,-1 0 181,-6-6-109,10 4 0,-12-5-160,4 7 0,1 0 140,-1 0-410,-7-6-7,0 4-483,-5-4 1065,7 6 0,-1-7 0,1-1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1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103 368 8238,'0'-16'0,"0"-4"-424,7 4 393,-6-5 0,6 11 109,-7 0 1,5 1 106,0-6 0,0 0 129,-5 0-394,0 1 107,0 6 220,0-6-85,0 6 80,0 0 26,0 2-167,0 6 1,-2 0-31,-3 0 1,2 6 136,-7 4-263,0 3 149,2 2 1,-5 6-123,3 3 1,-1 4 136,1 2 1,-3 1-244,3 3 1,3-1 88,3 6-109,-5 0 65,8-1 1,-6 7 121,7-5-225,0 5 97,0-14 0,0 10 43,0-7-210,7 1 236,1-6 0,8-4 61,4-1-72,-4-6 5,12 3 1,-10-8-27,6-3 6,1 3 14,11-11 175,-5 4-161,5-6 0,-7-1-12,1-4 252,-1-3-107,0-7 0,-1-1-113,-3-4 213,2-3-91,-4-6 1,0-1-103,-3 1 19,3-7 0,-7-3 60,4-10-361,-4-3-643,-8-7 884,5 0 1,-11 0-98,3 0 0,-10 1 125,-5-1-252,-3 7 213,-8 7 1,3 10-61,-7 5 91,1 1-39,1 12 0,-5-2-49,4 9 34,-4 3 337,5 1 0,-5 6-590,4 0 33,-4 0 152,5 0 1,-3 0-262,6 0 296,-6 6 17,10-4 1,-5 11-51,6-3 1,2 5-97,3 4-151,-3-2 372,11 4 0,-4 0 0,6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3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265 119 7997,'8'-15'-1077,"-2"0"719,-6 0 186,7 1 153,-5 6 1,4-5 552,-6 3-219,0 3-127,0 1 0,0 4 229,0-3-199,0 3 1,-1-4 179,-4 6-170,3 0 0,-11 2 11,3 2 245,-3 5-351,-2 5 1,1 1 178,-1 0-319,0 6 60,-6-5 0,5 12-317,-4-3 140,4 2 101,1 9 1,-5 2 68,1 6-11,-1 0-331,12 0 11,-5 7 170,5 1 0,0 7 48,3 0-219,3-7 271,2 5 0,0-11-31,0 3-74,0-10 106,7-3 0,1-7 188,7 1 16,-7-7-195,11 4 1,-9-12 272,10 0 12,-4-1-49,-1-5 0,-5 0-506,-1 1 130,-5-7 49,9 4-573,-12-7 118,6 7 284,-1-6-478,3 6 426,-1-7 1,0 0-452,-3 0 770,-4 0 0,19 0 0,-4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2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0 177 8353,'0'-15'-482,"7"0"526,-6 7 1,6 0 433,-7 3-29,0 3-270,0-4-370,0-1 274,0 6 0,0-7 83,0 3-108,0 3 120,0-4-25,0-1 228,6-1-298,-4 0 0,11-5 112,-3 3-84,3 3-35,2-6 0,-6 12-111,1-4-9,0-4 143,5 8 0,4-6-184,1 7 24,-1 0 1,-4 0 148,0 0-46,0 7 1,-1 3 8,1 9-312,0-2 104,-1 10 1,-4-4 298,0 7 37,0-1-164,4 0 1,-4 1 51,0-1-27,-7 1-7,10-1-107,-11 0 101,11-6 1,-6-1 32,2-8-222,4 1 88,-11 0 1,11-2 105,-3-4-688,-4-2 427,8 0 0,-11-6-807,7 4 482,-7-3 271,3-2 0,-4 0-560,3 0 843,-3-7 0,4-1 0,1-7 0,1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 8800,'-8'-7'0,"1"-1"0,3 2 0,-3 6 0,-1 10 0,-5 8 0,-4 6 1469,-2 4-1467,-7 8 46,9-5 1,-9 10-179,7-7 122,-7 7 21,9-4 1,-9 6-446,6-4 226,1-3 39,4-13 0,5 0-27,1-4 0,5-7-87,-1 2-356,4-9 80,1 2 557,0-7 0,0-7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60 8523,'8'-7'-174,"-2"-1"-87,-6-7 1,5 5 97,0 1 128,0 5-5,-5-2 400,0 6 24,0 0-311,0 13 365,-7-3-183,-1 17 1,-2-4 102,1 7-241,5-1-30,-9 7 1,7-5 34,-4 3-4,-3-3 1,11-1-420,-11 6 232,12-12 0,-8 10 134,4-9-880,4 3 563,-6-5 0,2-2-97,1-6-639,-1-1 988,5 1 0,-7-7 0,-1-1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5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8456,'9'-6'0,"-1"-4"0,1-3 0,-3-2 164,1 0 0,-1 2 645,-1 4-508,-3 2-681,11 7 255,-12 0 0,13 0-425,-5 0 311,-2 0 115,6 0 0,-3 0-198,9 0 178,-2 0 1,6 0 0,-4 0-95,6 0 0,-2 0 105,1 0 0,1-2-27,4-2 0,-1 0 160,-4-6 0,4 7 0,-5-3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5.8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1058 7572,'-6'-8'840,"2"-5"-526,-5 3 0,4-4-227,-5-6 1,0-3 2,-5-6-67,1-1 0,-1 1-130,0 0 0,5-6 256,1 1-230,5-7 72,-2 10 1,1-11-136,0 2 168,0-2 1,5-2 10,0 0 100,7 0-87,1 0-31,7 0 1,-1-1-98,1 1 114,0 0 13,6 7 0,-5-4 9,4 7 0,-4 1 1,-1 8 222,6 4-122,-5 6 1,1 6-66,-7-1 288,-1 7-314,6-4 0,-5 7-200,0 0-20,-7 7 226,10-6 0,-6 12-444,2-3 188,4 3-26,-11 2-115,11 0 180,-5-1 1,2 1 19,0 0 1,-7 4 13,2 1 1,2-1-144,-3-4 369,1 0-81,-5 0 47,0-1 1,0 1-70,0 0 0,-5-6 206,1 1 27,-8-6-199,4 9-305,-7-12 272,1 6 0,-1-6 25,0 4-269,0-3 219,1 4-3,-1-6 210,0 0-209,7 0 1,0 0 545,3 0-253,4-6-131,-6 4 1,7-6 35,0 3-136,0 4 72,7-12-271,1 11 220,6-11 1,1 11 84,0-3-269,-1 4 78,1-6 0,2 5-39,2-2 1,-3 4 68,4 4 0,1 5-251,-1 5 208,6 1 36,-10 6 1,10-3 138,-6 7-135,0-1 0,-6 12 250,1-5-236,0 5 0,-7-6 6,-3-1 131,-4 0-122,-1-6 0,-1 3 19,-4-6 14,-3 0-28,-7-12 1,-5 3 66,1-6-55,-14 0-14,15 1 0,-18-4-533,7 3 233,0-3 0,-1-2-909,-4 0 761,16 0 1,-15-5-213,14 0 638,-1 0 0,5-8 0,1-3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9:08.664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0 633 10057,'0'-8'-1374,"0"-5"1139,0 11-20,0-4 297,0-1 32,0 5 20,0-11-159,0 12-117,0-6 474,0 7 26,0 0-193,7 0 1,-4 2-29,7 3 1,0 3-153,4 7 0,1-1 105,0 1 1,1 6-147,4 4 0,-2 3 166,6 1 0,1 7-83,4 3 0,2 4 55,3 1 0,-2 6 15,2 4 1,-8 3 225,-2 2 1,-7 0-144,-3 0 1,-5-5-231,-9 0 1,-2-2 176,-3 2 0,-3-4-174,-7-6 1,-1-6 155,-4-4 1,4-3-100,-4-1 1,4-3 61,1-2 1,1-4 4,-1-6-11,0 0 102,1-1-114,-1 1 0,0-5 12,0 0-118,1-7 134,6 3 2,-5-6-473,11 0 102,-5 0-256,7 0 218,0 0 0,13-6 0,4-2 0</inkml:trace>
  <inkml:trace contextRef="#ctx0" brushRef="#br1" timeOffset="418">309 427 8553,'15'-6'-347,"-7"4"0,5-11-435,-3 3 1,1 2 894,-1-2 173,-3 7-126,-1-4-207,-4 1-35,4 4-132,-6-4-20,0-1 288,0 6-249,0-6 3,0 7 10,0 0 182,0-6 0,0 4 0,0-5 0</inkml:trace>
  <inkml:trace contextRef="#ctx0" brushRef="#br1" timeOffset="799">294 280 8115,'10'-5'-30,"0"0"93,0 1 10,-2 4 0,5 1 3,-3 4 1,-2 3 83,2 7-110,0 0-9,11 6 0,-3 3 389,6 11-370,1 2-533,4 7 811,1 7-138,5 1 0,3 9 8,6 2 124,0 11-106,-6 1 0,-2 7 45,-7-4-32,1 4-100,-8 6 0,-7-13-97,-10-6-81,-10-7 219,-3-10-457,-7-8 197,-6-1 1,5-12 57,-4 3 1,-3 2-261,-1-2 311,2 0 0,-4 1-222,7-1 61,-1 0 1,5-4-21,1-1 209,-1-6-104,0 5 1,1-12 323,-1 4 153,7-4 1,-4-6-416,7 0 0,-1-7-9,1 2 27,3 3 73,-4-6 7,6 4-1497,0-6-473,0 0 0,6 0 1857,4 0 0,10 7 0,3 1 0</inkml:trace>
  <inkml:trace contextRef="#ctx0" brushRef="#br1" timeOffset="1431">985 16 7853,'8'0'560,"5"0"-231,-11-7-649,5 6 229,-7-6 1,0 14 480,0 2 55,0 4-361,0 2 0,-5 6-81,0 4 104,0 3 1,0 1-224,0 0 195,0 7 1,5-5 105,0 4-177,-6 2 61,4-6 0,-4 5-27,6-6 1,0-1-14,0 0 0,0-1-214,0-3-41,0-4 230,0-6 0,4-6-410,1 1 187,0 0 1,-5-2-356,0-1 68,0-7 163,0 0-341,7 0 684,-6-7 0,12-1 0,-4-7 0</inkml:trace>
  <inkml:trace contextRef="#ctx0" brushRef="#br1" timeOffset="1748">1279 354 8085,'0'-8'589,"7"1"-35,-6 7-1,6-6-194,-7 4 87,0-5 0,6 7-521,-4-6 89,5 4 309,-1-4-549,2 6 194,0 0 0,6-5-250,-5 0 239,4 0 0,2 5-211,0 0 1,6 0-80,4 0 274,-4 0 0,7 0-189,-4 0 0,4 0 100,1 0-523,1 0 412,-8 0 0,6 0-179,-3 0-479,-4 0 917,7 0 0,-12 7 0,5 1 0</inkml:trace>
  <inkml:trace contextRef="#ctx0" brushRef="#br0" timeOffset="2415">1808 266 15125,'0'-9'-3120,"0"-4"2290,0 5 1094,0 0 138,0 1-238,0 7 28,0 0-18,0 7-596,0 1 0,0 9 319,0 2 1,2-3 191,3 4 1,-3-4-96,2-1 1,3 0 115,-2-1 1,1 1 70,-1 0 0,-1-5-291,5-1 0,1 0 160,5 0 0,0-2 326,-1-7 0,1 0-51,0 0 0,4 0 160,1 0 0,1-2-186,-1-3 0,-4-3-252,4-6 1,-4-1-52,-1 0 1,-1 0-240,1 1 0,-7-1-52,-3 0 0,-3 1-208,-2-1 0,0 0 134,0 1 0,0 4 17,0 0 1,-7 5 273,-3-5 1,2 7 176,-2-2 0,1 3 263,-6 2-222,0 0 0,1 0 161,-1 0 0,5 2-156,0 3 1,5 2 39,-4 2 1,5 4-151,-1-3 1,4 3 39,1 2 1,0 0-275,0-1 0,0 6 8,0 0 1,6 6 88,4-2 0,-2 4-1,2 1 1,0 1 194,5-1 1,-1 2 56,1 3 1,0-1 135,-1 6 0,1-6-111,0 1 1,-5-4-154,-1-6 1,-5 4 148,0-4 1,-2-2-86,-2-3 1,-8-2-37,-7-3 1,-1-1 54,-9-3 0,1 2 141,-5-7 1,-1-1-53,1-4 1,-6 0-198,1 0 0,0-1 41,4-4 1,6 2-37,-1-7 1,7 7 14,-1-2 0,4 1-216,5 0 1,2 2-1337,3-3 504,4 3 388,-6 2 0,7 2 575,0 3 0,7 3 0,1 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9:39.8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103 280 8299,'-1'-10'-368,"-4"0"387,3 1 1,-6-1-135,3 0 313,3 0-151,-11 2 133,12-5-45,-6 11 1,6-9 454,-4 6-128,3-6 15,-4 2-314,6 1 1,0 0-138,0 3 3,0 4 0,0-4-192,0 10 0,0-2 81,0 7 1,0 1 102,0 9 0,0-4-143,0 4 90,6 2 6,-4 1 1,4 2-145,-6-1 0,5-1 131,0 2 0,2 1 35,-3-7 0,-2 6 8,3-6-51,3 1 37,-6 1 0,6-4-78,-3 2 1,-3-2 59,2-3 1,3-4 195,-2 0-180,6-7 316,-9 10-301,11-11 0,-10 3 6,7-10 343,0 3-194,-2-11 1,5 3 33,-3-9 0,1 1-17,-1-7 1,2 6 12,-8-6 0,6 6-63,-5-6 1,0 7-190,-5-1 171,7-4-46,-6 6-13,6-4 0,-7 6 64,0 1-16,0 6-3,0 1-310,0 7-1920,0 0 1609,0 7 635,0 1-113,0 6 1,1 3-260,4 2 433,-3-2-120,11 4 0,-6-2-88,2 1 1,3 5 44,-7-6 0,6 7 123,-1-1 40,-4 3-113,1 1 0,-2 0 18,0 1 0,0-2-44,-5-4 98,0 4-118,0-5 1,0 4 6,0-2 50,0 3-52,0-12 0,-7 10-1,-3-6 0,-4 1 2,-6-1 1,2-9-155,-6 4 152,6-4-4,-10 4 0,5-2-239,-6-3 217,-1-4-131,7-6 1,-4 0-242,2 0 0,4 0 156,1 0-270,4 0 13,8 0 486,1-6 0,1-9 0,-3-8 0</inkml:trace>
  <inkml:trace contextRef="#ctx0" brushRef="#br0" timeOffset="345">544 353 9737,'10'0'-254,"0"0"1,-5 0-92,5 0 221,-1 0 0,1 0-264,0 0 1,0 0 132,5 0 0,4 0-447,1 0 312,-1 0 98,-4 7 292,0-5 0,-1 11 0,1-5 0</inkml:trace>
  <inkml:trace contextRef="#ctx0" brushRef="#br0" timeOffset="530">544 500 8879,'2'-13'1049,"3"4"0,-2-3-892,7 7 1,-5 0-67,5 5 0,-5 0-268,4 0 1,1 0-97,5 0 0,1 0-392,4 0 1,-2 5 145,6 0 0,-4 5 519,4-5 0,7 6 0,7-3 0</inkml:trace>
  <inkml:trace contextRef="#ctx0" brushRef="#br0" timeOffset="1079">1514 15 8043,'0'-8'76,"0"2"163,0 6 1,0 8 6,0 7 1,0 1-94,0 8 1,-4 1-71,-1 4 1,-5 6-45,5-1 0,-2 2-66,3-2 0,2-1 47,-3 6 1,-2-6-146,3 1 1,-1-8 114,5-1 1,0-7-155,0 1 1,0-3-63,0-1-18,0-7 215,0-1 0,0-5-1053,0 2 553,0-2 529,0 5 0,-7-14 0,-1-1 0</inkml:trace>
  <inkml:trace contextRef="#ctx0" brushRef="#br0" timeOffset="1616">1632 941 8390,'23'0'0,"3"0"451,-6 0-186,-1 0 1,-4 0-380,0 0 261,-7-6 190,-2 4-812,-6-4 363,0 6 0,-13 0 215,-6 0 11,-14 0 34,-11 0-53,-8 6 0,-15-4 38,-7 3 0,-6 1-1292,-8-1 1216,0 0-59,-7 2 1,0-6 82,-3 4-14,48 0 1,-1-2 25,-45-1 0,1 6-315,7-3 1,8-3 269,11 3 0,5-4-149,11-1 1,5 5 174,14 0-210,6 0-27,13-5 1430,7 0-1279,2 0 451,6 0-1184,0 0-108,6 0 365,-4 0 145,11 0 0,-8 0-179,10 0 1,-2 0 521,11 0 0,7-7 0,7-1 0</inkml:trace>
  <inkml:trace contextRef="#ctx0" brushRef="#br0" timeOffset="1911">2058 104 8373,'10'-2'0,"0"-3"0,-5-1-459,5-4-198,-7-3 511,3 11 680,-6-4-580,0 6-66,0 0 0,-1 6-34,-4 4 0,2 3-58,-7 2 1,7-1-442,-2 1 645,3 0 0,-4-1 0,-3 1 0</inkml:trace>
  <inkml:trace contextRef="#ctx0" brushRef="#br0" timeOffset="2064">2191 368 8360,'6'-15'41,"-4"7"356,4 2-597,-6 6 0,0 1-389,0 4 0,-1 3 589,-4 7 0,-3 0 0,-7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47.251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221 456 8412,'4'-15'0,"1"0"0,7 1-597,-11 5 768,6-4 163,-7 12-309,0-6-192,0 7 177,0 0 1,-7 0-91,-1 7 83,0 1 1,-10 5 4,3-3-144,-3 9 133,4-9 1,-1 11 38,0-6-67,-6 0 4,5 6 1,-5-5-77,6 4 1,2 1 77,3-1 0,-1-1 36,6-4 1,-5 5-38,5-1 206,0 1-91,5-12 1,7 5-72,2-3 1,6-2 10,5 2 0,4-7 0,10 2-46,4-3 40,0-2 1,9 0 21,-3 0 1,3-7 4,-2-3 1,-1-3-187,0-1 0,-2-1 136,-3 0 0,-3 0 0,-6-6 0,-1-2 0</inkml:trace>
  <inkml:trace contextRef="#ctx0" brushRef="#br0" timeOffset="233">573 191 8117,'0'-2'-72,"0"7"122,0 7 0,-1 11-194,-4 6 130,3 0-47,-4 14 0,6-5 13,0 6 0,0 6-21,0 4 1,0-3-43,0-2 1,5-5 64,-1-5 1,6-3-562,-5-7 230,7 1 135,-11-7 1,12-4 241,-3-9 0,3 3 0,8-11 0,2 4 0</inkml:trace>
  <inkml:trace contextRef="#ctx0" brushRef="#br0" timeOffset="1100">926 588 8234,'15'-7'0,"-1"-2"0,1-3 0,0 1 0,0 1 0,-2-1 293,-4-3-48,-2 6-63,-7-5 1,-2 7-40,-3-4 1,-3-2 19,-6 8 0,-3-1 58,-2 5-197,-4 0 83,-7 0 1,6 1-83,-1 4-104,1 3 164,-6 7 0,8 0-402,2-1 202,-3 8 0,12-6-274,-4 4 268,4 3 0,1-7 10,0 3 0,7 3 15,-2-3 1,5 1-65,5-5 133,-4-7 1,17 3 0,-3-4 99,1 1 1,6-5-119,-3 2 0,6-3 131,-6-2 0,7-5-92,-1 0 0,-2-7-56,1 3 1,-1-9 35,2-2 0,-4-1-6,-6 1 1,3 4 22,-4-4 0,4 4-8,-8 1 0,-2 7-46,2 3 402,-7-3-356,4 6 93,-1-4-64,2 12 1,6 3 3,-5 5-5,4 1-10,-11-7 1,11 5 0,-3-3 0,1-2 17,-1 2-70,3-7 51,-5 4 0,7-7-11,0 0 1,-7 0 9,5 0 93,-5 0-87,7 0-2,0 0 264,-7-7-255,5 6 0,-10-8 15,7 5 138,-7 2-114,4-5 3,-1 7-227,2 0 200,1 0 0,-1 0-32,-3 0 1,-2 2 57,7 3-233,-7 3 178,3 7-34,1-1-13,-5 1 22,4 0 25,-6 0 1,-1-6-5,-4 1 1,-4-2-8,-5 2-40,6-3 47,-12-1 0,10-4-211,-9 3-3,2-4 200,3-1 1,-1 0-9,0 0-22,0 0 69,1 0 1,1-1-7,3-4-74,-3 3 266,11-11-224,-4 12 1,7-13-19,4 5 315,3-4-274,7-2 0,6 0 328,4 0-165,-4 1-138,7-1 0,-5 0 220,6 1-174,0-1-25,7-6 9,-5 4-11,5-4 1,-11 6 63,-1 1 0,-4 4 9,4 0 1,-10 2-4,0-2-301,-9 4 238,2 6 1,-2-2-248,-1-3 170,1 4-192,-5-6-26,0 7 242,0 7 0,0-4-56,0 7 49,0-7 14,0 10 1,0-5-9,0 7 1,5-1-56,0 1 204,7 0-166,-11-7-16,12 12 26,-11-11 15,4 13 0,-4-8-167,3 1 155,-3-7 4,4 5 1,-7-6-12,-4 3 1,1 1-25,-5-6-64,-1 6 74,-11-9 0,4 9-172,-2-6 0,-3 2 5,3-2 1,-6-4-196,6 4 0,-6-3 86,6-2 0,-6 0-526,5 0 826,1 0 0,-2-7 0,-2-1 0</inkml:trace>
  <inkml:trace contextRef="#ctx0" brushRef="#br0" timeOffset="1291">1793 500 7978,'15'0'0,"0"0"0,-1 0 0,-1 1 0,-3 4 0,-5 5 0,-3 3 0,-2 2 0,0 0 209,0-1-180,0 1 1,0 1-131,0 4 1,0-9-226,0 4 0,-5-4-120,0 4 446,0 0 0,-1 0 0,-3-1 0</inkml:trace>
  <inkml:trace contextRef="#ctx0" brushRef="#br0" timeOffset="1446">1852 191 8646,'5'-28'0,"2"2"0,-1 3 0,2 2 1479,0 3-1511,-4 8 1,4 5 205,-3 10-1311,-4-3 778,6 11 1,-5-5-94,2 7 1,-2 0-528,3-1 979,3 1 0,0 6 0,7 2 0</inkml:trace>
  <inkml:trace contextRef="#ctx0" brushRef="#br0" timeOffset="1776">2322 221 8630,'17'-18'0,"1"1"0,1 4 0,-2 0 0,-4 0 0,-5-2 723,-2 1-564,6 5 1,-10-4-34,2 4 0,-2 0 368,-2 0-659,0-1 214,0 2-228,0-5 1,-6 6 182,-4-3 0,-3 2-194,-2 3 131,-6 4 1,4-6-295,-2 7 0,-4 2-52,-2 3 351,4 3 0,-5 6 0,7 1 0,-6 1-101,5 4-147,-6-4 236,10 12 1,-4-3 52,11 9-50,-5 4-44,13 6 122,-12 0 1,11 0 284,-3 0-333,4 0-185,1 0 201,6 0 1,-3 0 16,7 0-254,-7-6 3,11-2 233,-13-7 0,11-1-165,-7-3 151,-1-4 1,-4-7-367,0 1 285,0-7 44,0-1 1,-1-7 12,-4 0 1,0 0 55,-10 0 0,4-7 0,-10-1 0</inkml:trace>
  <inkml:trace contextRef="#ctx0" brushRef="#br0" timeOffset="2017">1940 632 8710,'10'-15'0,"0"2"0,1 2 0,2 3 0,2 1 0,0 4 0,0 1 0,1 2 0,2 0 0,1 0 0,1 0 0,0 0 0,-1 0 0,-1 0 0,-1 0 0,-3 2 0,1 1 0,0 2 0,-1-2-357,1-1 340,0 5-76,-1-6 0,1 11-226,0-8 1,-5 6-61,-1-5 99,1 7 1,0-6 360,0 4-204,-7 3 34,4-11 1,-3 6 52,1-3-99,0-4 42,-5 6 26,0-1 0,0-2-55,0 5 122,0-5 0,0 9 0,0-12 0,7 13 0,1-6 0</inkml:trace>
  <inkml:trace contextRef="#ctx0" brushRef="#br0" timeOffset="2217">2396 294 8512,'0'-15'778,"0"1"-171,0-1-597,7 7-1,-6-5 408,6 11-656,-7-4 491,0 6-1491,0 0 653,0 6-121,0-4-204,0 11 724,0-5 1,0 2 186,0 0 0,0-1 0,0 6 0</inkml:trace>
  <inkml:trace contextRef="#ctx0" brushRef="#br0" timeOffset="2808">2646 632 8512,'15'0'0,"-1"0"-311,1 0 0,0 0 146,-1 0 0,1 0 783,0 0-208,-1 0-37,1 0-602,0 0 140,0 0 0,-1 0 238,1 0-129,0 0 109,-1 0-1,1 0-330,0-6 262,-1 4 1,-4-10-163,0 8 137,-7-8-13,4 4 0,-7-2-205,0 0 1,0 1-17,0-6 85,-7 0 0,1 5 90,-4 1-117,-3 5 111,5-9 1,-7 12-38,0-4-188,1 3 174,-1 2-95,0 0 89,1 0-3,-1 7 63,0 1-50,7 0 19,1 5 316,7-11-332,0 11 0,0-12 378,0 12 10,0-11-269,0 11 0,5-10 132,0 7 0,8-7-132,2 2-5,0 4-8,6-8 0,0 7-2,4-3 39,2-3-19,3 11-115,-1-11 90,7 11 0,-5-10-3,4 7-155,-4-1 137,-2 0 0,-1 4 0,-4-3-70,4-4 71,-12 1 1,6-3 109,-8 1-104,-6 7 1,-1-11 0,-7 6-6,0-7 220,0 0-208,-7 0 0,4-2 33,-7-3 63,7 4-84,-10-12 1,6 9 41,-2-5-77,-4-1 40,11 2 1,-9-5 304,6 3-17,0-3-275,5-2 1,0 0 321,0 1-294,0-1 27,0 0-407,0 1 218,6-1 0,2 0 132,7 0-221,6-6 1,2 5 110,7-4 82,-1 4-532,0 1 0,7 2 22,4 3-617,-5 4 1048,14 6 0,-9 0 1,10 0-1</inkml:trace>
  <inkml:trace contextRef="#ctx0" brushRef="#br1" timeOffset="3203">3763 0 13299,'10'0'0,"0"0"0,-5 0-731,4 0 439,1 0 1,5 7 747,0 2-147,-7 4-224,11 9 0,-9 1-96,10 6-61,-4 0 47,5 7 1,-4 3-263,2 10 114,-3-3-63,-7 5 1,-1-2 23,-3 0 0,-4 5 17,4-5-191,-10 0 234,-9-5 0,-4 0-216,-7 0-178,1 0 269,-6 0 1,-4-1-73,0-4 1,-7 2 188,2-7 1,-4 5-279,-1-5 230,0 7 95,0-10 0,0 12 0,0-6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42.6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265 132 8550,'1'-25'0,"4"1"0,-1 6 593,5-2-227,-5 4 1,2 6 115,-6 0-427,0 7 0,0-2-146,0 10 0,-2 3 146,-2 7 0,-5 4-113,-5 1-113,-8 13 151,6-9 1,-7 14-185,4-4 0,2 4 123,-2 6 1,-2 0-176,1 0 0,0 2 23,6 3-7,-1-4 88,0 12 0,2-11 18,3 3 43,-3-3-5,12-2 0,-6-3 237,7-7 0,0-1-94,0-14-743,0 1 395,0-5 1,7-2 19,2-3-219,5-4 500,0 1 0,1-6 0,0 6 0</inkml:trace>
  <inkml:trace contextRef="#ctx0" brushRef="#br0" timeOffset="616">750 440 8545,'-10'0'-1132,"0"0"0,0-5 610,-4 0 824,-1 1-142,0 4 1,5-5-74,1 0 1,-1-2 5,-5 2 0,5 4 91,1-4 1,4-2-56,-5 2 269,7 0-233,-4-1 1,7 4 236,0-11 66,0 12-19,0-6 0,7 1-310,-6 4 0,12-5 260,-3 7-171,3-6 0,2 4-236,0-3 1,4-1 143,1 1-229,-1 0 96,-4-2 1,5 6 117,-1-4 0,1-2-24,-5 3 0,-1-1-42,1 5 0,0-5-241,-1 0 306,1 0-535,0 5 280,-7 0 0,3 2-236,-6 2 363,0-2-66,2 11 1,-6-5-45,4 7 1,-5 0 40,-5-1-165,4 8 91,-12-6 0,3 10-40,-10-6 57,4 6 74,-5-3 0,1 4 138,0-2 52,-6 3-185,3-5 1,1 1 167,2 1 0,4-7-130,1 1 1,5-3 17,0-1 0,7-5 161,-2 0-73,4-7 1,2 8 17,4-6 0,3 0 161,7-5 1,1 0-365,4 0 1,-2 0 155,6 0 0,-1 0-615,2 0 272,2 0-15,-4 0-327,7-6 350,-7 4 1,4-6-54,-2 3-184,3 3 512,1-4 0,7 6 0,2 0 0</inkml:trace>
  <inkml:trace contextRef="#ctx0" brushRef="#br0" timeOffset="1366">1411 514 8576,'0'-8'-185,"7"-5"1029,-6 11-335,6-5-182,-7 1-505,6 4 1,-2-4 10,6 6 0,-6 0-275,6 0 0,-5 0 159,5 0-585,0 0 868,4 0 0,1 6 0,0 2 0</inkml:trace>
  <inkml:trace contextRef="#ctx0" brushRef="#br0" timeOffset="1906">2102 543 8488,'0'-8'208,"0"1"-677,0 7-55,0-6-59,0 4 241,0-4-302,0 6 539,0 0 0,0 0 1</inkml:trace>
  <inkml:trace contextRef="#ctx0" brushRef="#br0" timeOffset="2551">2131 484 8483,'9'-6'-1549,"-3"3"2651,-6-7-874,7 7-145,-6-4 134,6 7-199,-7 0-41,0-7 145,0 6-48,0-6 11,-7 7 0,4 0 85,-7 0-247,7 7 51,-10-6 0,6 8 149,-2-4-298,-4-4 204,4 12 0,-5-5-288,-1 7 277,0-7 4,7 5 1,-5-5-210,3 7-34,4 0 139,-7 0-21,4-1 50,1 1 33,2 0 224,-1-1-219,6-5 0,-6 4-17,7-4 248,7-2-218,1 6 0,8-11 18,4 3 8,-4-4-7,12-1 0,0 0-279,6 0-23,0 0 284,2 0 1,-3 0-588,6 0 241,0-6 0,-1 4-212,4-11 559,-11 5 0,12-7 0,-6 0 0</inkml:trace>
  <inkml:trace contextRef="#ctx0" brushRef="#br0" timeOffset="2823">2455 190 8452,'0'-14'0,"0"-1"0,0 0 361,0 1 192,0-1 0,0 5-355,0 0 1,1 7-217,4-2 0,-3 10-196,3 5 1,-3 5 179,-2 4 1,1 4-256,4 6 0,-3 1 62,3-1 0,-2 6 230,2-1 1,-4 5-180,4-5 1,2 5 54,-2-4 1,0-1-61,-5-5 0,1-1-149,4-3 0,-3 1 171,3-7 0,-2 1-124,2-5-233,-3-7 516,4-2 0,1-6 0,1 0 0,6 0 0</inkml:trace>
  <inkml:trace contextRef="#ctx0" brushRef="#br0" timeOffset="3974">2778 470 8601,'15'-10'0,"0"0"0,-1-1 0,-1-2 0,-1 0 0,-4 1 0,-1 2 865,-4-1-914,-2 4 1,-5-1 160,-1 3 0,-7 4-176,2-4-66,-3 3 133,-1 2 1,-1 0-113,0 0 1,1 7 54,-1 2 0,0 0-160,0 0 1,1 1 189,-1 5-314,7 0 305,-5-1 0,6 1-81,-3 0 1,4-1-44,6 1 1,-5-5 114,0 0 1,0-1-79,5 6 304,0-7-109,0 5 1,2-11 3,3 3 1,-2-3 246,7-2 0,-5 0-170,5 0 195,-1 0-150,0-7 0,2-1 9,-6-7 0,6 5-61,-1 1 1,-3-1 365,-2-5-331,3 0-63,-7 7 0,7-3-133,-3 6-71,-3-7 218,5 11-547,-7-12 153,0 11 101,6-4 0,-3 6-189,7 0 0,-5 0-105,5 0 366,-7 0-51,10 0-141,-5 6 157,7 2 204,0 7-232,-1 0 584,-5-7-97,4 5-231,-12-11 538,6 4-415,-7-6 1,0 2 303,0 3-412,6-4 87,-4 6-229,5-7-53,-7 0 153,0 0-102,6 0 183,-4 0-475,4 0 76,1-7 26,-6 6 103,12-6 39,-11 7 157,11 0-120,-11-6-9,11 4 359,-5-5-322,0 7 51,5-6 1,-9 4 18,5-3 1,-4 2 8,5-2 1,-5 4-3,5-4 1,-7 1 22,2-1 71,3 4-73,-6-6 37,11 1 17,-12-2-20,12-7-69,-11 0 0,11 7-97,-11 1 89,4 1 1,-6 3-24,0-7 1,2 7 7,3-2 47,-4 3-294,6-4 2,-7 4-300,0-5 241,0 7-631,0 0 1,2 5 818,3 0 1,-2 5-171,7-5 506,-7 6-174,10-3 1,-7 2 154,4 0-69,3 0-150,-4 5 1,0-2-214,1-4 177,-7 5-26,4-6 0,-2 6-133,0 1 1,0-5 113,-5 0 109,0-1-98,0 0 0,0-1-45,0-3 334,-7-4-312,5 12 196,-11-11-160,5 5 8,-6-7 180,-1 0-120,0 0 21,0 0 1,6 0 79,-1 0-92,7 0 1,-9-2 43,7-3-44,0 3-240,5-4 227,0-1-157,0 6 140,0-12-2,0 11 0,2-9 68,3 6-82,3-7 10,7 11 279,-7-12-278,11 4 1,-9 0-1,10-1 329,3 0-310,-7-5 0,10 1 27,-6-1 355,6 0-215,-10 0 1,10 1-89,-6-1 1,0 0 6,-6 1 0,1 4-139,0 0 140,-7 7-14,-2-10-332,1 11 355,-5-4-3,4-1-406,-6 5 89,0-4 146,0 6-985,0 0 855,0 6 1,0 3 100,0 5 1,0-4 114,0 0 44,0 0-107,7 4 0,-6 1 7,4 0 0,2-1 26,-2 1 1,1-5 31,-1 0 1,-3 0 38,3 4-183,-4 1 112,-1-7 0,0 5-175,0-3 153,0 3-30,0-5-266,-6 5 14,-3-5 105,-5 1 1,-6 2-237,1-6 1,-8 5 100,3-5 335,-4 6 0,-8-3 0,-1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544 1 8489,'9'0'1078,"-3"0"-674,-6 0 52,-6 0-237,-3 0 0,-10 0 34,-1 0 1,-6 2-17,2 2 0,-9 0-233,-1 6 133,-1-7-35,-1 3 0,5 1-908,-3 3 432,3-4 241,2 7 0,-2-9 82,-4 5 0,11-5 2,-1 0-1177,1 5 1226,7-8 0,-4 12 0,7-4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59.5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44 9286,'6'-8'384,"-2"2"-426,5 6 0,-4-2 0,5-3 18,0 3 0,6-4-12,4 6 1,-4-2-244,4-3 1,-2 4-26,1-4-488,-2 3 471,4 2 1,-2 2-512,1 3 832,0-4 0,-6 12 0,1-4 0</inkml:trace>
  <inkml:trace contextRef="#ctx0" brushRef="#br0" timeOffset="196">0 206 9148,'7'8'0,"3"-3"0,1-2 0,1 1 0,-3 1 0,3-2 0,1-2 0,2 1 0,1 1 417,3 2 0,-2 0-644,2-5 0,3 5-46,-3 0 0,6 0-744,-6-5 1017,7 0 0,4 0 0,7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53.1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133 868 9953,'0'-8'353,"0"1"-24,0 7-120,0 7 0,0 2-171,0 11 62,0 3 0,-5 6-72,0 1 1,0 6-239,5 3 0,0 5 135,0 5 1,0 3-164,0 7 0,0-2-64,0-3 1,0 3 130,0-3 0,5-3-36,0-2 1,1-9 61,-1 0 0,-1-8-11,5 3 1,-5-11-130,1-4 136,3-4 1,-7-6-170,4 0 38,-3-7 0,-2 2 198,0-10 0,0 2-55,0-7 0,0-2 137,0-7 0,0-4 0,0-6 0</inkml:trace>
  <inkml:trace contextRef="#ctx0" brushRef="#br0" timeOffset="317">0 882 8198,'0'-14'0,"5"4"-87,0 0 0,7 0 37,-2-4 1,3 5 467,1 5 0,3-3-172,2 2 1,-1 0-218,7 5 1,-1 2 20,6 3 1,-1-2-2,0 7 0,1-2-16,-1 2 1,-1 3-122,-4-3 0,3 3 65,-8 1 1,6-4 72,-6 0 0,-4 0-292,-5 5 272,-7-7 7,4 5 0,-7-5 31,0 7 0,-7-6-33,-3 1 1,-4 0 14,-6 5 1,-3-1-34,-6 1 0,-1 0 2,1 0 0,-5-6-243,-1 1 1,1 0 85,5 5 1,-1-6-337,1 1 0,4-7-6,1 2-493,6-3 973,-3-2 0,6 0 0,0 0 0</inkml:trace>
  <inkml:trace contextRef="#ctx0" brushRef="#br0" timeOffset="711">1059 294 8305,'8'-14'1119,"-1"6"-812,-7 1-298,-7 14 64,-1 7 1,-9 4-15,-2 7 0,-4 6 46,-6 8 0,-1 3-74,1 3 1,-2 0 57,-3 4 0,4 4-251,1 5 1,1 3 5,8 2 1,2-4 147,9 0 1,2-2-1,7-8 1,7-5-151,2-4 1,6-9 91,5-2 0,-2-1 19,6-9 1,1 1-148,4-5 0,-6-2 140,-4-4 1,3 3-351,-3-7 166,1 0 38,-5-5 1,-1 0-71,1 0 0,0 0 59,-1 0 1,-4-7 210,0-3 0,6-9 0,7-4 0</inkml:trace>
  <inkml:trace contextRef="#ctx0" brushRef="#br0" timeOffset="1528">1323 809 7489,'0'-8'-877,"0"0"2833,0 3-1181,0 3-400,0-4-417,0 6 136,0 0 261,0 6-378,0 2 59,0 13 0,-4-4-321,-1 2 201,0 4 59,5-6 1,0 5-206,0-2 43,0-4 110,0 6 1,0-8-148,0 1-33,6-7 198,-4 5-83,4-11 89,1 11 0,-4-11-88,7 3 0,-5-4 29,5-1 1,-2-1 13,2-4 215,3-4-158,-5-5 1,7-6 213,-1 1-219,1-8 12,0 5 1,-6-3 209,1 1 1,-5 6-4,5-2 0,-7 4-9,2 1 0,-3 0-74,-2 1 78,0-1-47,0 7 12,0 1-17,0 7-61,0 0 1,0 7-18,0 2 0,0 6 30,0 5 1,1-2 0,4 6 1,-1-1 12,5 2 0,0 2-58,0-2 1,4 3-2,-3 1 1,3-1 87,2-4 131,0 11-91,-7-11 1,5 7-263,-3-6 182,-4-1-15,7-1 0,-11 3-237,3-6-35,-4 6 261,-1-10-228,0 5 192,0-6 1,-6 0-14,-4 0 0,-3-2-5,-2-4 1,-1 3-25,-4-7 1,2 5 18,-6-6 0,4 1-214,-4-5 0,4 0 70,-4 0 1,4 0-571,-4 0 314,6-6 48,-3-2 1,6-7-288,0 0 1,2-1 652,3-4 0,4-3 0,6-6 0</inkml:trace>
  <inkml:trace contextRef="#ctx0" brushRef="#br0" timeOffset="1781">1691 853 7862,'8'-8'-81,"5"1"1,-5 6 219,7-4 1,-5 3-67,0-3 0,-1 2-2,6-2-105,0 3 0,-1-4-5,1 6 1,-5-5-28,0 0 0,-5 0-142,4 5 0,-4 0-634,5 0 431,-7 0 117,4 0 294,-7 0 0,0 7 0,0 1 0</inkml:trace>
  <inkml:trace contextRef="#ctx0" brushRef="#br0" timeOffset="1959">1706 1000 8541,'14'-6'218,"-6"4"0,6-6-353,-5 3 1,6 3-239,5-3 0,-2 4 91,6 1-9,-6 0 226,10 0 1,-7 0-429,4 0 0,2 5 493,-2-1 0,3 1 0,1-5 0</inkml:trace>
  <inkml:trace contextRef="#ctx0" brushRef="#br0" timeOffset="2414">2470 368 8318,'-8'-7'762,"1"6"-504,7-6-49,0 7 1,0 2 10,0 3 0,0 10-125,0 9 0,0 4 293,0 1-682,0 7 236,0 2 1,0 7-132,0 4 0,-1-3 170,-4 3 1,-2 2-513,-3-2 0,-1 0 81,6-5 0,-5-5-94,5 0 0,0-6 113,5 1 431,0-3 0,14-1 0,2-1 0</inkml:trace>
  <inkml:trace contextRef="#ctx0" brushRef="#br0" timeOffset="2994">3102 59 8260,'0'-8'-1344,"0"-5"922,0 11 195,0-4 417,0 12 0,0 9 503,0 10 1,0 9-389,0 5 0,-5 4-96,0 1 1,-1 1-129,1 4 217,-3 10-140,-7 2 1,-1 9 291,-4-6 0,4 4-72,-4-4 0,4 1-411,1-1 1,2-9-31,3 4-331,4-10 429,-1-5 0,5-8-73,-2-6 1,2-3-342,2-2 0,0-4-92,0-6 0,2 0 54,2-1 1,-2-4-382,3 0 1,3-7 797,2 2 0,3 3 0,2 0 0</inkml:trace>
  <inkml:trace contextRef="#ctx0" brushRef="#br0" timeOffset="3688">3367 544 8119,'0'-9'-1367,"0"-1"1200,0 7 133,0-11 163,0 13 129,0-12 1,0 9-81,0-5-126,0 5-13,0-2 0,0 4 367,0-3-324,0 4 153,0-6 49,0 1-169,0 4 196,0-11-128,0 11 1,0-6 187,0 3-225,0 4 1,1-8-5,4 5 0,-2 0 11,7-6 0,-5 7-178,5-2 0,-5 4 102,5 1-241,-1 0 24,6 0 163,0 0 0,4 1-21,1 4 1,0 3-115,-6 7 1,1 1 123,0 4 0,-4 3-46,4 6 1,-9 1 25,9-1 0,-5 2 73,0 3 0,1 4 78,-6 6 1,5 0 225,-5 0 1,4 0-127,-4 0-451,0 1 278,2-1 0,-4-7-77,7-2 1,-7-9-207,2-2 0,-2-4-482,2 4 386,-3-6 27,4-3-220,-6-2 0,2-7-198,3 4-496,-3-3 1196,4-7 0,-6-7 0,0-1 0</inkml:trace>
  <inkml:trace contextRef="#ctx0" brushRef="#br0" timeOffset="3978">3896 353 8635,'0'-14'0,"0"-1"-481,0 0 860,0 7 549,0 1-613,-7 27 0,-1-2-298,-7 16 0,-1 4 63,-4 1 1,-1 4-48,-3 1 1,-4 5 83,3 0 218,-2 6-365,-3-3 1,-4 12 250,0 0 0,-6 0 167,6-6 0,6-10-461,9-4 1,2-15-414,3 1 0,6-11 70,3 1 0,3-9-34,2-1-622,0-7 457,0 4-112,0-7 778,0 6 0,13-4 1,3 5-1</inkml:trace>
  <inkml:trace contextRef="#ctx0" brushRef="#br0" timeOffset="4543">4131 985 9682,'8'0'-68,"-1"0"-3,-1 7 163,-4 1 1,4 12-150,-6-1 0,0 7-16,0-1 1,-5 3-316,1 1 1,-6 0 110,5 1 1,-7-1-459,3 1 735,-4-1 0,-2 7 0,0 2 0</inkml:trace>
  <inkml:trace contextRef="#ctx0" brushRef="#br0" timeOffset="5289">4601 1221 8337,'7'8'-619,"-6"5"1,6-5 820,-7 7 77,0-7 205,0 5-254,0-12 0,-2 6 53,-3-7-277,-3-7 61,-6 6 1,-1-14 34,0 0 0,-1-1-11,-4-8 1,4-1-116,-4-4 1,-1-1 90,2 1 0,-1-7-87,5-3 1,1 1 21,-1-1 1,2-5 33,3-5 0,-1-2 22,6 2 1,0 2 12,5-7 1,6 7-13,4-2 1,3 3 2,2 2 1,0 8-4,-1 7 0,3 1 77,2 8-344,-3 1 255,6 4-99,-8 7 1,1 1-163,0 7 1,0 0-35,-1 0 143,1 7 0,0-1 56,-1 4-39,1-3 48,0-1 1,-6-3-20,1 7 1,-5-2-75,5 2 95,-7 3 1,4-5-56,-7 7 297,0 0-225,0-1 0,0 1-14,0 0 126,-7 0-111,6-1 0,-12 1-30,3 0 0,2-6-49,-2 1 102,0 0 0,-5 3-40,1-3 80,5-4-93,-4 1-9,12-5 182,-6 4 349,7-6-289,7 0 0,3 0-80,9 0 1,-3 0-81,4 0 26,-4 0-9,6 0 1,-6 2-66,4 3 0,1-2 41,-2 7 0,1 0-9,-5 4 0,-6 1 10,1 0-103,-6-1 98,2 1 1,-6 1-53,0 4 0,-2-4 49,-2 4 0,0-4 69,-6-1 1,-4 0-73,-6-1 1,-4 1-57,4 0 0,-4-1-107,4 1 1,-5-5-269,6 0 1,-2-7 202,1 2 1,4-3-391,-4-2-85,4 0 697,1 0 0,7-7 0,1-1 0</inkml:trace>
  <inkml:trace contextRef="#ctx0" brushRef="#br0" timeOffset="5669">4969 1 8322,'6'8'278,"1"0"-69,3-3-128,3-4 113,-12 12 0,12-3 88,-3 10 1,-2 3-73,2 6 1,-2 7-1,2 3 1,3 5 242,-3 5-378,3 4 23,2 5 0,-1 3 72,1 3 1,-2-4-160,-3 4 1,1-4-122,-6-1 1,0-7 95,-5-3 1,-1-3-6,-4-2 1,-5 3-28,-10-3 1,2 2-156,-6-12 1,4 4-95,-4-9 0,6 7-360,-2-11 0,6 4 202,4-9 1,-2 1-680,7-1 1132,0-4 0,5 5 0,0-6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0.6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206 750 8218,'15'-15'-232,"0"1"0,-5 4 150,-1 0 618,1 7-376,5-4 1,0 9 73,-1 3-157,-5 3 0,4 7-33,-4-1 1,0 6 58,0-1 1,-4 8-51,5-3 1,-5-1-20,5 1 0,-7-1-2,2 2 0,1 3 6,-1-4 1,0-3-114,-5-1 0,0-4 69,0-1 1,0 0-15,0-1 0,-1-6 172,-4-3 1,1-3-128,-5-2 0,-6-2 271,-5-3-292,-6-3 0,8-6 0,-6-3-20,-2-2 1,-2-3 3,-2-2 0,3-2-144,2 6 0,-1-4 201,6 4-260,1-6 209,-2 10 1,4-7-21,-2 3 0,7 4 41,2-4 1,7 4 3,-2 1 1,4 1-52,1-1 256,6 0-104,2 7 1,7-8-98,0 6 215,6-13-206,2 20 1,8-17 98,3 10 127,-3-3-105,12-1 0,-7-1 7,3 0 1,3 2-52,-3 3 1,9-1-120,1 6 1,-2-2 138,-8 3-733,4 2 429,-19-5 0,14 7-68,-14 0-445,1 0 426,-10 0 0,-6 0-226,1 0 0,-6 2 488,0 3 0,-2 3 0,-2 7 0</inkml:trace>
  <inkml:trace contextRef="#ctx0" brushRef="#br0" timeOffset="1632">1338 44 8163,'8'-6'-691,"-1"-2"878,0 0 0,-6-1 165,4 4-155,-3 4-75,-2-6 35,0 7 32,0 0 327,-7 0-378,-1 7-78,-7 1 0,-1 8-72,-4 4 0,4-2 106,-4 6 0,-1 3-9,2 7 0,-8 0 86,3 10-375,-4-3 276,5 10 0,-4-1-9,2 4 0,2 5 19,-1 5 0,7-6 50,3 1 1,1-2-23,8-8-417,0 0 205,5-4 1,0-8 29,0-3 1,5-3 16,0-1 1,6-1 30,-1 1 1,1-8-8,-1-2 0,3-2-134,-3 2 0,3-4 136,2 4 1,-5-9-164,-1-1 0,-1-5-81,2 5-15,3-7 1,-9 3 33,5-6 0,-4 0-212,5 0 1,0 0 8,5 0 457,-7 0 0,11 7 0,-2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3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1 544 7880,'0'-8'-433,"0"-5"560,6 11-39,-4-11 72,4 12-41,-6-6 75,0 1-101,0 4-6,0-5-110,0 1 40,7 4 61,-5-4-221,4 6 203,1 0-46,-6 0 7,12 0 0,-9 0 126,5 0 1,0 6-114,0 4 0,4 5 138,-3 4 0,3-1-37,2 7 1,0-1-19,-1 6 1,1 1-108,0 3 0,-1-1-11,1 6 1,0-5 35,0 5 1,-1-4-111,1 4 0,0-6 7,-1 1 75,1-10 7,0 4 0,-2-12-448,-3 4-122,3-4-188,-5-7 201,0-3 105,-1-6 0,-7-6 438,0-4 0,0-10 0,0-3 0</inkml:trace>
  <inkml:trace contextRef="#ctx0" brushRef="#br0" timeOffset="222">295 515 8402,'0'-12'0,"0"9"0,-2 11 0,-1 10 0,-4 5 0,-1 3 0,-3 2 0,-2 1 0,-2 1 2324,0-1-2329,0-6 1,1 5-131,-1-4 1,5 4 223,0 2-772,1-1 382,-6-6 86,7-2 0,1-6-526,7-1-49,0 1 151,0 0 0,4-7 639,5-3 0,8-3 0,12-2 0</inkml:trace>
  <inkml:trace contextRef="#ctx0" brushRef="#br0" timeOffset="666">559 133 7372,'0'-15'-287,"0"5"356,0 0 504,0 7-217,0-3 58,0 6-285,0 0 52,0 6 1,-1 2 47,-4 7 0,1 6-6,-5 4-294,5 2 79,-2 3 1,1 4 217,0 0-380,-6 1 248,9 1 1,-5-7-504,7 1 219,-6-1-6,4-6 0,-4 0-226,6-4 419,0-2-811,-7-3 172,6-6 305,-6-1 1,7-9 336,0-3 0,0-9 0,0-9 0</inkml:trace>
  <inkml:trace contextRef="#ctx0" brushRef="#br0" timeOffset="869">706 74 8780,'0'-15'0,"-1"0"0,-4 2 0,-7 4 0,-4 2 0,-5 2 0,-2 0 0,-3 2 0,-2 1 2481,-1 2-2476,-7 7 1,3-4-162,-6 7 1,4-5-186,-4 5 1,2-5 219,-2 4 1,4-4-527,11 5 0,2-5-41,8 5 688,-1 0 0,7 4 0,1 1 0</inkml:trace>
  <inkml:trace contextRef="#ctx0" brushRef="#br0" timeOffset="1793">1147 1073 8440,'0'-14'0,"-1"4"-654,-4 0 0,3 0 53,-3-4 975,-3-1 1,5-1-98,-7-4 1,0 2-173,-5-6 0,1 4-43,-1-5 0,0 1-77,1-5 97,-1-1-35,7 1 1,-5-6 17,3 1 0,3-2 70,2 2-114,4-4 42,1 1 1,0-1 17,0 4-13,0 3-24,0-5 1,0 2 189,0-1 1,5 3-183,0 7 0,4-1 15,-4 6 0,7-6 79,-2 2-395,-4 3 139,7-1 1,-5 8 92,7-1 1,-2 0-36,-3 1 1,3 5-148,-3 5 1,3-3 31,2 2 0,-1 0 75,1 5 1,0 0 69,-1 0 1,-1 2 13,-3 3 1,3-2-78,-3 7 282,3 0-221,-5-2 0,-1 5 30,-7-3 1,5-2 15,0 2 1,0-1 31,-5 6 1,-2 0-48,-3-1 1,-2 1-1,-2 0-4,-4-7-50,4 5 0,-5-5-4,-1 7 1,0-5-14,1 0 0,4-6-14,0 6 1,5-5 42,-5 5 46,7-7-34,-10 4 0,11-6 195,-3 4 8,4-3-213,-6 4 581,6-6-175,-6 0-377,14 0 55,-6-6 1,12 4-40,-3-3 0,3 4-3,2 1 0,0 0 109,-1 0-397,1 0 305,6 0 1,-4 1-110,2 4 0,-2-1 75,-3 5 1,6 1-18,-1 5 0,-4 0 12,-5-1-31,0 1 40,4 0 1,-5-1-5,-5 1 1,-2 0 1,-2-1 1,0 3-6,0 2 348,-6-9-334,-3 10 1,-7-12 191,-4 7 15,-2-1-180,-8 1 0,6-2-17,-1-3 0,1 3-72,-6-3 0,-4-2-165,0 2 0,-1-2 161,6 2-591,0 3 424,-1-12 1,1 6-249,-1-7 1,8 0 477,2 0 0,4 0 0,1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9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427 60 8245,'15'0'0,"-1"0"0,1 0 147,0 0-94,-7 0 235,5-7 1,-10 5 1031,7-2-736,-7 2-136,4 2-466,-7 0 1,-2-5 3,-3 0 1,2 0-5,-7 5 0,0-1 152,-4-4-113,-1 3 0,0-4-17,1 6-331,-1 0 202,0-7 1,0 5-185,1-3 1,-1 4-93,0 1-328,1 0 331,-1 0 15,0 0 0,1 0-271,-1 0 1,-1 0 375,-4 0 1,4 5 277,-4 0 0,4 6 0,1-3 0</inkml:trace>
  <inkml:trace contextRef="#ctx0" brushRef="#br0" timeOffset="547">471 324 8389,'0'8'1671,"0"-1"-993,0-7-256,-7 0-402,6 0 132,-6 0-96,1 0 0,-2 0 79,-7 0 1,-1 0-248,-4 0 1,2 0 36,-7 0 0,1 0 11,-5 0 1,-6 0-13,1 0 1,-2 0-18,2 0 1,4 0 64,1 0 1,1 0-56,9 0 392,-1 0-172,5 0 65,7 0-293,2 0 1,7 0-252,4 0 0,-2 0 172,7 0 1,0 0-123,5 0 1,-1 0-582,1 0 1,0 0 12,0 0 860,-1 0 0,1 6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8.3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3528 118 8543,'0'-19'-286,"0"-1"1,2 0-58,3 6 770,-3-1 178,4 7 1,-6 0-527,0 3 64,0 3-320,0-4 0,2 12 149,3 4 1,-2 8 249,7 2 1,-5 6-175,4-2 0,1 9 10,5 1 0,0 7-17,-1-2 1,1 5-12,0 5 1,4-1 171,1 5 1,1 1-107,-1 5 0,-2 0 131,6 0 0,1 0-117,4-1 0,-6 1 82,-3 0 1,-4-7-58,-1-3 1,-7-5 32,-3-4 0,-4 0-107,-1-5 1,-1-8-155,-4-7 1,-3 1 55,-7-1 1,0-1 98,0-4 0,-1 0-206,-3 0 0,1-6-21,-7 1 0,7 0-170,-1 5 1,2-1 29,2 1 0,6-5-228,-1 0 1,2-5 31,-2 4-674,3-5 487,7 9 688,0-5 0,7 13 0,1 2 0</inkml:trace>
  <inkml:trace contextRef="#ctx0" brushRef="#br0" timeOffset="2786">1441 2044 8391,'0'-23'-875,"2"3"841,3 11 0,-4-5 870,4 5-650,-3 2 0,-1 1 136,4 6-239,-3 0 1,5 6 74,-7 4 0,0 10 71,0 4 1,0 4-131,0 1 0,0 1-7,0-1 0,-5 0 168,0 1-336,0-1 60,5 1 0,-2-1 57,-3 0 0,4 1-132,-4-1 0,3-1-273,2-4 0,-5-1 162,0-3 1,0-4-460,5 4 326,0 3 0,0-7-247,0 4 1,0-9 581,0-1 0,13-7 0,4 4 0</inkml:trace>
  <inkml:trace contextRef="#ctx0" brushRef="#br0" timeOffset="3455">2838 2779 8488,'14'0'0,"1"0"-1664,0 0 1257,-1 0 0,1 0 577,0 0 1,-5 0-221,-1 0 490,-5 0-138,9 0-214,-12 0 1,7 0 255,-3 0-35,-3 0 1,5 1 132,-7 4-128,0-3-59,0 4 0,-5-4 117,0 3 0,-7-3-96,2 2 1,-9-2 87,-6-2 1,-9 5-161,-5 0 0,-15 1-12,-5-1 0,-11-3-131,-4 3 0,-12-2-133,-12 2 1,42-2-1,-1 1 83,-1 0 1,-1 1-1026,-5 2 1,0-1 1028,-2-2 1,0 1-1,-2 2 1,0 0-74,-2 1 1,-2-1-1,2 0 1,0 1-151,-1-1 0,0 0 1,3-1-1,2-2 183,2 1 1,0 0 0,5 0-1,-1 0 65,1 2 0,1 1 54,-2-1 0,2 0-55,-40 8 0,2-5 110,12 0 0,13-6-118,-3 6 0,7-2 152,3 2 0,9 2-76,16-7-322,9-1 840,9 3-568,6-5 1611,7 4-1583,2-6 1048,6 0-1533,0 0 5,6 0-178,-4 0-246,4 0 387,-6 0-3165,0 0 2542,0 7 1055,0-6 0,7 12 0,1-4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24.2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8239,'0'-15'0,"0"0"-193,0 1-11,0-1 1,0 5 1412,0 0-592,0 1-449,0 1 0,1 1-143,4 7 320,-3 0-318,4 13 0,-6-3 83,0 9 0,0 3 147,0-3 1,-1 6-105,-4-6 1,3 8 18,-3-3 0,-1 4-206,1 1 0,0-4 49,5-1 0,-2 1-80,-2 4 0,2-4 74,-3-1 0,3-1-35,2 1 1,0 4-3,0-3 1,0-2-115,0 1 0,0-6-84,0 2 0,2-2 110,3 1 0,-3-6-571,2 7 315,-2-14 9,-2 14 1,0-17-249,0 7 1,5-5-347,0 5 957,0-7 0,1 4 0,2-1 0,7 2 0</inkml:trace>
  <inkml:trace contextRef="#ctx0" brushRef="#br0" timeOffset="412">588 280 10372,'7'15'483,"-5"0"-385,2-1 0,-2 1-22,-2 0 0,0 1-130,0 4 0,2-2-133,3 6 84,-4-6 69,6 10 1,-7-10-17,0 6 0,0-6-30,0 2 0,0-4-211,0-1 0,0 0 152,0-1-464,0-5 142,0 4-408,0-12 269,0 6 1,-7-7 599,-3 0 0,-3-7 0,-1-1 0</inkml:trace>
  <inkml:trace contextRef="#ctx0" brushRef="#br0" timeOffset="622">456 515 10275,'-5'-14'0,"0"-1"0,2 0 0,1 1 0,2-1 0,2 2 0,3 3 0,5 5 1437,3 4 0,1 1-1276,1 0 0,0-5-188,0 0 0,4-5-803,1 5 621,6-6 1,-8 7-10,6-5 1,1-1-42,4-5 1,-4 5-5,-1 0 263,1 1 0,4-6 0,1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27.6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1 119 8413,'8'0'338,"5"0"-170,-12 0 1,8 0-291,-5 0 34,-2 0 4,5 0 352,-1 0-142,-4 0-69,11 0 1,-10 0-33,7 0 0,-5 0 62,5 0-278,-7 0 242,10 0 0,-5 0 59,7 0-258,0 0 229,-1 0-163,1 0 0,0-5 121,-1 0 1,1-5-87,0 5 51,-1-6-34,1 9 1,-5-9-43,0 6-14,-7-7-59,10 4 0,-11-2 72,3 0 0,-10 6-16,-5-6 1,-3 6 28,-2 0 149,0 2-125,1 2 0,-1 0 153,0 0-152,1 0 11,-1 0 0,0 0 54,1 0 0,-1 5 33,0 0 0,5 6 18,1-1 1,0-2-18,0 2 251,-5 0-292,13 4 0,-7 1 27,3 0 150,3 0-158,-4-1 1,6 1 108,0 0 1,5 1-87,-1 4 0,8-4 95,-2 4-93,3-4-17,8-8 1,-3 5 16,6-3 0,1-2-77,4 2 0,-4-7-6,-1 2 1,1-3 97,4-2-211,-6 0 59,5 0 1,-7-2-197,4-3 1,1 2 66,-7-7 0,3 2-825,-3-2 471,-9-3 553,10 11 0,-6-17 0,9 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34.6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1 104 8307,'7'-8'794,"-6"1"-566,6 7 0,-6 0 160,4 0-250,-3 0 0,9-2 97,-6-3 1,2 4-112,-2-4 0,-2 3 74,7 2 0,-5 0-285,4 0 0,-4-5-102,5 0 31,0 1 0,5 2 59,-1-3 1,1 3-173,0-2 1,-1 0-55,1-1 0,0 2-208,-1-7 1,6 7 532,0-2 0,6-3 0,-3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37.6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103 295 8306,'0'-15'-203,"0"5"284,0 1 0,5 4 553,0-5-119,0 0-437,-5 2 340,0-5-246,0 11-162,0-4 176,0 6 1,0 1-205,0 4 1,-2-2 10,-3 7-67,4 0 45,-12 5 0,9 4 69,-5 1 1,4 4-171,-5-4 1,5 6-6,-5-1 0,5-2 141,-5 1 1,6 4-63,-6 1 1,6 4 79,0-9 1,-3 6-63,2 4 1,0-3 25,5 3 0,0-4-12,0-6 1,0 2-35,0-6 1,2 4-7,3-4 0,-2 0-120,7-6 1,-5 1 91,5 0 0,-6-5-446,6-1 242,0-5 103,-2 9 1,5-10-106,-3 7 1,-2-7-370,2 2 667,0 3 0,5-6 0,-1 4 0</inkml:trace>
  <inkml:trace contextRef="#ctx0" brushRef="#br0" timeOffset="709">324 559 6645,'0'-8'-205,"0"2"195,0 6 3514,0 0-3274,0 6-331,0-4 48,6 11 170,-4-5-290,11 7 228,-5 0 1,2 1-51,0 3 1,-1-2 64,6 2 1,5 3-200,-1-3-38,1 1 61,-5-6 1,-1 4-211,1-3 0,0 3 150,-1-8-198,1-4 189,-7 8 0,4-11-705,-7 7 440,0-7-102,1 3 542,-4-6 0,3 0 0,-10 0 0,-3-6 0,-7-2 0</inkml:trace>
  <inkml:trace contextRef="#ctx0" brushRef="#br0" timeOffset="961">485 545 8355,'8'-4'0,"-3"4"0,-3 7 0,-2 6 0,0 5 0,0 2 1826,0-2-1610,0 4-183,-7-5 1,6 4-114,-4-6 0,2 4 61,-2 1 1,3-1-202,-3-4 0,4 0-157,1 0 198,0-1-72,0-6-887,0 6 130,0-6 130,0 0 878,0-2 0,-7-6 0,-1 0 0</inkml:trace>
  <inkml:trace contextRef="#ctx0" brushRef="#br0" timeOffset="1287">676 310 9371,'0'9'374,"0"1"1,0 2-461,0 7 0,0-3 102,0 4 1,0 1-223,0-1 1,0 1-78,0-1 0,0-4-66,0 4 0,0-9-183,0-1-137,0 0 227,0 4 442,0-5 0,0-3 0,0-6 0</inkml:trace>
  <inkml:trace contextRef="#ctx0" brushRef="#br0" timeOffset="1486">794 221 9754,'-7'-13'0,"-2"3"425,-4 6 1,-2 2-673,0 2 1,1 5 195,-1 0 1,-5 5-1007,1-6 311,-1 8 279,5-11 1,1 11-646,-1-7 1112,7 0 0,-12 1 0,4 2 0</inkml:trace>
  <inkml:trace contextRef="#ctx0" brushRef="#br0" timeOffset="2307">1088 824 8735,'0'-10'576,"0"0"0,-2 7-405,-3-2 1,2-3-185,-7-2 0,5 2-118,-4-2 0,4-1 137,-5-9 0,0 4-126,-5-4-78,1-3 220,-1 7 0,5-12-93,0 4 1,1-2 98,-6 1 1,5-3 9,0 4 0,7-4-27,-2-1 354,4 6-332,1-5 1,0 12 110,0-4 1,0-1-72,0 1 1,4 1-263,1 4 252,0 7 20,2-5-313,1 11 121,0-11 0,4 10 140,-8-7-226,1 7 68,2-4 0,-4 7 95,7 0-229,-7 0 175,10 0 65,-11 0-61,4 0-8,1 0 52,-5 7-16,4-6 4,-6 13 92,0-13-87,0 12 15,0-11-12,0 11-105,0-11 85,0 4-39,0 1 0,-5 1-10,0 7 0,-4-6-89,4 1 105,-7-7-12,11 10-81,-12-11 99,4 11 100,1-11-41,2 11-89,-1-12 417,6 6-101,-6-7-167,7 7 229,0-6 31,0 6 32,0-7-258,7 0-21,1 0 1,1 0 137,1 0-80,0 0-5,5 0 1,-1 0 20,1 0 1,0 0 5,0 0-158,-1 0 97,1 0 0,0 5-249,-1 0 307,1 6-201,0-3 0,-5 7 116,-1 0 0,-5-1-82,1 1 46,-4-7-11,-1 5 1,0-5-3,0 7 5,-6 0-4,-3-1 14,1 1 0,-5-5 11,3 0-313,4-7 298,-7 4 0,5-7-434,-7 0 1,0 0 173,1 0 1,-1 0-780,0 0 511,0 0 127,1 0 404,-1 0 0,0 6 0,1 2 0</inkml:trace>
  <inkml:trace contextRef="#ctx0" brushRef="#br0" timeOffset="2974">1323 60 7835,'7'-9'617,"-6"3"-547,6 6 51,-1 0 159,-4 0-226,5 6 0,-1 4 1,4 8 380,3 2-106,2 12-230,-1-7 354,1 17-193,6-11 1,-3 12 90,7-4-24,-7 10-182,9-3 0,-10 5 81,2-7 1,-4 0 16,-5 0 0,-4-2-286,-6-3 0,-1-3 141,-4-6 1,-5-2-353,-9-4 131,2 4-34,-4-12 0,1 10 137,1-6 1,-6-1-116,6-4 0,-1 3-228,5-3 0,6 1 78,-1-11-369,6 0 81,-2-5-827,-1 7 299,6-6 56,-6-1 1045,7-8 0,-6-13 0,-2-2 0</inkml:trace>
  <inkml:trace contextRef="#ctx0" brushRef="#br0" timeOffset="3675">88 207 8360,'0'-9'545,"0"3"10,0-1-178,0 6-138,0-6 0,7 7 59,-5 0-315,11 0 63,-12 0 0,12 0 279,-3 0-366,3 0 172,2 0 0,0 0 36,-1 0 0,1 0-15,0 0 0,6 0 117,3 0 1,4 0-41,2 0 171,6-6-258,1 4 0,9-11 170,3 3-273,3-3 106,7-2 1,0 1 167,0-1-703,-1 0 530,8 7 0,-12-5 117,-1 3-77,-5 4-56,-4-7 0,0 11-106,0-3 0,-8-1 107,-7 1-417,1 0 226,-14 5 0,0 0 133,-6 0-1084,-6 0 825,2 0-232,-6 0-2363,0 0 2073,-6 0 714,4 0 0,-18 6 0,4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74 8154,'2'-15'0,"3"0"-446,4 1 1,-1 1 296,2 3 1117,-6 3-565,9 7 1,-10 2 50,7 3-243,-1 3-53,6 13 0,5 2-95,-1 6-104,1 7 270,1-5-320,-4 18 212,10-16 0,-9 21 14,7-10 0,-6 5-6,6 0 1,-12 2 32,2 3-362,-10 3 151,1-12 1,-6 11-333,0-7 236,-6 0 56,-9-5 1,-3-1-243,-7-4 160,1 3-62,-6-11-436,1 5 462,0-6 1,-6-1-77,1 0-235,0-6 267,-2 5 0,6-12-122,1 4 27,0-4 346,6-8 0,-3 9 0,6-7 0,7-1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05.85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74 603 10271,'-15'-14'-808,"0"-1"1,5 5 602,1 0 1,5 5 401,-1-4-67,4 5 0,-1-7 14,-3 6 1,4-2-6,-4 3 39,3 2 0,4-10-197,3 8 0,-2-1 156,7 5 1,-1-2-129,6-3 1,1 4 127,4-4 0,3 3-179,6 2 1,7 0 151,3 0 1,12 0-111,8 0 0,8 0 22,11 0 0,17 0-205,-42 0 1,2 0-1,5 0 1,2 0 185,4 0 1,1 0 0,-1 0 0,1 0-273,4 0 1,1 0 0,-2-2 0,2-1 288,1 1 0,1-1 0,4-2 1,0-1-17,1 1 0,-1 0 0,2 1 0,-1 0 2,-3-1 1,0 0 0,4 1 0,1 0-337,4-1 0,2 0 0,8-2 0,2 1 337,-30 2 1,0 1 0,0 0 0,3-1 0,-1 0 0,1 1-270,0-1 1,1 1-1,-1 0 1,2-1-1,-1-1 1,2 1 265,1 0 0,1 1 1,1 0-1,4 0 1,1 1-1,0-1-35,0 0 1,1-1-1,0 1 1,1 0-1,0 0 1,-1-1 27,-5 0 1,0-1-1,-1 0 1,2 0-1,1 0 1,-1 0-3,2 0 1,0 0-1,1 0 1,3 0-1,2 0 1,0 1 22,0-1 1,1 0-1,0 0 1,0 0 0,1 0-1,-2 0-147,-5 0 0,-2 0 0,1 0 0,1 1 0,1-1 0,-2 0 218,-1 0 0,-1 0 1,1 0-1,-1 1 1,0 1-1,-1 0-50,-4 0 1,-2 0 0,1-1 0,-1 1 0,1 0 0,-1 0 25,27-5 0,0 1 1,1 2-1,1 0 56,-4 0 1,-1 0 0,0 1 0,-1 0 17,-7-1 0,-2 0 0,-2-1 0,-1 1-52,-8 2 0,-1 1 1,-3-1-1,-1-1 220,-3 2 1,0 0-1,-2 0 1,-1 0-258,-6-2 1,-1-1 0,0 2 0,-2 1-158,34-8 1,-3 7 903,-12-2 0,-8-2-997,-6 2 1,-8-1 522,-12 1 1,-5 3-754,-9-3 546,-10 4-650,-9 1 1,-9 0 157,-7 0 374,-13 0 1,-21 6-1,-8 2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07.0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529 349 8167,'5'-25'0,"0"2"-617,-2 2 493,5 1 1,-6 6 1319,3-1-679,-3 0 1,-2 5-329,0 1 161,0-1-159,0 2 0,0-5 163,0 3-396,0 3 105,-7-6 0,-1 12-212,-7-4 0,-1 3 65,-4 2 1,2 0-197,-6 0 0,-2 7 35,-9 2 1,3 6 53,-7 5 0,4 3 109,-4 6 1,5 7-16,-5 3 1,6 4 9,-1 1 0,7 5-1,3 0 0,6 1 64,-2-1 0,11-3-26,4 3 1,3-3-44,2-2 0,0 0 60,0 0 1,7-8 2,2-7 1,0-1 19,0-8 0,1 3-41,5-9 0,4 4 245,1-8 0,1-2-75,-1 2 0,-2-2 14,6 2 0,1-4-57,4-6 1,1 0 75,-1 0 0,7-1-87,3-4 0,4-3 8,1-7 1,0-5 10,0 1 0,5-7-17,0 1 0,-7 2 88,-7-1 0,-6 1-86,-4-1 0,-6-3-21,-9 8 1,1-1 22,-6 5 1,-1 6-8,-9-1 0,0 2-155,-10-2 0,4 3-225,-9 7 0,-3 0 77,-1 0 0,-4 0-95,-1 0 0,-1 7 127,1 3 0,1-2 48,3 2 0,-2-5 117,2 4 1,4-5-102,1 1 1,4 1 146,1-1 0,1 0-11,-1-5 297,7 6-209,-5-4 90,11 5 0,-3-7-39,10 0 1,3 0-107,7 0 0,0-5-110,-1 0 1,1-5 109,0 5 1,4-6-144,1 1 1,1-2 10,-1 3 0,-4-3-104,4 7 1,1-6 99,-1 1 110,-1 4 0,2-8 0,2 6 0</inkml:trace>
  <inkml:trace contextRef="#ctx0" brushRef="#br0" timeOffset="441">1132 628 8148,'2'-15'0,"1"0"0,2 1 0,-2-1 0,0 0 765,2 1-652,-3 5 0,3 3-92,-10 6 1,1 0 38,-5 0 1,-1 6-88,-5 4 1,-1-2 71,-4 2 0,4 0-129,-4 5 1,4-1 2,1 1 0,1 1 101,-1 4 0,2-4-213,3 4 0,3-4 106,7-1 0,0 0-33,0-1 146,0 1 0,7-2 3,3-3 1,8 1-52,1-6 1,6 0 9,-6-5 0,6-5-66,-5 0 1,6-6 69,-2 1 0,-3-5-30,-1-4 1,-4 3 18,-1-4 0,-2-1-4,-3 1 0,1 0 14,-6 6 0,0-1-4,2 0 17,-6 7 0,6 3-60,-7 10 0,0 3 46,0 7 0,0 0-67,0-1 0,0 1 53,0 0 0,0 0-232,0-1 1,0-4 2,0 0 1,1-2-342,4 2 594,4 3 0,5-5 0,1 7 0</inkml:trace>
  <inkml:trace contextRef="#ctx0" brushRef="#br0" timeOffset="738">1441 642 8280,'8'-6'0,"-3"-4"0,-2-1 0,0 3 0,4 8 0,-1 8 0,2 5 0,-1 1 0,1 1 0,0 0 0,4 0 0,-1-1 393,-1 1 0,3-5-461,-3 0 0,3-7 168,2 2-224,-7-4 15,5-1 149,-5 0-149,7 0 120,-1-6 1,-4-2-49,0-7 40,-7 0 1,9-4-34,-7-1 0,4-4 31,-4 4 1,0-6-53,-5 1 1,0-1 49,0 2 0,-1-2-168,-4 6 1,1-1 85,-5 1 1,4 9-495,-5-4-186,7 10 26,-10-1 737,11 6 0,-11 0 0,5 0 0</inkml:trace>
  <inkml:trace contextRef="#ctx0" brushRef="#br0" timeOffset="1089">1970 422 7712,'1'-15'0,"3"1"0,1-1 0,-2 0 567,-2 1-199,-1 5-585,0 3 0,-4 7 323,-1 4 0,-5 4-101,5 5 1,-7 1 33,3 0 1,-4-1-31,-2 1 1,2-5 7,3 0 1,-1-1-99,6 6 0,-5 0-115,5-1 0,-5-4 88,5 0 27,0 0 1,5 5 162,0-1 0,7-4-123,3 0 0,3-7 120,2 2 1,4 2-61,1-3 0,4 6 14,-4-5 1,-1 2 1,-4-2 1,0-2-5,0 7 0,-6-7-88,1 2 5,-7 3 0,4 0-39,-7 7 1,-2-5 72,-3-1 1,-8-4-357,-6 5 1,-6-2-139,6 2 512,-8-3 0,5-1 0,-8 2 0</inkml:trace>
  <inkml:trace contextRef="#ctx0" brushRef="#br0" timeOffset="1455">2352 319 7779,'0'-15'0,"0"1"0,0-1 0,0 0 0,0 1 0,-2 1 0,-3 4 193,-4 9 0,-4 2-133,-2 8 1,-2 0 8,-2 4 1,3 6 4,-4 0 0,-1-1-109,1-4 0,1 1 58,4 4 1,2-7-240,3 6 0,-1-10 100,6 5 87,0-2 0,11 1 43,4-3 1,5-4-15,4-6 1,4 0-9,7 0 0,4 0 14,0 0 0,2 0 51,-2 0 0,-3 2-41,4 3 1,-9-4 104,-2 4 0,-1 2-218,2-2 37,-4 6 0,-11-3-39,0 7 1,-7 0 93,2-1 1,-10 1-64,-5 0 0,-8-1 47,-2 1 1,-6-2-142,2-3 0,-2 3 60,1-3 1,-3-2-482,4 2 583,3-7 0,-7 4 0,5-7 0</inkml:trace>
  <inkml:trace contextRef="#ctx0" brushRef="#br0" timeOffset="1638">2631 437 7015,'5'9'0,"0"1"0,-2 2 0,-1 1 0,-2 1-83,0 1 1,0 0 14,0 0 0,0-6-309,0 1 377,0-7 0,0 11 0,0-6 0</inkml:trace>
  <inkml:trace contextRef="#ctx0" brushRef="#br0" timeOffset="1796">2558 10 7829,'9'-4'0,"1"-1"-1902,0 6 1900,-2 1 1,4 11 1,-7-3 0,6 3 0,-3 8 0,7 2 0</inkml:trace>
  <inkml:trace contextRef="#ctx0" brushRef="#br0" timeOffset="2239">3219 363 8286,'2'-14'0,"1"-1"13,2 0 1,1 0 572,-1 1 339,-3 6-768,5-6 183,-7 13-640,0-6 153,-7 7 0,-1 2-39,-7 3 0,0 3 161,1 7 0,-6-5-102,1-1 1,-1 3 51,5 7 0,1-2-169,-1 2 0,2-2-20,3-3 0,-3 1 139,3 0-109,4-1 1,-1 1 213,7 0 1,-5-5 2,0-1 1,2-5 21,8 1 0,-2-4 157,7-1 0,1 0-19,9 0 0,-4-1-143,4-4 0,1-4 83,-1-5 0,-1 4-51,-4 0 0,0 0-17,-1-4 0,1-1-13,0 0 1,-5 2-21,-1 3 0,-4-1-50,5 6 0,-7-1-57,2 1-347,3 3 128,-6-4-45,5 6 120,-1 6 113,-4 2 0,4 2-59,-6 0 215,7-7 0,-4 4 0,7-7 0,-5 0 0,5 0 0,-1 0 0,6 0 0</inkml:trace>
  <inkml:trace contextRef="#ctx0" brushRef="#br0" timeOffset="2586">3484 260 7813,'1'-13'0,"3"2"0,2 3 0,1 3 0,-1 6 0,-3 8 0,-1 4 0,-2 1 0,0 1 0,0 1 0,0 2 0,0 2 0,0 0 0,0-1 0,0 1 0,0-2 0,0-2 0,0-1 348,0-1-310,0-5 0,0-5 29,0-8 0,0-5-279,0-5 241,7-8 1,-4 5-25,7-8 1,1-4-1,9-6 0,-4 1 116,4 5 1,-4-1-103,-1 1 1,4 4 80,1 1 0,-5 11-76,-6-2-217,1 10 160,5-1 1,-2 12-17,-3 4 0,1 5 36,-6 4 1,0-1-18,-5 7 0,2-2 81,3 1 1,-4 2-71,4-6 1,-3 4 19,-2-4 1,0 0-5,0-6 1,0 3-293,0 2 1,6-3 294,4 4 0,3-4 0,2-1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3.82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1 809 11596,'0'-8'-2189,"0"2"1644,0 6 1530,0 0-301,0-7-1069,0 5 145,6-4 231,-4 6 131,4 0 631,-6-7-984,0 6-39,0-6 0,2 7 358,3 0 430,-3 0-278,4-6 1,-4 4-220,3-3 0,-2 3 14,7 2 1,-5 0-46,4 0 336,1 0 0,5 0 15,0 0 1,1 5-370,4 0 1,-2 2-26,6-2 1,1-2 123,4 7 0,-1-7-12,-4 2 1,9 1-139,-4-1 0,4 5 16,-4-5 1,2 0 57,4-5 0,-4 5-21,3 0 1,-3 0 114,-2-5 0,7 0-19,4 0 0,-5 0 47,0 0 1,1 0-57,-2 0 0,8 0 8,3 0 1,-1 0-7,5 0 0,1 0-39,-1 0 1,7 0 8,-2 0 1,-2-2-8,2-3 1,0 4-22,5-4 1,6 3 3,3 2 0,3-5-112,-3 0 1,3-1 124,-8 1 1,3 3 66,-3-3 0,-1-1-65,7 1 1,-5 0-8,4 5 1,1-5-11,4 0 1,1 0-9,-1 5 1,1-5 16,-1 0 1,1 0-11,-1 5 0,1-4-59,-1-1 0,-4-5 58,-1 5 1,1-2-23,5 3 0,-3-3 33,-2-3 0,4-3-17,1 3 1,1-3 7,8-1 0,-6-1-9,2 0 1,-4 0 2,-2 1 1,1-3-31,-1-2 0,-8 3-10,-6-4 0,-2 2-16,-8-2 0,5 2 32,-5-6 1,-1 4 0,-9-4 1,3-1-15,-2-4 1,5 1-50,-1 4 0,4-2 14,-9 6 0,-3-5-122,-2 6 0,2-6 240,-2 6 0,1-1-248,-6 5 0,1 2 125,-1 4 1,0-8 2,1 7 1,-7-6 57,-4 6 0,-3 2-29,-1-2 0,3 5 57,-3-4 0,3 5 69,-8-1 1,-2 4 123,2 1 0,-6 0-5,6 0-93,-6 0 0,4 0-12,-3 0 1,-4 1-160,4 4 1,-3-1-134,-2 5 46,6 1 0,-4 5-275,3 0 204,-4-1 0,-1 1-408,0 0 313,0-1 1,0 1-116,0 0 1,0-5 303,0-1 0,0-4-380,0 5 238,0 0 276,7 5 1,1-1 112,7 1 0,0-5 132,-1 0 1,1-2-1,0 2 1,4 1 8,1-6 0,6 5 106,-1-5 0,-1 4-53,5-4 1,-2 5 69,7-5 0,2 2-71,-2-3 0,7-2-78,-2 3 0,-1 2-95,1-3 1,-5 1 19,5-5 1,1 2-72,4 3 1,-5-4-10,0 4 1,-1-3-38,1-2 0,3 0 41,-3 0 0,-3 0-37,-1 0 0,1 0-24,-2 0 0,2 0 14,-2 0 0,-3 0-39,3 0 0,-2-5 1,-3 0 0,5-1-16,1 1 1,4-2-19,-5-3 0,7-1 0,-2 4-91,3-1 84,3-1 0,-1-1-18,0 0 0,0 0-81,0-5 0,7 1-9,3-1 0,1 5 141,-1 0 0,3 1-31,-3-6 1,3 2 65,2 3 1,-2-1-49,-3 6 1,3-5 42,-3 5 0,8-5-15,2 5 1,0 0 37,-6 5 0,3 0 10,2 0 0,0 0-16,5 0 0,-11 2 13,2 3 0,-3-3-26,2 2 0,3 5-5,3 0 1,-4 0-29,4 0 1,-2 1 24,1 5 1,4 0-23,7-1 1,-6 1-112,1 0 0,-5-1 71,4 1 1,-6 5 0,2-1 1,1 3 120,-1-3 0,0-3-85,-5 4 0,-2 1 54,-3-1 1,-2-1-45,-3-4 0,-5 5 141,0-1 1,-3 1-170,-12-5 1,2-1-17,-11 1 1,-2 0-47,-8-1 142,3 1 1,-12-5-462,4 0 1,-5-7 189,-5 2 1,-3-3 155,-6-2 0,-1 0 139,0 0 0,-6 0-597,-4 0 1,-7 0 170,-2 0 407,-7-7 1,3-1-1,-6-7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5.00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1 119 14418,'1'-15'-2070,"4"0"1,-3 0 1655,3 1 1,-2 4 1431,2 0-571,-4 7-651,6-4 319,-7 7 659,0 0-1317,7 0 574,-6 7 1,6-2 224,-7 9-237,0-2 0,0 11 13,0-4 0,5-1 8,0 7 1,-1-1-216,-4 6 0,2 1-104,3 3 1,-3-3-104,2 3 0,3-1 221,-2 1 0,0-3-173,-5 4 1,5-4 251,0-2 1,0-4-223,-5-1 0,0-6-571,0 2 262,0-11 268,0-2 441,0-7 1,-7-7-1,-1-1 1</inkml:trace>
  <inkml:trace contextRef="#ctx0" brushRef="#br0" timeOffset="467">89 148 10967,'15'-28'0,"-1"2"0,1 3 0,0 2 0,-1 3 0,1 3 0,0 5 0,-1 6 0,1 2 0,0 2 0,0 0 0,-1 0 0,1 0 0,0 0 0,1 0 0,2 0 1022,2 0-850,6 6 0,-8-2-9,6 6-149,-6-7 1,3 10-75,-6-3 0,0 3 15,-1 1 0,-1 1-158,-3 0 0,2 0 166,-7-1 0,-1 1-288,-4 0 0,-1-1 36,-4 1 1,-3-5 125,-7 0 1,-1-1 79,-4 6 0,2-5 94,-6 0 1,-1-7-67,-4 2 1,4 1 148,1-1 0,4 0 15,-4-5 1,6 5 69,-2 0 1,9 0-34,1-5 1,5 0-14,-5 0-62,7 0 108,-4 0-91,27 6 1,-7-2 10,16 5 1,-2-4-107,2 5 1,0 2 17,1 7 0,-1-2-29,1 2 0,-8 2 111,-2-1 1,-5 6-212,-5-1 1,-4-4-115,-6-2 1,-2 3 63,-2-3 0,-6 1 62,-10-5 0,2-2-226,-6-4 0,-1 5 148,-4-5 0,-5-1-91,-1 2 0,1-6 143,5 0 0,1 3-36,3-2 283,-3 0 1,6-5-1,-8 0 1</inkml:trace>
  <inkml:trace contextRef="#ctx0" brushRef="#br0" timeOffset="897">530 604 11553,'14'-10'0,"1"2"0,0 1 0,0 4 0,-1 1 0,1 2 0,0 0 0,-1 0 212,1 0 0,0 0-50,-1 0 0,3-5 5,2 0 1,-2-1-141,2 1 0,-2-2 35,-3-2 0,6-4-16,0 3 0,-1-3-234,-4-2 1,-5-1-22,-1-4 0,-4 5-19,5 1 0,-7-1-33,2 5 0,-3-3-19,-2-2 1,-2 7 36,-3 3 1,2-1 213,-7 1 0,1 0-76,-6 5 1,5 0 153,0 0 0,0 0 31,-4 0 0,-1 5 27,0 0 0,1 6-48,-1-1 0,0-2 57,1 2 1,1 0-150,3 4 0,-2 1-219,7 0 1,0 0-80,5-1 0,0 1 51,0 0 0,2-1-21,3 1 0,3 0 338,7-1 0,1 0-25,4-5 0,3 3 46,6-7 0,0 4-1,1-4 1,-1 0 84,1-5 0,-6 0 36,1 0 1,-6 0 57,6 0 1,-7-1-159,1-4 1,-2-3-1,-3-7 1</inkml:trace>
  <inkml:trace contextRef="#ctx0" brushRef="#br0" timeOffset="1172">1103 515 11001,'15'-1'0,"-1"-3"0,1 0 0,0 0 0,0 3 0,-1 2 0,1 4 0,-2 5 0,-2 1 0,-2 1 0,-3-2 0,-3 1 0,-1 2 0,-4 0 0,-2-3 0,-6-5 0,-3-3 399,-2-2-144,0-7-321,7-1 1,-3-7-150,6 0 1,-5 1 45,5-1 1,0 0-46,5 1 1,0-6 43,0 0 0,7 1 89,2 4 1,5-3-87,0 4 1,1-8-12,0 12 1,4-4 107,1 9 0,-1-2 118,-4 2 0,0 4-30,0-4 0,-1 3-100,1 2 192,0 7 1,-1 1 0,1 7 0</inkml:trace>
  <inkml:trace contextRef="#ctx0" brushRef="#br0" timeOffset="1414">1515 383 14634,'14'0'0,"1"0"-866,0 0 771,-7 7 1,3 6-437,-6 6 1,0 3 203,-5-3 1,0-1-117,0 7 0,0-6 133,0 6 0,0-7 104,0 1 0,0-7-148,0-3 0,0-4-408,0 5 355,-6-7 0,-1 2 601,-3-10 0,2-3-370,3-6 1,4-1 13,-4 0 192,3-6 1,-5-2 0,-1-6 0</inkml:trace>
  <inkml:trace contextRef="#ctx0" brushRef="#br0" timeOffset="1572">1618 354 14990,'24'-15'-2327,"-1"0"591,-2 1 1816,-1-1 1,-6 5-18,1 0 0,-5 7 22,0-2 45,0 4 1,-1 2-95,1 4 1,-5-2-155,5 7 0,-7 0-115,2 5 1,-2-1 14,2 1 1,-3 0 106,3-1 1,-4 1-174,-1 0 1,0-1-7,0 1 1,0 0-143,0 0 1,0-1 37,0 1 1,0-5-328,0 0 695,-6-1 1,4 6 0,-4 0-1</inkml:trace>
  <inkml:trace contextRef="#ctx0" brushRef="#br0" timeOffset="1747">1912 515 13098,'14'0'-812,"1"0"728,-7 7 1,-3-4-423,-10 7-329,3-7 267,-4 4 519,-1-7 0,6 6 0,-6 2 1</inkml:trace>
  <inkml:trace contextRef="#ctx0" brushRef="#br0" timeOffset="2480">2088 354 24825,'0'-23'-6996,"5"2"4205,0 6 1961,0 7 101,-5 1 285,0 7 0,-5 2 547,0 3 0,-2 3-64,2 7 0,4-1-854,-4 1 1,3 5 484,2-1 1,0 1 235,0-6 0,0 1-127,0 0 0,2 0 107,3-1 0,-2 1 318,7 0 1,-5-1-388,4 1 1,0-5 423,0 0 1,5-7 393,-5 2 0,4-4-25,2-1 1,0-1-123,-1-4 0,1-3-246,0-7 0,-2 0-98,-3 1 1,1-6-333,-6 0 0,0-4-88,-5 4 0,0-1-145,0 2 0,-7 2-31,-2-2 0,-9 4 156,-2 5 1,-4-1 368,4 6 1,-5 0 50,6 5 0,-7-5 206,1 0 0,4 0 494,1 5-612,4 7 0,1 1 0,1 7 0</inkml:trace>
  <inkml:trace contextRef="#ctx0" brushRef="#br0" timeOffset="2854">2485 295 23543,'13'-2'0,"-2"-1"0,-3 0 0,-1 4 0,-5 8 0,-4 4-7577,-3 1 6918,-6 1 0,7 0 119,-5-1 0,5 6 93,-1 0 0,2-6-372,-2-4 712,4 0 0,-6 5-12,7-1 0,2-6-579,3-3 1,-2-3 1420,7-2 1,-1 0-376,6 0 1,2-2 91,2-3 1,-3-3-154,4-6 1,1-1 42,-1 0 0,-1-4-164,-4-1 0,0-6-43,0 1 1,-1 2-243,1-1 1,-5 1-520,0-1 1,-6 2-640,6 8 536,-6-8-51,2 6-171,-6-5 660,0 13 0,-2 1 214,-2 7 1,0 2 170,-6 3 0,1 3 0,-6 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9.12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29396,'5'-15'-4916,"-1"0"1,1 1 2018,-5-1 1,0 5 1973,0 0 542,0 7-188,0-4 353,0 21 0,0 0 60,0 11 1,0 2-991,0-2 0,-5 4 1013,1 6 0,-1-3 456,5 8 1,0-6-160,0 5 1,0 0-149,0 5 1,1-1 1,4-4 0,-3 3-222,3-2 0,-2 0 247,2 0 0,-3-4-158,2-7 1,0-4 113,1-1 0,-4-6 32,4 2 0,-2-11 179,2-4 1,-1-3 840,5-2 1,-4 0-818,5 0 1,0-13 0,5-3-1</inkml:trace>
  <inkml:trace contextRef="#ctx0" brushRef="#br0" timeOffset="266">309 103 10016,'0'-19'0,"2"-1"0,1 2 0,2 5 0,-2 8 0,-1 12 0,-4 7 0,-1 8-438,-2 1 1,-5 1 646,6 5 1,-3 1-98,2-1-332,3 7 246,-4-5 1,6 10 8,0-7 1,0 6 13,0-6 0,0 10-331,0-5 170,0 0 0,0-9 2,0-1 0,0 1-237,0-1 0,5-6 291,0-4 0,6-2 379,-1-3 0,-2-1 44,2-3 1,6-3 0,7-7 0</inkml:trace>
  <inkml:trace contextRef="#ctx0" brushRef="#br0" timeOffset="525">633 647 18963,'6'-8'-2246,"-4"2"1,6 6 3663,-3 0-1485,-3 6 1,9 2-131,-6 7 1,1 0-110,-1-1 1,-3 1-347,3 0 417,3-1 0,-5-1-115,7-3 1,-7 3 225,2-3 0,2-2-833,-2 2 1050,6-7 0,4 4 0,8-7 0</inkml:trace>
  <inkml:trace contextRef="#ctx0" brushRef="#br0" timeOffset="717">691 118 12174,'0'-23'0,"0"4"453,0 2-589,0 9-1062,0 2 0,-1 17 727,-4 4 1,3 3 444,-3-4 1,-3 1-1,0 0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24.76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60 10279,'0'-8'-807,"0"1"1,0 5 314,0-2-19,0 2 470,0-5 0,0 6-187,0-4 217,0 3-304,0-4-322,0 6 610,0 0 405,0-7-272,0 6-189,0-6 423,0 7 1575,0 0-1354,7 7-398,-6 1 1,6 6-310,-7 1 1,0 0-137,0-1 0,0 3 308,0 2 0,0-1-7,0 7 0,-2-7-66,-3 1 1,4 3-135,-4-3 0,-2 6-85,3-6 1,-3 1 227,2-5 1,3-1-25,-2 1 144,2 0-59,-5-1 217,6-5-220,-6-3 35,14-6 0,1 0 169,7 0 0,4 0-119,1 0 1,1 0 77,-1 0 1,3 0-44,6 0 1,5 2 33,1 3 0,0-4-57,0 4 0,-3-2 76,8 2 1,-3-1-10,2 5 0,5-5-192,1 1 1,-1 1-32,5-1 1,6 0 114,-1-5 1,8 5-66,-3 0 0,1 0 23,9-5 1,-5 5 34,4-1 1,1 1 17,4-5 1,-2 2 29,2 3 0,-4-3-186,4 2 1,-1-2 102,-8-2 0,1 0 8,-1 0 1,-9 0-39,4 0 1,-5 0 3,0 0 1,3 0-4,-3 0 0,1 0 48,-1 0 1,2 0-2,-7 0 1,8 0-48,2 0 1,-7 0 15,2 0 0,-2 0 85,-3 0 1,5 0-104,-5 0 0,0 5-31,-5 0 1,-6 0 43,-4-5 1,2 5-148,-2 0 1,-1-1 111,-8-4 1,1 0-1,-7 0 0,1 0 63,-5 0 0,-1 0 15,1 0 0,-5 0 104,0 0-110,-7 0-42,10 0 70,-12 0-166,6 0 19,-7 0-1160,0 0 1463,0 7-708,0-5 18,0 4 53,0-6 2174,0 0-1674,0-6-303,0 4 0,0-6-141,0 3-22,0 3 399,7-11 1,-6 10-86,4-7 1,-2 7-486,2-2-151,-3-3-496,11 6 1273,-5-4 0,13-1 0,2-1 1</inkml:trace>
  <inkml:trace contextRef="#ctx0" brushRef="#br0" timeOffset="2676">3778 354 16959,'15'0'-3015,"-6"0"2077,1 0 962,-7 0 53,11 0 0,-11 0-344,7 0 265,-7 0 0,10 0-12,-3 0 1,-2 0-139,2 0 0,-1 0 286,6 0 0,0 0-102,0 0 0,1 0 78,4 0 0,-3 0-45,8 0 0,-1 0 93,6 0 1,1-2-97,3-3 0,-1 4-96,6-4 0,0-2 89,5 2 1,-4-1-2,-1 1 0,-7 3-219,3-3 1,1 2 103,-2-2 1,-6 4 2,-9-4 0,-2 3 48,-3 2 31,-5 0-85,-3-7-632,-6 6 333,0-6 0,-2 7 124,-2 0 0,-5 0-49,-5 0 1,-1 0 138,0 0 1,-6-5 110,-3 0 1,-4-4 36,-2 4 0,6-5-17,-1 5 1,6-1 206,-6 1 1,6-2 53,-6-3 1,7 2-180,-1 3 0,7 4 148,2-4 0,5-2 96,-4 2-171,5 0-164,-2 5 0,7 0 129,4 0 1,4 0-59,5 0 0,3 2 74,2 3 0,-1-2-43,7 7 1,-1-5 3,6 5 0,-1-5 160,0 4 1,6-4-108,-1 5 1,-1-2-30,-9 2 1,2 3-222,-6-3 0,1-2 143,-1 2 1,-9-5-341,4 5 0,-10-1-31,0 6 1,-4-5-119,-1 0 1,0-1 96,0 6 0,-6 0 25,-4 0 0,-8-1-83,-2 1 1,-1 5 357,2-1 1,-4 7 0,-7-3-1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28.28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306 386 9912,'14'0'-1112,"-4"0"943,0 0 1,-5 0 153,5 0 304,0-7 89,4 6-269,1-13 1,-5 11 86,0-7-155,-7 7 9,3-3-139,-6-1 161,-6 5 0,-2-4-94,-7 6 0,-1 0 83,-4 0 0,-1 0-68,-4 0 0,-2 2-10,2 2 1,-6 0 8,2 5 0,-4 0-9,8 0 0,-1 3-16,2-7 1,-2 5-257,6-6 104,1 1-187,4 2 247,7-5 1,4 4 24,14-6 0,2 2 58,12 3 1,1-4 32,4 4 1,0 2 28,1-2 0,4 4 13,0-4 0,1 5 4,-6-5 0,-1 6-51,-4-1 0,2-2 191,-6 2 1,5 0-159,-6 5 1,-4-6 101,-5 1 0,-7-5-195,2 5 34,-4-7 0,-7 9-63,-4-7 1,-3-1-143,-2-4 0,1 0 27,-1 0 0,0 0 221,1 0 0,-8 0 0,-1 0 0</inkml:trace>
  <inkml:trace contextRef="#ctx0" brushRef="#br1" timeOffset="228">497 444 8841,'19'0'0,"1"0"0,-2 0 0,-2 0 0,-1 0 0,0 0 0,-1 0 0,0 2 0,-5 3 0,-2 5 0,-2 3 168,0 2-289,0-1 1,-5 1-4,0 0 1,0-1-631,0 1 442,0 0 0,0-5-78,0-1 135,0-5 93,0 2 162,-7-6 0,-1-6 0,-7-3 0</inkml:trace>
  <inkml:trace contextRef="#ctx0" brushRef="#br1" timeOffset="383">659 48 8113,'13'-7'0,"-4"-3"0,-2-1 0,-2-1 0,0 6 0,-2 4 0,-1 9 0,-2 4 0,0 4 0,0 6 0,0 2 0</inkml:trace>
  <inkml:trace contextRef="#ctx0" brushRef="#br1" timeOffset="902">1114 400 8565,'15'0'-164,"0"0"0,-6-1-361,1-4 425,0 3 34,5-11 0,-7 10-57,-3-7 1,-4 5 131,-1-5 0,-1 5 60,-4-4 1,2 4 12,-7-5 0,0 5 102,-5-5 0,-1 5-121,-4-4 1,2 5 67,-6-1 0,6 4-141,-2 1 0,-1 0 15,2 0 0,-3 1-68,3 4 0,2 3 76,-2 7 0,2 0-163,3 0 0,-1-1 96,0 1 0,7 0 9,3-1 0,4-4 27,1 0-2,0 0 42,0 4 0,6-5 10,4-4 1,8 1-22,2-1 0,1 0 2,-2-5 1,-2 0-8,2 0 0,-1 2 15,2 2 0,-4-2-8,4 3 1,-4 1-11,-1-1 1,1 7-6,4-2 0,-4 3 13,4 1 1,-9 1 7,-1 0 1,0 1 169,4 4 1,-1 3-163,-3 6 1,2 0 168,-7 1 0,0-1-139,-5 1 1,0 4-36,0 0 1,-7-4 2,-3-6 1,-8-4-7,-1 4 1,-7-8 3,1-1 1,2-7-4,-1-8 0,-1 0-132,-4 0 1,-1-1-213,1-4 0,1-3-296,4-7 0,-1-5 620,10 1 0,-2-7 0,8 3 0</inkml:trace>
  <inkml:trace contextRef="#ctx0" brushRef="#br0" timeOffset="1492">1261 430 8391,'2'-13'0,"1"5"0,2 8 0,-2 8 162,-1 5-168,-2 1 1,2 8 49,2 2 0,-2 2-115,3-1 1,-3 3-17,-2-4 1,0-3-29,0-1 1,0-4 134,0-1-202,0 0 43,0-7 1,-5-3-19,0-10 0,0-5 59,5-10 1,0 2-25,0-6 0,0-1 215,0-4 0,6 0-176,4-1 1,-2 1 251,2-1 0,0 6 6,5-1 1,-1 8 29,1-3 0,1 5-154,4 5 0,-4 4 357,4 6 1,-9 0-221,-1 0 1,0 6 13,5 4 1,-2 8-219,-3 2 1,-2 1 148,-3-1 0,-4-2-205,4 6 0,-3-6 0,-2 2 0,0-4-4,0-1 1,-2-1-242,-3 1-355,4-7 198,-12 5 348,11-11-53,-11 4 1,11-7 162,-3-4 0,4-3 22,1-7 0,0 0-30,0 1 1,1-1 111,4 0 1,2 1-68,3-1 1,3 0 143,-4 0 1,0 6 87,0-1 0,-4 7-55,5-2 1,-5 3-133,5 2 1,-5 0 125,5 0 0,-7 2-79,2 3 1,1 3-64,-1 6 1,0 3-65,-5 2 0,0-2-33,0 2 0,0-1-156,0 2 1,0-4-20,0 4 1,0 1 47,0-1 1,2-1-282,3-4 0,-4-5 109,4 0 1,-2-2 342,2 2 0,-3 3 0,4-5 0</inkml:trace>
  <inkml:trace contextRef="#ctx0" brushRef="#br0" timeOffset="1801">1849 547 9295,'-5'10'0,"-1"-2"0,-1 0 87,1 1 0,-1-4-165,2 4-318,4 1 269,-6 5 1,7 0 22,0-1 1,2-4 147,3 0 0,1-5 2,4 5 1,3-7 41,-3 2 1,3-4-24,2-1 1,-1-1-23,1-4 0,0-3 4,-1-7 1,-1-1-7,-3-4 0,2 4-16,-7-4 0,-1-1-50,-4 1 1,0-4-193,0 4 0,-6 1 92,-4 4 1,-3 0-295,-2 0 0,1 2 144,-1 4 1,0-3 107,1 7 1,-1 0 213,0 5 0,0 0 1,1 0-1</inkml:trace>
  <inkml:trace contextRef="#ctx0" brushRef="#br0" timeOffset="1992">2011 533 8662,'6'-8'0,"3"4"0,-1 8 0,-3 5 0,-4 4 0,-1 2 0,0 0 0,0-1 0,0 1-1230,0 0 1054,0 0-286,0-7 454,0 5 0,0-5 0,0 7 0</inkml:trace>
  <inkml:trace contextRef="#ctx0" brushRef="#br0" timeOffset="2154">2011 253 8397,'2'-14'0,"1"-1"0,2 4 0,-2 6 0,-1 10 0,-2 6 795,0 4-530,0-1-129,0 1 1,6 0 0,2-1 0</inkml:trace>
  <inkml:trace contextRef="#ctx0" brushRef="#br0" timeOffset="2702">2452 533 18851,'-7'8'-3185,"6"-2"0,-7-11 3563,3 1 0,1-6-822,-5 5 388,-1-7 0,-5 6 30,0-4 1,1-1-4,-1 6 0,5 0 55,0 5 1,1 0-361,-6 0 0,0 6 393,0 4 0,2 3-385,4 2 0,-4 5 83,3-1 1,2 2-42,-2-1 0,7-4-74,-2 4 0,3-4-239,2-1 444,0-7 0,2-1 78,3-7 0,4 0 171,11 0 1,-2-2 48,6-3 1,-1-5-51,2-9 0,2 1 108,-2-7 0,-2 6-88,1-6 1,-6-1 125,2-8 0,-2 1-162,1-6 1,-4 0-495,0-5 0,-2-5 82,-8 0 0,0 0 139,-5 4 1,-2 8 423,-3 3 1,-3 9-58,-7 6 0,1 4 180,-1 5 1,0 10-77,1 10 0,-1 9-219,0 6 0,0 4 53,1 6 1,-1-3-126,0 7 0,6 1 40,-1 4 1,6 5-181,0 0 1,2-5-115,2-5 1,0 0-12,0 5 1,0 0-254,0 1 0,6-8 300,4-3 0,3-7-6,2-3 1,0-6 328,-1 2 1,1 2 0,0 1 0</inkml:trace>
  <inkml:trace contextRef="#ctx0" brushRef="#br0" timeOffset="3221">2275 1224 20653,'0'8'-5922,"-1"-2"5014,-4-6 1,-5-1 3811,-9-4-2020,-4 3 1,-13-6-33,-3 3 1,-17 3-1005,-8-3 1,-14 4 7,-10 1 1,-7 0-240,44 0 1,-1 0 0,1 0 0,-1 0 535,1 0 0,-1 0 1,1 0-1,-1 0-103,1 0 1,0 0-1,-44-5-587,7 0 0,8 0-46,11 5 1,4-2 83,6-2 1,8 2 356,7-3 1,8 3 97,12 2-212,2 0 596,14 0 1,3 0-564,10 0 345,-3 0 1,6 0-275,-3 0-154,-3 0-309,4 0 117,-6 0 1,2 0-201,3 0 674,-4 0 0,12 7 0,-4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324 221 8581,'0'-15'603,"0"0"-73,0 0-120,0 7-158,0 2 40,-7 25-344,-1-1 76,0 18 1,-5 0 270,3 3-589,-3 4 223,-2 7 0,5 1 165,1 3-309,-1 3 141,2-5 0,-1 7 118,5 0 1,2-2-174,-3-3 0,3 2-64,2-7-62,7 0 239,-5-5 1,9-7-534,-6-2 246,0-4-35,1-2 0,-2-6-601,5-4 483,-5-9-108,9-3 564,-12-7 0,6-13 0,-7-4 0</inkml:trace>
  <inkml:trace contextRef="#ctx0" brushRef="#br0" timeOffset="1">191 88 8552,'15'-14'-207,"0"-6"-53,-1 0 1,1 2 354,0 9 0,4 2 332,1 7 1,1 2-343,-1 3 0,-2 4 40,6 11 1,-4-2-178,4 6-42,1-6 90,4 10 0,-4-5 11,-1 6 0,-1-4 126,2-1-331,2 1 111,-10-2 1,4-2 76,-6-6 53,-7-1-65,-2 1-18,-6 0 430,-6-7-228,-9 5 0,-9-10 219,-11 7-324,-2-7 14,-7 10 1,0-9-299,0 6-33,-7-7 264,5 10 0,-9-5-163,6 7 1,1-2 172,9-3-774,-3 3 298,17-5 462,-9 0 0,17 5 0,-4-5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0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441 206 9064,'13'-42'0,"-1"3"-767,-3 4 288,1 11 1897,-2-4-535,-1 12 14,-7 1-783,0 9-119,0 6-275,0 0 242,-7 0 0,4 6 184,-7 4-289,-6 3 274,0 2 0,-7-1 137,3 1-270,4 6-11,-12 2 0,7 7-216,-4-1 104,-2 7 165,4-5 0,-7 11-327,1-2 279,-1 9-92,1-4 1,5 12-18,-1-3 1,2 5 57,-1 5-1103,2 3 1109,8 6 0,6-1 130,3-3-176,3 3 38,2-12 0,12 4 8,2-10 1,6-10 35,-1-10 0,-1-5 72,7-4-6,-7-4-14,10-6 43,-12-7 491,5 5 0,-6-10-394,0 7-770,-1-7 232,1 10-525,0-11 461,-1 5 124,1-7 303,-7 0 0,5-13 1,-5-4-1</inkml:trace>
  <inkml:trace contextRef="#ctx0" brushRef="#br0" timeOffset="1">544 780 12839,'0'-15'-1972,"0"5"1898,0 0 400,0 0-112,0 2-407,0 2 205,0 6 0,0 8-105,0 7-132,0-1 0,0 14 646,0-3-581,0 9 1,0-3 45,0 3 0,0-4-13,0-6 0,5 4 3,0-4 0,6-1 78,-1 2 1,5-9 151,4-1-302,-2-1 78,10-12 1,-10 5 43,2-7 150,4-7-96,-6-1 121,10-13-131,-10 4 0,4-10 33,-6 2 0,-1-3 3,1-1 0,-2 0-116,-3-1 329,-4 1-256,1-1 1,-5 7-9,2 4 22,-2-4 28,-8 7 0,2-1 224,-6 8 17,1 5-177,0-2-6,-4 6 55,5 0-102,0 0 1,-3 6-13,6 4 0,0 3 81,5 2-38,0 6-26,0-5 0,0 12 197,0-3-82,0 2-126,6 3 1,1-1-45,3 1 60,3-1 14,-5 0 0,12 6 119,-1-1-67,1 7-27,-6-4-189,-5 1 178,4 4 0,-7-6 35,4 4-390,-3-4 321,-7-1 0,0-4 19,0 4-236,-7-4 97,-1-8 0,-8 3-105,-4-7 3,4 1 188,-12-5 0,5-1-12,-6 1 0,4-2-62,1-3 0,-3 1-118,-7-6 0,3 2 114,-3-2-391,3-4 245,1 6 1,6-7-109,-1 0-311,7 0 320,-3 0 1,11-5 327,1 0 1,-1-6 0,-5 3 0</inkml:trace>
  <inkml:trace contextRef="#ctx0" brushRef="#br0" timeOffset="2">1308 177 15203,'8'-23'-2566,"1"2"1745,-4 6 1355,-4 7-203,6-5-825,-7 11 264,0-4 1,0 12 157,0 4-570,0 10 721,0 9 0,0 7-139,0 3 90,0 10 59,0-10 0,-5 19-329,0-5 95,-7 5-298,11 0 195,-6 1 151,1 0 1,4 0 120,-3 0 1,-1 4-110,1 1 1,0-7 168,5-8-583,0-3 291,0-9 0,5 3-406,0-11 420,6 4 92,-3-24 0,2 9-412,0-13 1152,0 0-679,4-5 156,1 0 1,6-6 0,2-2-1</inkml:trace>
  <inkml:trace contextRef="#ctx0" brushRef="#br1" timeOffset="3">1749 500 8535,'10'-14'-926,"0"-1"462,-7 0 568,4 0 1,-6 6 1233,4-1-745,-3 0-683,4 2 105,-6-5 300,0 11-366,0-4 332,7 6-386,-5 0 0,6 0 107,-3 0 1,-2 5-103,7-1 214,-7 8-1,10-4-367,-5 13 312,7-4 0,-2 10-86,-3-2 1,3-2-8,-3 1 0,3 1 106,1 4-351,1 7 301,0-5 0,-1 0-62,1-6 47,0 6-4,0 0 1,-1 5-77,1-7 41,0 0 31,-1-6-2,8 5-1,-6-5 0,5 5-5,-6-4-207,6 4 103,-5-5 0,6 1 80,-8 1-598,1-7 362,-7 3 1,4-6-529,-7-1 498,-1 1 1,-2-7 299,3-3 0,-3-3 0,4-2 0</inkml:trace>
  <inkml:trace contextRef="#ctx0" brushRef="#br1" timeOffset="4">2220 294 8556,'8'-21'0,"-2"5"869,-6-4-132,0 4-766,0 8 59,0 1 60,-6 14 0,-7 3 150,-7 9 1,-6 6-88,2 9 0,-1 4 1,-4 6 1,6 1 183,-12 4-641,8-3 250,-9 11 1,6-4-102,1 5-425,0-5 617,-1 10 0,6-14-129,-1 10-56,7-10 164,-10 2 114,12-1-99,-5-4 0,8 0-129,3-7 1,-1-11-204,6 1 0,0-8 193,5 4-853,0-14 243,0 9 717,0-12 0,6 7 0,2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5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30 1352 8468,'0'-14'0,"0"-1"0,0 0-22,0 7 0,5-5 220,0 3 251,0-3-160,-5 5 0,2 1-150,2 7 0,-2-1-307,3-4 331,-3 3-333,-2 2 130,0 8 0,0 7-2,0 0 154,0 6-28,0 2 1,0 6-187,0 1-118,0-1 153,0 7 1,0-5-194,0 3 0,0-1 154,0 1-496,0-3 354,-7 5 1,4-5 22,-7 4-452,7-11 284,-4 10 393,1-11 0,-2 13 0,-7 2 0</inkml:trace>
  <inkml:trace contextRef="#ctx0" brushRef="#br0" timeOffset="1">809 1367 7328,'8'0'-324,"-1"0"741,-7 0 90,0 0-461,-7 0-57,6 0 48,-12 0 1,3-5 33,-10 0 0,4-6 6,-4 1 1,-2-8 16,-3-2-90,-3-6 33,-1 3 0,4-8-11,1-3 23,-1-3-13,-4-1 0,0-4 80,-1 2-66,7-2-255,2-2 572,6 6-315,1-4 1,1 6 38,3-3-198,3-4 154,7 12 1,0-6 73,0 2-52,0-2-17,0-1 0,7 4-183,3 9 188,3-2-10,1 4 1,1 0-75,0 3 0,4 4 83,1 1 1,6 5-309,-1 1 0,2 0 152,3 0-104,-1 2 81,1 7 0,-3 0 17,-2 0 1,3 2 32,-4 3 1,-3 1 127,-1 4 0,-4 5-70,-1-1 1,-2 1 28,-3 5 1,1 1-26,-6-2 0,0 6 5,-5-5 1,-6 4 18,-4-4 0,-3 4-5,-2-4 1,-5 4 41,1-4-59,-7-1 59,3-4 0,-7 0 8,1 0 0,0-2-47,-1-4-17,1 5 13,-1-13 1,8 6 102,2-7 17,4 0-81,1 0 206,7 0 40,1 0-294,7-7 50,7 6-2,1-13 0,8 13-216,4-4-25,-4 3 251,12 2-222,-5 0 181,0 0 1,4 2-8,-2 3-122,-4-4 104,7 13 1,-7-6-16,4 6 1,1 3 0,-7 2 1,1-1 36,-5 7-27,-7-7 16,5 10 0,-11-11-151,2 8 136,-2-7 3,-2 10-122,-6-12 115,-3 12 1,-5-12 20,-1 4 1,-6-2 0,-4 1 0,-3-2 250,-1 2-268,0-9 3,-1 3 1,-1-10-8,-3 7 22,3-7-169,-12 4 1,12-7-498,-3 0 314,3-7 347,-5-1 0,5-6 0,-5-1 0</inkml:trace>
  <inkml:trace contextRef="#ctx0" brushRef="#br1" timeOffset="2">1103 59 17973,'7'-8'-4254,"-6"-5"2296,6 11 3156,-7-11-2129,0 5 357,0 0-205,6 1 728,-4 7 93,5 0 608,-7 0 671,0 0-1096,0 7-184,0 1 1,1 8 488,4 4 82,-3-4-1033,11 12-100,-5-5 293,7 6 0,4 7-356,1 3-344,0 4 1069,1 1 1,-3 6 301,6 4-398,1 3 49,-2 9 0,3-6-196,-7 4-1016,7 3 1093,-9-7 0,2 10-45,-9-6 1,2-5-28,-7-5 1,-1 0 71,-4 5 0,-6-9-149,-4-6-42,-9 0 262,2-13 1,-6 7 167,4-4 1,-3-8 37,-2 4 0,-4-11 440,4 1-182,2-4 239,-5-1 0,9-2-227,-7-3-26,7-4-160,-3 1 155,6-5-71,1 4-506,-1-6 265,7 0-411,1 0 423,7 0-3978,0 0 3128,7 0 590,-6 0 0,12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CF968-FEF3-EB46-B83A-6265E01A66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4801F-0EA3-8B45-AB51-2CB4B9AE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hyperplane 1 + 2X1 + 3X2 = 0 is shown. The blue region is the set of points for which 1 + 2X1 + 3X2 &gt; 0, and the purple region is the set of points for which 1 + 2X1 + 3X2 &lt; 0.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42CFB-D123-9249-AFD5-53C5E455A4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9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42CFB-D123-9249-AFD5-53C5E455A4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 is a tuning parameter typically given by cross validation.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42CFB-D123-9249-AFD5-53C5E455A4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1C54-46C3-444B-B9B2-694EAB705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3C35C-D6C1-874F-AF06-BBB227DF9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6D75-20CD-3C47-9718-CF068315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564E-D3F5-904F-A9B2-BB18FCA6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6925-B088-534D-B870-A43D249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3AC4-E307-B141-86AF-1682BEF4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80A7C-92D8-6648-ABCA-B97E7CE44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6C61-048E-B84B-9A00-2AF3E95F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E5D7-A017-2447-9B5F-2A885A47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326C-76AC-6845-8D46-62D08DC6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B1CC3-7E63-5E41-BE6E-3D9AFA282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59768-E07F-6D4C-A725-09A7558D3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6249-4099-334A-BF25-B6F66516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88CA-F503-AB46-BA30-D9515E45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4698-AB32-6346-B111-B349FF4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105E-4B21-0940-9673-4092C274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7D24-524B-AA42-BD58-56B4C830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69FC-B62A-5C4A-93E3-1A99CB8F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8FB1-A81A-FB4A-B0B9-DCD24A43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B0D4-6FFC-0048-BF18-41BB394E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6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0751-B24C-844C-8520-C4853876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E3701-A0F1-4B43-ABE9-1F048D20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53D1-F4AB-8F4A-92F8-D45C671C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03AF-0A9A-FE47-A2EB-6984BEF8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3E90C-3C19-C44F-BAA8-1104A2CF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0CF9-7F4F-5644-8B11-874216DF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AA94-288E-B148-B237-A4C7637C3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02912-0DD9-8340-9628-7133125B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88634-DA35-1341-90E4-761A4FB8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8925C-3E8F-6749-9F7C-6E9EF96E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7916-53EF-764D-824F-7D434E51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7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FB19-D685-504F-A30A-7D9753AE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ECEEC-B443-6749-A73C-491024A6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B3A5-66A6-8C44-977B-3652CF25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68340-5DBA-5145-B799-750C48A58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01A9A-4851-F243-9E16-CC66763A1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0203D-FD80-C54D-AEC2-4DAD6E65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9C131-FC18-E64A-990A-A97CB620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C567A-7700-D643-A5B0-8622538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0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C56A-AF65-C147-B4AF-D7BC4B8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E6C3-E62D-4A41-95E9-63640E6D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340FC-5EF4-FC4B-A3A6-DCA6B251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E4A90-BDAD-4A47-83AF-E7FF7FBF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0AC0F-BFDF-614A-B51F-81F89155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59C2-F0FE-E342-A2A3-1DB31EA3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04B0-C459-654D-BC48-EC923BB9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ED2E-3413-DD43-9F14-D150F21D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453C-744B-AA40-8AC2-9E7D5282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F70BE-CD34-1F4A-8586-590FBFE9D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481-0897-634F-AE07-AA4457E8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93E0B-A975-1645-BD2C-9560D47A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9FF16-662F-004C-9E6B-D584309A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42DF-BC06-164B-9B42-A7F5E88F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CC02A-37CF-0443-B5E8-B3CDA2F5D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B192-28B6-6F41-9491-7A886161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CAD6F-9735-6B40-B70D-B710A960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66F2A-DBB8-B147-9126-A6EEEDDA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31ECC-1A28-694C-843A-6071BA82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9C6BD-F39F-5E48-B3A2-E0B68A4C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F3B52-36ED-084A-BDE2-A292DB15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BB148-10C3-884D-BCC9-DF76A6BDB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345F-F175-FE48-94D6-BD648048E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E6B0-6216-474A-A3E3-D691532D2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1.xml"/><Relationship Id="rId13" Type="http://schemas.openxmlformats.org/officeDocument/2006/relationships/image" Target="../media/image610.png"/><Relationship Id="rId18" Type="http://schemas.openxmlformats.org/officeDocument/2006/relationships/customXml" Target="../ink/ink156.xml"/><Relationship Id="rId3" Type="http://schemas.openxmlformats.org/officeDocument/2006/relationships/image" Target="../media/image1100.png"/><Relationship Id="rId21" Type="http://schemas.openxmlformats.org/officeDocument/2006/relationships/image" Target="../media/image1010.png"/><Relationship Id="rId7" Type="http://schemas.openxmlformats.org/officeDocument/2006/relationships/image" Target="../media/image310.png"/><Relationship Id="rId12" Type="http://schemas.openxmlformats.org/officeDocument/2006/relationships/customXml" Target="../ink/ink153.xml"/><Relationship Id="rId17" Type="http://schemas.openxmlformats.org/officeDocument/2006/relationships/image" Target="../media/image810.png"/><Relationship Id="rId2" Type="http://schemas.openxmlformats.org/officeDocument/2006/relationships/customXml" Target="../ink/ink148.xml"/><Relationship Id="rId16" Type="http://schemas.openxmlformats.org/officeDocument/2006/relationships/customXml" Target="../ink/ink155.xml"/><Relationship Id="rId20" Type="http://schemas.openxmlformats.org/officeDocument/2006/relationships/customXml" Target="../ink/ink1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0.xml"/><Relationship Id="rId11" Type="http://schemas.openxmlformats.org/officeDocument/2006/relationships/image" Target="../media/image510.png"/><Relationship Id="rId5" Type="http://schemas.openxmlformats.org/officeDocument/2006/relationships/image" Target="../media/image222.png"/><Relationship Id="rId15" Type="http://schemas.openxmlformats.org/officeDocument/2006/relationships/image" Target="../media/image710.png"/><Relationship Id="rId10" Type="http://schemas.openxmlformats.org/officeDocument/2006/relationships/customXml" Target="../ink/ink152.xml"/><Relationship Id="rId19" Type="http://schemas.openxmlformats.org/officeDocument/2006/relationships/image" Target="../media/image910.png"/><Relationship Id="rId4" Type="http://schemas.openxmlformats.org/officeDocument/2006/relationships/customXml" Target="../ink/ink149.xml"/><Relationship Id="rId9" Type="http://schemas.openxmlformats.org/officeDocument/2006/relationships/image" Target="../media/image410.png"/><Relationship Id="rId14" Type="http://schemas.openxmlformats.org/officeDocument/2006/relationships/customXml" Target="../ink/ink154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3.png"/><Relationship Id="rId21" Type="http://schemas.openxmlformats.org/officeDocument/2006/relationships/customXml" Target="../ink/ink167.xml"/><Relationship Id="rId42" Type="http://schemas.openxmlformats.org/officeDocument/2006/relationships/image" Target="../media/image300.png"/><Relationship Id="rId47" Type="http://schemas.openxmlformats.org/officeDocument/2006/relationships/customXml" Target="../ink/ink180.xml"/><Relationship Id="rId63" Type="http://schemas.openxmlformats.org/officeDocument/2006/relationships/customXml" Target="../ink/ink188.xml"/><Relationship Id="rId68" Type="http://schemas.openxmlformats.org/officeDocument/2006/relationships/image" Target="../media/image430.png"/><Relationship Id="rId84" Type="http://schemas.openxmlformats.org/officeDocument/2006/relationships/image" Target="../media/image511.png"/><Relationship Id="rId89" Type="http://schemas.openxmlformats.org/officeDocument/2006/relationships/customXml" Target="../ink/ink201.xml"/><Relationship Id="rId16" Type="http://schemas.openxmlformats.org/officeDocument/2006/relationships/image" Target="../media/image1710.png"/><Relationship Id="rId11" Type="http://schemas.openxmlformats.org/officeDocument/2006/relationships/customXml" Target="../ink/ink162.xml"/><Relationship Id="rId32" Type="http://schemas.openxmlformats.org/officeDocument/2006/relationships/image" Target="../media/image251.png"/><Relationship Id="rId37" Type="http://schemas.openxmlformats.org/officeDocument/2006/relationships/customXml" Target="../ink/ink175.xml"/><Relationship Id="rId53" Type="http://schemas.openxmlformats.org/officeDocument/2006/relationships/customXml" Target="../ink/ink183.xml"/><Relationship Id="rId58" Type="http://schemas.openxmlformats.org/officeDocument/2006/relationships/image" Target="../media/image380.png"/><Relationship Id="rId74" Type="http://schemas.openxmlformats.org/officeDocument/2006/relationships/image" Target="../media/image460.png"/><Relationship Id="rId79" Type="http://schemas.openxmlformats.org/officeDocument/2006/relationships/customXml" Target="../ink/ink196.xml"/><Relationship Id="rId5" Type="http://schemas.openxmlformats.org/officeDocument/2006/relationships/customXml" Target="../ink/ink159.xml"/><Relationship Id="rId90" Type="http://schemas.openxmlformats.org/officeDocument/2006/relationships/image" Target="../media/image540.png"/><Relationship Id="rId14" Type="http://schemas.openxmlformats.org/officeDocument/2006/relationships/image" Target="../media/image1610.png"/><Relationship Id="rId22" Type="http://schemas.openxmlformats.org/officeDocument/2006/relationships/image" Target="../media/image2010.png"/><Relationship Id="rId27" Type="http://schemas.openxmlformats.org/officeDocument/2006/relationships/customXml" Target="../ink/ink170.xml"/><Relationship Id="rId30" Type="http://schemas.openxmlformats.org/officeDocument/2006/relationships/image" Target="../media/image241.png"/><Relationship Id="rId35" Type="http://schemas.openxmlformats.org/officeDocument/2006/relationships/customXml" Target="../ink/ink174.xml"/><Relationship Id="rId43" Type="http://schemas.openxmlformats.org/officeDocument/2006/relationships/customXml" Target="../ink/ink178.xml"/><Relationship Id="rId48" Type="http://schemas.openxmlformats.org/officeDocument/2006/relationships/image" Target="../media/image330.png"/><Relationship Id="rId56" Type="http://schemas.openxmlformats.org/officeDocument/2006/relationships/image" Target="../media/image370.png"/><Relationship Id="rId64" Type="http://schemas.openxmlformats.org/officeDocument/2006/relationships/image" Target="../media/image411.png"/><Relationship Id="rId69" Type="http://schemas.openxmlformats.org/officeDocument/2006/relationships/customXml" Target="../ink/ink191.xml"/><Relationship Id="rId77" Type="http://schemas.openxmlformats.org/officeDocument/2006/relationships/customXml" Target="../ink/ink195.xml"/><Relationship Id="rId8" Type="http://schemas.openxmlformats.org/officeDocument/2006/relationships/image" Target="../media/image1310.png"/><Relationship Id="rId51" Type="http://schemas.openxmlformats.org/officeDocument/2006/relationships/customXml" Target="../ink/ink182.xml"/><Relationship Id="rId72" Type="http://schemas.openxmlformats.org/officeDocument/2006/relationships/image" Target="../media/image450.png"/><Relationship Id="rId80" Type="http://schemas.openxmlformats.org/officeDocument/2006/relationships/image" Target="../media/image490.png"/><Relationship Id="rId85" Type="http://schemas.openxmlformats.org/officeDocument/2006/relationships/customXml" Target="../ink/ink199.xml"/><Relationship Id="rId3" Type="http://schemas.openxmlformats.org/officeDocument/2006/relationships/customXml" Target="../ink/ink158.xml"/><Relationship Id="rId12" Type="http://schemas.openxmlformats.org/officeDocument/2006/relationships/image" Target="../media/image1510.png"/><Relationship Id="rId17" Type="http://schemas.openxmlformats.org/officeDocument/2006/relationships/customXml" Target="../ink/ink165.xml"/><Relationship Id="rId25" Type="http://schemas.openxmlformats.org/officeDocument/2006/relationships/customXml" Target="../ink/ink169.xml"/><Relationship Id="rId33" Type="http://schemas.openxmlformats.org/officeDocument/2006/relationships/customXml" Target="../ink/ink173.xml"/><Relationship Id="rId38" Type="http://schemas.openxmlformats.org/officeDocument/2006/relationships/image" Target="../media/image281.png"/><Relationship Id="rId46" Type="http://schemas.openxmlformats.org/officeDocument/2006/relationships/image" Target="../media/image320.png"/><Relationship Id="rId59" Type="http://schemas.openxmlformats.org/officeDocument/2006/relationships/customXml" Target="../ink/ink186.xml"/><Relationship Id="rId67" Type="http://schemas.openxmlformats.org/officeDocument/2006/relationships/customXml" Target="../ink/ink190.xml"/><Relationship Id="rId20" Type="http://schemas.openxmlformats.org/officeDocument/2006/relationships/image" Target="../media/image1910.png"/><Relationship Id="rId41" Type="http://schemas.openxmlformats.org/officeDocument/2006/relationships/customXml" Target="../ink/ink177.xml"/><Relationship Id="rId54" Type="http://schemas.openxmlformats.org/officeDocument/2006/relationships/image" Target="../media/image360.png"/><Relationship Id="rId62" Type="http://schemas.openxmlformats.org/officeDocument/2006/relationships/image" Target="../media/image400.png"/><Relationship Id="rId70" Type="http://schemas.openxmlformats.org/officeDocument/2006/relationships/image" Target="../media/image440.png"/><Relationship Id="rId75" Type="http://schemas.openxmlformats.org/officeDocument/2006/relationships/customXml" Target="../ink/ink194.xml"/><Relationship Id="rId83" Type="http://schemas.openxmlformats.org/officeDocument/2006/relationships/customXml" Target="../ink/ink198.xml"/><Relationship Id="rId88" Type="http://schemas.openxmlformats.org/officeDocument/2006/relationships/image" Target="../media/image530.png"/><Relationship Id="rId91" Type="http://schemas.openxmlformats.org/officeDocument/2006/relationships/customXml" Target="../ink/ink20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0.png"/><Relationship Id="rId15" Type="http://schemas.openxmlformats.org/officeDocument/2006/relationships/customXml" Target="../ink/ink164.xml"/><Relationship Id="rId23" Type="http://schemas.openxmlformats.org/officeDocument/2006/relationships/customXml" Target="../ink/ink168.xml"/><Relationship Id="rId28" Type="http://schemas.openxmlformats.org/officeDocument/2006/relationships/image" Target="../media/image235.png"/><Relationship Id="rId36" Type="http://schemas.openxmlformats.org/officeDocument/2006/relationships/image" Target="../media/image271.png"/><Relationship Id="rId49" Type="http://schemas.openxmlformats.org/officeDocument/2006/relationships/customXml" Target="../ink/ink181.xml"/><Relationship Id="rId57" Type="http://schemas.openxmlformats.org/officeDocument/2006/relationships/customXml" Target="../ink/ink185.xml"/><Relationship Id="rId10" Type="http://schemas.openxmlformats.org/officeDocument/2006/relationships/image" Target="../media/image1410.png"/><Relationship Id="rId31" Type="http://schemas.openxmlformats.org/officeDocument/2006/relationships/customXml" Target="../ink/ink172.xml"/><Relationship Id="rId44" Type="http://schemas.openxmlformats.org/officeDocument/2006/relationships/image" Target="../media/image311.png"/><Relationship Id="rId52" Type="http://schemas.openxmlformats.org/officeDocument/2006/relationships/image" Target="../media/image350.png"/><Relationship Id="rId60" Type="http://schemas.openxmlformats.org/officeDocument/2006/relationships/image" Target="../media/image390.png"/><Relationship Id="rId65" Type="http://schemas.openxmlformats.org/officeDocument/2006/relationships/customXml" Target="../ink/ink189.xml"/><Relationship Id="rId73" Type="http://schemas.openxmlformats.org/officeDocument/2006/relationships/customXml" Target="../ink/ink193.xml"/><Relationship Id="rId78" Type="http://schemas.openxmlformats.org/officeDocument/2006/relationships/image" Target="../media/image480.png"/><Relationship Id="rId81" Type="http://schemas.openxmlformats.org/officeDocument/2006/relationships/customXml" Target="../ink/ink197.xml"/><Relationship Id="rId86" Type="http://schemas.openxmlformats.org/officeDocument/2006/relationships/image" Target="../media/image520.png"/><Relationship Id="rId4" Type="http://schemas.openxmlformats.org/officeDocument/2006/relationships/image" Target="../media/image1110.png"/><Relationship Id="rId9" Type="http://schemas.openxmlformats.org/officeDocument/2006/relationships/customXml" Target="../ink/ink161.xml"/><Relationship Id="rId13" Type="http://schemas.openxmlformats.org/officeDocument/2006/relationships/customXml" Target="../ink/ink163.xml"/><Relationship Id="rId18" Type="http://schemas.openxmlformats.org/officeDocument/2006/relationships/image" Target="../media/image1810.png"/><Relationship Id="rId39" Type="http://schemas.openxmlformats.org/officeDocument/2006/relationships/customXml" Target="../ink/ink176.xml"/><Relationship Id="rId34" Type="http://schemas.openxmlformats.org/officeDocument/2006/relationships/image" Target="../media/image261.png"/><Relationship Id="rId50" Type="http://schemas.openxmlformats.org/officeDocument/2006/relationships/image" Target="../media/image340.png"/><Relationship Id="rId55" Type="http://schemas.openxmlformats.org/officeDocument/2006/relationships/customXml" Target="../ink/ink184.xml"/><Relationship Id="rId76" Type="http://schemas.openxmlformats.org/officeDocument/2006/relationships/image" Target="../media/image470.png"/><Relationship Id="rId7" Type="http://schemas.openxmlformats.org/officeDocument/2006/relationships/customXml" Target="../ink/ink160.xml"/><Relationship Id="rId71" Type="http://schemas.openxmlformats.org/officeDocument/2006/relationships/customXml" Target="../ink/ink192.xml"/><Relationship Id="rId92" Type="http://schemas.openxmlformats.org/officeDocument/2006/relationships/image" Target="../media/image550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71.xml"/><Relationship Id="rId24" Type="http://schemas.openxmlformats.org/officeDocument/2006/relationships/image" Target="../media/image2110.png"/><Relationship Id="rId40" Type="http://schemas.openxmlformats.org/officeDocument/2006/relationships/image" Target="../media/image290.png"/><Relationship Id="rId45" Type="http://schemas.openxmlformats.org/officeDocument/2006/relationships/customXml" Target="../ink/ink179.xml"/><Relationship Id="rId66" Type="http://schemas.openxmlformats.org/officeDocument/2006/relationships/image" Target="../media/image420.png"/><Relationship Id="rId87" Type="http://schemas.openxmlformats.org/officeDocument/2006/relationships/customXml" Target="../ink/ink200.xml"/><Relationship Id="rId61" Type="http://schemas.openxmlformats.org/officeDocument/2006/relationships/customXml" Target="../ink/ink187.xml"/><Relationship Id="rId82" Type="http://schemas.openxmlformats.org/officeDocument/2006/relationships/image" Target="../media/image500.png"/><Relationship Id="rId19" Type="http://schemas.openxmlformats.org/officeDocument/2006/relationships/customXml" Target="../ink/ink166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0.png"/><Relationship Id="rId117" Type="http://schemas.openxmlformats.org/officeDocument/2006/relationships/customXml" Target="../ink/ink260.xml"/><Relationship Id="rId21" Type="http://schemas.openxmlformats.org/officeDocument/2006/relationships/customXml" Target="../ink/ink212.xml"/><Relationship Id="rId42" Type="http://schemas.openxmlformats.org/officeDocument/2006/relationships/image" Target="../media/image750.png"/><Relationship Id="rId47" Type="http://schemas.openxmlformats.org/officeDocument/2006/relationships/customXml" Target="../ink/ink225.xml"/><Relationship Id="rId63" Type="http://schemas.openxmlformats.org/officeDocument/2006/relationships/customXml" Target="../ink/ink233.xml"/><Relationship Id="rId68" Type="http://schemas.openxmlformats.org/officeDocument/2006/relationships/image" Target="../media/image880.png"/><Relationship Id="rId84" Type="http://schemas.openxmlformats.org/officeDocument/2006/relationships/image" Target="../media/image960.png"/><Relationship Id="rId89" Type="http://schemas.openxmlformats.org/officeDocument/2006/relationships/customXml" Target="../ink/ink246.xml"/><Relationship Id="rId112" Type="http://schemas.openxmlformats.org/officeDocument/2006/relationships/image" Target="../media/image1101.png"/><Relationship Id="rId16" Type="http://schemas.openxmlformats.org/officeDocument/2006/relationships/image" Target="../media/image620.png"/><Relationship Id="rId107" Type="http://schemas.openxmlformats.org/officeDocument/2006/relationships/customXml" Target="../ink/ink255.xml"/><Relationship Id="rId11" Type="http://schemas.openxmlformats.org/officeDocument/2006/relationships/customXml" Target="../ink/ink207.xml"/><Relationship Id="rId32" Type="http://schemas.openxmlformats.org/officeDocument/2006/relationships/image" Target="../media/image700.png"/><Relationship Id="rId37" Type="http://schemas.openxmlformats.org/officeDocument/2006/relationships/customXml" Target="../ink/ink220.xml"/><Relationship Id="rId53" Type="http://schemas.openxmlformats.org/officeDocument/2006/relationships/customXml" Target="../ink/ink228.xml"/><Relationship Id="rId58" Type="http://schemas.openxmlformats.org/officeDocument/2006/relationships/image" Target="../media/image830.png"/><Relationship Id="rId74" Type="http://schemas.openxmlformats.org/officeDocument/2006/relationships/image" Target="../media/image911.png"/><Relationship Id="rId79" Type="http://schemas.openxmlformats.org/officeDocument/2006/relationships/customXml" Target="../ink/ink241.xml"/><Relationship Id="rId102" Type="http://schemas.openxmlformats.org/officeDocument/2006/relationships/image" Target="../media/image1050.png"/><Relationship Id="rId123" Type="http://schemas.openxmlformats.org/officeDocument/2006/relationships/customXml" Target="../ink/ink263.xml"/><Relationship Id="rId5" Type="http://schemas.openxmlformats.org/officeDocument/2006/relationships/customXml" Target="../ink/ink204.xml"/><Relationship Id="rId90" Type="http://schemas.openxmlformats.org/officeDocument/2006/relationships/image" Target="../media/image990.png"/><Relationship Id="rId95" Type="http://schemas.openxmlformats.org/officeDocument/2006/relationships/customXml" Target="../ink/ink249.xml"/><Relationship Id="rId22" Type="http://schemas.openxmlformats.org/officeDocument/2006/relationships/image" Target="../media/image650.png"/><Relationship Id="rId27" Type="http://schemas.openxmlformats.org/officeDocument/2006/relationships/customXml" Target="../ink/ink215.xml"/><Relationship Id="rId43" Type="http://schemas.openxmlformats.org/officeDocument/2006/relationships/customXml" Target="../ink/ink223.xml"/><Relationship Id="rId48" Type="http://schemas.openxmlformats.org/officeDocument/2006/relationships/image" Target="../media/image780.png"/><Relationship Id="rId64" Type="http://schemas.openxmlformats.org/officeDocument/2006/relationships/image" Target="../media/image860.png"/><Relationship Id="rId69" Type="http://schemas.openxmlformats.org/officeDocument/2006/relationships/customXml" Target="../ink/ink236.xml"/><Relationship Id="rId113" Type="http://schemas.openxmlformats.org/officeDocument/2006/relationships/customXml" Target="../ink/ink258.xml"/><Relationship Id="rId118" Type="http://schemas.openxmlformats.org/officeDocument/2006/relationships/image" Target="../media/image1130.png"/><Relationship Id="rId80" Type="http://schemas.openxmlformats.org/officeDocument/2006/relationships/image" Target="../media/image940.png"/><Relationship Id="rId85" Type="http://schemas.openxmlformats.org/officeDocument/2006/relationships/customXml" Target="../ink/ink244.xml"/><Relationship Id="rId12" Type="http://schemas.openxmlformats.org/officeDocument/2006/relationships/image" Target="../media/image600.png"/><Relationship Id="rId17" Type="http://schemas.openxmlformats.org/officeDocument/2006/relationships/customXml" Target="../ink/ink210.xml"/><Relationship Id="rId33" Type="http://schemas.openxmlformats.org/officeDocument/2006/relationships/customXml" Target="../ink/ink218.xml"/><Relationship Id="rId38" Type="http://schemas.openxmlformats.org/officeDocument/2006/relationships/image" Target="../media/image730.png"/><Relationship Id="rId59" Type="http://schemas.openxmlformats.org/officeDocument/2006/relationships/customXml" Target="../ink/ink231.xml"/><Relationship Id="rId103" Type="http://schemas.openxmlformats.org/officeDocument/2006/relationships/customXml" Target="../ink/ink253.xml"/><Relationship Id="rId108" Type="http://schemas.openxmlformats.org/officeDocument/2006/relationships/image" Target="../media/image1080.png"/><Relationship Id="rId124" Type="http://schemas.openxmlformats.org/officeDocument/2006/relationships/image" Target="../media/image1160.png"/><Relationship Id="rId54" Type="http://schemas.openxmlformats.org/officeDocument/2006/relationships/image" Target="../media/image811.png"/><Relationship Id="rId70" Type="http://schemas.openxmlformats.org/officeDocument/2006/relationships/image" Target="../media/image890.png"/><Relationship Id="rId75" Type="http://schemas.openxmlformats.org/officeDocument/2006/relationships/customXml" Target="../ink/ink239.xml"/><Relationship Id="rId91" Type="http://schemas.openxmlformats.org/officeDocument/2006/relationships/customXml" Target="../ink/ink247.xml"/><Relationship Id="rId96" Type="http://schemas.openxmlformats.org/officeDocument/2006/relationships/image" Target="../media/image10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0.png"/><Relationship Id="rId23" Type="http://schemas.openxmlformats.org/officeDocument/2006/relationships/customXml" Target="../ink/ink213.xml"/><Relationship Id="rId28" Type="http://schemas.openxmlformats.org/officeDocument/2006/relationships/image" Target="../media/image680.png"/><Relationship Id="rId49" Type="http://schemas.openxmlformats.org/officeDocument/2006/relationships/customXml" Target="../ink/ink226.xml"/><Relationship Id="rId114" Type="http://schemas.openxmlformats.org/officeDocument/2006/relationships/image" Target="../media/image1111.png"/><Relationship Id="rId119" Type="http://schemas.openxmlformats.org/officeDocument/2006/relationships/customXml" Target="../ink/ink261.xml"/><Relationship Id="rId44" Type="http://schemas.openxmlformats.org/officeDocument/2006/relationships/image" Target="../media/image760.png"/><Relationship Id="rId60" Type="http://schemas.openxmlformats.org/officeDocument/2006/relationships/image" Target="../media/image840.png"/><Relationship Id="rId65" Type="http://schemas.openxmlformats.org/officeDocument/2006/relationships/customXml" Target="../ink/ink234.xml"/><Relationship Id="rId81" Type="http://schemas.openxmlformats.org/officeDocument/2006/relationships/customXml" Target="../ink/ink242.xml"/><Relationship Id="rId86" Type="http://schemas.openxmlformats.org/officeDocument/2006/relationships/image" Target="../media/image970.png"/><Relationship Id="rId13" Type="http://schemas.openxmlformats.org/officeDocument/2006/relationships/customXml" Target="../ink/ink208.xml"/><Relationship Id="rId18" Type="http://schemas.openxmlformats.org/officeDocument/2006/relationships/image" Target="../media/image630.png"/><Relationship Id="rId39" Type="http://schemas.openxmlformats.org/officeDocument/2006/relationships/customXml" Target="../ink/ink221.xml"/><Relationship Id="rId109" Type="http://schemas.openxmlformats.org/officeDocument/2006/relationships/customXml" Target="../ink/ink256.xml"/><Relationship Id="rId34" Type="http://schemas.openxmlformats.org/officeDocument/2006/relationships/image" Target="../media/image711.png"/><Relationship Id="rId50" Type="http://schemas.openxmlformats.org/officeDocument/2006/relationships/image" Target="../media/image790.png"/><Relationship Id="rId55" Type="http://schemas.openxmlformats.org/officeDocument/2006/relationships/customXml" Target="../ink/ink229.xml"/><Relationship Id="rId76" Type="http://schemas.openxmlformats.org/officeDocument/2006/relationships/image" Target="../media/image920.png"/><Relationship Id="rId97" Type="http://schemas.openxmlformats.org/officeDocument/2006/relationships/customXml" Target="../ink/ink250.xml"/><Relationship Id="rId104" Type="http://schemas.openxmlformats.org/officeDocument/2006/relationships/image" Target="../media/image1060.png"/><Relationship Id="rId120" Type="http://schemas.openxmlformats.org/officeDocument/2006/relationships/image" Target="../media/image1140.png"/><Relationship Id="rId125" Type="http://schemas.openxmlformats.org/officeDocument/2006/relationships/customXml" Target="../ink/ink264.xml"/><Relationship Id="rId7" Type="http://schemas.openxmlformats.org/officeDocument/2006/relationships/customXml" Target="../ink/ink205.xml"/><Relationship Id="rId71" Type="http://schemas.openxmlformats.org/officeDocument/2006/relationships/customXml" Target="../ink/ink237.xml"/><Relationship Id="rId92" Type="http://schemas.openxmlformats.org/officeDocument/2006/relationships/image" Target="../media/image1000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216.xml"/><Relationship Id="rId24" Type="http://schemas.openxmlformats.org/officeDocument/2006/relationships/image" Target="../media/image660.png"/><Relationship Id="rId40" Type="http://schemas.openxmlformats.org/officeDocument/2006/relationships/image" Target="../media/image740.png"/><Relationship Id="rId45" Type="http://schemas.openxmlformats.org/officeDocument/2006/relationships/customXml" Target="../ink/ink224.xml"/><Relationship Id="rId66" Type="http://schemas.openxmlformats.org/officeDocument/2006/relationships/image" Target="../media/image870.png"/><Relationship Id="rId87" Type="http://schemas.openxmlformats.org/officeDocument/2006/relationships/customXml" Target="../ink/ink245.xml"/><Relationship Id="rId110" Type="http://schemas.openxmlformats.org/officeDocument/2006/relationships/image" Target="../media/image1090.png"/><Relationship Id="rId115" Type="http://schemas.openxmlformats.org/officeDocument/2006/relationships/customXml" Target="../ink/ink259.xml"/><Relationship Id="rId61" Type="http://schemas.openxmlformats.org/officeDocument/2006/relationships/customXml" Target="../ink/ink232.xml"/><Relationship Id="rId82" Type="http://schemas.openxmlformats.org/officeDocument/2006/relationships/image" Target="../media/image950.png"/><Relationship Id="rId19" Type="http://schemas.openxmlformats.org/officeDocument/2006/relationships/customXml" Target="../ink/ink211.xml"/><Relationship Id="rId14" Type="http://schemas.openxmlformats.org/officeDocument/2006/relationships/image" Target="../media/image611.png"/><Relationship Id="rId30" Type="http://schemas.openxmlformats.org/officeDocument/2006/relationships/image" Target="../media/image690.png"/><Relationship Id="rId35" Type="http://schemas.openxmlformats.org/officeDocument/2006/relationships/customXml" Target="../ink/ink219.xml"/><Relationship Id="rId56" Type="http://schemas.openxmlformats.org/officeDocument/2006/relationships/image" Target="../media/image820.png"/><Relationship Id="rId77" Type="http://schemas.openxmlformats.org/officeDocument/2006/relationships/customXml" Target="../ink/ink240.xml"/><Relationship Id="rId100" Type="http://schemas.openxmlformats.org/officeDocument/2006/relationships/image" Target="../media/image1040.png"/><Relationship Id="rId105" Type="http://schemas.openxmlformats.org/officeDocument/2006/relationships/customXml" Target="../ink/ink254.xml"/><Relationship Id="rId126" Type="http://schemas.openxmlformats.org/officeDocument/2006/relationships/image" Target="../media/image1170.png"/><Relationship Id="rId8" Type="http://schemas.openxmlformats.org/officeDocument/2006/relationships/image" Target="../media/image580.png"/><Relationship Id="rId51" Type="http://schemas.openxmlformats.org/officeDocument/2006/relationships/customXml" Target="../ink/ink227.xml"/><Relationship Id="rId72" Type="http://schemas.openxmlformats.org/officeDocument/2006/relationships/image" Target="../media/image900.png"/><Relationship Id="rId93" Type="http://schemas.openxmlformats.org/officeDocument/2006/relationships/customXml" Target="../ink/ink248.xml"/><Relationship Id="rId98" Type="http://schemas.openxmlformats.org/officeDocument/2006/relationships/image" Target="../media/image1030.png"/><Relationship Id="rId121" Type="http://schemas.openxmlformats.org/officeDocument/2006/relationships/customXml" Target="../ink/ink262.xml"/><Relationship Id="rId3" Type="http://schemas.openxmlformats.org/officeDocument/2006/relationships/customXml" Target="../ink/ink203.xml"/><Relationship Id="rId25" Type="http://schemas.openxmlformats.org/officeDocument/2006/relationships/customXml" Target="../ink/ink214.xml"/><Relationship Id="rId46" Type="http://schemas.openxmlformats.org/officeDocument/2006/relationships/image" Target="../media/image770.png"/><Relationship Id="rId67" Type="http://schemas.openxmlformats.org/officeDocument/2006/relationships/customXml" Target="../ink/ink235.xml"/><Relationship Id="rId116" Type="http://schemas.openxmlformats.org/officeDocument/2006/relationships/image" Target="../media/image1120.png"/><Relationship Id="rId20" Type="http://schemas.openxmlformats.org/officeDocument/2006/relationships/image" Target="../media/image640.png"/><Relationship Id="rId41" Type="http://schemas.openxmlformats.org/officeDocument/2006/relationships/customXml" Target="../ink/ink222.xml"/><Relationship Id="rId62" Type="http://schemas.openxmlformats.org/officeDocument/2006/relationships/image" Target="../media/image850.png"/><Relationship Id="rId83" Type="http://schemas.openxmlformats.org/officeDocument/2006/relationships/customXml" Target="../ink/ink243.xml"/><Relationship Id="rId88" Type="http://schemas.openxmlformats.org/officeDocument/2006/relationships/image" Target="../media/image980.png"/><Relationship Id="rId111" Type="http://schemas.openxmlformats.org/officeDocument/2006/relationships/customXml" Target="../ink/ink257.xml"/><Relationship Id="rId15" Type="http://schemas.openxmlformats.org/officeDocument/2006/relationships/customXml" Target="../ink/ink209.xml"/><Relationship Id="rId36" Type="http://schemas.openxmlformats.org/officeDocument/2006/relationships/image" Target="../media/image720.png"/><Relationship Id="rId57" Type="http://schemas.openxmlformats.org/officeDocument/2006/relationships/customXml" Target="../ink/ink230.xml"/><Relationship Id="rId106" Type="http://schemas.openxmlformats.org/officeDocument/2006/relationships/image" Target="../media/image1070.png"/><Relationship Id="rId10" Type="http://schemas.openxmlformats.org/officeDocument/2006/relationships/image" Target="../media/image590.png"/><Relationship Id="rId31" Type="http://schemas.openxmlformats.org/officeDocument/2006/relationships/customXml" Target="../ink/ink217.xml"/><Relationship Id="rId52" Type="http://schemas.openxmlformats.org/officeDocument/2006/relationships/image" Target="../media/image800.png"/><Relationship Id="rId73" Type="http://schemas.openxmlformats.org/officeDocument/2006/relationships/customXml" Target="../ink/ink238.xml"/><Relationship Id="rId78" Type="http://schemas.openxmlformats.org/officeDocument/2006/relationships/image" Target="../media/image930.png"/><Relationship Id="rId94" Type="http://schemas.openxmlformats.org/officeDocument/2006/relationships/image" Target="../media/image1011.png"/><Relationship Id="rId99" Type="http://schemas.openxmlformats.org/officeDocument/2006/relationships/customXml" Target="../ink/ink251.xml"/><Relationship Id="rId101" Type="http://schemas.openxmlformats.org/officeDocument/2006/relationships/customXml" Target="../ink/ink252.xml"/><Relationship Id="rId122" Type="http://schemas.openxmlformats.org/officeDocument/2006/relationships/image" Target="../media/image1150.png"/><Relationship Id="rId4" Type="http://schemas.openxmlformats.org/officeDocument/2006/relationships/image" Target="../media/image560.png"/><Relationship Id="rId9" Type="http://schemas.openxmlformats.org/officeDocument/2006/relationships/customXml" Target="../ink/ink20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3" Type="http://schemas.openxmlformats.org/officeDocument/2006/relationships/customXml" Target="../ink/ink265.xml"/><Relationship Id="rId7" Type="http://schemas.openxmlformats.org/officeDocument/2006/relationships/customXml" Target="../ink/ink267.xml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0.png"/><Relationship Id="rId5" Type="http://schemas.openxmlformats.org/officeDocument/2006/relationships/customXml" Target="../ink/ink266.xml"/><Relationship Id="rId10" Type="http://schemas.openxmlformats.org/officeDocument/2006/relationships/image" Target="../media/image1240.png"/><Relationship Id="rId4" Type="http://schemas.openxmlformats.org/officeDocument/2006/relationships/image" Target="../media/image1211.png"/><Relationship Id="rId9" Type="http://schemas.openxmlformats.org/officeDocument/2006/relationships/customXml" Target="../ink/ink268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0.png"/><Relationship Id="rId18" Type="http://schemas.openxmlformats.org/officeDocument/2006/relationships/customXml" Target="../ink/ink277.xml"/><Relationship Id="rId26" Type="http://schemas.openxmlformats.org/officeDocument/2006/relationships/customXml" Target="../ink/ink281.xml"/><Relationship Id="rId39" Type="http://schemas.openxmlformats.org/officeDocument/2006/relationships/image" Target="../media/image1430.png"/><Relationship Id="rId21" Type="http://schemas.openxmlformats.org/officeDocument/2006/relationships/image" Target="../media/image1340.png"/><Relationship Id="rId34" Type="http://schemas.openxmlformats.org/officeDocument/2006/relationships/customXml" Target="../ink/ink285.xml"/><Relationship Id="rId42" Type="http://schemas.openxmlformats.org/officeDocument/2006/relationships/customXml" Target="../ink/ink289.xml"/><Relationship Id="rId47" Type="http://schemas.openxmlformats.org/officeDocument/2006/relationships/image" Target="../media/image147.png"/><Relationship Id="rId50" Type="http://schemas.openxmlformats.org/officeDocument/2006/relationships/customXml" Target="../ink/ink293.xml"/><Relationship Id="rId7" Type="http://schemas.openxmlformats.org/officeDocument/2006/relationships/image" Target="../media/image1270.png"/><Relationship Id="rId2" Type="http://schemas.openxmlformats.org/officeDocument/2006/relationships/customXml" Target="../ink/ink269.xml"/><Relationship Id="rId16" Type="http://schemas.openxmlformats.org/officeDocument/2006/relationships/customXml" Target="../ink/ink276.xml"/><Relationship Id="rId29" Type="http://schemas.openxmlformats.org/officeDocument/2006/relationships/image" Target="../media/image1380.png"/><Relationship Id="rId11" Type="http://schemas.openxmlformats.org/officeDocument/2006/relationships/image" Target="../media/image1290.png"/><Relationship Id="rId24" Type="http://schemas.openxmlformats.org/officeDocument/2006/relationships/customXml" Target="../ink/ink280.xml"/><Relationship Id="rId32" Type="http://schemas.openxmlformats.org/officeDocument/2006/relationships/customXml" Target="../ink/ink284.xml"/><Relationship Id="rId37" Type="http://schemas.openxmlformats.org/officeDocument/2006/relationships/image" Target="../media/image1420.png"/><Relationship Id="rId40" Type="http://schemas.openxmlformats.org/officeDocument/2006/relationships/customXml" Target="../ink/ink288.xml"/><Relationship Id="rId45" Type="http://schemas.openxmlformats.org/officeDocument/2006/relationships/image" Target="../media/image146.png"/><Relationship Id="rId53" Type="http://schemas.openxmlformats.org/officeDocument/2006/relationships/image" Target="../media/image150.png"/><Relationship Id="rId5" Type="http://schemas.openxmlformats.org/officeDocument/2006/relationships/image" Target="../media/image1260.png"/><Relationship Id="rId10" Type="http://schemas.openxmlformats.org/officeDocument/2006/relationships/customXml" Target="../ink/ink273.xml"/><Relationship Id="rId19" Type="http://schemas.openxmlformats.org/officeDocument/2006/relationships/image" Target="../media/image1330.png"/><Relationship Id="rId31" Type="http://schemas.openxmlformats.org/officeDocument/2006/relationships/image" Target="../media/image1390.png"/><Relationship Id="rId44" Type="http://schemas.openxmlformats.org/officeDocument/2006/relationships/customXml" Target="../ink/ink290.xml"/><Relationship Id="rId52" Type="http://schemas.openxmlformats.org/officeDocument/2006/relationships/customXml" Target="../ink/ink294.xml"/><Relationship Id="rId4" Type="http://schemas.openxmlformats.org/officeDocument/2006/relationships/customXml" Target="../ink/ink270.xml"/><Relationship Id="rId9" Type="http://schemas.openxmlformats.org/officeDocument/2006/relationships/image" Target="../media/image1280.png"/><Relationship Id="rId14" Type="http://schemas.openxmlformats.org/officeDocument/2006/relationships/customXml" Target="../ink/ink275.xml"/><Relationship Id="rId22" Type="http://schemas.openxmlformats.org/officeDocument/2006/relationships/customXml" Target="../ink/ink279.xml"/><Relationship Id="rId27" Type="http://schemas.openxmlformats.org/officeDocument/2006/relationships/image" Target="../media/image1370.png"/><Relationship Id="rId30" Type="http://schemas.openxmlformats.org/officeDocument/2006/relationships/customXml" Target="../ink/ink283.xml"/><Relationship Id="rId35" Type="http://schemas.openxmlformats.org/officeDocument/2006/relationships/image" Target="../media/image1411.png"/><Relationship Id="rId43" Type="http://schemas.openxmlformats.org/officeDocument/2006/relationships/image" Target="../media/image145.png"/><Relationship Id="rId48" Type="http://schemas.openxmlformats.org/officeDocument/2006/relationships/customXml" Target="../ink/ink292.xml"/><Relationship Id="rId8" Type="http://schemas.openxmlformats.org/officeDocument/2006/relationships/customXml" Target="../ink/ink272.xml"/><Relationship Id="rId51" Type="http://schemas.openxmlformats.org/officeDocument/2006/relationships/image" Target="../media/image149.png"/><Relationship Id="rId3" Type="http://schemas.openxmlformats.org/officeDocument/2006/relationships/image" Target="../media/image1250.png"/><Relationship Id="rId12" Type="http://schemas.openxmlformats.org/officeDocument/2006/relationships/customXml" Target="../ink/ink274.xml"/><Relationship Id="rId17" Type="http://schemas.openxmlformats.org/officeDocument/2006/relationships/image" Target="../media/image1320.png"/><Relationship Id="rId25" Type="http://schemas.openxmlformats.org/officeDocument/2006/relationships/image" Target="../media/image1360.png"/><Relationship Id="rId33" Type="http://schemas.openxmlformats.org/officeDocument/2006/relationships/image" Target="../media/image1400.png"/><Relationship Id="rId38" Type="http://schemas.openxmlformats.org/officeDocument/2006/relationships/customXml" Target="../ink/ink287.xml"/><Relationship Id="rId46" Type="http://schemas.openxmlformats.org/officeDocument/2006/relationships/customXml" Target="../ink/ink291.xml"/><Relationship Id="rId20" Type="http://schemas.openxmlformats.org/officeDocument/2006/relationships/customXml" Target="../ink/ink278.xml"/><Relationship Id="rId41" Type="http://schemas.openxmlformats.org/officeDocument/2006/relationships/image" Target="../media/image14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1.xml"/><Relationship Id="rId15" Type="http://schemas.openxmlformats.org/officeDocument/2006/relationships/image" Target="../media/image1311.png"/><Relationship Id="rId23" Type="http://schemas.openxmlformats.org/officeDocument/2006/relationships/image" Target="../media/image1350.png"/><Relationship Id="rId28" Type="http://schemas.openxmlformats.org/officeDocument/2006/relationships/customXml" Target="../ink/ink282.xml"/><Relationship Id="rId36" Type="http://schemas.openxmlformats.org/officeDocument/2006/relationships/customXml" Target="../ink/ink286.xml"/><Relationship Id="rId49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0.xml"/><Relationship Id="rId18" Type="http://schemas.openxmlformats.org/officeDocument/2006/relationships/image" Target="../media/image1411.png"/><Relationship Id="rId26" Type="http://schemas.openxmlformats.org/officeDocument/2006/relationships/image" Target="../media/image155.png"/><Relationship Id="rId39" Type="http://schemas.openxmlformats.org/officeDocument/2006/relationships/customXml" Target="../ink/ink313.xml"/><Relationship Id="rId21" Type="http://schemas.openxmlformats.org/officeDocument/2006/relationships/customXml" Target="../ink/ink304.xml"/><Relationship Id="rId34" Type="http://schemas.openxmlformats.org/officeDocument/2006/relationships/image" Target="../media/image159.png"/><Relationship Id="rId42" Type="http://schemas.openxmlformats.org/officeDocument/2006/relationships/image" Target="../media/image163.png"/><Relationship Id="rId47" Type="http://schemas.openxmlformats.org/officeDocument/2006/relationships/customXml" Target="../ink/ink317.xml"/><Relationship Id="rId50" Type="http://schemas.openxmlformats.org/officeDocument/2006/relationships/image" Target="../media/image167.png"/><Relationship Id="rId7" Type="http://schemas.openxmlformats.org/officeDocument/2006/relationships/customXml" Target="../ink/ink297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90.png"/><Relationship Id="rId29" Type="http://schemas.openxmlformats.org/officeDocument/2006/relationships/customXml" Target="../ink/ink308.xml"/><Relationship Id="rId11" Type="http://schemas.openxmlformats.org/officeDocument/2006/relationships/customXml" Target="../ink/ink299.xml"/><Relationship Id="rId24" Type="http://schemas.openxmlformats.org/officeDocument/2006/relationships/image" Target="../media/image154.png"/><Relationship Id="rId32" Type="http://schemas.openxmlformats.org/officeDocument/2006/relationships/image" Target="../media/image158.png"/><Relationship Id="rId37" Type="http://schemas.openxmlformats.org/officeDocument/2006/relationships/customXml" Target="../ink/ink312.xml"/><Relationship Id="rId40" Type="http://schemas.openxmlformats.org/officeDocument/2006/relationships/image" Target="../media/image162.png"/><Relationship Id="rId45" Type="http://schemas.openxmlformats.org/officeDocument/2006/relationships/customXml" Target="../ink/ink316.xml"/><Relationship Id="rId53" Type="http://schemas.openxmlformats.org/officeDocument/2006/relationships/customXml" Target="../ink/ink320.xml"/><Relationship Id="rId5" Type="http://schemas.openxmlformats.org/officeDocument/2006/relationships/customXml" Target="../ink/ink296.xml"/><Relationship Id="rId10" Type="http://schemas.openxmlformats.org/officeDocument/2006/relationships/image" Target="../media/image1290.png"/><Relationship Id="rId19" Type="http://schemas.openxmlformats.org/officeDocument/2006/relationships/customXml" Target="../ink/ink303.xml"/><Relationship Id="rId31" Type="http://schemas.openxmlformats.org/officeDocument/2006/relationships/customXml" Target="../ink/ink309.xml"/><Relationship Id="rId44" Type="http://schemas.openxmlformats.org/officeDocument/2006/relationships/image" Target="../media/image164.png"/><Relationship Id="rId52" Type="http://schemas.openxmlformats.org/officeDocument/2006/relationships/image" Target="../media/image168.png"/><Relationship Id="rId4" Type="http://schemas.openxmlformats.org/officeDocument/2006/relationships/image" Target="../media/image151.png"/><Relationship Id="rId9" Type="http://schemas.openxmlformats.org/officeDocument/2006/relationships/customXml" Target="../ink/ink298.xml"/><Relationship Id="rId14" Type="http://schemas.openxmlformats.org/officeDocument/2006/relationships/image" Target="../media/image1360.png"/><Relationship Id="rId22" Type="http://schemas.openxmlformats.org/officeDocument/2006/relationships/image" Target="../media/image153.png"/><Relationship Id="rId27" Type="http://schemas.openxmlformats.org/officeDocument/2006/relationships/customXml" Target="../ink/ink307.xml"/><Relationship Id="rId30" Type="http://schemas.openxmlformats.org/officeDocument/2006/relationships/image" Target="../media/image157.png"/><Relationship Id="rId35" Type="http://schemas.openxmlformats.org/officeDocument/2006/relationships/customXml" Target="../ink/ink311.xml"/><Relationship Id="rId43" Type="http://schemas.openxmlformats.org/officeDocument/2006/relationships/customXml" Target="../ink/ink315.xml"/><Relationship Id="rId48" Type="http://schemas.openxmlformats.org/officeDocument/2006/relationships/image" Target="../media/image166.png"/><Relationship Id="rId8" Type="http://schemas.openxmlformats.org/officeDocument/2006/relationships/image" Target="../media/image1260.png"/><Relationship Id="rId51" Type="http://schemas.openxmlformats.org/officeDocument/2006/relationships/customXml" Target="../ink/ink319.xml"/><Relationship Id="rId3" Type="http://schemas.openxmlformats.org/officeDocument/2006/relationships/customXml" Target="../ink/ink295.xml"/><Relationship Id="rId12" Type="http://schemas.openxmlformats.org/officeDocument/2006/relationships/image" Target="../media/image1311.png"/><Relationship Id="rId17" Type="http://schemas.openxmlformats.org/officeDocument/2006/relationships/customXml" Target="../ink/ink302.xml"/><Relationship Id="rId25" Type="http://schemas.openxmlformats.org/officeDocument/2006/relationships/customXml" Target="../ink/ink306.xml"/><Relationship Id="rId33" Type="http://schemas.openxmlformats.org/officeDocument/2006/relationships/customXml" Target="../ink/ink310.xml"/><Relationship Id="rId38" Type="http://schemas.openxmlformats.org/officeDocument/2006/relationships/image" Target="../media/image161.png"/><Relationship Id="rId46" Type="http://schemas.openxmlformats.org/officeDocument/2006/relationships/image" Target="../media/image165.png"/><Relationship Id="rId20" Type="http://schemas.openxmlformats.org/officeDocument/2006/relationships/image" Target="../media/image152.png"/><Relationship Id="rId41" Type="http://schemas.openxmlformats.org/officeDocument/2006/relationships/customXml" Target="../ink/ink314.xml"/><Relationship Id="rId54" Type="http://schemas.openxmlformats.org/officeDocument/2006/relationships/image" Target="../media/image1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50.png"/><Relationship Id="rId15" Type="http://schemas.openxmlformats.org/officeDocument/2006/relationships/customXml" Target="../ink/ink301.xml"/><Relationship Id="rId23" Type="http://schemas.openxmlformats.org/officeDocument/2006/relationships/customXml" Target="../ink/ink305.xml"/><Relationship Id="rId28" Type="http://schemas.openxmlformats.org/officeDocument/2006/relationships/image" Target="../media/image156.png"/><Relationship Id="rId36" Type="http://schemas.openxmlformats.org/officeDocument/2006/relationships/image" Target="../media/image160.png"/><Relationship Id="rId49" Type="http://schemas.openxmlformats.org/officeDocument/2006/relationships/customXml" Target="../ink/ink3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customXml" Target="../ink/ink321.xml"/><Relationship Id="rId7" Type="http://schemas.openxmlformats.org/officeDocument/2006/relationships/customXml" Target="../ink/ink323.xml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customXml" Target="../ink/ink322.xml"/><Relationship Id="rId10" Type="http://schemas.openxmlformats.org/officeDocument/2006/relationships/image" Target="../media/image182.png"/><Relationship Id="rId4" Type="http://schemas.openxmlformats.org/officeDocument/2006/relationships/image" Target="../media/image179.png"/><Relationship Id="rId9" Type="http://schemas.openxmlformats.org/officeDocument/2006/relationships/customXml" Target="../ink/ink324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7.xml"/><Relationship Id="rId117" Type="http://schemas.openxmlformats.org/officeDocument/2006/relationships/image" Target="../media/image229.png"/><Relationship Id="rId21" Type="http://schemas.openxmlformats.org/officeDocument/2006/relationships/image" Target="../media/image184.png"/><Relationship Id="rId47" Type="http://schemas.openxmlformats.org/officeDocument/2006/relationships/image" Target="../media/image205.png"/><Relationship Id="rId84" Type="http://schemas.openxmlformats.org/officeDocument/2006/relationships/customXml" Target="../ink/ink355.xml"/><Relationship Id="rId89" Type="http://schemas.openxmlformats.org/officeDocument/2006/relationships/image" Target="../media/image203.png"/><Relationship Id="rId112" Type="http://schemas.openxmlformats.org/officeDocument/2006/relationships/customXml" Target="../ink/ink369.xml"/><Relationship Id="rId16" Type="http://schemas.openxmlformats.org/officeDocument/2006/relationships/customXml" Target="../ink/ink332.xml"/><Relationship Id="rId107" Type="http://schemas.openxmlformats.org/officeDocument/2006/relationships/image" Target="../media/image213.png"/><Relationship Id="rId11" Type="http://schemas.openxmlformats.org/officeDocument/2006/relationships/image" Target="../media/image175.png"/><Relationship Id="rId32" Type="http://schemas.openxmlformats.org/officeDocument/2006/relationships/customXml" Target="../ink/ink340.xml"/><Relationship Id="rId37" Type="http://schemas.openxmlformats.org/officeDocument/2006/relationships/image" Target="../media/image191.png"/><Relationship Id="rId74" Type="http://schemas.openxmlformats.org/officeDocument/2006/relationships/customXml" Target="../ink/ink350.xml"/><Relationship Id="rId79" Type="http://schemas.openxmlformats.org/officeDocument/2006/relationships/image" Target="../media/image198.png"/><Relationship Id="rId102" Type="http://schemas.openxmlformats.org/officeDocument/2006/relationships/customXml" Target="../ink/ink364.xml"/><Relationship Id="rId5" Type="http://schemas.openxmlformats.org/officeDocument/2006/relationships/image" Target="../media/image172.png"/><Relationship Id="rId90" Type="http://schemas.openxmlformats.org/officeDocument/2006/relationships/customXml" Target="../ink/ink358.xml"/><Relationship Id="rId95" Type="http://schemas.openxmlformats.org/officeDocument/2006/relationships/image" Target="../media/image207.png"/><Relationship Id="rId22" Type="http://schemas.openxmlformats.org/officeDocument/2006/relationships/customXml" Target="../ink/ink335.xml"/><Relationship Id="rId27" Type="http://schemas.openxmlformats.org/officeDocument/2006/relationships/image" Target="../media/image187.png"/><Relationship Id="rId48" Type="http://schemas.openxmlformats.org/officeDocument/2006/relationships/customXml" Target="../ink/ink345.xml"/><Relationship Id="rId69" Type="http://schemas.openxmlformats.org/officeDocument/2006/relationships/image" Target="../media/image216.png"/><Relationship Id="rId113" Type="http://schemas.openxmlformats.org/officeDocument/2006/relationships/image" Target="../media/image218.png"/><Relationship Id="rId8" Type="http://schemas.openxmlformats.org/officeDocument/2006/relationships/customXml" Target="../ink/ink328.xml"/><Relationship Id="rId72" Type="http://schemas.openxmlformats.org/officeDocument/2006/relationships/customXml" Target="../ink/ink349.xml"/><Relationship Id="rId80" Type="http://schemas.openxmlformats.org/officeDocument/2006/relationships/customXml" Target="../ink/ink353.xml"/><Relationship Id="rId85" Type="http://schemas.openxmlformats.org/officeDocument/2006/relationships/image" Target="../media/image201.png"/><Relationship Id="rId93" Type="http://schemas.openxmlformats.org/officeDocument/2006/relationships/image" Target="../media/image206.png"/><Relationship Id="rId98" Type="http://schemas.openxmlformats.org/officeDocument/2006/relationships/customXml" Target="../ink/ink362.xml"/><Relationship Id="rId3" Type="http://schemas.openxmlformats.org/officeDocument/2006/relationships/image" Target="../media/image171.png"/><Relationship Id="rId12" Type="http://schemas.openxmlformats.org/officeDocument/2006/relationships/customXml" Target="../ink/ink330.xml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33" Type="http://schemas.openxmlformats.org/officeDocument/2006/relationships/image" Target="../media/image189.png"/><Relationship Id="rId38" Type="http://schemas.openxmlformats.org/officeDocument/2006/relationships/customXml" Target="../ink/ink343.xml"/><Relationship Id="rId103" Type="http://schemas.openxmlformats.org/officeDocument/2006/relationships/image" Target="../media/image210.png"/><Relationship Id="rId108" Type="http://schemas.openxmlformats.org/officeDocument/2006/relationships/customXml" Target="../ink/ink367.xml"/><Relationship Id="rId116" Type="http://schemas.openxmlformats.org/officeDocument/2006/relationships/customXml" Target="../ink/ink371.xml"/><Relationship Id="rId20" Type="http://schemas.openxmlformats.org/officeDocument/2006/relationships/customXml" Target="../ink/ink334.xml"/><Relationship Id="rId62" Type="http://schemas.openxmlformats.org/officeDocument/2006/relationships/customXml" Target="../ink/ink346.xml"/><Relationship Id="rId70" Type="http://schemas.openxmlformats.org/officeDocument/2006/relationships/customXml" Target="../ink/ink348.xml"/><Relationship Id="rId75" Type="http://schemas.openxmlformats.org/officeDocument/2006/relationships/image" Target="../media/image195.png"/><Relationship Id="rId83" Type="http://schemas.openxmlformats.org/officeDocument/2006/relationships/image" Target="../media/image2000.png"/><Relationship Id="rId88" Type="http://schemas.openxmlformats.org/officeDocument/2006/relationships/customXml" Target="../ink/ink357.xml"/><Relationship Id="rId91" Type="http://schemas.openxmlformats.org/officeDocument/2006/relationships/image" Target="../media/image204.png"/><Relationship Id="rId96" Type="http://schemas.openxmlformats.org/officeDocument/2006/relationships/customXml" Target="../ink/ink361.xml"/><Relationship Id="rId111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7.xml"/><Relationship Id="rId15" Type="http://schemas.openxmlformats.org/officeDocument/2006/relationships/image" Target="../media/image177.png"/><Relationship Id="rId23" Type="http://schemas.openxmlformats.org/officeDocument/2006/relationships/image" Target="../media/image185.png"/><Relationship Id="rId28" Type="http://schemas.openxmlformats.org/officeDocument/2006/relationships/customXml" Target="../ink/ink338.xml"/><Relationship Id="rId36" Type="http://schemas.openxmlformats.org/officeDocument/2006/relationships/customXml" Target="../ink/ink342.xml"/><Relationship Id="rId106" Type="http://schemas.openxmlformats.org/officeDocument/2006/relationships/customXml" Target="../ink/ink366.xml"/><Relationship Id="rId114" Type="http://schemas.openxmlformats.org/officeDocument/2006/relationships/customXml" Target="../ink/ink370.xml"/><Relationship Id="rId10" Type="http://schemas.openxmlformats.org/officeDocument/2006/relationships/customXml" Target="../ink/ink329.xml"/><Relationship Id="rId31" Type="http://schemas.openxmlformats.org/officeDocument/2006/relationships/image" Target="../media/image197.png"/><Relationship Id="rId65" Type="http://schemas.openxmlformats.org/officeDocument/2006/relationships/image" Target="../media/image214.png"/><Relationship Id="rId73" Type="http://schemas.openxmlformats.org/officeDocument/2006/relationships/image" Target="../media/image194.png"/><Relationship Id="rId78" Type="http://schemas.openxmlformats.org/officeDocument/2006/relationships/customXml" Target="../ink/ink352.xml"/><Relationship Id="rId81" Type="http://schemas.openxmlformats.org/officeDocument/2006/relationships/image" Target="../media/image199.png"/><Relationship Id="rId86" Type="http://schemas.openxmlformats.org/officeDocument/2006/relationships/customXml" Target="../ink/ink356.xml"/><Relationship Id="rId94" Type="http://schemas.openxmlformats.org/officeDocument/2006/relationships/customXml" Target="../ink/ink360.xml"/><Relationship Id="rId99" Type="http://schemas.openxmlformats.org/officeDocument/2006/relationships/image" Target="../media/image208.png"/><Relationship Id="rId101" Type="http://schemas.openxmlformats.org/officeDocument/2006/relationships/image" Target="../media/image209.png"/><Relationship Id="rId4" Type="http://schemas.openxmlformats.org/officeDocument/2006/relationships/customXml" Target="../ink/ink326.xml"/><Relationship Id="rId9" Type="http://schemas.openxmlformats.org/officeDocument/2006/relationships/image" Target="../media/image174.png"/><Relationship Id="rId13" Type="http://schemas.openxmlformats.org/officeDocument/2006/relationships/image" Target="../media/image176.png"/><Relationship Id="rId18" Type="http://schemas.openxmlformats.org/officeDocument/2006/relationships/customXml" Target="../ink/ink333.xml"/><Relationship Id="rId39" Type="http://schemas.openxmlformats.org/officeDocument/2006/relationships/image" Target="../media/image192.png"/><Relationship Id="rId109" Type="http://schemas.openxmlformats.org/officeDocument/2006/relationships/image" Target="../media/image215.png"/><Relationship Id="rId34" Type="http://schemas.openxmlformats.org/officeDocument/2006/relationships/customXml" Target="../ink/ink341.xml"/><Relationship Id="rId76" Type="http://schemas.openxmlformats.org/officeDocument/2006/relationships/customXml" Target="../ink/ink351.xml"/><Relationship Id="rId97" Type="http://schemas.openxmlformats.org/officeDocument/2006/relationships/image" Target="../media/image219.png"/><Relationship Id="rId104" Type="http://schemas.openxmlformats.org/officeDocument/2006/relationships/customXml" Target="../ink/ink365.xml"/><Relationship Id="rId7" Type="http://schemas.openxmlformats.org/officeDocument/2006/relationships/image" Target="../media/image173.png"/><Relationship Id="rId71" Type="http://schemas.openxmlformats.org/officeDocument/2006/relationships/image" Target="../media/image193.png"/><Relationship Id="rId92" Type="http://schemas.openxmlformats.org/officeDocument/2006/relationships/customXml" Target="../ink/ink359.xml"/><Relationship Id="rId2" Type="http://schemas.openxmlformats.org/officeDocument/2006/relationships/customXml" Target="../ink/ink325.xml"/><Relationship Id="rId29" Type="http://schemas.openxmlformats.org/officeDocument/2006/relationships/image" Target="../media/image188.png"/><Relationship Id="rId24" Type="http://schemas.openxmlformats.org/officeDocument/2006/relationships/customXml" Target="../ink/ink336.xml"/><Relationship Id="rId40" Type="http://schemas.openxmlformats.org/officeDocument/2006/relationships/customXml" Target="../ink/ink344.xml"/><Relationship Id="rId66" Type="http://schemas.openxmlformats.org/officeDocument/2006/relationships/customXml" Target="../ink/ink347.xml"/><Relationship Id="rId87" Type="http://schemas.openxmlformats.org/officeDocument/2006/relationships/image" Target="../media/image202.png"/><Relationship Id="rId110" Type="http://schemas.openxmlformats.org/officeDocument/2006/relationships/customXml" Target="../ink/ink368.xml"/><Relationship Id="rId115" Type="http://schemas.openxmlformats.org/officeDocument/2006/relationships/image" Target="../media/image2200.png"/><Relationship Id="rId61" Type="http://schemas.openxmlformats.org/officeDocument/2006/relationships/image" Target="../media/image212.png"/><Relationship Id="rId82" Type="http://schemas.openxmlformats.org/officeDocument/2006/relationships/customXml" Target="../ink/ink354.xml"/><Relationship Id="rId19" Type="http://schemas.openxmlformats.org/officeDocument/2006/relationships/image" Target="../media/image183.png"/><Relationship Id="rId14" Type="http://schemas.openxmlformats.org/officeDocument/2006/relationships/customXml" Target="../ink/ink331.xml"/><Relationship Id="rId30" Type="http://schemas.openxmlformats.org/officeDocument/2006/relationships/customXml" Target="../ink/ink339.xml"/><Relationship Id="rId35" Type="http://schemas.openxmlformats.org/officeDocument/2006/relationships/image" Target="../media/image190.png"/><Relationship Id="rId77" Type="http://schemas.openxmlformats.org/officeDocument/2006/relationships/image" Target="../media/image196.png"/><Relationship Id="rId100" Type="http://schemas.openxmlformats.org/officeDocument/2006/relationships/customXml" Target="../ink/ink363.xml"/><Relationship Id="rId105" Type="http://schemas.openxmlformats.org/officeDocument/2006/relationships/image" Target="../media/image2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customXml" Target="../ink/ink372.xml"/><Relationship Id="rId7" Type="http://schemas.openxmlformats.org/officeDocument/2006/relationships/customXml" Target="../ink/ink374.xml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2.png"/><Relationship Id="rId5" Type="http://schemas.openxmlformats.org/officeDocument/2006/relationships/customXml" Target="../ink/ink373.xml"/><Relationship Id="rId10" Type="http://schemas.openxmlformats.org/officeDocument/2006/relationships/image" Target="../media/image234.png"/><Relationship Id="rId4" Type="http://schemas.openxmlformats.org/officeDocument/2006/relationships/image" Target="../media/image231.png"/><Relationship Id="rId9" Type="http://schemas.openxmlformats.org/officeDocument/2006/relationships/customXml" Target="../ink/ink37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7.xml"/><Relationship Id="rId18" Type="http://schemas.openxmlformats.org/officeDocument/2006/relationships/image" Target="../media/image19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6.png"/><Relationship Id="rId17" Type="http://schemas.openxmlformats.org/officeDocument/2006/relationships/customXml" Target="../ink/ink19.xml"/><Relationship Id="rId2" Type="http://schemas.openxmlformats.org/officeDocument/2006/relationships/image" Target="../media/image1.tiff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15.png"/><Relationship Id="rId19" Type="http://schemas.openxmlformats.org/officeDocument/2006/relationships/customXml" Target="../ink/ink20.xml"/><Relationship Id="rId4" Type="http://schemas.openxmlformats.org/officeDocument/2006/relationships/image" Target="../media/image12.png"/><Relationship Id="rId9" Type="http://schemas.openxmlformats.org/officeDocument/2006/relationships/customXml" Target="../ink/ink15.xml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.xml"/><Relationship Id="rId39" Type="http://schemas.openxmlformats.org/officeDocument/2006/relationships/image" Target="../media/image97.png"/><Relationship Id="rId3" Type="http://schemas.openxmlformats.org/officeDocument/2006/relationships/image" Target="../media/image22.png"/><Relationship Id="rId21" Type="http://schemas.openxmlformats.org/officeDocument/2006/relationships/image" Target="../media/image23.png"/><Relationship Id="rId34" Type="http://schemas.openxmlformats.org/officeDocument/2006/relationships/customXml" Target="../ink/ink32.xml"/><Relationship Id="rId7" Type="http://schemas.openxmlformats.org/officeDocument/2006/relationships/image" Target="../media/image85.png"/><Relationship Id="rId25" Type="http://schemas.openxmlformats.org/officeDocument/2006/relationships/image" Target="../media/image25.png"/><Relationship Id="rId33" Type="http://schemas.openxmlformats.org/officeDocument/2006/relationships/image" Target="../media/image94.png"/><Relationship Id="rId38" Type="http://schemas.openxmlformats.org/officeDocument/2006/relationships/customXml" Target="../ink/ink34.xml"/><Relationship Id="rId2" Type="http://schemas.openxmlformats.org/officeDocument/2006/relationships/image" Target="../media/image20.png"/><Relationship Id="rId16" Type="http://schemas.openxmlformats.org/officeDocument/2006/relationships/customXml" Target="../ink/ink24.xml"/><Relationship Id="rId20" Type="http://schemas.openxmlformats.org/officeDocument/2006/relationships/customXml" Target="../ink/ink25.xml"/><Relationship Id="rId29" Type="http://schemas.openxmlformats.org/officeDocument/2006/relationships/image" Target="../media/image27.png"/><Relationship Id="rId41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96.png"/><Relationship Id="rId40" Type="http://schemas.openxmlformats.org/officeDocument/2006/relationships/customXml" Target="../ink/ink35.xml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24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9" Type="http://schemas.openxmlformats.org/officeDocument/2006/relationships/image" Target="../media/image91.png"/><Relationship Id="rId31" Type="http://schemas.openxmlformats.org/officeDocument/2006/relationships/image" Target="../media/image28.png"/><Relationship Id="rId4" Type="http://schemas.openxmlformats.org/officeDocument/2006/relationships/customXml" Target="../ink/ink21.xml"/><Relationship Id="rId22" Type="http://schemas.openxmlformats.org/officeDocument/2006/relationships/customXml" Target="../ink/ink26.xml"/><Relationship Id="rId27" Type="http://schemas.openxmlformats.org/officeDocument/2006/relationships/image" Target="../media/image26.png"/><Relationship Id="rId30" Type="http://schemas.openxmlformats.org/officeDocument/2006/relationships/customXml" Target="../ink/ink30.xml"/><Relationship Id="rId35" Type="http://schemas.openxmlformats.org/officeDocument/2006/relationships/image" Target="../media/image95.png"/><Relationship Id="rId8" Type="http://schemas.openxmlformats.org/officeDocument/2006/relationships/customXml" Target="../ink/ink23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.xml"/><Relationship Id="rId117" Type="http://schemas.openxmlformats.org/officeDocument/2006/relationships/image" Target="../media/image78.png"/><Relationship Id="rId21" Type="http://schemas.openxmlformats.org/officeDocument/2006/relationships/image" Target="../media/image30.png"/><Relationship Id="rId42" Type="http://schemas.openxmlformats.org/officeDocument/2006/relationships/customXml" Target="../ink/ink56.xml"/><Relationship Id="rId47" Type="http://schemas.openxmlformats.org/officeDocument/2006/relationships/image" Target="../media/image43.png"/><Relationship Id="rId63" Type="http://schemas.openxmlformats.org/officeDocument/2006/relationships/image" Target="../media/image51.png"/><Relationship Id="rId68" Type="http://schemas.openxmlformats.org/officeDocument/2006/relationships/customXml" Target="../ink/ink69.xml"/><Relationship Id="rId84" Type="http://schemas.openxmlformats.org/officeDocument/2006/relationships/customXml" Target="../ink/ink77.xml"/><Relationship Id="rId89" Type="http://schemas.openxmlformats.org/officeDocument/2006/relationships/image" Target="../media/image64.png"/><Relationship Id="rId112" Type="http://schemas.openxmlformats.org/officeDocument/2006/relationships/customXml" Target="../ink/ink91.xml"/><Relationship Id="rId16" Type="http://schemas.openxmlformats.org/officeDocument/2006/relationships/customXml" Target="../ink/ink43.xml"/><Relationship Id="rId107" Type="http://schemas.openxmlformats.org/officeDocument/2006/relationships/image" Target="../media/image73.png"/><Relationship Id="rId11" Type="http://schemas.openxmlformats.org/officeDocument/2006/relationships/image" Target="../media/image250.png"/><Relationship Id="rId32" Type="http://schemas.openxmlformats.org/officeDocument/2006/relationships/customXml" Target="../ink/ink51.xml"/><Relationship Id="rId37" Type="http://schemas.openxmlformats.org/officeDocument/2006/relationships/image" Target="../media/image38.png"/><Relationship Id="rId53" Type="http://schemas.openxmlformats.org/officeDocument/2006/relationships/image" Target="../media/image46.png"/><Relationship Id="rId58" Type="http://schemas.openxmlformats.org/officeDocument/2006/relationships/customXml" Target="../ink/ink64.xml"/><Relationship Id="rId74" Type="http://schemas.openxmlformats.org/officeDocument/2006/relationships/customXml" Target="../ink/ink72.xml"/><Relationship Id="rId79" Type="http://schemas.openxmlformats.org/officeDocument/2006/relationships/image" Target="../media/image59.png"/><Relationship Id="rId102" Type="http://schemas.openxmlformats.org/officeDocument/2006/relationships/customXml" Target="../ink/ink86.xml"/><Relationship Id="rId123" Type="http://schemas.openxmlformats.org/officeDocument/2006/relationships/image" Target="../media/image81.png"/><Relationship Id="rId5" Type="http://schemas.openxmlformats.org/officeDocument/2006/relationships/image" Target="../media/image200.png"/><Relationship Id="rId90" Type="http://schemas.openxmlformats.org/officeDocument/2006/relationships/customXml" Target="../ink/ink80.xml"/><Relationship Id="rId95" Type="http://schemas.openxmlformats.org/officeDocument/2006/relationships/image" Target="../media/image67.png"/><Relationship Id="rId22" Type="http://schemas.openxmlformats.org/officeDocument/2006/relationships/customXml" Target="../ink/ink46.xml"/><Relationship Id="rId27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customXml" Target="../ink/ink59.xml"/><Relationship Id="rId64" Type="http://schemas.openxmlformats.org/officeDocument/2006/relationships/customXml" Target="../ink/ink67.xml"/><Relationship Id="rId69" Type="http://schemas.openxmlformats.org/officeDocument/2006/relationships/image" Target="../media/image54.png"/><Relationship Id="rId113" Type="http://schemas.openxmlformats.org/officeDocument/2006/relationships/image" Target="../media/image77.png"/><Relationship Id="rId118" Type="http://schemas.openxmlformats.org/officeDocument/2006/relationships/customXml" Target="../ink/ink94.xml"/><Relationship Id="rId80" Type="http://schemas.openxmlformats.org/officeDocument/2006/relationships/customXml" Target="../ink/ink75.xml"/><Relationship Id="rId85" Type="http://schemas.openxmlformats.org/officeDocument/2006/relationships/image" Target="../media/image62.png"/><Relationship Id="rId12" Type="http://schemas.openxmlformats.org/officeDocument/2006/relationships/customXml" Target="../ink/ink41.xml"/><Relationship Id="rId17" Type="http://schemas.openxmlformats.org/officeDocument/2006/relationships/image" Target="../media/image280.png"/><Relationship Id="rId33" Type="http://schemas.openxmlformats.org/officeDocument/2006/relationships/image" Target="../media/image36.png"/><Relationship Id="rId38" Type="http://schemas.openxmlformats.org/officeDocument/2006/relationships/customXml" Target="../ink/ink54.xml"/><Relationship Id="rId59" Type="http://schemas.openxmlformats.org/officeDocument/2006/relationships/image" Target="../media/image49.png"/><Relationship Id="rId103" Type="http://schemas.openxmlformats.org/officeDocument/2006/relationships/image" Target="../media/image71.png"/><Relationship Id="rId108" Type="http://schemas.openxmlformats.org/officeDocument/2006/relationships/customXml" Target="../ink/ink89.xml"/><Relationship Id="rId54" Type="http://schemas.openxmlformats.org/officeDocument/2006/relationships/customXml" Target="../ink/ink62.xml"/><Relationship Id="rId70" Type="http://schemas.openxmlformats.org/officeDocument/2006/relationships/customXml" Target="../ink/ink70.xml"/><Relationship Id="rId75" Type="http://schemas.openxmlformats.org/officeDocument/2006/relationships/image" Target="../media/image57.png"/><Relationship Id="rId91" Type="http://schemas.openxmlformats.org/officeDocument/2006/relationships/image" Target="../media/image65.png"/><Relationship Id="rId96" Type="http://schemas.openxmlformats.org/officeDocument/2006/relationships/customXml" Target="../ink/ink8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8.xml"/><Relationship Id="rId23" Type="http://schemas.openxmlformats.org/officeDocument/2006/relationships/image" Target="../media/image31.png"/><Relationship Id="rId28" Type="http://schemas.openxmlformats.org/officeDocument/2006/relationships/customXml" Target="../ink/ink49.xml"/><Relationship Id="rId49" Type="http://schemas.openxmlformats.org/officeDocument/2006/relationships/image" Target="../media/image44.png"/><Relationship Id="rId114" Type="http://schemas.openxmlformats.org/officeDocument/2006/relationships/customXml" Target="../ink/ink92.xml"/><Relationship Id="rId119" Type="http://schemas.openxmlformats.org/officeDocument/2006/relationships/image" Target="../media/image79.png"/><Relationship Id="rId44" Type="http://schemas.openxmlformats.org/officeDocument/2006/relationships/customXml" Target="../ink/ink57.xml"/><Relationship Id="rId60" Type="http://schemas.openxmlformats.org/officeDocument/2006/relationships/customXml" Target="../ink/ink65.xml"/><Relationship Id="rId65" Type="http://schemas.openxmlformats.org/officeDocument/2006/relationships/image" Target="../media/image52.png"/><Relationship Id="rId81" Type="http://schemas.openxmlformats.org/officeDocument/2006/relationships/image" Target="../media/image60.png"/><Relationship Id="rId86" Type="http://schemas.openxmlformats.org/officeDocument/2006/relationships/customXml" Target="../ink/ink78.xml"/><Relationship Id="rId4" Type="http://schemas.openxmlformats.org/officeDocument/2006/relationships/customXml" Target="../ink/ink37.xml"/><Relationship Id="rId9" Type="http://schemas.openxmlformats.org/officeDocument/2006/relationships/image" Target="../media/image240.png"/><Relationship Id="rId13" Type="http://schemas.openxmlformats.org/officeDocument/2006/relationships/image" Target="../media/image260.png"/><Relationship Id="rId18" Type="http://schemas.openxmlformats.org/officeDocument/2006/relationships/customXml" Target="../ink/ink44.xml"/><Relationship Id="rId39" Type="http://schemas.openxmlformats.org/officeDocument/2006/relationships/image" Target="../media/image39.png"/><Relationship Id="rId109" Type="http://schemas.openxmlformats.org/officeDocument/2006/relationships/image" Target="../media/image74.png"/><Relationship Id="rId34" Type="http://schemas.openxmlformats.org/officeDocument/2006/relationships/customXml" Target="../ink/ink52.xml"/><Relationship Id="rId50" Type="http://schemas.openxmlformats.org/officeDocument/2006/relationships/customXml" Target="../ink/ink60.xml"/><Relationship Id="rId55" Type="http://schemas.openxmlformats.org/officeDocument/2006/relationships/image" Target="../media/image47.png"/><Relationship Id="rId76" Type="http://schemas.openxmlformats.org/officeDocument/2006/relationships/customXml" Target="../ink/ink73.xml"/><Relationship Id="rId97" Type="http://schemas.openxmlformats.org/officeDocument/2006/relationships/image" Target="../media/image68.png"/><Relationship Id="rId104" Type="http://schemas.openxmlformats.org/officeDocument/2006/relationships/customXml" Target="../ink/ink87.xml"/><Relationship Id="rId120" Type="http://schemas.openxmlformats.org/officeDocument/2006/relationships/customXml" Target="../ink/ink95.xml"/><Relationship Id="rId7" Type="http://schemas.openxmlformats.org/officeDocument/2006/relationships/image" Target="../media/image230.png"/><Relationship Id="rId71" Type="http://schemas.openxmlformats.org/officeDocument/2006/relationships/image" Target="../media/image55.png"/><Relationship Id="rId92" Type="http://schemas.openxmlformats.org/officeDocument/2006/relationships/customXml" Target="../ink/ink81.xml"/><Relationship Id="rId2" Type="http://schemas.openxmlformats.org/officeDocument/2006/relationships/customXml" Target="../ink/ink36.xml"/><Relationship Id="rId29" Type="http://schemas.openxmlformats.org/officeDocument/2006/relationships/image" Target="../media/image34.png"/><Relationship Id="rId24" Type="http://schemas.openxmlformats.org/officeDocument/2006/relationships/customXml" Target="../ink/ink47.xml"/><Relationship Id="rId40" Type="http://schemas.openxmlformats.org/officeDocument/2006/relationships/customXml" Target="../ink/ink55.xml"/><Relationship Id="rId45" Type="http://schemas.openxmlformats.org/officeDocument/2006/relationships/image" Target="../media/image42.png"/><Relationship Id="rId66" Type="http://schemas.openxmlformats.org/officeDocument/2006/relationships/customXml" Target="../ink/ink68.xml"/><Relationship Id="rId87" Type="http://schemas.openxmlformats.org/officeDocument/2006/relationships/image" Target="../media/image63.png"/><Relationship Id="rId110" Type="http://schemas.openxmlformats.org/officeDocument/2006/relationships/customXml" Target="../ink/ink90.xml"/><Relationship Id="rId115" Type="http://schemas.openxmlformats.org/officeDocument/2006/relationships/image" Target="../media/image75.png"/><Relationship Id="rId61" Type="http://schemas.openxmlformats.org/officeDocument/2006/relationships/image" Target="../media/image50.png"/><Relationship Id="rId82" Type="http://schemas.openxmlformats.org/officeDocument/2006/relationships/customXml" Target="../ink/ink76.xml"/><Relationship Id="rId19" Type="http://schemas.openxmlformats.org/officeDocument/2006/relationships/image" Target="../media/image29.png"/><Relationship Id="rId14" Type="http://schemas.openxmlformats.org/officeDocument/2006/relationships/customXml" Target="../ink/ink42.xml"/><Relationship Id="rId30" Type="http://schemas.openxmlformats.org/officeDocument/2006/relationships/customXml" Target="../ink/ink50.xml"/><Relationship Id="rId35" Type="http://schemas.openxmlformats.org/officeDocument/2006/relationships/image" Target="../media/image37.png"/><Relationship Id="rId56" Type="http://schemas.openxmlformats.org/officeDocument/2006/relationships/customXml" Target="../ink/ink63.xml"/><Relationship Id="rId77" Type="http://schemas.openxmlformats.org/officeDocument/2006/relationships/image" Target="../media/image58.png"/><Relationship Id="rId100" Type="http://schemas.openxmlformats.org/officeDocument/2006/relationships/customXml" Target="../ink/ink85.xml"/><Relationship Id="rId105" Type="http://schemas.openxmlformats.org/officeDocument/2006/relationships/image" Target="../media/image72.png"/><Relationship Id="rId8" Type="http://schemas.openxmlformats.org/officeDocument/2006/relationships/customXml" Target="../ink/ink39.xml"/><Relationship Id="rId51" Type="http://schemas.openxmlformats.org/officeDocument/2006/relationships/image" Target="../media/image45.png"/><Relationship Id="rId72" Type="http://schemas.openxmlformats.org/officeDocument/2006/relationships/customXml" Target="../ink/ink71.xml"/><Relationship Id="rId93" Type="http://schemas.openxmlformats.org/officeDocument/2006/relationships/image" Target="../media/image66.png"/><Relationship Id="rId98" Type="http://schemas.openxmlformats.org/officeDocument/2006/relationships/customXml" Target="../ink/ink84.xml"/><Relationship Id="rId121" Type="http://schemas.openxmlformats.org/officeDocument/2006/relationships/image" Target="../media/image80.png"/><Relationship Id="rId3" Type="http://schemas.openxmlformats.org/officeDocument/2006/relationships/image" Target="../media/image220.png"/><Relationship Id="rId25" Type="http://schemas.openxmlformats.org/officeDocument/2006/relationships/image" Target="../media/image32.png"/><Relationship Id="rId46" Type="http://schemas.openxmlformats.org/officeDocument/2006/relationships/customXml" Target="../ink/ink58.xml"/><Relationship Id="rId67" Type="http://schemas.openxmlformats.org/officeDocument/2006/relationships/image" Target="../media/image53.png"/><Relationship Id="rId116" Type="http://schemas.openxmlformats.org/officeDocument/2006/relationships/customXml" Target="../ink/ink93.xml"/><Relationship Id="rId20" Type="http://schemas.openxmlformats.org/officeDocument/2006/relationships/customXml" Target="../ink/ink45.xml"/><Relationship Id="rId41" Type="http://schemas.openxmlformats.org/officeDocument/2006/relationships/image" Target="../media/image40.png"/><Relationship Id="rId62" Type="http://schemas.openxmlformats.org/officeDocument/2006/relationships/customXml" Target="../ink/ink66.xml"/><Relationship Id="rId83" Type="http://schemas.openxmlformats.org/officeDocument/2006/relationships/image" Target="../media/image61.png"/><Relationship Id="rId88" Type="http://schemas.openxmlformats.org/officeDocument/2006/relationships/customXml" Target="../ink/ink79.xml"/><Relationship Id="rId111" Type="http://schemas.openxmlformats.org/officeDocument/2006/relationships/image" Target="../media/image76.png"/><Relationship Id="rId15" Type="http://schemas.openxmlformats.org/officeDocument/2006/relationships/image" Target="../media/image270.png"/><Relationship Id="rId36" Type="http://schemas.openxmlformats.org/officeDocument/2006/relationships/customXml" Target="../ink/ink53.xml"/><Relationship Id="rId57" Type="http://schemas.openxmlformats.org/officeDocument/2006/relationships/image" Target="../media/image48.png"/><Relationship Id="rId106" Type="http://schemas.openxmlformats.org/officeDocument/2006/relationships/customXml" Target="../ink/ink88.xml"/><Relationship Id="rId10" Type="http://schemas.openxmlformats.org/officeDocument/2006/relationships/customXml" Target="../ink/ink40.xml"/><Relationship Id="rId31" Type="http://schemas.openxmlformats.org/officeDocument/2006/relationships/image" Target="../media/image35.png"/><Relationship Id="rId52" Type="http://schemas.openxmlformats.org/officeDocument/2006/relationships/customXml" Target="../ink/ink61.xml"/><Relationship Id="rId73" Type="http://schemas.openxmlformats.org/officeDocument/2006/relationships/image" Target="../media/image56.png"/><Relationship Id="rId78" Type="http://schemas.openxmlformats.org/officeDocument/2006/relationships/customXml" Target="../ink/ink74.xml"/><Relationship Id="rId94" Type="http://schemas.openxmlformats.org/officeDocument/2006/relationships/customXml" Target="../ink/ink82.xml"/><Relationship Id="rId99" Type="http://schemas.openxmlformats.org/officeDocument/2006/relationships/image" Target="../media/image69.png"/><Relationship Id="rId101" Type="http://schemas.openxmlformats.org/officeDocument/2006/relationships/image" Target="../media/image70.png"/><Relationship Id="rId122" Type="http://schemas.openxmlformats.org/officeDocument/2006/relationships/customXml" Target="../ink/ink96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.xml"/><Relationship Id="rId21" Type="http://schemas.openxmlformats.org/officeDocument/2006/relationships/image" Target="../media/image106.png"/><Relationship Id="rId42" Type="http://schemas.openxmlformats.org/officeDocument/2006/relationships/customXml" Target="../ink/ink117.xml"/><Relationship Id="rId47" Type="http://schemas.openxmlformats.org/officeDocument/2006/relationships/image" Target="../media/image88.png"/><Relationship Id="rId63" Type="http://schemas.openxmlformats.org/officeDocument/2006/relationships/image" Target="../media/image121.png"/><Relationship Id="rId68" Type="http://schemas.openxmlformats.org/officeDocument/2006/relationships/customXml" Target="../ink/ink130.xml"/><Relationship Id="rId84" Type="http://schemas.openxmlformats.org/officeDocument/2006/relationships/customXml" Target="../ink/ink138.xml"/><Relationship Id="rId89" Type="http://schemas.openxmlformats.org/officeDocument/2006/relationships/image" Target="../media/image134.png"/><Relationship Id="rId16" Type="http://schemas.openxmlformats.org/officeDocument/2006/relationships/customXml" Target="../ink/ink104.xml"/><Relationship Id="rId11" Type="http://schemas.openxmlformats.org/officeDocument/2006/relationships/image" Target="../media/image101.png"/><Relationship Id="rId32" Type="http://schemas.openxmlformats.org/officeDocument/2006/relationships/customXml" Target="../ink/ink112.xml"/><Relationship Id="rId37" Type="http://schemas.openxmlformats.org/officeDocument/2006/relationships/image" Target="../media/image114.png"/><Relationship Id="rId53" Type="http://schemas.openxmlformats.org/officeDocument/2006/relationships/image" Target="../media/image93.png"/><Relationship Id="rId58" Type="http://schemas.openxmlformats.org/officeDocument/2006/relationships/customXml" Target="../ink/ink125.xml"/><Relationship Id="rId74" Type="http://schemas.openxmlformats.org/officeDocument/2006/relationships/customXml" Target="../ink/ink133.xml"/><Relationship Id="rId79" Type="http://schemas.openxmlformats.org/officeDocument/2006/relationships/image" Target="../media/image129.png"/><Relationship Id="rId102" Type="http://schemas.openxmlformats.org/officeDocument/2006/relationships/customXml" Target="../ink/ink147.xml"/><Relationship Id="rId5" Type="http://schemas.openxmlformats.org/officeDocument/2006/relationships/image" Target="../media/image83.png"/><Relationship Id="rId90" Type="http://schemas.openxmlformats.org/officeDocument/2006/relationships/customXml" Target="../ink/ink141.xml"/><Relationship Id="rId95" Type="http://schemas.openxmlformats.org/officeDocument/2006/relationships/image" Target="../media/image137.png"/><Relationship Id="rId22" Type="http://schemas.openxmlformats.org/officeDocument/2006/relationships/customXml" Target="../ink/ink107.xml"/><Relationship Id="rId27" Type="http://schemas.openxmlformats.org/officeDocument/2006/relationships/image" Target="../media/image109.png"/><Relationship Id="rId43" Type="http://schemas.openxmlformats.org/officeDocument/2006/relationships/image" Target="../media/image86.png"/><Relationship Id="rId48" Type="http://schemas.openxmlformats.org/officeDocument/2006/relationships/customXml" Target="../ink/ink120.xml"/><Relationship Id="rId64" Type="http://schemas.openxmlformats.org/officeDocument/2006/relationships/customXml" Target="../ink/ink128.xml"/><Relationship Id="rId69" Type="http://schemas.openxmlformats.org/officeDocument/2006/relationships/image" Target="../media/image124.png"/><Relationship Id="rId80" Type="http://schemas.openxmlformats.org/officeDocument/2006/relationships/customXml" Target="../ink/ink136.xml"/><Relationship Id="rId85" Type="http://schemas.openxmlformats.org/officeDocument/2006/relationships/image" Target="../media/image132.png"/><Relationship Id="rId12" Type="http://schemas.openxmlformats.org/officeDocument/2006/relationships/customXml" Target="../ink/ink102.xml"/><Relationship Id="rId17" Type="http://schemas.openxmlformats.org/officeDocument/2006/relationships/image" Target="../media/image104.png"/><Relationship Id="rId25" Type="http://schemas.openxmlformats.org/officeDocument/2006/relationships/image" Target="../media/image108.png"/><Relationship Id="rId33" Type="http://schemas.openxmlformats.org/officeDocument/2006/relationships/image" Target="../media/image112.png"/><Relationship Id="rId38" Type="http://schemas.openxmlformats.org/officeDocument/2006/relationships/customXml" Target="../ink/ink115.xml"/><Relationship Id="rId46" Type="http://schemas.openxmlformats.org/officeDocument/2006/relationships/customXml" Target="../ink/ink119.xml"/><Relationship Id="rId59" Type="http://schemas.openxmlformats.org/officeDocument/2006/relationships/image" Target="../media/image119.png"/><Relationship Id="rId67" Type="http://schemas.openxmlformats.org/officeDocument/2006/relationships/image" Target="../media/image123.png"/><Relationship Id="rId103" Type="http://schemas.openxmlformats.org/officeDocument/2006/relationships/image" Target="../media/image141.png"/><Relationship Id="rId20" Type="http://schemas.openxmlformats.org/officeDocument/2006/relationships/customXml" Target="../ink/ink106.xml"/><Relationship Id="rId41" Type="http://schemas.openxmlformats.org/officeDocument/2006/relationships/image" Target="../media/image116.png"/><Relationship Id="rId54" Type="http://schemas.openxmlformats.org/officeDocument/2006/relationships/customXml" Target="../ink/ink123.xml"/><Relationship Id="rId62" Type="http://schemas.openxmlformats.org/officeDocument/2006/relationships/customXml" Target="../ink/ink127.xml"/><Relationship Id="rId70" Type="http://schemas.openxmlformats.org/officeDocument/2006/relationships/customXml" Target="../ink/ink131.xml"/><Relationship Id="rId75" Type="http://schemas.openxmlformats.org/officeDocument/2006/relationships/image" Target="../media/image127.png"/><Relationship Id="rId83" Type="http://schemas.openxmlformats.org/officeDocument/2006/relationships/image" Target="../media/image131.png"/><Relationship Id="rId88" Type="http://schemas.openxmlformats.org/officeDocument/2006/relationships/customXml" Target="../ink/ink140.xml"/><Relationship Id="rId91" Type="http://schemas.openxmlformats.org/officeDocument/2006/relationships/image" Target="../media/image135.png"/><Relationship Id="rId96" Type="http://schemas.openxmlformats.org/officeDocument/2006/relationships/customXml" Target="../ink/ink14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9.xml"/><Relationship Id="rId15" Type="http://schemas.openxmlformats.org/officeDocument/2006/relationships/image" Target="../media/image103.png"/><Relationship Id="rId23" Type="http://schemas.openxmlformats.org/officeDocument/2006/relationships/image" Target="../media/image107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49" Type="http://schemas.openxmlformats.org/officeDocument/2006/relationships/image" Target="../media/image90.png"/><Relationship Id="rId57" Type="http://schemas.openxmlformats.org/officeDocument/2006/relationships/image" Target="../media/image118.png"/><Relationship Id="rId10" Type="http://schemas.openxmlformats.org/officeDocument/2006/relationships/customXml" Target="../ink/ink101.xml"/><Relationship Id="rId31" Type="http://schemas.openxmlformats.org/officeDocument/2006/relationships/image" Target="../media/image111.png"/><Relationship Id="rId44" Type="http://schemas.openxmlformats.org/officeDocument/2006/relationships/customXml" Target="../ink/ink118.xml"/><Relationship Id="rId52" Type="http://schemas.openxmlformats.org/officeDocument/2006/relationships/customXml" Target="../ink/ink122.xml"/><Relationship Id="rId60" Type="http://schemas.openxmlformats.org/officeDocument/2006/relationships/customXml" Target="../ink/ink126.xml"/><Relationship Id="rId65" Type="http://schemas.openxmlformats.org/officeDocument/2006/relationships/image" Target="../media/image122.png"/><Relationship Id="rId73" Type="http://schemas.openxmlformats.org/officeDocument/2006/relationships/image" Target="../media/image126.png"/><Relationship Id="rId78" Type="http://schemas.openxmlformats.org/officeDocument/2006/relationships/customXml" Target="../ink/ink135.xml"/><Relationship Id="rId81" Type="http://schemas.openxmlformats.org/officeDocument/2006/relationships/image" Target="../media/image130.png"/><Relationship Id="rId86" Type="http://schemas.openxmlformats.org/officeDocument/2006/relationships/customXml" Target="../ink/ink139.xml"/><Relationship Id="rId94" Type="http://schemas.openxmlformats.org/officeDocument/2006/relationships/customXml" Target="../ink/ink143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4" Type="http://schemas.openxmlformats.org/officeDocument/2006/relationships/customXml" Target="../ink/ink98.xml"/><Relationship Id="rId9" Type="http://schemas.openxmlformats.org/officeDocument/2006/relationships/image" Target="../media/image100.png"/><Relationship Id="rId13" Type="http://schemas.openxmlformats.org/officeDocument/2006/relationships/image" Target="../media/image102.png"/><Relationship Id="rId18" Type="http://schemas.openxmlformats.org/officeDocument/2006/relationships/customXml" Target="../ink/ink105.xml"/><Relationship Id="rId39" Type="http://schemas.openxmlformats.org/officeDocument/2006/relationships/image" Target="../media/image115.png"/><Relationship Id="rId34" Type="http://schemas.openxmlformats.org/officeDocument/2006/relationships/customXml" Target="../ink/ink113.xml"/><Relationship Id="rId50" Type="http://schemas.openxmlformats.org/officeDocument/2006/relationships/customXml" Target="../ink/ink121.xml"/><Relationship Id="rId55" Type="http://schemas.openxmlformats.org/officeDocument/2006/relationships/image" Target="../media/image117.png"/><Relationship Id="rId76" Type="http://schemas.openxmlformats.org/officeDocument/2006/relationships/customXml" Target="../ink/ink134.xml"/><Relationship Id="rId97" Type="http://schemas.openxmlformats.org/officeDocument/2006/relationships/image" Target="../media/image138.png"/><Relationship Id="rId7" Type="http://schemas.openxmlformats.org/officeDocument/2006/relationships/image" Target="../media/image99.png"/><Relationship Id="rId71" Type="http://schemas.openxmlformats.org/officeDocument/2006/relationships/image" Target="../media/image125.png"/><Relationship Id="rId92" Type="http://schemas.openxmlformats.org/officeDocument/2006/relationships/customXml" Target="../ink/ink142.xml"/><Relationship Id="rId2" Type="http://schemas.openxmlformats.org/officeDocument/2006/relationships/customXml" Target="../ink/ink97.xml"/><Relationship Id="rId29" Type="http://schemas.openxmlformats.org/officeDocument/2006/relationships/image" Target="../media/image110.png"/><Relationship Id="rId24" Type="http://schemas.openxmlformats.org/officeDocument/2006/relationships/customXml" Target="../ink/ink108.xml"/><Relationship Id="rId40" Type="http://schemas.openxmlformats.org/officeDocument/2006/relationships/customXml" Target="../ink/ink116.xml"/><Relationship Id="rId45" Type="http://schemas.openxmlformats.org/officeDocument/2006/relationships/image" Target="../media/image87.png"/><Relationship Id="rId66" Type="http://schemas.openxmlformats.org/officeDocument/2006/relationships/customXml" Target="../ink/ink129.xml"/><Relationship Id="rId87" Type="http://schemas.openxmlformats.org/officeDocument/2006/relationships/image" Target="../media/image133.png"/><Relationship Id="rId61" Type="http://schemas.openxmlformats.org/officeDocument/2006/relationships/image" Target="../media/image120.png"/><Relationship Id="rId82" Type="http://schemas.openxmlformats.org/officeDocument/2006/relationships/customXml" Target="../ink/ink137.xml"/><Relationship Id="rId19" Type="http://schemas.openxmlformats.org/officeDocument/2006/relationships/image" Target="../media/image105.png"/><Relationship Id="rId14" Type="http://schemas.openxmlformats.org/officeDocument/2006/relationships/customXml" Target="../ink/ink103.xml"/><Relationship Id="rId30" Type="http://schemas.openxmlformats.org/officeDocument/2006/relationships/customXml" Target="../ink/ink111.xml"/><Relationship Id="rId35" Type="http://schemas.openxmlformats.org/officeDocument/2006/relationships/image" Target="../media/image113.png"/><Relationship Id="rId56" Type="http://schemas.openxmlformats.org/officeDocument/2006/relationships/customXml" Target="../ink/ink124.xml"/><Relationship Id="rId77" Type="http://schemas.openxmlformats.org/officeDocument/2006/relationships/image" Target="../media/image128.png"/><Relationship Id="rId100" Type="http://schemas.openxmlformats.org/officeDocument/2006/relationships/customXml" Target="../ink/ink146.xml"/><Relationship Id="rId8" Type="http://schemas.openxmlformats.org/officeDocument/2006/relationships/customXml" Target="../ink/ink100.xml"/><Relationship Id="rId51" Type="http://schemas.openxmlformats.org/officeDocument/2006/relationships/image" Target="../media/image92.png"/><Relationship Id="rId72" Type="http://schemas.openxmlformats.org/officeDocument/2006/relationships/customXml" Target="../ink/ink132.xml"/><Relationship Id="rId93" Type="http://schemas.openxmlformats.org/officeDocument/2006/relationships/image" Target="../media/image136.png"/><Relationship Id="rId98" Type="http://schemas.openxmlformats.org/officeDocument/2006/relationships/customXml" Target="../ink/ink145.xml"/><Relationship Id="rId3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ABDC-12C7-5040-8D61-924A9EF8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173E-B032-ED4D-97E4-05327BF0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Logistic regression </a:t>
            </a:r>
            <a:r>
              <a:rPr lang="en-US" dirty="0"/>
              <a:t>is an extension of linear regression models to predict K classes/values. </a:t>
            </a:r>
          </a:p>
          <a:p>
            <a:endParaRPr lang="en-US" dirty="0"/>
          </a:p>
          <a:p>
            <a:r>
              <a:rPr lang="en-US" dirty="0"/>
              <a:t>Common scenario is K=2 (binary), but can extend the approach to multinomial estimation.</a:t>
            </a:r>
          </a:p>
          <a:p>
            <a:endParaRPr lang="en-US" dirty="0"/>
          </a:p>
          <a:p>
            <a:r>
              <a:rPr lang="en-US" dirty="0"/>
              <a:t>Solution can be expressed as </a:t>
            </a:r>
            <a:r>
              <a:rPr lang="en-US" b="1" dirty="0">
                <a:solidFill>
                  <a:srgbClr val="C00000"/>
                </a:solidFill>
              </a:rPr>
              <a:t>maximization of (log) likelihood</a:t>
            </a:r>
            <a:r>
              <a:rPr lang="en-US" dirty="0"/>
              <a:t>, solved using </a:t>
            </a:r>
            <a:r>
              <a:rPr lang="en-US" b="1" dirty="0">
                <a:solidFill>
                  <a:srgbClr val="C00000"/>
                </a:solidFill>
              </a:rPr>
              <a:t>gradient descent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23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4E2B-1776-AC4F-9E22-CD636E82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337267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DCF2-ACEF-074C-BDF0-F5977F4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4E64-27DB-564C-8D51-C5830981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Refers to a set of classifiers of a certain type: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Maximal Margin Classifier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Support Vector Classifier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Support Vector Machine</a:t>
            </a:r>
          </a:p>
          <a:p>
            <a:pPr lvl="1"/>
            <a:endParaRPr lang="en-US" sz="2800" dirty="0"/>
          </a:p>
          <a:p>
            <a:r>
              <a:rPr lang="en-US" sz="3200" dirty="0"/>
              <a:t>These are three different types of classifier that rely on similar concepts.</a:t>
            </a:r>
          </a:p>
        </p:txBody>
      </p:sp>
    </p:spTree>
    <p:extLst>
      <p:ext uri="{BB962C8B-B14F-4D97-AF65-F5344CB8AC3E}">
        <p14:creationId xmlns:p14="http://schemas.microsoft.com/office/powerpoint/2010/main" val="30355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and Support Vector Classifier:</a:t>
            </a:r>
            <a:br>
              <a:rPr lang="en-US" dirty="0"/>
            </a:br>
            <a:r>
              <a:rPr lang="en-US" dirty="0"/>
              <a:t>Linear Classifiers</a:t>
            </a: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 flipV="1">
            <a:off x="4310046" y="286772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V="1">
            <a:off x="4175109" y="5793484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349858" y="36233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75183" y="39805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4927583" y="45266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4546583" y="49838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5079983" y="33836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4546583" y="42980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4698983" y="44504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5460983" y="40694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6362683" y="40567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5994383" y="49838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16"/>
          <p:cNvSpPr>
            <a:spLocks noChangeArrowheads="1"/>
          </p:cNvSpPr>
          <p:nvPr/>
        </p:nvSpPr>
        <p:spPr bwMode="auto">
          <a:xfrm>
            <a:off x="6984983" y="49838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5676883" y="55045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6299183" y="43742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19"/>
          <p:cNvSpPr>
            <a:spLocks noChangeArrowheads="1"/>
          </p:cNvSpPr>
          <p:nvPr/>
        </p:nvSpPr>
        <p:spPr bwMode="auto">
          <a:xfrm>
            <a:off x="5676883" y="48187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20"/>
          <p:cNvSpPr>
            <a:spLocks noChangeArrowheads="1"/>
          </p:cNvSpPr>
          <p:nvPr/>
        </p:nvSpPr>
        <p:spPr bwMode="auto">
          <a:xfrm>
            <a:off x="6375383" y="52124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>
            <a:off x="7061183" y="42980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4758151" y="3161409"/>
            <a:ext cx="24384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AutoShape 23"/>
          <p:cNvSpPr>
            <a:spLocks noChangeArrowheads="1"/>
          </p:cNvSpPr>
          <p:nvPr/>
        </p:nvSpPr>
        <p:spPr bwMode="auto">
          <a:xfrm>
            <a:off x="5546708" y="27851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24"/>
          <p:cNvSpPr>
            <a:spLocks noChangeArrowheads="1"/>
          </p:cNvSpPr>
          <p:nvPr/>
        </p:nvSpPr>
        <p:spPr bwMode="auto">
          <a:xfrm>
            <a:off x="6156308" y="28613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7223108" y="36233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82A3-C3EA-A445-8B88-9BAC7CB2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Classifier: Hyperplanes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02AD-27C6-8542-9515-CBCE2146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76242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Attempts to separate data points in </a:t>
            </a:r>
            <a:r>
              <a:rPr lang="en-US" b="1" dirty="0"/>
              <a:t>d </a:t>
            </a:r>
            <a:r>
              <a:rPr lang="en-US" dirty="0"/>
              <a:t>dimensions into separate classes using </a:t>
            </a:r>
            <a:r>
              <a:rPr lang="en-US" b="1" dirty="0">
                <a:solidFill>
                  <a:srgbClr val="C00000"/>
                </a:solidFill>
              </a:rPr>
              <a:t>hyperplanes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d dimensions, a </a:t>
            </a:r>
            <a:r>
              <a:rPr lang="en-US" b="1" dirty="0">
                <a:solidFill>
                  <a:srgbClr val="C00000"/>
                </a:solidFill>
              </a:rPr>
              <a:t>hyperplane</a:t>
            </a:r>
            <a:r>
              <a:rPr lang="en-US" dirty="0"/>
              <a:t> is a flat, affine </a:t>
            </a:r>
            <a:br>
              <a:rPr lang="en-US" dirty="0"/>
            </a:br>
            <a:r>
              <a:rPr lang="en-US" dirty="0"/>
              <a:t>subspace of dimension d-1.</a:t>
            </a:r>
          </a:p>
          <a:p>
            <a:pPr lvl="1"/>
            <a:r>
              <a:rPr lang="en-US" dirty="0"/>
              <a:t>In 2-dimensional space, a hyperplane is a line.</a:t>
            </a:r>
          </a:p>
          <a:p>
            <a:pPr lvl="1"/>
            <a:r>
              <a:rPr lang="en-US" dirty="0"/>
              <a:t>In 3-dimensions, a hyperplane is a plane.</a:t>
            </a:r>
          </a:p>
          <a:p>
            <a:pPr lvl="1"/>
            <a:r>
              <a:rPr lang="en-US" dirty="0"/>
              <a:t>Harder to visualize in higher dimensions,</a:t>
            </a:r>
            <a:br>
              <a:rPr lang="en-US" dirty="0"/>
            </a:br>
            <a:r>
              <a:rPr lang="en-US" dirty="0"/>
              <a:t>but the notion is well-defined.</a:t>
            </a:r>
          </a:p>
          <a:p>
            <a:pPr lvl="1"/>
            <a:endParaRPr lang="en-US" dirty="0"/>
          </a:p>
          <a:p>
            <a:r>
              <a:rPr lang="en-US" dirty="0"/>
              <a:t>A hyperplane divides a d-dimensional space</a:t>
            </a:r>
            <a:br>
              <a:rPr lang="en-US" dirty="0"/>
            </a:br>
            <a:r>
              <a:rPr lang="en-US" dirty="0"/>
              <a:t>into two halves.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0CCFEFB1-443C-914B-9F4B-7F182AD9209F}"/>
                  </a:ext>
                </a:extLst>
              </p14:cNvPr>
              <p14:cNvContentPartPr/>
              <p14:nvPr/>
            </p14:nvContentPartPr>
            <p14:xfrm>
              <a:off x="7725613" y="2571413"/>
              <a:ext cx="3847680" cy="266220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0CCFEFB1-443C-914B-9F4B-7F182AD920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0492" y="2556293"/>
                <a:ext cx="3878283" cy="26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A45831-3BB1-284B-8B85-30026E2A5690}"/>
                  </a:ext>
                </a:extLst>
              </p14:cNvPr>
              <p14:cNvContentPartPr/>
              <p14:nvPr/>
            </p14:nvContentPartPr>
            <p14:xfrm>
              <a:off x="8794453" y="2989733"/>
              <a:ext cx="10800" cy="1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A45831-3BB1-284B-8B85-30026E2A56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2893" y="2928173"/>
                <a:ext cx="1339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BE71C96-BFDD-9A4A-9CD8-D76C476C71CD}"/>
                  </a:ext>
                </a:extLst>
              </p14:cNvPr>
              <p14:cNvContentPartPr/>
              <p14:nvPr/>
            </p14:nvContentPartPr>
            <p14:xfrm>
              <a:off x="8529853" y="3698573"/>
              <a:ext cx="10800" cy="16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BE71C96-BFDD-9A4A-9CD8-D76C476C71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68293" y="3637013"/>
                <a:ext cx="1339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E1139E-F4F0-A145-A750-BB3379913BCF}"/>
                  </a:ext>
                </a:extLst>
              </p14:cNvPr>
              <p14:cNvContentPartPr/>
              <p14:nvPr/>
            </p14:nvContentPartPr>
            <p14:xfrm>
              <a:off x="9741613" y="3198173"/>
              <a:ext cx="37440" cy="24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E1139E-F4F0-A145-A750-BB3379913B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80413" y="3136973"/>
                <a:ext cx="1605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67616C2-F1F6-334C-B5E7-E1DA5304EB10}"/>
                  </a:ext>
                </a:extLst>
              </p14:cNvPr>
              <p14:cNvContentPartPr/>
              <p14:nvPr/>
            </p14:nvContentPartPr>
            <p14:xfrm>
              <a:off x="9154453" y="3921053"/>
              <a:ext cx="16200" cy="16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67616C2-F1F6-334C-B5E7-E1DA5304EB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2893" y="3859493"/>
                <a:ext cx="1393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BF7610-955E-B449-8E7C-B0451943F2E0}"/>
                  </a:ext>
                </a:extLst>
              </p14:cNvPr>
              <p14:cNvContentPartPr/>
              <p14:nvPr/>
            </p14:nvContentPartPr>
            <p14:xfrm>
              <a:off x="10614973" y="3492293"/>
              <a:ext cx="21600" cy="2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BF7610-955E-B449-8E7C-B0451943F2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53413" y="3430733"/>
                <a:ext cx="1447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ED00BE-E197-2C40-9E72-98B122DF0A19}"/>
                  </a:ext>
                </a:extLst>
              </p14:cNvPr>
              <p14:cNvContentPartPr/>
              <p14:nvPr/>
            </p14:nvContentPartPr>
            <p14:xfrm>
              <a:off x="10154533" y="4249013"/>
              <a:ext cx="5760" cy="16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ED00BE-E197-2C40-9E72-98B122DF0A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92973" y="4187453"/>
                <a:ext cx="1288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19DFAC-5168-7E46-9E4C-9824AE6102D6}"/>
                  </a:ext>
                </a:extLst>
              </p14:cNvPr>
              <p14:cNvContentPartPr/>
              <p14:nvPr/>
            </p14:nvContentPartPr>
            <p14:xfrm>
              <a:off x="10762933" y="4079813"/>
              <a:ext cx="47880" cy="2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19DFAC-5168-7E46-9E4C-9824AE6102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01373" y="4018253"/>
                <a:ext cx="1710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6710B00-FA02-144C-BE87-3FFBD95E8E5B}"/>
                  </a:ext>
                </a:extLst>
              </p14:cNvPr>
              <p14:cNvContentPartPr/>
              <p14:nvPr/>
            </p14:nvContentPartPr>
            <p14:xfrm>
              <a:off x="10731253" y="2894333"/>
              <a:ext cx="21600" cy="3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6710B00-FA02-144C-BE87-3FFBD95E8E5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69693" y="2832773"/>
                <a:ext cx="1447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C8DEF473-78E2-6A41-AF91-B66D9D8B32A0}"/>
                  </a:ext>
                </a:extLst>
              </p14:cNvPr>
              <p14:cNvContentPartPr/>
              <p14:nvPr/>
            </p14:nvContentPartPr>
            <p14:xfrm>
              <a:off x="9043213" y="2015933"/>
              <a:ext cx="2217600" cy="290520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C8DEF473-78E2-6A41-AF91-B66D9D8B32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28093" y="2000815"/>
                <a:ext cx="2248200" cy="29357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22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11E0-A955-2A47-AFF8-9555BEFA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Hyperplane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C755B676-DE04-554B-8D62-C6D8231F1B5A}"/>
                  </a:ext>
                </a:extLst>
              </p14:cNvPr>
              <p14:cNvContentPartPr/>
              <p14:nvPr/>
            </p14:nvContentPartPr>
            <p14:xfrm>
              <a:off x="1005133" y="1899653"/>
              <a:ext cx="5223240" cy="416484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C755B676-DE04-554B-8D62-C6D8231F1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013" y="1884173"/>
                <a:ext cx="5253840" cy="41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970ABF7B-E464-FC47-B5DA-EFF6797AB571}"/>
                  </a:ext>
                </a:extLst>
              </p14:cNvPr>
              <p14:cNvContentPartPr/>
              <p14:nvPr/>
            </p14:nvContentPartPr>
            <p14:xfrm>
              <a:off x="5598373" y="6244133"/>
              <a:ext cx="328680" cy="43920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970ABF7B-E464-FC47-B5DA-EFF6797AB5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3236" y="6228666"/>
                <a:ext cx="359314" cy="469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7FA21DD9-4956-C24E-BD5A-503BE65F8A2F}"/>
                  </a:ext>
                </a:extLst>
              </p14:cNvPr>
              <p14:cNvContentPartPr/>
              <p14:nvPr/>
            </p14:nvContentPartPr>
            <p14:xfrm>
              <a:off x="259213" y="2069573"/>
              <a:ext cx="386280" cy="37008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7FA21DD9-4956-C24E-BD5A-503BE65F8A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747" y="2054093"/>
                <a:ext cx="416852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ED8B5906-97F7-7741-BC46-789C3C46CEFC}"/>
                  </a:ext>
                </a:extLst>
              </p14:cNvPr>
              <p14:cNvContentPartPr/>
              <p14:nvPr/>
            </p14:nvContentPartPr>
            <p14:xfrm>
              <a:off x="423013" y="5704133"/>
              <a:ext cx="476640" cy="31788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ED8B5906-97F7-7741-BC46-789C3C46CE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7893" y="5689013"/>
                <a:ext cx="507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7A7D25F3-2E54-F443-8E41-0A3BFF965A72}"/>
                  </a:ext>
                </a:extLst>
              </p14:cNvPr>
              <p14:cNvContentPartPr/>
              <p14:nvPr/>
            </p14:nvContentPartPr>
            <p14:xfrm>
              <a:off x="587173" y="1772573"/>
              <a:ext cx="302040" cy="32832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7A7D25F3-2E54-F443-8E41-0A3BFF965A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2053" y="1757453"/>
                <a:ext cx="3326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8772D3C-4197-C743-9D62-4D9110850862}"/>
                  </a:ext>
                </a:extLst>
              </p14:cNvPr>
              <p14:cNvContentPartPr/>
              <p14:nvPr/>
            </p14:nvContentPartPr>
            <p14:xfrm>
              <a:off x="3333613" y="5725373"/>
              <a:ext cx="79560" cy="190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8772D3C-4197-C743-9D62-4D91108508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18493" y="5710253"/>
                <a:ext cx="1101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8EBE093-F097-3442-B60B-75E29CFB4697}"/>
                  </a:ext>
                </a:extLst>
              </p14:cNvPr>
              <p14:cNvContentPartPr/>
              <p14:nvPr/>
            </p14:nvContentPartPr>
            <p14:xfrm>
              <a:off x="3259453" y="6042893"/>
              <a:ext cx="201600" cy="153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8EBE093-F097-3442-B60B-75E29CFB46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44333" y="6027773"/>
                <a:ext cx="231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6CC53355-5920-1B4D-95DE-F113A8A60FDF}"/>
                  </a:ext>
                </a:extLst>
              </p14:cNvPr>
              <p14:cNvContentPartPr/>
              <p14:nvPr/>
            </p14:nvContentPartPr>
            <p14:xfrm>
              <a:off x="851773" y="6169973"/>
              <a:ext cx="519120" cy="201600"/>
            </p14:xfrm>
          </p:contentPart>
        </mc:Choice>
        <mc:Fallback xmlns=""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6CC53355-5920-1B4D-95DE-F113A8A60FD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6653" y="6154493"/>
                <a:ext cx="549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7FD35771-A0DD-8743-9E85-736A82BABD1D}"/>
                  </a:ext>
                </a:extLst>
              </p14:cNvPr>
              <p14:cNvContentPartPr/>
              <p14:nvPr/>
            </p14:nvContentPartPr>
            <p14:xfrm>
              <a:off x="5625013" y="6074573"/>
              <a:ext cx="386640" cy="13284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7FD35771-A0DD-8743-9E85-736A82BABD1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09533" y="6059412"/>
                <a:ext cx="417240" cy="163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2D06893-696C-6F4A-9C83-A34B0970364E}"/>
                  </a:ext>
                </a:extLst>
              </p14:cNvPr>
              <p14:cNvContentPartPr/>
              <p14:nvPr/>
            </p14:nvContentPartPr>
            <p14:xfrm>
              <a:off x="1084693" y="3778133"/>
              <a:ext cx="5760" cy="5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2D06893-696C-6F4A-9C83-A34B097036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9213" y="376265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0BB98CA-D65A-A04B-B9D7-9B49C263C0C2}"/>
                  </a:ext>
                </a:extLst>
              </p14:cNvPr>
              <p14:cNvContentPartPr/>
              <p14:nvPr/>
            </p14:nvContentPartPr>
            <p14:xfrm>
              <a:off x="1073893" y="3746453"/>
              <a:ext cx="5440320" cy="1831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0BB98CA-D65A-A04B-B9D7-9B49C263C0C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2333" y="3684893"/>
                <a:ext cx="5563440" cy="19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BCA597-D6D6-624E-80B3-2711592B301C}"/>
                  </a:ext>
                </a:extLst>
              </p14:cNvPr>
              <p14:cNvContentPartPr/>
              <p14:nvPr/>
            </p14:nvContentPartPr>
            <p14:xfrm>
              <a:off x="2285653" y="3248933"/>
              <a:ext cx="16200" cy="74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BCA597-D6D6-624E-80B3-2711592B301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24453" y="3187373"/>
                <a:ext cx="1393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4A6EE9D-5006-9F42-B3E0-20DF97E5F188}"/>
                  </a:ext>
                </a:extLst>
              </p14:cNvPr>
              <p14:cNvContentPartPr/>
              <p14:nvPr/>
            </p14:nvContentPartPr>
            <p14:xfrm>
              <a:off x="1931413" y="2661413"/>
              <a:ext cx="16200" cy="58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4A6EE9D-5006-9F42-B3E0-20DF97E5F18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69853" y="2599853"/>
                <a:ext cx="1393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4F2BE75-6432-C546-B3D1-DAEF28F95AB8}"/>
                  </a:ext>
                </a:extLst>
              </p14:cNvPr>
              <p14:cNvContentPartPr/>
              <p14:nvPr/>
            </p14:nvContentPartPr>
            <p14:xfrm>
              <a:off x="3190693" y="2688413"/>
              <a:ext cx="143280" cy="57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F2BE75-6432-C546-B3D1-DAEF28F95AB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29133" y="2627213"/>
                <a:ext cx="2664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36BE7AA-782C-DD48-9343-A6030E685B42}"/>
                  </a:ext>
                </a:extLst>
              </p14:cNvPr>
              <p14:cNvContentPartPr/>
              <p14:nvPr/>
            </p14:nvContentPartPr>
            <p14:xfrm>
              <a:off x="4635373" y="2989733"/>
              <a:ext cx="37440" cy="42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36BE7AA-782C-DD48-9343-A6030E685B4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73813" y="2928173"/>
                <a:ext cx="1605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5FA1AF4-1CB8-8D45-8A41-4386F39056C6}"/>
                  </a:ext>
                </a:extLst>
              </p14:cNvPr>
              <p14:cNvContentPartPr/>
              <p14:nvPr/>
            </p14:nvContentPartPr>
            <p14:xfrm>
              <a:off x="4894573" y="3716933"/>
              <a:ext cx="21600" cy="82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5FA1AF4-1CB8-8D45-8A41-4386F39056C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33013" y="3655373"/>
                <a:ext cx="1447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18C0A49-7055-E448-820B-CB31A981DF03}"/>
                  </a:ext>
                </a:extLst>
              </p14:cNvPr>
              <p14:cNvContentPartPr/>
              <p14:nvPr/>
            </p14:nvContentPartPr>
            <p14:xfrm>
              <a:off x="3576973" y="3931493"/>
              <a:ext cx="10800" cy="63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18C0A49-7055-E448-820B-CB31A981DF0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15413" y="3869933"/>
                <a:ext cx="133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FE16567-2CB9-9E4E-BFA4-A9372A0D774B}"/>
                  </a:ext>
                </a:extLst>
              </p14:cNvPr>
              <p14:cNvContentPartPr/>
              <p14:nvPr/>
            </p14:nvContentPartPr>
            <p14:xfrm>
              <a:off x="3386533" y="3286013"/>
              <a:ext cx="26640" cy="47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FE16567-2CB9-9E4E-BFA4-A9372A0D774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24973" y="3224453"/>
                <a:ext cx="1497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E467561-71E1-3C46-8A30-0CB0D772C188}"/>
                  </a:ext>
                </a:extLst>
              </p14:cNvPr>
              <p14:cNvContentPartPr/>
              <p14:nvPr/>
            </p14:nvContentPartPr>
            <p14:xfrm>
              <a:off x="5762533" y="3725213"/>
              <a:ext cx="42840" cy="32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E467561-71E1-3C46-8A30-0CB0D772C18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700973" y="3663653"/>
                <a:ext cx="1656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9A58DE2-EA58-964C-BB4F-174B6EFCF6D4}"/>
                  </a:ext>
                </a:extLst>
              </p14:cNvPr>
              <p14:cNvContentPartPr/>
              <p14:nvPr/>
            </p14:nvContentPartPr>
            <p14:xfrm>
              <a:off x="5741293" y="4513613"/>
              <a:ext cx="58680" cy="42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9A58DE2-EA58-964C-BB4F-174B6EFCF6D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679733" y="4452053"/>
                <a:ext cx="1818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DFE2AA-C374-E241-9D36-075ED510A54D}"/>
                  </a:ext>
                </a:extLst>
              </p14:cNvPr>
              <p14:cNvContentPartPr/>
              <p14:nvPr/>
            </p14:nvContentPartPr>
            <p14:xfrm>
              <a:off x="4757053" y="4344413"/>
              <a:ext cx="32040" cy="5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DFE2AA-C374-E241-9D36-075ED510A54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695493" y="4282853"/>
                <a:ext cx="1551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D9D091E-8142-2647-B3E4-5B1C0BE43397}"/>
                  </a:ext>
                </a:extLst>
              </p14:cNvPr>
              <p14:cNvContentPartPr/>
              <p14:nvPr/>
            </p14:nvContentPartPr>
            <p14:xfrm>
              <a:off x="1592653" y="4391933"/>
              <a:ext cx="5760" cy="53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D9D091E-8142-2647-B3E4-5B1C0BE4339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531093" y="4330373"/>
                <a:ext cx="1288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28A1349-24FA-BA48-AC9C-939DB72DDAFE}"/>
                  </a:ext>
                </a:extLst>
              </p14:cNvPr>
              <p14:cNvContentPartPr/>
              <p14:nvPr/>
            </p14:nvContentPartPr>
            <p14:xfrm>
              <a:off x="2291053" y="4645733"/>
              <a:ext cx="32040" cy="26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28A1349-24FA-BA48-AC9C-939DB72DDAF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229493" y="4584533"/>
                <a:ext cx="1551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12EADC6-9EA1-ED4C-9578-F174DE6E0C9B}"/>
                  </a:ext>
                </a:extLst>
              </p14:cNvPr>
              <p14:cNvContentPartPr/>
              <p14:nvPr/>
            </p14:nvContentPartPr>
            <p14:xfrm>
              <a:off x="1280533" y="4955333"/>
              <a:ext cx="21600" cy="56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12EADC6-9EA1-ED4C-9578-F174DE6E0C9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18973" y="4893773"/>
                <a:ext cx="1447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31F2995-14BC-EA46-A30D-92A6D9C5500A}"/>
                  </a:ext>
                </a:extLst>
              </p14:cNvPr>
              <p14:cNvContentPartPr/>
              <p14:nvPr/>
            </p14:nvContentPartPr>
            <p14:xfrm>
              <a:off x="5153773" y="5429093"/>
              <a:ext cx="26640" cy="47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31F2995-14BC-EA46-A30D-92A6D9C5500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092213" y="5367533"/>
                <a:ext cx="14976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72BFFF0-73F1-6748-9182-7720E40CC4FB}"/>
              </a:ext>
            </a:extLst>
          </p:cNvPr>
          <p:cNvGrpSpPr/>
          <p:nvPr/>
        </p:nvGrpSpPr>
        <p:grpSpPr>
          <a:xfrm>
            <a:off x="6863053" y="2238053"/>
            <a:ext cx="3849840" cy="613800"/>
            <a:chOff x="6863053" y="2238053"/>
            <a:chExt cx="3849840" cy="61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65782BE-1B0E-A64D-B79A-C4478A174DBD}"/>
                    </a:ext>
                  </a:extLst>
                </p14:cNvPr>
                <p14:cNvContentPartPr/>
                <p14:nvPr/>
              </p14:nvContentPartPr>
              <p14:xfrm>
                <a:off x="6863053" y="2238053"/>
                <a:ext cx="79560" cy="471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65782BE-1B0E-A64D-B79A-C4478A174DB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47573" y="2222573"/>
                  <a:ext cx="1101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4" name="Ink 74">
                  <a:extLst>
                    <a:ext uri="{FF2B5EF4-FFF2-40B4-BE49-F238E27FC236}">
                      <a16:creationId xmlns:a16="http://schemas.microsoft.com/office/drawing/2014/main" id="{42397950-E255-B048-9940-7E0FFCAEB371}"/>
                    </a:ext>
                  </a:extLst>
                </p14:cNvPr>
                <p14:cNvContentPartPr/>
                <p14:nvPr/>
              </p14:nvContentPartPr>
              <p14:xfrm>
                <a:off x="7159333" y="2429213"/>
                <a:ext cx="212040" cy="179640"/>
              </p14:xfrm>
            </p:contentPart>
          </mc:Choice>
          <mc:Fallback xmlns="">
            <p:pic>
              <p:nvPicPr>
                <p:cNvPr id="74" name="Ink 74">
                  <a:extLst>
                    <a:ext uri="{FF2B5EF4-FFF2-40B4-BE49-F238E27FC236}">
                      <a16:creationId xmlns:a16="http://schemas.microsoft.com/office/drawing/2014/main" id="{42397950-E255-B048-9940-7E0FFCAEB37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43853" y="2413733"/>
                  <a:ext cx="242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9" name="Ink 90">
                  <a:extLst>
                    <a:ext uri="{FF2B5EF4-FFF2-40B4-BE49-F238E27FC236}">
                      <a16:creationId xmlns:a16="http://schemas.microsoft.com/office/drawing/2014/main" id="{4F57633D-C8AC-2A44-8D65-6AB34F9B218D}"/>
                    </a:ext>
                  </a:extLst>
                </p14:cNvPr>
                <p14:cNvContentPartPr/>
                <p14:nvPr/>
              </p14:nvContentPartPr>
              <p14:xfrm>
                <a:off x="8614813" y="2280533"/>
                <a:ext cx="2098080" cy="571320"/>
              </p14:xfrm>
            </p:contentPart>
          </mc:Choice>
          <mc:Fallback xmlns="">
            <p:pic>
              <p:nvPicPr>
                <p:cNvPr id="89" name="Ink 90">
                  <a:extLst>
                    <a:ext uri="{FF2B5EF4-FFF2-40B4-BE49-F238E27FC236}">
                      <a16:creationId xmlns:a16="http://schemas.microsoft.com/office/drawing/2014/main" id="{4F57633D-C8AC-2A44-8D65-6AB34F9B218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599333" y="2265053"/>
                  <a:ext cx="212868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0" name="Ink 91">
                  <a:extLst>
                    <a:ext uri="{FF2B5EF4-FFF2-40B4-BE49-F238E27FC236}">
                      <a16:creationId xmlns:a16="http://schemas.microsoft.com/office/drawing/2014/main" id="{CB9E2F6A-9F21-EC45-9C16-8399C8CCBF0D}"/>
                    </a:ext>
                  </a:extLst>
                </p14:cNvPr>
                <p14:cNvContentPartPr/>
                <p14:nvPr/>
              </p14:nvContentPartPr>
              <p14:xfrm>
                <a:off x="7556413" y="2323013"/>
                <a:ext cx="741240" cy="486720"/>
              </p14:xfrm>
            </p:contentPart>
          </mc:Choice>
          <mc:Fallback xmlns="">
            <p:pic>
              <p:nvPicPr>
                <p:cNvPr id="90" name="Ink 91">
                  <a:extLst>
                    <a:ext uri="{FF2B5EF4-FFF2-40B4-BE49-F238E27FC236}">
                      <a16:creationId xmlns:a16="http://schemas.microsoft.com/office/drawing/2014/main" id="{CB9E2F6A-9F21-EC45-9C16-8399C8CCBF0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40933" y="2307544"/>
                  <a:ext cx="771840" cy="5172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DEC4277-C02C-EE44-A763-5F9F7336A7F9}"/>
              </a:ext>
            </a:extLst>
          </p:cNvPr>
          <p:cNvGrpSpPr/>
          <p:nvPr/>
        </p:nvGrpSpPr>
        <p:grpSpPr>
          <a:xfrm>
            <a:off x="3159013" y="1997213"/>
            <a:ext cx="2899440" cy="410760"/>
            <a:chOff x="3159013" y="1997213"/>
            <a:chExt cx="289944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F47B0C-C372-C044-B839-AED1ADFA1428}"/>
                    </a:ext>
                  </a:extLst>
                </p14:cNvPr>
                <p14:cNvContentPartPr/>
                <p14:nvPr/>
              </p14:nvContentPartPr>
              <p14:xfrm>
                <a:off x="3159013" y="1997213"/>
                <a:ext cx="37440" cy="326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F47B0C-C372-C044-B839-AED1ADFA142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43533" y="1981733"/>
                  <a:ext cx="680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E4AF5E6-6D49-A94F-9781-F10C40430551}"/>
                    </a:ext>
                  </a:extLst>
                </p14:cNvPr>
                <p14:cNvContentPartPr/>
                <p14:nvPr/>
              </p14:nvContentPartPr>
              <p14:xfrm>
                <a:off x="3391933" y="2121773"/>
                <a:ext cx="21600" cy="196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E4AF5E6-6D49-A94F-9781-F10C4043055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76453" y="2106265"/>
                  <a:ext cx="52200" cy="226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0C33F3-5D4B-274D-A69A-582279987D7F}"/>
                    </a:ext>
                  </a:extLst>
                </p14:cNvPr>
                <p14:cNvContentPartPr/>
                <p14:nvPr/>
              </p14:nvContentPartPr>
              <p14:xfrm>
                <a:off x="3396973" y="2211773"/>
                <a:ext cx="116640" cy="26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0C33F3-5D4B-274D-A69A-582279987D7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81493" y="2196499"/>
                  <a:ext cx="147240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21D7718-F5EE-414D-A4EB-EAC1E92A0E0F}"/>
                    </a:ext>
                  </a:extLst>
                </p14:cNvPr>
                <p14:cNvContentPartPr/>
                <p14:nvPr/>
              </p14:nvContentPartPr>
              <p14:xfrm>
                <a:off x="3640333" y="2058413"/>
                <a:ext cx="264960" cy="24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21D7718-F5EE-414D-A4EB-EAC1E92A0E0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24853" y="2042933"/>
                  <a:ext cx="295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952F756-C996-A947-B4D7-C9A1F1FF3064}"/>
                    </a:ext>
                  </a:extLst>
                </p14:cNvPr>
                <p14:cNvContentPartPr/>
                <p14:nvPr/>
              </p14:nvContentPartPr>
              <p14:xfrm>
                <a:off x="3920773" y="2048333"/>
                <a:ext cx="174960" cy="253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952F756-C996-A947-B4D7-C9A1F1FF306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905293" y="2032853"/>
                  <a:ext cx="2055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006C30-A9B4-8941-92F7-7FBD3D6D3515}"/>
                    </a:ext>
                  </a:extLst>
                </p14:cNvPr>
                <p14:cNvContentPartPr/>
                <p14:nvPr/>
              </p14:nvContentPartPr>
              <p14:xfrm>
                <a:off x="3884053" y="2021693"/>
                <a:ext cx="164520" cy="269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006C30-A9B4-8941-92F7-7FBD3D6D351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68573" y="2006213"/>
                  <a:ext cx="195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1ACED49-B36E-A846-90E6-17590CCC94EF}"/>
                    </a:ext>
                  </a:extLst>
                </p14:cNvPr>
                <p14:cNvContentPartPr/>
                <p14:nvPr/>
              </p14:nvContentPartPr>
              <p14:xfrm>
                <a:off x="4201573" y="2259293"/>
                <a:ext cx="16200" cy="148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1ACED49-B36E-A846-90E6-17590CCC94E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86093" y="2243775"/>
                  <a:ext cx="46800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90D8C18-280F-4942-95E8-08A6F670CF44}"/>
                    </a:ext>
                  </a:extLst>
                </p14:cNvPr>
                <p14:cNvContentPartPr/>
                <p14:nvPr/>
              </p14:nvContentPartPr>
              <p14:xfrm>
                <a:off x="4434133" y="2111333"/>
                <a:ext cx="42840" cy="212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90D8C18-280F-4942-95E8-08A6F670CF4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8522" y="2095853"/>
                  <a:ext cx="73699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6A02DE3-BF50-EE49-9354-DFCDA8C1B028}"/>
                    </a:ext>
                  </a:extLst>
                </p14:cNvPr>
                <p14:cNvContentPartPr/>
                <p14:nvPr/>
              </p14:nvContentPartPr>
              <p14:xfrm>
                <a:off x="4386613" y="2201333"/>
                <a:ext cx="233280" cy="32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6A02DE3-BF50-EE49-9354-DFCDA8C1B02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371133" y="2185853"/>
                  <a:ext cx="263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46AC8F-6095-BA48-B972-CE58421A6819}"/>
                    </a:ext>
                  </a:extLst>
                </p14:cNvPr>
                <p14:cNvContentPartPr/>
                <p14:nvPr/>
              </p14:nvContentPartPr>
              <p14:xfrm>
                <a:off x="4651213" y="2042573"/>
                <a:ext cx="148680" cy="301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46AC8F-6095-BA48-B972-CE58421A681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635733" y="2027093"/>
                  <a:ext cx="1792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54AE01-31BA-1D46-B5E2-FD7CDC1101BD}"/>
                    </a:ext>
                  </a:extLst>
                </p14:cNvPr>
                <p14:cNvContentPartPr/>
                <p14:nvPr/>
              </p14:nvContentPartPr>
              <p14:xfrm>
                <a:off x="4894573" y="2053013"/>
                <a:ext cx="180360" cy="236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54AE01-31BA-1D46-B5E2-FD7CDC1101B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879062" y="2037533"/>
                  <a:ext cx="211021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958F099-6B43-1347-8573-0AF76A378107}"/>
                    </a:ext>
                  </a:extLst>
                </p14:cNvPr>
                <p14:cNvContentPartPr/>
                <p14:nvPr/>
              </p14:nvContentPartPr>
              <p14:xfrm>
                <a:off x="4894573" y="2074253"/>
                <a:ext cx="153720" cy="233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958F099-6B43-1347-8573-0AF76A37810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79093" y="2058773"/>
                  <a:ext cx="184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1E03822-04DC-534F-B619-F84D3B810FE4}"/>
                    </a:ext>
                  </a:extLst>
                </p14:cNvPr>
                <p14:cNvContentPartPr/>
                <p14:nvPr/>
              </p14:nvContentPartPr>
              <p14:xfrm>
                <a:off x="5164573" y="2111333"/>
                <a:ext cx="185400" cy="217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1E03822-04DC-534F-B619-F84D3B810FE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149123" y="2095853"/>
                  <a:ext cx="215941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E4C1642-3EEA-FC4C-AE6F-65B585086B93}"/>
                    </a:ext>
                  </a:extLst>
                </p14:cNvPr>
                <p14:cNvContentPartPr/>
                <p14:nvPr/>
              </p14:nvContentPartPr>
              <p14:xfrm>
                <a:off x="5535013" y="2074253"/>
                <a:ext cx="216720" cy="275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E4C1642-3EEA-FC4C-AE6F-65B585086B9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19533" y="2058793"/>
                  <a:ext cx="247320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0EE3AF5-F4D6-9048-ABCF-5A0C4FBA038F}"/>
                    </a:ext>
                  </a:extLst>
                </p14:cNvPr>
                <p14:cNvContentPartPr/>
                <p14:nvPr/>
              </p14:nvContentPartPr>
              <p14:xfrm>
                <a:off x="5841733" y="2074253"/>
                <a:ext cx="216720" cy="25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0EE3AF5-F4D6-9048-ABCF-5A0C4FBA03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26253" y="2058773"/>
                  <a:ext cx="24732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A7AD38BF-B26E-9E48-8A2E-64CD1E9F6DB8}"/>
                  </a:ext>
                </a:extLst>
              </p14:cNvPr>
              <p14:cNvContentPartPr/>
              <p14:nvPr/>
            </p14:nvContentPartPr>
            <p14:xfrm>
              <a:off x="2068933" y="4915733"/>
              <a:ext cx="2699280" cy="1683360"/>
            </p14:xfrm>
          </p:contentPart>
        </mc:Choice>
        <mc:Fallback xmlns=""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A7AD38BF-B26E-9E48-8A2E-64CD1E9F6DB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007373" y="4854160"/>
                <a:ext cx="2775960" cy="17604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88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9FD1-9C6B-9543-87F3-DFC5D358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Hyperplanes (Formally)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84AA10-95D2-5F4B-889C-F5815CB7287E}"/>
              </a:ext>
            </a:extLst>
          </p:cNvPr>
          <p:cNvGrpSpPr/>
          <p:nvPr/>
        </p:nvGrpSpPr>
        <p:grpSpPr>
          <a:xfrm>
            <a:off x="1809913" y="2067840"/>
            <a:ext cx="9261000" cy="792000"/>
            <a:chOff x="1798933" y="2121773"/>
            <a:chExt cx="9261000" cy="79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8">
                  <a:extLst>
                    <a:ext uri="{FF2B5EF4-FFF2-40B4-BE49-F238E27FC236}">
                      <a16:creationId xmlns:a16="http://schemas.microsoft.com/office/drawing/2014/main" id="{D713EC7D-6010-2E48-A3A3-F9147EBD6F2B}"/>
                    </a:ext>
                  </a:extLst>
                </p14:cNvPr>
                <p14:cNvContentPartPr/>
                <p14:nvPr/>
              </p14:nvContentPartPr>
              <p14:xfrm>
                <a:off x="2359813" y="2338853"/>
                <a:ext cx="159120" cy="148680"/>
              </p14:xfrm>
            </p:contentPart>
          </mc:Choice>
          <mc:Fallback xmlns="">
            <p:pic>
              <p:nvPicPr>
                <p:cNvPr id="7" name="Ink 8">
                  <a:extLst>
                    <a:ext uri="{FF2B5EF4-FFF2-40B4-BE49-F238E27FC236}">
                      <a16:creationId xmlns:a16="http://schemas.microsoft.com/office/drawing/2014/main" id="{D713EC7D-6010-2E48-A3A3-F9147EBD6F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44333" y="2323373"/>
                  <a:ext cx="189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9">
                  <a:extLst>
                    <a:ext uri="{FF2B5EF4-FFF2-40B4-BE49-F238E27FC236}">
                      <a16:creationId xmlns:a16="http://schemas.microsoft.com/office/drawing/2014/main" id="{88096B1F-B5C2-7341-88CF-0CE09FF4D5BA}"/>
                    </a:ext>
                  </a:extLst>
                </p14:cNvPr>
                <p14:cNvContentPartPr/>
                <p14:nvPr/>
              </p14:nvContentPartPr>
              <p14:xfrm>
                <a:off x="1798933" y="2222933"/>
                <a:ext cx="337320" cy="534240"/>
              </p14:xfrm>
            </p:contentPart>
          </mc:Choice>
          <mc:Fallback xmlns="">
            <p:pic>
              <p:nvPicPr>
                <p:cNvPr id="8" name="Ink 9">
                  <a:extLst>
                    <a:ext uri="{FF2B5EF4-FFF2-40B4-BE49-F238E27FC236}">
                      <a16:creationId xmlns:a16="http://schemas.microsoft.com/office/drawing/2014/main" id="{88096B1F-B5C2-7341-88CF-0CE09FF4D5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83436" y="2207453"/>
                  <a:ext cx="367953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7">
                  <a:extLst>
                    <a:ext uri="{FF2B5EF4-FFF2-40B4-BE49-F238E27FC236}">
                      <a16:creationId xmlns:a16="http://schemas.microsoft.com/office/drawing/2014/main" id="{8D24EE1B-C074-3F40-A54B-E4F09B7E825B}"/>
                    </a:ext>
                  </a:extLst>
                </p14:cNvPr>
                <p14:cNvContentPartPr/>
                <p14:nvPr/>
              </p14:nvContentPartPr>
              <p14:xfrm>
                <a:off x="3190693" y="2302133"/>
                <a:ext cx="259560" cy="359640"/>
              </p14:xfrm>
            </p:contentPart>
          </mc:Choice>
          <mc:Fallback xmlns="">
            <p:pic>
              <p:nvPicPr>
                <p:cNvPr id="16" name="Ink 17">
                  <a:extLst>
                    <a:ext uri="{FF2B5EF4-FFF2-40B4-BE49-F238E27FC236}">
                      <a16:creationId xmlns:a16="http://schemas.microsoft.com/office/drawing/2014/main" id="{8D24EE1B-C074-3F40-A54B-E4F09B7E82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75213" y="2286653"/>
                  <a:ext cx="2901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8">
                  <a:extLst>
                    <a:ext uri="{FF2B5EF4-FFF2-40B4-BE49-F238E27FC236}">
                      <a16:creationId xmlns:a16="http://schemas.microsoft.com/office/drawing/2014/main" id="{41B35D50-FB7E-134C-8ADE-239B477C0FCB}"/>
                    </a:ext>
                  </a:extLst>
                </p14:cNvPr>
                <p14:cNvContentPartPr/>
                <p14:nvPr/>
              </p14:nvContentPartPr>
              <p14:xfrm>
                <a:off x="2714413" y="2121773"/>
                <a:ext cx="264960" cy="513720"/>
              </p14:xfrm>
            </p:contentPart>
          </mc:Choice>
          <mc:Fallback xmlns="">
            <p:pic>
              <p:nvPicPr>
                <p:cNvPr id="17" name="Ink 18">
                  <a:extLst>
                    <a:ext uri="{FF2B5EF4-FFF2-40B4-BE49-F238E27FC236}">
                      <a16:creationId xmlns:a16="http://schemas.microsoft.com/office/drawing/2014/main" id="{41B35D50-FB7E-134C-8ADE-239B477C0FC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98933" y="2106282"/>
                  <a:ext cx="295560" cy="544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k 33">
                  <a:extLst>
                    <a:ext uri="{FF2B5EF4-FFF2-40B4-BE49-F238E27FC236}">
                      <a16:creationId xmlns:a16="http://schemas.microsoft.com/office/drawing/2014/main" id="{30E11759-529D-B947-937F-EA1C0701DE80}"/>
                    </a:ext>
                  </a:extLst>
                </p14:cNvPr>
                <p14:cNvContentPartPr/>
                <p14:nvPr/>
              </p14:nvContentPartPr>
              <p14:xfrm>
                <a:off x="4270333" y="2148773"/>
                <a:ext cx="1053360" cy="603000"/>
              </p14:xfrm>
            </p:contentPart>
          </mc:Choice>
          <mc:Fallback xmlns="">
            <p:pic>
              <p:nvPicPr>
                <p:cNvPr id="31" name="Ink 33">
                  <a:extLst>
                    <a:ext uri="{FF2B5EF4-FFF2-40B4-BE49-F238E27FC236}">
                      <a16:creationId xmlns:a16="http://schemas.microsoft.com/office/drawing/2014/main" id="{30E11759-529D-B947-937F-EA1C0701DE8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54853" y="2133293"/>
                  <a:ext cx="108396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4">
                  <a:extLst>
                    <a:ext uri="{FF2B5EF4-FFF2-40B4-BE49-F238E27FC236}">
                      <a16:creationId xmlns:a16="http://schemas.microsoft.com/office/drawing/2014/main" id="{3F6AE4EF-F5BF-0C40-86B0-7B200DA18B7D}"/>
                    </a:ext>
                  </a:extLst>
                </p14:cNvPr>
                <p14:cNvContentPartPr/>
                <p14:nvPr/>
              </p14:nvContentPartPr>
              <p14:xfrm>
                <a:off x="3862813" y="2354693"/>
                <a:ext cx="159120" cy="222480"/>
              </p14:xfrm>
            </p:contentPart>
          </mc:Choice>
          <mc:Fallback xmlns="">
            <p:pic>
              <p:nvPicPr>
                <p:cNvPr id="32" name="Ink 34">
                  <a:extLst>
                    <a:ext uri="{FF2B5EF4-FFF2-40B4-BE49-F238E27FC236}">
                      <a16:creationId xmlns:a16="http://schemas.microsoft.com/office/drawing/2014/main" id="{3F6AE4EF-F5BF-0C40-86B0-7B200DA18B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47333" y="2339238"/>
                  <a:ext cx="189720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5">
                  <a:extLst>
                    <a:ext uri="{FF2B5EF4-FFF2-40B4-BE49-F238E27FC236}">
                      <a16:creationId xmlns:a16="http://schemas.microsoft.com/office/drawing/2014/main" id="{34E5EEEB-08BF-5F48-803F-C16EC029D937}"/>
                    </a:ext>
                  </a:extLst>
                </p14:cNvPr>
                <p14:cNvContentPartPr/>
                <p14:nvPr/>
              </p14:nvContentPartPr>
              <p14:xfrm>
                <a:off x="3428653" y="2423453"/>
                <a:ext cx="127440" cy="296640"/>
              </p14:xfrm>
            </p:contentPart>
          </mc:Choice>
          <mc:Fallback xmlns="">
            <p:pic>
              <p:nvPicPr>
                <p:cNvPr id="33" name="Ink 35">
                  <a:extLst>
                    <a:ext uri="{FF2B5EF4-FFF2-40B4-BE49-F238E27FC236}">
                      <a16:creationId xmlns:a16="http://schemas.microsoft.com/office/drawing/2014/main" id="{34E5EEEB-08BF-5F48-803F-C16EC029D93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13173" y="2407992"/>
                  <a:ext cx="158040" cy="3272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5" name="Ink 47">
                  <a:extLst>
                    <a:ext uri="{FF2B5EF4-FFF2-40B4-BE49-F238E27FC236}">
                      <a16:creationId xmlns:a16="http://schemas.microsoft.com/office/drawing/2014/main" id="{C73483F8-F4A1-5041-A4F4-0475079EAD65}"/>
                    </a:ext>
                  </a:extLst>
                </p14:cNvPr>
                <p14:cNvContentPartPr/>
                <p14:nvPr/>
              </p14:nvContentPartPr>
              <p14:xfrm>
                <a:off x="6804733" y="2222213"/>
                <a:ext cx="487440" cy="603720"/>
              </p14:xfrm>
            </p:contentPart>
          </mc:Choice>
          <mc:Fallback xmlns="">
            <p:pic>
              <p:nvPicPr>
                <p:cNvPr id="45" name="Ink 47">
                  <a:extLst>
                    <a:ext uri="{FF2B5EF4-FFF2-40B4-BE49-F238E27FC236}">
                      <a16:creationId xmlns:a16="http://schemas.microsoft.com/office/drawing/2014/main" id="{C73483F8-F4A1-5041-A4F4-0475079EAD6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89242" y="2206724"/>
                  <a:ext cx="518063" cy="6343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6" name="Ink 48">
                  <a:extLst>
                    <a:ext uri="{FF2B5EF4-FFF2-40B4-BE49-F238E27FC236}">
                      <a16:creationId xmlns:a16="http://schemas.microsoft.com/office/drawing/2014/main" id="{19684B92-43FC-D243-A248-2998DAD51ECC}"/>
                    </a:ext>
                  </a:extLst>
                </p14:cNvPr>
                <p14:cNvContentPartPr/>
                <p14:nvPr/>
              </p14:nvContentPartPr>
              <p14:xfrm>
                <a:off x="6185893" y="2539733"/>
                <a:ext cx="428760" cy="58680"/>
              </p14:xfrm>
            </p:contentPart>
          </mc:Choice>
          <mc:Fallback xmlns="">
            <p:pic>
              <p:nvPicPr>
                <p:cNvPr id="46" name="Ink 48">
                  <a:extLst>
                    <a:ext uri="{FF2B5EF4-FFF2-40B4-BE49-F238E27FC236}">
                      <a16:creationId xmlns:a16="http://schemas.microsoft.com/office/drawing/2014/main" id="{19684B92-43FC-D243-A248-2998DAD51E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70426" y="2524157"/>
                  <a:ext cx="459334" cy="89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7" name="Ink 49">
                  <a:extLst>
                    <a:ext uri="{FF2B5EF4-FFF2-40B4-BE49-F238E27FC236}">
                      <a16:creationId xmlns:a16="http://schemas.microsoft.com/office/drawing/2014/main" id="{5D69A4A4-6BB6-4947-8643-0D8EF211CAD8}"/>
                    </a:ext>
                  </a:extLst>
                </p14:cNvPr>
                <p14:cNvContentPartPr/>
                <p14:nvPr/>
              </p14:nvContentPartPr>
              <p14:xfrm>
                <a:off x="5625013" y="2359733"/>
                <a:ext cx="243720" cy="243720"/>
              </p14:xfrm>
            </p:contentPart>
          </mc:Choice>
          <mc:Fallback xmlns="">
            <p:pic>
              <p:nvPicPr>
                <p:cNvPr id="47" name="Ink 49">
                  <a:extLst>
                    <a:ext uri="{FF2B5EF4-FFF2-40B4-BE49-F238E27FC236}">
                      <a16:creationId xmlns:a16="http://schemas.microsoft.com/office/drawing/2014/main" id="{5D69A4A4-6BB6-4947-8643-0D8EF211CA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09533" y="2344253"/>
                  <a:ext cx="274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6CF11B-EF17-C241-BF17-D60860C4E703}"/>
                    </a:ext>
                  </a:extLst>
                </p14:cNvPr>
                <p14:cNvContentPartPr/>
                <p14:nvPr/>
              </p14:nvContentPartPr>
              <p14:xfrm>
                <a:off x="7333933" y="2619653"/>
                <a:ext cx="79560" cy="267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6CF11B-EF17-C241-BF17-D60860C4E70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18453" y="2604173"/>
                  <a:ext cx="1101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8" name="Ink 58">
                  <a:extLst>
                    <a:ext uri="{FF2B5EF4-FFF2-40B4-BE49-F238E27FC236}">
                      <a16:creationId xmlns:a16="http://schemas.microsoft.com/office/drawing/2014/main" id="{138B73BF-9FA8-864F-9E7F-4599A7C2ACC2}"/>
                    </a:ext>
                  </a:extLst>
                </p14:cNvPr>
                <p14:cNvContentPartPr/>
                <p14:nvPr/>
              </p14:nvContentPartPr>
              <p14:xfrm>
                <a:off x="7556413" y="2439293"/>
                <a:ext cx="482040" cy="474480"/>
              </p14:xfrm>
            </p:contentPart>
          </mc:Choice>
          <mc:Fallback xmlns="">
            <p:pic>
              <p:nvPicPr>
                <p:cNvPr id="58" name="Ink 58">
                  <a:extLst>
                    <a:ext uri="{FF2B5EF4-FFF2-40B4-BE49-F238E27FC236}">
                      <a16:creationId xmlns:a16="http://schemas.microsoft.com/office/drawing/2014/main" id="{138B73BF-9FA8-864F-9E7F-4599A7C2ACC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40933" y="2423813"/>
                  <a:ext cx="5126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2" name="Ink 62">
                  <a:extLst>
                    <a:ext uri="{FF2B5EF4-FFF2-40B4-BE49-F238E27FC236}">
                      <a16:creationId xmlns:a16="http://schemas.microsoft.com/office/drawing/2014/main" id="{3E081A86-AB55-CE47-B1E0-9D3C6BF32F6A}"/>
                    </a:ext>
                  </a:extLst>
                </p14:cNvPr>
                <p14:cNvContentPartPr/>
                <p14:nvPr/>
              </p14:nvContentPartPr>
              <p14:xfrm>
                <a:off x="8233573" y="2301773"/>
                <a:ext cx="772560" cy="370800"/>
              </p14:xfrm>
            </p:contentPart>
          </mc:Choice>
          <mc:Fallback xmlns="">
            <p:pic>
              <p:nvPicPr>
                <p:cNvPr id="62" name="Ink 62">
                  <a:extLst>
                    <a:ext uri="{FF2B5EF4-FFF2-40B4-BE49-F238E27FC236}">
                      <a16:creationId xmlns:a16="http://schemas.microsoft.com/office/drawing/2014/main" id="{3E081A86-AB55-CE47-B1E0-9D3C6BF32F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18086" y="2286293"/>
                  <a:ext cx="803174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8" name="Ink 68">
                  <a:extLst>
                    <a:ext uri="{FF2B5EF4-FFF2-40B4-BE49-F238E27FC236}">
                      <a16:creationId xmlns:a16="http://schemas.microsoft.com/office/drawing/2014/main" id="{FCB6F1B0-A9D4-A741-9C05-11BA2CC6A11F}"/>
                    </a:ext>
                  </a:extLst>
                </p14:cNvPr>
                <p14:cNvContentPartPr/>
                <p14:nvPr/>
              </p14:nvContentPartPr>
              <p14:xfrm>
                <a:off x="9582853" y="2253893"/>
                <a:ext cx="307440" cy="323280"/>
              </p14:xfrm>
            </p:contentPart>
          </mc:Choice>
          <mc:Fallback xmlns="">
            <p:pic>
              <p:nvPicPr>
                <p:cNvPr id="68" name="Ink 68">
                  <a:extLst>
                    <a:ext uri="{FF2B5EF4-FFF2-40B4-BE49-F238E27FC236}">
                      <a16:creationId xmlns:a16="http://schemas.microsoft.com/office/drawing/2014/main" id="{FCB6F1B0-A9D4-A741-9C05-11BA2CC6A11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67373" y="2238413"/>
                  <a:ext cx="3380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EB1CB7C-3EFA-254D-A567-33C8E012B7DF}"/>
                    </a:ext>
                  </a:extLst>
                </p14:cNvPr>
                <p14:cNvContentPartPr/>
                <p14:nvPr/>
              </p14:nvContentPartPr>
              <p14:xfrm>
                <a:off x="11006653" y="2375933"/>
                <a:ext cx="53280" cy="354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EB1CB7C-3EFA-254D-A567-33C8E012B7D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91173" y="2360453"/>
                  <a:ext cx="838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5" name="Ink 76">
                  <a:extLst>
                    <a:ext uri="{FF2B5EF4-FFF2-40B4-BE49-F238E27FC236}">
                      <a16:creationId xmlns:a16="http://schemas.microsoft.com/office/drawing/2014/main" id="{33B21637-4206-8048-9367-51C1C78DD65C}"/>
                    </a:ext>
                  </a:extLst>
                </p14:cNvPr>
                <p14:cNvContentPartPr/>
                <p14:nvPr/>
              </p14:nvContentPartPr>
              <p14:xfrm>
                <a:off x="10630813" y="2539733"/>
                <a:ext cx="127440" cy="111600"/>
              </p14:xfrm>
            </p:contentPart>
          </mc:Choice>
          <mc:Fallback xmlns="">
            <p:pic>
              <p:nvPicPr>
                <p:cNvPr id="75" name="Ink 76">
                  <a:extLst>
                    <a:ext uri="{FF2B5EF4-FFF2-40B4-BE49-F238E27FC236}">
                      <a16:creationId xmlns:a16="http://schemas.microsoft.com/office/drawing/2014/main" id="{33B21637-4206-8048-9367-51C1C78DD6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15333" y="2524203"/>
                  <a:ext cx="158040" cy="142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6" name="Ink 77">
                  <a:extLst>
                    <a:ext uri="{FF2B5EF4-FFF2-40B4-BE49-F238E27FC236}">
                      <a16:creationId xmlns:a16="http://schemas.microsoft.com/office/drawing/2014/main" id="{05374D12-AB7C-3C4C-9071-745A49013CDB}"/>
                    </a:ext>
                  </a:extLst>
                </p14:cNvPr>
                <p14:cNvContentPartPr/>
                <p14:nvPr/>
              </p14:nvContentPartPr>
              <p14:xfrm>
                <a:off x="10107373" y="2455133"/>
                <a:ext cx="333360" cy="438840"/>
              </p14:xfrm>
            </p:contentPart>
          </mc:Choice>
          <mc:Fallback xmlns="">
            <p:pic>
              <p:nvPicPr>
                <p:cNvPr id="76" name="Ink 77">
                  <a:extLst>
                    <a:ext uri="{FF2B5EF4-FFF2-40B4-BE49-F238E27FC236}">
                      <a16:creationId xmlns:a16="http://schemas.microsoft.com/office/drawing/2014/main" id="{05374D12-AB7C-3C4C-9071-745A49013CD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91876" y="2439653"/>
                  <a:ext cx="363993" cy="46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84F8904-A4AF-3E41-B1B7-67592CAC7D09}"/>
              </a:ext>
            </a:extLst>
          </p:cNvPr>
          <p:cNvGrpSpPr/>
          <p:nvPr/>
        </p:nvGrpSpPr>
        <p:grpSpPr>
          <a:xfrm>
            <a:off x="1820173" y="3106013"/>
            <a:ext cx="9398520" cy="873720"/>
            <a:chOff x="1820173" y="3106013"/>
            <a:chExt cx="9398520" cy="87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F52812-0EA8-074F-A850-2772443CD76F}"/>
                    </a:ext>
                  </a:extLst>
                </p14:cNvPr>
                <p14:cNvContentPartPr/>
                <p14:nvPr/>
              </p14:nvContentPartPr>
              <p14:xfrm>
                <a:off x="1820173" y="3206453"/>
                <a:ext cx="206280" cy="519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F52812-0EA8-074F-A850-2772443CD7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04693" y="3190962"/>
                  <a:ext cx="236880" cy="549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5" name="Ink 85">
                  <a:extLst>
                    <a:ext uri="{FF2B5EF4-FFF2-40B4-BE49-F238E27FC236}">
                      <a16:creationId xmlns:a16="http://schemas.microsoft.com/office/drawing/2014/main" id="{F3895942-3CA8-5140-A25B-493D9F56E6C5}"/>
                    </a:ext>
                  </a:extLst>
                </p14:cNvPr>
                <p14:cNvContentPartPr/>
                <p14:nvPr/>
              </p14:nvContentPartPr>
              <p14:xfrm>
                <a:off x="2201053" y="3106013"/>
                <a:ext cx="963720" cy="475920"/>
              </p14:xfrm>
            </p:contentPart>
          </mc:Choice>
          <mc:Fallback xmlns="">
            <p:pic>
              <p:nvPicPr>
                <p:cNvPr id="85" name="Ink 85">
                  <a:extLst>
                    <a:ext uri="{FF2B5EF4-FFF2-40B4-BE49-F238E27FC236}">
                      <a16:creationId xmlns:a16="http://schemas.microsoft.com/office/drawing/2014/main" id="{F3895942-3CA8-5140-A25B-493D9F56E6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85567" y="3090533"/>
                  <a:ext cx="994331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75A54FF-E3F3-424A-9C6E-216627429E84}"/>
                    </a:ext>
                  </a:extLst>
                </p14:cNvPr>
                <p14:cNvContentPartPr/>
                <p14:nvPr/>
              </p14:nvContentPartPr>
              <p14:xfrm>
                <a:off x="5868373" y="3539813"/>
                <a:ext cx="32040" cy="10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75A54FF-E3F3-424A-9C6E-216627429E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52893" y="3524333"/>
                  <a:ext cx="62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9" name="Ink 112">
                  <a:extLst>
                    <a:ext uri="{FF2B5EF4-FFF2-40B4-BE49-F238E27FC236}">
                      <a16:creationId xmlns:a16="http://schemas.microsoft.com/office/drawing/2014/main" id="{25D68393-E3FF-0146-B490-359AE8AA6868}"/>
                    </a:ext>
                  </a:extLst>
                </p14:cNvPr>
                <p14:cNvContentPartPr/>
                <p14:nvPr/>
              </p14:nvContentPartPr>
              <p14:xfrm>
                <a:off x="6630133" y="3466013"/>
                <a:ext cx="264960" cy="212040"/>
              </p14:xfrm>
            </p:contentPart>
          </mc:Choice>
          <mc:Fallback xmlns="">
            <p:pic>
              <p:nvPicPr>
                <p:cNvPr id="109" name="Ink 112">
                  <a:extLst>
                    <a:ext uri="{FF2B5EF4-FFF2-40B4-BE49-F238E27FC236}">
                      <a16:creationId xmlns:a16="http://schemas.microsoft.com/office/drawing/2014/main" id="{25D68393-E3FF-0146-B490-359AE8AA686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14653" y="3450533"/>
                  <a:ext cx="295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0" name="Ink 113">
                  <a:extLst>
                    <a:ext uri="{FF2B5EF4-FFF2-40B4-BE49-F238E27FC236}">
                      <a16:creationId xmlns:a16="http://schemas.microsoft.com/office/drawing/2014/main" id="{D67E1221-3E1F-B541-A663-D76FA91CD9ED}"/>
                    </a:ext>
                  </a:extLst>
                </p14:cNvPr>
                <p14:cNvContentPartPr/>
                <p14:nvPr/>
              </p14:nvContentPartPr>
              <p14:xfrm>
                <a:off x="6090493" y="3523973"/>
                <a:ext cx="349920" cy="21600"/>
              </p14:xfrm>
            </p:contentPart>
          </mc:Choice>
          <mc:Fallback xmlns="">
            <p:pic>
              <p:nvPicPr>
                <p:cNvPr id="110" name="Ink 113">
                  <a:extLst>
                    <a:ext uri="{FF2B5EF4-FFF2-40B4-BE49-F238E27FC236}">
                      <a16:creationId xmlns:a16="http://schemas.microsoft.com/office/drawing/2014/main" id="{D67E1221-3E1F-B541-A663-D76FA91CD9E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74997" y="3508493"/>
                  <a:ext cx="380552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1" name="Ink 114">
                  <a:extLst>
                    <a:ext uri="{FF2B5EF4-FFF2-40B4-BE49-F238E27FC236}">
                      <a16:creationId xmlns:a16="http://schemas.microsoft.com/office/drawing/2014/main" id="{0A0B5DA3-E54F-4B43-BDD5-7CC68B46C8AF}"/>
                    </a:ext>
                  </a:extLst>
                </p14:cNvPr>
                <p14:cNvContentPartPr/>
                <p14:nvPr/>
              </p14:nvContentPartPr>
              <p14:xfrm>
                <a:off x="4244413" y="3201413"/>
                <a:ext cx="1423080" cy="492120"/>
              </p14:xfrm>
            </p:contentPart>
          </mc:Choice>
          <mc:Fallback xmlns="">
            <p:pic>
              <p:nvPicPr>
                <p:cNvPr id="111" name="Ink 114">
                  <a:extLst>
                    <a:ext uri="{FF2B5EF4-FFF2-40B4-BE49-F238E27FC236}">
                      <a16:creationId xmlns:a16="http://schemas.microsoft.com/office/drawing/2014/main" id="{0A0B5DA3-E54F-4B43-BDD5-7CC68B46C8A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28937" y="3185944"/>
                  <a:ext cx="1453672" cy="522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12" name="Ink 115">
                  <a:extLst>
                    <a:ext uri="{FF2B5EF4-FFF2-40B4-BE49-F238E27FC236}">
                      <a16:creationId xmlns:a16="http://schemas.microsoft.com/office/drawing/2014/main" id="{5A2AB867-1FC3-7345-B970-F5E116F20938}"/>
                    </a:ext>
                  </a:extLst>
                </p14:cNvPr>
                <p14:cNvContentPartPr/>
                <p14:nvPr/>
              </p14:nvContentPartPr>
              <p14:xfrm>
                <a:off x="3296533" y="3259373"/>
                <a:ext cx="693360" cy="376200"/>
              </p14:xfrm>
            </p:contentPart>
          </mc:Choice>
          <mc:Fallback xmlns="">
            <p:pic>
              <p:nvPicPr>
                <p:cNvPr id="112" name="Ink 115">
                  <a:extLst>
                    <a:ext uri="{FF2B5EF4-FFF2-40B4-BE49-F238E27FC236}">
                      <a16:creationId xmlns:a16="http://schemas.microsoft.com/office/drawing/2014/main" id="{5A2AB867-1FC3-7345-B970-F5E116F2093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81061" y="3243878"/>
                  <a:ext cx="723944" cy="406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E5585A7-3D9A-8E42-9C2C-FD485B263024}"/>
                    </a:ext>
                  </a:extLst>
                </p14:cNvPr>
                <p14:cNvContentPartPr/>
                <p14:nvPr/>
              </p14:nvContentPartPr>
              <p14:xfrm>
                <a:off x="7000573" y="3360173"/>
                <a:ext cx="222480" cy="619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E5585A7-3D9A-8E42-9C2C-FD485B26302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85093" y="3344693"/>
                  <a:ext cx="25308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5F57FE6-8EB1-DC45-BDAE-59D5FFFD0E88}"/>
                    </a:ext>
                  </a:extLst>
                </p14:cNvPr>
                <p14:cNvContentPartPr/>
                <p14:nvPr/>
              </p14:nvContentPartPr>
              <p14:xfrm>
                <a:off x="7281013" y="3656453"/>
                <a:ext cx="37440" cy="249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5F57FE6-8EB1-DC45-BDAE-59D5FFFD0E8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65533" y="3640973"/>
                  <a:ext cx="6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7A9147F-8711-FD40-9D2C-2D3C100D67D4}"/>
                    </a:ext>
                  </a:extLst>
                </p14:cNvPr>
                <p14:cNvContentPartPr/>
                <p14:nvPr/>
              </p14:nvContentPartPr>
              <p14:xfrm>
                <a:off x="7281013" y="3603893"/>
                <a:ext cx="116640" cy="100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7A9147F-8711-FD40-9D2C-2D3C100D67D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65533" y="3588413"/>
                  <a:ext cx="147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4B172D1-32EB-8545-8B1A-999C1CF4938B}"/>
                    </a:ext>
                  </a:extLst>
                </p14:cNvPr>
                <p14:cNvContentPartPr/>
                <p14:nvPr/>
              </p14:nvContentPartPr>
              <p14:xfrm>
                <a:off x="7513933" y="3492293"/>
                <a:ext cx="148680" cy="185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4B172D1-32EB-8545-8B1A-999C1CF4938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98415" y="3476813"/>
                  <a:ext cx="17935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CF4D1D9-25E7-E04F-8115-1EC822EFC737}"/>
                    </a:ext>
                  </a:extLst>
                </p14:cNvPr>
                <p14:cNvContentPartPr/>
                <p14:nvPr/>
              </p14:nvContentPartPr>
              <p14:xfrm>
                <a:off x="7577653" y="3508133"/>
                <a:ext cx="79560" cy="159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CF4D1D9-25E7-E04F-8115-1EC822EFC7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62243" y="3492653"/>
                  <a:ext cx="110022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830E8DF-784C-2F48-B986-804906EB2B33}"/>
                    </a:ext>
                  </a:extLst>
                </p14:cNvPr>
                <p14:cNvContentPartPr/>
                <p14:nvPr/>
              </p14:nvContentPartPr>
              <p14:xfrm>
                <a:off x="7699333" y="3698573"/>
                <a:ext cx="122040" cy="95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830E8DF-784C-2F48-B986-804906EB2B3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83853" y="3683035"/>
                  <a:ext cx="152640" cy="12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2C9D334-BAC1-894B-ADB8-141F8701156E}"/>
                    </a:ext>
                  </a:extLst>
                </p14:cNvPr>
                <p14:cNvContentPartPr/>
                <p14:nvPr/>
              </p14:nvContentPartPr>
              <p14:xfrm>
                <a:off x="7752253" y="3550613"/>
                <a:ext cx="16200" cy="21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2C9D334-BAC1-894B-ADB8-141F870115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36773" y="3535133"/>
                  <a:ext cx="4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CEAA64D-6404-1443-8505-595482325D5F}"/>
                    </a:ext>
                  </a:extLst>
                </p14:cNvPr>
                <p14:cNvContentPartPr/>
                <p14:nvPr/>
              </p14:nvContentPartPr>
              <p14:xfrm>
                <a:off x="7889773" y="3672293"/>
                <a:ext cx="42840" cy="269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CEAA64D-6404-1443-8505-595482325D5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74293" y="3656813"/>
                  <a:ext cx="73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D55B94-75B2-594F-B041-3A3326836B44}"/>
                    </a:ext>
                  </a:extLst>
                </p14:cNvPr>
                <p14:cNvContentPartPr/>
                <p14:nvPr/>
              </p14:nvContentPartPr>
              <p14:xfrm>
                <a:off x="7841893" y="3640613"/>
                <a:ext cx="111600" cy="132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D55B94-75B2-594F-B041-3A3326836B4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26413" y="3625175"/>
                  <a:ext cx="142200" cy="16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789CC9A-6276-AD43-A0CD-28B77E6CCAB6}"/>
                    </a:ext>
                  </a:extLst>
                </p14:cNvPr>
                <p14:cNvContentPartPr/>
                <p14:nvPr/>
              </p14:nvContentPartPr>
              <p14:xfrm>
                <a:off x="8201893" y="3482213"/>
                <a:ext cx="291240" cy="243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789CC9A-6276-AD43-A0CD-28B77E6CCAB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86413" y="3466710"/>
                  <a:ext cx="321840" cy="2740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C48FBB-9F11-624B-86A8-248B79C4B98F}"/>
                    </a:ext>
                  </a:extLst>
                </p14:cNvPr>
                <p14:cNvContentPartPr/>
                <p14:nvPr/>
              </p14:nvContentPartPr>
              <p14:xfrm>
                <a:off x="8609413" y="3455213"/>
                <a:ext cx="190800" cy="248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C48FBB-9F11-624B-86A8-248B79C4B98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93962" y="3439733"/>
                  <a:ext cx="221342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4EC8CD0-8CA6-5949-884B-63D3185516CD}"/>
                    </a:ext>
                  </a:extLst>
                </p14:cNvPr>
                <p14:cNvContentPartPr/>
                <p14:nvPr/>
              </p14:nvContentPartPr>
              <p14:xfrm>
                <a:off x="9487813" y="3513533"/>
                <a:ext cx="42840" cy="100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4EC8CD0-8CA6-5949-884B-63D3185516C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72333" y="3498108"/>
                  <a:ext cx="73440" cy="131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B69855A-EE33-414B-9AC5-67C086AEC4E3}"/>
                    </a:ext>
                  </a:extLst>
                </p14:cNvPr>
                <p14:cNvContentPartPr/>
                <p14:nvPr/>
              </p14:nvContentPartPr>
              <p14:xfrm>
                <a:off x="9493213" y="3317693"/>
                <a:ext cx="16200" cy="26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B69855A-EE33-414B-9AC5-67C086AEC4E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477733" y="3302213"/>
                  <a:ext cx="46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82202D2-0062-9147-96B4-DCDF01F99230}"/>
                    </a:ext>
                  </a:extLst>
                </p14:cNvPr>
                <p14:cNvContentPartPr/>
                <p14:nvPr/>
              </p14:nvContentPartPr>
              <p14:xfrm>
                <a:off x="9667813" y="3207173"/>
                <a:ext cx="132480" cy="454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82202D2-0062-9147-96B4-DCDF01F9923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652375" y="3191705"/>
                  <a:ext cx="162997" cy="485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F004C3E-0897-B244-A3C1-9D23AFB7E67F}"/>
                    </a:ext>
                  </a:extLst>
                </p14:cNvPr>
                <p14:cNvContentPartPr/>
                <p14:nvPr/>
              </p14:nvContentPartPr>
              <p14:xfrm>
                <a:off x="9630733" y="3523973"/>
                <a:ext cx="222480" cy="21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F004C3E-0897-B244-A3C1-9D23AFB7E67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15278" y="3508493"/>
                  <a:ext cx="253031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25CCCEB-6D64-104F-A168-B37839111A85}"/>
                    </a:ext>
                  </a:extLst>
                </p14:cNvPr>
                <p14:cNvContentPartPr/>
                <p14:nvPr/>
              </p14:nvContentPartPr>
              <p14:xfrm>
                <a:off x="10064533" y="3440093"/>
                <a:ext cx="201600" cy="460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25CCCEB-6D64-104F-A168-B37839111A8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49025" y="3424613"/>
                  <a:ext cx="232255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C25FBA-565E-D244-9E69-AA113E787F1C}"/>
                    </a:ext>
                  </a:extLst>
                </p14:cNvPr>
                <p14:cNvContentPartPr/>
                <p14:nvPr/>
              </p14:nvContentPartPr>
              <p14:xfrm>
                <a:off x="10371613" y="3598133"/>
                <a:ext cx="16200" cy="95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C25FBA-565E-D244-9E69-AA113E787F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356133" y="3582595"/>
                  <a:ext cx="46800" cy="12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BB521F7-96C7-9445-96F6-760277B12D82}"/>
                    </a:ext>
                  </a:extLst>
                </p14:cNvPr>
                <p14:cNvContentPartPr/>
                <p14:nvPr/>
              </p14:nvContentPartPr>
              <p14:xfrm>
                <a:off x="10562053" y="3396893"/>
                <a:ext cx="159120" cy="32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BB521F7-96C7-9445-96F6-760277B12D8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546573" y="3381413"/>
                  <a:ext cx="189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E83A5A4-662E-5549-997E-B055C57FC32D}"/>
                    </a:ext>
                  </a:extLst>
                </p14:cNvPr>
                <p14:cNvContentPartPr/>
                <p14:nvPr/>
              </p14:nvContentPartPr>
              <p14:xfrm>
                <a:off x="10572493" y="3513533"/>
                <a:ext cx="169560" cy="79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E83A5A4-662E-5549-997E-B055C57FC32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557013" y="3498123"/>
                  <a:ext cx="20016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0" name="Ink 150">
                  <a:extLst>
                    <a:ext uri="{FF2B5EF4-FFF2-40B4-BE49-F238E27FC236}">
                      <a16:creationId xmlns:a16="http://schemas.microsoft.com/office/drawing/2014/main" id="{7B8FD51B-0C4F-ED4C-B691-2EF8CEFA4E5E}"/>
                    </a:ext>
                  </a:extLst>
                </p14:cNvPr>
                <p14:cNvContentPartPr/>
                <p14:nvPr/>
              </p14:nvContentPartPr>
              <p14:xfrm>
                <a:off x="10927093" y="3270173"/>
                <a:ext cx="291600" cy="360360"/>
              </p14:xfrm>
            </p:contentPart>
          </mc:Choice>
          <mc:Fallback xmlns="">
            <p:pic>
              <p:nvPicPr>
                <p:cNvPr id="150" name="Ink 150">
                  <a:extLst>
                    <a:ext uri="{FF2B5EF4-FFF2-40B4-BE49-F238E27FC236}">
                      <a16:creationId xmlns:a16="http://schemas.microsoft.com/office/drawing/2014/main" id="{7B8FD51B-0C4F-ED4C-B691-2EF8CEFA4E5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911594" y="3254693"/>
                  <a:ext cx="322238" cy="39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E67E54E-E80E-A34A-8D5E-C5565A413C25}"/>
              </a:ext>
            </a:extLst>
          </p:cNvPr>
          <p:cNvGrpSpPr/>
          <p:nvPr/>
        </p:nvGrpSpPr>
        <p:grpSpPr>
          <a:xfrm>
            <a:off x="1407253" y="4815293"/>
            <a:ext cx="8493480" cy="810000"/>
            <a:chOff x="1407253" y="4815293"/>
            <a:chExt cx="8493480" cy="81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4" name="Ink 154">
                  <a:extLst>
                    <a:ext uri="{FF2B5EF4-FFF2-40B4-BE49-F238E27FC236}">
                      <a16:creationId xmlns:a16="http://schemas.microsoft.com/office/drawing/2014/main" id="{7A3BB02F-6518-6D49-BDE7-78A4E0E169ED}"/>
                    </a:ext>
                  </a:extLst>
                </p14:cNvPr>
                <p14:cNvContentPartPr/>
                <p14:nvPr/>
              </p14:nvContentPartPr>
              <p14:xfrm>
                <a:off x="1407253" y="5000333"/>
                <a:ext cx="1524600" cy="482040"/>
              </p14:xfrm>
            </p:contentPart>
          </mc:Choice>
          <mc:Fallback xmlns="">
            <p:pic>
              <p:nvPicPr>
                <p:cNvPr id="154" name="Ink 154">
                  <a:extLst>
                    <a:ext uri="{FF2B5EF4-FFF2-40B4-BE49-F238E27FC236}">
                      <a16:creationId xmlns:a16="http://schemas.microsoft.com/office/drawing/2014/main" id="{7A3BB02F-6518-6D49-BDE7-78A4E0E169E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391769" y="4984841"/>
                  <a:ext cx="1555207" cy="512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9969F01-A923-774C-B440-52FA0AD75423}"/>
                    </a:ext>
                  </a:extLst>
                </p14:cNvPr>
                <p14:cNvContentPartPr/>
                <p14:nvPr/>
              </p14:nvContentPartPr>
              <p14:xfrm>
                <a:off x="6550933" y="5169893"/>
                <a:ext cx="21600" cy="162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9969F01-A923-774C-B440-52FA0AD7542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35453" y="5154413"/>
                  <a:ext cx="52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2" name="Ink 186">
                  <a:extLst>
                    <a:ext uri="{FF2B5EF4-FFF2-40B4-BE49-F238E27FC236}">
                      <a16:creationId xmlns:a16="http://schemas.microsoft.com/office/drawing/2014/main" id="{DC04E820-8B3F-1B4A-A5E1-13C5491E9BE6}"/>
                    </a:ext>
                  </a:extLst>
                </p14:cNvPr>
                <p14:cNvContentPartPr/>
                <p14:nvPr/>
              </p14:nvContentPartPr>
              <p14:xfrm>
                <a:off x="6709693" y="5174933"/>
                <a:ext cx="106200" cy="16200"/>
              </p14:xfrm>
            </p:contentPart>
          </mc:Choice>
          <mc:Fallback xmlns="">
            <p:pic>
              <p:nvPicPr>
                <p:cNvPr id="182" name="Ink 186">
                  <a:extLst>
                    <a:ext uri="{FF2B5EF4-FFF2-40B4-BE49-F238E27FC236}">
                      <a16:creationId xmlns:a16="http://schemas.microsoft.com/office/drawing/2014/main" id="{DC04E820-8B3F-1B4A-A5E1-13C5491E9BE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94213" y="5159453"/>
                  <a:ext cx="13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83" name="Ink 187">
                  <a:extLst>
                    <a:ext uri="{FF2B5EF4-FFF2-40B4-BE49-F238E27FC236}">
                      <a16:creationId xmlns:a16="http://schemas.microsoft.com/office/drawing/2014/main" id="{3708A7CD-3D54-C447-BEA1-202A870DBE24}"/>
                    </a:ext>
                  </a:extLst>
                </p14:cNvPr>
                <p14:cNvContentPartPr/>
                <p14:nvPr/>
              </p14:nvContentPartPr>
              <p14:xfrm>
                <a:off x="6270493" y="5079893"/>
                <a:ext cx="106200" cy="201600"/>
              </p14:xfrm>
            </p:contentPart>
          </mc:Choice>
          <mc:Fallback xmlns="">
            <p:pic>
              <p:nvPicPr>
                <p:cNvPr id="183" name="Ink 187">
                  <a:extLst>
                    <a:ext uri="{FF2B5EF4-FFF2-40B4-BE49-F238E27FC236}">
                      <a16:creationId xmlns:a16="http://schemas.microsoft.com/office/drawing/2014/main" id="{3708A7CD-3D54-C447-BEA1-202A870DBE2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55013" y="5064413"/>
                  <a:ext cx="136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84" name="Ink 188">
                  <a:extLst>
                    <a:ext uri="{FF2B5EF4-FFF2-40B4-BE49-F238E27FC236}">
                      <a16:creationId xmlns:a16="http://schemas.microsoft.com/office/drawing/2014/main" id="{CB0304BA-7F4A-7046-BB9A-C7A6F0EB5475}"/>
                    </a:ext>
                  </a:extLst>
                </p14:cNvPr>
                <p14:cNvContentPartPr/>
                <p14:nvPr/>
              </p14:nvContentPartPr>
              <p14:xfrm>
                <a:off x="5254573" y="4968653"/>
                <a:ext cx="830880" cy="391320"/>
              </p14:xfrm>
            </p:contentPart>
          </mc:Choice>
          <mc:Fallback xmlns="">
            <p:pic>
              <p:nvPicPr>
                <p:cNvPr id="184" name="Ink 188">
                  <a:extLst>
                    <a:ext uri="{FF2B5EF4-FFF2-40B4-BE49-F238E27FC236}">
                      <a16:creationId xmlns:a16="http://schemas.microsoft.com/office/drawing/2014/main" id="{CB0304BA-7F4A-7046-BB9A-C7A6F0EB547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239100" y="4953173"/>
                  <a:ext cx="861467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85" name="Ink 189">
                  <a:extLst>
                    <a:ext uri="{FF2B5EF4-FFF2-40B4-BE49-F238E27FC236}">
                      <a16:creationId xmlns:a16="http://schemas.microsoft.com/office/drawing/2014/main" id="{BFE6F7A2-60E1-2646-9CAA-181107B4F472}"/>
                    </a:ext>
                  </a:extLst>
                </p14:cNvPr>
                <p14:cNvContentPartPr/>
                <p14:nvPr/>
              </p14:nvContentPartPr>
              <p14:xfrm>
                <a:off x="4148653" y="4958213"/>
                <a:ext cx="963360" cy="423720"/>
              </p14:xfrm>
            </p:contentPart>
          </mc:Choice>
          <mc:Fallback xmlns="">
            <p:pic>
              <p:nvPicPr>
                <p:cNvPr id="185" name="Ink 189">
                  <a:extLst>
                    <a:ext uri="{FF2B5EF4-FFF2-40B4-BE49-F238E27FC236}">
                      <a16:creationId xmlns:a16="http://schemas.microsoft.com/office/drawing/2014/main" id="{BFE6F7A2-60E1-2646-9CAA-181107B4F47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33173" y="4942733"/>
                  <a:ext cx="9939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6" name="Ink 190">
                  <a:extLst>
                    <a:ext uri="{FF2B5EF4-FFF2-40B4-BE49-F238E27FC236}">
                      <a16:creationId xmlns:a16="http://schemas.microsoft.com/office/drawing/2014/main" id="{6C42269C-0E6E-3E44-A1E3-D77C357A6EF9}"/>
                    </a:ext>
                  </a:extLst>
                </p14:cNvPr>
                <p14:cNvContentPartPr/>
                <p14:nvPr/>
              </p14:nvContentPartPr>
              <p14:xfrm>
                <a:off x="3106453" y="4815293"/>
                <a:ext cx="862200" cy="561240"/>
              </p14:xfrm>
            </p:contentPart>
          </mc:Choice>
          <mc:Fallback xmlns="">
            <p:pic>
              <p:nvPicPr>
                <p:cNvPr id="186" name="Ink 190">
                  <a:extLst>
                    <a:ext uri="{FF2B5EF4-FFF2-40B4-BE49-F238E27FC236}">
                      <a16:creationId xmlns:a16="http://schemas.microsoft.com/office/drawing/2014/main" id="{6C42269C-0E6E-3E44-A1E3-D77C357A6E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90973" y="4799813"/>
                  <a:ext cx="89280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02" name="Ink 202">
                  <a:extLst>
                    <a:ext uri="{FF2B5EF4-FFF2-40B4-BE49-F238E27FC236}">
                      <a16:creationId xmlns:a16="http://schemas.microsoft.com/office/drawing/2014/main" id="{2F7389B5-77FF-6E4B-836F-0CFD2127275E}"/>
                    </a:ext>
                  </a:extLst>
                </p14:cNvPr>
                <p14:cNvContentPartPr/>
                <p14:nvPr/>
              </p14:nvContentPartPr>
              <p14:xfrm>
                <a:off x="6953053" y="4952813"/>
                <a:ext cx="1201680" cy="672480"/>
              </p14:xfrm>
            </p:contentPart>
          </mc:Choice>
          <mc:Fallback xmlns="">
            <p:pic>
              <p:nvPicPr>
                <p:cNvPr id="202" name="Ink 202">
                  <a:extLst>
                    <a:ext uri="{FF2B5EF4-FFF2-40B4-BE49-F238E27FC236}">
                      <a16:creationId xmlns:a16="http://schemas.microsoft.com/office/drawing/2014/main" id="{2F7389B5-77FF-6E4B-836F-0CFD2127275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37568" y="4937325"/>
                  <a:ext cx="1232289" cy="703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06" name="Ink 206">
                  <a:extLst>
                    <a:ext uri="{FF2B5EF4-FFF2-40B4-BE49-F238E27FC236}">
                      <a16:creationId xmlns:a16="http://schemas.microsoft.com/office/drawing/2014/main" id="{3CB38594-3827-6240-A502-ABF5004BDFAA}"/>
                    </a:ext>
                  </a:extLst>
                </p14:cNvPr>
                <p14:cNvContentPartPr/>
                <p14:nvPr/>
              </p14:nvContentPartPr>
              <p14:xfrm>
                <a:off x="8313133" y="5038133"/>
                <a:ext cx="569880" cy="359640"/>
              </p14:xfrm>
            </p:contentPart>
          </mc:Choice>
          <mc:Fallback xmlns="">
            <p:pic>
              <p:nvPicPr>
                <p:cNvPr id="206" name="Ink 206">
                  <a:extLst>
                    <a:ext uri="{FF2B5EF4-FFF2-40B4-BE49-F238E27FC236}">
                      <a16:creationId xmlns:a16="http://schemas.microsoft.com/office/drawing/2014/main" id="{3CB38594-3827-6240-A502-ABF5004BDF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97663" y="5022653"/>
                  <a:ext cx="600461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12" name="Ink 212">
                  <a:extLst>
                    <a:ext uri="{FF2B5EF4-FFF2-40B4-BE49-F238E27FC236}">
                      <a16:creationId xmlns:a16="http://schemas.microsoft.com/office/drawing/2014/main" id="{3A9CCF63-9D58-1144-885D-C40F15DFBD20}"/>
                    </a:ext>
                  </a:extLst>
                </p14:cNvPr>
                <p14:cNvContentPartPr/>
                <p14:nvPr/>
              </p14:nvContentPartPr>
              <p14:xfrm>
                <a:off x="9371533" y="5122013"/>
                <a:ext cx="529200" cy="471240"/>
              </p14:xfrm>
            </p:contentPart>
          </mc:Choice>
          <mc:Fallback xmlns="">
            <p:pic>
              <p:nvPicPr>
                <p:cNvPr id="212" name="Ink 212">
                  <a:extLst>
                    <a:ext uri="{FF2B5EF4-FFF2-40B4-BE49-F238E27FC236}">
                      <a16:creationId xmlns:a16="http://schemas.microsoft.com/office/drawing/2014/main" id="{3A9CCF63-9D58-1144-885D-C40F15DFBD2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56064" y="5106533"/>
                  <a:ext cx="559779" cy="50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057BC8C-685A-0A4F-872B-DA5FC330A92E}"/>
              </a:ext>
            </a:extLst>
          </p:cNvPr>
          <p:cNvGrpSpPr/>
          <p:nvPr/>
        </p:nvGrpSpPr>
        <p:grpSpPr>
          <a:xfrm>
            <a:off x="1143373" y="5767853"/>
            <a:ext cx="10352160" cy="947520"/>
            <a:chOff x="1143373" y="5767853"/>
            <a:chExt cx="10352160" cy="94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18" name="Ink 218">
                  <a:extLst>
                    <a:ext uri="{FF2B5EF4-FFF2-40B4-BE49-F238E27FC236}">
                      <a16:creationId xmlns:a16="http://schemas.microsoft.com/office/drawing/2014/main" id="{D03DE646-46C9-1941-B51C-D34D5D4E4BB3}"/>
                    </a:ext>
                  </a:extLst>
                </p14:cNvPr>
                <p14:cNvContentPartPr/>
                <p14:nvPr/>
              </p14:nvContentPartPr>
              <p14:xfrm>
                <a:off x="1143373" y="6053333"/>
                <a:ext cx="973440" cy="439200"/>
              </p14:xfrm>
            </p:contentPart>
          </mc:Choice>
          <mc:Fallback xmlns="">
            <p:pic>
              <p:nvPicPr>
                <p:cNvPr id="218" name="Ink 218">
                  <a:extLst>
                    <a:ext uri="{FF2B5EF4-FFF2-40B4-BE49-F238E27FC236}">
                      <a16:creationId xmlns:a16="http://schemas.microsoft.com/office/drawing/2014/main" id="{D03DE646-46C9-1941-B51C-D34D5D4E4BB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27893" y="6037840"/>
                  <a:ext cx="1004040" cy="469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46" name="Ink 250">
                  <a:extLst>
                    <a:ext uri="{FF2B5EF4-FFF2-40B4-BE49-F238E27FC236}">
                      <a16:creationId xmlns:a16="http://schemas.microsoft.com/office/drawing/2014/main" id="{A8C154E1-D29E-CF4C-BA8C-AF18821F46A5}"/>
                    </a:ext>
                  </a:extLst>
                </p14:cNvPr>
                <p14:cNvContentPartPr/>
                <p14:nvPr/>
              </p14:nvContentPartPr>
              <p14:xfrm>
                <a:off x="7635613" y="5926973"/>
                <a:ext cx="1498320" cy="747720"/>
              </p14:xfrm>
            </p:contentPart>
          </mc:Choice>
          <mc:Fallback xmlns="">
            <p:pic>
              <p:nvPicPr>
                <p:cNvPr id="246" name="Ink 250">
                  <a:extLst>
                    <a:ext uri="{FF2B5EF4-FFF2-40B4-BE49-F238E27FC236}">
                      <a16:creationId xmlns:a16="http://schemas.microsoft.com/office/drawing/2014/main" id="{A8C154E1-D29E-CF4C-BA8C-AF18821F46A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620129" y="5911493"/>
                  <a:ext cx="1528927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47" name="Ink 251">
                  <a:extLst>
                    <a:ext uri="{FF2B5EF4-FFF2-40B4-BE49-F238E27FC236}">
                      <a16:creationId xmlns:a16="http://schemas.microsoft.com/office/drawing/2014/main" id="{26BB8262-0F85-B647-88EC-D62A8C70A3A5}"/>
                    </a:ext>
                  </a:extLst>
                </p14:cNvPr>
                <p14:cNvContentPartPr/>
                <p14:nvPr/>
              </p14:nvContentPartPr>
              <p14:xfrm>
                <a:off x="6355093" y="6022373"/>
                <a:ext cx="984600" cy="592560"/>
              </p14:xfrm>
            </p:contentPart>
          </mc:Choice>
          <mc:Fallback xmlns="">
            <p:pic>
              <p:nvPicPr>
                <p:cNvPr id="247" name="Ink 251">
                  <a:extLst>
                    <a:ext uri="{FF2B5EF4-FFF2-40B4-BE49-F238E27FC236}">
                      <a16:creationId xmlns:a16="http://schemas.microsoft.com/office/drawing/2014/main" id="{26BB8262-0F85-B647-88EC-D62A8C70A3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39613" y="6006893"/>
                  <a:ext cx="101520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48" name="Ink 252">
                  <a:extLst>
                    <a:ext uri="{FF2B5EF4-FFF2-40B4-BE49-F238E27FC236}">
                      <a16:creationId xmlns:a16="http://schemas.microsoft.com/office/drawing/2014/main" id="{CA478AA0-5E38-F941-BD6C-EE438415E714}"/>
                    </a:ext>
                  </a:extLst>
                </p14:cNvPr>
                <p14:cNvContentPartPr/>
                <p14:nvPr/>
              </p14:nvContentPartPr>
              <p14:xfrm>
                <a:off x="4493173" y="6018773"/>
                <a:ext cx="1576440" cy="426600"/>
              </p14:xfrm>
            </p:contentPart>
          </mc:Choice>
          <mc:Fallback xmlns="">
            <p:pic>
              <p:nvPicPr>
                <p:cNvPr id="248" name="Ink 252">
                  <a:extLst>
                    <a:ext uri="{FF2B5EF4-FFF2-40B4-BE49-F238E27FC236}">
                      <a16:creationId xmlns:a16="http://schemas.microsoft.com/office/drawing/2014/main" id="{CA478AA0-5E38-F941-BD6C-EE438415E71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477697" y="6003293"/>
                  <a:ext cx="1607033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49" name="Ink 253">
                  <a:extLst>
                    <a:ext uri="{FF2B5EF4-FFF2-40B4-BE49-F238E27FC236}">
                      <a16:creationId xmlns:a16="http://schemas.microsoft.com/office/drawing/2014/main" id="{F6E2E248-B1C0-3446-9FB5-E910FA01C3F5}"/>
                    </a:ext>
                  </a:extLst>
                </p14:cNvPr>
                <p14:cNvContentPartPr/>
                <p14:nvPr/>
              </p14:nvContentPartPr>
              <p14:xfrm>
                <a:off x="3090253" y="6011213"/>
                <a:ext cx="1116720" cy="618840"/>
              </p14:xfrm>
            </p:contentPart>
          </mc:Choice>
          <mc:Fallback xmlns="">
            <p:pic>
              <p:nvPicPr>
                <p:cNvPr id="249" name="Ink 253">
                  <a:extLst>
                    <a:ext uri="{FF2B5EF4-FFF2-40B4-BE49-F238E27FC236}">
                      <a16:creationId xmlns:a16="http://schemas.microsoft.com/office/drawing/2014/main" id="{F6E2E248-B1C0-3446-9FB5-E910FA01C3F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074778" y="5995733"/>
                  <a:ext cx="114731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50" name="Ink 254">
                  <a:extLst>
                    <a:ext uri="{FF2B5EF4-FFF2-40B4-BE49-F238E27FC236}">
                      <a16:creationId xmlns:a16="http://schemas.microsoft.com/office/drawing/2014/main" id="{9BDB87DD-306C-9B42-A89F-8DC2294DF7AE}"/>
                    </a:ext>
                  </a:extLst>
                </p14:cNvPr>
                <p14:cNvContentPartPr/>
                <p14:nvPr/>
              </p14:nvContentPartPr>
              <p14:xfrm>
                <a:off x="2433973" y="6085373"/>
                <a:ext cx="286200" cy="312480"/>
              </p14:xfrm>
            </p:contentPart>
          </mc:Choice>
          <mc:Fallback xmlns="">
            <p:pic>
              <p:nvPicPr>
                <p:cNvPr id="250" name="Ink 254">
                  <a:extLst>
                    <a:ext uri="{FF2B5EF4-FFF2-40B4-BE49-F238E27FC236}">
                      <a16:creationId xmlns:a16="http://schemas.microsoft.com/office/drawing/2014/main" id="{9BDB87DD-306C-9B42-A89F-8DC2294DF7A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418474" y="6069893"/>
                  <a:ext cx="316839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71" name="Ink 272">
                  <a:extLst>
                    <a:ext uri="{FF2B5EF4-FFF2-40B4-BE49-F238E27FC236}">
                      <a16:creationId xmlns:a16="http://schemas.microsoft.com/office/drawing/2014/main" id="{E65C4D0A-E403-3246-8EFB-5CF929CE1040}"/>
                    </a:ext>
                  </a:extLst>
                </p14:cNvPr>
                <p14:cNvContentPartPr/>
                <p14:nvPr/>
              </p14:nvContentPartPr>
              <p14:xfrm>
                <a:off x="10477453" y="5767853"/>
                <a:ext cx="1018080" cy="947520"/>
              </p14:xfrm>
            </p:contentPart>
          </mc:Choice>
          <mc:Fallback xmlns="">
            <p:pic>
              <p:nvPicPr>
                <p:cNvPr id="271" name="Ink 272">
                  <a:extLst>
                    <a:ext uri="{FF2B5EF4-FFF2-40B4-BE49-F238E27FC236}">
                      <a16:creationId xmlns:a16="http://schemas.microsoft.com/office/drawing/2014/main" id="{E65C4D0A-E403-3246-8EFB-5CF929CE104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461973" y="5752373"/>
                  <a:ext cx="1048680" cy="9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72" name="Ink 273">
                  <a:extLst>
                    <a:ext uri="{FF2B5EF4-FFF2-40B4-BE49-F238E27FC236}">
                      <a16:creationId xmlns:a16="http://schemas.microsoft.com/office/drawing/2014/main" id="{57843258-96E1-944E-9EB4-66DDD4A46574}"/>
                    </a:ext>
                  </a:extLst>
                </p14:cNvPr>
                <p14:cNvContentPartPr/>
                <p14:nvPr/>
              </p14:nvContentPartPr>
              <p14:xfrm>
                <a:off x="9456133" y="5874053"/>
                <a:ext cx="778320" cy="380880"/>
              </p14:xfrm>
            </p:contentPart>
          </mc:Choice>
          <mc:Fallback xmlns="">
            <p:pic>
              <p:nvPicPr>
                <p:cNvPr id="272" name="Ink 273">
                  <a:extLst>
                    <a:ext uri="{FF2B5EF4-FFF2-40B4-BE49-F238E27FC236}">
                      <a16:creationId xmlns:a16="http://schemas.microsoft.com/office/drawing/2014/main" id="{57843258-96E1-944E-9EB4-66DDD4A4657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440653" y="5858558"/>
                  <a:ext cx="808920" cy="41150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031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4281-8925-3F4C-8149-4D38584C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Separating Hyperplanes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42F0BD-5265-ED49-9466-54DEAE9F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" y="1413597"/>
            <a:ext cx="5003199" cy="4964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67B668-531E-FE48-9941-4F3F5F605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5545"/>
            <a:ext cx="4771736" cy="4897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ABB1C3-5234-714D-B0AF-A7DA2CAF2EAF}"/>
              </a:ext>
            </a:extLst>
          </p:cNvPr>
          <p:cNvSpPr txBox="1"/>
          <p:nvPr/>
        </p:nvSpPr>
        <p:spPr>
          <a:xfrm>
            <a:off x="2230581" y="5908100"/>
            <a:ext cx="7356764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Which separator is the “best”?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E621-610D-274D-AF1D-3A8B643C2643}"/>
              </a:ext>
            </a:extLst>
          </p:cNvPr>
          <p:cNvSpPr txBox="1"/>
          <p:nvPr/>
        </p:nvSpPr>
        <p:spPr>
          <a:xfrm>
            <a:off x="0" y="6488668"/>
            <a:ext cx="188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James et al. </a:t>
            </a:r>
            <a:r>
              <a:rPr lang="en-US" sz="1400" i="1" dirty="0"/>
              <a:t>ISL</a:t>
            </a:r>
          </a:p>
        </p:txBody>
      </p:sp>
    </p:spTree>
    <p:extLst>
      <p:ext uri="{BB962C8B-B14F-4D97-AF65-F5344CB8AC3E}">
        <p14:creationId xmlns:p14="http://schemas.microsoft.com/office/powerpoint/2010/main" val="59957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4A95-EDF2-E440-9BCF-AFC92686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Hyperplane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0669-B3A5-814F-834B-AD8F5EE5C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1982" cy="4351338"/>
          </a:xfrm>
        </p:spPr>
        <p:txBody>
          <a:bodyPr/>
          <a:lstStyle/>
          <a:p>
            <a:r>
              <a:rPr lang="en-US" dirty="0"/>
              <a:t>The separating hyperplane that is farthest from the training observations.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Intuitively: </a:t>
            </a:r>
            <a:r>
              <a:rPr lang="en-US" dirty="0"/>
              <a:t>The widest straight “band” that separates the two classes.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DEA98-962A-354B-BD9B-3B9366B62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9884"/>
            <a:ext cx="5033565" cy="482282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F19C1C-F430-1B43-96E1-49873963064E}"/>
              </a:ext>
            </a:extLst>
          </p:cNvPr>
          <p:cNvGrpSpPr/>
          <p:nvPr/>
        </p:nvGrpSpPr>
        <p:grpSpPr>
          <a:xfrm>
            <a:off x="7551733" y="934133"/>
            <a:ext cx="3391560" cy="4098240"/>
            <a:chOff x="7551733" y="934133"/>
            <a:chExt cx="3391560" cy="40982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8F4A949-FF3E-9D4F-A0BE-B02C69414FF3}"/>
                </a:ext>
              </a:extLst>
            </p:cNvPr>
            <p:cNvGrpSpPr/>
            <p:nvPr/>
          </p:nvGrpSpPr>
          <p:grpSpPr>
            <a:xfrm>
              <a:off x="7551733" y="974093"/>
              <a:ext cx="3391560" cy="4058280"/>
              <a:chOff x="7551733" y="974093"/>
              <a:chExt cx="3391560" cy="4058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Ink 7">
                    <a:extLst>
                      <a:ext uri="{FF2B5EF4-FFF2-40B4-BE49-F238E27FC236}">
                        <a16:creationId xmlns:a16="http://schemas.microsoft.com/office/drawing/2014/main" id="{DD66FC9F-D766-A842-8158-76CC218380EA}"/>
                      </a:ext>
                    </a:extLst>
                  </p14:cNvPr>
                  <p14:cNvContentPartPr/>
                  <p14:nvPr/>
                </p14:nvContentPartPr>
                <p14:xfrm>
                  <a:off x="7551733" y="4153613"/>
                  <a:ext cx="1365120" cy="878760"/>
                </p14:xfrm>
              </p:contentPart>
            </mc:Choice>
            <mc:Fallback xmlns="">
              <p:pic>
                <p:nvPicPr>
                  <p:cNvPr id="7" name="Ink 7">
                    <a:extLst>
                      <a:ext uri="{FF2B5EF4-FFF2-40B4-BE49-F238E27FC236}">
                        <a16:creationId xmlns:a16="http://schemas.microsoft.com/office/drawing/2014/main" id="{DD66FC9F-D766-A842-8158-76CC218380E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20773" y="4122653"/>
                    <a:ext cx="1426320" cy="9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F1C2C33A-3544-C745-BB8D-FB1B4C018BFF}"/>
                      </a:ext>
                    </a:extLst>
                  </p14:cNvPr>
                  <p14:cNvContentPartPr/>
                  <p14:nvPr/>
                </p14:nvContentPartPr>
                <p14:xfrm>
                  <a:off x="8588173" y="2719733"/>
                  <a:ext cx="825120" cy="5666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1C2C33A-3544-C745-BB8D-FB1B4C018BF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557213" y="2688753"/>
                    <a:ext cx="886320" cy="6278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9" name="Ink 49">
                    <a:extLst>
                      <a:ext uri="{FF2B5EF4-FFF2-40B4-BE49-F238E27FC236}">
                        <a16:creationId xmlns:a16="http://schemas.microsoft.com/office/drawing/2014/main" id="{09E3549A-3836-4D44-81C4-8EAE94BEAAB1}"/>
                      </a:ext>
                    </a:extLst>
                  </p14:cNvPr>
                  <p14:cNvContentPartPr/>
                  <p14:nvPr/>
                </p14:nvContentPartPr>
                <p14:xfrm>
                  <a:off x="7878973" y="974093"/>
                  <a:ext cx="3064320" cy="695880"/>
                </p14:xfrm>
              </p:contentPart>
            </mc:Choice>
            <mc:Fallback xmlns="">
              <p:pic>
                <p:nvPicPr>
                  <p:cNvPr id="49" name="Ink 49">
                    <a:extLst>
                      <a:ext uri="{FF2B5EF4-FFF2-40B4-BE49-F238E27FC236}">
                        <a16:creationId xmlns:a16="http://schemas.microsoft.com/office/drawing/2014/main" id="{09E3549A-3836-4D44-81C4-8EAE94BEAAB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863493" y="958621"/>
                    <a:ext cx="3094920" cy="726464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3" name="Ink 53">
                  <a:extLst>
                    <a:ext uri="{FF2B5EF4-FFF2-40B4-BE49-F238E27FC236}">
                      <a16:creationId xmlns:a16="http://schemas.microsoft.com/office/drawing/2014/main" id="{A04C3C59-61DC-E141-BD1D-7D22EF9B46A4}"/>
                    </a:ext>
                  </a:extLst>
                </p14:cNvPr>
                <p14:cNvContentPartPr/>
                <p14:nvPr/>
              </p14:nvContentPartPr>
              <p14:xfrm>
                <a:off x="7630573" y="934133"/>
                <a:ext cx="111600" cy="103320"/>
              </p14:xfrm>
            </p:contentPart>
          </mc:Choice>
          <mc:Fallback xmlns="">
            <p:pic>
              <p:nvPicPr>
                <p:cNvPr id="53" name="Ink 53">
                  <a:extLst>
                    <a:ext uri="{FF2B5EF4-FFF2-40B4-BE49-F238E27FC236}">
                      <a16:creationId xmlns:a16="http://schemas.microsoft.com/office/drawing/2014/main" id="{A04C3C59-61DC-E141-BD1D-7D22EF9B46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15093" y="918653"/>
                  <a:ext cx="142200" cy="133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2B409E-EFA3-5046-8A41-4903460739A1}"/>
              </a:ext>
            </a:extLst>
          </p:cNvPr>
          <p:cNvSpPr txBox="1"/>
          <p:nvPr/>
        </p:nvSpPr>
        <p:spPr>
          <a:xfrm>
            <a:off x="0" y="6488668"/>
            <a:ext cx="188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James et al. </a:t>
            </a:r>
            <a:r>
              <a:rPr lang="en-US" sz="1400" i="1" dirty="0"/>
              <a:t>ISL</a:t>
            </a:r>
          </a:p>
        </p:txBody>
      </p:sp>
    </p:spTree>
    <p:extLst>
      <p:ext uri="{BB962C8B-B14F-4D97-AF65-F5344CB8AC3E}">
        <p14:creationId xmlns:p14="http://schemas.microsoft.com/office/powerpoint/2010/main" val="113108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BDD7-02CB-E143-ADF1-00178C51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Maximum Margin Hyperplane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AB15-6C95-9344-BC64-25BECA8D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problem: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Simpler than it looks…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185495-DD8C-E747-AB73-ED7638589BCE}"/>
              </a:ext>
            </a:extLst>
          </p:cNvPr>
          <p:cNvGrpSpPr/>
          <p:nvPr/>
        </p:nvGrpSpPr>
        <p:grpSpPr>
          <a:xfrm>
            <a:off x="1767253" y="2233013"/>
            <a:ext cx="9382320" cy="2043000"/>
            <a:chOff x="1767253" y="2233013"/>
            <a:chExt cx="9382320" cy="20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5">
                  <a:extLst>
                    <a:ext uri="{FF2B5EF4-FFF2-40B4-BE49-F238E27FC236}">
                      <a16:creationId xmlns:a16="http://schemas.microsoft.com/office/drawing/2014/main" id="{B88E387B-6C99-D44E-B62E-889639A553BC}"/>
                    </a:ext>
                  </a:extLst>
                </p14:cNvPr>
                <p14:cNvContentPartPr/>
                <p14:nvPr/>
              </p14:nvContentPartPr>
              <p14:xfrm>
                <a:off x="1767253" y="2360453"/>
                <a:ext cx="1518840" cy="444240"/>
              </p14:xfrm>
            </p:contentPart>
          </mc:Choice>
          <mc:Fallback xmlns="">
            <p:pic>
              <p:nvPicPr>
                <p:cNvPr id="15" name="Ink 15">
                  <a:extLst>
                    <a:ext uri="{FF2B5EF4-FFF2-40B4-BE49-F238E27FC236}">
                      <a16:creationId xmlns:a16="http://schemas.microsoft.com/office/drawing/2014/main" id="{B88E387B-6C99-D44E-B62E-889639A553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1777" y="2344973"/>
                  <a:ext cx="1549433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0D7C0D-434B-E04D-BDC1-2C03C604AC16}"/>
                    </a:ext>
                  </a:extLst>
                </p14:cNvPr>
                <p14:cNvContentPartPr/>
                <p14:nvPr/>
              </p14:nvContentPartPr>
              <p14:xfrm>
                <a:off x="3788653" y="2301773"/>
                <a:ext cx="307440" cy="455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0D7C0D-434B-E04D-BDC1-2C03C604AC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73155" y="2286293"/>
                  <a:ext cx="338076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3">
                  <a:extLst>
                    <a:ext uri="{FF2B5EF4-FFF2-40B4-BE49-F238E27FC236}">
                      <a16:creationId xmlns:a16="http://schemas.microsoft.com/office/drawing/2014/main" id="{57D85B13-9B8A-C74D-8233-42365A239C71}"/>
                    </a:ext>
                  </a:extLst>
                </p14:cNvPr>
                <p14:cNvContentPartPr/>
                <p14:nvPr/>
              </p14:nvContentPartPr>
              <p14:xfrm>
                <a:off x="1836013" y="2957693"/>
                <a:ext cx="677520" cy="275400"/>
              </p14:xfrm>
            </p:contentPart>
          </mc:Choice>
          <mc:Fallback xmlns="">
            <p:pic>
              <p:nvPicPr>
                <p:cNvPr id="23" name="Ink 23">
                  <a:extLst>
                    <a:ext uri="{FF2B5EF4-FFF2-40B4-BE49-F238E27FC236}">
                      <a16:creationId xmlns:a16="http://schemas.microsoft.com/office/drawing/2014/main" id="{57D85B13-9B8A-C74D-8233-42365A239C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20533" y="2942213"/>
                  <a:ext cx="7081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1">
                  <a:extLst>
                    <a:ext uri="{FF2B5EF4-FFF2-40B4-BE49-F238E27FC236}">
                      <a16:creationId xmlns:a16="http://schemas.microsoft.com/office/drawing/2014/main" id="{66C63523-A4D2-7343-859B-41BB05F81326}"/>
                    </a:ext>
                  </a:extLst>
                </p14:cNvPr>
                <p14:cNvContentPartPr/>
                <p14:nvPr/>
              </p14:nvContentPartPr>
              <p14:xfrm>
                <a:off x="2613973" y="2941853"/>
                <a:ext cx="598320" cy="354960"/>
              </p14:xfrm>
            </p:contentPart>
          </mc:Choice>
          <mc:Fallback xmlns="">
            <p:pic>
              <p:nvPicPr>
                <p:cNvPr id="31" name="Ink 31">
                  <a:extLst>
                    <a:ext uri="{FF2B5EF4-FFF2-40B4-BE49-F238E27FC236}">
                      <a16:creationId xmlns:a16="http://schemas.microsoft.com/office/drawing/2014/main" id="{66C63523-A4D2-7343-859B-41BB05F813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8493" y="2926373"/>
                  <a:ext cx="6289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8">
                  <a:extLst>
                    <a:ext uri="{FF2B5EF4-FFF2-40B4-BE49-F238E27FC236}">
                      <a16:creationId xmlns:a16="http://schemas.microsoft.com/office/drawing/2014/main" id="{C20C3D37-E980-AC4E-9747-C00E14362B76}"/>
                    </a:ext>
                  </a:extLst>
                </p14:cNvPr>
                <p14:cNvContentPartPr/>
                <p14:nvPr/>
              </p14:nvContentPartPr>
              <p14:xfrm>
                <a:off x="4915813" y="2629733"/>
                <a:ext cx="519120" cy="344520"/>
              </p14:xfrm>
            </p:contentPart>
          </mc:Choice>
          <mc:Fallback xmlns="">
            <p:pic>
              <p:nvPicPr>
                <p:cNvPr id="38" name="Ink 38">
                  <a:extLst>
                    <a:ext uri="{FF2B5EF4-FFF2-40B4-BE49-F238E27FC236}">
                      <a16:creationId xmlns:a16="http://schemas.microsoft.com/office/drawing/2014/main" id="{C20C3D37-E980-AC4E-9747-C00E14362B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00333" y="2614237"/>
                  <a:ext cx="549720" cy="375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k 44">
                  <a:extLst>
                    <a:ext uri="{FF2B5EF4-FFF2-40B4-BE49-F238E27FC236}">
                      <a16:creationId xmlns:a16="http://schemas.microsoft.com/office/drawing/2014/main" id="{DDB5EDBB-71EA-2F43-B56E-FC4A019DCD0A}"/>
                    </a:ext>
                  </a:extLst>
                </p14:cNvPr>
                <p14:cNvContentPartPr/>
                <p14:nvPr/>
              </p14:nvContentPartPr>
              <p14:xfrm>
                <a:off x="5915893" y="2481773"/>
                <a:ext cx="884160" cy="566640"/>
              </p14:xfrm>
            </p:contentPart>
          </mc:Choice>
          <mc:Fallback xmlns="">
            <p:pic>
              <p:nvPicPr>
                <p:cNvPr id="44" name="Ink 44">
                  <a:extLst>
                    <a:ext uri="{FF2B5EF4-FFF2-40B4-BE49-F238E27FC236}">
                      <a16:creationId xmlns:a16="http://schemas.microsoft.com/office/drawing/2014/main" id="{DDB5EDBB-71EA-2F43-B56E-FC4A019DCD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00407" y="2466293"/>
                  <a:ext cx="914772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1578B5-C55C-EB4A-97CF-2E07A5A5A863}"/>
                    </a:ext>
                  </a:extLst>
                </p14:cNvPr>
                <p14:cNvContentPartPr/>
                <p14:nvPr/>
              </p14:nvContentPartPr>
              <p14:xfrm>
                <a:off x="7423933" y="2540453"/>
                <a:ext cx="21600" cy="380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1578B5-C55C-EB4A-97CF-2E07A5A5A8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08453" y="2524973"/>
                  <a:ext cx="52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9" name="Ink 49">
                  <a:extLst>
                    <a:ext uri="{FF2B5EF4-FFF2-40B4-BE49-F238E27FC236}">
                      <a16:creationId xmlns:a16="http://schemas.microsoft.com/office/drawing/2014/main" id="{6AAA19C6-0064-9B48-8D00-E10082EEC330}"/>
                    </a:ext>
                  </a:extLst>
                </p14:cNvPr>
                <p14:cNvContentPartPr/>
                <p14:nvPr/>
              </p14:nvContentPartPr>
              <p14:xfrm>
                <a:off x="7043053" y="2666813"/>
                <a:ext cx="153720" cy="95400"/>
              </p14:xfrm>
            </p:contentPart>
          </mc:Choice>
          <mc:Fallback xmlns="">
            <p:pic>
              <p:nvPicPr>
                <p:cNvPr id="49" name="Ink 49">
                  <a:extLst>
                    <a:ext uri="{FF2B5EF4-FFF2-40B4-BE49-F238E27FC236}">
                      <a16:creationId xmlns:a16="http://schemas.microsoft.com/office/drawing/2014/main" id="{6AAA19C6-0064-9B48-8D00-E10082EEC3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27609" y="2651333"/>
                  <a:ext cx="184249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852B2B-38B1-D843-90AD-C122A02EF176}"/>
                    </a:ext>
                  </a:extLst>
                </p14:cNvPr>
                <p14:cNvContentPartPr/>
                <p14:nvPr/>
              </p14:nvContentPartPr>
              <p14:xfrm>
                <a:off x="6672613" y="2476373"/>
                <a:ext cx="291240" cy="10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852B2B-38B1-D843-90AD-C122A02EF1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57152" y="2460893"/>
                  <a:ext cx="321802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9" name="Ink 60">
                  <a:extLst>
                    <a:ext uri="{FF2B5EF4-FFF2-40B4-BE49-F238E27FC236}">
                      <a16:creationId xmlns:a16="http://schemas.microsoft.com/office/drawing/2014/main" id="{F5E67713-FC19-5D43-B2B3-1CE59BCAA752}"/>
                    </a:ext>
                  </a:extLst>
                </p14:cNvPr>
                <p14:cNvContentPartPr/>
                <p14:nvPr/>
              </p14:nvContentPartPr>
              <p14:xfrm>
                <a:off x="5937133" y="2233013"/>
                <a:ext cx="196200" cy="275400"/>
              </p14:xfrm>
            </p:contentPart>
          </mc:Choice>
          <mc:Fallback xmlns="">
            <p:pic>
              <p:nvPicPr>
                <p:cNvPr id="59" name="Ink 60">
                  <a:extLst>
                    <a:ext uri="{FF2B5EF4-FFF2-40B4-BE49-F238E27FC236}">
                      <a16:creationId xmlns:a16="http://schemas.microsoft.com/office/drawing/2014/main" id="{F5E67713-FC19-5D43-B2B3-1CE59BCAA7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21653" y="2217553"/>
                  <a:ext cx="226800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k 61">
                  <a:extLst>
                    <a:ext uri="{FF2B5EF4-FFF2-40B4-BE49-F238E27FC236}">
                      <a16:creationId xmlns:a16="http://schemas.microsoft.com/office/drawing/2014/main" id="{A42B9015-BC86-3943-935C-8EA0F84A79E9}"/>
                    </a:ext>
                  </a:extLst>
                </p14:cNvPr>
                <p14:cNvContentPartPr/>
                <p14:nvPr/>
              </p14:nvContentPartPr>
              <p14:xfrm>
                <a:off x="5958373" y="3063533"/>
                <a:ext cx="344160" cy="228240"/>
              </p14:xfrm>
            </p:contentPart>
          </mc:Choice>
          <mc:Fallback xmlns="">
            <p:pic>
              <p:nvPicPr>
                <p:cNvPr id="60" name="Ink 61">
                  <a:extLst>
                    <a:ext uri="{FF2B5EF4-FFF2-40B4-BE49-F238E27FC236}">
                      <a16:creationId xmlns:a16="http://schemas.microsoft.com/office/drawing/2014/main" id="{A42B9015-BC86-3943-935C-8EA0F84A79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42909" y="3048029"/>
                  <a:ext cx="374728" cy="258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5E988A-3F89-8341-80C1-1AADD7AFE89A}"/>
                    </a:ext>
                  </a:extLst>
                </p14:cNvPr>
                <p14:cNvContentPartPr/>
                <p14:nvPr/>
              </p14:nvContentPartPr>
              <p14:xfrm>
                <a:off x="4719973" y="3793973"/>
                <a:ext cx="180360" cy="392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5E988A-3F89-8341-80C1-1AADD7AFE8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04462" y="3778493"/>
                  <a:ext cx="211021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3">
                  <a:extLst>
                    <a:ext uri="{FF2B5EF4-FFF2-40B4-BE49-F238E27FC236}">
                      <a16:creationId xmlns:a16="http://schemas.microsoft.com/office/drawing/2014/main" id="{4F1856EF-A2B3-C743-875A-627563BDB845}"/>
                    </a:ext>
                  </a:extLst>
                </p14:cNvPr>
                <p14:cNvContentPartPr/>
                <p14:nvPr/>
              </p14:nvContentPartPr>
              <p14:xfrm>
                <a:off x="5128213" y="3651773"/>
                <a:ext cx="1190160" cy="491040"/>
              </p14:xfrm>
            </p:contentPart>
          </mc:Choice>
          <mc:Fallback xmlns="">
            <p:pic>
              <p:nvPicPr>
                <p:cNvPr id="73" name="Ink 73">
                  <a:extLst>
                    <a:ext uri="{FF2B5EF4-FFF2-40B4-BE49-F238E27FC236}">
                      <a16:creationId xmlns:a16="http://schemas.microsoft.com/office/drawing/2014/main" id="{4F1856EF-A2B3-C743-875A-627563BDB8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12738" y="3636304"/>
                  <a:ext cx="1220751" cy="521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7" name="Ink 77">
                  <a:extLst>
                    <a:ext uri="{FF2B5EF4-FFF2-40B4-BE49-F238E27FC236}">
                      <a16:creationId xmlns:a16="http://schemas.microsoft.com/office/drawing/2014/main" id="{FC52448D-83FF-AF4D-9A41-4137D2DCC909}"/>
                    </a:ext>
                  </a:extLst>
                </p14:cNvPr>
                <p14:cNvContentPartPr/>
                <p14:nvPr/>
              </p14:nvContentPartPr>
              <p14:xfrm>
                <a:off x="6360493" y="3926093"/>
                <a:ext cx="53280" cy="201600"/>
              </p14:xfrm>
            </p:contentPart>
          </mc:Choice>
          <mc:Fallback xmlns="">
            <p:pic>
              <p:nvPicPr>
                <p:cNvPr id="77" name="Ink 77">
                  <a:extLst>
                    <a:ext uri="{FF2B5EF4-FFF2-40B4-BE49-F238E27FC236}">
                      <a16:creationId xmlns:a16="http://schemas.microsoft.com/office/drawing/2014/main" id="{FC52448D-83FF-AF4D-9A41-4137D2DCC9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45013" y="3910613"/>
                  <a:ext cx="83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5" name="Ink 86">
                  <a:extLst>
                    <a:ext uri="{FF2B5EF4-FFF2-40B4-BE49-F238E27FC236}">
                      <a16:creationId xmlns:a16="http://schemas.microsoft.com/office/drawing/2014/main" id="{CF2F9291-618C-CA4F-BD6D-4075B7F708F2}"/>
                    </a:ext>
                  </a:extLst>
                </p14:cNvPr>
                <p14:cNvContentPartPr/>
                <p14:nvPr/>
              </p14:nvContentPartPr>
              <p14:xfrm>
                <a:off x="6974293" y="3952733"/>
                <a:ext cx="270000" cy="21240"/>
              </p14:xfrm>
            </p:contentPart>
          </mc:Choice>
          <mc:Fallback xmlns="">
            <p:pic>
              <p:nvPicPr>
                <p:cNvPr id="85" name="Ink 86">
                  <a:extLst>
                    <a:ext uri="{FF2B5EF4-FFF2-40B4-BE49-F238E27FC236}">
                      <a16:creationId xmlns:a16="http://schemas.microsoft.com/office/drawing/2014/main" id="{CF2F9291-618C-CA4F-BD6D-4075B7F708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8834" y="3937511"/>
                  <a:ext cx="300559" cy="51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6" name="Ink 87">
                  <a:extLst>
                    <a:ext uri="{FF2B5EF4-FFF2-40B4-BE49-F238E27FC236}">
                      <a16:creationId xmlns:a16="http://schemas.microsoft.com/office/drawing/2014/main" id="{E6337053-8834-884D-8FAB-4FC69B88549C}"/>
                    </a:ext>
                  </a:extLst>
                </p14:cNvPr>
                <p14:cNvContentPartPr/>
                <p14:nvPr/>
              </p14:nvContentPartPr>
              <p14:xfrm>
                <a:off x="6492613" y="3894413"/>
                <a:ext cx="249120" cy="254520"/>
              </p14:xfrm>
            </p:contentPart>
          </mc:Choice>
          <mc:Fallback xmlns="">
            <p:pic>
              <p:nvPicPr>
                <p:cNvPr id="86" name="Ink 87">
                  <a:extLst>
                    <a:ext uri="{FF2B5EF4-FFF2-40B4-BE49-F238E27FC236}">
                      <a16:creationId xmlns:a16="http://schemas.microsoft.com/office/drawing/2014/main" id="{E6337053-8834-884D-8FAB-4FC69B8854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77133" y="3878911"/>
                  <a:ext cx="279720" cy="285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2" name="Ink 92">
                  <a:extLst>
                    <a:ext uri="{FF2B5EF4-FFF2-40B4-BE49-F238E27FC236}">
                      <a16:creationId xmlns:a16="http://schemas.microsoft.com/office/drawing/2014/main" id="{53AA02E9-5C6F-C540-961B-80BD124EC508}"/>
                    </a:ext>
                  </a:extLst>
                </p14:cNvPr>
                <p14:cNvContentPartPr/>
                <p14:nvPr/>
              </p14:nvContentPartPr>
              <p14:xfrm>
                <a:off x="7482253" y="3831053"/>
                <a:ext cx="153720" cy="180360"/>
              </p14:xfrm>
            </p:contentPart>
          </mc:Choice>
          <mc:Fallback xmlns="">
            <p:pic>
              <p:nvPicPr>
                <p:cNvPr id="92" name="Ink 92">
                  <a:extLst>
                    <a:ext uri="{FF2B5EF4-FFF2-40B4-BE49-F238E27FC236}">
                      <a16:creationId xmlns:a16="http://schemas.microsoft.com/office/drawing/2014/main" id="{53AA02E9-5C6F-C540-961B-80BD124EC5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66809" y="3815573"/>
                  <a:ext cx="184249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4" name="Ink 104">
                  <a:extLst>
                    <a:ext uri="{FF2B5EF4-FFF2-40B4-BE49-F238E27FC236}">
                      <a16:creationId xmlns:a16="http://schemas.microsoft.com/office/drawing/2014/main" id="{278BB568-CE65-8944-A231-C3FC9FB161DD}"/>
                    </a:ext>
                  </a:extLst>
                </p14:cNvPr>
                <p14:cNvContentPartPr/>
                <p14:nvPr/>
              </p14:nvContentPartPr>
              <p14:xfrm>
                <a:off x="7841893" y="3720533"/>
                <a:ext cx="958320" cy="555480"/>
              </p14:xfrm>
            </p:contentPart>
          </mc:Choice>
          <mc:Fallback xmlns="">
            <p:pic>
              <p:nvPicPr>
                <p:cNvPr id="104" name="Ink 104">
                  <a:extLst>
                    <a:ext uri="{FF2B5EF4-FFF2-40B4-BE49-F238E27FC236}">
                      <a16:creationId xmlns:a16="http://schemas.microsoft.com/office/drawing/2014/main" id="{278BB568-CE65-8944-A231-C3FC9FB161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26413" y="3705053"/>
                  <a:ext cx="98892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9" name="Ink 109">
                  <a:extLst>
                    <a:ext uri="{FF2B5EF4-FFF2-40B4-BE49-F238E27FC236}">
                      <a16:creationId xmlns:a16="http://schemas.microsoft.com/office/drawing/2014/main" id="{72673DD6-A177-3A4B-A09E-917584FA7175}"/>
                    </a:ext>
                  </a:extLst>
                </p14:cNvPr>
                <p14:cNvContentPartPr/>
                <p14:nvPr/>
              </p14:nvContentPartPr>
              <p14:xfrm>
                <a:off x="8863213" y="3783533"/>
                <a:ext cx="582480" cy="360000"/>
              </p14:xfrm>
            </p:contentPart>
          </mc:Choice>
          <mc:Fallback xmlns="">
            <p:pic>
              <p:nvPicPr>
                <p:cNvPr id="109" name="Ink 109">
                  <a:extLst>
                    <a:ext uri="{FF2B5EF4-FFF2-40B4-BE49-F238E27FC236}">
                      <a16:creationId xmlns:a16="http://schemas.microsoft.com/office/drawing/2014/main" id="{72673DD6-A177-3A4B-A09E-917584FA71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47733" y="3768068"/>
                  <a:ext cx="613080" cy="390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5" name="Ink 115">
                  <a:extLst>
                    <a:ext uri="{FF2B5EF4-FFF2-40B4-BE49-F238E27FC236}">
                      <a16:creationId xmlns:a16="http://schemas.microsoft.com/office/drawing/2014/main" id="{70CA2F75-CF81-074E-BE70-2D3B0EBF45D3}"/>
                    </a:ext>
                  </a:extLst>
                </p14:cNvPr>
                <p14:cNvContentPartPr/>
                <p14:nvPr/>
              </p14:nvContentPartPr>
              <p14:xfrm>
                <a:off x="9784093" y="3714413"/>
                <a:ext cx="402480" cy="397080"/>
              </p14:xfrm>
            </p:contentPart>
          </mc:Choice>
          <mc:Fallback xmlns="">
            <p:pic>
              <p:nvPicPr>
                <p:cNvPr id="115" name="Ink 115">
                  <a:extLst>
                    <a:ext uri="{FF2B5EF4-FFF2-40B4-BE49-F238E27FC236}">
                      <a16:creationId xmlns:a16="http://schemas.microsoft.com/office/drawing/2014/main" id="{70CA2F75-CF81-074E-BE70-2D3B0EBF45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68613" y="3698947"/>
                  <a:ext cx="433080" cy="42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6" name="Ink 126">
                  <a:extLst>
                    <a:ext uri="{FF2B5EF4-FFF2-40B4-BE49-F238E27FC236}">
                      <a16:creationId xmlns:a16="http://schemas.microsoft.com/office/drawing/2014/main" id="{76555C0D-B81F-634B-A726-C596F97761F8}"/>
                    </a:ext>
                  </a:extLst>
                </p14:cNvPr>
                <p14:cNvContentPartPr/>
                <p14:nvPr/>
              </p14:nvContentPartPr>
              <p14:xfrm>
                <a:off x="10297453" y="3757613"/>
                <a:ext cx="852120" cy="385920"/>
              </p14:xfrm>
            </p:contentPart>
          </mc:Choice>
          <mc:Fallback xmlns="">
            <p:pic>
              <p:nvPicPr>
                <p:cNvPr id="126" name="Ink 126">
                  <a:extLst>
                    <a:ext uri="{FF2B5EF4-FFF2-40B4-BE49-F238E27FC236}">
                      <a16:creationId xmlns:a16="http://schemas.microsoft.com/office/drawing/2014/main" id="{76555C0D-B81F-634B-A726-C596F97761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81973" y="3742133"/>
                  <a:ext cx="8827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95C519D-9E7F-EF4E-91C6-9618ACB98DDF}"/>
                    </a:ext>
                  </a:extLst>
                </p14:cNvPr>
                <p14:cNvContentPartPr/>
                <p14:nvPr/>
              </p14:nvContentPartPr>
              <p14:xfrm>
                <a:off x="10382053" y="2470973"/>
                <a:ext cx="5760" cy="10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95C519D-9E7F-EF4E-91C6-9618ACB98D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65541" y="2455493"/>
                  <a:ext cx="384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A6D53D-36C8-294F-8AF3-AA3219FA9074}"/>
              </a:ext>
            </a:extLst>
          </p:cNvPr>
          <p:cNvGrpSpPr/>
          <p:nvPr/>
        </p:nvGrpSpPr>
        <p:grpSpPr>
          <a:xfrm>
            <a:off x="4263240" y="1222853"/>
            <a:ext cx="7593120" cy="3068640"/>
            <a:chOff x="4263240" y="1222853"/>
            <a:chExt cx="7593120" cy="30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9" name="Ink 159">
                  <a:extLst>
                    <a:ext uri="{FF2B5EF4-FFF2-40B4-BE49-F238E27FC236}">
                      <a16:creationId xmlns:a16="http://schemas.microsoft.com/office/drawing/2014/main" id="{679A9C24-74B1-4A4F-8129-B6A82268CA0E}"/>
                    </a:ext>
                  </a:extLst>
                </p14:cNvPr>
                <p14:cNvContentPartPr/>
                <p14:nvPr/>
              </p14:nvContentPartPr>
              <p14:xfrm>
                <a:off x="6607560" y="1767893"/>
                <a:ext cx="480600" cy="396000"/>
              </p14:xfrm>
            </p:contentPart>
          </mc:Choice>
          <mc:Fallback xmlns="">
            <p:pic>
              <p:nvPicPr>
                <p:cNvPr id="159" name="Ink 159">
                  <a:extLst>
                    <a:ext uri="{FF2B5EF4-FFF2-40B4-BE49-F238E27FC236}">
                      <a16:creationId xmlns:a16="http://schemas.microsoft.com/office/drawing/2014/main" id="{679A9C24-74B1-4A4F-8129-B6A82268CA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92080" y="1752427"/>
                  <a:ext cx="511200" cy="42657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AB79907-971C-5445-B0B5-DEEA82467C8E}"/>
                </a:ext>
              </a:extLst>
            </p:cNvPr>
            <p:cNvGrpSpPr/>
            <p:nvPr/>
          </p:nvGrpSpPr>
          <p:grpSpPr>
            <a:xfrm>
              <a:off x="4263240" y="1222853"/>
              <a:ext cx="7593120" cy="3068640"/>
              <a:chOff x="4366093" y="1333373"/>
              <a:chExt cx="7593120" cy="3068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7C9036A5-D29C-0742-8A48-B18274B9384B}"/>
                      </a:ext>
                    </a:extLst>
                  </p14:cNvPr>
                  <p14:cNvContentPartPr/>
                  <p14:nvPr/>
                </p14:nvContentPartPr>
                <p14:xfrm>
                  <a:off x="4366093" y="2445053"/>
                  <a:ext cx="581760" cy="195696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7C9036A5-D29C-0742-8A48-B18274B9384B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4350623" y="2429573"/>
                    <a:ext cx="612341" cy="19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3664CB32-BFE1-7B49-8442-291E8D295185}"/>
                      </a:ext>
                    </a:extLst>
                  </p14:cNvPr>
                  <p14:cNvContentPartPr/>
                  <p14:nvPr/>
                </p14:nvContentPartPr>
                <p14:xfrm>
                  <a:off x="4772893" y="1693013"/>
                  <a:ext cx="1455480" cy="85248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3664CB32-BFE1-7B49-8442-291E8D295185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757413" y="1677533"/>
                    <a:ext cx="1486080" cy="88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76" name="Ink 176">
                    <a:extLst>
                      <a:ext uri="{FF2B5EF4-FFF2-40B4-BE49-F238E27FC236}">
                        <a16:creationId xmlns:a16="http://schemas.microsoft.com/office/drawing/2014/main" id="{4B83628D-0950-1240-AAC6-C74182854843}"/>
                      </a:ext>
                    </a:extLst>
                  </p14:cNvPr>
                  <p14:cNvContentPartPr/>
                  <p14:nvPr/>
                </p14:nvContentPartPr>
                <p14:xfrm>
                  <a:off x="6752533" y="1333373"/>
                  <a:ext cx="5206680" cy="1016280"/>
                </p14:xfrm>
              </p:contentPart>
            </mc:Choice>
            <mc:Fallback xmlns="">
              <p:pic>
                <p:nvPicPr>
                  <p:cNvPr id="176" name="Ink 176">
                    <a:extLst>
                      <a:ext uri="{FF2B5EF4-FFF2-40B4-BE49-F238E27FC236}">
                        <a16:creationId xmlns:a16="http://schemas.microsoft.com/office/drawing/2014/main" id="{4B83628D-0950-1240-AAC6-C7418285484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6737053" y="1317898"/>
                    <a:ext cx="5237280" cy="104686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402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111C8C-D282-EB41-B751-0D33B2D1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340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060845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FD60-0982-AC4F-8592-C586C457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2720-244A-384C-8906-B25B5DB9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Problems:</a:t>
            </a:r>
          </a:p>
          <a:p>
            <a:pPr lvl="1"/>
            <a:r>
              <a:rPr lang="en-US" dirty="0"/>
              <a:t>A separating hyperplane may not exist</a:t>
            </a:r>
          </a:p>
          <a:p>
            <a:pPr lvl="1"/>
            <a:r>
              <a:rPr lang="en-US" dirty="0"/>
              <a:t>The separating hyperplane may have very small margins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Solution:</a:t>
            </a:r>
            <a:r>
              <a:rPr lang="en-US" dirty="0"/>
              <a:t> Support vector classifier (“soft margin classifier”)</a:t>
            </a:r>
          </a:p>
          <a:p>
            <a:pPr lvl="1"/>
            <a:r>
              <a:rPr lang="en-US" dirty="0"/>
              <a:t>Relax the constraint: Allow some training examples to be on the wrong side of the decision boundary.</a:t>
            </a:r>
          </a:p>
          <a:p>
            <a:pPr lvl="1"/>
            <a:r>
              <a:rPr lang="en-US" dirty="0"/>
              <a:t>Inevitable when no separating hyperplane exists…</a:t>
            </a:r>
          </a:p>
        </p:txBody>
      </p:sp>
    </p:spTree>
    <p:extLst>
      <p:ext uri="{BB962C8B-B14F-4D97-AF65-F5344CB8AC3E}">
        <p14:creationId xmlns:p14="http://schemas.microsoft.com/office/powerpoint/2010/main" val="260434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of a support vector classifier is to find the optimal separating hyperplane that maximizes the margin of the training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Classifiers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4187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4052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227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52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05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424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957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4424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4576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5338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240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5872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6862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5554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6176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5608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6253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6938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5424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6034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100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4652964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5505450" y="3340100"/>
            <a:ext cx="762000" cy="615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 flipH="1" flipV="1">
            <a:off x="5988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5610225" y="3476625"/>
            <a:ext cx="49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r</a:t>
            </a:r>
          </a:p>
        </p:txBody>
      </p:sp>
      <p:sp>
        <p:nvSpPr>
          <p:cNvPr id="29" name="Oval 38"/>
          <p:cNvSpPr>
            <a:spLocks noChangeArrowheads="1"/>
          </p:cNvSpPr>
          <p:nvPr/>
        </p:nvSpPr>
        <p:spPr bwMode="auto">
          <a:xfrm>
            <a:off x="5264150" y="447675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39"/>
          <p:cNvSpPr>
            <a:spLocks noChangeArrowheads="1"/>
          </p:cNvSpPr>
          <p:nvPr/>
        </p:nvSpPr>
        <p:spPr bwMode="auto">
          <a:xfrm>
            <a:off x="5537200" y="5272089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auto">
          <a:xfrm>
            <a:off x="6170613" y="445928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41"/>
          <p:cNvSpPr>
            <a:spLocks noChangeShapeType="1"/>
          </p:cNvSpPr>
          <p:nvPr/>
        </p:nvSpPr>
        <p:spPr bwMode="auto">
          <a:xfrm flipH="1" flipV="1">
            <a:off x="5364164" y="517683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 flipH="1" flipV="1">
            <a:off x="5416550" y="461486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5091114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flipV="1">
            <a:off x="4443414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5"/>
          <p:cNvSpPr>
            <a:spLocks noChangeShapeType="1"/>
          </p:cNvSpPr>
          <p:nvPr/>
        </p:nvSpPr>
        <p:spPr bwMode="auto">
          <a:xfrm>
            <a:off x="6457950" y="3143250"/>
            <a:ext cx="552450" cy="419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6534150" y="2819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i="1" dirty="0"/>
              <a:t>ρ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6580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28B8-0A71-0D4A-BBC7-0DFDB44D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Classifier: Optimization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7" name="Ink 77">
                <a:extLst>
                  <a:ext uri="{FF2B5EF4-FFF2-40B4-BE49-F238E27FC236}">
                    <a16:creationId xmlns:a16="http://schemas.microsoft.com/office/drawing/2014/main" id="{1F313DFC-C5B3-B846-B139-BAEE8A07444E}"/>
                  </a:ext>
                </a:extLst>
              </p14:cNvPr>
              <p14:cNvContentPartPr/>
              <p14:nvPr/>
            </p14:nvContentPartPr>
            <p14:xfrm>
              <a:off x="9152526" y="2885541"/>
              <a:ext cx="1222200" cy="619560"/>
            </p14:xfrm>
          </p:contentPart>
        </mc:Choice>
        <mc:Fallback xmlns="">
          <p:pic>
            <p:nvPicPr>
              <p:cNvPr id="77" name="Ink 77">
                <a:extLst>
                  <a:ext uri="{FF2B5EF4-FFF2-40B4-BE49-F238E27FC236}">
                    <a16:creationId xmlns:a16="http://schemas.microsoft.com/office/drawing/2014/main" id="{1F313DFC-C5B3-B846-B139-BAEE8A0744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37046" y="2870061"/>
                <a:ext cx="1252800" cy="65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325EE63-4811-3C44-A371-06CA326D3BC6}"/>
              </a:ext>
            </a:extLst>
          </p:cNvPr>
          <p:cNvGrpSpPr/>
          <p:nvPr/>
        </p:nvGrpSpPr>
        <p:grpSpPr>
          <a:xfrm>
            <a:off x="1345026" y="1454361"/>
            <a:ext cx="10186653" cy="2587853"/>
            <a:chOff x="1345026" y="1454361"/>
            <a:chExt cx="10186653" cy="258785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15">
                  <a:extLst>
                    <a:ext uri="{FF2B5EF4-FFF2-40B4-BE49-F238E27FC236}">
                      <a16:creationId xmlns:a16="http://schemas.microsoft.com/office/drawing/2014/main" id="{95DB0972-72FD-E54F-9577-1E68EA659ADA}"/>
                    </a:ext>
                  </a:extLst>
                </p14:cNvPr>
                <p14:cNvContentPartPr/>
                <p14:nvPr/>
              </p14:nvContentPartPr>
              <p14:xfrm>
                <a:off x="1345026" y="1581801"/>
                <a:ext cx="1518840" cy="444240"/>
              </p14:xfrm>
            </p:contentPart>
          </mc:Choice>
          <mc:Fallback xmlns="">
            <p:pic>
              <p:nvPicPr>
                <p:cNvPr id="4" name="Ink 15">
                  <a:extLst>
                    <a:ext uri="{FF2B5EF4-FFF2-40B4-BE49-F238E27FC236}">
                      <a16:creationId xmlns:a16="http://schemas.microsoft.com/office/drawing/2014/main" id="{95DB0972-72FD-E54F-9577-1E68EA659A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9550" y="1566321"/>
                  <a:ext cx="1549433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FD31D6-95A7-5A49-8AC9-743227A195F4}"/>
                    </a:ext>
                  </a:extLst>
                </p14:cNvPr>
                <p14:cNvContentPartPr/>
                <p14:nvPr/>
              </p14:nvContentPartPr>
              <p14:xfrm>
                <a:off x="3366426" y="1523121"/>
                <a:ext cx="307440" cy="45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FD31D6-95A7-5A49-8AC9-743227A195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50928" y="1507641"/>
                  <a:ext cx="338076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38">
                  <a:extLst>
                    <a:ext uri="{FF2B5EF4-FFF2-40B4-BE49-F238E27FC236}">
                      <a16:creationId xmlns:a16="http://schemas.microsoft.com/office/drawing/2014/main" id="{27869D70-A3D8-514A-95E1-B6BAAF544711}"/>
                    </a:ext>
                  </a:extLst>
                </p14:cNvPr>
                <p14:cNvContentPartPr/>
                <p14:nvPr/>
              </p14:nvContentPartPr>
              <p14:xfrm>
                <a:off x="4493586" y="1851081"/>
                <a:ext cx="519120" cy="344520"/>
              </p14:xfrm>
            </p:contentPart>
          </mc:Choice>
          <mc:Fallback xmlns="">
            <p:pic>
              <p:nvPicPr>
                <p:cNvPr id="12" name="Ink 38">
                  <a:extLst>
                    <a:ext uri="{FF2B5EF4-FFF2-40B4-BE49-F238E27FC236}">
                      <a16:creationId xmlns:a16="http://schemas.microsoft.com/office/drawing/2014/main" id="{27869D70-A3D8-514A-95E1-B6BAAF54471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78106" y="1835585"/>
                  <a:ext cx="549720" cy="375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2190C9D-55A5-1A4A-985D-E892F0AD6766}"/>
                    </a:ext>
                  </a:extLst>
                </p14:cNvPr>
                <p14:cNvContentPartPr/>
                <p14:nvPr/>
              </p14:nvContentPartPr>
              <p14:xfrm>
                <a:off x="7001706" y="1761801"/>
                <a:ext cx="21600" cy="380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2190C9D-55A5-1A4A-985D-E892F0AD67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6226" y="1746321"/>
                  <a:ext cx="52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3193C3-C178-074F-A9F3-352D76F249BE}"/>
                    </a:ext>
                  </a:extLst>
                </p14:cNvPr>
                <p14:cNvContentPartPr/>
                <p14:nvPr/>
              </p14:nvContentPartPr>
              <p14:xfrm>
                <a:off x="4297746" y="3015321"/>
                <a:ext cx="180360" cy="392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3193C3-C178-074F-A9F3-352D76F249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82235" y="2999841"/>
                  <a:ext cx="211021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86">
                  <a:extLst>
                    <a:ext uri="{FF2B5EF4-FFF2-40B4-BE49-F238E27FC236}">
                      <a16:creationId xmlns:a16="http://schemas.microsoft.com/office/drawing/2014/main" id="{DD581DA3-4759-634D-8B3C-E8C2EFAB1177}"/>
                    </a:ext>
                  </a:extLst>
                </p14:cNvPr>
                <p14:cNvContentPartPr/>
                <p14:nvPr/>
              </p14:nvContentPartPr>
              <p14:xfrm>
                <a:off x="6552066" y="3174081"/>
                <a:ext cx="270000" cy="21240"/>
              </p14:xfrm>
            </p:contentPart>
          </mc:Choice>
          <mc:Fallback xmlns="">
            <p:pic>
              <p:nvPicPr>
                <p:cNvPr id="32" name="Ink 86">
                  <a:extLst>
                    <a:ext uri="{FF2B5EF4-FFF2-40B4-BE49-F238E27FC236}">
                      <a16:creationId xmlns:a16="http://schemas.microsoft.com/office/drawing/2014/main" id="{DD581DA3-4759-634D-8B3C-E8C2EFAB11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36607" y="3158859"/>
                  <a:ext cx="300559" cy="51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6" name="Ink 92">
                  <a:extLst>
                    <a:ext uri="{FF2B5EF4-FFF2-40B4-BE49-F238E27FC236}">
                      <a16:creationId xmlns:a16="http://schemas.microsoft.com/office/drawing/2014/main" id="{A072CF0C-3B6F-D44F-9E3D-495F793312D9}"/>
                    </a:ext>
                  </a:extLst>
                </p14:cNvPr>
                <p14:cNvContentPartPr/>
                <p14:nvPr/>
              </p14:nvContentPartPr>
              <p14:xfrm>
                <a:off x="7060026" y="3052401"/>
                <a:ext cx="153720" cy="180360"/>
              </p14:xfrm>
            </p:contentPart>
          </mc:Choice>
          <mc:Fallback xmlns="">
            <p:pic>
              <p:nvPicPr>
                <p:cNvPr id="36" name="Ink 92">
                  <a:extLst>
                    <a:ext uri="{FF2B5EF4-FFF2-40B4-BE49-F238E27FC236}">
                      <a16:creationId xmlns:a16="http://schemas.microsoft.com/office/drawing/2014/main" id="{A072CF0C-3B6F-D44F-9E3D-495F793312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44582" y="3036921"/>
                  <a:ext cx="184249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5" name="Ink 61">
                  <a:extLst>
                    <a:ext uri="{FF2B5EF4-FFF2-40B4-BE49-F238E27FC236}">
                      <a16:creationId xmlns:a16="http://schemas.microsoft.com/office/drawing/2014/main" id="{275B4841-97CF-6C46-85FC-35E303D69AF3}"/>
                    </a:ext>
                  </a:extLst>
                </p14:cNvPr>
                <p14:cNvContentPartPr/>
                <p14:nvPr/>
              </p14:nvContentPartPr>
              <p14:xfrm>
                <a:off x="7419666" y="2941881"/>
                <a:ext cx="1603800" cy="555480"/>
              </p14:xfrm>
            </p:contentPart>
          </mc:Choice>
          <mc:Fallback xmlns="">
            <p:pic>
              <p:nvPicPr>
                <p:cNvPr id="55" name="Ink 61">
                  <a:extLst>
                    <a:ext uri="{FF2B5EF4-FFF2-40B4-BE49-F238E27FC236}">
                      <a16:creationId xmlns:a16="http://schemas.microsoft.com/office/drawing/2014/main" id="{275B4841-97CF-6C46-85FC-35E303D69AF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04186" y="2926401"/>
                  <a:ext cx="16344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6" name="Ink 62">
                  <a:extLst>
                    <a:ext uri="{FF2B5EF4-FFF2-40B4-BE49-F238E27FC236}">
                      <a16:creationId xmlns:a16="http://schemas.microsoft.com/office/drawing/2014/main" id="{6785C04D-9144-BE49-9422-F9BC21459E99}"/>
                    </a:ext>
                  </a:extLst>
                </p14:cNvPr>
                <p14:cNvContentPartPr/>
                <p14:nvPr/>
              </p14:nvContentPartPr>
              <p14:xfrm>
                <a:off x="4705986" y="2873121"/>
                <a:ext cx="1613520" cy="497160"/>
              </p14:xfrm>
            </p:contentPart>
          </mc:Choice>
          <mc:Fallback xmlns="">
            <p:pic>
              <p:nvPicPr>
                <p:cNvPr id="56" name="Ink 62">
                  <a:extLst>
                    <a:ext uri="{FF2B5EF4-FFF2-40B4-BE49-F238E27FC236}">
                      <a16:creationId xmlns:a16="http://schemas.microsoft.com/office/drawing/2014/main" id="{6785C04D-9144-BE49-9422-F9BC21459E9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90506" y="2857630"/>
                  <a:ext cx="1644120" cy="527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64">
                  <a:extLst>
                    <a:ext uri="{FF2B5EF4-FFF2-40B4-BE49-F238E27FC236}">
                      <a16:creationId xmlns:a16="http://schemas.microsoft.com/office/drawing/2014/main" id="{D99D5709-CE20-CE46-9955-1A44DD7733CA}"/>
                    </a:ext>
                  </a:extLst>
                </p14:cNvPr>
                <p14:cNvContentPartPr/>
                <p14:nvPr/>
              </p14:nvContentPartPr>
              <p14:xfrm>
                <a:off x="5493666" y="1454361"/>
                <a:ext cx="1281240" cy="1058400"/>
              </p14:xfrm>
            </p:contentPart>
          </mc:Choice>
          <mc:Fallback xmlns="">
            <p:pic>
              <p:nvPicPr>
                <p:cNvPr id="58" name="Ink 64">
                  <a:extLst>
                    <a:ext uri="{FF2B5EF4-FFF2-40B4-BE49-F238E27FC236}">
                      <a16:creationId xmlns:a16="http://schemas.microsoft.com/office/drawing/2014/main" id="{D99D5709-CE20-CE46-9955-1A44DD7733C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78186" y="1438881"/>
                  <a:ext cx="1311840" cy="10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66">
                  <a:extLst>
                    <a:ext uri="{FF2B5EF4-FFF2-40B4-BE49-F238E27FC236}">
                      <a16:creationId xmlns:a16="http://schemas.microsoft.com/office/drawing/2014/main" id="{6C09212B-D924-0E41-A371-5C8954DDA502}"/>
                    </a:ext>
                  </a:extLst>
                </p14:cNvPr>
                <p14:cNvContentPartPr/>
                <p14:nvPr/>
              </p14:nvContentPartPr>
              <p14:xfrm>
                <a:off x="1413786" y="2163201"/>
                <a:ext cx="1376280" cy="354960"/>
              </p14:xfrm>
            </p:contentPart>
          </mc:Choice>
          <mc:Fallback xmlns="">
            <p:pic>
              <p:nvPicPr>
                <p:cNvPr id="60" name="Ink 66">
                  <a:extLst>
                    <a:ext uri="{FF2B5EF4-FFF2-40B4-BE49-F238E27FC236}">
                      <a16:creationId xmlns:a16="http://schemas.microsoft.com/office/drawing/2014/main" id="{6C09212B-D924-0E41-A371-5C8954DDA5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98306" y="2147721"/>
                  <a:ext cx="14068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1" name="Ink 67">
                  <a:extLst>
                    <a:ext uri="{FF2B5EF4-FFF2-40B4-BE49-F238E27FC236}">
                      <a16:creationId xmlns:a16="http://schemas.microsoft.com/office/drawing/2014/main" id="{13CF121F-986D-194A-B402-328DD04BCE00}"/>
                    </a:ext>
                  </a:extLst>
                </p14:cNvPr>
                <p14:cNvContentPartPr/>
                <p14:nvPr/>
              </p14:nvContentPartPr>
              <p14:xfrm>
                <a:off x="10166199" y="3613094"/>
                <a:ext cx="1365480" cy="429120"/>
              </p14:xfrm>
            </p:contentPart>
          </mc:Choice>
          <mc:Fallback xmlns="">
            <p:pic>
              <p:nvPicPr>
                <p:cNvPr id="61" name="Ink 67">
                  <a:extLst>
                    <a:ext uri="{FF2B5EF4-FFF2-40B4-BE49-F238E27FC236}">
                      <a16:creationId xmlns:a16="http://schemas.microsoft.com/office/drawing/2014/main" id="{13CF121F-986D-194A-B402-328DD04BCE0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150719" y="3597614"/>
                  <a:ext cx="1396080" cy="45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21DED1-B47D-5A44-B281-63365EDE6790}"/>
              </a:ext>
            </a:extLst>
          </p:cNvPr>
          <p:cNvGrpSpPr/>
          <p:nvPr/>
        </p:nvGrpSpPr>
        <p:grpSpPr>
          <a:xfrm>
            <a:off x="4524953" y="4345240"/>
            <a:ext cx="7207200" cy="2328479"/>
            <a:chOff x="4524953" y="4345240"/>
            <a:chExt cx="7207200" cy="232847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5DE3BFE-CAA7-2E4A-ACED-2D83450FC701}"/>
                    </a:ext>
                  </a:extLst>
                </p14:cNvPr>
                <p14:cNvContentPartPr/>
                <p14:nvPr/>
              </p14:nvContentPartPr>
              <p14:xfrm>
                <a:off x="6369413" y="4345240"/>
                <a:ext cx="137880" cy="169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5DE3BFE-CAA7-2E4A-ACED-2D83450FC70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53933" y="4329760"/>
                  <a:ext cx="168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Ink 83">
                  <a:extLst>
                    <a:ext uri="{FF2B5EF4-FFF2-40B4-BE49-F238E27FC236}">
                      <a16:creationId xmlns:a16="http://schemas.microsoft.com/office/drawing/2014/main" id="{8ECA0C88-A9A5-AC44-8DF4-C310B220097E}"/>
                    </a:ext>
                  </a:extLst>
                </p14:cNvPr>
                <p14:cNvContentPartPr/>
                <p14:nvPr/>
              </p14:nvContentPartPr>
              <p14:xfrm>
                <a:off x="4524953" y="4658079"/>
                <a:ext cx="487080" cy="404280"/>
              </p14:xfrm>
            </p:contentPart>
          </mc:Choice>
          <mc:Fallback xmlns="">
            <p:pic>
              <p:nvPicPr>
                <p:cNvPr id="83" name="Ink 83">
                  <a:extLst>
                    <a:ext uri="{FF2B5EF4-FFF2-40B4-BE49-F238E27FC236}">
                      <a16:creationId xmlns:a16="http://schemas.microsoft.com/office/drawing/2014/main" id="{8ECA0C88-A9A5-AC44-8DF4-C310B220097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09473" y="4642599"/>
                  <a:ext cx="5176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8" name="Ink 88">
                  <a:extLst>
                    <a:ext uri="{FF2B5EF4-FFF2-40B4-BE49-F238E27FC236}">
                      <a16:creationId xmlns:a16="http://schemas.microsoft.com/office/drawing/2014/main" id="{7C0799BE-C157-444D-B405-800977E47744}"/>
                    </a:ext>
                  </a:extLst>
                </p14:cNvPr>
                <p14:cNvContentPartPr/>
                <p14:nvPr/>
              </p14:nvContentPartPr>
              <p14:xfrm>
                <a:off x="5106713" y="4641519"/>
                <a:ext cx="576720" cy="285840"/>
              </p14:xfrm>
            </p:contentPart>
          </mc:Choice>
          <mc:Fallback xmlns="">
            <p:pic>
              <p:nvPicPr>
                <p:cNvPr id="88" name="Ink 88">
                  <a:extLst>
                    <a:ext uri="{FF2B5EF4-FFF2-40B4-BE49-F238E27FC236}">
                      <a16:creationId xmlns:a16="http://schemas.microsoft.com/office/drawing/2014/main" id="{7C0799BE-C157-444D-B405-800977E4774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91233" y="4626058"/>
                  <a:ext cx="607320" cy="316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21D6774-BE0E-CB4F-AD44-CCEF58D0A54F}"/>
                    </a:ext>
                  </a:extLst>
                </p14:cNvPr>
                <p14:cNvContentPartPr/>
                <p14:nvPr/>
              </p14:nvContentPartPr>
              <p14:xfrm>
                <a:off x="5917073" y="4943199"/>
                <a:ext cx="41400" cy="254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21D6774-BE0E-CB4F-AD44-CCEF58D0A54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01593" y="4927719"/>
                  <a:ext cx="72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6" name="Ink 96">
                  <a:extLst>
                    <a:ext uri="{FF2B5EF4-FFF2-40B4-BE49-F238E27FC236}">
                      <a16:creationId xmlns:a16="http://schemas.microsoft.com/office/drawing/2014/main" id="{1246AC9F-0904-7C4A-B262-14BA07528901}"/>
                    </a:ext>
                  </a:extLst>
                </p14:cNvPr>
                <p14:cNvContentPartPr/>
                <p14:nvPr/>
              </p14:nvContentPartPr>
              <p14:xfrm>
                <a:off x="6239993" y="4588599"/>
                <a:ext cx="396720" cy="703800"/>
              </p14:xfrm>
            </p:contentPart>
          </mc:Choice>
          <mc:Fallback xmlns="">
            <p:pic>
              <p:nvPicPr>
                <p:cNvPr id="96" name="Ink 96">
                  <a:extLst>
                    <a:ext uri="{FF2B5EF4-FFF2-40B4-BE49-F238E27FC236}">
                      <a16:creationId xmlns:a16="http://schemas.microsoft.com/office/drawing/2014/main" id="{1246AC9F-0904-7C4A-B262-14BA0752890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224513" y="4573127"/>
                  <a:ext cx="427320" cy="7343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8881E1-882B-494B-847F-5D099629122F}"/>
                    </a:ext>
                  </a:extLst>
                </p14:cNvPr>
                <p14:cNvContentPartPr/>
                <p14:nvPr/>
              </p14:nvContentPartPr>
              <p14:xfrm>
                <a:off x="6540953" y="5122839"/>
                <a:ext cx="10800" cy="280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8881E1-882B-494B-847F-5D099629122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25972" y="5107359"/>
                  <a:ext cx="40413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4" name="Ink 104">
                  <a:extLst>
                    <a:ext uri="{FF2B5EF4-FFF2-40B4-BE49-F238E27FC236}">
                      <a16:creationId xmlns:a16="http://schemas.microsoft.com/office/drawing/2014/main" id="{1D56FA55-D646-FD42-889A-83F7067C6B88}"/>
                    </a:ext>
                  </a:extLst>
                </p14:cNvPr>
                <p14:cNvContentPartPr/>
                <p14:nvPr/>
              </p14:nvContentPartPr>
              <p14:xfrm>
                <a:off x="6726713" y="4768599"/>
                <a:ext cx="338400" cy="243720"/>
              </p14:xfrm>
            </p:contentPart>
          </mc:Choice>
          <mc:Fallback xmlns="">
            <p:pic>
              <p:nvPicPr>
                <p:cNvPr id="104" name="Ink 104">
                  <a:extLst>
                    <a:ext uri="{FF2B5EF4-FFF2-40B4-BE49-F238E27FC236}">
                      <a16:creationId xmlns:a16="http://schemas.microsoft.com/office/drawing/2014/main" id="{1D56FA55-D646-FD42-889A-83F7067C6B8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11233" y="4753119"/>
                  <a:ext cx="369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9" name="Ink 109">
                  <a:extLst>
                    <a:ext uri="{FF2B5EF4-FFF2-40B4-BE49-F238E27FC236}">
                      <a16:creationId xmlns:a16="http://schemas.microsoft.com/office/drawing/2014/main" id="{87BB45B0-826B-7548-AD79-6491DC0D0C7D}"/>
                    </a:ext>
                  </a:extLst>
                </p14:cNvPr>
                <p14:cNvContentPartPr/>
                <p14:nvPr/>
              </p14:nvContentPartPr>
              <p14:xfrm>
                <a:off x="7260593" y="4689039"/>
                <a:ext cx="847080" cy="307440"/>
              </p14:xfrm>
            </p:contentPart>
          </mc:Choice>
          <mc:Fallback xmlns="">
            <p:pic>
              <p:nvPicPr>
                <p:cNvPr id="109" name="Ink 109">
                  <a:extLst>
                    <a:ext uri="{FF2B5EF4-FFF2-40B4-BE49-F238E27FC236}">
                      <a16:creationId xmlns:a16="http://schemas.microsoft.com/office/drawing/2014/main" id="{87BB45B0-826B-7548-AD79-6491DC0D0C7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45113" y="4673541"/>
                  <a:ext cx="8776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E5DAB38-94D6-2A47-AD30-0354470C40B8}"/>
                    </a:ext>
                  </a:extLst>
                </p14:cNvPr>
                <p14:cNvContentPartPr/>
                <p14:nvPr/>
              </p14:nvContentPartPr>
              <p14:xfrm>
                <a:off x="7837313" y="5165319"/>
                <a:ext cx="196200" cy="614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E5DAB38-94D6-2A47-AD30-0354470C40B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21833" y="5149848"/>
                  <a:ext cx="226800" cy="644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2" name="Ink 123">
                  <a:extLst>
                    <a:ext uri="{FF2B5EF4-FFF2-40B4-BE49-F238E27FC236}">
                      <a16:creationId xmlns:a16="http://schemas.microsoft.com/office/drawing/2014/main" id="{0F0668A0-984F-5040-8496-A492098934B9}"/>
                    </a:ext>
                  </a:extLst>
                </p14:cNvPr>
                <p14:cNvContentPartPr/>
                <p14:nvPr/>
              </p14:nvContentPartPr>
              <p14:xfrm>
                <a:off x="8133593" y="6027879"/>
                <a:ext cx="64080" cy="148680"/>
              </p14:xfrm>
            </p:contentPart>
          </mc:Choice>
          <mc:Fallback xmlns="">
            <p:pic>
              <p:nvPicPr>
                <p:cNvPr id="122" name="Ink 123">
                  <a:extLst>
                    <a:ext uri="{FF2B5EF4-FFF2-40B4-BE49-F238E27FC236}">
                      <a16:creationId xmlns:a16="http://schemas.microsoft.com/office/drawing/2014/main" id="{0F0668A0-984F-5040-8496-A492098934B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18026" y="6012399"/>
                  <a:ext cx="94853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3" name="Ink 124">
                  <a:extLst>
                    <a:ext uri="{FF2B5EF4-FFF2-40B4-BE49-F238E27FC236}">
                      <a16:creationId xmlns:a16="http://schemas.microsoft.com/office/drawing/2014/main" id="{D9173038-F7C8-074D-A28A-C552C32801D6}"/>
                    </a:ext>
                  </a:extLst>
                </p14:cNvPr>
                <p14:cNvContentPartPr/>
                <p14:nvPr/>
              </p14:nvContentPartPr>
              <p14:xfrm>
                <a:off x="6752633" y="5985399"/>
                <a:ext cx="1175040" cy="397440"/>
              </p14:xfrm>
            </p:contentPart>
          </mc:Choice>
          <mc:Fallback xmlns="">
            <p:pic>
              <p:nvPicPr>
                <p:cNvPr id="123" name="Ink 124">
                  <a:extLst>
                    <a:ext uri="{FF2B5EF4-FFF2-40B4-BE49-F238E27FC236}">
                      <a16:creationId xmlns:a16="http://schemas.microsoft.com/office/drawing/2014/main" id="{D9173038-F7C8-074D-A28A-C552C32801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37158" y="5969905"/>
                  <a:ext cx="1205631" cy="42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4" name="Ink 134">
                  <a:extLst>
                    <a:ext uri="{FF2B5EF4-FFF2-40B4-BE49-F238E27FC236}">
                      <a16:creationId xmlns:a16="http://schemas.microsoft.com/office/drawing/2014/main" id="{04DE2E51-E3A9-8148-85CD-E310FC22E88E}"/>
                    </a:ext>
                  </a:extLst>
                </p14:cNvPr>
                <p14:cNvContentPartPr/>
                <p14:nvPr/>
              </p14:nvContentPartPr>
              <p14:xfrm>
                <a:off x="8694473" y="6006639"/>
                <a:ext cx="1196640" cy="667080"/>
              </p14:xfrm>
            </p:contentPart>
          </mc:Choice>
          <mc:Fallback xmlns="">
            <p:pic>
              <p:nvPicPr>
                <p:cNvPr id="134" name="Ink 134">
                  <a:extLst>
                    <a:ext uri="{FF2B5EF4-FFF2-40B4-BE49-F238E27FC236}">
                      <a16:creationId xmlns:a16="http://schemas.microsoft.com/office/drawing/2014/main" id="{04DE2E51-E3A9-8148-85CD-E310FC22E88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78988" y="5991159"/>
                  <a:ext cx="1227249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4" name="Ink 144">
                  <a:extLst>
                    <a:ext uri="{FF2B5EF4-FFF2-40B4-BE49-F238E27FC236}">
                      <a16:creationId xmlns:a16="http://schemas.microsoft.com/office/drawing/2014/main" id="{91FF23D1-4C41-F241-95F4-F8B9AF3F6F65}"/>
                    </a:ext>
                  </a:extLst>
                </p14:cNvPr>
                <p14:cNvContentPartPr/>
                <p14:nvPr/>
              </p14:nvContentPartPr>
              <p14:xfrm>
                <a:off x="10223753" y="5871279"/>
                <a:ext cx="1508400" cy="684000"/>
              </p14:xfrm>
            </p:contentPart>
          </mc:Choice>
          <mc:Fallback xmlns="">
            <p:pic>
              <p:nvPicPr>
                <p:cNvPr id="144" name="Ink 144">
                  <a:extLst>
                    <a:ext uri="{FF2B5EF4-FFF2-40B4-BE49-F238E27FC236}">
                      <a16:creationId xmlns:a16="http://schemas.microsoft.com/office/drawing/2014/main" id="{91FF23D1-4C41-F241-95F4-F8B9AF3F6F6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208273" y="5855791"/>
                  <a:ext cx="1539000" cy="71461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69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DF2F-A62D-F74C-91E2-9915617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Support Vector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8187-A161-5849-862B-4D764B23B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 the parameter C affects bias-variance tradeoff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Larger values of C </a:t>
            </a:r>
            <a:r>
              <a:rPr lang="en-US" dirty="0"/>
              <a:t>creates wider margins. </a:t>
            </a:r>
            <a:br>
              <a:rPr lang="en-US" dirty="0"/>
            </a:br>
            <a:r>
              <a:rPr lang="en-US" dirty="0"/>
              <a:t>More violations are allowed (higher bias, lower variance)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Smaller values of C </a:t>
            </a:r>
            <a:r>
              <a:rPr lang="en-US" dirty="0"/>
              <a:t>have narrower margins</a:t>
            </a:r>
            <a:br>
              <a:rPr lang="en-US" dirty="0"/>
            </a:br>
            <a:r>
              <a:rPr lang="en-US" dirty="0"/>
              <a:t>More closely fit to the data (lower bias, higher variance)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Interesting property of SVM: </a:t>
            </a:r>
            <a:r>
              <a:rPr lang="en-US" dirty="0"/>
              <a:t>Points on either side of the classifier do not affect the separating hyperplane.</a:t>
            </a:r>
          </a:p>
        </p:txBody>
      </p:sp>
    </p:spTree>
    <p:extLst>
      <p:ext uri="{BB962C8B-B14F-4D97-AF65-F5344CB8AC3E}">
        <p14:creationId xmlns:p14="http://schemas.microsoft.com/office/powerpoint/2010/main" val="1374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A3B62C-747C-D842-8972-80184893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615" y="0"/>
            <a:ext cx="739077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04E258-4C09-B94E-90C9-517F55900F0D}"/>
              </a:ext>
            </a:extLst>
          </p:cNvPr>
          <p:cNvSpPr txBox="1"/>
          <p:nvPr/>
        </p:nvSpPr>
        <p:spPr>
          <a:xfrm>
            <a:off x="0" y="6488668"/>
            <a:ext cx="188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James et al. </a:t>
            </a:r>
            <a:r>
              <a:rPr lang="en-US" sz="1400" i="1" dirty="0"/>
              <a:t>ISL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98BBCD82-A1CD-B242-A34F-981A11D8331F}"/>
                  </a:ext>
                </a:extLst>
              </p14:cNvPr>
              <p14:cNvContentPartPr/>
              <p14:nvPr/>
            </p14:nvContentPartPr>
            <p14:xfrm>
              <a:off x="1450813" y="302333"/>
              <a:ext cx="1127520" cy="95292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98BBCD82-A1CD-B242-A34F-981A11D833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5693" y="287213"/>
                <a:ext cx="115812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EAF312A1-CCB2-2B4C-B36A-D7D501384A69}"/>
                  </a:ext>
                </a:extLst>
              </p14:cNvPr>
              <p14:cNvContentPartPr/>
              <p14:nvPr/>
            </p14:nvContentPartPr>
            <p14:xfrm>
              <a:off x="9726853" y="3397973"/>
              <a:ext cx="1111680" cy="59868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EAF312A1-CCB2-2B4C-B36A-D7D501384A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11733" y="3382844"/>
                <a:ext cx="1142280" cy="629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0F97D517-BE2F-A242-BD29-CBD8DBC94F77}"/>
                  </a:ext>
                </a:extLst>
              </p14:cNvPr>
              <p14:cNvContentPartPr/>
              <p14:nvPr/>
            </p14:nvContentPartPr>
            <p14:xfrm>
              <a:off x="9271813" y="4139573"/>
              <a:ext cx="1434600" cy="51300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0F97D517-BE2F-A242-BD29-CBD8DBC94F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56689" y="4124453"/>
                <a:ext cx="1465208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D69251DA-2314-9B4F-A269-2377C6B25F58}"/>
                  </a:ext>
                </a:extLst>
              </p14:cNvPr>
              <p14:cNvContentPartPr/>
              <p14:nvPr/>
            </p14:nvContentPartPr>
            <p14:xfrm>
              <a:off x="9721813" y="4747613"/>
              <a:ext cx="2312640" cy="156672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D69251DA-2314-9B4F-A269-2377C6B25F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06333" y="4732133"/>
                <a:ext cx="2343240" cy="15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0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ED72-8A78-DC4B-971B-22208ACC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B4E8-47D9-2249-A964-92C0DF916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Extension of the support vector classifier to allow for </a:t>
            </a:r>
            <a:r>
              <a:rPr lang="en-US" b="1" dirty="0">
                <a:solidFill>
                  <a:srgbClr val="C00000"/>
                </a:solidFill>
              </a:rPr>
              <a:t>non-linear boundaries</a:t>
            </a:r>
            <a:r>
              <a:rPr lang="en-US" dirty="0"/>
              <a:t> between classes.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Replace the linear support vectors with a </a:t>
            </a:r>
            <a:r>
              <a:rPr lang="en-US" b="1" dirty="0">
                <a:solidFill>
                  <a:srgbClr val="C00000"/>
                </a:solidFill>
              </a:rPr>
              <a:t>kernel</a:t>
            </a:r>
            <a:r>
              <a:rPr lang="en-US" dirty="0"/>
              <a:t> function that is a quantification of the similarity between two observations. (Effectively, the type of hyperplane that is used to separate the classes.)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Polynomial kernel: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Radial kernel: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18D13B-AB91-BB40-9419-EF00B6658276}"/>
              </a:ext>
            </a:extLst>
          </p:cNvPr>
          <p:cNvGrpSpPr/>
          <p:nvPr/>
        </p:nvGrpSpPr>
        <p:grpSpPr>
          <a:xfrm>
            <a:off x="2635213" y="2476373"/>
            <a:ext cx="5079960" cy="1027080"/>
            <a:chOff x="2635213" y="2476373"/>
            <a:chExt cx="5079960" cy="10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4">
                  <a:extLst>
                    <a:ext uri="{FF2B5EF4-FFF2-40B4-BE49-F238E27FC236}">
                      <a16:creationId xmlns:a16="http://schemas.microsoft.com/office/drawing/2014/main" id="{C26159CB-BEA3-A04E-BFFE-CF354C5FF10E}"/>
                    </a:ext>
                  </a:extLst>
                </p14:cNvPr>
                <p14:cNvContentPartPr/>
                <p14:nvPr/>
              </p14:nvContentPartPr>
              <p14:xfrm>
                <a:off x="2635213" y="2662133"/>
                <a:ext cx="920880" cy="618840"/>
              </p14:xfrm>
            </p:contentPart>
          </mc:Choice>
          <mc:Fallback xmlns="">
            <p:pic>
              <p:nvPicPr>
                <p:cNvPr id="14" name="Ink 14">
                  <a:extLst>
                    <a:ext uri="{FF2B5EF4-FFF2-40B4-BE49-F238E27FC236}">
                      <a16:creationId xmlns:a16="http://schemas.microsoft.com/office/drawing/2014/main" id="{C26159CB-BEA3-A04E-BFFE-CF354C5FF1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19739" y="2646662"/>
                  <a:ext cx="951468" cy="649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F59CA87-751B-294B-A8D0-E92B0AA32D9D}"/>
                    </a:ext>
                  </a:extLst>
                </p14:cNvPr>
                <p14:cNvContentPartPr/>
                <p14:nvPr/>
              </p14:nvContentPartPr>
              <p14:xfrm>
                <a:off x="3867853" y="2994773"/>
                <a:ext cx="10080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F59CA87-751B-294B-A8D0-E92B0AA32D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52373" y="2979293"/>
                  <a:ext cx="131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436FEF-E354-2149-9B50-7BC12995C241}"/>
                    </a:ext>
                  </a:extLst>
                </p14:cNvPr>
                <p14:cNvContentPartPr/>
                <p14:nvPr/>
              </p14:nvContentPartPr>
              <p14:xfrm>
                <a:off x="3852013" y="2862653"/>
                <a:ext cx="280800" cy="53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436FEF-E354-2149-9B50-7BC12995C2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36533" y="2847173"/>
                  <a:ext cx="311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3">
                  <a:extLst>
                    <a:ext uri="{FF2B5EF4-FFF2-40B4-BE49-F238E27FC236}">
                      <a16:creationId xmlns:a16="http://schemas.microsoft.com/office/drawing/2014/main" id="{86D3A0CC-39E1-5743-9CBE-D0F47E0F91CA}"/>
                    </a:ext>
                  </a:extLst>
                </p14:cNvPr>
                <p14:cNvContentPartPr/>
                <p14:nvPr/>
              </p14:nvContentPartPr>
              <p14:xfrm>
                <a:off x="4931653" y="2863373"/>
                <a:ext cx="122040" cy="190440"/>
              </p14:xfrm>
            </p:contentPart>
          </mc:Choice>
          <mc:Fallback xmlns="">
            <p:pic>
              <p:nvPicPr>
                <p:cNvPr id="22" name="Ink 23">
                  <a:extLst>
                    <a:ext uri="{FF2B5EF4-FFF2-40B4-BE49-F238E27FC236}">
                      <a16:creationId xmlns:a16="http://schemas.microsoft.com/office/drawing/2014/main" id="{86D3A0CC-39E1-5743-9CBE-D0F47E0F91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6173" y="2847893"/>
                  <a:ext cx="152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4">
                  <a:extLst>
                    <a:ext uri="{FF2B5EF4-FFF2-40B4-BE49-F238E27FC236}">
                      <a16:creationId xmlns:a16="http://schemas.microsoft.com/office/drawing/2014/main" id="{900D5005-D9A3-7F4C-8874-23F764F9B39A}"/>
                    </a:ext>
                  </a:extLst>
                </p14:cNvPr>
                <p14:cNvContentPartPr/>
                <p14:nvPr/>
              </p14:nvContentPartPr>
              <p14:xfrm>
                <a:off x="4423693" y="2703893"/>
                <a:ext cx="317880" cy="545400"/>
              </p14:xfrm>
            </p:contentPart>
          </mc:Choice>
          <mc:Fallback xmlns="">
            <p:pic>
              <p:nvPicPr>
                <p:cNvPr id="23" name="Ink 24">
                  <a:extLst>
                    <a:ext uri="{FF2B5EF4-FFF2-40B4-BE49-F238E27FC236}">
                      <a16:creationId xmlns:a16="http://schemas.microsoft.com/office/drawing/2014/main" id="{900D5005-D9A3-7F4C-8874-23F764F9B3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8213" y="2688413"/>
                  <a:ext cx="34848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7C0110-A71A-C14E-805D-B90A5A66430C}"/>
                    </a:ext>
                  </a:extLst>
                </p14:cNvPr>
                <p14:cNvContentPartPr/>
                <p14:nvPr/>
              </p14:nvContentPartPr>
              <p14:xfrm>
                <a:off x="5275453" y="2730173"/>
                <a:ext cx="407880" cy="502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7C0110-A71A-C14E-805D-B90A5A6643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59973" y="2714693"/>
                  <a:ext cx="4384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3">
                  <a:extLst>
                    <a:ext uri="{FF2B5EF4-FFF2-40B4-BE49-F238E27FC236}">
                      <a16:creationId xmlns:a16="http://schemas.microsoft.com/office/drawing/2014/main" id="{6FF4F2DB-A809-E841-8B5E-25DF854F971B}"/>
                    </a:ext>
                  </a:extLst>
                </p14:cNvPr>
                <p14:cNvContentPartPr/>
                <p14:nvPr/>
              </p14:nvContentPartPr>
              <p14:xfrm>
                <a:off x="5751733" y="2842133"/>
                <a:ext cx="492840" cy="359640"/>
              </p14:xfrm>
            </p:contentPart>
          </mc:Choice>
          <mc:Fallback xmlns="">
            <p:pic>
              <p:nvPicPr>
                <p:cNvPr id="33" name="Ink 33">
                  <a:extLst>
                    <a:ext uri="{FF2B5EF4-FFF2-40B4-BE49-F238E27FC236}">
                      <a16:creationId xmlns:a16="http://schemas.microsoft.com/office/drawing/2014/main" id="{6FF4F2DB-A809-E841-8B5E-25DF854F97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36242" y="2826653"/>
                  <a:ext cx="523462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8">
                  <a:extLst>
                    <a:ext uri="{FF2B5EF4-FFF2-40B4-BE49-F238E27FC236}">
                      <a16:creationId xmlns:a16="http://schemas.microsoft.com/office/drawing/2014/main" id="{FFBD6975-D7C9-F84C-97FA-D44748F778CC}"/>
                    </a:ext>
                  </a:extLst>
                </p14:cNvPr>
                <p14:cNvContentPartPr/>
                <p14:nvPr/>
              </p14:nvContentPartPr>
              <p14:xfrm>
                <a:off x="6318013" y="2825573"/>
                <a:ext cx="529560" cy="439560"/>
              </p14:xfrm>
            </p:contentPart>
          </mc:Choice>
          <mc:Fallback xmlns="">
            <p:pic>
              <p:nvPicPr>
                <p:cNvPr id="38" name="Ink 38">
                  <a:extLst>
                    <a:ext uri="{FF2B5EF4-FFF2-40B4-BE49-F238E27FC236}">
                      <a16:creationId xmlns:a16="http://schemas.microsoft.com/office/drawing/2014/main" id="{FFBD6975-D7C9-F84C-97FA-D44748F778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02533" y="2810106"/>
                  <a:ext cx="560160" cy="470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Ink 46">
                  <a:extLst>
                    <a:ext uri="{FF2B5EF4-FFF2-40B4-BE49-F238E27FC236}">
                      <a16:creationId xmlns:a16="http://schemas.microsoft.com/office/drawing/2014/main" id="{CFDB3D2D-B403-9A45-9C4F-608EA1D8BF7F}"/>
                    </a:ext>
                  </a:extLst>
                </p14:cNvPr>
                <p14:cNvContentPartPr/>
                <p14:nvPr/>
              </p14:nvContentPartPr>
              <p14:xfrm>
                <a:off x="6947653" y="2868053"/>
                <a:ext cx="767520" cy="518760"/>
              </p14:xfrm>
            </p:contentPart>
          </mc:Choice>
          <mc:Fallback xmlns="">
            <p:pic>
              <p:nvPicPr>
                <p:cNvPr id="46" name="Ink 46">
                  <a:extLst>
                    <a:ext uri="{FF2B5EF4-FFF2-40B4-BE49-F238E27FC236}">
                      <a16:creationId xmlns:a16="http://schemas.microsoft.com/office/drawing/2014/main" id="{CFDB3D2D-B403-9A45-9C4F-608EA1D8BF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32166" y="2852584"/>
                  <a:ext cx="798134" cy="549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420504-CA97-EE4E-A20F-9A719D815E6E}"/>
                    </a:ext>
                  </a:extLst>
                </p14:cNvPr>
                <p14:cNvContentPartPr/>
                <p14:nvPr/>
              </p14:nvContentPartPr>
              <p14:xfrm>
                <a:off x="5376253" y="2476373"/>
                <a:ext cx="222480" cy="18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D420504-CA97-EE4E-A20F-9A719D815E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60798" y="2460923"/>
                  <a:ext cx="253031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" name="Ink 54">
                  <a:extLst>
                    <a:ext uri="{FF2B5EF4-FFF2-40B4-BE49-F238E27FC236}">
                      <a16:creationId xmlns:a16="http://schemas.microsoft.com/office/drawing/2014/main" id="{4A4B505A-1E4A-AD46-8E1B-D1E8FD2BD647}"/>
                    </a:ext>
                  </a:extLst>
                </p14:cNvPr>
                <p14:cNvContentPartPr/>
                <p14:nvPr/>
              </p14:nvContentPartPr>
              <p14:xfrm>
                <a:off x="5333773" y="3264773"/>
                <a:ext cx="381240" cy="238680"/>
              </p14:xfrm>
            </p:contentPart>
          </mc:Choice>
          <mc:Fallback xmlns="">
            <p:pic>
              <p:nvPicPr>
                <p:cNvPr id="54" name="Ink 54">
                  <a:extLst>
                    <a:ext uri="{FF2B5EF4-FFF2-40B4-BE49-F238E27FC236}">
                      <a16:creationId xmlns:a16="http://schemas.microsoft.com/office/drawing/2014/main" id="{4A4B505A-1E4A-AD46-8E1B-D1E8FD2BD6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18293" y="3249270"/>
                  <a:ext cx="411840" cy="2693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8D69E32-96B0-3343-A9C2-261A47A3E94F}"/>
              </a:ext>
            </a:extLst>
          </p:cNvPr>
          <p:cNvGrpSpPr/>
          <p:nvPr/>
        </p:nvGrpSpPr>
        <p:grpSpPr>
          <a:xfrm>
            <a:off x="5047933" y="2264693"/>
            <a:ext cx="6186240" cy="1365480"/>
            <a:chOff x="5047933" y="2264693"/>
            <a:chExt cx="6186240" cy="13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8">
                  <a:extLst>
                    <a:ext uri="{FF2B5EF4-FFF2-40B4-BE49-F238E27FC236}">
                      <a16:creationId xmlns:a16="http://schemas.microsoft.com/office/drawing/2014/main" id="{51119650-5F62-0546-B93E-33C613DA3BDD}"/>
                    </a:ext>
                  </a:extLst>
                </p14:cNvPr>
                <p14:cNvContentPartPr/>
                <p14:nvPr/>
              </p14:nvContentPartPr>
              <p14:xfrm>
                <a:off x="5047933" y="2264693"/>
                <a:ext cx="3566520" cy="1365480"/>
              </p14:xfrm>
            </p:contentPart>
          </mc:Choice>
          <mc:Fallback xmlns="">
            <p:pic>
              <p:nvPicPr>
                <p:cNvPr id="58" name="Ink 58">
                  <a:extLst>
                    <a:ext uri="{FF2B5EF4-FFF2-40B4-BE49-F238E27FC236}">
                      <a16:creationId xmlns:a16="http://schemas.microsoft.com/office/drawing/2014/main" id="{51119650-5F62-0546-B93E-33C613DA3B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2451" y="2249217"/>
                  <a:ext cx="3597123" cy="13960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8">
                  <a:extLst>
                    <a:ext uri="{FF2B5EF4-FFF2-40B4-BE49-F238E27FC236}">
                      <a16:creationId xmlns:a16="http://schemas.microsoft.com/office/drawing/2014/main" id="{7CA50414-8407-FD40-9AB9-995BE586C2E5}"/>
                    </a:ext>
                  </a:extLst>
                </p14:cNvPr>
                <p14:cNvContentPartPr/>
                <p14:nvPr/>
              </p14:nvContentPartPr>
              <p14:xfrm>
                <a:off x="10043293" y="2830973"/>
                <a:ext cx="1190880" cy="582120"/>
              </p14:xfrm>
            </p:contentPart>
          </mc:Choice>
          <mc:Fallback xmlns="">
            <p:pic>
              <p:nvPicPr>
                <p:cNvPr id="77" name="Ink 78">
                  <a:extLst>
                    <a:ext uri="{FF2B5EF4-FFF2-40B4-BE49-F238E27FC236}">
                      <a16:creationId xmlns:a16="http://schemas.microsoft.com/office/drawing/2014/main" id="{7CA50414-8407-FD40-9AB9-995BE586C2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27813" y="2815503"/>
                  <a:ext cx="1221480" cy="612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9">
                  <a:extLst>
                    <a:ext uri="{FF2B5EF4-FFF2-40B4-BE49-F238E27FC236}">
                      <a16:creationId xmlns:a16="http://schemas.microsoft.com/office/drawing/2014/main" id="{7DFAF690-0042-624D-8631-767C23B6AED5}"/>
                    </a:ext>
                  </a:extLst>
                </p14:cNvPr>
                <p14:cNvContentPartPr/>
                <p14:nvPr/>
              </p14:nvContentPartPr>
              <p14:xfrm>
                <a:off x="9059053" y="2380973"/>
                <a:ext cx="513720" cy="868320"/>
              </p14:xfrm>
            </p:contentPart>
          </mc:Choice>
          <mc:Fallback xmlns="">
            <p:pic>
              <p:nvPicPr>
                <p:cNvPr id="78" name="Ink 79">
                  <a:extLst>
                    <a:ext uri="{FF2B5EF4-FFF2-40B4-BE49-F238E27FC236}">
                      <a16:creationId xmlns:a16="http://schemas.microsoft.com/office/drawing/2014/main" id="{7DFAF690-0042-624D-8631-767C23B6AE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43573" y="2365487"/>
                  <a:ext cx="544320" cy="89893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3E0B3836-A239-794F-8473-0DBADBC6DB62}"/>
                  </a:ext>
                </a:extLst>
              </p14:cNvPr>
              <p14:cNvContentPartPr/>
              <p14:nvPr/>
            </p14:nvContentPartPr>
            <p14:xfrm>
              <a:off x="9212773" y="3068933"/>
              <a:ext cx="127440" cy="13248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3E0B3836-A239-794F-8473-0DBADBC6DB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97293" y="3053813"/>
                <a:ext cx="15768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BF31434-DEC6-EA44-8503-06946C48E8E7}"/>
              </a:ext>
            </a:extLst>
          </p:cNvPr>
          <p:cNvGrpSpPr/>
          <p:nvPr/>
        </p:nvGrpSpPr>
        <p:grpSpPr>
          <a:xfrm>
            <a:off x="8154373" y="782933"/>
            <a:ext cx="3746880" cy="831240"/>
            <a:chOff x="8154373" y="782933"/>
            <a:chExt cx="3746880" cy="83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1" name="Ink 91">
                  <a:extLst>
                    <a:ext uri="{FF2B5EF4-FFF2-40B4-BE49-F238E27FC236}">
                      <a16:creationId xmlns:a16="http://schemas.microsoft.com/office/drawing/2014/main" id="{7F15228E-24A1-0D4E-8E5A-4F2C96F51F58}"/>
                    </a:ext>
                  </a:extLst>
                </p14:cNvPr>
                <p14:cNvContentPartPr/>
                <p14:nvPr/>
              </p14:nvContentPartPr>
              <p14:xfrm>
                <a:off x="8154373" y="814613"/>
                <a:ext cx="815040" cy="640800"/>
              </p14:xfrm>
            </p:contentPart>
          </mc:Choice>
          <mc:Fallback xmlns="">
            <p:pic>
              <p:nvPicPr>
                <p:cNvPr id="91" name="Ink 91">
                  <a:extLst>
                    <a:ext uri="{FF2B5EF4-FFF2-40B4-BE49-F238E27FC236}">
                      <a16:creationId xmlns:a16="http://schemas.microsoft.com/office/drawing/2014/main" id="{7F15228E-24A1-0D4E-8E5A-4F2C96F51F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38900" y="799124"/>
                  <a:ext cx="845626" cy="671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5" name="Ink 105">
                  <a:extLst>
                    <a:ext uri="{FF2B5EF4-FFF2-40B4-BE49-F238E27FC236}">
                      <a16:creationId xmlns:a16="http://schemas.microsoft.com/office/drawing/2014/main" id="{1AEA2C22-CBA4-874D-8677-5A9A597BF74E}"/>
                    </a:ext>
                  </a:extLst>
                </p14:cNvPr>
                <p14:cNvContentPartPr/>
                <p14:nvPr/>
              </p14:nvContentPartPr>
              <p14:xfrm>
                <a:off x="9080293" y="782933"/>
                <a:ext cx="1529640" cy="831240"/>
              </p14:xfrm>
            </p:contentPart>
          </mc:Choice>
          <mc:Fallback xmlns="">
            <p:pic>
              <p:nvPicPr>
                <p:cNvPr id="105" name="Ink 105">
                  <a:extLst>
                    <a:ext uri="{FF2B5EF4-FFF2-40B4-BE49-F238E27FC236}">
                      <a16:creationId xmlns:a16="http://schemas.microsoft.com/office/drawing/2014/main" id="{1AEA2C22-CBA4-874D-8677-5A9A597BF7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64813" y="767446"/>
                  <a:ext cx="1560240" cy="861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0" name="Ink 110">
                  <a:extLst>
                    <a:ext uri="{FF2B5EF4-FFF2-40B4-BE49-F238E27FC236}">
                      <a16:creationId xmlns:a16="http://schemas.microsoft.com/office/drawing/2014/main" id="{014ECEFB-B618-5442-9F5D-3ADD50AF589C}"/>
                    </a:ext>
                  </a:extLst>
                </p14:cNvPr>
                <p14:cNvContentPartPr/>
                <p14:nvPr/>
              </p14:nvContentPartPr>
              <p14:xfrm>
                <a:off x="10551973" y="1015853"/>
                <a:ext cx="237600" cy="264240"/>
              </p14:xfrm>
            </p:contentPart>
          </mc:Choice>
          <mc:Fallback xmlns="">
            <p:pic>
              <p:nvPicPr>
                <p:cNvPr id="110" name="Ink 110">
                  <a:extLst>
                    <a:ext uri="{FF2B5EF4-FFF2-40B4-BE49-F238E27FC236}">
                      <a16:creationId xmlns:a16="http://schemas.microsoft.com/office/drawing/2014/main" id="{014ECEFB-B618-5442-9F5D-3ADD50AF58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36493" y="1000394"/>
                  <a:ext cx="268200" cy="2947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3" name="Ink 123">
                  <a:extLst>
                    <a:ext uri="{FF2B5EF4-FFF2-40B4-BE49-F238E27FC236}">
                      <a16:creationId xmlns:a16="http://schemas.microsoft.com/office/drawing/2014/main" id="{0983C2A7-13C1-344D-85B6-E77437602423}"/>
                    </a:ext>
                  </a:extLst>
                </p14:cNvPr>
                <p14:cNvContentPartPr/>
                <p14:nvPr/>
              </p14:nvContentPartPr>
              <p14:xfrm>
                <a:off x="10831693" y="872933"/>
                <a:ext cx="1069560" cy="572040"/>
              </p14:xfrm>
            </p:contentPart>
          </mc:Choice>
          <mc:Fallback xmlns="">
            <p:pic>
              <p:nvPicPr>
                <p:cNvPr id="123" name="Ink 123">
                  <a:extLst>
                    <a:ext uri="{FF2B5EF4-FFF2-40B4-BE49-F238E27FC236}">
                      <a16:creationId xmlns:a16="http://schemas.microsoft.com/office/drawing/2014/main" id="{0983C2A7-13C1-344D-85B6-E774376024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816208" y="857443"/>
                  <a:ext cx="1100170" cy="6026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98F16D8-E2FE-504B-BDFB-25362733257F}"/>
                  </a:ext>
                </a:extLst>
              </p14:cNvPr>
              <p14:cNvContentPartPr/>
              <p14:nvPr/>
            </p14:nvContentPartPr>
            <p14:xfrm>
              <a:off x="5291653" y="5032373"/>
              <a:ext cx="16200" cy="106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98F16D8-E2FE-504B-BDFB-25362733257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76173" y="5016893"/>
                <a:ext cx="468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E7F12D7-A048-FD46-9AED-252BCD7E0D96}"/>
                  </a:ext>
                </a:extLst>
              </p14:cNvPr>
              <p14:cNvContentPartPr/>
              <p14:nvPr/>
            </p14:nvContentPartPr>
            <p14:xfrm>
              <a:off x="7524733" y="5069093"/>
              <a:ext cx="16200" cy="32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E7F12D7-A048-FD46-9AED-252BCD7E0D9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09253" y="5053613"/>
                <a:ext cx="468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453951C-D5C4-5848-9EF5-D31958DC3734}"/>
                  </a:ext>
                </a:extLst>
              </p14:cNvPr>
              <p14:cNvContentPartPr/>
              <p14:nvPr/>
            </p14:nvContentPartPr>
            <p14:xfrm>
              <a:off x="7826053" y="5058653"/>
              <a:ext cx="360" cy="162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453951C-D5C4-5848-9EF5-D31958DC373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10573" y="5043173"/>
                <a:ext cx="30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6F6B198-0A06-AA47-A511-AF934A777DA9}"/>
                  </a:ext>
                </a:extLst>
              </p14:cNvPr>
              <p14:cNvContentPartPr/>
              <p14:nvPr/>
            </p14:nvContentPartPr>
            <p14:xfrm>
              <a:off x="7916053" y="5074493"/>
              <a:ext cx="16200" cy="266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6F6B198-0A06-AA47-A511-AF934A777DA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00573" y="5059013"/>
                <a:ext cx="468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2BD3D46-B465-3641-8B86-C66984B19CC1}"/>
              </a:ext>
            </a:extLst>
          </p:cNvPr>
          <p:cNvGrpSpPr/>
          <p:nvPr/>
        </p:nvGrpSpPr>
        <p:grpSpPr>
          <a:xfrm>
            <a:off x="4264933" y="4619453"/>
            <a:ext cx="4159800" cy="1027080"/>
            <a:chOff x="4264933" y="4619453"/>
            <a:chExt cx="4159800" cy="10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6" name="Ink 136">
                  <a:extLst>
                    <a:ext uri="{FF2B5EF4-FFF2-40B4-BE49-F238E27FC236}">
                      <a16:creationId xmlns:a16="http://schemas.microsoft.com/office/drawing/2014/main" id="{42A2DA4C-6138-DA40-B45A-21DBE0F5000B}"/>
                    </a:ext>
                  </a:extLst>
                </p14:cNvPr>
                <p14:cNvContentPartPr/>
                <p14:nvPr/>
              </p14:nvContentPartPr>
              <p14:xfrm>
                <a:off x="4264933" y="4846973"/>
                <a:ext cx="1227960" cy="603720"/>
              </p14:xfrm>
            </p:contentPart>
          </mc:Choice>
          <mc:Fallback xmlns="">
            <p:pic>
              <p:nvPicPr>
                <p:cNvPr id="136" name="Ink 136">
                  <a:extLst>
                    <a:ext uri="{FF2B5EF4-FFF2-40B4-BE49-F238E27FC236}">
                      <a16:creationId xmlns:a16="http://schemas.microsoft.com/office/drawing/2014/main" id="{42A2DA4C-6138-DA40-B45A-21DBE0F500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49458" y="4831484"/>
                  <a:ext cx="1258551" cy="6343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3" name="Ink 144">
                  <a:extLst>
                    <a:ext uri="{FF2B5EF4-FFF2-40B4-BE49-F238E27FC236}">
                      <a16:creationId xmlns:a16="http://schemas.microsoft.com/office/drawing/2014/main" id="{763A1388-F4FB-5547-B9D0-BF7A4F9191FD}"/>
                    </a:ext>
                  </a:extLst>
                </p14:cNvPr>
                <p14:cNvContentPartPr/>
                <p14:nvPr/>
              </p14:nvContentPartPr>
              <p14:xfrm>
                <a:off x="6280933" y="4963253"/>
                <a:ext cx="201600" cy="206640"/>
              </p14:xfrm>
            </p:contentPart>
          </mc:Choice>
          <mc:Fallback xmlns="">
            <p:pic>
              <p:nvPicPr>
                <p:cNvPr id="143" name="Ink 144">
                  <a:extLst>
                    <a:ext uri="{FF2B5EF4-FFF2-40B4-BE49-F238E27FC236}">
                      <a16:creationId xmlns:a16="http://schemas.microsoft.com/office/drawing/2014/main" id="{763A1388-F4FB-5547-B9D0-BF7A4F9191F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65425" y="4947773"/>
                  <a:ext cx="232255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4" name="Ink 145">
                  <a:extLst>
                    <a:ext uri="{FF2B5EF4-FFF2-40B4-BE49-F238E27FC236}">
                      <a16:creationId xmlns:a16="http://schemas.microsoft.com/office/drawing/2014/main" id="{EC3AF949-4E08-6148-BB5E-AB9074C780C1}"/>
                    </a:ext>
                  </a:extLst>
                </p14:cNvPr>
                <p14:cNvContentPartPr/>
                <p14:nvPr/>
              </p14:nvContentPartPr>
              <p14:xfrm>
                <a:off x="5672533" y="4858133"/>
                <a:ext cx="397080" cy="411840"/>
              </p14:xfrm>
            </p:contentPart>
          </mc:Choice>
          <mc:Fallback xmlns="">
            <p:pic>
              <p:nvPicPr>
                <p:cNvPr id="144" name="Ink 145">
                  <a:extLst>
                    <a:ext uri="{FF2B5EF4-FFF2-40B4-BE49-F238E27FC236}">
                      <a16:creationId xmlns:a16="http://schemas.microsoft.com/office/drawing/2014/main" id="{EC3AF949-4E08-6148-BB5E-AB9074C780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57067" y="4842653"/>
                  <a:ext cx="427652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3117DF2-1676-D046-885D-91528311696D}"/>
                    </a:ext>
                  </a:extLst>
                </p14:cNvPr>
                <p14:cNvContentPartPr/>
                <p14:nvPr/>
              </p14:nvContentPartPr>
              <p14:xfrm>
                <a:off x="5947573" y="4719893"/>
                <a:ext cx="153720" cy="555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3117DF2-1676-D046-885D-91528311696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32093" y="4704413"/>
                  <a:ext cx="1843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5" name="Ink 155">
                  <a:extLst>
                    <a:ext uri="{FF2B5EF4-FFF2-40B4-BE49-F238E27FC236}">
                      <a16:creationId xmlns:a16="http://schemas.microsoft.com/office/drawing/2014/main" id="{6F0E6260-AEC1-9A40-9BFA-9A3F4BFAB814}"/>
                    </a:ext>
                  </a:extLst>
                </p14:cNvPr>
                <p14:cNvContentPartPr/>
                <p14:nvPr/>
              </p14:nvContentPartPr>
              <p14:xfrm>
                <a:off x="6672613" y="4836533"/>
                <a:ext cx="434160" cy="810000"/>
              </p14:xfrm>
            </p:contentPart>
          </mc:Choice>
          <mc:Fallback xmlns="">
            <p:pic>
              <p:nvPicPr>
                <p:cNvPr id="155" name="Ink 155">
                  <a:extLst>
                    <a:ext uri="{FF2B5EF4-FFF2-40B4-BE49-F238E27FC236}">
                      <a16:creationId xmlns:a16="http://schemas.microsoft.com/office/drawing/2014/main" id="{6F0E6260-AEC1-9A40-9BFA-9A3F4BFAB8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57146" y="4821053"/>
                  <a:ext cx="464735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9" name="Ink 159">
                  <a:extLst>
                    <a:ext uri="{FF2B5EF4-FFF2-40B4-BE49-F238E27FC236}">
                      <a16:creationId xmlns:a16="http://schemas.microsoft.com/office/drawing/2014/main" id="{76B231DD-F2C9-874E-B9E1-DACA960FE513}"/>
                    </a:ext>
                  </a:extLst>
                </p14:cNvPr>
                <p14:cNvContentPartPr/>
                <p14:nvPr/>
              </p14:nvContentPartPr>
              <p14:xfrm>
                <a:off x="6762613" y="4619453"/>
                <a:ext cx="169200" cy="212040"/>
              </p14:xfrm>
            </p:contentPart>
          </mc:Choice>
          <mc:Fallback xmlns="">
            <p:pic>
              <p:nvPicPr>
                <p:cNvPr id="159" name="Ink 159">
                  <a:extLst>
                    <a:ext uri="{FF2B5EF4-FFF2-40B4-BE49-F238E27FC236}">
                      <a16:creationId xmlns:a16="http://schemas.microsoft.com/office/drawing/2014/main" id="{76B231DD-F2C9-874E-B9E1-DACA960FE5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47133" y="4603973"/>
                  <a:ext cx="199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5" name="Ink 165">
                  <a:extLst>
                    <a:ext uri="{FF2B5EF4-FFF2-40B4-BE49-F238E27FC236}">
                      <a16:creationId xmlns:a16="http://schemas.microsoft.com/office/drawing/2014/main" id="{3BA9DDEB-EEC9-6A41-A099-A849C2EB5329}"/>
                    </a:ext>
                  </a:extLst>
                </p14:cNvPr>
                <p14:cNvContentPartPr/>
                <p14:nvPr/>
              </p14:nvContentPartPr>
              <p14:xfrm>
                <a:off x="7249333" y="5005733"/>
                <a:ext cx="302040" cy="217080"/>
              </p14:xfrm>
            </p:contentPart>
          </mc:Choice>
          <mc:Fallback xmlns="">
            <p:pic>
              <p:nvPicPr>
                <p:cNvPr id="165" name="Ink 165">
                  <a:extLst>
                    <a:ext uri="{FF2B5EF4-FFF2-40B4-BE49-F238E27FC236}">
                      <a16:creationId xmlns:a16="http://schemas.microsoft.com/office/drawing/2014/main" id="{3BA9DDEB-EEC9-6A41-A099-A849C2EB53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33853" y="4990253"/>
                  <a:ext cx="332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9" name="Ink 169">
                  <a:extLst>
                    <a:ext uri="{FF2B5EF4-FFF2-40B4-BE49-F238E27FC236}">
                      <a16:creationId xmlns:a16="http://schemas.microsoft.com/office/drawing/2014/main" id="{309C39FD-002E-D64F-AC30-F32524354117}"/>
                    </a:ext>
                  </a:extLst>
                </p14:cNvPr>
                <p14:cNvContentPartPr/>
                <p14:nvPr/>
              </p14:nvContentPartPr>
              <p14:xfrm>
                <a:off x="7603933" y="5058653"/>
                <a:ext cx="153720" cy="153720"/>
              </p14:xfrm>
            </p:contentPart>
          </mc:Choice>
          <mc:Fallback xmlns="">
            <p:pic>
              <p:nvPicPr>
                <p:cNvPr id="169" name="Ink 169">
                  <a:extLst>
                    <a:ext uri="{FF2B5EF4-FFF2-40B4-BE49-F238E27FC236}">
                      <a16:creationId xmlns:a16="http://schemas.microsoft.com/office/drawing/2014/main" id="{309C39FD-002E-D64F-AC30-F325243541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88453" y="5043173"/>
                  <a:ext cx="184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146E391-3CBC-8B4B-924B-58002C8A49EC}"/>
                    </a:ext>
                  </a:extLst>
                </p14:cNvPr>
                <p14:cNvContentPartPr/>
                <p14:nvPr/>
              </p14:nvContentPartPr>
              <p14:xfrm>
                <a:off x="7492693" y="5180333"/>
                <a:ext cx="79560" cy="212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146E391-3CBC-8B4B-924B-58002C8A49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77213" y="5164853"/>
                  <a:ext cx="110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804C8A9-BB70-2B4B-8584-97757C0B8156}"/>
                    </a:ext>
                  </a:extLst>
                </p14:cNvPr>
                <p14:cNvContentPartPr/>
                <p14:nvPr/>
              </p14:nvContentPartPr>
              <p14:xfrm>
                <a:off x="7841893" y="5174933"/>
                <a:ext cx="32040" cy="11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804C8A9-BB70-2B4B-8584-97757C0B81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26413" y="5159453"/>
                  <a:ext cx="62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00AA5E7-44E6-FE47-BF55-FFE65DC0A5D3}"/>
                    </a:ext>
                  </a:extLst>
                </p14:cNvPr>
                <p14:cNvContentPartPr/>
                <p14:nvPr/>
              </p14:nvContentPartPr>
              <p14:xfrm>
                <a:off x="7884373" y="5185733"/>
                <a:ext cx="84960" cy="227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00AA5E7-44E6-FE47-BF55-FFE65DC0A5D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68893" y="5170253"/>
                  <a:ext cx="115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82B2919-3E68-0C40-BC5B-05238E955BAF}"/>
                    </a:ext>
                  </a:extLst>
                </p14:cNvPr>
                <p14:cNvContentPartPr/>
                <p14:nvPr/>
              </p14:nvContentPartPr>
              <p14:xfrm>
                <a:off x="7884373" y="5101133"/>
                <a:ext cx="47880" cy="116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82B2919-3E68-0C40-BC5B-05238E955B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68893" y="5085653"/>
                  <a:ext cx="78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85" name="Ink 185">
                  <a:extLst>
                    <a:ext uri="{FF2B5EF4-FFF2-40B4-BE49-F238E27FC236}">
                      <a16:creationId xmlns:a16="http://schemas.microsoft.com/office/drawing/2014/main" id="{B256B71E-60D5-AA4B-BD30-0752E3B4C109}"/>
                    </a:ext>
                  </a:extLst>
                </p14:cNvPr>
                <p14:cNvContentPartPr/>
                <p14:nvPr/>
              </p14:nvContentPartPr>
              <p14:xfrm>
                <a:off x="8106493" y="4645733"/>
                <a:ext cx="318240" cy="825840"/>
              </p14:xfrm>
            </p:contentPart>
          </mc:Choice>
          <mc:Fallback xmlns="">
            <p:pic>
              <p:nvPicPr>
                <p:cNvPr id="185" name="Ink 185">
                  <a:extLst>
                    <a:ext uri="{FF2B5EF4-FFF2-40B4-BE49-F238E27FC236}">
                      <a16:creationId xmlns:a16="http://schemas.microsoft.com/office/drawing/2014/main" id="{B256B71E-60D5-AA4B-BD30-0752E3B4C10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90995" y="4630253"/>
                  <a:ext cx="348875" cy="85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D66541A4-6194-0B44-93A6-DC78E72A7208}"/>
                  </a:ext>
                </a:extLst>
              </p14:cNvPr>
              <p14:cNvContentPartPr/>
              <p14:nvPr/>
            </p14:nvContentPartPr>
            <p14:xfrm>
              <a:off x="8456053" y="4899893"/>
              <a:ext cx="2778480" cy="841320"/>
            </p14:xfrm>
          </p:contentPart>
        </mc:Choice>
        <mc:Fallback xmlns=""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D66541A4-6194-0B44-93A6-DC78E72A720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40573" y="4884773"/>
                <a:ext cx="2809080" cy="87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1641DC8-1A73-B243-860A-9E8996CFD293}"/>
              </a:ext>
            </a:extLst>
          </p:cNvPr>
          <p:cNvGrpSpPr/>
          <p:nvPr/>
        </p:nvGrpSpPr>
        <p:grpSpPr>
          <a:xfrm>
            <a:off x="3942013" y="5740133"/>
            <a:ext cx="5032800" cy="1086480"/>
            <a:chOff x="3942013" y="5740133"/>
            <a:chExt cx="5032800" cy="10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9" name="Ink 209">
                  <a:extLst>
                    <a:ext uri="{FF2B5EF4-FFF2-40B4-BE49-F238E27FC236}">
                      <a16:creationId xmlns:a16="http://schemas.microsoft.com/office/drawing/2014/main" id="{3AE1C0CA-7B54-784E-A649-7908AF2BF6F2}"/>
                    </a:ext>
                  </a:extLst>
                </p14:cNvPr>
                <p14:cNvContentPartPr/>
                <p14:nvPr/>
              </p14:nvContentPartPr>
              <p14:xfrm>
                <a:off x="3942013" y="5841653"/>
                <a:ext cx="608760" cy="519120"/>
              </p14:xfrm>
            </p:contentPart>
          </mc:Choice>
          <mc:Fallback xmlns="">
            <p:pic>
              <p:nvPicPr>
                <p:cNvPr id="209" name="Ink 209">
                  <a:extLst>
                    <a:ext uri="{FF2B5EF4-FFF2-40B4-BE49-F238E27FC236}">
                      <a16:creationId xmlns:a16="http://schemas.microsoft.com/office/drawing/2014/main" id="{3AE1C0CA-7B54-784E-A649-7908AF2BF6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26533" y="5826162"/>
                  <a:ext cx="639360" cy="549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22" name="Ink 222">
                  <a:extLst>
                    <a:ext uri="{FF2B5EF4-FFF2-40B4-BE49-F238E27FC236}">
                      <a16:creationId xmlns:a16="http://schemas.microsoft.com/office/drawing/2014/main" id="{791F6BC1-E991-A643-989C-A9FFA3A344B5}"/>
                    </a:ext>
                  </a:extLst>
                </p14:cNvPr>
                <p14:cNvContentPartPr/>
                <p14:nvPr/>
              </p14:nvContentPartPr>
              <p14:xfrm>
                <a:off x="4672453" y="5878733"/>
                <a:ext cx="942120" cy="582480"/>
              </p14:xfrm>
            </p:contentPart>
          </mc:Choice>
          <mc:Fallback xmlns="">
            <p:pic>
              <p:nvPicPr>
                <p:cNvPr id="222" name="Ink 222">
                  <a:extLst>
                    <a:ext uri="{FF2B5EF4-FFF2-40B4-BE49-F238E27FC236}">
                      <a16:creationId xmlns:a16="http://schemas.microsoft.com/office/drawing/2014/main" id="{791F6BC1-E991-A643-989C-A9FFA3A344B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56979" y="5863253"/>
                  <a:ext cx="972708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32" name="Ink 232">
                  <a:extLst>
                    <a:ext uri="{FF2B5EF4-FFF2-40B4-BE49-F238E27FC236}">
                      <a16:creationId xmlns:a16="http://schemas.microsoft.com/office/drawing/2014/main" id="{150476A0-6551-CA48-9D60-3F5F6A22950D}"/>
                    </a:ext>
                  </a:extLst>
                </p14:cNvPr>
                <p14:cNvContentPartPr/>
                <p14:nvPr/>
              </p14:nvContentPartPr>
              <p14:xfrm>
                <a:off x="5804653" y="5897813"/>
                <a:ext cx="1269720" cy="626400"/>
              </p14:xfrm>
            </p:contentPart>
          </mc:Choice>
          <mc:Fallback xmlns="">
            <p:pic>
              <p:nvPicPr>
                <p:cNvPr id="232" name="Ink 232">
                  <a:extLst>
                    <a:ext uri="{FF2B5EF4-FFF2-40B4-BE49-F238E27FC236}">
                      <a16:creationId xmlns:a16="http://schemas.microsoft.com/office/drawing/2014/main" id="{150476A0-6551-CA48-9D60-3F5F6A22950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89173" y="5882342"/>
                  <a:ext cx="1300320" cy="656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004FD74-5F7F-584D-AB9C-4DA2B7AB42D2}"/>
                    </a:ext>
                  </a:extLst>
                </p14:cNvPr>
                <p14:cNvContentPartPr/>
                <p14:nvPr/>
              </p14:nvContentPartPr>
              <p14:xfrm>
                <a:off x="7217653" y="5968733"/>
                <a:ext cx="333720" cy="4870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004FD74-5F7F-584D-AB9C-4DA2B7AB42D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02173" y="5953253"/>
                  <a:ext cx="3643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45" name="Ink 245">
                  <a:extLst>
                    <a:ext uri="{FF2B5EF4-FFF2-40B4-BE49-F238E27FC236}">
                      <a16:creationId xmlns:a16="http://schemas.microsoft.com/office/drawing/2014/main" id="{DC1E2B48-70A8-D54E-9105-19038CFBD632}"/>
                    </a:ext>
                  </a:extLst>
                </p14:cNvPr>
                <p14:cNvContentPartPr/>
                <p14:nvPr/>
              </p14:nvContentPartPr>
              <p14:xfrm>
                <a:off x="7572253" y="6185813"/>
                <a:ext cx="957960" cy="365400"/>
              </p14:xfrm>
            </p:contentPart>
          </mc:Choice>
          <mc:Fallback xmlns="">
            <p:pic>
              <p:nvPicPr>
                <p:cNvPr id="245" name="Ink 245">
                  <a:extLst>
                    <a:ext uri="{FF2B5EF4-FFF2-40B4-BE49-F238E27FC236}">
                      <a16:creationId xmlns:a16="http://schemas.microsoft.com/office/drawing/2014/main" id="{DC1E2B48-70A8-D54E-9105-19038CFBD6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6779" y="6170348"/>
                  <a:ext cx="988549" cy="3959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50" name="Ink 250">
                  <a:extLst>
                    <a:ext uri="{FF2B5EF4-FFF2-40B4-BE49-F238E27FC236}">
                      <a16:creationId xmlns:a16="http://schemas.microsoft.com/office/drawing/2014/main" id="{DAF8A52A-9F8B-4D42-A716-ED3148352310}"/>
                    </a:ext>
                  </a:extLst>
                </p14:cNvPr>
                <p14:cNvContentPartPr/>
                <p14:nvPr/>
              </p14:nvContentPartPr>
              <p14:xfrm>
                <a:off x="8551093" y="6238733"/>
                <a:ext cx="148680" cy="386640"/>
              </p14:xfrm>
            </p:contentPart>
          </mc:Choice>
          <mc:Fallback xmlns="">
            <p:pic>
              <p:nvPicPr>
                <p:cNvPr id="250" name="Ink 250">
                  <a:extLst>
                    <a:ext uri="{FF2B5EF4-FFF2-40B4-BE49-F238E27FC236}">
                      <a16:creationId xmlns:a16="http://schemas.microsoft.com/office/drawing/2014/main" id="{DAF8A52A-9F8B-4D42-A716-ED31483523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35575" y="6223253"/>
                  <a:ext cx="179354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59" name="Ink 260">
                  <a:extLst>
                    <a:ext uri="{FF2B5EF4-FFF2-40B4-BE49-F238E27FC236}">
                      <a16:creationId xmlns:a16="http://schemas.microsoft.com/office/drawing/2014/main" id="{3B7D7D4A-C1C6-3043-844B-6BA014D036E1}"/>
                    </a:ext>
                  </a:extLst>
                </p14:cNvPr>
                <p14:cNvContentPartPr/>
                <p14:nvPr/>
              </p14:nvContentPartPr>
              <p14:xfrm>
                <a:off x="7291813" y="5740133"/>
                <a:ext cx="100800" cy="264960"/>
              </p14:xfrm>
            </p:contentPart>
          </mc:Choice>
          <mc:Fallback xmlns="">
            <p:pic>
              <p:nvPicPr>
                <p:cNvPr id="259" name="Ink 260">
                  <a:extLst>
                    <a:ext uri="{FF2B5EF4-FFF2-40B4-BE49-F238E27FC236}">
                      <a16:creationId xmlns:a16="http://schemas.microsoft.com/office/drawing/2014/main" id="{3B7D7D4A-C1C6-3043-844B-6BA014D036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76388" y="5724653"/>
                  <a:ext cx="131291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60" name="Ink 261">
                  <a:extLst>
                    <a:ext uri="{FF2B5EF4-FFF2-40B4-BE49-F238E27FC236}">
                      <a16:creationId xmlns:a16="http://schemas.microsoft.com/office/drawing/2014/main" id="{9F133C02-FEC5-2841-BB9B-8EF573BF3383}"/>
                    </a:ext>
                  </a:extLst>
                </p14:cNvPr>
                <p14:cNvContentPartPr/>
                <p14:nvPr/>
              </p14:nvContentPartPr>
              <p14:xfrm>
                <a:off x="7196413" y="6544733"/>
                <a:ext cx="307080" cy="281880"/>
              </p14:xfrm>
            </p:contentPart>
          </mc:Choice>
          <mc:Fallback xmlns="">
            <p:pic>
              <p:nvPicPr>
                <p:cNvPr id="260" name="Ink 261">
                  <a:extLst>
                    <a:ext uri="{FF2B5EF4-FFF2-40B4-BE49-F238E27FC236}">
                      <a16:creationId xmlns:a16="http://schemas.microsoft.com/office/drawing/2014/main" id="{9F133C02-FEC5-2841-BB9B-8EF573BF338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80933" y="6529253"/>
                  <a:ext cx="3376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753D52C-CE0B-6349-9D7F-7747FABFA666}"/>
                    </a:ext>
                  </a:extLst>
                </p14:cNvPr>
                <p14:cNvContentPartPr/>
                <p14:nvPr/>
              </p14:nvContentPartPr>
              <p14:xfrm>
                <a:off x="8678173" y="5877653"/>
                <a:ext cx="296640" cy="704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753D52C-CE0B-6349-9D7F-7747FABFA66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62712" y="5862173"/>
                  <a:ext cx="327203" cy="73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424E654-2A76-FB46-A2DA-C9C60CE6614D}"/>
                  </a:ext>
                </a:extLst>
              </p14:cNvPr>
              <p14:cNvContentPartPr/>
              <p14:nvPr/>
            </p14:nvContentPartPr>
            <p14:xfrm>
              <a:off x="6900133" y="5364653"/>
              <a:ext cx="2392200" cy="6195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424E654-2A76-FB46-A2DA-C9C60CE6614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885013" y="5349173"/>
                <a:ext cx="2422800" cy="65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16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3F668A-5ADD-BF49-9BAF-5D999577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3" y="867890"/>
            <a:ext cx="11873254" cy="5990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837EEA-9AFE-BD43-9A14-B28CAD587E64}"/>
              </a:ext>
            </a:extLst>
          </p:cNvPr>
          <p:cNvSpPr txBox="1"/>
          <p:nvPr/>
        </p:nvSpPr>
        <p:spPr>
          <a:xfrm>
            <a:off x="0" y="6488668"/>
            <a:ext cx="226218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Credit: James et al. ISL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880B0ED3-E056-1E4B-B05A-0DF2DB52374B}"/>
                  </a:ext>
                </a:extLst>
              </p14:cNvPr>
              <p14:cNvContentPartPr/>
              <p14:nvPr/>
            </p14:nvContentPartPr>
            <p14:xfrm>
              <a:off x="3657973" y="445973"/>
              <a:ext cx="1306800" cy="54216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880B0ED3-E056-1E4B-B05A-0DF2DB5237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2853" y="430863"/>
                <a:ext cx="1337400" cy="572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9">
                <a:extLst>
                  <a:ext uri="{FF2B5EF4-FFF2-40B4-BE49-F238E27FC236}">
                    <a16:creationId xmlns:a16="http://schemas.microsoft.com/office/drawing/2014/main" id="{9CEDEE7D-A351-7847-BD11-92B017A93152}"/>
                  </a:ext>
                </a:extLst>
              </p14:cNvPr>
              <p14:cNvContentPartPr/>
              <p14:nvPr/>
            </p14:nvContentPartPr>
            <p14:xfrm>
              <a:off x="1450813" y="530213"/>
              <a:ext cx="1852200" cy="650520"/>
            </p14:xfrm>
          </p:contentPart>
        </mc:Choice>
        <mc:Fallback xmlns="">
          <p:pic>
            <p:nvPicPr>
              <p:cNvPr id="18" name="Ink 19">
                <a:extLst>
                  <a:ext uri="{FF2B5EF4-FFF2-40B4-BE49-F238E27FC236}">
                    <a16:creationId xmlns:a16="http://schemas.microsoft.com/office/drawing/2014/main" id="{9CEDEE7D-A351-7847-BD11-92B017A931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5696" y="514733"/>
                <a:ext cx="1882434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D3E63F3D-108E-5144-B460-BCFF941625EB}"/>
                  </a:ext>
                </a:extLst>
              </p14:cNvPr>
              <p14:cNvContentPartPr/>
              <p14:nvPr/>
            </p14:nvContentPartPr>
            <p14:xfrm>
              <a:off x="9060853" y="381893"/>
              <a:ext cx="1560960" cy="59292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D3E63F3D-108E-5144-B460-BCFF941625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45373" y="366773"/>
                <a:ext cx="159120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id="{CDD220B9-1CE3-3D48-AD9E-857207EC99AA}"/>
                  </a:ext>
                </a:extLst>
              </p14:cNvPr>
              <p14:cNvContentPartPr/>
              <p14:nvPr/>
            </p14:nvContentPartPr>
            <p14:xfrm>
              <a:off x="7456693" y="466493"/>
              <a:ext cx="1233360" cy="590760"/>
            </p14:xfrm>
          </p:contentPart>
        </mc:Choice>
        <mc:Fallback xmlns=""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CDD220B9-1CE3-3D48-AD9E-857207EC99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41573" y="451373"/>
                <a:ext cx="1263960" cy="6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065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5846-5C88-9840-B305-E8246F91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3541-EE6C-244B-8E43-8008C78A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machines represent a set of classifiers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Goal:</a:t>
            </a:r>
            <a:r>
              <a:rPr lang="en-US" dirty="0"/>
              <a:t> Hyperplanes that maximize the separation between classes.</a:t>
            </a:r>
          </a:p>
          <a:p>
            <a:endParaRPr lang="en-US" dirty="0"/>
          </a:p>
          <a:p>
            <a:r>
              <a:rPr lang="en-US" dirty="0"/>
              <a:t>Can represent complex relationships and decision boundaries through different types of </a:t>
            </a:r>
            <a:r>
              <a:rPr lang="en-US" b="1" dirty="0">
                <a:solidFill>
                  <a:srgbClr val="C00000"/>
                </a:solidFill>
              </a:rPr>
              <a:t>kernels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01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8549-9B72-E54F-9DFB-9B01BD18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F5D7-966A-314B-8845-BC7EB6E5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Linear Regression: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One view of linear regression is probabilistic.</a:t>
            </a:r>
          </a:p>
          <a:p>
            <a:pPr lvl="1"/>
            <a:r>
              <a:rPr lang="en-US" dirty="0"/>
              <a:t>Given a set of </a:t>
            </a:r>
            <a:r>
              <a:rPr lang="en-US" dirty="0" err="1"/>
              <a:t>i.i.d</a:t>
            </a:r>
            <a:r>
              <a:rPr lang="en-US" dirty="0"/>
              <a:t>. observations and a parameterized model, determine the value of the parameter that best matches the observations.</a:t>
            </a:r>
          </a:p>
          <a:p>
            <a:pPr lvl="1"/>
            <a:r>
              <a:rPr lang="en-US" dirty="0"/>
              <a:t>For example, assuming Gaussian noise added to a linear model, goal is to estimate mean of the noise that would have produced those observations.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Logistic Regression:</a:t>
            </a:r>
            <a:r>
              <a:rPr lang="en-US" b="1" dirty="0"/>
              <a:t> </a:t>
            </a:r>
            <a:r>
              <a:rPr lang="en-US" dirty="0"/>
              <a:t>The target prediction is </a:t>
            </a:r>
            <a:r>
              <a:rPr lang="en-US" b="1" dirty="0"/>
              <a:t>binary</a:t>
            </a:r>
            <a:r>
              <a:rPr lang="en-US" dirty="0"/>
              <a:t>, which creates two problems: </a:t>
            </a:r>
          </a:p>
          <a:p>
            <a:pPr lvl="1"/>
            <a:r>
              <a:rPr lang="en-US" dirty="0"/>
              <a:t>Modeling a Gaussian distribution does not make sense: </a:t>
            </a:r>
            <a:br>
              <a:rPr lang="en-US" dirty="0"/>
            </a:br>
            <a:r>
              <a:rPr lang="en-US" dirty="0"/>
              <a:t>Need values between [0,1].</a:t>
            </a:r>
          </a:p>
          <a:p>
            <a:pPr lvl="1"/>
            <a:r>
              <a:rPr lang="en-US" dirty="0"/>
              <a:t>Coefficients times input features must map between [0,1].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9124-B259-3E4C-A37D-4BAAFC68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Probabilities of (0,1) Observations:</a:t>
            </a:r>
            <a:br>
              <a:rPr lang="en-US" dirty="0"/>
            </a:br>
            <a:r>
              <a:rPr lang="en-US" dirty="0"/>
              <a:t>Bernoulli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6692-CD6B-A341-ACFB-8FC87CF5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Bernoulli Distribution: </a:t>
            </a:r>
            <a:r>
              <a:rPr lang="en-US" dirty="0"/>
              <a:t>Biased coin flips, mean </a:t>
            </a:r>
          </a:p>
          <a:p>
            <a:r>
              <a:rPr lang="en-US" dirty="0"/>
              <a:t>Probability mass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say that the parameter     is a function of the input x.</a:t>
            </a:r>
          </a:p>
          <a:p>
            <a:r>
              <a:rPr lang="en-US" dirty="0"/>
              <a:t>Need to map x into a 0-1 space.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339B0E91-29D5-5C43-BE91-AF0B27567203}"/>
                  </a:ext>
                </a:extLst>
              </p14:cNvPr>
              <p14:cNvContentPartPr/>
              <p14:nvPr/>
            </p14:nvContentPartPr>
            <p14:xfrm>
              <a:off x="7942693" y="1878413"/>
              <a:ext cx="317880" cy="37620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339B0E91-29D5-5C43-BE91-AF0B275672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7213" y="1862933"/>
                <a:ext cx="34848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DC134E1-969C-7C49-86A9-BE707495A483}"/>
              </a:ext>
            </a:extLst>
          </p:cNvPr>
          <p:cNvGrpSpPr/>
          <p:nvPr/>
        </p:nvGrpSpPr>
        <p:grpSpPr>
          <a:xfrm>
            <a:off x="2651053" y="2936813"/>
            <a:ext cx="4900320" cy="757080"/>
            <a:chOff x="2651053" y="2936813"/>
            <a:chExt cx="4900320" cy="75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9">
                  <a:extLst>
                    <a:ext uri="{FF2B5EF4-FFF2-40B4-BE49-F238E27FC236}">
                      <a16:creationId xmlns:a16="http://schemas.microsoft.com/office/drawing/2014/main" id="{5A26FE54-A686-CE46-A001-60E1D7D64D7D}"/>
                    </a:ext>
                  </a:extLst>
                </p14:cNvPr>
                <p14:cNvContentPartPr/>
                <p14:nvPr/>
              </p14:nvContentPartPr>
              <p14:xfrm>
                <a:off x="3666973" y="3055973"/>
                <a:ext cx="1026720" cy="563760"/>
              </p14:xfrm>
            </p:contentPart>
          </mc:Choice>
          <mc:Fallback xmlns="">
            <p:pic>
              <p:nvPicPr>
                <p:cNvPr id="18" name="Ink 19">
                  <a:extLst>
                    <a:ext uri="{FF2B5EF4-FFF2-40B4-BE49-F238E27FC236}">
                      <a16:creationId xmlns:a16="http://schemas.microsoft.com/office/drawing/2014/main" id="{5A26FE54-A686-CE46-A001-60E1D7D64D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51498" y="3040483"/>
                  <a:ext cx="1057309" cy="594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20">
                  <a:extLst>
                    <a:ext uri="{FF2B5EF4-FFF2-40B4-BE49-F238E27FC236}">
                      <a16:creationId xmlns:a16="http://schemas.microsoft.com/office/drawing/2014/main" id="{B4616DA1-A053-F64C-8FB4-41DBBBF8F1DD}"/>
                    </a:ext>
                  </a:extLst>
                </p14:cNvPr>
                <p14:cNvContentPartPr/>
                <p14:nvPr/>
              </p14:nvContentPartPr>
              <p14:xfrm>
                <a:off x="2651053" y="2978933"/>
                <a:ext cx="751680" cy="714960"/>
              </p14:xfrm>
            </p:contentPart>
          </mc:Choice>
          <mc:Fallback xmlns="">
            <p:pic>
              <p:nvPicPr>
                <p:cNvPr id="19" name="Ink 20">
                  <a:extLst>
                    <a:ext uri="{FF2B5EF4-FFF2-40B4-BE49-F238E27FC236}">
                      <a16:creationId xmlns:a16="http://schemas.microsoft.com/office/drawing/2014/main" id="{B4616DA1-A053-F64C-8FB4-41DBBBF8F1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35573" y="2963445"/>
                  <a:ext cx="782280" cy="745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6">
                  <a:extLst>
                    <a:ext uri="{FF2B5EF4-FFF2-40B4-BE49-F238E27FC236}">
                      <a16:creationId xmlns:a16="http://schemas.microsoft.com/office/drawing/2014/main" id="{404F3B41-94D5-F444-8D14-4A8622A730A1}"/>
                    </a:ext>
                  </a:extLst>
                </p14:cNvPr>
                <p14:cNvContentPartPr/>
                <p14:nvPr/>
              </p14:nvContentPartPr>
              <p14:xfrm>
                <a:off x="5053333" y="3074333"/>
                <a:ext cx="810000" cy="502920"/>
              </p14:xfrm>
            </p:contentPart>
          </mc:Choice>
          <mc:Fallback xmlns="">
            <p:pic>
              <p:nvPicPr>
                <p:cNvPr id="26" name="Ink 26">
                  <a:extLst>
                    <a:ext uri="{FF2B5EF4-FFF2-40B4-BE49-F238E27FC236}">
                      <a16:creationId xmlns:a16="http://schemas.microsoft.com/office/drawing/2014/main" id="{404F3B41-94D5-F444-8D14-4A8622A730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37853" y="3058864"/>
                  <a:ext cx="840600" cy="533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BC4326D-B98E-6543-9FF5-FDB22FC2CC85}"/>
                    </a:ext>
                  </a:extLst>
                </p14:cNvPr>
                <p14:cNvContentPartPr/>
                <p14:nvPr/>
              </p14:nvContentPartPr>
              <p14:xfrm>
                <a:off x="5984653" y="3196013"/>
                <a:ext cx="21600" cy="30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BC4326D-B98E-6543-9FF5-FDB22FC2CC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8911" y="3180533"/>
                  <a:ext cx="52719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B52FA4-FBBE-7743-B281-1A999E36D652}"/>
                    </a:ext>
                  </a:extLst>
                </p14:cNvPr>
                <p14:cNvContentPartPr/>
                <p14:nvPr/>
              </p14:nvContentPartPr>
              <p14:xfrm>
                <a:off x="6095893" y="3370613"/>
                <a:ext cx="243720" cy="16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B52FA4-FBBE-7743-B281-1A999E36D6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80413" y="3355470"/>
                  <a:ext cx="274320" cy="46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DDCC2B-473C-0745-82BD-764F5ECCB058}"/>
                    </a:ext>
                  </a:extLst>
                </p14:cNvPr>
                <p14:cNvContentPartPr/>
                <p14:nvPr/>
              </p14:nvContentPartPr>
              <p14:xfrm>
                <a:off x="6466333" y="3116453"/>
                <a:ext cx="227160" cy="344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DDCC2B-473C-0745-82BD-764F5ECCB0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0877" y="3100973"/>
                  <a:ext cx="257712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AF17BD-E9FC-8F4A-B9B9-91A12BAFBA76}"/>
                    </a:ext>
                  </a:extLst>
                </p14:cNvPr>
                <p14:cNvContentPartPr/>
                <p14:nvPr/>
              </p14:nvContentPartPr>
              <p14:xfrm>
                <a:off x="6460933" y="3275213"/>
                <a:ext cx="201600" cy="42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AF17BD-E9FC-8F4A-B9B9-91A12BAFBA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45425" y="3259733"/>
                  <a:ext cx="232255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B46CEB-10F5-1D49-955F-86B388DBD186}"/>
                    </a:ext>
                  </a:extLst>
                </p14:cNvPr>
                <p14:cNvContentPartPr/>
                <p14:nvPr/>
              </p14:nvContentPartPr>
              <p14:xfrm>
                <a:off x="6698893" y="3058493"/>
                <a:ext cx="174960" cy="45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B46CEB-10F5-1D49-955F-86B388DBD18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83413" y="3043013"/>
                  <a:ext cx="2055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40">
                  <a:extLst>
                    <a:ext uri="{FF2B5EF4-FFF2-40B4-BE49-F238E27FC236}">
                      <a16:creationId xmlns:a16="http://schemas.microsoft.com/office/drawing/2014/main" id="{B2DF991F-07CF-1541-B4D3-D81C73889A0A}"/>
                    </a:ext>
                  </a:extLst>
                </p14:cNvPr>
                <p14:cNvContentPartPr/>
                <p14:nvPr/>
              </p14:nvContentPartPr>
              <p14:xfrm>
                <a:off x="6995533" y="2936813"/>
                <a:ext cx="555840" cy="375840"/>
              </p14:xfrm>
            </p:contentPart>
          </mc:Choice>
          <mc:Fallback xmlns="">
            <p:pic>
              <p:nvPicPr>
                <p:cNvPr id="40" name="Ink 40">
                  <a:extLst>
                    <a:ext uri="{FF2B5EF4-FFF2-40B4-BE49-F238E27FC236}">
                      <a16:creationId xmlns:a16="http://schemas.microsoft.com/office/drawing/2014/main" id="{B2DF991F-07CF-1541-B4D3-D81C73889A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80063" y="2921348"/>
                  <a:ext cx="586420" cy="4064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4502EE8B-916C-E844-95DD-5000BCC1BD35}"/>
                  </a:ext>
                </a:extLst>
              </p14:cNvPr>
              <p14:cNvContentPartPr/>
              <p14:nvPr/>
            </p14:nvContentPartPr>
            <p14:xfrm>
              <a:off x="5698813" y="3889373"/>
              <a:ext cx="212040" cy="28620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4502EE8B-916C-E844-95DD-5000BCC1BD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83693" y="3873893"/>
                <a:ext cx="242640" cy="3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58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Inputs to [0,1] Space: </a:t>
            </a:r>
            <a:br>
              <a:rPr lang="en-US" dirty="0"/>
            </a:br>
            <a:r>
              <a:rPr lang="en-US" dirty="0"/>
              <a:t>Logistic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77491-96D1-624B-887E-9135F1FD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20" y="1601065"/>
            <a:ext cx="6171160" cy="47272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47103F-1BFE-0D44-9089-CCA308E30C48}"/>
              </a:ext>
            </a:extLst>
          </p:cNvPr>
          <p:cNvGrpSpPr/>
          <p:nvPr/>
        </p:nvGrpSpPr>
        <p:grpSpPr>
          <a:xfrm>
            <a:off x="9609493" y="2994773"/>
            <a:ext cx="2175120" cy="958320"/>
            <a:chOff x="9609493" y="2994773"/>
            <a:chExt cx="2175120" cy="9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6">
                  <a:extLst>
                    <a:ext uri="{FF2B5EF4-FFF2-40B4-BE49-F238E27FC236}">
                      <a16:creationId xmlns:a16="http://schemas.microsoft.com/office/drawing/2014/main" id="{9F57E18F-3D4F-9840-A4A0-748DE077E875}"/>
                    </a:ext>
                  </a:extLst>
                </p14:cNvPr>
                <p14:cNvContentPartPr/>
                <p14:nvPr/>
              </p14:nvContentPartPr>
              <p14:xfrm>
                <a:off x="9609493" y="3291413"/>
                <a:ext cx="444960" cy="402120"/>
              </p14:xfrm>
            </p:contentPart>
          </mc:Choice>
          <mc:Fallback xmlns="">
            <p:pic>
              <p:nvPicPr>
                <p:cNvPr id="6" name="Ink 6">
                  <a:extLst>
                    <a:ext uri="{FF2B5EF4-FFF2-40B4-BE49-F238E27FC236}">
                      <a16:creationId xmlns:a16="http://schemas.microsoft.com/office/drawing/2014/main" id="{9F57E18F-3D4F-9840-A4A0-748DE077E8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94013" y="3275947"/>
                  <a:ext cx="475560" cy="432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10">
                  <a:extLst>
                    <a:ext uri="{FF2B5EF4-FFF2-40B4-BE49-F238E27FC236}">
                      <a16:creationId xmlns:a16="http://schemas.microsoft.com/office/drawing/2014/main" id="{453ED563-A07C-D449-9D28-CEF3DC1D2085}"/>
                    </a:ext>
                  </a:extLst>
                </p14:cNvPr>
                <p14:cNvContentPartPr/>
                <p14:nvPr/>
              </p14:nvContentPartPr>
              <p14:xfrm>
                <a:off x="10038253" y="3444773"/>
                <a:ext cx="164520" cy="169560"/>
              </p14:xfrm>
            </p:contentPart>
          </mc:Choice>
          <mc:Fallback xmlns="">
            <p:pic>
              <p:nvPicPr>
                <p:cNvPr id="10" name="Ink 10">
                  <a:extLst>
                    <a:ext uri="{FF2B5EF4-FFF2-40B4-BE49-F238E27FC236}">
                      <a16:creationId xmlns:a16="http://schemas.microsoft.com/office/drawing/2014/main" id="{453ED563-A07C-D449-9D28-CEF3DC1D20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22773" y="3429326"/>
                  <a:ext cx="19512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8AC5B7-5021-FC4B-9041-D51F9E0F254B}"/>
                    </a:ext>
                  </a:extLst>
                </p14:cNvPr>
                <p14:cNvContentPartPr/>
                <p14:nvPr/>
              </p14:nvContentPartPr>
              <p14:xfrm>
                <a:off x="10223293" y="3248933"/>
                <a:ext cx="132480" cy="40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8AC5B7-5021-FC4B-9041-D51F9E0F25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07813" y="3233467"/>
                  <a:ext cx="163080" cy="433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5">
                  <a:extLst>
                    <a:ext uri="{FF2B5EF4-FFF2-40B4-BE49-F238E27FC236}">
                      <a16:creationId xmlns:a16="http://schemas.microsoft.com/office/drawing/2014/main" id="{35998B62-DE02-FD49-8006-A4AA38D24C18}"/>
                    </a:ext>
                  </a:extLst>
                </p14:cNvPr>
                <p14:cNvContentPartPr/>
                <p14:nvPr/>
              </p14:nvContentPartPr>
              <p14:xfrm>
                <a:off x="10424533" y="3455213"/>
                <a:ext cx="111240" cy="116640"/>
              </p14:xfrm>
            </p:contentPart>
          </mc:Choice>
          <mc:Fallback xmlns="">
            <p:pic>
              <p:nvPicPr>
                <p:cNvPr id="15" name="Ink 15">
                  <a:extLst>
                    <a:ext uri="{FF2B5EF4-FFF2-40B4-BE49-F238E27FC236}">
                      <a16:creationId xmlns:a16="http://schemas.microsoft.com/office/drawing/2014/main" id="{35998B62-DE02-FD49-8006-A4AA38D24C1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09103" y="3439733"/>
                  <a:ext cx="141741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9">
                  <a:extLst>
                    <a:ext uri="{FF2B5EF4-FFF2-40B4-BE49-F238E27FC236}">
                      <a16:creationId xmlns:a16="http://schemas.microsoft.com/office/drawing/2014/main" id="{B77B8AF7-B568-3C4A-AB16-2F70663F3C7F}"/>
                    </a:ext>
                  </a:extLst>
                </p14:cNvPr>
                <p14:cNvContentPartPr/>
                <p14:nvPr/>
              </p14:nvContentPartPr>
              <p14:xfrm>
                <a:off x="10736653" y="2994773"/>
                <a:ext cx="907560" cy="540000"/>
              </p14:xfrm>
            </p:contentPart>
          </mc:Choice>
          <mc:Fallback xmlns="">
            <p:pic>
              <p:nvPicPr>
                <p:cNvPr id="19" name="Ink 19">
                  <a:extLst>
                    <a:ext uri="{FF2B5EF4-FFF2-40B4-BE49-F238E27FC236}">
                      <a16:creationId xmlns:a16="http://schemas.microsoft.com/office/drawing/2014/main" id="{B77B8AF7-B568-3C4A-AB16-2F70663F3C7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21173" y="2979293"/>
                  <a:ext cx="9381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4">
                  <a:extLst>
                    <a:ext uri="{FF2B5EF4-FFF2-40B4-BE49-F238E27FC236}">
                      <a16:creationId xmlns:a16="http://schemas.microsoft.com/office/drawing/2014/main" id="{97F755ED-30C9-0A49-A8AF-7F90E75FC483}"/>
                    </a:ext>
                  </a:extLst>
                </p14:cNvPr>
                <p14:cNvContentPartPr/>
                <p14:nvPr/>
              </p14:nvContentPartPr>
              <p14:xfrm>
                <a:off x="10874173" y="3582293"/>
                <a:ext cx="249120" cy="370800"/>
              </p14:xfrm>
            </p:contentPart>
          </mc:Choice>
          <mc:Fallback xmlns="">
            <p:pic>
              <p:nvPicPr>
                <p:cNvPr id="24" name="Ink 24">
                  <a:extLst>
                    <a:ext uri="{FF2B5EF4-FFF2-40B4-BE49-F238E27FC236}">
                      <a16:creationId xmlns:a16="http://schemas.microsoft.com/office/drawing/2014/main" id="{97F755ED-30C9-0A49-A8AF-7F90E75FC4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53623" y="3561773"/>
                  <a:ext cx="289859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8">
                  <a:extLst>
                    <a:ext uri="{FF2B5EF4-FFF2-40B4-BE49-F238E27FC236}">
                      <a16:creationId xmlns:a16="http://schemas.microsoft.com/office/drawing/2014/main" id="{068BEC40-6C24-374E-83B7-C02F3F57BFB2}"/>
                    </a:ext>
                  </a:extLst>
                </p14:cNvPr>
                <p14:cNvContentPartPr/>
                <p14:nvPr/>
              </p14:nvContentPartPr>
              <p14:xfrm>
                <a:off x="11032933" y="3767333"/>
                <a:ext cx="519120" cy="132480"/>
              </p14:xfrm>
            </p:contentPart>
          </mc:Choice>
          <mc:Fallback xmlns="">
            <p:pic>
              <p:nvPicPr>
                <p:cNvPr id="28" name="Ink 28">
                  <a:extLst>
                    <a:ext uri="{FF2B5EF4-FFF2-40B4-BE49-F238E27FC236}">
                      <a16:creationId xmlns:a16="http://schemas.microsoft.com/office/drawing/2014/main" id="{068BEC40-6C24-374E-83B7-C02F3F57BF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17442" y="3751853"/>
                  <a:ext cx="549741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3">
                  <a:extLst>
                    <a:ext uri="{FF2B5EF4-FFF2-40B4-BE49-F238E27FC236}">
                      <a16:creationId xmlns:a16="http://schemas.microsoft.com/office/drawing/2014/main" id="{B7F73211-EF3A-8C45-B246-23562042FEC4}"/>
                    </a:ext>
                  </a:extLst>
                </p14:cNvPr>
                <p14:cNvContentPartPr/>
                <p14:nvPr/>
              </p14:nvContentPartPr>
              <p14:xfrm>
                <a:off x="11392933" y="3513533"/>
                <a:ext cx="391680" cy="201600"/>
              </p14:xfrm>
            </p:contentPart>
          </mc:Choice>
          <mc:Fallback xmlns="">
            <p:pic>
              <p:nvPicPr>
                <p:cNvPr id="33" name="Ink 33">
                  <a:extLst>
                    <a:ext uri="{FF2B5EF4-FFF2-40B4-BE49-F238E27FC236}">
                      <a16:creationId xmlns:a16="http://schemas.microsoft.com/office/drawing/2014/main" id="{B7F73211-EF3A-8C45-B246-23562042FE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72432" y="3493013"/>
                  <a:ext cx="432323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EA5A2C21-5B3E-9746-8F72-53E2330C9A7F}"/>
                  </a:ext>
                </a:extLst>
              </p14:cNvPr>
              <p14:cNvContentPartPr/>
              <p14:nvPr/>
            </p14:nvContentPartPr>
            <p14:xfrm>
              <a:off x="9709933" y="4233173"/>
              <a:ext cx="1826280" cy="7516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EA5A2C21-5B3E-9746-8F72-53E2330C9A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94810" y="4218053"/>
                <a:ext cx="1861927" cy="7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201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172" r="6828"/>
          <a:stretch/>
        </p:blipFill>
        <p:spPr>
          <a:xfrm>
            <a:off x="2590800" y="1323788"/>
            <a:ext cx="7010400" cy="248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442" r="4554"/>
          <a:stretch/>
        </p:blipFill>
        <p:spPr>
          <a:xfrm>
            <a:off x="2635627" y="3970364"/>
            <a:ext cx="6902825" cy="2209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4C0DB867-A4B9-4D4D-9AB2-ABAEF12B09F7}"/>
                  </a:ext>
                </a:extLst>
              </p14:cNvPr>
              <p14:cNvContentPartPr/>
              <p14:nvPr/>
            </p14:nvContentPartPr>
            <p14:xfrm>
              <a:off x="3233173" y="1090013"/>
              <a:ext cx="6408360" cy="166716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4C0DB867-A4B9-4D4D-9AB2-ABAEF12B09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7694" y="1074533"/>
                <a:ext cx="6438598" cy="16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250E38-46F9-E24C-BBB1-F2ADE91D28BB}"/>
                  </a:ext>
                </a:extLst>
              </p14:cNvPr>
              <p14:cNvContentPartPr/>
              <p14:nvPr/>
            </p14:nvContentPartPr>
            <p14:xfrm>
              <a:off x="3280693" y="2666813"/>
              <a:ext cx="10800" cy="5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250E38-46F9-E24C-BBB1-F2ADE91D28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5573" y="2651693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7DC3176-046F-6449-80C2-27BE98C4A4C1}"/>
                  </a:ext>
                </a:extLst>
              </p14:cNvPr>
              <p14:cNvContentPartPr/>
              <p14:nvPr/>
            </p14:nvContentPartPr>
            <p14:xfrm>
              <a:off x="9217813" y="2015933"/>
              <a:ext cx="206640" cy="14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7DC3176-046F-6449-80C2-27BE98C4A4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02333" y="2000415"/>
                <a:ext cx="237240" cy="179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7ECAB82-B9C7-A846-9F9A-A532D3A79125}"/>
                  </a:ext>
                </a:extLst>
              </p14:cNvPr>
              <p14:cNvContentPartPr/>
              <p14:nvPr/>
            </p14:nvContentPartPr>
            <p14:xfrm>
              <a:off x="9434893" y="1867613"/>
              <a:ext cx="5760" cy="122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7ECAB82-B9C7-A846-9F9A-A532D3A791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19413" y="1852133"/>
                <a:ext cx="3636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5F77EBB-2B51-254F-8730-330F214BEE79}"/>
              </a:ext>
            </a:extLst>
          </p:cNvPr>
          <p:cNvGrpSpPr/>
          <p:nvPr/>
        </p:nvGrpSpPr>
        <p:grpSpPr>
          <a:xfrm>
            <a:off x="3159013" y="1640093"/>
            <a:ext cx="6768360" cy="1080000"/>
            <a:chOff x="3159013" y="1640093"/>
            <a:chExt cx="6768360" cy="10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733E10-EC17-064E-82E6-DC9FD6BE99A7}"/>
                    </a:ext>
                  </a:extLst>
                </p14:cNvPr>
                <p14:cNvContentPartPr/>
                <p14:nvPr/>
              </p14:nvContentPartPr>
              <p14:xfrm>
                <a:off x="3159013" y="1640093"/>
                <a:ext cx="5998680" cy="108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733E10-EC17-064E-82E6-DC9FD6BE99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97457" y="1578533"/>
                  <a:ext cx="6121793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680E9C-273B-7C43-82D9-F33EDD19D55E}"/>
                    </a:ext>
                  </a:extLst>
                </p14:cNvPr>
                <p14:cNvContentPartPr/>
                <p14:nvPr/>
              </p14:nvContentPartPr>
              <p14:xfrm>
                <a:off x="8768173" y="1894253"/>
                <a:ext cx="254520" cy="24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680E9C-273B-7C43-82D9-F33EDD19D5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2693" y="1878773"/>
                  <a:ext cx="285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323B8B-F8BD-594B-AAA8-B31576F16BB2}"/>
                    </a:ext>
                  </a:extLst>
                </p14:cNvPr>
                <p14:cNvContentPartPr/>
                <p14:nvPr/>
              </p14:nvContentPartPr>
              <p14:xfrm>
                <a:off x="9085693" y="1857173"/>
                <a:ext cx="116640" cy="33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323B8B-F8BD-594B-AAA8-B31576F16B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70261" y="1841677"/>
                  <a:ext cx="147146" cy="369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69FEE5-23F6-4E40-8AC0-75789A5C596F}"/>
                    </a:ext>
                  </a:extLst>
                </p14:cNvPr>
                <p14:cNvContentPartPr/>
                <p14:nvPr/>
              </p14:nvContentPartPr>
              <p14:xfrm>
                <a:off x="9281533" y="2053013"/>
                <a:ext cx="84960" cy="148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69FEE5-23F6-4E40-8AC0-75789A5C59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66053" y="2037533"/>
                  <a:ext cx="115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3C9E8A-0E44-164B-A57A-5EE28F608F36}"/>
                    </a:ext>
                  </a:extLst>
                </p14:cNvPr>
                <p14:cNvContentPartPr/>
                <p14:nvPr/>
              </p14:nvContentPartPr>
              <p14:xfrm>
                <a:off x="9360733" y="1830893"/>
                <a:ext cx="159120" cy="37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3C9E8A-0E44-164B-A57A-5EE28F608F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5253" y="1815413"/>
                  <a:ext cx="189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1">
                  <a:extLst>
                    <a:ext uri="{FF2B5EF4-FFF2-40B4-BE49-F238E27FC236}">
                      <a16:creationId xmlns:a16="http://schemas.microsoft.com/office/drawing/2014/main" id="{68533C5A-B771-2043-9199-0DFF6E77FDB8}"/>
                    </a:ext>
                  </a:extLst>
                </p14:cNvPr>
                <p14:cNvContentPartPr/>
                <p14:nvPr/>
              </p14:nvContentPartPr>
              <p14:xfrm>
                <a:off x="9535333" y="1825493"/>
                <a:ext cx="392040" cy="471240"/>
              </p14:xfrm>
            </p:contentPart>
          </mc:Choice>
          <mc:Fallback xmlns="">
            <p:pic>
              <p:nvPicPr>
                <p:cNvPr id="41" name="Ink 41">
                  <a:extLst>
                    <a:ext uri="{FF2B5EF4-FFF2-40B4-BE49-F238E27FC236}">
                      <a16:creationId xmlns:a16="http://schemas.microsoft.com/office/drawing/2014/main" id="{68533C5A-B771-2043-9199-0DFF6E77FD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19839" y="1810025"/>
                  <a:ext cx="422668" cy="5018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95F3DA1B-1C0C-3D41-A2F5-2FB841AD4BBE}"/>
                  </a:ext>
                </a:extLst>
              </p14:cNvPr>
              <p14:cNvContentPartPr/>
              <p14:nvPr/>
            </p14:nvContentPartPr>
            <p14:xfrm>
              <a:off x="9487813" y="4159013"/>
              <a:ext cx="375480" cy="37620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95F3DA1B-1C0C-3D41-A2F5-2FB841AD4B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72693" y="4143893"/>
                <a:ext cx="4060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9B62089B-35D9-2D49-9002-A46120B34B7D}"/>
                  </a:ext>
                </a:extLst>
              </p14:cNvPr>
              <p14:cNvContentPartPr/>
              <p14:nvPr/>
            </p14:nvContentPartPr>
            <p14:xfrm>
              <a:off x="9668173" y="4445573"/>
              <a:ext cx="1026720" cy="65556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9B62089B-35D9-2D49-9002-A46120B34B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53048" y="4430101"/>
                <a:ext cx="1057331" cy="686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C59C27E3-4850-774A-B0AC-814FA304FA14}"/>
                  </a:ext>
                </a:extLst>
              </p14:cNvPr>
              <p14:cNvContentPartPr/>
              <p14:nvPr/>
            </p14:nvContentPartPr>
            <p14:xfrm>
              <a:off x="9799933" y="5222813"/>
              <a:ext cx="2000520" cy="119088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C59C27E3-4850-774A-B0AC-814FA304FA1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84813" y="5207333"/>
                <a:ext cx="2031120" cy="12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DD6DA43-D312-0848-8FED-D6DDE59A94D5}"/>
                  </a:ext>
                </a:extLst>
              </p14:cNvPr>
              <p14:cNvContentPartPr/>
              <p14:nvPr/>
            </p14:nvContentPartPr>
            <p14:xfrm>
              <a:off x="11911333" y="5598293"/>
              <a:ext cx="32040" cy="19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DD6DA43-D312-0848-8FED-D6DDE59A94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896213" y="5583173"/>
                <a:ext cx="626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2AD939-C4C2-E945-9BBD-8D6E793112D7}"/>
                  </a:ext>
                </a:extLst>
              </p14:cNvPr>
              <p14:cNvContentPartPr/>
              <p14:nvPr/>
            </p14:nvContentPartPr>
            <p14:xfrm>
              <a:off x="11969653" y="5968733"/>
              <a:ext cx="10800" cy="10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2AD939-C4C2-E945-9BBD-8D6E793112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954173" y="5953613"/>
                <a:ext cx="4140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25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F590-B8B6-4F48-83FB-1F558BB4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Linear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CC5C6CCF-7C58-3943-87EA-158F899DB198}"/>
                  </a:ext>
                </a:extLst>
              </p14:cNvPr>
              <p14:cNvContentPartPr/>
              <p14:nvPr/>
            </p14:nvContentPartPr>
            <p14:xfrm>
              <a:off x="560893" y="1719653"/>
              <a:ext cx="3313080" cy="74628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CC5C6CCF-7C58-3943-87EA-158F899DB1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413" y="1704540"/>
                <a:ext cx="3343320" cy="776505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EDAFD45-C6F0-B147-82E3-1E639AC6DA50}"/>
              </a:ext>
            </a:extLst>
          </p:cNvPr>
          <p:cNvGrpSpPr/>
          <p:nvPr/>
        </p:nvGrpSpPr>
        <p:grpSpPr>
          <a:xfrm>
            <a:off x="423013" y="2899733"/>
            <a:ext cx="2609280" cy="614160"/>
            <a:chOff x="423013" y="2899733"/>
            <a:chExt cx="260928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6780FD-159C-4C44-B3A5-8563FBB48722}"/>
                    </a:ext>
                  </a:extLst>
                </p14:cNvPr>
                <p14:cNvContentPartPr/>
                <p14:nvPr/>
              </p14:nvContentPartPr>
              <p14:xfrm>
                <a:off x="1391413" y="2899733"/>
                <a:ext cx="21600" cy="482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6780FD-159C-4C44-B3A5-8563FBB487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5933" y="2884253"/>
                  <a:ext cx="522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8">
                  <a:extLst>
                    <a:ext uri="{FF2B5EF4-FFF2-40B4-BE49-F238E27FC236}">
                      <a16:creationId xmlns:a16="http://schemas.microsoft.com/office/drawing/2014/main" id="{1285E3A4-2F70-FA46-96D7-841ED7711654}"/>
                    </a:ext>
                  </a:extLst>
                </p14:cNvPr>
                <p14:cNvContentPartPr/>
                <p14:nvPr/>
              </p14:nvContentPartPr>
              <p14:xfrm>
                <a:off x="423013" y="2899733"/>
                <a:ext cx="704160" cy="614160"/>
              </p14:xfrm>
            </p:contentPart>
          </mc:Choice>
          <mc:Fallback xmlns="">
            <p:pic>
              <p:nvPicPr>
                <p:cNvPr id="28" name="Ink 28">
                  <a:extLst>
                    <a:ext uri="{FF2B5EF4-FFF2-40B4-BE49-F238E27FC236}">
                      <a16:creationId xmlns:a16="http://schemas.microsoft.com/office/drawing/2014/main" id="{1285E3A4-2F70-FA46-96D7-841ED77116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533" y="2884253"/>
                  <a:ext cx="73476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82D090-3F24-BB4A-BD3C-5E4E365D653F}"/>
                    </a:ext>
                  </a:extLst>
                </p14:cNvPr>
                <p14:cNvContentPartPr/>
                <p14:nvPr/>
              </p14:nvContentPartPr>
              <p14:xfrm>
                <a:off x="1587253" y="3010613"/>
                <a:ext cx="174960" cy="42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82D090-3F24-BB4A-BD3C-5E4E365D6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1773" y="2995133"/>
                  <a:ext cx="2055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B8A712-4B34-A340-8F0B-9D34A0DA502F}"/>
                    </a:ext>
                  </a:extLst>
                </p14:cNvPr>
                <p14:cNvContentPartPr/>
                <p14:nvPr/>
              </p14:nvContentPartPr>
              <p14:xfrm>
                <a:off x="1629733" y="3005933"/>
                <a:ext cx="201600" cy="327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B8A712-4B34-A340-8F0B-9D34A0DA50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4253" y="2990453"/>
                  <a:ext cx="232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6E3CD3-A63A-5441-A2A1-47661F01B291}"/>
                    </a:ext>
                  </a:extLst>
                </p14:cNvPr>
                <p14:cNvContentPartPr/>
                <p14:nvPr/>
              </p14:nvContentPartPr>
              <p14:xfrm>
                <a:off x="1878493" y="3307253"/>
                <a:ext cx="32040" cy="18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6E3CD3-A63A-5441-A2A1-47661F01B2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3013" y="3291803"/>
                  <a:ext cx="62640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04D29F-2953-5C4E-A814-8D9A9B403AD1}"/>
                    </a:ext>
                  </a:extLst>
                </p14:cNvPr>
                <p14:cNvContentPartPr/>
                <p14:nvPr/>
              </p14:nvContentPartPr>
              <p14:xfrm>
                <a:off x="2047693" y="2989733"/>
                <a:ext cx="174960" cy="429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04D29F-2953-5C4E-A814-8D9A9B403A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32213" y="2974253"/>
                  <a:ext cx="2055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F36C33-C09C-1840-91F4-725DF5A259BB}"/>
                    </a:ext>
                  </a:extLst>
                </p14:cNvPr>
                <p14:cNvContentPartPr/>
                <p14:nvPr/>
              </p14:nvContentPartPr>
              <p14:xfrm>
                <a:off x="2243533" y="3301853"/>
                <a:ext cx="95760" cy="18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F36C33-C09C-1840-91F4-725DF5A259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28053" y="3286373"/>
                  <a:ext cx="126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Ink 46">
                  <a:extLst>
                    <a:ext uri="{FF2B5EF4-FFF2-40B4-BE49-F238E27FC236}">
                      <a16:creationId xmlns:a16="http://schemas.microsoft.com/office/drawing/2014/main" id="{E9EFDEAD-7A84-AE40-9F02-2C5434EC4DC0}"/>
                    </a:ext>
                  </a:extLst>
                </p14:cNvPr>
                <p14:cNvContentPartPr/>
                <p14:nvPr/>
              </p14:nvContentPartPr>
              <p14:xfrm>
                <a:off x="2460613" y="2963093"/>
                <a:ext cx="333720" cy="550800"/>
              </p14:xfrm>
            </p:contentPart>
          </mc:Choice>
          <mc:Fallback xmlns="">
            <p:pic>
              <p:nvPicPr>
                <p:cNvPr id="46" name="Ink 46">
                  <a:extLst>
                    <a:ext uri="{FF2B5EF4-FFF2-40B4-BE49-F238E27FC236}">
                      <a16:creationId xmlns:a16="http://schemas.microsoft.com/office/drawing/2014/main" id="{E9EFDEAD-7A84-AE40-9F02-2C5434EC4D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0093" y="2942560"/>
                  <a:ext cx="374400" cy="591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F6032B-E850-7C40-B677-1731E59DD210}"/>
                    </a:ext>
                  </a:extLst>
                </p14:cNvPr>
                <p14:cNvContentPartPr/>
                <p14:nvPr/>
              </p14:nvContentPartPr>
              <p14:xfrm>
                <a:off x="2931493" y="3201413"/>
                <a:ext cx="100800" cy="5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F6032B-E850-7C40-B677-1731E59DD2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16068" y="3185933"/>
                  <a:ext cx="131291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2727F4-EED1-8A46-957C-D6A854B48A10}"/>
                    </a:ext>
                  </a:extLst>
                </p14:cNvPr>
                <p14:cNvContentPartPr/>
                <p14:nvPr/>
              </p14:nvContentPartPr>
              <p14:xfrm>
                <a:off x="2889013" y="3296453"/>
                <a:ext cx="122040" cy="2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2727F4-EED1-8A46-957C-D6A854B48A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68493" y="3275933"/>
                  <a:ext cx="16272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E8F555-C7D8-574A-8C0E-8AACFFBEAEE6}"/>
              </a:ext>
            </a:extLst>
          </p:cNvPr>
          <p:cNvGrpSpPr/>
          <p:nvPr/>
        </p:nvGrpSpPr>
        <p:grpSpPr>
          <a:xfrm>
            <a:off x="799573" y="3788573"/>
            <a:ext cx="4412880" cy="831240"/>
            <a:chOff x="799573" y="3788573"/>
            <a:chExt cx="4412880" cy="83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Ink 52">
                  <a:extLst>
                    <a:ext uri="{FF2B5EF4-FFF2-40B4-BE49-F238E27FC236}">
                      <a16:creationId xmlns:a16="http://schemas.microsoft.com/office/drawing/2014/main" id="{10C757B5-1659-4C48-91AC-5B31EB049562}"/>
                    </a:ext>
                  </a:extLst>
                </p14:cNvPr>
                <p14:cNvContentPartPr/>
                <p14:nvPr/>
              </p14:nvContentPartPr>
              <p14:xfrm>
                <a:off x="867613" y="3831053"/>
                <a:ext cx="685800" cy="391680"/>
              </p14:xfrm>
            </p:contentPart>
          </mc:Choice>
          <mc:Fallback xmlns="">
            <p:pic>
              <p:nvPicPr>
                <p:cNvPr id="52" name="Ink 52">
                  <a:extLst>
                    <a:ext uri="{FF2B5EF4-FFF2-40B4-BE49-F238E27FC236}">
                      <a16:creationId xmlns:a16="http://schemas.microsoft.com/office/drawing/2014/main" id="{10C757B5-1659-4C48-91AC-5B31EB0495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093" y="3810552"/>
                  <a:ext cx="726480" cy="4323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Ink 60">
                  <a:extLst>
                    <a:ext uri="{FF2B5EF4-FFF2-40B4-BE49-F238E27FC236}">
                      <a16:creationId xmlns:a16="http://schemas.microsoft.com/office/drawing/2014/main" id="{3F65393D-F024-5F4C-98C5-F7FFB86B957A}"/>
                    </a:ext>
                  </a:extLst>
                </p14:cNvPr>
                <p14:cNvContentPartPr/>
                <p14:nvPr/>
              </p14:nvContentPartPr>
              <p14:xfrm>
                <a:off x="799573" y="4323173"/>
                <a:ext cx="740520" cy="296640"/>
              </p14:xfrm>
            </p:contentPart>
          </mc:Choice>
          <mc:Fallback xmlns="">
            <p:pic>
              <p:nvPicPr>
                <p:cNvPr id="60" name="Ink 60">
                  <a:extLst>
                    <a:ext uri="{FF2B5EF4-FFF2-40B4-BE49-F238E27FC236}">
                      <a16:creationId xmlns:a16="http://schemas.microsoft.com/office/drawing/2014/main" id="{3F65393D-F024-5F4C-98C5-F7FFB86B95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9053" y="4307693"/>
                  <a:ext cx="776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6">
                  <a:extLst>
                    <a:ext uri="{FF2B5EF4-FFF2-40B4-BE49-F238E27FC236}">
                      <a16:creationId xmlns:a16="http://schemas.microsoft.com/office/drawing/2014/main" id="{DF867030-6F03-4A46-869C-9EC5FC59B249}"/>
                    </a:ext>
                  </a:extLst>
                </p14:cNvPr>
                <p14:cNvContentPartPr/>
                <p14:nvPr/>
              </p14:nvContentPartPr>
              <p14:xfrm>
                <a:off x="1714333" y="4148573"/>
                <a:ext cx="598320" cy="326520"/>
              </p14:xfrm>
            </p:contentPart>
          </mc:Choice>
          <mc:Fallback xmlns="">
            <p:pic>
              <p:nvPicPr>
                <p:cNvPr id="66" name="Ink 66">
                  <a:extLst>
                    <a:ext uri="{FF2B5EF4-FFF2-40B4-BE49-F238E27FC236}">
                      <a16:creationId xmlns:a16="http://schemas.microsoft.com/office/drawing/2014/main" id="{DF867030-6F03-4A46-869C-9EC5FC59B2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98853" y="4133110"/>
                  <a:ext cx="628920" cy="357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4" name="Ink 74">
                  <a:extLst>
                    <a:ext uri="{FF2B5EF4-FFF2-40B4-BE49-F238E27FC236}">
                      <a16:creationId xmlns:a16="http://schemas.microsoft.com/office/drawing/2014/main" id="{4C3ED924-4ADB-0F49-A632-CFE3BD46CC49}"/>
                    </a:ext>
                  </a:extLst>
                </p14:cNvPr>
                <p14:cNvContentPartPr/>
                <p14:nvPr/>
              </p14:nvContentPartPr>
              <p14:xfrm>
                <a:off x="2423533" y="3831053"/>
                <a:ext cx="741240" cy="783360"/>
              </p14:xfrm>
            </p:contentPart>
          </mc:Choice>
          <mc:Fallback xmlns="">
            <p:pic>
              <p:nvPicPr>
                <p:cNvPr id="74" name="Ink 74">
                  <a:extLst>
                    <a:ext uri="{FF2B5EF4-FFF2-40B4-BE49-F238E27FC236}">
                      <a16:creationId xmlns:a16="http://schemas.microsoft.com/office/drawing/2014/main" id="{4C3ED924-4ADB-0F49-A632-CFE3BD46CC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03013" y="3810542"/>
                  <a:ext cx="776880" cy="824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E3C958-E880-4F43-A840-B2F4731680BB}"/>
                    </a:ext>
                  </a:extLst>
                </p14:cNvPr>
                <p14:cNvContentPartPr/>
                <p14:nvPr/>
              </p14:nvContentPartPr>
              <p14:xfrm>
                <a:off x="3291133" y="3995573"/>
                <a:ext cx="95760" cy="444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E3C958-E880-4F43-A840-B2F4731680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75595" y="3980093"/>
                  <a:ext cx="126475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4B09C16-825E-F94A-A1C2-C74C8589D572}"/>
                    </a:ext>
                  </a:extLst>
                </p14:cNvPr>
                <p14:cNvContentPartPr/>
                <p14:nvPr/>
              </p14:nvContentPartPr>
              <p14:xfrm>
                <a:off x="3449893" y="4217333"/>
                <a:ext cx="132480" cy="22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4B09C16-825E-F94A-A1C2-C74C8589D5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34413" y="4201853"/>
                  <a:ext cx="163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981F99-ED7C-764A-8D55-B97FD3AF3927}"/>
                    </a:ext>
                  </a:extLst>
                </p14:cNvPr>
                <p14:cNvContentPartPr/>
                <p14:nvPr/>
              </p14:nvContentPartPr>
              <p14:xfrm>
                <a:off x="3730333" y="4233173"/>
                <a:ext cx="174960" cy="10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981F99-ED7C-764A-8D55-B97FD3AF39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4853" y="4218192"/>
                  <a:ext cx="205560" cy="40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7" name="Ink 87">
                  <a:extLst>
                    <a:ext uri="{FF2B5EF4-FFF2-40B4-BE49-F238E27FC236}">
                      <a16:creationId xmlns:a16="http://schemas.microsoft.com/office/drawing/2014/main" id="{637AFEDA-6371-7E4B-979B-EE1B8E1F8C39}"/>
                    </a:ext>
                  </a:extLst>
                </p14:cNvPr>
                <p14:cNvContentPartPr/>
                <p14:nvPr/>
              </p14:nvContentPartPr>
              <p14:xfrm>
                <a:off x="4074493" y="3788573"/>
                <a:ext cx="1137960" cy="799560"/>
              </p14:xfrm>
            </p:contentPart>
          </mc:Choice>
          <mc:Fallback xmlns="">
            <p:pic>
              <p:nvPicPr>
                <p:cNvPr id="87" name="Ink 87">
                  <a:extLst>
                    <a:ext uri="{FF2B5EF4-FFF2-40B4-BE49-F238E27FC236}">
                      <a16:creationId xmlns:a16="http://schemas.microsoft.com/office/drawing/2014/main" id="{637AFEDA-6371-7E4B-979B-EE1B8E1F8C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59018" y="3768044"/>
                  <a:ext cx="1173589" cy="84025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1BD9E2-982D-F149-99B3-F0EBEE182CD4}"/>
              </a:ext>
            </a:extLst>
          </p:cNvPr>
          <p:cNvGrpSpPr/>
          <p:nvPr/>
        </p:nvGrpSpPr>
        <p:grpSpPr>
          <a:xfrm>
            <a:off x="5820493" y="1566653"/>
            <a:ext cx="3757680" cy="4566600"/>
            <a:chOff x="5820493" y="1566653"/>
            <a:chExt cx="3757680" cy="456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6E531D-6069-D246-9422-5B3C45605C5F}"/>
                    </a:ext>
                  </a:extLst>
                </p14:cNvPr>
                <p14:cNvContentPartPr/>
                <p14:nvPr/>
              </p14:nvContentPartPr>
              <p14:xfrm>
                <a:off x="5820493" y="1566653"/>
                <a:ext cx="53280" cy="4566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6E531D-6069-D246-9422-5B3C45605C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99973" y="1546131"/>
                  <a:ext cx="93960" cy="4607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8" name="Ink 108">
                  <a:extLst>
                    <a:ext uri="{FF2B5EF4-FFF2-40B4-BE49-F238E27FC236}">
                      <a16:creationId xmlns:a16="http://schemas.microsoft.com/office/drawing/2014/main" id="{1A7DDB64-70B4-124B-B69A-079C68B37BE2}"/>
                    </a:ext>
                  </a:extLst>
                </p14:cNvPr>
                <p14:cNvContentPartPr/>
                <p14:nvPr/>
              </p14:nvContentPartPr>
              <p14:xfrm>
                <a:off x="6106333" y="1804973"/>
                <a:ext cx="3471840" cy="581760"/>
              </p14:xfrm>
            </p:contentPart>
          </mc:Choice>
          <mc:Fallback xmlns="">
            <p:pic>
              <p:nvPicPr>
                <p:cNvPr id="108" name="Ink 108">
                  <a:extLst>
                    <a:ext uri="{FF2B5EF4-FFF2-40B4-BE49-F238E27FC236}">
                      <a16:creationId xmlns:a16="http://schemas.microsoft.com/office/drawing/2014/main" id="{1A7DDB64-70B4-124B-B69A-079C68B37B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5811" y="1784466"/>
                  <a:ext cx="3512524" cy="62241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0BA64B-F2AE-EA40-BBE1-A96B8CEF66DC}"/>
              </a:ext>
            </a:extLst>
          </p:cNvPr>
          <p:cNvGrpSpPr/>
          <p:nvPr/>
        </p:nvGrpSpPr>
        <p:grpSpPr>
          <a:xfrm>
            <a:off x="6307573" y="2640533"/>
            <a:ext cx="2228040" cy="725040"/>
            <a:chOff x="6307573" y="2640533"/>
            <a:chExt cx="22280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2" name="Ink 112">
                  <a:extLst>
                    <a:ext uri="{FF2B5EF4-FFF2-40B4-BE49-F238E27FC236}">
                      <a16:creationId xmlns:a16="http://schemas.microsoft.com/office/drawing/2014/main" id="{DF822DD9-2CC1-4848-9E6D-47611C16D5CD}"/>
                    </a:ext>
                  </a:extLst>
                </p14:cNvPr>
                <p14:cNvContentPartPr/>
                <p14:nvPr/>
              </p14:nvContentPartPr>
              <p14:xfrm>
                <a:off x="6307573" y="2920973"/>
                <a:ext cx="243720" cy="444600"/>
              </p14:xfrm>
            </p:contentPart>
          </mc:Choice>
          <mc:Fallback xmlns="">
            <p:pic>
              <p:nvPicPr>
                <p:cNvPr id="112" name="Ink 112">
                  <a:extLst>
                    <a:ext uri="{FF2B5EF4-FFF2-40B4-BE49-F238E27FC236}">
                      <a16:creationId xmlns:a16="http://schemas.microsoft.com/office/drawing/2014/main" id="{DF822DD9-2CC1-4848-9E6D-47611C16D5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92093" y="2905506"/>
                  <a:ext cx="274320" cy="47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9" name="Ink 119">
                  <a:extLst>
                    <a:ext uri="{FF2B5EF4-FFF2-40B4-BE49-F238E27FC236}">
                      <a16:creationId xmlns:a16="http://schemas.microsoft.com/office/drawing/2014/main" id="{8FABCDB1-43B7-5848-8F85-58062B91CF4C}"/>
                    </a:ext>
                  </a:extLst>
                </p14:cNvPr>
                <p14:cNvContentPartPr/>
                <p14:nvPr/>
              </p14:nvContentPartPr>
              <p14:xfrm>
                <a:off x="6662173" y="2719733"/>
                <a:ext cx="825840" cy="608760"/>
              </p14:xfrm>
            </p:contentPart>
          </mc:Choice>
          <mc:Fallback xmlns="">
            <p:pic>
              <p:nvPicPr>
                <p:cNvPr id="119" name="Ink 119">
                  <a:extLst>
                    <a:ext uri="{FF2B5EF4-FFF2-40B4-BE49-F238E27FC236}">
                      <a16:creationId xmlns:a16="http://schemas.microsoft.com/office/drawing/2014/main" id="{8FABCDB1-43B7-5848-8F85-58062B91CF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41653" y="2699213"/>
                  <a:ext cx="8614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4" name="Ink 124">
                  <a:extLst>
                    <a:ext uri="{FF2B5EF4-FFF2-40B4-BE49-F238E27FC236}">
                      <a16:creationId xmlns:a16="http://schemas.microsoft.com/office/drawing/2014/main" id="{6FAD01DB-3BF6-E749-98D4-2C4478F08525}"/>
                    </a:ext>
                  </a:extLst>
                </p14:cNvPr>
                <p14:cNvContentPartPr/>
                <p14:nvPr/>
              </p14:nvContentPartPr>
              <p14:xfrm>
                <a:off x="7598533" y="2640533"/>
                <a:ext cx="534960" cy="672480"/>
              </p14:xfrm>
            </p:contentPart>
          </mc:Choice>
          <mc:Fallback xmlns="">
            <p:pic>
              <p:nvPicPr>
                <p:cNvPr id="124" name="Ink 124">
                  <a:extLst>
                    <a:ext uri="{FF2B5EF4-FFF2-40B4-BE49-F238E27FC236}">
                      <a16:creationId xmlns:a16="http://schemas.microsoft.com/office/drawing/2014/main" id="{6FAD01DB-3BF6-E749-98D4-2C4478F085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83043" y="2620013"/>
                  <a:ext cx="570624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8" name="Ink 128">
                  <a:extLst>
                    <a:ext uri="{FF2B5EF4-FFF2-40B4-BE49-F238E27FC236}">
                      <a16:creationId xmlns:a16="http://schemas.microsoft.com/office/drawing/2014/main" id="{2B2A5F2C-57BD-0348-8001-A61DB5B10C55}"/>
                    </a:ext>
                  </a:extLst>
                </p14:cNvPr>
                <p14:cNvContentPartPr/>
                <p14:nvPr/>
              </p14:nvContentPartPr>
              <p14:xfrm>
                <a:off x="8344813" y="2915573"/>
                <a:ext cx="190800" cy="95760"/>
              </p14:xfrm>
            </p:contentPart>
          </mc:Choice>
          <mc:Fallback xmlns="">
            <p:pic>
              <p:nvPicPr>
                <p:cNvPr id="128" name="Ink 128">
                  <a:extLst>
                    <a:ext uri="{FF2B5EF4-FFF2-40B4-BE49-F238E27FC236}">
                      <a16:creationId xmlns:a16="http://schemas.microsoft.com/office/drawing/2014/main" id="{2B2A5F2C-57BD-0348-8001-A61DB5B10C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24332" y="2900093"/>
                  <a:ext cx="226373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3A6822-F04B-D047-8AD7-656C8C9FA552}"/>
              </a:ext>
            </a:extLst>
          </p:cNvPr>
          <p:cNvGrpSpPr/>
          <p:nvPr/>
        </p:nvGrpSpPr>
        <p:grpSpPr>
          <a:xfrm>
            <a:off x="6942613" y="3396893"/>
            <a:ext cx="4133160" cy="725400"/>
            <a:chOff x="6942613" y="3396893"/>
            <a:chExt cx="413316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78B960C-86E0-CB47-B796-B4BE1829DAA2}"/>
                    </a:ext>
                  </a:extLst>
                </p14:cNvPr>
                <p14:cNvContentPartPr/>
                <p14:nvPr/>
              </p14:nvContentPartPr>
              <p14:xfrm>
                <a:off x="6942613" y="3778133"/>
                <a:ext cx="254520" cy="222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78B960C-86E0-CB47-B796-B4BE1829DA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27133" y="3762678"/>
                  <a:ext cx="285120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D70F377-7C7B-0F41-8368-28AF2BC9757C}"/>
                    </a:ext>
                  </a:extLst>
                </p14:cNvPr>
                <p14:cNvContentPartPr/>
                <p14:nvPr/>
              </p14:nvContentPartPr>
              <p14:xfrm>
                <a:off x="7291813" y="3608573"/>
                <a:ext cx="122040" cy="429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D70F377-7C7B-0F41-8368-28AF2BC975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76333" y="3593093"/>
                  <a:ext cx="1526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7" name="Ink 137">
                  <a:extLst>
                    <a:ext uri="{FF2B5EF4-FFF2-40B4-BE49-F238E27FC236}">
                      <a16:creationId xmlns:a16="http://schemas.microsoft.com/office/drawing/2014/main" id="{BE74B1F5-FDCD-914A-B143-A302C7B9D302}"/>
                    </a:ext>
                  </a:extLst>
                </p14:cNvPr>
                <p14:cNvContentPartPr/>
                <p14:nvPr/>
              </p14:nvContentPartPr>
              <p14:xfrm>
                <a:off x="7471813" y="3613973"/>
                <a:ext cx="534600" cy="413280"/>
              </p14:xfrm>
            </p:contentPart>
          </mc:Choice>
          <mc:Fallback xmlns="">
            <p:pic>
              <p:nvPicPr>
                <p:cNvPr id="137" name="Ink 137">
                  <a:extLst>
                    <a:ext uri="{FF2B5EF4-FFF2-40B4-BE49-F238E27FC236}">
                      <a16:creationId xmlns:a16="http://schemas.microsoft.com/office/drawing/2014/main" id="{BE74B1F5-FDCD-914A-B143-A302C7B9D3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51307" y="3598480"/>
                  <a:ext cx="570216" cy="44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B76A1CB-B69D-144E-A34A-20D361EB3A26}"/>
                    </a:ext>
                  </a:extLst>
                </p14:cNvPr>
                <p14:cNvContentPartPr/>
                <p14:nvPr/>
              </p14:nvContentPartPr>
              <p14:xfrm>
                <a:off x="8117293" y="3545213"/>
                <a:ext cx="100800" cy="471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B76A1CB-B69D-144E-A34A-20D361EB3A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96846" y="3524693"/>
                  <a:ext cx="141335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C13FD90-7934-254D-9CCF-22F41991FB4A}"/>
                    </a:ext>
                  </a:extLst>
                </p14:cNvPr>
                <p14:cNvContentPartPr/>
                <p14:nvPr/>
              </p14:nvContentPartPr>
              <p14:xfrm>
                <a:off x="8281453" y="3433973"/>
                <a:ext cx="148680" cy="270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C13FD90-7934-254D-9CCF-22F41991FB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65973" y="3418493"/>
                  <a:ext cx="179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E7C88B-3083-1E47-8F37-C7C7DE09FE82}"/>
                    </a:ext>
                  </a:extLst>
                </p14:cNvPr>
                <p14:cNvContentPartPr/>
                <p14:nvPr/>
              </p14:nvContentPartPr>
              <p14:xfrm>
                <a:off x="8588173" y="3518933"/>
                <a:ext cx="153720" cy="513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E7C88B-3083-1E47-8F37-C7C7DE09FE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2693" y="3503453"/>
                  <a:ext cx="18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957E427-BF9F-BC4F-89C0-0263C9C08EED}"/>
                    </a:ext>
                  </a:extLst>
                </p14:cNvPr>
                <p14:cNvContentPartPr/>
                <p14:nvPr/>
              </p14:nvContentPartPr>
              <p14:xfrm>
                <a:off x="8889853" y="3645653"/>
                <a:ext cx="32040" cy="307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957E427-BF9F-BC4F-89C0-0263C9C08E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69561" y="3625109"/>
                  <a:ext cx="72268" cy="348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A77FE3E-DADF-3649-A964-C78870E10B14}"/>
                    </a:ext>
                  </a:extLst>
                </p14:cNvPr>
                <p14:cNvContentPartPr/>
                <p14:nvPr/>
              </p14:nvContentPartPr>
              <p14:xfrm>
                <a:off x="9006133" y="3825653"/>
                <a:ext cx="164520" cy="16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A77FE3E-DADF-3649-A964-C78870E10B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90619" y="3810173"/>
                  <a:ext cx="19518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BBA7C47-D4C1-484A-A616-7C10AA194808}"/>
                    </a:ext>
                  </a:extLst>
                </p14:cNvPr>
                <p14:cNvContentPartPr/>
                <p14:nvPr/>
              </p14:nvContentPartPr>
              <p14:xfrm>
                <a:off x="9334453" y="3783533"/>
                <a:ext cx="212040" cy="169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BBA7C47-D4C1-484A-A616-7C10AA1948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18973" y="3768053"/>
                  <a:ext cx="242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0726B46-3B93-9B4F-89E6-C3FB8E957175}"/>
                    </a:ext>
                  </a:extLst>
                </p14:cNvPr>
                <p14:cNvContentPartPr/>
                <p14:nvPr/>
              </p14:nvContentPartPr>
              <p14:xfrm>
                <a:off x="9614893" y="3608573"/>
                <a:ext cx="106200" cy="392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0726B46-3B93-9B4F-89E6-C3FB8E9571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99413" y="3593093"/>
                  <a:ext cx="136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2A08982-1AA8-874A-AEBA-9E550406A0EA}"/>
                    </a:ext>
                  </a:extLst>
                </p14:cNvPr>
                <p14:cNvContentPartPr/>
                <p14:nvPr/>
              </p14:nvContentPartPr>
              <p14:xfrm>
                <a:off x="9757813" y="3778133"/>
                <a:ext cx="180360" cy="169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2A08982-1AA8-874A-AEBA-9E550406A0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42333" y="3762686"/>
                  <a:ext cx="21096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0657463-F0B8-6B41-BAB2-2383B9CD9936}"/>
                    </a:ext>
                  </a:extLst>
                </p14:cNvPr>
                <p14:cNvContentPartPr/>
                <p14:nvPr/>
              </p14:nvContentPartPr>
              <p14:xfrm>
                <a:off x="9815773" y="3775613"/>
                <a:ext cx="116640" cy="187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0657463-F0B8-6B41-BAB2-2383B9CD99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00293" y="3760133"/>
                  <a:ext cx="147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140175-EE8B-DC49-9743-96832FFCCB7A}"/>
                    </a:ext>
                  </a:extLst>
                </p14:cNvPr>
                <p14:cNvContentPartPr/>
                <p14:nvPr/>
              </p14:nvContentPartPr>
              <p14:xfrm>
                <a:off x="9953293" y="3576893"/>
                <a:ext cx="53280" cy="196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140175-EE8B-DC49-9743-96832FFCCB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37813" y="3561413"/>
                  <a:ext cx="83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1CE1534-8284-4E4D-9E92-98DB80FB9A1D}"/>
                    </a:ext>
                  </a:extLst>
                </p14:cNvPr>
                <p14:cNvContentPartPr/>
                <p14:nvPr/>
              </p14:nvContentPartPr>
              <p14:xfrm>
                <a:off x="9942853" y="3561053"/>
                <a:ext cx="153720" cy="42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1CE1534-8284-4E4D-9E92-98DB80FB9A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27373" y="3545442"/>
                  <a:ext cx="1843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4580AA3-3F84-214A-B329-164E436799CC}"/>
                    </a:ext>
                  </a:extLst>
                </p14:cNvPr>
                <p14:cNvContentPartPr/>
                <p14:nvPr/>
              </p14:nvContentPartPr>
              <p14:xfrm>
                <a:off x="10107013" y="3624773"/>
                <a:ext cx="206640" cy="381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4580AA3-3F84-214A-B329-164E436799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91533" y="3609293"/>
                  <a:ext cx="237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5" name="Ink 165">
                  <a:extLst>
                    <a:ext uri="{FF2B5EF4-FFF2-40B4-BE49-F238E27FC236}">
                      <a16:creationId xmlns:a16="http://schemas.microsoft.com/office/drawing/2014/main" id="{D9503F39-AB65-4241-A13C-09C46D64929F}"/>
                    </a:ext>
                  </a:extLst>
                </p14:cNvPr>
                <p14:cNvContentPartPr/>
                <p14:nvPr/>
              </p14:nvContentPartPr>
              <p14:xfrm>
                <a:off x="10297453" y="3396893"/>
                <a:ext cx="778320" cy="725400"/>
              </p14:xfrm>
            </p:contentPart>
          </mc:Choice>
          <mc:Fallback xmlns="">
            <p:pic>
              <p:nvPicPr>
                <p:cNvPr id="165" name="Ink 165">
                  <a:extLst>
                    <a:ext uri="{FF2B5EF4-FFF2-40B4-BE49-F238E27FC236}">
                      <a16:creationId xmlns:a16="http://schemas.microsoft.com/office/drawing/2014/main" id="{D9503F39-AB65-4241-A13C-09C46D6492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6933" y="3381413"/>
                  <a:ext cx="819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AE8A0-8F6B-5E40-B379-8AA4E2DEA2E9}"/>
              </a:ext>
            </a:extLst>
          </p:cNvPr>
          <p:cNvGrpSpPr/>
          <p:nvPr/>
        </p:nvGrpSpPr>
        <p:grpSpPr>
          <a:xfrm>
            <a:off x="6286333" y="4328573"/>
            <a:ext cx="4423680" cy="476280"/>
            <a:chOff x="6286333" y="4328573"/>
            <a:chExt cx="442368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4" name="Ink 174">
                  <a:extLst>
                    <a:ext uri="{FF2B5EF4-FFF2-40B4-BE49-F238E27FC236}">
                      <a16:creationId xmlns:a16="http://schemas.microsoft.com/office/drawing/2014/main" id="{322219ED-AE48-AF45-86DE-38A4DD40F7D6}"/>
                    </a:ext>
                  </a:extLst>
                </p14:cNvPr>
                <p14:cNvContentPartPr/>
                <p14:nvPr/>
              </p14:nvContentPartPr>
              <p14:xfrm>
                <a:off x="6286333" y="4439453"/>
                <a:ext cx="793800" cy="365400"/>
              </p14:xfrm>
            </p:contentPart>
          </mc:Choice>
          <mc:Fallback xmlns="">
            <p:pic>
              <p:nvPicPr>
                <p:cNvPr id="174" name="Ink 174">
                  <a:extLst>
                    <a:ext uri="{FF2B5EF4-FFF2-40B4-BE49-F238E27FC236}">
                      <a16:creationId xmlns:a16="http://schemas.microsoft.com/office/drawing/2014/main" id="{322219ED-AE48-AF45-86DE-38A4DD40F7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70860" y="4423973"/>
                  <a:ext cx="824386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24" name="Ink 225">
                  <a:extLst>
                    <a:ext uri="{FF2B5EF4-FFF2-40B4-BE49-F238E27FC236}">
                      <a16:creationId xmlns:a16="http://schemas.microsoft.com/office/drawing/2014/main" id="{FD3EFA05-5D23-8B4A-84DA-30D2FC9E9865}"/>
                    </a:ext>
                  </a:extLst>
                </p14:cNvPr>
                <p14:cNvContentPartPr/>
                <p14:nvPr/>
              </p14:nvContentPartPr>
              <p14:xfrm>
                <a:off x="9265693" y="4328573"/>
                <a:ext cx="1444320" cy="434160"/>
              </p14:xfrm>
            </p:contentPart>
          </mc:Choice>
          <mc:Fallback xmlns="">
            <p:pic>
              <p:nvPicPr>
                <p:cNvPr id="224" name="Ink 225">
                  <a:extLst>
                    <a:ext uri="{FF2B5EF4-FFF2-40B4-BE49-F238E27FC236}">
                      <a16:creationId xmlns:a16="http://schemas.microsoft.com/office/drawing/2014/main" id="{FD3EFA05-5D23-8B4A-84DA-30D2FC9E98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50213" y="4308053"/>
                  <a:ext cx="14799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5" name="Ink 226">
                  <a:extLst>
                    <a:ext uri="{FF2B5EF4-FFF2-40B4-BE49-F238E27FC236}">
                      <a16:creationId xmlns:a16="http://schemas.microsoft.com/office/drawing/2014/main" id="{5AC573A8-03F0-E147-8F96-6F247B391FA8}"/>
                    </a:ext>
                  </a:extLst>
                </p14:cNvPr>
                <p14:cNvContentPartPr/>
                <p14:nvPr/>
              </p14:nvContentPartPr>
              <p14:xfrm>
                <a:off x="7699333" y="4376453"/>
                <a:ext cx="1265040" cy="343800"/>
              </p14:xfrm>
            </p:contentPart>
          </mc:Choice>
          <mc:Fallback xmlns="">
            <p:pic>
              <p:nvPicPr>
                <p:cNvPr id="225" name="Ink 226">
                  <a:extLst>
                    <a:ext uri="{FF2B5EF4-FFF2-40B4-BE49-F238E27FC236}">
                      <a16:creationId xmlns:a16="http://schemas.microsoft.com/office/drawing/2014/main" id="{5AC573A8-03F0-E147-8F96-6F247B391F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83853" y="4360973"/>
                  <a:ext cx="129564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ECFF48-D5E9-1844-B9DD-62A871A46AF8}"/>
              </a:ext>
            </a:extLst>
          </p:cNvPr>
          <p:cNvGrpSpPr/>
          <p:nvPr/>
        </p:nvGrpSpPr>
        <p:grpSpPr>
          <a:xfrm>
            <a:off x="6725533" y="5058653"/>
            <a:ext cx="3365640" cy="650880"/>
            <a:chOff x="6725533" y="5058653"/>
            <a:chExt cx="336564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43" name="Ink 244">
                  <a:extLst>
                    <a:ext uri="{FF2B5EF4-FFF2-40B4-BE49-F238E27FC236}">
                      <a16:creationId xmlns:a16="http://schemas.microsoft.com/office/drawing/2014/main" id="{58D78B51-AFA0-2047-A6B4-D31DF1640F8A}"/>
                    </a:ext>
                  </a:extLst>
                </p14:cNvPr>
                <p14:cNvContentPartPr/>
                <p14:nvPr/>
              </p14:nvContentPartPr>
              <p14:xfrm>
                <a:off x="8768173" y="5397413"/>
                <a:ext cx="122040" cy="95760"/>
              </p14:xfrm>
            </p:contentPart>
          </mc:Choice>
          <mc:Fallback xmlns="">
            <p:pic>
              <p:nvPicPr>
                <p:cNvPr id="243" name="Ink 244">
                  <a:extLst>
                    <a:ext uri="{FF2B5EF4-FFF2-40B4-BE49-F238E27FC236}">
                      <a16:creationId xmlns:a16="http://schemas.microsoft.com/office/drawing/2014/main" id="{58D78B51-AFA0-2047-A6B4-D31DF1640F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52693" y="5381933"/>
                  <a:ext cx="152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4" name="Ink 245">
                  <a:extLst>
                    <a:ext uri="{FF2B5EF4-FFF2-40B4-BE49-F238E27FC236}">
                      <a16:creationId xmlns:a16="http://schemas.microsoft.com/office/drawing/2014/main" id="{C78CAB92-D01D-5D4E-9C0C-3AAE6204EEBD}"/>
                    </a:ext>
                  </a:extLst>
                </p14:cNvPr>
                <p14:cNvContentPartPr/>
                <p14:nvPr/>
              </p14:nvContentPartPr>
              <p14:xfrm>
                <a:off x="6725533" y="5058653"/>
                <a:ext cx="1868040" cy="650880"/>
              </p14:xfrm>
            </p:contentPart>
          </mc:Choice>
          <mc:Fallback xmlns="">
            <p:pic>
              <p:nvPicPr>
                <p:cNvPr id="244" name="Ink 245">
                  <a:extLst>
                    <a:ext uri="{FF2B5EF4-FFF2-40B4-BE49-F238E27FC236}">
                      <a16:creationId xmlns:a16="http://schemas.microsoft.com/office/drawing/2014/main" id="{C78CAB92-D01D-5D4E-9C0C-3AAE6204EEB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10056" y="5043164"/>
                  <a:ext cx="1898634" cy="681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9" name="Ink 249">
                  <a:extLst>
                    <a:ext uri="{FF2B5EF4-FFF2-40B4-BE49-F238E27FC236}">
                      <a16:creationId xmlns:a16="http://schemas.microsoft.com/office/drawing/2014/main" id="{A4F311A9-BB4D-064A-BEBD-740DDBC7A1C9}"/>
                    </a:ext>
                  </a:extLst>
                </p14:cNvPr>
                <p14:cNvContentPartPr/>
                <p14:nvPr/>
              </p14:nvContentPartPr>
              <p14:xfrm>
                <a:off x="9043213" y="5079893"/>
                <a:ext cx="492480" cy="444960"/>
              </p14:xfrm>
            </p:contentPart>
          </mc:Choice>
          <mc:Fallback xmlns="">
            <p:pic>
              <p:nvPicPr>
                <p:cNvPr id="249" name="Ink 249">
                  <a:extLst>
                    <a:ext uri="{FF2B5EF4-FFF2-40B4-BE49-F238E27FC236}">
                      <a16:creationId xmlns:a16="http://schemas.microsoft.com/office/drawing/2014/main" id="{A4F311A9-BB4D-064A-BEBD-740DDBC7A1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27733" y="5064413"/>
                  <a:ext cx="5230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56" name="Ink 256">
                  <a:extLst>
                    <a:ext uri="{FF2B5EF4-FFF2-40B4-BE49-F238E27FC236}">
                      <a16:creationId xmlns:a16="http://schemas.microsoft.com/office/drawing/2014/main" id="{859AEC62-A4DE-0C4B-A97E-82D38F70C661}"/>
                    </a:ext>
                  </a:extLst>
                </p14:cNvPr>
                <p14:cNvContentPartPr/>
                <p14:nvPr/>
              </p14:nvContentPartPr>
              <p14:xfrm>
                <a:off x="9588253" y="5095733"/>
                <a:ext cx="502920" cy="391680"/>
              </p14:xfrm>
            </p:contentPart>
          </mc:Choice>
          <mc:Fallback xmlns="">
            <p:pic>
              <p:nvPicPr>
                <p:cNvPr id="256" name="Ink 256">
                  <a:extLst>
                    <a:ext uri="{FF2B5EF4-FFF2-40B4-BE49-F238E27FC236}">
                      <a16:creationId xmlns:a16="http://schemas.microsoft.com/office/drawing/2014/main" id="{859AEC62-A4DE-0C4B-A97E-82D38F70C6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72773" y="5080267"/>
                  <a:ext cx="533520" cy="4222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D4D1F9-1E3D-8541-9F0D-74962FDD0CCA}"/>
              </a:ext>
            </a:extLst>
          </p:cNvPr>
          <p:cNvGrpSpPr/>
          <p:nvPr/>
        </p:nvGrpSpPr>
        <p:grpSpPr>
          <a:xfrm>
            <a:off x="8323573" y="5021573"/>
            <a:ext cx="2043000" cy="1529640"/>
            <a:chOff x="8323573" y="5021573"/>
            <a:chExt cx="2043000" cy="15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61" name="Ink 261">
                  <a:extLst>
                    <a:ext uri="{FF2B5EF4-FFF2-40B4-BE49-F238E27FC236}">
                      <a16:creationId xmlns:a16="http://schemas.microsoft.com/office/drawing/2014/main" id="{E1911817-AD3A-DA4C-A992-B26C7B0DE8DB}"/>
                    </a:ext>
                  </a:extLst>
                </p14:cNvPr>
                <p14:cNvContentPartPr/>
                <p14:nvPr/>
              </p14:nvContentPartPr>
              <p14:xfrm>
                <a:off x="8323573" y="6090413"/>
                <a:ext cx="190800" cy="127440"/>
              </p14:xfrm>
            </p:contentPart>
          </mc:Choice>
          <mc:Fallback xmlns="">
            <p:pic>
              <p:nvPicPr>
                <p:cNvPr id="261" name="Ink 261">
                  <a:extLst>
                    <a:ext uri="{FF2B5EF4-FFF2-40B4-BE49-F238E27FC236}">
                      <a16:creationId xmlns:a16="http://schemas.microsoft.com/office/drawing/2014/main" id="{E1911817-AD3A-DA4C-A992-B26C7B0DE8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08093" y="6074933"/>
                  <a:ext cx="221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65" name="Ink 265">
                  <a:extLst>
                    <a:ext uri="{FF2B5EF4-FFF2-40B4-BE49-F238E27FC236}">
                      <a16:creationId xmlns:a16="http://schemas.microsoft.com/office/drawing/2014/main" id="{EABF0E9B-9169-4E4B-B659-EFB692FBEA8C}"/>
                    </a:ext>
                  </a:extLst>
                </p14:cNvPr>
                <p14:cNvContentPartPr/>
                <p14:nvPr/>
              </p14:nvContentPartPr>
              <p14:xfrm>
                <a:off x="8868613" y="5021573"/>
                <a:ext cx="1413360" cy="1127520"/>
              </p14:xfrm>
            </p:contentPart>
          </mc:Choice>
          <mc:Fallback xmlns="">
            <p:pic>
              <p:nvPicPr>
                <p:cNvPr id="265" name="Ink 265">
                  <a:extLst>
                    <a:ext uri="{FF2B5EF4-FFF2-40B4-BE49-F238E27FC236}">
                      <a16:creationId xmlns:a16="http://schemas.microsoft.com/office/drawing/2014/main" id="{EABF0E9B-9169-4E4B-B659-EFB692FBEA8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53129" y="5006093"/>
                  <a:ext cx="1443968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70" name="Ink 270">
                  <a:extLst>
                    <a:ext uri="{FF2B5EF4-FFF2-40B4-BE49-F238E27FC236}">
                      <a16:creationId xmlns:a16="http://schemas.microsoft.com/office/drawing/2014/main" id="{72CEB632-B825-1042-A461-ECD2D612AF22}"/>
                    </a:ext>
                  </a:extLst>
                </p14:cNvPr>
                <p14:cNvContentPartPr/>
                <p14:nvPr/>
              </p14:nvContentPartPr>
              <p14:xfrm>
                <a:off x="8995693" y="6280853"/>
                <a:ext cx="296640" cy="259560"/>
              </p14:xfrm>
            </p:contentPart>
          </mc:Choice>
          <mc:Fallback xmlns="">
            <p:pic>
              <p:nvPicPr>
                <p:cNvPr id="270" name="Ink 270">
                  <a:extLst>
                    <a:ext uri="{FF2B5EF4-FFF2-40B4-BE49-F238E27FC236}">
                      <a16:creationId xmlns:a16="http://schemas.microsoft.com/office/drawing/2014/main" id="{72CEB632-B825-1042-A461-ECD2D612AF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80232" y="6265373"/>
                  <a:ext cx="327203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C4753B9-A377-234F-8764-9960A9787E7F}"/>
                    </a:ext>
                  </a:extLst>
                </p14:cNvPr>
                <p14:cNvContentPartPr/>
                <p14:nvPr/>
              </p14:nvContentPartPr>
              <p14:xfrm>
                <a:off x="9450733" y="6439613"/>
                <a:ext cx="201600" cy="111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C4753B9-A377-234F-8764-9960A9787E7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35225" y="6424133"/>
                  <a:ext cx="232255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52AFF1B-41DB-304B-8A59-E2F2317E62D0}"/>
                    </a:ext>
                  </a:extLst>
                </p14:cNvPr>
                <p14:cNvContentPartPr/>
                <p14:nvPr/>
              </p14:nvContentPartPr>
              <p14:xfrm>
                <a:off x="9582853" y="6196253"/>
                <a:ext cx="111600" cy="374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52AFF1B-41DB-304B-8A59-E2F2317E62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67373" y="6180773"/>
                  <a:ext cx="142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82" name="Ink 282">
                  <a:extLst>
                    <a:ext uri="{FF2B5EF4-FFF2-40B4-BE49-F238E27FC236}">
                      <a16:creationId xmlns:a16="http://schemas.microsoft.com/office/drawing/2014/main" id="{79DAAF2F-1850-654E-A949-4B8D2EA8C232}"/>
                    </a:ext>
                  </a:extLst>
                </p14:cNvPr>
                <p14:cNvContentPartPr/>
                <p14:nvPr/>
              </p14:nvContentPartPr>
              <p14:xfrm>
                <a:off x="9789493" y="5984573"/>
                <a:ext cx="577080" cy="352440"/>
              </p14:xfrm>
            </p:contentPart>
          </mc:Choice>
          <mc:Fallback xmlns="">
            <p:pic>
              <p:nvPicPr>
                <p:cNvPr id="282" name="Ink 282">
                  <a:extLst>
                    <a:ext uri="{FF2B5EF4-FFF2-40B4-BE49-F238E27FC236}">
                      <a16:creationId xmlns:a16="http://schemas.microsoft.com/office/drawing/2014/main" id="{79DAAF2F-1850-654E-A949-4B8D2EA8C23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74013" y="5969093"/>
                  <a:ext cx="607680" cy="38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228E43CB-A2C9-804C-873B-618555F5B3DE}"/>
                  </a:ext>
                </a:extLst>
              </p14:cNvPr>
              <p14:cNvContentPartPr/>
              <p14:nvPr/>
            </p14:nvContentPartPr>
            <p14:xfrm>
              <a:off x="1211773" y="4968653"/>
              <a:ext cx="3498120" cy="2174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228E43CB-A2C9-804C-873B-618555F5B3D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91253" y="4948133"/>
                <a:ext cx="35388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4" name="Ink 294">
                <a:extLst>
                  <a:ext uri="{FF2B5EF4-FFF2-40B4-BE49-F238E27FC236}">
                    <a16:creationId xmlns:a16="http://schemas.microsoft.com/office/drawing/2014/main" id="{76EF9BBF-2666-6242-8C04-4B3E86201994}"/>
                  </a:ext>
                </a:extLst>
              </p14:cNvPr>
              <p14:cNvContentPartPr/>
              <p14:nvPr/>
            </p14:nvContentPartPr>
            <p14:xfrm>
              <a:off x="1809733" y="5478413"/>
              <a:ext cx="1375920" cy="390240"/>
            </p14:xfrm>
          </p:contentPart>
        </mc:Choice>
        <mc:Fallback xmlns="">
          <p:pic>
            <p:nvPicPr>
              <p:cNvPr id="294" name="Ink 294">
                <a:extLst>
                  <a:ext uri="{FF2B5EF4-FFF2-40B4-BE49-F238E27FC236}">
                    <a16:creationId xmlns:a16="http://schemas.microsoft.com/office/drawing/2014/main" id="{76EF9BBF-2666-6242-8C04-4B3E8620199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794257" y="5463293"/>
                <a:ext cx="1406152" cy="42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0247F26-D105-744A-B489-F8C205711911}"/>
              </a:ext>
            </a:extLst>
          </p:cNvPr>
          <p:cNvGrpSpPr/>
          <p:nvPr/>
        </p:nvGrpSpPr>
        <p:grpSpPr>
          <a:xfrm>
            <a:off x="7090573" y="2492213"/>
            <a:ext cx="3641040" cy="1016280"/>
            <a:chOff x="7090573" y="2492213"/>
            <a:chExt cx="3641040" cy="10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0D50CF5-10CA-DA46-86D8-2FBE0EF70F34}"/>
                    </a:ext>
                  </a:extLst>
                </p14:cNvPr>
                <p14:cNvContentPartPr/>
                <p14:nvPr/>
              </p14:nvContentPartPr>
              <p14:xfrm>
                <a:off x="7090573" y="3206453"/>
                <a:ext cx="3635280" cy="3020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0D50CF5-10CA-DA46-86D8-2FBE0EF70F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70051" y="3185933"/>
                  <a:ext cx="3675964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06" name="Ink 306">
                  <a:extLst>
                    <a:ext uri="{FF2B5EF4-FFF2-40B4-BE49-F238E27FC236}">
                      <a16:creationId xmlns:a16="http://schemas.microsoft.com/office/drawing/2014/main" id="{E9F9B74F-DD4E-3D43-BF7E-D8C7DF8D1D9E}"/>
                    </a:ext>
                  </a:extLst>
                </p14:cNvPr>
                <p14:cNvContentPartPr/>
                <p14:nvPr/>
              </p14:nvContentPartPr>
              <p14:xfrm>
                <a:off x="9360733" y="2677253"/>
                <a:ext cx="995400" cy="249120"/>
              </p14:xfrm>
            </p:contentPart>
          </mc:Choice>
          <mc:Fallback xmlns="">
            <p:pic>
              <p:nvPicPr>
                <p:cNvPr id="306" name="Ink 306">
                  <a:extLst>
                    <a:ext uri="{FF2B5EF4-FFF2-40B4-BE49-F238E27FC236}">
                      <a16:creationId xmlns:a16="http://schemas.microsoft.com/office/drawing/2014/main" id="{E9F9B74F-DD4E-3D43-BF7E-D8C7DF8D1D9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40206" y="2656733"/>
                  <a:ext cx="1036095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12" name="Ink 312">
                  <a:extLst>
                    <a:ext uri="{FF2B5EF4-FFF2-40B4-BE49-F238E27FC236}">
                      <a16:creationId xmlns:a16="http://schemas.microsoft.com/office/drawing/2014/main" id="{2100594D-AE9A-9A45-882C-575915AB7BA3}"/>
                    </a:ext>
                  </a:extLst>
                </p14:cNvPr>
                <p14:cNvContentPartPr/>
                <p14:nvPr/>
              </p14:nvContentPartPr>
              <p14:xfrm>
                <a:off x="10450813" y="2492213"/>
                <a:ext cx="280800" cy="291240"/>
              </p14:xfrm>
            </p:contentPart>
          </mc:Choice>
          <mc:Fallback xmlns="">
            <p:pic>
              <p:nvPicPr>
                <p:cNvPr id="312" name="Ink 312">
                  <a:extLst>
                    <a:ext uri="{FF2B5EF4-FFF2-40B4-BE49-F238E27FC236}">
                      <a16:creationId xmlns:a16="http://schemas.microsoft.com/office/drawing/2014/main" id="{2100594D-AE9A-9A45-882C-575915AB7B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30293" y="2471718"/>
                  <a:ext cx="321480" cy="3318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6491A4-FE48-CF4B-953C-0512B9AB9CD7}"/>
              </a:ext>
            </a:extLst>
          </p:cNvPr>
          <p:cNvGrpSpPr/>
          <p:nvPr/>
        </p:nvGrpSpPr>
        <p:grpSpPr>
          <a:xfrm>
            <a:off x="9350293" y="3914573"/>
            <a:ext cx="2751840" cy="446040"/>
            <a:chOff x="9350293" y="3914573"/>
            <a:chExt cx="275184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16" name="Ink 316">
                  <a:extLst>
                    <a:ext uri="{FF2B5EF4-FFF2-40B4-BE49-F238E27FC236}">
                      <a16:creationId xmlns:a16="http://schemas.microsoft.com/office/drawing/2014/main" id="{4992AFBC-B630-AF4A-849A-06D11BAF569A}"/>
                    </a:ext>
                  </a:extLst>
                </p14:cNvPr>
                <p14:cNvContentPartPr/>
                <p14:nvPr/>
              </p14:nvContentPartPr>
              <p14:xfrm>
                <a:off x="9350293" y="3994853"/>
                <a:ext cx="1688040" cy="191160"/>
              </p14:xfrm>
            </p:contentPart>
          </mc:Choice>
          <mc:Fallback xmlns="">
            <p:pic>
              <p:nvPicPr>
                <p:cNvPr id="316" name="Ink 316">
                  <a:extLst>
                    <a:ext uri="{FF2B5EF4-FFF2-40B4-BE49-F238E27FC236}">
                      <a16:creationId xmlns:a16="http://schemas.microsoft.com/office/drawing/2014/main" id="{4992AFBC-B630-AF4A-849A-06D11BAF56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29777" y="3974294"/>
                  <a:ext cx="1728711" cy="231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28" name="Ink 328">
                  <a:extLst>
                    <a:ext uri="{FF2B5EF4-FFF2-40B4-BE49-F238E27FC236}">
                      <a16:creationId xmlns:a16="http://schemas.microsoft.com/office/drawing/2014/main" id="{31563521-8EED-D84D-9E87-F5507B646AAA}"/>
                    </a:ext>
                  </a:extLst>
                </p14:cNvPr>
                <p14:cNvContentPartPr/>
                <p14:nvPr/>
              </p14:nvContentPartPr>
              <p14:xfrm>
                <a:off x="11182333" y="3914573"/>
                <a:ext cx="919800" cy="446040"/>
              </p14:xfrm>
            </p:contentPart>
          </mc:Choice>
          <mc:Fallback xmlns="">
            <p:pic>
              <p:nvPicPr>
                <p:cNvPr id="328" name="Ink 328">
                  <a:extLst>
                    <a:ext uri="{FF2B5EF4-FFF2-40B4-BE49-F238E27FC236}">
                      <a16:creationId xmlns:a16="http://schemas.microsoft.com/office/drawing/2014/main" id="{31563521-8EED-D84D-9E87-F5507B646AA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61821" y="3897653"/>
                  <a:ext cx="960464" cy="48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089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8703-38CB-D346-BDDC-A42EFB27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as Log 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ECC1A0-4CE1-B743-987C-52B3ED64134A}"/>
              </a:ext>
            </a:extLst>
          </p:cNvPr>
          <p:cNvGrpSpPr/>
          <p:nvPr/>
        </p:nvGrpSpPr>
        <p:grpSpPr>
          <a:xfrm>
            <a:off x="1322823" y="2181270"/>
            <a:ext cx="2228040" cy="725040"/>
            <a:chOff x="6307573" y="2640533"/>
            <a:chExt cx="22280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112">
                  <a:extLst>
                    <a:ext uri="{FF2B5EF4-FFF2-40B4-BE49-F238E27FC236}">
                      <a16:creationId xmlns:a16="http://schemas.microsoft.com/office/drawing/2014/main" id="{EB865ED0-2C0B-544E-92EE-1EFECF2258F0}"/>
                    </a:ext>
                  </a:extLst>
                </p14:cNvPr>
                <p14:cNvContentPartPr/>
                <p14:nvPr/>
              </p14:nvContentPartPr>
              <p14:xfrm>
                <a:off x="6307573" y="2920973"/>
                <a:ext cx="243720" cy="444600"/>
              </p14:xfrm>
            </p:contentPart>
          </mc:Choice>
          <mc:Fallback xmlns="">
            <p:pic>
              <p:nvPicPr>
                <p:cNvPr id="4" name="Ink 112">
                  <a:extLst>
                    <a:ext uri="{FF2B5EF4-FFF2-40B4-BE49-F238E27FC236}">
                      <a16:creationId xmlns:a16="http://schemas.microsoft.com/office/drawing/2014/main" id="{EB865ED0-2C0B-544E-92EE-1EFECF2258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92093" y="2905506"/>
                  <a:ext cx="274320" cy="47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119">
                  <a:extLst>
                    <a:ext uri="{FF2B5EF4-FFF2-40B4-BE49-F238E27FC236}">
                      <a16:creationId xmlns:a16="http://schemas.microsoft.com/office/drawing/2014/main" id="{67F4D3AD-19B2-0B4A-B76C-A85B3BFDBFF2}"/>
                    </a:ext>
                  </a:extLst>
                </p14:cNvPr>
                <p14:cNvContentPartPr/>
                <p14:nvPr/>
              </p14:nvContentPartPr>
              <p14:xfrm>
                <a:off x="6662173" y="2719733"/>
                <a:ext cx="825840" cy="608760"/>
              </p14:xfrm>
            </p:contentPart>
          </mc:Choice>
          <mc:Fallback xmlns="">
            <p:pic>
              <p:nvPicPr>
                <p:cNvPr id="5" name="Ink 119">
                  <a:extLst>
                    <a:ext uri="{FF2B5EF4-FFF2-40B4-BE49-F238E27FC236}">
                      <a16:creationId xmlns:a16="http://schemas.microsoft.com/office/drawing/2014/main" id="{67F4D3AD-19B2-0B4A-B76C-A85B3BFDBF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41653" y="2699213"/>
                  <a:ext cx="8614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124">
                  <a:extLst>
                    <a:ext uri="{FF2B5EF4-FFF2-40B4-BE49-F238E27FC236}">
                      <a16:creationId xmlns:a16="http://schemas.microsoft.com/office/drawing/2014/main" id="{9B20BC64-800C-7E4C-824D-8204678109B9}"/>
                    </a:ext>
                  </a:extLst>
                </p14:cNvPr>
                <p14:cNvContentPartPr/>
                <p14:nvPr/>
              </p14:nvContentPartPr>
              <p14:xfrm>
                <a:off x="7598533" y="2640533"/>
                <a:ext cx="534960" cy="672480"/>
              </p14:xfrm>
            </p:contentPart>
          </mc:Choice>
          <mc:Fallback xmlns="">
            <p:pic>
              <p:nvPicPr>
                <p:cNvPr id="6" name="Ink 124">
                  <a:extLst>
                    <a:ext uri="{FF2B5EF4-FFF2-40B4-BE49-F238E27FC236}">
                      <a16:creationId xmlns:a16="http://schemas.microsoft.com/office/drawing/2014/main" id="{9B20BC64-800C-7E4C-824D-8204678109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83043" y="2620013"/>
                  <a:ext cx="570624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128">
                  <a:extLst>
                    <a:ext uri="{FF2B5EF4-FFF2-40B4-BE49-F238E27FC236}">
                      <a16:creationId xmlns:a16="http://schemas.microsoft.com/office/drawing/2014/main" id="{494B04CB-8CB5-0647-B659-D542D97D3FD8}"/>
                    </a:ext>
                  </a:extLst>
                </p14:cNvPr>
                <p14:cNvContentPartPr/>
                <p14:nvPr/>
              </p14:nvContentPartPr>
              <p14:xfrm>
                <a:off x="8344813" y="2915573"/>
                <a:ext cx="190800" cy="95760"/>
              </p14:xfrm>
            </p:contentPart>
          </mc:Choice>
          <mc:Fallback xmlns="">
            <p:pic>
              <p:nvPicPr>
                <p:cNvPr id="7" name="Ink 128">
                  <a:extLst>
                    <a:ext uri="{FF2B5EF4-FFF2-40B4-BE49-F238E27FC236}">
                      <a16:creationId xmlns:a16="http://schemas.microsoft.com/office/drawing/2014/main" id="{494B04CB-8CB5-0647-B659-D542D97D3F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24332" y="2900093"/>
                  <a:ext cx="226373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826578-30C7-E044-841A-53851E8C3432}"/>
              </a:ext>
            </a:extLst>
          </p:cNvPr>
          <p:cNvGrpSpPr/>
          <p:nvPr/>
        </p:nvGrpSpPr>
        <p:grpSpPr>
          <a:xfrm>
            <a:off x="3762183" y="2006530"/>
            <a:ext cx="4133160" cy="725400"/>
            <a:chOff x="6942613" y="3396893"/>
            <a:chExt cx="413316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BEB46A-C6C0-5C4B-ACE1-5F32C5CCC50F}"/>
                    </a:ext>
                  </a:extLst>
                </p14:cNvPr>
                <p14:cNvContentPartPr/>
                <p14:nvPr/>
              </p14:nvContentPartPr>
              <p14:xfrm>
                <a:off x="6942613" y="3778133"/>
                <a:ext cx="254520" cy="22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BEB46A-C6C0-5C4B-ACE1-5F32C5CCC5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27133" y="3762678"/>
                  <a:ext cx="285120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55DA00-28E6-1242-B2F2-4D682DD948B7}"/>
                    </a:ext>
                  </a:extLst>
                </p14:cNvPr>
                <p14:cNvContentPartPr/>
                <p14:nvPr/>
              </p14:nvContentPartPr>
              <p14:xfrm>
                <a:off x="7291813" y="3608573"/>
                <a:ext cx="122040" cy="42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55DA00-28E6-1242-B2F2-4D682DD948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76333" y="3593093"/>
                  <a:ext cx="1526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7">
                  <a:extLst>
                    <a:ext uri="{FF2B5EF4-FFF2-40B4-BE49-F238E27FC236}">
                      <a16:creationId xmlns:a16="http://schemas.microsoft.com/office/drawing/2014/main" id="{077B4A63-520F-DD4D-8615-89EFFF23E738}"/>
                    </a:ext>
                  </a:extLst>
                </p14:cNvPr>
                <p14:cNvContentPartPr/>
                <p14:nvPr/>
              </p14:nvContentPartPr>
              <p14:xfrm>
                <a:off x="7471813" y="3613973"/>
                <a:ext cx="534600" cy="413280"/>
              </p14:xfrm>
            </p:contentPart>
          </mc:Choice>
          <mc:Fallback xmlns="">
            <p:pic>
              <p:nvPicPr>
                <p:cNvPr id="14" name="Ink 137">
                  <a:extLst>
                    <a:ext uri="{FF2B5EF4-FFF2-40B4-BE49-F238E27FC236}">
                      <a16:creationId xmlns:a16="http://schemas.microsoft.com/office/drawing/2014/main" id="{077B4A63-520F-DD4D-8615-89EFFF23E7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51307" y="3598480"/>
                  <a:ext cx="570216" cy="44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E475E9-A987-DE42-8FA8-3F9475B0E85A}"/>
                    </a:ext>
                  </a:extLst>
                </p14:cNvPr>
                <p14:cNvContentPartPr/>
                <p14:nvPr/>
              </p14:nvContentPartPr>
              <p14:xfrm>
                <a:off x="8117293" y="3545213"/>
                <a:ext cx="100800" cy="471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E475E9-A987-DE42-8FA8-3F9475B0E8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96846" y="3524693"/>
                  <a:ext cx="141335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BB394B-DAD1-E64E-8E52-75E818C32102}"/>
                    </a:ext>
                  </a:extLst>
                </p14:cNvPr>
                <p14:cNvContentPartPr/>
                <p14:nvPr/>
              </p14:nvContentPartPr>
              <p14:xfrm>
                <a:off x="8281453" y="3433973"/>
                <a:ext cx="148680" cy="27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BB394B-DAD1-E64E-8E52-75E818C321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65973" y="3418493"/>
                  <a:ext cx="179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01F758-C8B1-B847-8042-5F6D4C4234AD}"/>
                    </a:ext>
                  </a:extLst>
                </p14:cNvPr>
                <p14:cNvContentPartPr/>
                <p14:nvPr/>
              </p14:nvContentPartPr>
              <p14:xfrm>
                <a:off x="8588173" y="3518933"/>
                <a:ext cx="153720" cy="51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01F758-C8B1-B847-8042-5F6D4C4234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72693" y="3503453"/>
                  <a:ext cx="18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640C93-602E-3B4D-9D0A-4ACCADFB9C5F}"/>
                    </a:ext>
                  </a:extLst>
                </p14:cNvPr>
                <p14:cNvContentPartPr/>
                <p14:nvPr/>
              </p14:nvContentPartPr>
              <p14:xfrm>
                <a:off x="8889853" y="3645653"/>
                <a:ext cx="32040" cy="30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640C93-602E-3B4D-9D0A-4ACCADFB9C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69561" y="3625109"/>
                  <a:ext cx="72268" cy="348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515F35-6545-174F-BC65-D610C5C8B852}"/>
                    </a:ext>
                  </a:extLst>
                </p14:cNvPr>
                <p14:cNvContentPartPr/>
                <p14:nvPr/>
              </p14:nvContentPartPr>
              <p14:xfrm>
                <a:off x="9006133" y="3825653"/>
                <a:ext cx="164520" cy="1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515F35-6545-174F-BC65-D610C5C8B8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90619" y="3810173"/>
                  <a:ext cx="19518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519E40-3FD8-9E4C-AE48-94A6AA7DA0C4}"/>
                    </a:ext>
                  </a:extLst>
                </p14:cNvPr>
                <p14:cNvContentPartPr/>
                <p14:nvPr/>
              </p14:nvContentPartPr>
              <p14:xfrm>
                <a:off x="9334453" y="3783533"/>
                <a:ext cx="212040" cy="169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519E40-3FD8-9E4C-AE48-94A6AA7DA0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18973" y="3768053"/>
                  <a:ext cx="242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40AD06-EBA2-FC45-9B91-974F6B9AE67D}"/>
                    </a:ext>
                  </a:extLst>
                </p14:cNvPr>
                <p14:cNvContentPartPr/>
                <p14:nvPr/>
              </p14:nvContentPartPr>
              <p14:xfrm>
                <a:off x="9614893" y="3608573"/>
                <a:ext cx="106200" cy="39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40AD06-EBA2-FC45-9B91-974F6B9AE6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99413" y="3593093"/>
                  <a:ext cx="136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5DD814-4975-D347-A43D-B426EECCD5E6}"/>
                    </a:ext>
                  </a:extLst>
                </p14:cNvPr>
                <p14:cNvContentPartPr/>
                <p14:nvPr/>
              </p14:nvContentPartPr>
              <p14:xfrm>
                <a:off x="9757813" y="3778133"/>
                <a:ext cx="180360" cy="169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5DD814-4975-D347-A43D-B426EECCD5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42333" y="3762686"/>
                  <a:ext cx="21096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E8C3FF-D814-EF4E-B571-2DFF741F056B}"/>
                    </a:ext>
                  </a:extLst>
                </p14:cNvPr>
                <p14:cNvContentPartPr/>
                <p14:nvPr/>
              </p14:nvContentPartPr>
              <p14:xfrm>
                <a:off x="9815773" y="3775613"/>
                <a:ext cx="116640" cy="18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E8C3FF-D814-EF4E-B571-2DFF741F05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00293" y="3760133"/>
                  <a:ext cx="147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FA7F38-8419-724C-843C-A383297F97FA}"/>
                    </a:ext>
                  </a:extLst>
                </p14:cNvPr>
                <p14:cNvContentPartPr/>
                <p14:nvPr/>
              </p14:nvContentPartPr>
              <p14:xfrm>
                <a:off x="9953293" y="3576893"/>
                <a:ext cx="5328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FA7F38-8419-724C-843C-A383297F97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37813" y="3561413"/>
                  <a:ext cx="83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977AFC-93D7-3D46-B47E-DABDFB1C679B}"/>
                    </a:ext>
                  </a:extLst>
                </p14:cNvPr>
                <p14:cNvContentPartPr/>
                <p14:nvPr/>
              </p14:nvContentPartPr>
              <p14:xfrm>
                <a:off x="9942853" y="3561053"/>
                <a:ext cx="153720" cy="4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977AFC-93D7-3D46-B47E-DABDFB1C67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27373" y="3545442"/>
                  <a:ext cx="1843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FB11E3-263D-734D-BDDE-BDD659095866}"/>
                    </a:ext>
                  </a:extLst>
                </p14:cNvPr>
                <p14:cNvContentPartPr/>
                <p14:nvPr/>
              </p14:nvContentPartPr>
              <p14:xfrm>
                <a:off x="10107013" y="3624773"/>
                <a:ext cx="206640" cy="381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FB11E3-263D-734D-BDDE-BDD6590958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91533" y="3609293"/>
                  <a:ext cx="237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165">
                  <a:extLst>
                    <a:ext uri="{FF2B5EF4-FFF2-40B4-BE49-F238E27FC236}">
                      <a16:creationId xmlns:a16="http://schemas.microsoft.com/office/drawing/2014/main" id="{9BAAD0B5-1225-AE40-A9E3-926EF5131956}"/>
                    </a:ext>
                  </a:extLst>
                </p14:cNvPr>
                <p14:cNvContentPartPr/>
                <p14:nvPr/>
              </p14:nvContentPartPr>
              <p14:xfrm>
                <a:off x="10297453" y="3396893"/>
                <a:ext cx="778320" cy="725400"/>
              </p14:xfrm>
            </p:contentPart>
          </mc:Choice>
          <mc:Fallback xmlns="">
            <p:pic>
              <p:nvPicPr>
                <p:cNvPr id="27" name="Ink 165">
                  <a:extLst>
                    <a:ext uri="{FF2B5EF4-FFF2-40B4-BE49-F238E27FC236}">
                      <a16:creationId xmlns:a16="http://schemas.microsoft.com/office/drawing/2014/main" id="{9BAAD0B5-1225-AE40-A9E3-926EF51319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76933" y="3381413"/>
                  <a:ext cx="819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D58E41-BF5C-FD49-9A7B-44ACFE2DBCD0}"/>
              </a:ext>
            </a:extLst>
          </p:cNvPr>
          <p:cNvGrpSpPr/>
          <p:nvPr/>
        </p:nvGrpSpPr>
        <p:grpSpPr>
          <a:xfrm>
            <a:off x="1066333" y="3068933"/>
            <a:ext cx="10903680" cy="1624680"/>
            <a:chOff x="1066333" y="3068933"/>
            <a:chExt cx="10903680" cy="16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1">
                  <a:extLst>
                    <a:ext uri="{FF2B5EF4-FFF2-40B4-BE49-F238E27FC236}">
                      <a16:creationId xmlns:a16="http://schemas.microsoft.com/office/drawing/2014/main" id="{1A33AD71-2A01-2A4E-A483-FF5010DCDBAC}"/>
                    </a:ext>
                  </a:extLst>
                </p14:cNvPr>
                <p14:cNvContentPartPr/>
                <p14:nvPr/>
              </p14:nvContentPartPr>
              <p14:xfrm>
                <a:off x="1066333" y="3396893"/>
                <a:ext cx="2177640" cy="815400"/>
              </p14:xfrm>
            </p:contentPart>
          </mc:Choice>
          <mc:Fallback xmlns="">
            <p:pic>
              <p:nvPicPr>
                <p:cNvPr id="41" name="Ink 41">
                  <a:extLst>
                    <a:ext uri="{FF2B5EF4-FFF2-40B4-BE49-F238E27FC236}">
                      <a16:creationId xmlns:a16="http://schemas.microsoft.com/office/drawing/2014/main" id="{1A33AD71-2A01-2A4E-A483-FF5010DCDB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5810" y="3381413"/>
                  <a:ext cx="2213286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5">
                  <a:extLst>
                    <a:ext uri="{FF2B5EF4-FFF2-40B4-BE49-F238E27FC236}">
                      <a16:creationId xmlns:a16="http://schemas.microsoft.com/office/drawing/2014/main" id="{A26F1922-1921-D144-88E7-FA6EF5886124}"/>
                    </a:ext>
                  </a:extLst>
                </p14:cNvPr>
                <p14:cNvContentPartPr/>
                <p14:nvPr/>
              </p14:nvContentPartPr>
              <p14:xfrm>
                <a:off x="3582373" y="3820253"/>
                <a:ext cx="190800" cy="84960"/>
              </p14:xfrm>
            </p:contentPart>
          </mc:Choice>
          <mc:Fallback xmlns="">
            <p:pic>
              <p:nvPicPr>
                <p:cNvPr id="45" name="Ink 45">
                  <a:extLst>
                    <a:ext uri="{FF2B5EF4-FFF2-40B4-BE49-F238E27FC236}">
                      <a16:creationId xmlns:a16="http://schemas.microsoft.com/office/drawing/2014/main" id="{A26F1922-1921-D144-88E7-FA6EF58861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66893" y="3804773"/>
                  <a:ext cx="22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D91800-48F2-F04E-B3EF-A13305ACBF85}"/>
                    </a:ext>
                  </a:extLst>
                </p14:cNvPr>
                <p14:cNvContentPartPr/>
                <p14:nvPr/>
              </p14:nvContentPartPr>
              <p14:xfrm>
                <a:off x="4074493" y="3513533"/>
                <a:ext cx="492480" cy="70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D91800-48F2-F04E-B3EF-A13305ACBF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53973" y="3493013"/>
                  <a:ext cx="5331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313549B-5949-6E4C-A798-464C257DBDB7}"/>
                    </a:ext>
                  </a:extLst>
                </p14:cNvPr>
                <p14:cNvContentPartPr/>
                <p14:nvPr/>
              </p14:nvContentPartPr>
              <p14:xfrm>
                <a:off x="4190773" y="3068933"/>
                <a:ext cx="153720" cy="29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313549B-5949-6E4C-A798-464C257DBD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75293" y="3053453"/>
                  <a:ext cx="184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4">
                  <a:extLst>
                    <a:ext uri="{FF2B5EF4-FFF2-40B4-BE49-F238E27FC236}">
                      <a16:creationId xmlns:a16="http://schemas.microsoft.com/office/drawing/2014/main" id="{0447B13F-96F5-AB40-8510-23DCB02CF162}"/>
                    </a:ext>
                  </a:extLst>
                </p14:cNvPr>
                <p14:cNvContentPartPr/>
                <p14:nvPr/>
              </p14:nvContentPartPr>
              <p14:xfrm>
                <a:off x="4042813" y="4413533"/>
                <a:ext cx="412920" cy="280080"/>
              </p14:xfrm>
            </p:contentPart>
          </mc:Choice>
          <mc:Fallback xmlns="">
            <p:pic>
              <p:nvPicPr>
                <p:cNvPr id="54" name="Ink 54">
                  <a:extLst>
                    <a:ext uri="{FF2B5EF4-FFF2-40B4-BE49-F238E27FC236}">
                      <a16:creationId xmlns:a16="http://schemas.microsoft.com/office/drawing/2014/main" id="{0447B13F-96F5-AB40-8510-23DCB02CF16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27346" y="4398053"/>
                  <a:ext cx="443493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9">
                  <a:extLst>
                    <a:ext uri="{FF2B5EF4-FFF2-40B4-BE49-F238E27FC236}">
                      <a16:creationId xmlns:a16="http://schemas.microsoft.com/office/drawing/2014/main" id="{6C18EFF5-DA78-0B41-A57D-C72498435C67}"/>
                    </a:ext>
                  </a:extLst>
                </p14:cNvPr>
                <p14:cNvContentPartPr/>
                <p14:nvPr/>
              </p14:nvContentPartPr>
              <p14:xfrm>
                <a:off x="4592893" y="3831053"/>
                <a:ext cx="365760" cy="254520"/>
              </p14:xfrm>
            </p:contentPart>
          </mc:Choice>
          <mc:Fallback xmlns="">
            <p:pic>
              <p:nvPicPr>
                <p:cNvPr id="59" name="Ink 59">
                  <a:extLst>
                    <a:ext uri="{FF2B5EF4-FFF2-40B4-BE49-F238E27FC236}">
                      <a16:creationId xmlns:a16="http://schemas.microsoft.com/office/drawing/2014/main" id="{6C18EFF5-DA78-0B41-A57D-C72498435C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72353" y="3810533"/>
                  <a:ext cx="401435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4">
                  <a:extLst>
                    <a:ext uri="{FF2B5EF4-FFF2-40B4-BE49-F238E27FC236}">
                      <a16:creationId xmlns:a16="http://schemas.microsoft.com/office/drawing/2014/main" id="{85295028-411B-DD4D-A584-B19EF02A3A85}"/>
                    </a:ext>
                  </a:extLst>
                </p14:cNvPr>
                <p14:cNvContentPartPr/>
                <p14:nvPr/>
              </p14:nvContentPartPr>
              <p14:xfrm>
                <a:off x="5185813" y="3624773"/>
                <a:ext cx="513720" cy="698760"/>
              </p14:xfrm>
            </p:contentPart>
          </mc:Choice>
          <mc:Fallback xmlns="">
            <p:pic>
              <p:nvPicPr>
                <p:cNvPr id="84" name="Ink 84">
                  <a:extLst>
                    <a:ext uri="{FF2B5EF4-FFF2-40B4-BE49-F238E27FC236}">
                      <a16:creationId xmlns:a16="http://schemas.microsoft.com/office/drawing/2014/main" id="{85295028-411B-DD4D-A584-B19EF02A3A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70333" y="3609293"/>
                  <a:ext cx="544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6E2235-13D6-B849-AAEA-B0C8D64E64F5}"/>
                    </a:ext>
                  </a:extLst>
                </p14:cNvPr>
                <p14:cNvContentPartPr/>
                <p14:nvPr/>
              </p14:nvContentPartPr>
              <p14:xfrm>
                <a:off x="5884213" y="3831053"/>
                <a:ext cx="249120" cy="217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6E2235-13D6-B849-AAEA-B0C8D64E64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68733" y="3815573"/>
                  <a:ext cx="279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4702F8-F097-3540-9E92-48EAC17F1C71}"/>
                    </a:ext>
                  </a:extLst>
                </p14:cNvPr>
                <p14:cNvContentPartPr/>
                <p14:nvPr/>
              </p14:nvContentPartPr>
              <p14:xfrm>
                <a:off x="6190933" y="3672293"/>
                <a:ext cx="137880" cy="450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4702F8-F097-3540-9E92-48EAC17F1C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75453" y="3656825"/>
                  <a:ext cx="168480" cy="480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5">
                  <a:extLst>
                    <a:ext uri="{FF2B5EF4-FFF2-40B4-BE49-F238E27FC236}">
                      <a16:creationId xmlns:a16="http://schemas.microsoft.com/office/drawing/2014/main" id="{66D8230E-A989-7040-BB6B-935AB07C78BF}"/>
                    </a:ext>
                  </a:extLst>
                </p14:cNvPr>
                <p14:cNvContentPartPr/>
                <p14:nvPr/>
              </p14:nvContentPartPr>
              <p14:xfrm>
                <a:off x="6402613" y="3592733"/>
                <a:ext cx="608760" cy="646200"/>
              </p14:xfrm>
            </p:contentPart>
          </mc:Choice>
          <mc:Fallback xmlns="">
            <p:pic>
              <p:nvPicPr>
                <p:cNvPr id="105" name="Ink 105">
                  <a:extLst>
                    <a:ext uri="{FF2B5EF4-FFF2-40B4-BE49-F238E27FC236}">
                      <a16:creationId xmlns:a16="http://schemas.microsoft.com/office/drawing/2014/main" id="{66D8230E-A989-7040-BB6B-935AB07C78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87133" y="3572202"/>
                  <a:ext cx="639360" cy="681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0" name="Ink 110">
                  <a:extLst>
                    <a:ext uri="{FF2B5EF4-FFF2-40B4-BE49-F238E27FC236}">
                      <a16:creationId xmlns:a16="http://schemas.microsoft.com/office/drawing/2014/main" id="{D4003A02-78DA-D24B-9B7A-CB4379EA0BD9}"/>
                    </a:ext>
                  </a:extLst>
                </p14:cNvPr>
                <p14:cNvContentPartPr/>
                <p14:nvPr/>
              </p14:nvContentPartPr>
              <p14:xfrm>
                <a:off x="7122253" y="3672293"/>
                <a:ext cx="259920" cy="466200"/>
              </p14:xfrm>
            </p:contentPart>
          </mc:Choice>
          <mc:Fallback xmlns="">
            <p:pic>
              <p:nvPicPr>
                <p:cNvPr id="110" name="Ink 110">
                  <a:extLst>
                    <a:ext uri="{FF2B5EF4-FFF2-40B4-BE49-F238E27FC236}">
                      <a16:creationId xmlns:a16="http://schemas.microsoft.com/office/drawing/2014/main" id="{D4003A02-78DA-D24B-9B7A-CB4379EA0BD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01705" y="3651773"/>
                  <a:ext cx="300656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8">
                  <a:extLst>
                    <a:ext uri="{FF2B5EF4-FFF2-40B4-BE49-F238E27FC236}">
                      <a16:creationId xmlns:a16="http://schemas.microsoft.com/office/drawing/2014/main" id="{8FCCBD17-9F20-5C4B-9B2A-77A961B976FD}"/>
                    </a:ext>
                  </a:extLst>
                </p14:cNvPr>
                <p14:cNvContentPartPr/>
                <p14:nvPr/>
              </p14:nvContentPartPr>
              <p14:xfrm>
                <a:off x="8032693" y="3640613"/>
                <a:ext cx="502920" cy="529560"/>
              </p14:xfrm>
            </p:contentPart>
          </mc:Choice>
          <mc:Fallback xmlns="">
            <p:pic>
              <p:nvPicPr>
                <p:cNvPr id="117" name="Ink 118">
                  <a:extLst>
                    <a:ext uri="{FF2B5EF4-FFF2-40B4-BE49-F238E27FC236}">
                      <a16:creationId xmlns:a16="http://schemas.microsoft.com/office/drawing/2014/main" id="{8FCCBD17-9F20-5C4B-9B2A-77A961B976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2188" y="3620093"/>
                  <a:ext cx="543571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9">
                  <a:extLst>
                    <a:ext uri="{FF2B5EF4-FFF2-40B4-BE49-F238E27FC236}">
                      <a16:creationId xmlns:a16="http://schemas.microsoft.com/office/drawing/2014/main" id="{74924BD4-07C6-644B-AAFB-54E406EF70A4}"/>
                    </a:ext>
                  </a:extLst>
                </p14:cNvPr>
                <p14:cNvContentPartPr/>
                <p14:nvPr/>
              </p14:nvContentPartPr>
              <p14:xfrm>
                <a:off x="7704373" y="3783893"/>
                <a:ext cx="74520" cy="195480"/>
              </p14:xfrm>
            </p:contentPart>
          </mc:Choice>
          <mc:Fallback xmlns="">
            <p:pic>
              <p:nvPicPr>
                <p:cNvPr id="118" name="Ink 119">
                  <a:extLst>
                    <a:ext uri="{FF2B5EF4-FFF2-40B4-BE49-F238E27FC236}">
                      <a16:creationId xmlns:a16="http://schemas.microsoft.com/office/drawing/2014/main" id="{74924BD4-07C6-644B-AAFB-54E406EF70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83853" y="3763373"/>
                  <a:ext cx="115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4" name="Ink 124">
                  <a:extLst>
                    <a:ext uri="{FF2B5EF4-FFF2-40B4-BE49-F238E27FC236}">
                      <a16:creationId xmlns:a16="http://schemas.microsoft.com/office/drawing/2014/main" id="{C838899F-0E66-5C4A-A7FB-022E5E2ADC85}"/>
                    </a:ext>
                  </a:extLst>
                </p14:cNvPr>
                <p14:cNvContentPartPr/>
                <p14:nvPr/>
              </p14:nvContentPartPr>
              <p14:xfrm>
                <a:off x="8678173" y="3852293"/>
                <a:ext cx="243720" cy="312480"/>
              </p14:xfrm>
            </p:contentPart>
          </mc:Choice>
          <mc:Fallback xmlns="">
            <p:pic>
              <p:nvPicPr>
                <p:cNvPr id="124" name="Ink 124">
                  <a:extLst>
                    <a:ext uri="{FF2B5EF4-FFF2-40B4-BE49-F238E27FC236}">
                      <a16:creationId xmlns:a16="http://schemas.microsoft.com/office/drawing/2014/main" id="{C838899F-0E66-5C4A-A7FB-022E5E2ADC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57683" y="3831773"/>
                  <a:ext cx="279307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61AEC98-FF8C-0E47-A9B5-E758B2A99C98}"/>
                    </a:ext>
                  </a:extLst>
                </p14:cNvPr>
                <p14:cNvContentPartPr/>
                <p14:nvPr/>
              </p14:nvContentPartPr>
              <p14:xfrm>
                <a:off x="8969053" y="3672293"/>
                <a:ext cx="159120" cy="49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61AEC98-FF8C-0E47-A9B5-E758B2A99C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48533" y="3651773"/>
                  <a:ext cx="1998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4" name="Ink 134">
                  <a:extLst>
                    <a:ext uri="{FF2B5EF4-FFF2-40B4-BE49-F238E27FC236}">
                      <a16:creationId xmlns:a16="http://schemas.microsoft.com/office/drawing/2014/main" id="{D4FB6C3C-E09A-2547-BA02-45BB3C0E02A6}"/>
                    </a:ext>
                  </a:extLst>
                </p14:cNvPr>
                <p14:cNvContentPartPr/>
                <p14:nvPr/>
              </p14:nvContentPartPr>
              <p14:xfrm>
                <a:off x="9297373" y="3572213"/>
                <a:ext cx="1428840" cy="671760"/>
              </p14:xfrm>
            </p:contentPart>
          </mc:Choice>
          <mc:Fallback xmlns="">
            <p:pic>
              <p:nvPicPr>
                <p:cNvPr id="134" name="Ink 134">
                  <a:extLst>
                    <a:ext uri="{FF2B5EF4-FFF2-40B4-BE49-F238E27FC236}">
                      <a16:creationId xmlns:a16="http://schemas.microsoft.com/office/drawing/2014/main" id="{D4FB6C3C-E09A-2547-BA02-45BB3C0E02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76858" y="3551693"/>
                  <a:ext cx="146951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6" name="Ink 146">
                  <a:extLst>
                    <a:ext uri="{FF2B5EF4-FFF2-40B4-BE49-F238E27FC236}">
                      <a16:creationId xmlns:a16="http://schemas.microsoft.com/office/drawing/2014/main" id="{BC06FCFD-5684-134F-B000-45EED2647AAA}"/>
                    </a:ext>
                  </a:extLst>
                </p14:cNvPr>
                <p14:cNvContentPartPr/>
                <p14:nvPr/>
              </p14:nvContentPartPr>
              <p14:xfrm>
                <a:off x="10731253" y="3545213"/>
                <a:ext cx="1238760" cy="783360"/>
              </p14:xfrm>
            </p:contentPart>
          </mc:Choice>
          <mc:Fallback xmlns="">
            <p:pic>
              <p:nvPicPr>
                <p:cNvPr id="146" name="Ink 146">
                  <a:extLst>
                    <a:ext uri="{FF2B5EF4-FFF2-40B4-BE49-F238E27FC236}">
                      <a16:creationId xmlns:a16="http://schemas.microsoft.com/office/drawing/2014/main" id="{BC06FCFD-5684-134F-B000-45EED2647A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10727" y="3524693"/>
                  <a:ext cx="1279452" cy="82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E7AA4A-44E1-C246-A224-20E9B68B3136}"/>
              </a:ext>
            </a:extLst>
          </p:cNvPr>
          <p:cNvGrpSpPr/>
          <p:nvPr/>
        </p:nvGrpSpPr>
        <p:grpSpPr>
          <a:xfrm>
            <a:off x="2460613" y="5280773"/>
            <a:ext cx="8995320" cy="1260000"/>
            <a:chOff x="2460613" y="5280773"/>
            <a:chExt cx="8995320" cy="12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6F32B58-DED0-0340-B902-CC7321D432F5}"/>
                    </a:ext>
                  </a:extLst>
                </p14:cNvPr>
                <p14:cNvContentPartPr/>
                <p14:nvPr/>
              </p14:nvContentPartPr>
              <p14:xfrm>
                <a:off x="2460613" y="5603693"/>
                <a:ext cx="772200" cy="259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6F32B58-DED0-0340-B902-CC7321D432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45133" y="5588213"/>
                  <a:ext cx="802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2C39B29-F30D-3F4F-A754-F48FAB3A7616}"/>
                    </a:ext>
                  </a:extLst>
                </p14:cNvPr>
                <p14:cNvContentPartPr/>
                <p14:nvPr/>
              </p14:nvContentPartPr>
              <p14:xfrm>
                <a:off x="3412813" y="5439533"/>
                <a:ext cx="344160" cy="386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2C39B29-F30D-3F4F-A754-F48FAB3A76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92293" y="5419013"/>
                  <a:ext cx="3848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EFBD239-A69F-D541-BC91-843245A5B7CC}"/>
                    </a:ext>
                  </a:extLst>
                </p14:cNvPr>
                <p14:cNvContentPartPr/>
                <p14:nvPr/>
              </p14:nvContentPartPr>
              <p14:xfrm>
                <a:off x="3730333" y="5640773"/>
                <a:ext cx="148680" cy="132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EFBD239-A69F-D541-BC91-843245A5B7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14815" y="5625335"/>
                  <a:ext cx="179354" cy="16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2" name="Ink 195">
                  <a:extLst>
                    <a:ext uri="{FF2B5EF4-FFF2-40B4-BE49-F238E27FC236}">
                      <a16:creationId xmlns:a16="http://schemas.microsoft.com/office/drawing/2014/main" id="{12C4EFEE-BCF4-484F-B398-1100DC2CA7E3}"/>
                    </a:ext>
                  </a:extLst>
                </p14:cNvPr>
                <p14:cNvContentPartPr/>
                <p14:nvPr/>
              </p14:nvContentPartPr>
              <p14:xfrm>
                <a:off x="4090333" y="6122453"/>
                <a:ext cx="698760" cy="296640"/>
              </p14:xfrm>
            </p:contentPart>
          </mc:Choice>
          <mc:Fallback xmlns="">
            <p:pic>
              <p:nvPicPr>
                <p:cNvPr id="192" name="Ink 195">
                  <a:extLst>
                    <a:ext uri="{FF2B5EF4-FFF2-40B4-BE49-F238E27FC236}">
                      <a16:creationId xmlns:a16="http://schemas.microsoft.com/office/drawing/2014/main" id="{12C4EFEE-BCF4-484F-B398-1100DC2CA7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74861" y="6106973"/>
                  <a:ext cx="729344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3" name="Ink 196">
                  <a:extLst>
                    <a:ext uri="{FF2B5EF4-FFF2-40B4-BE49-F238E27FC236}">
                      <a16:creationId xmlns:a16="http://schemas.microsoft.com/office/drawing/2014/main" id="{5D747A9D-C60B-4449-AF66-570FAF425E4E}"/>
                    </a:ext>
                  </a:extLst>
                </p14:cNvPr>
                <p14:cNvContentPartPr/>
                <p14:nvPr/>
              </p14:nvContentPartPr>
              <p14:xfrm>
                <a:off x="5905453" y="5280773"/>
                <a:ext cx="1667160" cy="587880"/>
              </p14:xfrm>
            </p:contentPart>
          </mc:Choice>
          <mc:Fallback xmlns="">
            <p:pic>
              <p:nvPicPr>
                <p:cNvPr id="193" name="Ink 196">
                  <a:extLst>
                    <a:ext uri="{FF2B5EF4-FFF2-40B4-BE49-F238E27FC236}">
                      <a16:creationId xmlns:a16="http://schemas.microsoft.com/office/drawing/2014/main" id="{5D747A9D-C60B-4449-AF66-570FAF425E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84933" y="5260240"/>
                  <a:ext cx="1707840" cy="628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4" name="Ink 197">
                  <a:extLst>
                    <a:ext uri="{FF2B5EF4-FFF2-40B4-BE49-F238E27FC236}">
                      <a16:creationId xmlns:a16="http://schemas.microsoft.com/office/drawing/2014/main" id="{31A72784-1C95-7B4E-8B6D-333F25AC677E}"/>
                    </a:ext>
                  </a:extLst>
                </p14:cNvPr>
                <p14:cNvContentPartPr/>
                <p14:nvPr/>
              </p14:nvContentPartPr>
              <p14:xfrm>
                <a:off x="4931653" y="5408573"/>
                <a:ext cx="714960" cy="333000"/>
              </p14:xfrm>
            </p:contentPart>
          </mc:Choice>
          <mc:Fallback xmlns="">
            <p:pic>
              <p:nvPicPr>
                <p:cNvPr id="194" name="Ink 197">
                  <a:extLst>
                    <a:ext uri="{FF2B5EF4-FFF2-40B4-BE49-F238E27FC236}">
                      <a16:creationId xmlns:a16="http://schemas.microsoft.com/office/drawing/2014/main" id="{31A72784-1C95-7B4E-8B6D-333F25AC67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11123" y="5388075"/>
                  <a:ext cx="755660" cy="373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5" name="Ink 198">
                  <a:extLst>
                    <a:ext uri="{FF2B5EF4-FFF2-40B4-BE49-F238E27FC236}">
                      <a16:creationId xmlns:a16="http://schemas.microsoft.com/office/drawing/2014/main" id="{C934941B-E546-A041-B941-CB34C0AF95C2}"/>
                    </a:ext>
                  </a:extLst>
                </p14:cNvPr>
                <p14:cNvContentPartPr/>
                <p14:nvPr/>
              </p14:nvContentPartPr>
              <p14:xfrm>
                <a:off x="3857413" y="5500733"/>
                <a:ext cx="794160" cy="304560"/>
              </p14:xfrm>
            </p:contentPart>
          </mc:Choice>
          <mc:Fallback xmlns="">
            <p:pic>
              <p:nvPicPr>
                <p:cNvPr id="195" name="Ink 198">
                  <a:extLst>
                    <a:ext uri="{FF2B5EF4-FFF2-40B4-BE49-F238E27FC236}">
                      <a16:creationId xmlns:a16="http://schemas.microsoft.com/office/drawing/2014/main" id="{C934941B-E546-A041-B941-CB34C0AF95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6884" y="5480189"/>
                  <a:ext cx="834858" cy="34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C911806-1390-434E-A58A-FC319C1C062B}"/>
                    </a:ext>
                  </a:extLst>
                </p14:cNvPr>
                <p14:cNvContentPartPr/>
                <p14:nvPr/>
              </p14:nvContentPartPr>
              <p14:xfrm>
                <a:off x="4884133" y="6244133"/>
                <a:ext cx="238320" cy="132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C911806-1390-434E-A58A-FC319C1C06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68676" y="6228695"/>
                  <a:ext cx="268874" cy="16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4D580E8-39E1-594A-BAA1-D8FD3B906134}"/>
                    </a:ext>
                  </a:extLst>
                </p14:cNvPr>
                <p14:cNvContentPartPr/>
                <p14:nvPr/>
              </p14:nvContentPartPr>
              <p14:xfrm>
                <a:off x="5100853" y="6233333"/>
                <a:ext cx="143280" cy="132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4D580E8-39E1-594A-BAA1-D8FD3B90613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85373" y="6217853"/>
                  <a:ext cx="173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AF7CA47-F92E-DF4B-AE9F-9757D958F1E5}"/>
                    </a:ext>
                  </a:extLst>
                </p14:cNvPr>
                <p14:cNvContentPartPr/>
                <p14:nvPr/>
              </p14:nvContentPartPr>
              <p14:xfrm>
                <a:off x="5275453" y="6238733"/>
                <a:ext cx="169560" cy="153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AF7CA47-F92E-DF4B-AE9F-9757D958F1E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59973" y="6223289"/>
                  <a:ext cx="200160" cy="184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25" name="Ink 225">
                  <a:extLst>
                    <a:ext uri="{FF2B5EF4-FFF2-40B4-BE49-F238E27FC236}">
                      <a16:creationId xmlns:a16="http://schemas.microsoft.com/office/drawing/2014/main" id="{378645F3-124B-5E48-AF06-994A09898CD0}"/>
                    </a:ext>
                  </a:extLst>
                </p14:cNvPr>
                <p14:cNvContentPartPr/>
                <p14:nvPr/>
              </p14:nvContentPartPr>
              <p14:xfrm>
                <a:off x="5688373" y="6048293"/>
                <a:ext cx="1481760" cy="328320"/>
              </p14:xfrm>
            </p:contentPart>
          </mc:Choice>
          <mc:Fallback xmlns="">
            <p:pic>
              <p:nvPicPr>
                <p:cNvPr id="225" name="Ink 225">
                  <a:extLst>
                    <a:ext uri="{FF2B5EF4-FFF2-40B4-BE49-F238E27FC236}">
                      <a16:creationId xmlns:a16="http://schemas.microsoft.com/office/drawing/2014/main" id="{378645F3-124B-5E48-AF06-994A09898C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72897" y="6027795"/>
                  <a:ext cx="1512353" cy="368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33" name="Ink 233">
                  <a:extLst>
                    <a:ext uri="{FF2B5EF4-FFF2-40B4-BE49-F238E27FC236}">
                      <a16:creationId xmlns:a16="http://schemas.microsoft.com/office/drawing/2014/main" id="{2D609D14-8A18-CC4A-9B55-1205F966757A}"/>
                    </a:ext>
                  </a:extLst>
                </p14:cNvPr>
                <p14:cNvContentPartPr/>
                <p14:nvPr/>
              </p14:nvContentPartPr>
              <p14:xfrm>
                <a:off x="7455613" y="6042893"/>
                <a:ext cx="894600" cy="497880"/>
              </p14:xfrm>
            </p:contentPart>
          </mc:Choice>
          <mc:Fallback xmlns="">
            <p:pic>
              <p:nvPicPr>
                <p:cNvPr id="233" name="Ink 233">
                  <a:extLst>
                    <a:ext uri="{FF2B5EF4-FFF2-40B4-BE49-F238E27FC236}">
                      <a16:creationId xmlns:a16="http://schemas.microsoft.com/office/drawing/2014/main" id="{2D609D14-8A18-CC4A-9B55-1205F966757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40133" y="6027402"/>
                  <a:ext cx="925200" cy="52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53" name="Ink 254">
                  <a:extLst>
                    <a:ext uri="{FF2B5EF4-FFF2-40B4-BE49-F238E27FC236}">
                      <a16:creationId xmlns:a16="http://schemas.microsoft.com/office/drawing/2014/main" id="{88E38C8E-5423-0948-B7D3-432A4AA00C51}"/>
                    </a:ext>
                  </a:extLst>
                </p14:cNvPr>
                <p14:cNvContentPartPr/>
                <p14:nvPr/>
              </p14:nvContentPartPr>
              <p14:xfrm>
                <a:off x="10112053" y="5971613"/>
                <a:ext cx="1343880" cy="389160"/>
              </p14:xfrm>
            </p:contentPart>
          </mc:Choice>
          <mc:Fallback xmlns="">
            <p:pic>
              <p:nvPicPr>
                <p:cNvPr id="253" name="Ink 254">
                  <a:extLst>
                    <a:ext uri="{FF2B5EF4-FFF2-40B4-BE49-F238E27FC236}">
                      <a16:creationId xmlns:a16="http://schemas.microsoft.com/office/drawing/2014/main" id="{88E38C8E-5423-0948-B7D3-432A4AA00C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91533" y="5956119"/>
                  <a:ext cx="1384560" cy="424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4" name="Ink 255">
                  <a:extLst>
                    <a:ext uri="{FF2B5EF4-FFF2-40B4-BE49-F238E27FC236}">
                      <a16:creationId xmlns:a16="http://schemas.microsoft.com/office/drawing/2014/main" id="{3007C3C9-4715-6145-9E9F-2DDE5EF1D905}"/>
                    </a:ext>
                  </a:extLst>
                </p14:cNvPr>
                <p14:cNvContentPartPr/>
                <p14:nvPr/>
              </p14:nvContentPartPr>
              <p14:xfrm>
                <a:off x="8561893" y="5947493"/>
                <a:ext cx="1323000" cy="592920"/>
              </p14:xfrm>
            </p:contentPart>
          </mc:Choice>
          <mc:Fallback xmlns="">
            <p:pic>
              <p:nvPicPr>
                <p:cNvPr id="254" name="Ink 255">
                  <a:extLst>
                    <a:ext uri="{FF2B5EF4-FFF2-40B4-BE49-F238E27FC236}">
                      <a16:creationId xmlns:a16="http://schemas.microsoft.com/office/drawing/2014/main" id="{3007C3C9-4715-6145-9E9F-2DDE5EF1D90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46417" y="5932013"/>
                  <a:ext cx="1353592" cy="62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84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9D46-E42A-2F4F-97EA-B3B09575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Logistic Regression:</a:t>
            </a:r>
            <a:br>
              <a:rPr lang="en-US" dirty="0"/>
            </a:br>
            <a:r>
              <a:rPr lang="en-US" dirty="0"/>
              <a:t>Maximizing Log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B506-CF1E-BA45-A27F-2CE020EB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067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Gradient Descent</a:t>
            </a:r>
          </a:p>
          <a:p>
            <a:pPr lvl="1"/>
            <a:r>
              <a:rPr lang="en-US" dirty="0"/>
              <a:t>Negative gradient points in the direction of steepest descent</a:t>
            </a:r>
          </a:p>
          <a:p>
            <a:pPr lvl="1"/>
            <a:r>
              <a:rPr lang="en-US" dirty="0"/>
              <a:t>Option 1: Empirically determine by stepwise adjustments</a:t>
            </a:r>
          </a:p>
          <a:p>
            <a:pPr lvl="1"/>
            <a:r>
              <a:rPr lang="en-US" dirty="0"/>
              <a:t>Option 2: Newton’s method: Taylor expansion of function around current weights, take the gradient, set to zero.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Stochastic Gradient Descent</a:t>
            </a:r>
          </a:p>
          <a:p>
            <a:pPr lvl="1"/>
            <a:r>
              <a:rPr lang="en-US" dirty="0"/>
              <a:t>Only have access to a noisy version of the gradient</a:t>
            </a:r>
          </a:p>
          <a:p>
            <a:pPr lvl="1"/>
            <a:r>
              <a:rPr lang="en-US" dirty="0"/>
              <a:t>Gradient computed over a smaller subset of all of the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1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10632</TotalTime>
  <Words>848</Words>
  <Application>Microsoft Macintosh PowerPoint</Application>
  <PresentationFormat>Widescreen</PresentationFormat>
  <Paragraphs>117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Machine Learning for Computer Systems</vt:lpstr>
      <vt:lpstr>Logistic Regression</vt:lpstr>
      <vt:lpstr>Maximum Likelihood</vt:lpstr>
      <vt:lpstr>Modeling Probabilities of (0,1) Observations: Bernoulli Distribution</vt:lpstr>
      <vt:lpstr>Mapping Inputs to [0,1] Space:  Logistic Function</vt:lpstr>
      <vt:lpstr>Decision Boundaries</vt:lpstr>
      <vt:lpstr>Relationship to Linear Regression</vt:lpstr>
      <vt:lpstr>Expressing as Log Likelihood</vt:lpstr>
      <vt:lpstr>Solving Logistic Regression: Maximizing Log Likelihood</vt:lpstr>
      <vt:lpstr>Summary</vt:lpstr>
      <vt:lpstr>Support Vector Machines</vt:lpstr>
      <vt:lpstr>Support Vector Machines</vt:lpstr>
      <vt:lpstr>Max Margin and Support Vector Classifier: Linear Classifiers</vt:lpstr>
      <vt:lpstr>Maximal Margin Classifier: Hyperplanes</vt:lpstr>
      <vt:lpstr>Example Hyperplane</vt:lpstr>
      <vt:lpstr>Separating Hyperplanes (Formally)</vt:lpstr>
      <vt:lpstr>Examples of Separating Hyperplanes</vt:lpstr>
      <vt:lpstr>Maximal Margin Hyperplane</vt:lpstr>
      <vt:lpstr>Finding the Maximum Margin Hyperplane</vt:lpstr>
      <vt:lpstr>Support Vector Classifier</vt:lpstr>
      <vt:lpstr>Support Vector Classifiers</vt:lpstr>
      <vt:lpstr>Support Vector Classifier: Optimization</vt:lpstr>
      <vt:lpstr>Tuning the Support Vector Classifier</vt:lpstr>
      <vt:lpstr>PowerPoint Presentation</vt:lpstr>
      <vt:lpstr>Support Vector Machine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39</cp:revision>
  <dcterms:created xsi:type="dcterms:W3CDTF">2020-05-06T03:48:53Z</dcterms:created>
  <dcterms:modified xsi:type="dcterms:W3CDTF">2022-11-01T15:59:19Z</dcterms:modified>
</cp:coreProperties>
</file>