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44" r:id="rId9"/>
    <p:sldId id="404" r:id="rId10"/>
    <p:sldId id="375" r:id="rId11"/>
    <p:sldId id="376" r:id="rId12"/>
    <p:sldId id="405" r:id="rId13"/>
    <p:sldId id="377" r:id="rId14"/>
    <p:sldId id="378" r:id="rId15"/>
    <p:sldId id="381" r:id="rId16"/>
    <p:sldId id="394" r:id="rId17"/>
    <p:sldId id="387" r:id="rId18"/>
    <p:sldId id="388" r:id="rId19"/>
    <p:sldId id="389" r:id="rId20"/>
    <p:sldId id="391" r:id="rId21"/>
    <p:sldId id="393" r:id="rId22"/>
    <p:sldId id="413" r:id="rId23"/>
    <p:sldId id="412" r:id="rId24"/>
    <p:sldId id="409" r:id="rId25"/>
    <p:sldId id="410" r:id="rId26"/>
    <p:sldId id="411" r:id="rId27"/>
    <p:sldId id="360" r:id="rId28"/>
    <p:sldId id="446" r:id="rId29"/>
    <p:sldId id="414" r:id="rId30"/>
    <p:sldId id="447" r:id="rId31"/>
    <p:sldId id="400" r:id="rId32"/>
    <p:sldId id="448" r:id="rId33"/>
    <p:sldId id="449" r:id="rId34"/>
    <p:sldId id="395" r:id="rId35"/>
    <p:sldId id="450" r:id="rId36"/>
    <p:sldId id="396" r:id="rId37"/>
    <p:sldId id="406" r:id="rId38"/>
    <p:sldId id="397" r:id="rId39"/>
    <p:sldId id="443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F39-FC52-0C44-87FC-F0EC348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A2D-860A-7545-91D6-F5FA0739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96BA-47D6-B645-AEBE-1E3BABA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(Classical) Example: Email Spam</a:t>
            </a:r>
          </a:p>
        </p:txBody>
      </p:sp>
    </p:spTree>
    <p:extLst>
      <p:ext uri="{BB962C8B-B14F-4D97-AF65-F5344CB8AC3E}">
        <p14:creationId xmlns:p14="http://schemas.microsoft.com/office/powerpoint/2010/main" val="1917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Unwanted Traffic: Spam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70-90%</a:t>
            </a:r>
            <a:r>
              <a:rPr lang="en-US" dirty="0"/>
              <a:t> of all email traffic is spam</a:t>
            </a:r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r>
              <a:rPr lang="en-US" sz="1600" dirty="0"/>
              <a:t>(Sources: Symantec 2010, MAAWG 2011, Symantec 2013)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7651" name="Picture 10" descr="spam-over-time_cut.png">
            <a:extLst>
              <a:ext uri="{FF2B5EF4-FFF2-40B4-BE49-F238E27FC236}">
                <a16:creationId xmlns:a16="http://schemas.microsoft.com/office/drawing/2014/main" id="{93A0C2BB-66FC-B44F-9A45-ED1D9959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2438400"/>
            <a:ext cx="74803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1567</Words>
  <Application>Microsoft Macintosh PowerPoint</Application>
  <PresentationFormat>Widescreen</PresentationFormat>
  <Paragraphs>279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(Classical) Example: Email Spam</vt:lpstr>
      <vt:lpstr>Unwanted Traffic: Spam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58</cp:revision>
  <dcterms:created xsi:type="dcterms:W3CDTF">2022-09-27T15:31:02Z</dcterms:created>
  <dcterms:modified xsi:type="dcterms:W3CDTF">2023-07-23T01:47:52Z</dcterms:modified>
</cp:coreProperties>
</file>