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51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93AA0A-E98C-378C-6584-1A955E46BD87}" name="Shannon Leftwich" initials="SL" userId="Shannon Leftwich" providerId="None"/>
  <p188:author id="{B354201E-F368-C5AA-E49A-05C722FF10EF}" name="Nick Feamster" initials="NF" userId="S::feamster@UCHICAGO.EDU::a8de9ba3-b3dc-4e1e-936d-2fb5b40f21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2"/>
    <p:restoredTop sz="94789"/>
  </p:normalViewPr>
  <p:slideViewPr>
    <p:cSldViewPr snapToGrid="0" snapToObjects="1">
      <p:cViewPr varScale="1">
        <p:scale>
          <a:sx n="104" d="100"/>
          <a:sy n="10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The data  is based on general trends reported by organizations like Symantec and MAAWG over the past decade. </a:t>
            </a:r>
          </a:p>
          <a:p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For a more accurate and sourced chart, you would need to access up-to-date reports from these companies or organizations that publish detailed threat intelligence, such as: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**Symantec Internet Security Threat Report**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**MAAWG Email Metrics Report**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**Cisco Annual Cybersecurity Report**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2088" y="1825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altLang="en-US" sz="4000" b="0" dirty="0">
                <a:latin typeface="+mj-lt"/>
              </a:rPr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116884"/>
            <a:ext cx="10515600" cy="8811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Spam rates are declining, but phishing attacks are on the rise.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6DBFA-1474-D1C2-2CD4-17DE4376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5A3F4-BA54-65A1-702E-FF049D41DECC}"/>
              </a:ext>
            </a:extLst>
          </p:cNvPr>
          <p:cNvSpPr txBox="1"/>
          <p:nvPr/>
        </p:nvSpPr>
        <p:spPr>
          <a:xfrm>
            <a:off x="472191" y="58446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1800" dirty="0"/>
              <a:t>(Sources: Symantec, MAAWG, Cisco)</a:t>
            </a:r>
            <a:endParaRPr lang="en-US" dirty="0"/>
          </a:p>
        </p:txBody>
      </p:sp>
      <p:pic>
        <p:nvPicPr>
          <p:cNvPr id="6" name="Picture 5" descr="A graph showing the number of spam rate and phishing attacks&#10;&#10;Description automatically generated">
            <a:extLst>
              <a:ext uri="{FF2B5EF4-FFF2-40B4-BE49-F238E27FC236}">
                <a16:creationId xmlns:a16="http://schemas.microsoft.com/office/drawing/2014/main" id="{74631E2A-FC81-8E9B-7316-FC5D4E8A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1771061"/>
            <a:ext cx="6123189" cy="3646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1640</Words>
  <Application>Microsoft Macintosh PowerPoint</Application>
  <PresentationFormat>Widescreen</PresentationFormat>
  <Paragraphs>287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宋体</vt:lpstr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62</cp:revision>
  <dcterms:created xsi:type="dcterms:W3CDTF">2022-09-27T15:31:02Z</dcterms:created>
  <dcterms:modified xsi:type="dcterms:W3CDTF">2024-10-04T20:51:04Z</dcterms:modified>
</cp:coreProperties>
</file>