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42" r:id="rId2"/>
    <p:sldId id="443" r:id="rId3"/>
    <p:sldId id="454" r:id="rId4"/>
    <p:sldId id="269" r:id="rId5"/>
    <p:sldId id="455" r:id="rId6"/>
    <p:sldId id="456" r:id="rId7"/>
    <p:sldId id="270" r:id="rId8"/>
    <p:sldId id="272" r:id="rId9"/>
    <p:sldId id="453" r:id="rId10"/>
    <p:sldId id="258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260" r:id="rId21"/>
    <p:sldId id="261" r:id="rId22"/>
    <p:sldId id="262" r:id="rId23"/>
    <p:sldId id="263" r:id="rId24"/>
    <p:sldId id="259" r:id="rId25"/>
    <p:sldId id="264" r:id="rId26"/>
    <p:sldId id="265" r:id="rId27"/>
    <p:sldId id="267" r:id="rId28"/>
    <p:sldId id="266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F9A7E-92BE-440C-A1C1-C867FC8529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BA070EC-A0AA-408F-9B99-79F27A90B85E}">
      <dgm:prSet/>
      <dgm:spPr/>
      <dgm:t>
        <a:bodyPr/>
        <a:lstStyle/>
        <a:p>
          <a:pPr>
            <a:defRPr cap="all"/>
          </a:pPr>
          <a:r>
            <a:rPr lang="en-US"/>
            <a:t>Hours studied vs. score on tests.</a:t>
          </a:r>
        </a:p>
      </dgm:t>
    </dgm:pt>
    <dgm:pt modelId="{65882DE4-DA56-4D91-8C34-889C3D5FD783}" type="parTrans" cxnId="{B1D51525-6A9C-45C1-9D8E-3496874AEDC5}">
      <dgm:prSet/>
      <dgm:spPr/>
      <dgm:t>
        <a:bodyPr/>
        <a:lstStyle/>
        <a:p>
          <a:endParaRPr lang="en-US"/>
        </a:p>
      </dgm:t>
    </dgm:pt>
    <dgm:pt modelId="{FDD09EA4-DDAC-4FC5-83D6-AD682F7C1648}" type="sibTrans" cxnId="{B1D51525-6A9C-45C1-9D8E-3496874AEDC5}">
      <dgm:prSet/>
      <dgm:spPr/>
      <dgm:t>
        <a:bodyPr/>
        <a:lstStyle/>
        <a:p>
          <a:endParaRPr lang="en-US"/>
        </a:p>
      </dgm:t>
    </dgm:pt>
    <dgm:pt modelId="{8DA65521-6DE6-4EC1-AA99-827C79146E44}">
      <dgm:prSet/>
      <dgm:spPr/>
      <dgm:t>
        <a:bodyPr/>
        <a:lstStyle/>
        <a:p>
          <a:pPr>
            <a:defRPr cap="all"/>
          </a:pPr>
          <a:r>
            <a:rPr lang="en-US"/>
            <a:t>Level in company vs. salary.</a:t>
          </a:r>
        </a:p>
      </dgm:t>
    </dgm:pt>
    <dgm:pt modelId="{27C45394-7EAF-4C7F-A035-A91CA3EBC9C9}" type="parTrans" cxnId="{85E910F0-90DD-4433-95FF-4A6D68F1DA9E}">
      <dgm:prSet/>
      <dgm:spPr/>
      <dgm:t>
        <a:bodyPr/>
        <a:lstStyle/>
        <a:p>
          <a:endParaRPr lang="en-US"/>
        </a:p>
      </dgm:t>
    </dgm:pt>
    <dgm:pt modelId="{4E90C8FE-62A2-4CEF-B92C-C9482D74CBE3}" type="sibTrans" cxnId="{85E910F0-90DD-4433-95FF-4A6D68F1DA9E}">
      <dgm:prSet/>
      <dgm:spPr/>
      <dgm:t>
        <a:bodyPr/>
        <a:lstStyle/>
        <a:p>
          <a:endParaRPr lang="en-US"/>
        </a:p>
      </dgm:t>
    </dgm:pt>
    <dgm:pt modelId="{77DB54BE-1D3F-469D-90C9-07949F58C164}" type="pres">
      <dgm:prSet presAssocID="{C54F9A7E-92BE-440C-A1C1-C867FC8529B9}" presName="root" presStyleCnt="0">
        <dgm:presLayoutVars>
          <dgm:dir/>
          <dgm:resizeHandles val="exact"/>
        </dgm:presLayoutVars>
      </dgm:prSet>
      <dgm:spPr/>
    </dgm:pt>
    <dgm:pt modelId="{3839660C-9165-4374-BE21-6AA75772F3A2}" type="pres">
      <dgm:prSet presAssocID="{FBA070EC-A0AA-408F-9B99-79F27A90B85E}" presName="compNode" presStyleCnt="0"/>
      <dgm:spPr/>
    </dgm:pt>
    <dgm:pt modelId="{8EA6603D-586F-47C2-BB5F-FE3B8F5ABFA6}" type="pres">
      <dgm:prSet presAssocID="{FBA070EC-A0AA-408F-9B99-79F27A90B85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2837886-491F-464F-A1FD-57323EA8FB66}" type="pres">
      <dgm:prSet presAssocID="{FBA070EC-A0AA-408F-9B99-79F27A90B8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82C624-C4A9-407F-A4BA-B260A8F75576}" type="pres">
      <dgm:prSet presAssocID="{FBA070EC-A0AA-408F-9B99-79F27A90B85E}" presName="spaceRect" presStyleCnt="0"/>
      <dgm:spPr/>
    </dgm:pt>
    <dgm:pt modelId="{FC3CAD33-D12D-4C4C-8B14-DDDE5BE14AB9}" type="pres">
      <dgm:prSet presAssocID="{FBA070EC-A0AA-408F-9B99-79F27A90B85E}" presName="textRect" presStyleLbl="revTx" presStyleIdx="0" presStyleCnt="2">
        <dgm:presLayoutVars>
          <dgm:chMax val="1"/>
          <dgm:chPref val="1"/>
        </dgm:presLayoutVars>
      </dgm:prSet>
      <dgm:spPr/>
    </dgm:pt>
    <dgm:pt modelId="{A90B1AAC-9870-4F19-879D-E5ABEE7B8319}" type="pres">
      <dgm:prSet presAssocID="{FDD09EA4-DDAC-4FC5-83D6-AD682F7C1648}" presName="sibTrans" presStyleCnt="0"/>
      <dgm:spPr/>
    </dgm:pt>
    <dgm:pt modelId="{E47737F4-AABE-42C6-99D4-A8FD67FD2A34}" type="pres">
      <dgm:prSet presAssocID="{8DA65521-6DE6-4EC1-AA99-827C79146E44}" presName="compNode" presStyleCnt="0"/>
      <dgm:spPr/>
    </dgm:pt>
    <dgm:pt modelId="{4C7D7BA7-1E7F-46ED-AC26-7C2E0460002D}" type="pres">
      <dgm:prSet presAssocID="{8DA65521-6DE6-4EC1-AA99-827C79146E4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55EE5F9-6FDE-4C02-B85F-7A670976B9E8}" type="pres">
      <dgm:prSet presAssocID="{8DA65521-6DE6-4EC1-AA99-827C79146E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C24DD67-9D62-49E9-B19D-276FCCCEF9AD}" type="pres">
      <dgm:prSet presAssocID="{8DA65521-6DE6-4EC1-AA99-827C79146E44}" presName="spaceRect" presStyleCnt="0"/>
      <dgm:spPr/>
    </dgm:pt>
    <dgm:pt modelId="{3C50EA04-AF7C-4D57-A533-89778871AB32}" type="pres">
      <dgm:prSet presAssocID="{8DA65521-6DE6-4EC1-AA99-827C79146E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60B50C-9262-43B3-8912-8D1FAE5183A2}" type="presOf" srcId="{C54F9A7E-92BE-440C-A1C1-C867FC8529B9}" destId="{77DB54BE-1D3F-469D-90C9-07949F58C164}" srcOrd="0" destOrd="0" presId="urn:microsoft.com/office/officeart/2018/5/layout/IconLeafLabelList"/>
    <dgm:cxn modelId="{B1D51525-6A9C-45C1-9D8E-3496874AEDC5}" srcId="{C54F9A7E-92BE-440C-A1C1-C867FC8529B9}" destId="{FBA070EC-A0AA-408F-9B99-79F27A90B85E}" srcOrd="0" destOrd="0" parTransId="{65882DE4-DA56-4D91-8C34-889C3D5FD783}" sibTransId="{FDD09EA4-DDAC-4FC5-83D6-AD682F7C1648}"/>
    <dgm:cxn modelId="{EBF97D75-4950-4A4D-AE51-C8695BEA6AFE}" type="presOf" srcId="{8DA65521-6DE6-4EC1-AA99-827C79146E44}" destId="{3C50EA04-AF7C-4D57-A533-89778871AB32}" srcOrd="0" destOrd="0" presId="urn:microsoft.com/office/officeart/2018/5/layout/IconLeafLabelList"/>
    <dgm:cxn modelId="{4E7A07AC-4AB4-4446-908F-3D44E1C4CD27}" type="presOf" srcId="{FBA070EC-A0AA-408F-9B99-79F27A90B85E}" destId="{FC3CAD33-D12D-4C4C-8B14-DDDE5BE14AB9}" srcOrd="0" destOrd="0" presId="urn:microsoft.com/office/officeart/2018/5/layout/IconLeafLabelList"/>
    <dgm:cxn modelId="{85E910F0-90DD-4433-95FF-4A6D68F1DA9E}" srcId="{C54F9A7E-92BE-440C-A1C1-C867FC8529B9}" destId="{8DA65521-6DE6-4EC1-AA99-827C79146E44}" srcOrd="1" destOrd="0" parTransId="{27C45394-7EAF-4C7F-A035-A91CA3EBC9C9}" sibTransId="{4E90C8FE-62A2-4CEF-B92C-C9482D74CBE3}"/>
    <dgm:cxn modelId="{51A6E92C-3475-43AD-99B5-B108A25C38CA}" type="presParOf" srcId="{77DB54BE-1D3F-469D-90C9-07949F58C164}" destId="{3839660C-9165-4374-BE21-6AA75772F3A2}" srcOrd="0" destOrd="0" presId="urn:microsoft.com/office/officeart/2018/5/layout/IconLeafLabelList"/>
    <dgm:cxn modelId="{945C98F2-D7A1-4C01-AF7B-84BB2102B403}" type="presParOf" srcId="{3839660C-9165-4374-BE21-6AA75772F3A2}" destId="{8EA6603D-586F-47C2-BB5F-FE3B8F5ABFA6}" srcOrd="0" destOrd="0" presId="urn:microsoft.com/office/officeart/2018/5/layout/IconLeafLabelList"/>
    <dgm:cxn modelId="{3949C371-2BB0-4745-9163-1A2824B49BF7}" type="presParOf" srcId="{3839660C-9165-4374-BE21-6AA75772F3A2}" destId="{72837886-491F-464F-A1FD-57323EA8FB66}" srcOrd="1" destOrd="0" presId="urn:microsoft.com/office/officeart/2018/5/layout/IconLeafLabelList"/>
    <dgm:cxn modelId="{B798F2CA-3D2B-4507-8FF8-8CEC328C0B34}" type="presParOf" srcId="{3839660C-9165-4374-BE21-6AA75772F3A2}" destId="{FB82C624-C4A9-407F-A4BA-B260A8F75576}" srcOrd="2" destOrd="0" presId="urn:microsoft.com/office/officeart/2018/5/layout/IconLeafLabelList"/>
    <dgm:cxn modelId="{25B14829-BF76-4659-AF0F-F2BFDCAEB8B6}" type="presParOf" srcId="{3839660C-9165-4374-BE21-6AA75772F3A2}" destId="{FC3CAD33-D12D-4C4C-8B14-DDDE5BE14AB9}" srcOrd="3" destOrd="0" presId="urn:microsoft.com/office/officeart/2018/5/layout/IconLeafLabelList"/>
    <dgm:cxn modelId="{C23DE5FD-2BB0-4DD8-8B2F-6B497E8A3271}" type="presParOf" srcId="{77DB54BE-1D3F-469D-90C9-07949F58C164}" destId="{A90B1AAC-9870-4F19-879D-E5ABEE7B8319}" srcOrd="1" destOrd="0" presId="urn:microsoft.com/office/officeart/2018/5/layout/IconLeafLabelList"/>
    <dgm:cxn modelId="{4B5A34E3-02AC-469C-9A33-BA38CF1A75FB}" type="presParOf" srcId="{77DB54BE-1D3F-469D-90C9-07949F58C164}" destId="{E47737F4-AABE-42C6-99D4-A8FD67FD2A34}" srcOrd="2" destOrd="0" presId="urn:microsoft.com/office/officeart/2018/5/layout/IconLeafLabelList"/>
    <dgm:cxn modelId="{6195A559-29AA-4D9C-955D-CCA0972A5591}" type="presParOf" srcId="{E47737F4-AABE-42C6-99D4-A8FD67FD2A34}" destId="{4C7D7BA7-1E7F-46ED-AC26-7C2E0460002D}" srcOrd="0" destOrd="0" presId="urn:microsoft.com/office/officeart/2018/5/layout/IconLeafLabelList"/>
    <dgm:cxn modelId="{98A77D71-B585-44E9-B599-42189E3D57D5}" type="presParOf" srcId="{E47737F4-AABE-42C6-99D4-A8FD67FD2A34}" destId="{055EE5F9-6FDE-4C02-B85F-7A670976B9E8}" srcOrd="1" destOrd="0" presId="urn:microsoft.com/office/officeart/2018/5/layout/IconLeafLabelList"/>
    <dgm:cxn modelId="{9417D593-F548-4B50-A697-2FA66DB25E5E}" type="presParOf" srcId="{E47737F4-AABE-42C6-99D4-A8FD67FD2A34}" destId="{7C24DD67-9D62-49E9-B19D-276FCCCEF9AD}" srcOrd="2" destOrd="0" presId="urn:microsoft.com/office/officeart/2018/5/layout/IconLeafLabelList"/>
    <dgm:cxn modelId="{A5FBC4EA-F508-429F-820B-7A26DC1C2C7D}" type="presParOf" srcId="{E47737F4-AABE-42C6-99D4-A8FD67FD2A34}" destId="{3C50EA04-AF7C-4D57-A533-89778871AB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6603D-586F-47C2-BB5F-FE3B8F5ABFA6}">
      <dsp:nvSpPr>
        <dsp:cNvPr id="0" name=""/>
        <dsp:cNvSpPr/>
      </dsp:nvSpPr>
      <dsp:spPr>
        <a:xfrm>
          <a:off x="204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37886-491F-464F-A1FD-57323EA8FB66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CAD33-D12D-4C4C-8B14-DDDE5BE14AB9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Hours studied vs. score on tests.</a:t>
          </a:r>
        </a:p>
      </dsp:txBody>
      <dsp:txXfrm>
        <a:off x="1342800" y="3256272"/>
        <a:ext cx="3600000" cy="720000"/>
      </dsp:txXfrm>
    </dsp:sp>
    <dsp:sp modelId="{4C7D7BA7-1E7F-46ED-AC26-7C2E0460002D}">
      <dsp:nvSpPr>
        <dsp:cNvPr id="0" name=""/>
        <dsp:cNvSpPr/>
      </dsp:nvSpPr>
      <dsp:spPr>
        <a:xfrm>
          <a:off x="627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EE5F9-6FDE-4C02-B85F-7A670976B9E8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0EA04-AF7C-4D57-A533-89778871AB32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Level in company vs. salary.</a:t>
          </a:r>
        </a:p>
      </dsp:txBody>
      <dsp:txXfrm>
        <a:off x="5572800" y="325627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4.08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33 190 18104,'0'0'0,"-32"-48"800,32 29-496,10-7-128,-2 2-32,0 8 65,6 5 63,4-2 80,1 2 32,-19 11-384,26-11 368,4 3-96,-4 6-80,6 2-144,-5 0-80,-27 0 32,29 21-64,-2-2-16,-6 7 0,3 6 0,0 11 0,0 7 16,0 12 0,0 4 0,0 9 32,-24-75 32,21 79-48,3 4 48,-24-83 0,21 82 0,1-2 0,-22-80 0,24 78 16,-3-9-32,-21-69 16,21 61 16,1-8 0,-1-13 16,-21-40-32,18 27 64,4-11-16,-22-16-48,21 5-64,8-5-160,-29 0 224,35-24-496,13-8-273,-48 32 769,50-45-1120,4-16-737,-4-11-6115,-50 72 7972,38-85-7747,-15-9 6899,-23 94 848,0 0 0</inkml:trace>
  <inkml:trace contextRef="#ctx0" brushRef="#br0" timeOffset="526">954 110 15943,'0'0'0,"-48"-13"3041,37 39-2865,-5-5-144,-11 1 0,27-22-32,-34 32 16,-3 16 16,37-48-32,-43 58 48,3 11 16,40-69-64,-40 80 32,3 8 16,37-88-48,-35 91 16,1 2 0,4-5 16,30-88-32,-29 85 16,0-8 177,29-77-193,-29 66 240,-3-4 32,32-62-272,-32 50 272,-3-5-160,35-45-112,-32 38 80,-2-6-32,34-32-48,-35 26 48,6-7 16,7-6-48,22-13-16,-13 6-240,10-4-432,3-2 672,16 0-1905,22 0-6483,-38 0 8388,53-16-8196,16 3 6724,-69 13 1472,0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55.67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30 139 14678,'0'0'0,"29"0"1281,-29 0-1281,18-11 672,-4 1-160,-14 4-143,10 4-97,-10 2-272,0-6 256,0 6-32,0-5-48,0 5-176,0 0 144,6 0-32,-6 0-112,0 11 48,5-1-48,-5-10 0,0 16 0,5 8-16,-5-24 16,0 27-16,0 2-16,0-29 32,-13 32-16,5 3-16,-3 2 0,11-37 32,-16 43-32,3-1 32,13-42 0,-16 48-16,3 0 16,13-48 0,-11 45 0,3-8 16,8-37-16,-5 32 32,2-10 0,3-9 32,0-13-64,0 5 80,0-5 48,0 0-128,0 0 256,0-24 96,0 24-352,0-26 417,0-9-17,0 35-400,16-42 336,-13-6-64,2-3 0,-5 51-272,6-48 272,-1 0-64,-5 48-208,5-45 144,0 2-31,-5 43-113,0-40 80,8 3 0,-8 37-80,3-37 48,-3 5-48,0 32 0,0-29 0,5 5-32,-5 5 0,0 19 32,6-13-64,-6 13-16,0 0 80,0-13-113,0 13-15,0 0 128,0 0-128,5 0 0,-5 0 128,0 16-112,0-1 16,0-15 96,0 24-64,0 8 16,0 8 0,0-40 48,0 51-48,0 2 16,0-53 32,0 53-32,0 1 32,0-54 0,0 47 0,0-1 16,0-46-16,5 32 16,1-11 48,-6-8 32,0-13-96,5 3 160,-5-3 96,0 0-256,0-16 305,0-3-33,0 19-272,0-26 256,0-9-112,0 35-144,0-42 96,0-4-16,0 1-32,0 45-48,0-48 32,-13 3-16,13 45-16,-3-43 16,3 11-48,0 32 32,0-26-48,0 12-32,0 14 80,0-5-96,13 5-48,-13 0 144,0 19-160,6 10 16,-6 14 16,0-43 128,0 53-64,0 5 16,0-58 48,0 64-32,0-3 16,0-61 16,0 62 0,0-6 0,0-56 0,0 50 16,0-13-16,0-10-193,0-27 193,0 16-560,0-8-496,0-8 1056,-16 48-9092,5-83 255,11 35 8837,-13-69-2112,13 69 2112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58.27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554 1438 12069,'0'0'0,"19"61"2641,-6-2-2113,-2-25-15,-11-34-513,0 19 672,0-19 144,-19 0 97,19 0-913,-10-16 896,-4-3-143,14 19-753,-16-23 528,0-12-160,16 35-368,-21-40 272,-3-11-48,24 51-224,-24-61 224,-2-11 32,26 72-256,-30-80 321,4-10 31,-4-6 16,30 96-368,-29-96 288,5-5-64,24 101-224,-24-96 128,8 6-48,16 90-80,-13-85 80,5 8 0,8 77-80,-3-70 80,3 4-32,0 2 0,0 64-48,19-56 32,-6 3-16,-13 53-16,16-46 16,8 9-48,-24 37 32,27-34-64,7 7-80,-34 27 144,38-19-192,4 9 16,1 10 0,-43 0 176,42 0-144,-4 8 16,-38-8 128,34 21-128,1 14 0,-35-35 128,29 42-144,-5 6 16,-24-48 128,16 53-112,-11 3 0,-5-56 112,0 53-48,-24 1-16,-5-4 0,29-50 64,-40 51-17,-2-1-47,42-50 64,-46 48-16,4 0 0,42-48 16,-37 46-16,10-9 16,27-37 0,-19 32 16,9-8 32,7-11 33,3-13-81,0 8 96,0 0 0,0-8-96,27 3 96,-6-1-16,-21-2-80,27 3 80,2 2-48,-29-5-32,34 11 0,1 8-48,-35-19 48,35 23-48,-1 7 0,-4 4-32,-30-34 80,26 40-80,-5 0 16,-21-40 64,16 43-32,-10-6-16,-6-37 48,0 37-48,-14-5 31,14-32 17,-21 32-16,-6-5 32,-10-1-16,37-26 0,-48 24-16,-8-5 16,56-19 0,-69 19-16,-5-6-144,74-13 160,-78 16-384,1-3-208,77-13 592,-69 11-800,8-3-193,61-8 993,-48 3-1248,13-1-7028,25-2 96,10 0 8180,0-32-1152,0 32 1152</inkml:trace>
  <inkml:trace contextRef="#ctx0" brushRef="#br0" timeOffset="887">983 1545 12997,'0'0'0,"-13"13"657,-3-8-577,16-5-80,-14 0 112,1 0 160,5 0 240,3 0 144,5 0-656,-3 0 721,3 0-161,0 0-560,0 0 400,0-16-144,0 16-256,13-5 289,-2-3 15,5-3 48,-16 11-352,19-10 384,5-1-32,-24 11-352,21-8 288,3 0-64,-24 8-224,21-5 128,-2 5-64,-19 0-64,21 0-16,-5 0-16,0 0 0,-16 0 32,13 18-32,-5-7-16,-8-11 48,3 16-64,-3 3-16,0-19 80,0 21-64,-24 5 16,24-26 48,-21 30-48,-3 4 16,-6 4 16,30-38 16,-29 45-16,0 3 0,29-48 16,-24 53-16,0-2 0,24-51 16,-16 47 0,3-7 32,13-40-32,-6 32 112,6-8 160,0-24-272,0 14 481,19-6 159,2-8 16,-21 0-656,32 0 592,5-14-175,-37 14-417,48-13 272,8-11-176,-56 24-96,56-35-272,3-5-417,-59 40 689,53-42-1216,-8-3-1345,-5 5-6323,-40 40 8884,27-46-8596,-11-15 8228,-16 61 368,0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00.72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43 206 16183,'0'0'0,"-35"45"944,27-26-399,8-19-545,0 0 432,19 0-240,-9-32 16,4 10 48,-14 22-256,16-21 352,5-8 96,3 2-63,-24 27-385,24-24 320,0-2-128,-24 26-192,21-22 112,-2 6-96,-19 16-16,16-13-32,-3 13-48,-13 0 80,11-11-112,-3 11-48,-8 0 160,10 22-160,1 4 16,0 12 16,-11-38 128,16 48-64,-3 10 15,-13-58 49,16 69-48,-3 3 16,-13-72 32,14 77-32,4 1 0,-18-78 32,19 74-48,-1-5 48,4-2-16,-22-67 16,21 56 0,0-3 32,-21-53-32,24 43 0,-2-9-48,-22-34 48,21 24-256,0-13-432,-21-11 688,24 0-1841,8-16-6451,-32 16 8292,40-37-8147,5-25 7955,-45 62 192</inkml:trace>
  <inkml:trace contextRef="#ctx0" brushRef="#br0" timeOffset="516">610 1 17191,'0'0'0,"-53"18"385,39 14-273,9 11-64,-3 10-112,8-53 64,-11 59-64,-5 5 96,16-64-32,-18 66 48,-6 1 16,24-67-64,-27 64 48,-2 5-48,29-69 0,-32 69-32,-3 0 32,35-69 0,-34 67 0,4-1 32,4-4 0,26-62-32,-19 58 16,6-5-96,13-53 80,-11 46-369,9-12-1055,2-34 1424,0 32-7940,21-19 17,-21-13 7923,34 0-96,-34 0 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01.8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1680 14358,'0'0'0,"43"-35"3938,-43 43-3682,0 83-240,0-81-48,0 9-48,0-19 80,0 27-96,13 10 64,-13-37 32,11 42 16,-1 4 48,-10-46-64,16 45 80,0 0-32,0-5-16,3-5 16,-3-9 0,-16-26-48,16 16-16,2-10-128,-18-6 144,24 0-496,0-27-1169,-24 27 1665,35-37-8116,2-24 49,-37 61 8067,40-96-144,-40 96 144</inkml:trace>
  <inkml:trace contextRef="#ctx0" brushRef="#br0" timeOffset="1">330 1113 21353,'0'0'0,"-11"16"-192,11-16 192,-16 40-752,16-40-577,0 0 1329,-8 16-4770,8-16-3730,0-22 2706,0 22 5794,16-29 0,-16 29 0</inkml:trace>
  <inkml:trace contextRef="#ctx0" brushRef="#br0" timeOffset="573">75 0 16631,'0'0'0,"-16"48"416,10-37-304,6-11 48,0-21 49,24 18 159,-5-2 80,5 5 32,0 0-80,-24 0-400,26 0 240,-2 0-112,-2 0-112,-4 10-48,-4 6-32,-4 3 0,-10-19 64,6 29-80,-6 8 0,0 6 32,0-43 48,-19 48-32,0 2 16,19-50 16,-18 54-16,-1-1 0,19-53 16,-13 56 0,-1-8 0,14-48 0,-10 45 16,2-8 0,2-7 16,6-30-32,-2 21 96,2-5 64,0-16-160,0 10 257,26-2 175,-26-8-432,19 3 640,10-3 160,-29 0-800,40 0 881,11-21-97,7 2-256,-58 19-528,64-21 289,0-3-209,-64 24-80,64-24-128,-3 3-337,-61 21 465,59-16-960,-6 5-609,-53 11 1569,51 24-9252,-1-21 176,-7-3 6371,-43 0 2705,0 0 0</inkml:trace>
  <inkml:trace contextRef="#ctx0" brushRef="#br0" timeOffset="1040">1379 937 16423,'0'0'0,"0"0"1681,-8-21-753,8 8-255,-3 2-273,1 11-176,-1 0-128,0 32-96,1-5-32,2-27 32,-3 37-32,0 5 0,3-42 32,0 51-32,0 2 0,0 3 16,0 3-32,14 7 0,-14-66 48,7 64-48,-1 0 32,-6-64 16,8 56-96,-3-14-80,-5-42 176,3 30-385,-3-14-623,0-16 1008,-16 5-4162,-3-21-4146,-2-24 2370,21 40 5938,-27-50 0,27 50 0</inkml:trace>
  <inkml:trace contextRef="#ctx0" brushRef="#br0" timeOffset="1475">1219 1275 20409,'0'0'0,"-5"22"1328,42 4-783,-37-26-545,37 0 304,-15 0-208,-22 0-96,10 0 16,4 0 32,4 0 32,-18 0-80,24 0 224,5 0 32,-29 0-256,38-10 288,4 4-32,-42 6-256,51-10 160,-1-4-47,-50 14-113,54-18 48,-4-4-176,-50 22 128,51-18-577,-1 4-543,-4 4-641,-46 10 1761,56-11-9284,-22-5 320,-34 16 8964,29-27-2321,-29 27 2321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05.05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0 256 22490,'0'0'0,"0"11"896,0 10-640,0-21-256,19 0 96,-19-10-288,0 10-192,0 10-176,0-10 560,0 8-785,0 3-223,0-11 1008,0 11-1601,67-1-7123,-67-10 192,0 0 8532,0-18-1936,0 18 1936</inkml:trace>
  <inkml:trace contextRef="#ctx0" brushRef="#br0" timeOffset="1">168 57 20345,'0'0'0,"48"34"832,8 6-848,-16-26-256,-24-14-224,-14 2-224,-2-2 720,8 3-1025,-2 2-560,-6-5 1585,13 6-8163,0-4 143,-13-2 8020,19 0-864,-19 0 864</inkml:trace>
  <inkml:trace contextRef="#ctx0" brushRef="#br0" timeOffset="2">730 1 19705,'0'0'0,"40"50"880,-40-50-880,37 51 128,-16-40-320,-21-11-400,0 2-369,0-2 961,-8 3-1521,8 8-6690,0-6 191,0-5 8020,0 0-1200,0 0 1200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53.60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1251 86 22954,'0'0'0,"24"32"-592,-24 13-2546,-16-32-5634,-77-31-240,93 18 9012,-133-43-1424,133 43 1424</inkml:trace>
  <inkml:trace contextRef="#ctx0" brushRef="#br0" timeOffset="1873">160 341 17544,'0'0'0,"0"0"0,-24-10 656,-35 10-416,25-6-32,5 6 16,29 0-224,-11 22 352,8-9 113,3 0 111,0-13-576,0 14 592,22-4-32,-22-10-560,13 6 449,3-1-97,-16-5-352,24 3 320,5-3-80,-29 0-240,35 0 192,13-16-32,-48 16-160,58-14 160,6-2 0,11-2 16,-75 18-176,79-24 224,7-3 1,-86 27-225,87-26 224,4-1-16,-91 27-208,90-21 144,4 2-48,-94 19-96,90-13 32,-2 13-16,-6-16 0,-82 16-16,78-3 32,-7-2-16,-71 5-16,70 0 32,2-6-16,-72 6-16,74 0 32,-5-5 64,-69 5-96,70 0 128,-4-11 16,-66 11-144,64-7 128,5-1-64,0 0-48,-69 8-16,67-8 32,-1-3 0,-66 11-32,59-11 48,-3-2 16,-56 13-64,48-13 64,-3-1-16,-5 4 0,-8-1-16,-8 11-16,-5-16 16,-4 11-16,-4 2 0,-3 3 0,-3-5 0,-2 5-16,-3 0-16,0 0-48,0 0 0,-11 0-32,3 13 0,3-8 32,-3 3-16,0-2-32,0 2-32,0 2-96,0-2-112,8-8 352,-10 8-416,-1 0-33,-5-5 1,16-3 448,-16 5-352,0-5 80,0 3 32,5 0 64,11-3 176,-10 0-208,2 2-145,8-2 353,-8 6-672,-6 36-2881,14-42 3553,-16 8-8276,-7-8 32,-12-13 7252,35 13 992,0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56.16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128 122 16999,'0'0'0,"-26"-50"769,7 29-273,-2-1-16,2 9 32,19 13-512,-16-8 545,6 3-1,10 5-544,-3-3 480,3 3-64,0 0-416,0 11 352,16-1-31,0 6-49,3 3-48,10 2-80,5 3-32,6 0 32,14 0 16,2 3 32,5-3-16,0 0-16,-5 2-48,-8-2-16,-48-24-96,37 29 48,-8 1 16,-13 10-32,-16-40-32,6 40 32,-6 7-16,0-47-16,-16 51 16,-6 5 0,22-56-16,-29 59 80,-11 4 1,40-63-81,-50 64 144,-12-2 48,62-62-192,-66 58 144,-1-10 0,1-8-64,66-40-80,-56 32 48,5-14 32,51-18-80,-34 14 16,10-9-288,24-5 272,-8 3-833,8 15-7907,0-18 8740,64 0-9188,26-24 3298,-90 24 5890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05.8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684 2200 9476,'0'0'0,"-16"26"912,-10-44-127,26 18-785,-32-35 752,0-10 0,32 45-752,-30-43 753,1-7-97,29 50-656,-37-56 592,0-6-80,37 62-512,-40-63 385,-3-7-81,0-2-80,43 72-224,-47-82 208,-4-9 32,51 91-240,-51-93 320,9-5 80,42 98-400,-40-101 481,8 0-33,32 101-448,-24-104 400,8 5-80,5 1-144,11 98-176,-5-96 80,5 5-48,0 91-32,0-85 16,0 8-16,0 77 0,13-72 16,3 8-32,-16 64 16,24-58-16,8 2 0,-32 56 16,37-53 16,9 5 16,-1 5 0,-45 43-32,48-34 32,-3 4-16,-45 30-16,43-21 16,-1 10 0,-42 11-16,35-5 32,2 5 16,-37 0-48,32 13 32,-3 3-32,-5 6-16,-24-22 16,22 26-32,-6 3 16,-16-29 16,8 32-32,-3 3 16,-5-35 16,0 40-16,-13 0-16,13-40 32,-16 40 0,-11 2-16,27-42 16,-32 40 0,-8-5 0,-2-1 16,42-34-16,-48 27 16,2-3 0,46-24-16,-40 21 32,6-2 0,34-19-32,-24 13 64,13-2 0,11-11-64,0 8 48,0 0-16,19-3-32,-19-5 0,19 6-16,2 2-16,-21-8 32,26 5-48,6 3 16,-32-8 32,38 8-16,4 2-16,-42-10 32,48 11 0,0 2-32,-48-13 32,53 16 16,1 6 16,-7 2 0,-47-24-32,46 29 48,-12 3-32,-34-32-16,19 32-16,-11-3 16,-8-29 0,0 27-16,-27-3 0,27-24 16,-32 24-16,-8-6-16,-10 1 0,50-19 32,-59 19-16,-5-6 16,64-13 0,-66 10 16,-3-2-16,69-8 0,-70 6-128,4 2-272,66-8 400,-61 8-800,7 2-1553,54-10 2353,-42 8-8084,18 0 449,19-5 7635,5-3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06.3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87 3 15206,'0'0'0,"27"29"865,-27-29-545,-5-16-160,-3 16-32,0 0-32,-3 16 16,-2 3 32,-3 2 0,0 5 16,16-26-160,-13 35 128,2 5-15,3 0-33,8 0-32,0-6 0,0-2-16,0-32-32,24 24 80,-5-5 48,2-3 16,5-8 48,6-8 0,-32 0-192,30 0 160,2-24-48,-32 24-112,26-24 80,-10-3-48,-16 27-32,8-29-48,-8 0-112,-18-3-224,18 32 384,-27-32-816,-13 0-1538,40 32 2354,-51-37-7987,1-3 848,50 40 7139,-45-45 0,45 45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21.0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299 78 14838,'0'0'0,"0"-27"1121,0-2-753,0 29-368,0-21 448,-3 21 160,-2 0 113,2 0 79,3 0-128,0 0-672,0 0 497,-2 8-161,2-8-336,-3 13 160,0 11-96,3-24-64,-2 34 16,-1 12 0,3-46-16,0 53 16,0 6 0,0-59-16,0 61 32,13-5-16,-13-3 16,0-53-32,0 45 32,0-8-16,0-37-16,0 30 32,-10-4 0,10-26-32,-11 24 16,0 0 0,11-24-16,-10 21 0,-1 1 0,6-4 0,5-18 0,-6 22-192,6 2-256,0-24 448,0 24-689,16 5-399,-16-29 1088,14 32-1633,58 0-6531,-72-32 8164,18 26-8019,1-10 7347,-19-16 672,0 0 0</inkml:trace>
  <inkml:trace contextRef="#ctx0" brushRef="#br0" timeOffset="563">1 615 14102,'0'0'0,"0"0"1569,27 0-1009,-12-13 64,-4 8 193,0 0 111,-1-3 16,-10 8-944,14-6 897,4-2-113,-18 8-784,16-5 641,6 0-177,-22 5-464,24-8 336,5 0-112,-29 8-224,37-8 144,6-3-32,10 3-48,-53 8-64,59-11-32,2 1-176,-61 10 208,66-14-672,3 1-545,-69 13 1217,80 0-3201,21 0-5891,-101 0 9092,123 0-8756,15 0 8740,-138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5.38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1 525 13510,'0'0'0,"0"-32"2305,18 32-1457,62-11-112,-80 11-736,0 0 737,0 0-1,11 0-64,-11 14-159,0-1-193,0 6-176,0 7-96,-11 9-32,3 7-16,8-42 0,-8 48-16,0 3 16,8-51 0,0 53-16,0-2 16,0-51 0,13 45 16,3-8 32,0-10 32,-16-27-80,19 16 112,2-8 16,-21-8-128,24-3 64,3-10-144,-27 13 80,32-24-272,2-16-320,-34 40 592,35-48-945,-8-13-1024,-9-3-6258,-18 64 8227,8-72-8004,-8-2 7108,0 74 896,0 0 0</inkml:trace>
  <inkml:trace contextRef="#ctx0" brushRef="#br0" timeOffset="1">46 1 22634,'0'0'0,"0"0"0,11 64 1601,7-30-1569,1-34-417,-19 0 385,0 13-976,0-2-465,0-11 1441,-11 11-2561,6-3-6355,5-8 8916,0 0-8404,0-43 6836,0 43 1568,0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23.0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845 1728 13974,'0'0'0,"24"43"2417,-24-43-2417,0 0 144,0-11-128,0 11 32,-8-5 112,8 5-160,-11-8 272,-5-3 128,16 11-400,-21-16 449,-6-5-81,27 21-368,-34-27 224,-6-10-112,-6-6-48,-7-10 0,0-8 64,0-11 0,-1-8 32,54 80-160,-47-88 176,4-5 48,6-5-15,7 2-1,9-3-48,8-2-64,2 0-32,6 0-32,2 8 16,3 2 16,0 11 16,0 80-80,16-66 160,3 10 32,2 11 32,-21 45-224,32-35 224,0 8-64,-32 27-160,37-21 96,0 5-32,-37 16-64,38-10 48,-4 4-16,-34 6-32,30-2 48,-6 2 0,-24 0-48,21 0 16,0 18 0,0 1-48,-21-19 32,19 24-48,2 5 0,-21-29 48,19 35-32,-6-3 32,-13-32 0,11 37-16,-11 0-16,0-37 32,0 40-32,-24 3-32,-3-1 16,27-42 48,-37 48-64,-13 0-16,50-48 80,-56 45-48,0 1 32,56-46 16,-53 37-16,7-11 48,46-26-32,-34 19 48,7-6 16,27-13-64,-13 0 80,5 6-16,5-6 0,3 0-64,0 0 80,0 0-16,0 0-64,16-14 64,0 4-32,-16 10-32,19-11 0,10 3-32,-29 8 32,37-11-16,8 11 48,6 0 17,-51 0-49,56 0 80,0 16-16,-56-16-64,50 19 48,-10 2-32,-40-21-16,30 24 16,-6 0-16,-24-24 0,16 27 0,-6 2-16,-10-29 16,5 29 0,-5 1-16,-18 2-16,18-32 32,-29 32-16,-17-6 0,46-26 16,-66 22 32,-17-7 0,83-15-32,-98 3 32,-3-3-64,101 0 32,-99 0-96,11-26-97,19 12-207,69 14 400,-50-13-640,23 13-481,27 0 1121,0 0-8756,32 0 113,-32 0 8643,69 8-2193,-69-8 2193</inkml:trace>
  <inkml:trace contextRef="#ctx0" brushRef="#br0" timeOffset="389">1324 993 16567,'0'0'0,"-75"-34"1425,70 34-897,29 0-80,-29 21-16,-1 3-47,1 3-65,2 7-16,-2 4-48,2 1-48,1 1-96,-1-2-80,3-38-32,0 37 16,0-3-16,0-4-224,19 2-464,-19-32 688,18 42-2962,17 1-5810,-35-43 8772,45 32-8371,11-19 8371,-56-13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30.00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269 256 13222,'0'0'0,"56"0"1440,-27-16-559,0 6-209,-29 10-672,16-8 528,-13 2-144,-3-2-15,0 8-369,0-5 400,0-3 0,0 8-400,0-3 416,-11 3-96,11 0-320,-5 0 176,-3 0-112,8 0-64,-16 14-16,-8-1-16,-13 6-16,37-19 48,-43 21-16,-5 3 16,48-24 0,-50 29 48,5 3 32,45-32-80,-40 35 112,8 2 80,32-37-192,-22 40 193,6-3 79,16-37-272,-5 40 352,5 0-16,16 0-16,-16-40-320,19 40 304,10-3-80,-29-37-224,29 35 176,6-6 1,-35-29-177,35 19 144,2-6 0,-37-13-144,40 5 144,5-5 0,11 0-32,-56 0-112,61-26 96,6 4-80,-67 22-16,66-24 0,1-2-48,-67 26 48,61-27-112,-5-2-128,-56 29 240,50-29-432,-7 2-193,-3 3-63,-40 24 688,35-27-720,-12 1 79,-23 26 641,19-32-496,-8 0 64,-11 32 432,0-35-400,0-2 32,0 37 368,-8-35-337,-3 1 97,11 34 240,-13-32-96,2 8 176,3 11 160,8 13-240,-5-8 385,5 8 47,0 0-432,0 0 384,0 0-96,0 0-288,-3 24 128,1-6-64,2-18-64,-6 24 64,1 5 64,-3 9 32,8-38-160,-5 40 176,-1 2-16,6-42-160,-5 43 80,0-1-31,5-42-49,-6 40 48,1-2 32,5-38-80,-5 34 144,5-5 48,0-29-192,0 27 272,0-3-16,16-3-64,-16-21-192,13 16 160,0-2-48,-13-14-112,19 5 80,0-5-16,-19 0-64,21 0 0,-3-29-48,-18 29 48,22-30-64,-1-10-16,-2-7-64,-19 47 144,13-51-144,-13-2-48,0 53 192,0-48-208,0 0 32,0 48 176,-21-45-224,-14 2-80,35 43 304,-48-43-353,-13 4-31,61 39 384,-67-35-400,-2 3 64,3 5-32,66 27 368,-59-21-449,14 8-127,45 13 576,-29-6-832,13 6-977,16 0 1809,0 14-7652,34 2 1122,-34-16 6530,53 24 0,-53-24 0</inkml:trace>
  <inkml:trace contextRef="#ctx0" brushRef="#br0" timeOffset="676">1296 25 14310,'0'0'0,"-18"-14"976,50 6-751,80 6 127,-112 2-352,10 0 400,-10 0 0,0 0-400,-10 13 304,-4-5-128,14-8-176,-18 11 160,-6 5-64,24-16-96,-27 21 64,-5 8-15,-3 0-49,35-29 0,-31 38 16,-1 2-16,32-40 0,-30 42 16,6-2 32,24-40-48,-18 32 32,2-3 32,16-29-64,-8 19 112,8-6 112,0-5 48,0-8-272,21 6 272,3-1 0,-24-5-272,35 5 224,13 3 32,-48-8-256,58 11 304,9 5 49,-67-16-353,69 19 384,-5 2-96,-64-21-288,53 21 208,-13 3-64,-16-3-112,-24-21-32,0 22 0,0 2-16,0-24 16,-11 24-80,-15 2 0,26-26 80,-38 27-176,-12-1-128,50-26 304,-61 19-560,-17-8-433,-9-11-976,87 0 1969,-96 0-8452,11-40 241,85 40 8211,-62-35-176,62 35 176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31.38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479 24 15367,'0'0'0,"0"-24"592,-13 24-576,-11 0 176,24 0-192,-32 19 496,3 13 192,29-32-688,-32 42 737,-3 14-49,35-56-688,-37 64 496,-6 16-176,-2 10-175,-3 11-113,0 17-32,6 4 16,10 0 160,32-122-176,-19 120 304,19-11 144,16-7 144,19-12-80,10-13-79,11-10-97,2-14-192,6-16-288,0-13-625,-64-24 769,69 14-1664,8-14-7540,6-24 127,-3-22 7221,-80 46 1856</inkml:trace>
  <inkml:trace contextRef="#ctx0" brushRef="#br0" timeOffset="2774">764 551 14678,'0'0'0,"-19"0"913,14 0-625,5 0-288,0 0 336,0 8 160,0-8-496,0 8 624,0 5-15,0-13-609,16 19 480,-16 10-208,0-29-272,0 37 112,0 14-48,0 2-32,0-53-32,0 56 16,0 0 0,0-56-16,5 51 16,1-6 16,-6-45-32,5 37 32,0-5 16,-5-32-48,8 21 64,-2-5-32,-6-16-32,5 11-16,0-8-32,3-3-32,-8 0 80,11 0-96,10-24 32,-21 24 64,27-22-32,7-10-16,-34 32 48,35-34-32,0-3 16,-35 37 16,31-40-16,-1 8 0,-6 2 0,-24 30 16,21-23 0,-2 4-16,-19 19 16,10-13-16,-10 2 32,0 11-16,14-5 0,-14-1 0,0 6 0,0-5-16,0 0 0,-14-1-16,14 6 32,-8-5 0,0 5 32,8 0-32,-5-8 64,0 8-16,5 0-48,-3-3 48,0 3-32,3 0-16,0 0 16,0 0 16,0 0-32,0 0 112,0 16 48,19 0 32,-19-16-192,13 19 176,1 8-64,-14-27-112,13 26 65,0 1-33,-13-27-32,16 29 16,-2-5 16,-14-24-32,13 24 16,0 0 48,3-5 64,-16-19-128,16 16 128,0 2 32,-16-18-160,19 13 96,-1 1-32,-18-14-64,19 13 32,0-5 0,-19-8-32,16 8 16,0-5-16,-16-3 0,15 0-16,4 0 32,-3-22 0,-16 22-16,19-13 32,-1-8 16,-18 21-48,22-21 32,-4-3 0,-18 24-32,19-27 32,-3 3 0,-16 24-32,13-24 32,0-3-16,-13 27-16,11-32 0,-3-2 0,-5-6-16,-3 40 16,0-45-16,0-9-32,0 54 48,-22-55-16,7-7-16,15 62 32,-24-58-32,-3-1-208,27 59 240,-35-53-464,-2 2-273,0 9-527,37 42 1264,-37-32-8356,7 8 128,30 24 8228,-13-19-1296,13 19 1296</inkml:trace>
  <inkml:trace contextRef="#ctx0" brushRef="#br0" timeOffset="3382">1927 767 12981,'0'0'0,"-16"32"545,16-32-545,-8 21 96,3 0 160,5-21-256,-8 27 496,0-1 176,8-26-672,-8 32 705,3 6-33,5-38-672,-8 42 496,2 3-224,4 1-96,2-46-176,-3 48 96,3-6 65,0-42-161,0 35 240,19-6 32,-19-29-272,13 19 272,3-3-80,-16-16-192,18 10 112,4-2-64,2-5-64,-24-3 16,26 0-96,4-16-112,-30 16 208,29-19-304,3-7-224,-32 26 528,29-32-977,-5 11-3025,-24 21 4002,21-38-7891,-2-2 3169,-19 40 4722,16-45 0,-16 45 0</inkml:trace>
  <inkml:trace contextRef="#ctx0" brushRef="#br0" timeOffset="3834">1837 335 15863,'0'0'0,"-38"91"-4834,52-78-2962,2-5 4579,-16-8 3217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38.52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181 210 14470,'0'0'0,"-77"0"784,77 0-1088,72-16 32,-72 16 272,0 0-16,-5 0 368,5 0-352,-3 0 561,3 16 63,-3-10-64,3-6-560,-2 8 416,-4 0-128,6-8-288,-2 10 241,2 1-17,0-11-224,-3 13 192,3 6-48,0-19-144,0 24 112,0 2-48,-3 4 0,3-30-64,-2 34 48,-6-2 32,8-32-80,-6 30 144,1 2 80,5-32-224,-3 26 304,3 1 48,0-27-352,0 24 321,0-3-97,0-21-224,0 21 144,0-5-96,0 0-32,0-16-16,0 14 0,0-9-16,0-5 16,0 3 0,-2-3 0,2 0 0,0 0 32,-3-22 48,3 22-80,0-24 96,0-8 32,0-8 0,0 40-128,0-50 144,0-6 32,0 56-176,0-59 224,0 1 112,0 58-336,0-59 401,-5 6-33,5 53-368,-3-51 288,0 6-160,3 45-128,-5-37 16,0 5-48,-1 8-16,6 24 48,-8-13-16,3 5 16,5 8 0,-8-3-16,3 3 0,5 0 16,-8 19-16,-3 2 0,11-21 16,-11 32 0,1 11 16,2 4 48,8-47-64,-8 51 64,3 2 0,5-53-64,-6 51 96,6-3-32,0-48-64,0 45 80,0-2 16,0-43-96,0 37 80,14-5 0,-14-32-80,5 29 48,0-5 0,0-5-16,-5-19-32,6 13 48,-1-5 0,-5-8-48,5 5 48,3-5 0,-8 0-48,6 0 32,-1-16 0,-5 16-32,8-18 16,-3-6 16,3-8-16,-8 32-16,8-37 32,-2-6 0,-6 43-32,8-43 0,-3-2-16,-5 45 16,0-40-16,3 6-16,-3 34 32,0-30-48,0 9-16,0 21 64,-11-21-96,3 7-32,0 4-16,8 10 144,-8-3-144,0 3 32,8 0 112,-5 0-96,-1 21 32,6-21 64,-5 24-64,-3 6 16,8-30 48,-8 37-16,3 3 32,2 2 48,3-42-64,-3 46 96,3-4 32,0-42-128,0 43 128,22-3 16,-22-40-144,16 37 96,0-2 0,-16-35-96,18 24 64,-2-3 0,-16-21-64,8 13 48,-2-5-32,-6-5-16,0-3 0,0-21-16,0-1 32,0 22-16,0-29 32,2-16 0,-2 45-32,0-56 16,8-11-16,-5-7-64,-3 74 64,0-75-32,0 6 0,0 69 32,0-64-32,0 14 0,0 50 32,-11-35-64,11 14 16,0 21 48,0-11-32,0 11 48,0 0-16,0 24 0,0 5 16,0-29-16,0 37 0,0 14 32,0-51-32,14 51 16,-14 7-16,0-58 0,0 56 0,-11-3-48,11-53 48,-5 51-352,-1-9-688,4-2-1201,2-40 2241,0 32-9445,0-21 225,0-11 9220,37 0-1328,-37 0 1328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1.72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123 131 15046,'0'0'0,"-64"0"16,48 0-48,5 0 112,11 0-80,-10 0 225,2 0 159,8 0-384,-6 0 512,4 0 0,2 0-512,-3-13 432,0 13-111,3-6-113,0 6-208,0-5 176,0 0-32,0 5-144,19-11 112,-8 3-16,-11 8-96,16-11 64,2 1 0,-18 10-64,21-14 96,1 7-16,-22 7-80,21-8 64,0 5-32,-2 3 0,-19 0-32,19 0 32,-1 11 64,-18-11-96,19 13 192,0 3 16,-19-16-208,18 21 208,-2 6 16,-16-27-224,19 34 177,-3 6-17,0 3-16,-16-43-144,13 48 80,0 2-48,-13-50-32,11 59 32,0 5 32,-11-64-64,8 64 96,5-3 48,-13-61-144,11 61 160,2-8-16,-13-53-144,13 51 112,3-6-48,-3-5-16,-13-40-48,16 35 32,0-9-32,-16-26 0,16 19-160,3-8-208,-19-11 368,19 2-640,-1-2-401,-18 0 1041,27 0-1777,5-40-6594,2 3 207,-34 37 8164,40-53-576,-40 53 576</inkml:trace>
  <inkml:trace contextRef="#ctx0" brushRef="#br0" timeOffset="471">613 17 16935,'0'0'0,"-70"-16"528,46 40-351,8 15 207,0 15 176,16-54-560,-16 50 624,3 4-31,13-54-593,-16 58 480,0 1-160,16-59-320,-18 64 192,2 5-80,16-69-112,-19 69 64,19-69-64,-13 66 32,2-4 0,11-62-32,-8 53 32,0-8 0,8-45-32,-8 40 0,0-8-224,8-32 224,-5 27-560,-1-6-561,6-21 1121,0 64-5026,0-64-3554,30 0 3010,-30 0 5570,32-29 0,-32 29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3.07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113 431 14230,'0'0'0,"13"37"1089,-13-37-1089,8 22 224,16 7 96,-24 19 96,10 3 96,-10-51-512,6 61 448,-1 5-111,0 6-113,-5-72-224,0 77 144,8-5-64,-8-72-80,8 67 64,-2-9-32,-6-58-32,5 43 32,0-11-64,1-11-144,-6-8-208,0-13 384,0 3-769,0-3-591,-16 8-4915,16-8 6275,-14-26-7588,-4-9 6036,18 35 1552,0 0 0</inkml:trace>
  <inkml:trace contextRef="#ctx0" brushRef="#br0" timeOffset="1">75 990 10020,'0'0'0,"-26"0"864,4 0-783,9 0 303,13 0-384,-11 0 768,9 0 305,2 0 223,0 0-143,21 0-257,-8 0-160,6 0-79,8-13 31,5 0 128,-32 13-816,42-19 913,9-5 79,7-5-47,6-6-241,3 1-256,-67 34-448,69-35 48,0 0-560,3 6-689,8 29-3777,-80 0 4978,101 0-9268,16-19 1761,-117 19 7507,128-10 0,-128 10 0</inkml:trace>
  <inkml:trace contextRef="#ctx0" brushRef="#br0" timeOffset="1388">1233 514 16615,'0'0'0,"-26"13"576,26 3-448,0 5-64,-6 6 49,6-27-113,-10 24 208,-1 3 96,11-27-304,-13 31 400,2 12 48,11-43-448,-11 48 432,1 5-80,10-53-352,-8 59 273,2 2-81,1 0-48,5-61-144,0 59 112,0-6-16,0-53-96,0 43 144,0-9 32,0-34-176,16 29 208,-3-10 16,-13-19-224,16 13 224,8-5-16,8-5 1,-32-3-209,45 0 144,6-21 0,10-6-32,6-7 16,-67 34-128,66-46 160,4-12 16,-4-11 16,-7-9-112,-9-4-160,-13-3-144,-18 7-160,-16 4 32,-3 7 47,-35 9 65,3 10 64,32 48 176,-40-37-144,-5 5 0,45 32 144,-51-22-128,1 9 32,-6 8 16,56 5 80,-51 0-112,1 21 0,50-21 112,-45 27-128,7 10-128,38-37 256,-32 48-385,8 2-255,24-50 640,-13 51-1136,3 16-6980,10-67 8116,-11 39-8116,6-12 6500,5-27 1616</inkml:trace>
  <inkml:trace contextRef="#ctx0" brushRef="#br0" timeOffset="1389">1502 0 14934,'0'0'0,"-35"24"609,30 24-385,5 5 160,16 11 144,-16-64-528,3 53 640,-3 3-31,0-56-609,0 61 528,0 3-128,0-64-400,0 69 304,0 3-96,0-72-208,-14 78 128,6 4-16,8-82-112,-5 91 129,2 4 15,3 6 48,0-101-192,0 96 240,16-5 32,-16-91-272,11 82 288,-3-7 32,-8-75-320,8 64 288,0-11-64,-8-53-224,3 48 161,-3-11-81,0-8-209,0-29 129,0 22-416,-19-9-400,19-13 816,-8 8-1441,64-8-7347,-56 0 8788,-11-32-8580,1-16 6820,10 48 1760,0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5.49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1424 17431,'0'0'0,"34"-42"769,-34 50-145,0 8-32,0-16-592,11 24 513,-11 2-145,0 9-192,0-35-176,0 37 96,0 6-64,0-43-32,0 42 48,0-2-16,0-40-32,0 38 48,0-7-112,0-31 64,0 27-368,0-6-561,0-21 929,0 16-2801,0-16-5747,0-21 545,0 21 8003,-13-43 0,13 43 0</inkml:trace>
  <inkml:trace contextRef="#ctx0" brushRef="#br0" timeOffset="850">80 93 12965,'0'0'0,"0"-66"4755,22 39-3891,-22 27-864,32 75 656,-3-59-15,-29-16-641,32 26 544,3 14-208,-35-40-336,39 54 288,7 17-32,-1 15-80,-45-86-176,45 106 160,-2 14 0,-43-120-160,42 133 177,-4 13 15,2 1 16,-6 2 48,-34-149-256,24 138 224,-8-10-32,-16-16-16,0-112-176,0 101 128,-29-8-64,29-93-64,-24 83-16,-8-12-224,32-71 240,-27 56-624,3-13-337,24-43 961,-16 27-1296,11-9-897,5-18 2193,0 6-8676,40-6 304,8-35 7348,-48 35 1024,0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6.93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229 11 17640,'0'0'0,"43"0"1008,-43-10-976,16 10 16,-14 37 96,-2 8 144,6 11 96,-1 16 81,3 8 31,-3 8-64,3-3-128,-5 3-128,-3-8-96,5-8-64,-5-14-208,0-15-288,0-14-448,0-29 928,-13 21-1921,-3-13-6595,-3-8 224,-7-29 7124,26 29 1168</inkml:trace>
  <inkml:trace contextRef="#ctx0" brushRef="#br0" timeOffset="1">8 480 14726,'0'0'0,"0"0"0,-8-40 1185,24 29-129,13 6 177,9 5-97,-4 0-255,-34 0-881,37 0 672,6 0-160,-43 0-512,43-5 416,2-3-127,-45 8-289,45-14 112,6-4-240,2-1-321,-53 19 449,56-21-848,-3 0-673,-53 21 1521,59-22-8676,-6-2 192,-53 24 8484,50-26-2096,-50 26 2096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39.35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416 346 16919,'0'0'0,"10"-29"2161,19-43-1585,-5 8 1,-10 13-17,-14 51-560,0-21 416,0 5-144,-24 0-96,2 6 0,-7 2-47,-8 5-81,-8 14-48,45-11 0,-51 24-16,1 18-16,-1 19-32,6 14 16,7 13 15,6 5 1,6 3 32,5 0 0,10-3 0,11-93 0,0 85 32,16-8-16,-16-77-16,32 67 33,18-6-17,-50-61-16,67 53 16,10-13 0,-77-40-16,80 29 32,0-15 32,-3-14 64,-77 0-128,75-32 176,-1-16 64,-74 48-240,72-72 272,-5-24 48,-67 96-320,58-109 320,-15-11-32,-43 120-288,26-122 176,-26 2-112,-16 11-112,16 109 48,-45-96-144,-24 19-32,69 77 176,-85-61-176,-16 15 48,101 46 128,-107-32-80,1 11 32,106 21 48,-96 0-64,8 0-144,88 0 208,-69 8-656,10 16-401,19 8-431,40-32 1488,-24 48-2258,24 8-6417,0-56 8675,35 56-8324,26 0 7876,-61-56 448,0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42.97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237 1018 16999,'0'0'0,"54"61"481,-20-8-433,-34-53-48,43 64 80,2 21 16,-10-8 16,-3 3 16,-3-3 64,-29-77-192,24 70 144,-6-9-32,-10-13-64,-5-14 16,-3-34-64,0 19 208,-19-16 224,19-3-432,-13-16 689,2-19 191,11 35-880,-10-50 880,7-17-127,3-10-161,0 77-592,16-80 560,5-5-112,-21 85-448,30-77 353,2 5-113,-32 72-240,34-64 96,-4 13-144,-30 51 48,29-40-208,-3 8-289,1 11-351,-27 21 848,29-13-1201,1 13-335,-30 0 1536,32 0-2337,2 26-6515,-34-26 8852,35 19-8516,2-6 7940,-37-13 576,0 0 0</inkml:trace>
  <inkml:trace contextRef="#ctx0" brushRef="#br0" timeOffset="1">1166 1185 22010,'0'0'0,"46"86"-177,-15-23-31,-4-1 32,-27-62 176,21 69-336,-2-16-304,-19-53 640,8 45-1025,-8-13-639,0-10-6948,0-22 8612,-40 0-8356,5-43 7556,35 43 800,0 0 0</inkml:trace>
  <inkml:trace contextRef="#ctx0" brushRef="#br0" timeOffset="2">786 520 20617,'0'0'0,"-6"-21"-96,6 21 96,-8-35-1201,35 40-1024,-27-5 2225,77 35-8580,-45 10 289,-32-45 8291,37 51-208,-37-51 208</inkml:trace>
  <inkml:trace contextRef="#ctx0" brushRef="#br0" timeOffset="3">1986 1353 18776,'0'0'0,"45"5"576,-45-5-576,32-13 208,-32-16-79,0 29-129,-16-37 0,-16-1-33,32 38 33,-40-42 49,-5 4 47,45 38-96,-48-32 144,0 9-48,6 9-64,42 14-32,-40-2-32,5 2-16,35 0 48,-26 31-48,4 7 16,22-38 32,-16 50 0,8 9 0,8-59 0,-5 66 16,5 1-16,0-67 0,0 64 32,16-11 16,0-8 80,-16-45-128,24 30 272,8-9 64,-32-21-336,40 11 416,5-3-48,-45-8-368,48 2 304,3 4-31,-51-6-273,50 8 208,1 7-64,-1 15-32,-50-30-112,48 42 32,3 20-16,-51-62-16,50 74-16,-7 9-16,-43-83 32,32 82-48,-16-5-16,-16-77 64,0 70-32,-19-9 16,19-61 16,-40 50-32,-21-7 32,-19-14-64,80-29 64,-96 13-64,-7-13 0,103 0 64,-104-26-160,13-9-81,91 35 241,-77-50-416,16-14-224,61 64 640,-40-75-768,21-15-209,19-11-495,0 101 1472,38-102-8436,15-1 192,-53 103 8244,74-96-816,-74 96 816</inkml:trace>
  <inkml:trace contextRef="#ctx0" brushRef="#br0" timeOffset="4">2359 930 20681,'0'0'0,"0"29"432,21 48-528,0 6 64,-21-83 32,14 93 0,-9-21 16,-5-72-16,5 66-16,-5-4-32,0-62 48,0 50-432,0-13-497,0-10-1119,0-27 2048,0 8-8724,0-32 320,0 24 8404,-16-56-384,16 56 384</inkml:trace>
  <inkml:trace contextRef="#ctx0" brushRef="#br0" timeOffset="5">2079 400 21625,'0'0'0,"0"0"0,-42-72-176,26 38-784,16 34-401,29 8-544,-8 32-2689,-21-40 4594,35 37-8115,18 0 3617,-53-37 4498,67 32 0,-67-32 0</inkml:trace>
  <inkml:trace contextRef="#ctx0" brushRef="#br0" timeOffset="6">2960 1305 16119,'0'0'0,"48"93"1969,-5 6-2001,-43-99 32,13 69-128,-13 8-96,0-77 224,-21 56-257,-3-8 17,24-48 240,-21 35-112,-3-22 112,2-13 80,22 0-80,-18-35 144,4-21 81,14 56-225,-5-74 320,5-19 144,0 93-464,0-104 576,29 0 80,-29 104-656,24-101 689,8 13 15,3 22-112,-35 66-592,40-43 481,-3 22-145,-37 21-336,35 0 160,-3 5-176,-32-5 16,29 29-80,-5 14-32,-24-43 112,21 56-128,-2 10 80,-19-66 48,13 72-272,-2 0-209,-1 3-271,-10-75 752,11 66-1057,0-2-447,-11-64 1504,50 56-8516,-29-16 208,-21-40 8308,30 18-1232,-30-18 1232</inkml:trace>
  <inkml:trace contextRef="#ctx0" brushRef="#br0" timeOffset="7">3841 1201 18008,'0'0'0,"11"-18"1024,-11 18-1024,29-40 176,-29 5-160,0 35-16,-10-26-32,-20 10 0,30 16 32,-37-8 0,-6 5 0,43 3 0,-45 0 0,-3 29-16,-2 3 0,50-32 16,-45 53 0,7 11 0,38-64 0,-24 75 0,14 2 0,10-77 0,-3 72 16,3-8 32,0-64-48,21 53 112,-2-18 64,-19-35-176,29 24 176,6-16 33,7-8-17,-42 0-192,46-30 176,2-2 0,-48 32-176,42-42 144,-10-9-64,-32 51-80,24-48 48,-11 6-32,-13 42-16,11-27 0,-3 11 16,-3 13-32,-5 3 16,8 0-48,0 24-16,-8-24 64,14 24-80,2 8 32,-16-32 48,23 38-16,7-4 0,-30-34 16,37 29 0,3-7 32,8-12 0,-48-10-32,50 0 32,4 0-32,-54 0 0,58-37-32,-5-3 16,-53 40 16,51-56-16,-3-13 32,-48 69-16,43-85-80,-1-16-112,-42 101 192,40-120-256,-3-16-33,-5-8 145,-32 144 144,27-143-16,-8 7 144,-19 136-128,10-120 193,-10 11 79,0 109-272,0-93 336,-18 21-32,18 72-304,-19-56 256,-5 24-80,0 19-128,24 13-48,-29 0 16,-1 29-16,30-29 0,-34 51-32,2 31 0,32-82 32,-35 112-32,3 26 0,32-138 32,-24 160-32,8 13 0,16-173 32,-5 179 0,5-12 0,27-15 48,-27-152-48,32 133 112,10-29 48,-42-104-160,51 77 256,7-26 17,-58-51-273,70 26 288,7-20-80,-77-6-208,85-16 160,5-27 16,-2-29 0,-88 72-176,85-101 208,-5-29-64,-80 130-144,72-155 32,-11-15-192,-61 170 160,43-171-304,-11 12-16,-32 159 320,16-144-256,-11 24 128,-5 120 128,0-93 0,0 21 48,-13 24 0,13 48-48,-5-26-16,-3 26-48,8 0 64,-8 0-96,-3 37 16,11-37 80,-11 56-64,-2 29 48,13-85 16,-8 114-16,0 28-17,5 23-63,3-165 96,0 170-112,19-5-16,-19-165 128,24 146-96,8-29 112,-32-117-16,43 91 112,4-30 144,-47-61-256,51 35 353,2-30 79,-53-5-432,53-19 432,-2-26-80,0-19-128,-51 64-224,45-82 48,-8-11-176,-37 93 128,27-91-144,-9 9 64,-18 82 80,14-64 48,-4 24 128,-10 40-176,8-21 160,-5 21-144,-3 8-64,0-8 48,0 26-112,0 11-32,0-37 144,0 51-48,0 5 16,0-56 32,0 53 0,5-2 16,-5-51-16,14 45 48,2-2 64,-16-43-112,24 39 144,7 7 0,7 4-32,-38-50-112,40 59 80,2 13-32,-42-72-48,46 88 32,-4 18-15,-42-106-17,40 122 32,-11 12-32,-29-134 0,14 138 16,-14-8-32,-35-5 0,35-125 16,-48 115-49,-18-11-15,66-104 64,-86 85-64,-17-19 16,103-66 48,-118 48-96,-1-21 16,119-27 80,-115 11-32,14-11-16,101 0 48,-74-35 112,18-18 96,24-32 81,32 85-289,-8-117 400,8-33 0,0 150-400,45-173 400,8-10-16,-53 183-384,69-176 272,11 22-160,-80 154-112,91-131-208,2 30-464,3 27-657,-96 74 1329,96-54-2048,-3 28-7573,-93 26 9621,88-19-9316,-14 1 6387,-74 18 2929,0 0 0</inkml:trace>
  <inkml:trace contextRef="#ctx0" brushRef="#br0" timeOffset="623">6926 943 22874,'0'0'0,"0"0"0,-29-18 64,10-4-160,19 4 32,-13 18-304,-3 21-289,16-21 657,-16 19-1008,3 4-913,13-23 1921,0 32-8612,16-2 208,-16-30 8404,29 26-1792,-29-26 1792</inkml:trace>
  <inkml:trace contextRef="#ctx0" brushRef="#br0" timeOffset="953">7134 1404 21850,'0'0'0,"0"18"-369,-24-20-479,24 2 848,-40 0-1697,-16-14-6851,56 14 8548,-56-5-8468,6-11 6564,50 16 1904,0 0 0</inkml:trace>
  <inkml:trace contextRef="#ctx0" brushRef="#br0" timeOffset="1592">6391 2663 18984,'0'0'0,"173"24"160,-173-24-160,173 10 64,-66-2 48,-107-8-112,53 11 224,-37-3 97,-16-8-321,0 8 352,-29 2 48,-24 9-16,53-19-384,-86 21 336,-41 6-80,127-27-256,-176 21 192,-58-5-63,234-16-129,-293 8 48,-56-8-16,349 0-32,-402-18-16,-29-1-48,-19-2 0,450 21 64,-452-19-49,5-5 49,447 24 0,-437-21 161,19-6 63,418 27-224,-386-26 288,35 2 64,351 24-352,-317-27 336,46 6-32,271 21-304,-232-22 384,40 4 33,38-1-81,154 19-336,-123-13 352,33 2-16,90 11-336,-69-5 320,21 0-32,48 5-288,-37-3 240,13-2-111,24 5-129,-22 0 64,9-8-32,0 2 0,13 6-32,-14-2 16,4 2-16,10 0 0,-14-6 0,1 6 16,13 0-16,-18-5-16,2 5 0,16 0 16,-19 0-16,-2 0-16,21 0 32,-24 11-337,2-9-543,9 4-833,13-6 1713,-3 10-3329,3 1-6484,0-11 9813,54 0-9364,4-16 8468,-58 16 896,0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6.46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0 442 18984,'0'0'0,"11"51"528,7-35-319,6-16 63,-24 0-272,22 0 432,-1 0 208,6 0 193,5-16-1,-32 16-832,40-8 704,13-3-208,-53 11-496,66-8 337,9 3-81,10-1-96,-85 6-160,90-5 128,1 0 32,-91 5-160,90-6 240,1-2 96,-91 8-336,88-13 368,5-3-31,-93 16-337,90-18 320,-2-1-96,-88 19-224,91-16 160,-9-3-64,-2 3-80,-80 16-16,80-13 16,-11 2-16,-69 11 0,69-8 0,-7 3 16,-62 5-16,53-5 0,-8-1 0,-45 6 0,40 0-16,-11-2 16,-5 2-16,-24 0 16,19 0-48,-8 0 0,-11 0 48,0 0-48,0 0-32,0 0 80,0-6-96,-14-2-80,14 8 176,-13-8-272,-8-2-81,21 10 353,-27-14-416,-2-1 32,-6-4 96,35 19 288,-37-21-176,0-3 80,37 24 96,-40-22-16,0-4 32,40 26-16,-40-24 48,5 0 16,35 24-64,-29-16 112,10 0 32,11 16 32,8 0-176,-2-11 160,2 11-64,0 0-96,0 0 48,26 0-48,-26 0 0,19 19-16,8-6 32,-27-13-16,32 19 16,2 5 16,-34-24-32,37 21 64,1 3 16,-4 0 0,-34-24-80,30 19 48,-4 2-32,-26-21-16,19 19 0,-3 2-16,-16-21 16,0 21 0,10 3-16,-10-24 16,0 27-32,-21 2 0,-3 3-32,24-32 64,-34 34-48,-12 4 0,46-38 48,-58 40-48,-3 2-160,61-42 208,-62 43-512,9-3-689,53-40 1201,-40 37-1713,14-8-880,26-29 2593,-8 22-9300,29-22 608,24-30 7460,-45 30 1232,0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46.99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219 123 13750,'0'0'0,"-3"-29"3025,3-3-2561,0 13-15,0 19-449,-5-13 528,-1 13-16,6 0-512,-5 0 512,2 0-96,3 0-416,-2 0 305,2 0-129,0 19-80,0-19-96,0 21 96,0 16 16,0-37-112,16 45 128,-8 14-32,-8-59-96,13 66 96,3 6 32,-16-72-128,19 75 112,5-3-16,-24-72-96,24 69 96,5-8 16,0-13 80,-29-48-192,32 35 208,3-11 17,-35-24-225,34 8 240,-2-8 0,-32 0-240,29-19 304,3-18 16,-32 37-320,32-56 336,0-21-48,-2-11-80,-30 88-208,21-93 112,-5-1-96,-16 94-16,8-87-32,-8 15 0,0 72 32,0-56 16,0 21 48,0 35-64,-13-18 33,10 10-33,0 8-49,3 0 49,0 26-80,0 11 32,0-37 48,0 56 0,13 19 16,-13-75-16,11 90 48,0 12-32,-11-102-16,13 111 16,0 4-32,-13-115 16,14 117-16,-1-3 16,-2-2-16,-11-112 16,10 115 0,-10-4 0,0-111 0,0 107 0,-10-11 0,10-96 0,-24 82 48,-11-13 0,35-69-48,-53 51 33,-14-16 15,-10-22-16,77-13-32,-90 0 80,-4-37 64,94 37-144,-85-51 208,8-21 16,77 72-224,-64-88 208,14-13-16,50 101-192,-38-106 160,14-3-32,24 109-128,-8-99 48,8 14-96,0 85 48,27-75-192,-27 75 192,29-63-400,9 4-336,-38 59 736,45-53-1249,11 10-384,-56 43 1633,66-34-2305,11 7-6819,-77 27 9124,80-37-8596,-2-17 7380,-78 54 1216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50.51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8 115 13654,'0'0'0,"-8"-3"2145,8-5-1153,0 0-384,0 8-608,0-5 385,16 2-81,-16 3-304,5 0 384,6 0 112,-11 0-496,16 0 496,5 0-79,-21 0-417,30 0 272,7 0-128,11 0-32,-48 0-112,53 0 112,3 0 0,-56 0-112,56-11 96,0 3-16,-56 8-80,53-10-96,-5-1-192,-48 11 288,42-13-544,-7-1-417,-35 14 961,24-13-1601,3 8-6674,-27 2 175,0 3 8100,0 0-928,0 0 928</inkml:trace>
  <inkml:trace contextRef="#ctx0" brushRef="#br0" timeOffset="491">40 397 16791,'0'0'0,"-19"32"1089,19-32-401,30-19 48,7 14-207,-37 5-529,56 0 272,26 0-240,-82 0-32,110 26-400,12-2-1201,-122-24 1601,138 32-8484,14-16-16,-152-16 8500,154-2-1136,-154 2 1136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6:41.70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0 160 19144,'0'0'0,"0"-32"929,0-13-273,0 5-192,0 40-464,11-21 304,-11 21-112,0 0-192,0 0 161,0 0-33,0 0-128,0 16 32,11 7-32,-3 15 0,-8-38 0,16 45-32,2 11 0,-18-56 32,24 64-16,6 2-16,-30-66 32,29 67-16,5 2 0,-34-69 16,38 72-16,-1 2 16,-37-74 0,40 78 0,2-1 16,1-3 0,-43-74-16,45 75 80,3-3 240,-48-72-320,51 69 320,-3-3 16,-48-66-336,50 56 288,-2-2-240,-48-54-48,40 48 16,-3-6 16,-37-42-32,32 35 16,-32-35-16,24 24 32,-5-8-16,-19-16-16,13 10-128,-2-7-304,-11-3 432,8 3-864,-6-3-993,-2 0 1857,6 0-8740,2-38 176,-8 38 8564,5-48-2785,-5 48 2785</inkml:trace>
  <inkml:trace contextRef="#ctx0" brushRef="#br0" timeOffset="654">666 155 19016,'0'0'0,"26"-54"1457,-12 20-945,-14 34-512,5-40 496,-5 13 1,0 27-497,-29 0 320,10 0-128,19 0-192,-21 11 128,-3 13-32,-5 13-64,29-37-32,-32 51 16,-6 5-16,38-56 0,-39 63-16,-4 7-16,43-70 32,-45 72-48,-1 7 0,46-79 48,-42 86-32,-1 1 0,43-87 32,-40 91-16,3 5 16,2-3 0,35-93 0,-34 93 0,5-5 0,29-88 0,-27 80-16,6-8 16,21-72 0,-16 55 0,5-15 0,11-40 0,-8 27 32,5-14 0,3-10 16,0-3-48,0 0-48,14-19-400,-14 19 448,18-21-1425,25-11-7379,-43 32 8804,64-53-8820,21-22 5747,-85 75 3073,0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6:43.25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413 126 16455,'0'0'0,"40"0"3714,-40 0-3714,13-14 496,-2-2-208,-6 16-144,-5 0-144,3 19 48,-3-19-48,5 27 16,1 7 16,-6-34-32,5 46 48,0 4-16,-5-50-32,0 61 32,6 1-16,-1-1-16,-5-61 0,0 56-16,5-6 16,-5-50 0,0 43-16,0-9 32,0-34-16,6 27 16,-6-8 0,0-19-16,5 13 16,-5-5 16,0-3-16,0-5-16,8 6-32,-3-4-128,-5-2 160,8 3-400,0 0-464,-8-3 864,13 10-3842,9-12-4290,-22 2 8132,29 0-7955,6-30 7955,-35 30 0,0 0 0</inkml:trace>
  <inkml:trace contextRef="#ctx0" brushRef="#br0" timeOffset="1">661 339 17560,'0'0'0,"0"-83"1216,0 33-336,16 10 17,-8 8-81,-8 32-816,2-19 737,-2 3-49,0 16-688,0-11 624,0 3-64,0 8-560,-21-8 529,0 1-113,21 7-416,-27-8 304,-5 0-144,-11 0-96,43 8-64,-53-6 32,-3-2-32,56 8 0,-61-8 32,0 0-16,61 8-16,-56-8 0,3 6 0,53 2 0,-48 0-16,3 0-16,5 0-240,40 0 272,-32 16-656,8-3-481,24-13 1137,-14 24-2369,14 18-6771,0-42 9140,48 38-8932,14-17 5971,-62-21 2961,0 0 0</inkml:trace>
  <inkml:trace contextRef="#ctx0" brushRef="#br0" timeOffset="1051">1454 2889 15415,'0'0'0,"0"24"2513,0 13-2321,0-37-192,0 5 176,0-5 176,0 0-352,-16-16 480,-3-2 97,19 18-577,-24-32 624,-2-8-32,-4-11-80,30 51-512,-34-58 400,-4-9-127,38 67-273,-42-72 160,-1-5-48,43 77-112,-40-83 80,0-7 0,40 90-80,-34-88 96,7-10 16,9-1 16,18 99-128,-11-101 208,8 3 112,3 98-320,0-96 448,19 3 49,-19 93-497,16-96 448,5 0-144,-21 96-304,21-93 112,-2 2-96,-19 91-16,16-80-32,0 11-16,-3 11 16,-13 58 32,19-51-32,2 14-16,-21 37 48,22-32-48,2 8-32,-24 24 80,26-19-80,3 6-32,-29 13 112,32 0-96,0 0 0,0 0 16,-32 0 80,30 16-96,-1 3 16,-29-19 80,29 23-96,-5 4 32,-24-27 64,21 35-64,-2-1 15,-19-34 49,16 35 0,-3-3-16,-13-32 16,6 32-32,-1-6 0,-5-2-16,0-24 48,-13 22-48,-6-1 0,19-21 48,-24 21-48,-8 3 48,32-24 0,-35 19 0,1-1 16,34-18-16,-32 16 32,5-5 0,9-3 32,18-8-64,-11 3 128,11-3 33,0 0-161,0 0 192,0 0 16,0 0-208,35-22 240,-11 12-64,-24 10-176,34-8 144,9 5-16,-43 3-128,42 0 0,6 16 0,-2 5-16,-46-21 16,45 27-32,-5 5 0,-40-32 32,40 35-32,-6 2 16,-34-37 16,27 37 0,-6-5 16,-21-32-16,13 27 16,-13-1 32,0-2-16,0-24-32,-31 24 48,-7 0 0,38-24-48,-48 21 128,-18-2-16,66-19-112,-75 16 112,-7-3-48,82-13-64,-83 11 16,-2-3-16,85-8 0,-77 3-16,0-3-96,-1 0-480,78 0 592,-71 0-1217,1-14-2528,70 14 3745,-45 24-9317,35 3 305,10-27 9012,26 16-1728,-26-16 1728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2.28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700 144 16919,'0'0'0,"3"-29"577,-3 29-577,11 0 256,5 22 80,-16 20-48,0 14-32,0-56-256,0 72 272,0 18-112,0-90-160,0 107 128,0 13 0,0 13-64,0-133-64,16 141 32,-6 8-16,-10-149-16,11 149 0,-11-5 0,0-144 0,13 130 16,-13-16 0,0-114-16,0 99-112,0-17-368,0-10-544,0-72 1024,0 96-4370,0-61-3874,0-35 8244,3 0-5218,13-43 5218,-16 43 0,0 0 0</inkml:trace>
  <inkml:trace contextRef="#ctx0" brushRef="#br0" timeOffset="647">1400 131 19384,'0'0'0,"35"-72"192,-3 24-47,-32 48-145,16-10 256,-29 31 176,13-21-432,-24 27 512,-11-1 80,-13 4 17,48-30-609,-58 26 496,-20-2-176,78-24-320,-93 24 256,-16-3-80,109-21-176,-122 19 96,-1 0-32,123-19-64,-120 16 48,9-3 0,9 0 0,102-13-48,-85 14 48,13-4 48,72-10-96,-58 11 128,7-1 1,51-10-129,-42 6 128,4 2-48,38-8-80,-32 5 48,3-2 0,29-3-48,-21 5 48,8 0 0,7 1-128,6-6 80,0 5-385,0 0-543,0-5 928,27 14-1505,-6 4-768,-21-18 2273,32 30-9188,13-6 448,-45-24 8740,54 13-1360,-54-13 1360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5.83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70 1150 16487,'0'0'0,"-59"45"1345,48 11-1121,97-3 160,-92 14 32,6 0-112,0 4-96,0 4-176,0-75-32,0 77 16,16-2-16,-16-75 0,6 61 48,-1-16 209,-3-16 255,-2-21 320,0-8 193,6-34-81,-1-11-128,-5 45-816,16-62 593,8-10-97,13-10-16,9-9-64,-46 91-416,55-93 304,7 0-159,4 5-193,-66 88 48,64-74-241,-3 13-303,-61 61 544,59-48-1024,-6 13-577,-53 35 1601,56-19-2177,3 19-7315,-59 0 9492,66 0-9061,9 32 6981,-75-32 2080</inkml:trace>
  <inkml:trace contextRef="#ctx0" brushRef="#br0" timeOffset="1">1731 1171 14822,'0'0'0,"23"0"897,-46-18-545,-17 4-16,40 14-336,-54 0 320,1 0-64,53 0-256,-53 16 240,-6 11-64,1 10 1,58-37-177,-56 51 176,5 5-32,51-56-144,-45 64 112,2 0-32,43-64-80,-37 61 64,5-5 16,32-56-80,-21 45 192,8-5 48,7-11 64,6-29-304,0 21 336,27-7-48,-27-14-288,29 10 241,6-2-17,-35-8-224,42 0 144,1 0 0,-43 0-144,48-16 144,-3-5 0,-45 21-144,48-29 208,0-11-64,0-8-64,-48 48-80,37-56-32,-5-2-112,-32 58 144,19-56-128,-9 8 48,-10 48 80,0-35 0,0 14 80,0 21-80,-5 0 32,0 8-32,-1 16-64,6-24 64,-5 37-112,0 14 80,5-51 32,-3 53-32,0 5 32,3-58 0,0 56 0,0-5 16,0-51-16,19 45 32,-6-8 32,-13-37-64,14 27 64,2-8 80,-3-14 48,-13-5-192,13 0 240,3-27 32,-16 27-272,22-34 273,7-20-33,-29 54-240,32-66 240,2-9-48,-34 75-192,35-77 144,-6 8-32,-2 18-16,-27 51-96,18-34 64,1 23-32,-19 11-32,16 0-64,-3 29-96,-13-29 160,14 40-176,-4 14 32,-10-54 144,6 61-96,-1 3 48,-5-64 48,0 61-32,0-10 32,0-14 32,0-37-32,0 24 64,-13-14 48,13-10-112,0 0 192,0-16 48,0 16-240,0-34 240,21-17-16,-21 51-224,19-64 192,7-10-16,4-1-48,-30 75-128,31-66 112,4 13 17,-35 53-129,32-38 128,-3 22-16,-29 16-112,30-2 32,-6 15-80,-24-13 48,18 27-128,1 15 16,-19-42 112,16 51-97,-3 7-159,0 6-368,-13-64 624,16 67-1120,6 5-609,-22-72 1729,29 79-2673,11-4-6228,-40-75 8901,45 56-8451,11-22 8243,-56-34 208,0 0 0</inkml:trace>
  <inkml:trace contextRef="#ctx0" brushRef="#br0" timeOffset="2">3125 1049 17111,'0'0'0,"16"-32"401,-10 13 15,-20 19 80,14 0-496,-24 22 400,-8-4-96,-8 12-96,40-30-208,-47 32 160,-7 5-112,54-37-48,-58 42 16,-1 1-16,59-43 0,-56 40 16,11-3 32,45-37-48,-35 32 81,14-11 63,13-7 80,8-14-224,0 8 368,32-8 128,-32 0-496,40 0 544,13-22-47,-53 22-497,67-13 368,10 13-128,-77 0-240,75 0 144,-4 11-48,-71-11-96,67 26 80,-14 9-48,-13 2-48,-40-37 16,24 35-64,-24 5-64,0-40 128,0 34-160,-27-2-16,27-32 176,-50 30-240,-17-6-321,67-24 561,-82 18-1024,-11-5-1201,7-7-6723,86-6 8948,-63 0-8644,31-32 7908,32 32 736,0 0 0</inkml:trace>
  <inkml:trace contextRef="#ctx0" brushRef="#br0" timeOffset="3">4515 237 16231,'0'0'0,"0"0"0,-32-29 992,-59-48-623,17 13 47,15 19 48,27 23 48,32 22-512,-21 0 480,8 0-95,13 0-385,-11 0 208,6 30-144,5-30-64,-3 47-16,0 23-32,1 28 16,2-98 32,-3 123-80,3 18 16,0-141 64,0 154-48,0-2 16,0-152 32,16 146 0,-16-10 0,0-136 0,0 130 16,-13-7-16,13-123 0,-19 109-96,-10-16-97,-8-18-111,37-75 304,-48 55-464,-8-20-112,56-35 576,-59 16-592,3-16 111,56 0 481,-42-32-256,15-16 368,27 48-112,0-64 480,0-5 305,37-3 255,-37 72-1040,43-66 1073,5 4-193,-48 62-880,56-53 592,2 11-303,-58 42-289,59-32 96,-3 10 0,-56 22-96,61-16 96,0 8 0,-61 8-96,64-5 64,-3 2-16,-2 3 32,-3 0 48,-8-5 0,-48 5-128,40 0 128,-8 0-48,-32 0-80,21 0 48,-8 0-32,-13 0-16,3 0-48,-3 21-64,0 3-16,0-24 128,0 35-128,-16 10 48,16-45 80,-11 56-48,1 3 32,10-59 16,-8 53-16,2-5 32,6-48-16,0 37 16,0-8 64,29-10 32,-29-19-112,22 13 144,2-7 32,-24-6-176,26 0 176,1-22 16,-27 22-192,24-24 176,-3-8-48,-21 32-128,19-37 48,-8-5-112,-11 42 64,0-48-144,-11 0-128,-10 0-16,21 48 288,-27-43-288,-8 9-128,-2 12-48,2 12-97,35 10 561,-34 0-576,7 10 160,27-10 416,-18 11-208,4 2 112,9 1 96,5-14 0,0 8 32,0 2 0,0-10-32,13 6 48,-2 2-16,-11-8-32,16 5 32,8 6 48,-24-11-80,26 16 80,12 7 16,-38-23-96,42 30 128,6 7 0,8 6-16,-3 7-16,-2 1-64,-51-51-32,43 50 16,-14-4-16,-29-46 0,18 37 32,-10-13 16,-8-24-48,0 13 80,0-8 32,-10-5 80,10 0-192,-11-21 337,3-8 111,8 29-448,-5-40 512,5-13 16,0 53-528,21-64 448,8-11-127,-29 75-321,43-77 176,5 0-240,-48 77 64,53-69-353,3 10-463,5 19-417,-61 40 1233,67-26-1792,79 26-7333,-146 0 9125,101 10-8804,-101-10 8804,112 27-2080,-112-27 2080</inkml:trace>
  <inkml:trace contextRef="#ctx0" brushRef="#br0" timeOffset="688">6067 1233 20409,'0'0'0,"69"-62"1024,-53 46-1296,-3 16 32,-13 43 96,0-43 144,-19 69-96,-2 24 16,21-93 80,-21 107-48,-3 2 16,3-5-16,2-14 32,0-15 16,6-19 32,2-22 48,3-15 80,6-16 176,2-19 144,16-19 113,5-21 47,11-16-16,10-8-64,6-5-127,6 5-161,-1 3-176,-3 11-64,-50 66-32,48-54 0,-8 20 0,-8 21-32,-5 13-80,-27 0 112,18 29-176,-2 11-32,-16-40 208,11 53-176,-6 11 31,-5-3 1,0-5 48,-10-16 48,10-40 48,-3 24 0,3-16 144,0-8 64,21-24 33,-21 24-241,19-32 240,8-13-48,-27 45-192,32-56 160,5-11-48,0 3-32,-37 64-80,37-58 48,-2 15-32,-35 43-16,29-26-16,-5 26-16,-24 0 32,22 0-96,-9 16-16,-13-16 112,16 34-144,-3 14 32,-2 13 16,-11-61 96,13 72-64,-2 0 16,-11-72 48,8 77-497,2 6-559,-10-83 1056,14 93-1937,4 13-7603,-18-106 9540,38 96-9221,9-32 7109,-47-64 2112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7.95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6221 0 18264,'0'0'0,"35"27"320,-16-3-160,-19-24 0,0 0-160,-30 13 160,-15-8-16,-21 3-48,66-8-96,-94 6 112,-31-1-16,125-5-96,-159 8 48,-38-3 16,197-5-64,-237 8 49,-37-2-1,274-6-48,-304 5 32,-31 0-64,-19 1 48,354-6-16,-368 8 32,-7-3 0,375-5-32,-373 11 64,9-1 80,18 6 16,24 0 128,322-16-288,-288 19 400,35 2-32,253-21-368,-221 21 368,32 1 33,24-6 47,165-16-448,-143 13 416,15-8-32,128-5-384,-117 0 272,13 0-144,104 0-128,-93 0 128,21-18 48,72 18-176,-53-11 321,18 3 79,19-3 80,16 11-480,-8 0 416,8-13-144,0 13-272,0-5 128,0-1-64,0 6-64,0-5 16,16 2 0,-16 3-16,0-5-32,0 5 32,0 0-48,-16 0-288,8 0-768,8 0 1104,-8 0-1873,3 24-1937,5-24 3810,0 29-9700,45-5 688,-45-24 9012,48 8-128,-48-8 128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9.10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1 21241,'0'0'0,"45"34"-496,-45-34-705,0-10-1552,0 10 2753,-13 32-8548,13 2 321,0-34 8227,16 32 0,-16-32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9.47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48 0 22458,'0'0'0,"0"51"-977,0-22-1040,0-29 2017,-10 21-9028,-14 1 240,24-22 8788,-14 8-1632,14-8 1632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10.8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197 169 17624,'0'0'0,"16"-24"608,3 2-336,-6 22-64,-10 0 16,-3 22 32,0 7 112,0-29-368,5 40 369,-5 8-65,0-48-304,5 61 192,1 11-128,-6-72-64,10 77 32,1 6-16,-11-83-16,13 79 32,3-4 112,-16-75-144,16 58 400,0-15 128,3-14 49,-19-29-577,16 14 528,2-12-112,-18-2-416,16 0 464,3-26 65,-19 26-529,24-35 528,8-13-80,-32 48-448,40-64 336,5-8-80,6-13-32,-51 85-224,53-88 160,-5-2-64,-48 90-96,40-83 0,-8 12-32,-32 71 32,26-62-32,-7 14 0,-19 48 32,16-39-48,-6 12-16,-4 14 16,-6 13 48,0-3-48,5 3 32,-5 0 16,0 16-48,0 0 0,0-16 48,0 29-48,-13 11 0,13-40 48,-8 53-48,2 17 16,6-70 32,-5 85-16,5 13 0,0 14 32,0-112-16,27 125-16,-6 19 16,-21-144 0,27 159-16,7 20 16,-34-179 0,38 194 16,-4 0 0,-34-194-16,29 179 32,-10-17-48,-14-18 32,-5-144-16,0 120 16,-26-19-16,26-101 0,-38 80 0,-20-27-32,58-53 32,-77 29-64,-22-16 16,99-13 48,-112 0-48,-10-31 32,122 31 16,-120-38 16,6-10 16,13-13 32,101 61-64,-88-72 112,21-10 64,67 82-176,-45-88 240,29-3 129,16 91-369,0-90 448,43-3 16,-43 93-464,55-88 400,17 5-160,-72 83-240,80-77 48,5 11-128,6 10-16,-91 56 96,93-48-224,6 8-144,-99 40 368,103-35-624,-1 9-449,-102 26 1073,101-16-1761,-3 5-624,-98 11 2385,99-13-9796,-1-16 335,-98 29 9461,96-48-2160,-96 48 2160,0 0 0</inkml:trace>
  <inkml:trace contextRef="#ctx0" brushRef="#br0" timeOffset="1088">2007 201 14134,'0'0'0,"-40"-11"1825,19 3-224,7 3 31,14 5-1632,-2 0 1489,2-3-192,0 3-1297,0 0 1024,24 0-336,-11-8-319,-13 8-369,24-3 208,3-2-80,-27 5-128,32-5 80,8 5-16,-40 0-64,47-8 32,12 5 0,-59 3-32,67-5-96,-1-1-224,3 6-401,-69 0 721,64 0-1248,-8 0-593,-56 0 1841,51 35-9236,-3-6 288,-6 1 6771,-42-30 2177</inkml:trace>
  <inkml:trace contextRef="#ctx0" brushRef="#br0" timeOffset="1089">2143 541 17976,'0'0'0,"13"40"4578,6-40-3714,-19 0-864,26 0 400,1-18-224,-11 15-95,13-2-49,-29 5-32,35-3 80,10-5-32,8 3-32,-53 5-16,56-8-433,8 2-959,-64 6 1392,122 0-9541,-34-2-95,-88 2 9636,101-16-3233,-101 16 3233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8.69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11 447 13061,'0'0'0,"-11"19"1313,11-22-384,0 3 15,0-16-144,0 16-800,0-5 721,0 0-17,0 5-704,16-6 608,-16-2-112,0 8-496,0-10 353,0-1-161,0 11-192,0-13 128,6-3-64,-6 16-64,8-21 80,5-3 0,8-6 96,-21 30-176,27-32 272,2-2 64,-29 34-336,32-35 336,3 6-112,-35 29-224,32-27 97,-3 9-97,-29 18 0,27-8-64,-3 5-49,0 3 1,-24 0 112,23 24-128,1 0-16,-24-24 144,27 35-144,-3 5 16,-24-40 128,24 47-96,-5 7 16,-19-54 80,18 61-32,1 3-16,-19-64 48,16 69-48,0 0 0,0 3 0,-16-72 48,18 67-16,1-4 0,-19-63 16,19 59 16,5-8 16,-24-51-32,24 40 32,0-9 0,-24-31-32,26 22-112,3-6-160,3-11-192,-32-5 464,35 0-753,0-27-639,-35 27 1392,37-40-8388,-5-21 96,-32 61 8292,29-85-1072,-29 85 1072</inkml:trace>
  <inkml:trace contextRef="#ctx0" brushRef="#br0" timeOffset="519">863 0 19176,'0'0'0,"-13"19"497,13-8-449,0-11-48,-14 8-32,-10 18-65,24-26 97,-32 43-128,-8 13 48,40-56 80,-47 66-32,-4 14 0,0 3 16,51-83 16,-48 87-32,1 4 16,47-91 16,-43 88 16,6 0 0,37-88-16,-35 87 32,3-1 0,32-86-32,-24 77 16,6 0 0,2-13 16,16-64-32,-14 53 32,6-13 48,8-40-80,-5 21 0,2-13-256,3-8 256,0 0-640,0-18-1425,0 18 2065,24-27-8308,0-16 161,-24 43 8147,32-58-96,-32 58 96</inkml:trace>
  <inkml:trace contextRef="#ctx0" brushRef="#br0" timeOffset="885">1132 924 15671,'0'0'0,"0"0"480,0 11-224,0 2 16,0 8-16,-6 14 0,4 5-16,2 10 1,0 3-49,0-53-192,0 56 112,0-2-32,18-4-16,-10-5 16,6-7 0,-4-12 64,-10-26-144,16 16 144,3-13-16,0-3-192,7-27-352,9-13-721,-35 40 1137,42-53-8179,6-24 79,0-22 7316,-48 99 784</inkml:trace>
  <inkml:trace contextRef="#ctx0" brushRef="#br0" timeOffset="1294">1409 280 21049,'0'0'0,"0"0"0,-6 85 480,6-48-1136,-8-29-705,-10 16-7411,18-24 8772,-8 5-8804,8-5 6884,0 0 1920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20.33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288 496 13350,'0'0'0,"10"-35"2097,-10 8-705,0-2-287,0 8-305,0 21-800,0-16 512,0 5-160,0 11-352,-13-8 273,5 6-33,8 2-240,-11 0 224,-2 0-80,13 0-144,-16 18 112,0 3-48,-5 9-16,21-30-48,-21 34 48,-1 9-16,22-43-32,-21 48 48,-3 5-32,24-53-16,-24 56 16,3 3 0,21-59-16,-24 61 16,5 3 144,6 0 32,13-64-192,-8 69 192,5 0 0,3-69-192,0 72 64,0 0-32,0-72-32,24 74 32,-8-7 0,-16-67-32,19 58 49,-1-7 79,-18-51-128,24 37 240,6-2 16,7-9 16,-37-26-272,45 27 192,8-6-64,-53-21-128,62 16 112,7-5 0,-69-11-112,69 5 80,0-2 0,-69-3-80,67 0 112,-3-21 32,-64 21-144,61-27 128,-2-10 0,-1-11-15,-58 48-113,56-59 96,-5-13-16,-51 72-80,47-79 80,-7-4-32,-40 83-48,35-80 32,-8 8-16,-27 72-16,18-74-16,-4 2 16,-4 0-32,-10 72 32,0-77-48,0 2-16,0 75 64,-13-74-64,-6 7 0,19 67 64,-26-64-32,-9 11 0,35 53 32,-40-50-16,-5 4 0,-6 6 0,51 40 16,-56-34-17,-5 4 1,61 30 16,-64-18-48,3 7 0,61 11 48,-64 0-64,6 8 0,58-8 64,-59 16-64,0 5 32,59-21 32,-50 24-32,2 0 0,11 0-16,37-24 48,-32 22-64,11-1-208,21-21 272,-14 16-496,9 0-336,5-16 832,-3 10-1329,1 6-3057,2-16 4386,0 11-8788,18-8 1409,1-3 7379,-19 0 0,0 0 0</inkml:trace>
  <inkml:trace contextRef="#ctx0" brushRef="#br0" timeOffset="2302">551 120 12933,'0'0'0,"14"-37"2818,-1 2-2018,-2 11 48,-6 6-15,-5 18-833,0-5 704,0 5-80,0 0-624,0 0 497,0 31-145,0-31-352,0 40 176,0 14-96,0-54-80,0 77 16,0 19-48,0-96 32,0 117-16,0 19-16,0 13 16,0-149 16,0 159 0,5 12 0,-5-171 0,0 173-16,0-8 0,0-165 16,0 157-16,0-16-32,0-141 48,-10 128-32,2-11 0,0-6 0,8-111 32,-8 96 0,2-5 0,4-9-224,2-5-224,0-5-289,21-8-463,-2-13-1378,10-11-5473,8-30 912,6-36 7139,-43 26 0</inkml:trace>
  <inkml:trace contextRef="#ctx0" brushRef="#br0" timeOffset="2633">1259 2026 14710,'0'0'0,"11"-3"1393,-11 3-1041,-21 0 144,21 0-496,-43 0 673,-2 14 31,-11-9-32,-5-5-144,61 0-528,-72 3 273,-5-3-161,77 0-112,-80 0 16,-3 2-16,11-2-112,72 0 112,-66 0-241,13 0-255,53 0 496,-40 0-1136,16-18-7156,24 18 8292,-16-22-8212,18-9 6788,-2 31 1424,0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27.7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1121 29 15286,'0'0'0,"30"0"1137,-30 0-1137,42-13 576,-18-3 209,-24 16-785,0 0 928,11 0-80,-11 0-848,0 0 689,0 0-193,-16 0-192,16 0-304,-21 0 144,-14 11-64,35-11-80,-48 13 32,-21 3-32,69-16 0,-83 13 16,-12-2 0,95-11-16,-102 13 16,1-5 16,8 3 80,93-11-112,-88 11 208,19-3 145,69-8-353,-58 10 416,15-4-48,43-6-368,-35 7 272,6-1-128,29-6-144,-24 8 48,0-3-32,24-5-16,-26 5 16,-1 1-16,0-4 0,27-2 0,-24 3 16,0 0 0,24-3-16,-18 0 64,7 2-16,11-2-48,-5 3 32,2 0-176,3-3 144,-5 5-576,-3 3-545,0 5-863,8-13 1984,-8 19-9141,8-3 321,16-5 7108,-16-11 1712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00.4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599 349 17159,'0'0'0,"0"-58"865,16-3-305,-16 61-560,3 26 368,-16-60-160,-6 15 48,19 19-256,-21-11 353,2 11 31,19 0-384,-24 11 352,-5 16-96,29-27-256,-35 53 160,-7 21-64,42-74-96,-46 102 32,-2 23-32,48-125 0,-47 141 112,4 10 0,0 4 0,43-155-112,-40 154 128,3-2-112,37-152-16,-37 152 0,5-6 0,32-146 0,-24 138 176,8-4 17,16-134-193,-3 119 352,3-12 96,27-14-64,-27-93-384,32 85 384,8-13-144,-40-72-240,50 67 176,4-12-64,-54-55-112,53 43 97,-5-11-65,-48-32-32,48 19-193,-8-14-351,-3-5-512,-37 0 1056,32 0-1441,0-29-624,-32 29 2065,24-32-8932,-3-24 416,-21 56 8516,19-77-1360,-19 77 1360</inkml:trace>
  <inkml:trace contextRef="#ctx0" brushRef="#br0" timeOffset="876">602 1209 12533,'0'0'0,"0"-56"3602,0 56-3602,0 0 64,0 27-16,0-27-48,0 0 160,0 0 192,0 0-352,0 0 528,5-11 209,1 3 47,-6 8-784,8-16 672,5-2-127,-13 18-545,16-19 400,5-5-112,-21 24-288,24-24 224,3 0-48,-27 24-176,26-24 160,1 3-16,0 5-32,-27 16-112,24-11 96,0 11-32,-24 0-64,21 0 32,0 22-16,-21-22-16,19 24 0,2 10-16,-21-34 16,24 48 0,3 11-16,-27-59 16,29 66-16,3 6 16,-3 3 0,-29-75 0,27 69 0,-1-3 16,-26-66-16,24 59 128,0-11 1,-24-48-129,22 37 144,2-5 16,-24-32-160,21 24 48,0-5-16,3-1-80,-24-18 48,24 11-208,5-3-177,-29-8 385,32 5-560,8-5-112,-40 0 672,45 0-833,1-16-303,-46 16 1136,37-18-4434,-2-17-3826,-35 35 8260,23-51-5794,-12-18 5794,-11 69 0</inkml:trace>
  <inkml:trace contextRef="#ctx0" brushRef="#br0" timeOffset="1433">1411 847 16359,'0'0'0,"0"-32"752,0 67-255,0-35-497,0 53 512,-5 16-64,-19 0-64,24-69-384,-29 78 368,-3-1-96,32-77-272,-40 82 161,-3 6-81,43-88-80,-45 96 32,-3 5 0,48-101-32,-45 99 16,2-4 0,6-9 16,37-86-32,-35 74 32,9-7 32,26-67-64,-19 53 80,3-8-16,16-45-64,-8 37-128,5-7-625,3-30 753,-2 64-5074,2-38-3474,0-26 8548,40 19-5682,2-14 5682,-42-5 0</inkml:trace>
  <inkml:trace contextRef="#ctx0" brushRef="#br0" timeOffset="1906">1635 89 11685,'0'0'0,"0"-19"3185,0-34-2496,32 37 159,-3 34-16,0 28-95,-29-46-737,35 64 704,-1 23-32,-34-87-672,35 109 657,0 25-129,-35-134-528,29 162 368,-2 22-144,-3 21-96,-11 7-32,-5-4 96,-8-208-192,0 189 208,0-21-31,-27-22 15,9-18-160,18-128-32,-30 112 48,-2-11 0,32-101-48,-37 88-48,-8-6-481,0-7-735,45-75 1264,-16 77-8932,-11-11-48,27-66 8980,0 40-2481,0-40 2481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54.24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1020 77 15174,'0'0'0,"0"0"0,13-16 1233,5-7-721,52-4 32,-70 27-31,0 0-513,0-11 368,-11 11-64,11 0-304,-8 0 224,-8 14-32,16-14-192,-16 10 96,-8 9-96,-8 2-16,32-21 16,-37 27-16,-8-1 0,45-26 16,-51 24-32,-5-5 16,56-19 16,-61 13-16,0-2 32,61-11-16,-64 5 16,3-5 16,10 0 144,51 0-176,-42 0 224,10 0 33,32 0-257,-19 0 272,8 0-144,11 0-128,-8 0 48,3 0-16,5 0-32,-5 3 0,-1 0 0,6-3 0,-2 2 0,2 1 16,-3-3-16,3 0 0,0 3 16,0-1 16,0-2-32,-3 6 48,1-4-16,2-2-32,-3 3 32,0 0-32,3-3 0,-8 5 0,0 3 0,0 5 0,8-13 0,-10 16 0,-1 5-16,11-21 16,-11 27-32,3 2 16,8-29 16,-8 30-32,3 2 16,5-32 16,-2 31 0,-4 4-16,6-35 16,-5 35 0,0 5-16,-3 2 0,8-42 16,-6 43-16,1 2 0,5-45 16,-5 48-32,-1 2 16,6-50 16,-8 54-32,-2-4 0,10-50 32,-14 48-32,-4-3-32,-1-2 16,19-43 48,-19 45-32,3-2 16,16-43 16,-18 45 0,-1 0 0,19-45 0,-21 46 0,0-4 0,21-42 0,-22 40 16,4-5-16,2-6 16,16-29-16,-11 24 16,6-8 16,5-16-32,-3 11 48,3-3-32,0-8-16,0 5 16,0 3 0,0-8-16,0 5 16,0-2 16,0-3-32,16 5 0,-11 3 16,1-2-16,-6-6 0,5 7 0,3-1 16,-8-6-16,11 8 96,5-3 96,-16-5-192,24 5 272,5-2 32,-29-3-304,34 0 288,9 0-80,2 0-80,-45 0-128,46 0 80,1 0 0,-47 0-80,51 0 113,5-19-17,-56 19-96,56-8 96,0 1-48,-56 7-48,50-6-16,-10 1-337,-40 5 353,32-5-848,-8 5-3554,3 0-4498,-27 0 8900,26 13-7651,1-13 7651,-27 0 0,0 0 0</inkml:trace>
  <inkml:trace contextRef="#ctx0" brushRef="#br0" timeOffset="1208">1547 1903 13045,'0'0'0,"-27"-10"1761,-8-17-944,1-10-17,-1-6-80,35 43-720,-32-48 657,3-8 15,29 56-672,-29-58 576,2-6-96,27 64-480,-29-69 433,2-6-81,27 75-352,-29-80 272,0 1-64,29 79-208,-24-86 176,0 4 96,5-1 96,19 83-368,-11-85 449,9 3 79,2 4-96,24 7-112,-24 71-320,21-64 176,8 11-160,1 7-96,1 6-32,4 11 0,-3 5 16,-3 11 48,-29 13 48,32-8-16,-3 5 32,1 3 0,-4 11-16,-26-11 0,24 13-16,-5 6 0,-19-19 16,21 21-32,-5 3 0,0 5 16,-16-29 16,16 30-32,-8-1-16,-8-29 48,3 29-80,-3 3 0,0-32 80,-19 29-144,-2 3 0,21-32 144,-32 32-192,-8 0-80,-3-3-1,43-29 273,-39 27-224,7-6 64,32-21 160,-24 16-48,10-5 64,14-11-16,0 5 32,0-2 16,0-3-48,24 0 32,6 0-16,7 0-16,-37 0 0,48 0-16,0 3 0,-48-3 16,45 8 0,0 2 0,-45-10 0,35 16 16,-6 5-16,-29-21 0,21 24-16,-21 3-64,0-27 80,0 32-80,0 3-16,-24 2 0,24-37 96,-32 34-64,-13-2-16,45-32 80,-53 32-160,-14-8-208,67-24 368,-79 16-769,-9-5-2176,88-11 2945,-88 11-8452,8-14 257,19-10 8195,61 13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58.18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99 130 12469,'0'0'0,"0"-10"1825,-3-3-672,3 13-1153,-2-11 784,2 11-400,0 0-384,-3 0 192,3 0 16,-3 0 0,3 0-208,0 0 208,-2 8-63,2-8-145,-6 8 32,4 5-32,2-13 0,-6 13 32,1 6 16,5-19-48,-3 19 96,3 5 32,0-24-128,0 21 128,0 3 32,24 0 0,-24-24-160,14 21 112,4-2 0,-18-19-112,19 18 64,0 1 0,-19-19-64,18 19 48,4-6 32,-22-13-80,18 8 80,1-3 48,-1-5 48,-18 0-176,14 0 192,-1-24-16,-13 24-176,8-24 193,-3-8-33,-5 32-160,0-37 128,0-3-16,0 40-112,-26-42 64,4-1-48,22 43-16,-29-40-16,0 6 16,0 2-16,29 32 16,-32-22-16,5 9 0,27 13 16,-21-8-32,5 8-48,16 0 80,-13 0-208,2 13-241,11-13 449,-13 14-864,7 2-7380,-4 2 64,10-18 8180,-8 11-2128,8-11 2128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59.60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374 1267 10020,'0'0'0,"-78"-34"2689,57 13-1728,42-1-113,-21 22-848,-21-18 833,3-1-193,18 19-640,-19-21 464,3 2-64,16 19-400,-13-24 368,-3-3 1,16 27-369,-16-31 384,0-4-48,-3-10-80,19 45-256,-13-48 240,-3-8-32,16 56-208,-16-61 192,0-1-48,16 62-144,-19-63 128,1-1-32,18 64-96,-16-67 129,0-2 79,16 69-208,-11-69 176,11 0 48,0 2-16,0 67-208,13-59 160,3 6-16,-16 53-144,19-45 96,2 8-64,-21 37-32,24-30 48,-3 12-32,1 4 0,-22 14-16,16 0 0,2 0-48,-18 0 48,14 6-64,2 7-16,-16-13 80,16 24-48,2 8 32,-18-32 16,16 35-16,-2 2 0,-14-37 16,10 37-16,-5 0 0,1-2 16,-6-35 0,0 32-16,-11-3-16,11-29 32,-13 29-80,-6-5-16,19-24 96,-26 22-128,-1-1-16,27-21 144,-24 16-112,5-5 48,19-11 64,-8 8-16,8-3 64,0-5 0,0 0-48,19 0 64,0 0-48,-19 0-16,24-21 16,8 15-48,-32 6 32,37-5-16,3 5 0,-40 0 16,42 0 16,1 13 32,-6 1 0,-37-14-48,35 16 32,-9 2-16,-26-18-16,16 22-16,-8-1-16,-8-21 32,0 24-16,-16 0-32,16-24 48,-26 24-64,-9 0 16,-10 0-16,45-24 64,-51 21-16,-2 0-64,53-21 80,-48 19-176,0-1-225,48-18 401,-37 14-720,5-1-1057,32-13 1777,-19 13-8132,11-7 145,8-6 7987,0 0-720,0 0 720</inkml:trace>
  <inkml:trace contextRef="#ctx0" brushRef="#br0" timeOffset="331">842 669 15158,'0'0'0,"0"0"2466,0 8-2018,0-8-448,0 15 336,-5 12-128,-1 8-192,1 2-16,0 3-16,2 2 0,-2-2 32,2-2-192,3-1-1073,0-37 1249,0 40-7939,16-11-97,-16-29 8036,21 13-1200,-21-13 1200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00.75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0 831 18904,'0'0'0,"0"8"96,13 8-144,-5-16-400,-8 5-1201,0-5 1649,0 10-7955,0-2-65,8 0 7156,-8-8 864</inkml:trace>
  <inkml:trace contextRef="#ctx0" brushRef="#br0" timeOffset="1">240 876 17415,'0'0'0,"79"21"2274,-55-21-2339,-24 0 65,14 16-544,-14-5-1457,0 5-6178,2 0-17,9-3 7508,-11-13 688</inkml:trace>
  <inkml:trace contextRef="#ctx0" brushRef="#br0" timeOffset="2">697 980 20329,'0'0'0,"59"29"-48,-40-21-528,-19-8 576,2 0-2530,-15 0-5809,13 0 8339,-5 8-8452,5-8 8084,0 0 368,0 0 0</inkml:trace>
  <inkml:trace contextRef="#ctx0" brushRef="#br0" timeOffset="960">1006 112 14326,'0'0'0,"48"-64"1457,-27 51-513,1 2-111,-4 3-161,1 5-128,2-2-112,-21 5-432,29-5 384,1 2-95,4 3-97,1 0-80,0 0-80,-3 0-48,5 21-16,5-2 16,9 0 16,-51-19 0,53 24 0,8 0 16,-2-3 0,-3-5 0,-56-16-16,53 13 32,-13-5 0,-5-3 32,-35-5-64,29 6 96,-5-4 0,-24-2-96,19 6 96,-4 2-16,-15-8-80,11 8 48,0 5-32,-11-13-16,8 16 16,0 3 0,-3 7 0,-5-26-16,5 32 32,3 3 0,-8-35-32,8 42 32,0 6-16,-8-48-16,8 59 0,3 7 0,-11-66 0,13 72-16,1 3 0,-14-75 16,13 72-32,3 2-32,-3 1 16,-13-75 48,19 69-32,-1 0 16,-18-69 16,24 64 16,6 0 160,-30-64-176,29 58 240,6-4 48,-35-54-288,32 48 304,-3-6-159,-5-5-65,-24-37-80,13 32 32,-8-5-32,-5-27 0,0 24-32,-24-3-32,24-21 64,-29 22-49,-19-1-15,48-21 64,-58 24-64,-6 0 32,64-24 32,-72 29-32,-3-2 16,4-3-16,71-24 32,-78 18-144,-2-2-192,80-16 336,-85 8-816,-8 5-3362,93-13 4178,-90 6-8516,12-6 929,78 0 7587,-45 0 0,45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03.59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539 0 13077,'0'0'0,"16"11"2049,-11-6-1584,-5-5 255,-27 3 192,27-3-912,-16 3 753,-2-3-145,18 0-608,-24 0 496,-11 0-240,35 0-256,-37 2 144,-8 4-64,-1-1-48,46-5-32,-48 11 0,-2 2-16,50-13 16,-51 19 0,6-1 0,45-18 0,-40 22 0,5-1 16,35-21-16,-21 21 16,8-5 113,13-16-129,-8 16 224,8-5 96,0-1 16,0-10-336,0 11 256,13 0-96,-13-11-160,8 16 80,6 5-32,-14-21-48,10 24 32,3 11-16,-13-35-16,14 39 0,-1 12 0,3 13 0,-16-64 0,13 72 16,-2 16-32,-11-88 16,11 90 16,-11 1-32,0-91 16,13 87 0,-5-1 0,-8-86 0,3 87-16,2 7-16,-5-94 32,5 98-32,6 6 0,0 0-16,-11-104 48,16 112-64,-1 5 0,-15-117 64,16 119-48,3 7 0,-19-126 48,16 125-16,0 0 16,-16-125 0,13 127-16,1-1 0,-4-9 16,-10-117 0,8 109 80,0-11 80,-8-98-160,6 99 160,-4-3 0,-2-96-160,0 95 64,6-1-64,-6-94 0,0 93 0,5-3-16,-5-90 16,5 88-32,3 0 16,-2 0 0,-6-88 16,8 80 32,2-6-16,-10-74-16,8 72 32,3-5 16,-11-67-48,10 61 176,1 0 32,-11-61-208,8 59 177,0-4-17,-8-55-160,5 51 16,1-3 0,-4-5 0,-2-43-16,0 39 0,0-4 0,0-35 0,0 32 0,0-3 16,0-29-16,0 27 16,0-3 16,0-24-32,0 21 32,0-5 0,0 0 0,0-16-32,0 11 48,6-1-16,-6-10-32,8 11 64,0 0 80,-8-11-144,10 10 160,-2-2 0,-8-8-160,3 8 128,2 0-80,-2 0-48,-3-8 0,0 6 0,5 2 16,-5-8-16,0 8 0,6 0 0,-6-8 0,0 8 0,5 2 0,-5-10 0,0 11 0,5 2 0,1 0 0,-6-13 0,0 11 0,8 2-16,-8-13 16,2 16-16,-2-2 16,0-14 0,0 18-16,0-2 0,0-16 16,0 22 0,0-4 0,0-18 0,0 16 0,-10 3 0,10-6 0,0-13 0,0 13 0,0 1 0,0-14 0,0 13 0,0 0 0,0-13 0,0 14 0,0-4 0,0-10 0,0 11 0,0-6 16,0 1 0,0-6-16,-3 5 16,3-2-16,0-3 0,0 2 16,0 1 16,0-3-32,0 5 16,0-5 0,0 0-16,0 3 16,0-3-32,0 0 16,0 3 0,0-3 16,-3 0 0,3 0-16,0 0 16,0 2-16,0-2 0,0 3 16,0-3-16,0 3 16,0-1 0,0-2-16,14 3-16,-14-3 32,0 0-16,0 3 0,0-1 16,0-2-16,0 0-16,0 0 16,0 0-16,0 3 16,0-3 0,0 3 0,0-3 16,0 0-16,0 0-16,0 0 32,0 0 0,0 0-16,0 0 16,0 0 32,0 0-48,5 0 16,-5 0 0,0 0-16,5 0 16,-5 0-16,6 0 32,-6 0-16,8 0 32,-8 0-48,10 0 64,6-16 192,-16 16-256,21-3 321,6-2-17,-27 5-304,37-8 304,3 2-192,-40 6-112,43-8-32,-1 0-480,-42 8 512,46-5-1393,12 5-7955,27-13-81,-85 13 9429,104-35-4193,-104 35 4193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18.58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0 256 17608,'0'0'0,"0"-19"1024,0 19-1024,16-48 672,3 8-95,-3 11-65,-5 11 0,-11 18-512,10-19 528,1 0-31,-11 19-497,13-21 432,-2 2-96,-11 19-336,0-13 240,19 13-112,-11-11-80,-8 11-48,8 0 0,-3 0-32,-5 0 32,5 14-48,0-1 0,-5-13 48,8 21-32,0 3 0,-8-24 32,6 32-32,-4 0 0,-2-32 32,0 37-32,0-37 32,6 40-32,-6 0 16,0-40 16,5 40 0,0 0 0,-5-40 0,0 37 0,8 1 16,-8-38-16,6 34-16,-4 1 0,4-3 16,-6-32 0,5 29-32,0 3 16,-5-32 16,8 29-144,0 9-272,-8-38 416,8 34-753,0 3-527,-8-37 1280,8 40-3554,3-2-4466,-11-38 8020,13 29-7779,3-8 7027,-16-21 752</inkml:trace>
  <inkml:trace contextRef="#ctx0" brushRef="#br0" timeOffset="935">272 1531 16823,'0'0'0,"0"0"0,-21-8 1249,21-5-529,0-1-176,-6 4-111,6 10-433,0-3 352,0 0-64,0 3-64,0 0-224,0 0 208,0-5-64,0 5-144,0 0 160,16 0-16,-16 0-144,8-8 144,3 3-16,-11 5-128,16-6 48,5 1-48,-21 5 0,21-5 0,3 5-32,0 0-16,-24 0 48,30 0-48,-1 24-16,-29-24 64,29 16-48,6 5 32,-35-21 16,32 19-32,0 2 16,-32-21 16,29 18-16,0 1 16,-5-3 16,-24-16-16,22 16-32,-4-3 16,-18-13 16,13 8-16,-13 3 0,0-11 16,16 8 0,-8-3 16,-8-5-16,8 6-80,0-1-208,-8-5 288,6 3-496,-1-3-241,0 0-511,-5 0 1248,8-19-7732,-2-8 129,-6 27 7603,2-37-3041,-2 37 3041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20.06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349 1 17752,'0'0'0,"27"0"1568,-27 0-1568,0 0 769,0 0-193,-16 0-240,2 8-224,14-8-112,-16 21 16,-5 8-16,21-29 0,-18 37-16,-4 6 0,22-43 16,-18 43-16,4-1 144,1-2-48,13-40-80,-11 37 128,1-2-32,10-35-96,-14 35 0,1-4 16,13-31-16,-13 32 16,-3-5 0,16-27-16,-11 29-16,-2-2 16,13-27 0,-16 27-64,3-1-208,-6-2-448,19-24 720,-21 19-3026,2-1-5137,19-18 8163,-19 6-8084,3-22 6884,16 16 1200,0 0 0</inkml:trace>
  <inkml:trace contextRef="#ctx0" brushRef="#br0" timeOffset="485">663 450 13654,'0'0'0,"22"-26"3489,-7 15-2320,-7 54-321,-2-43-271,-4 8-257,-2 2-176,0-10-144,8 16 80,0 6 16,-8-22-96,6 26 48,2 6-16,0 5-16,0 3-32,-8-40 16,8 43 0,0-3-16,-3 2 16,-5-42 0,5 40-16,1 0 32,-6-40-16,5 35-96,0-3-464,-5-32 560,59 34-7844,-59-7-144,0-27 7988,0 11-3937,0-11 3937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30.85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224 0 17159,'0'0'0,"-5"19"721,5-3-593,0-16-128,0 16-16,0 5-64,0-21 80,0 32-112,0 6 96,13 7 32,-8 3 16,1 5-16,-6-53-16,8 58-16,0-4 0,0-1 16,0-8 32,2-8 32,-4-7 16,-1-6 16,-3-8-32,-2-11-96,0-5 32,0 0-304,-15 0-465,15 0 769,-16-27-2561,-11-2-5379,27 29 7940,-35-37-6530,-7-8 6530,42 45 0,0 0 0</inkml:trace>
  <inkml:trace contextRef="#ctx0" brushRef="#br0" timeOffset="1">0 341 14726,'0'0'0,"0"0"0,0 13 2705,16 3-2528,8-10-145,-10 2 16,-1-3 208,-13-5-256,11 3 448,-1-3 160,-10 0-608,14 0 801,-4 0-17,-10 0-784,13 0 768,3 0-63,-16 0-705,19 0 672,0 0-48,-19 0-624,26-22 624,4 14-143,2-2-113,-32 10-368,34-11 192,1-2-128,-35 13-64,34-11 16,1 1-16,-35 10 0,37-11 0,0 0 0,-37 11 0,35-10-160,-3 10-256,-5-19-465,-27 19 881,21-5-1424,-2-1-673,-19 6 2097,18-8-9317,4-2 369,-22 10 8948,29-24-1840,-29 24 1840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21.53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 2916 20409,'0'0'0,"0"0"0,0 8 224,8 10-176,-2-10-64,-6 8-368,0-16 384,0 24-1153,0 0-6818,-14-5-49,14-19 8020,-2 5-3121,2-5 3121</inkml:trace>
  <inkml:trace contextRef="#ctx0" brushRef="#br0" timeOffset="1">51 3280 17063,'0'0'0,"6"38"240,-4-1-144,-2-11-576,0 28-2945,-10-33-3763,10 0 898,0-5 6290,0-16 0</inkml:trace>
  <inkml:trace contextRef="#ctx0" brushRef="#br0" timeOffset="2">155 3821 15863,'0'0'0,"11"18"128,-11-18-128,16 0-6803,-16 8-176,0-8 6979,-6 6-2193,6-6 2193</inkml:trace>
  <inkml:trace contextRef="#ctx0" brushRef="#br0" timeOffset="3">126 3983 15767,'0'0'0,"34"56"1200,-34-56-1200,14 42 208,-4-10-64,-10-32-144,0 43 64,0-3-496,0-40 432,16 40-7155,-24-8-112,8-32 7267,-8 16-2513,8-16 2513</inkml:trace>
  <inkml:trace contextRef="#ctx0" brushRef="#br0" timeOffset="4">219 4345 15367,'0'0'0,"29"21"-6611,-29-21-385,0 0 6996,0-21-1744,0 21 1744</inkml:trace>
  <inkml:trace contextRef="#ctx0" brushRef="#br0" timeOffset="1546">118 137 18232,'0'0'0,"0"-30"1457,21 7-689,40-1-96,-61 24-672,14-16 480,-1 5-127,-13 11-353,16-8 272,5 3-48,-21 5-224,24-6 144,8 1-80,-32 5-64,37-3 32,1 3-16,2-5 0,-40 5-16,37 0 32,0 0-32,-37 0 0,37 0 32,-2 0-16,-35 0-16,35 0 0,-3 0-16,-32 0 16,32 19-32,-1 2 0,-31-21 32,35 35-32,0 7 0,-3 17-16,-32-59 48,34 74-48,1 17-16,-35-91 64,32 119-64,0 31-16,-32-150 80,32 175-80,-3 22 0,-29-197 80,32 210-80,-3 6-48,-2-3 0,-27-213 128,26 208-129,-7-9 49,-19-199 80,19 200-48,-3-8 16,-16-192 32,16 188-32,0-9 0,-16-179 32,18 162-32,1-7-16,-19-155 48,21 154-64,6 8-48,7 9 32,-34-171 80,32 173-64,3-6 16,-35-167 48,27 155 16,-9-25 208,-18-130-224,16 104 256,-3-21 225,-13-83-481,11 58 560,-6-13-176,1-10 0,-6-35-384,2 27 176,4-6-96,-6-21-80,0 18 48,8 4-32,-8-22-16,5 18 0,0 4 0,-5-22 0,8 16 16,0 2 16,-8-18-32,8 16 224,0-5 145,-2-3 79,-6-8-448,2 3 448,-2-3-176,0 0-272,0 0 144,0 0-112,0 0-32,0 2 16,0 1 0,0-3-16,0 5 0,0 1 16,0 1-32,0-7 16,0 3 0,0 2 16,0-5-16,-10 0 16,2 3 32,8-3-48,-11 0 32,-2 0 0,13 0-32,-19 3 16,-2 5 0,21-8-16,-24 5-16,-8 6 16,-3 2-16,35-13 16,-40 13-16,0 6 0,40-19 16,-48 21-32,1 3-480,47-24 512,-51 32-1184,-8 8-2050,59-40 3234,-58 35-9412,7-27 256,19-35 6883,32 27 2273,0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29.1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797 16 18376,'0'0'0,"42"0"816,6 0-352,-18 0-111,-30 0-353,13-16 272,-13 16-32,0 0-240,0 0 208,-21 0 16,21 0-224,-19 0 144,-8 13 224,-7-10 0,34-3-368,-38 3 305,-7-1-17,45-2-288,-50 3 32,-4 5-16,54-8-16,-55 8 0,4 3 0,51-11 0,-45 8 0,5 0 0,40-8 0,-37 8 0,2-3 0,3 3 0,32-8 0,-24 3 16,5-1 0,19-2-16,-16 0 16,3 3-16,13-3 0,-13 0 16,2 0 0,11 0-16,-13 3 0,0-3 16,-1 2 0,14-2-16,-10 0 16,-1 3 48,11-3-64,-8 0 112,3 3 0,5-3-112,-6 5 112,6-2-48,0-3-64,0 2 16,0 1 16,0-3-32,0 5 0,0 3 16,0 3-16,0-11 0,0 13 0,0 3 0,0-16 0,0 19 0,0 7-16,0-26 16,0 32-32,14 3-16,-14-35 48,0 45-48,0 8 0,0 6 16,0-59 32,0 66-16,0-2 16,0-64 0,-16 67 0,5-1 16,11-66-16,-11 62 0,-2 2 0,13-64 0,-13 63 0,5-1-16,8-62 16,-11 64 0,3-1-16,3-1 0,5-62 16,-8 58 0,0-7 0,8-51 0,-8 45 0,0-2 0,8-43 0,-8 42 0,0-2-16,8-40 16,-8 37 0,0-2 0,0-3-16,8-32 16,-5 32 0,-1-6-16,6-26 16,-2 27 16,-1-3-16,3-24 0,0 21 16,0 1 144,0-22-160,0 18 176,0-2-16,16 3 0,-16-19-160,0 16 16,0 0 0,0-16-16,5 16 0,-5 2 0,0-18 0,0 16 0,0 0 0,0-16 0,0 16 16,0-5 0,0-11-16,-10 11 16,10-3 16,-3-3 192,3-5 49,0 0-1,0 0-272,0 0 416,0 0-112,0 0-304,0 0 272,0-13-16,0 13-256,16 0 112,-5 0-64,-11 0-48,10 0 16,6 0-16,3 0 16,-19 0-16,24 0 32,2 0-16,-26 0-16,27 0 0,2 0 16,-29 0-16,32-6-16,3 6 0,-35 0 16,40 0-144,5 0-224,6 0-320,-51 0 688,55 0-1105,9 0-591,-64 0 1696,80 0-9237,5-16 177,-85 16 9060,86-40-3537,-86 40 3537</inkml:trace>
  <inkml:trace contextRef="#ctx0" brushRef="#br0" timeOffset="888">1446 2340 15991,'0'0'0,"-61"-72"3714,40 13-2770,-3-10-160,-8 8-143,3 2-113,2-2-16,0-3 32,3-5-79,3-5-81,0-4-128,21 78-256,-16-82 176,0-6 16,3 0 0,5 3-32,8 0-32,0 2-48,18 9-32,1 7 0,2 9 0,6 7-64,5 11-16,-32 40 32,32-34-48,5 10-32,-37 24 80,37-16-80,0 8 16,-2 5 16,-35 3 48,32 0-32,-3 16-16,-29-16 48,24 16-32,-5 5-32,-19-21 64,16 27-64,-16 2-16,0-29 80,0 32-96,0 3-16,-16 5 0,16-40 112,-27 39-112,-5 7 32,32-46 80,-40 45-64,0-5 32,40-40 32,-42 32-32,2-6-64,40-26 96,-35 19-80,11-8 0,24-11 80,-13 5-80,8-2 96,5-3-16,0 0 0,0 0-32,37 0-32,-37 0 64,32 5-64,8 3 15,-40-8 49,50 11-16,-2 7-16,-48-18 32,48 24-16,-8 3 0,-11 2 0,-29-29 16,19 29-32,-14 3 0,-5-32 32,0 30-64,-29 2 0,29-32 64,-34 32-80,-17-3 16,51-29 64,-67 26-80,-10 1-112,-3-3-192,80-24 384,-79 24-672,7-3-545,72-21 1217,-62 19-4338,17-14-4242,45-5 8580,-24 0-8067,24-40 8067,0 40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31.60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171 804 18056,'0'0'0,"0"46"944,-24-46-191,6 0-193,4-14-176,14 14-384,-13 0 224,5 14-80,8-14-144,-11 10 64,6 9-80,5-19 16,-3 21-16,3 0-16,0 3 16,0-24 16,22 22-32,-1-4 0,-21-18 32,29 14 0,11-6 48,-40-8-48,46 0 80,1 0 64,-47 0-144,46-38 240,-12 6 0,-34 32-240,27-34 225,-14-4-49,-13-1-128,0 39-48,-16-35 0,-10 0-32,26 35 32,-38-29-128,-10 5-97,48 24 225,-53-13-464,-3 5-432,56 8 896,-56-5-3090,9 5-5297,9-3 143,38 3 8244,-21-5-704,21 5 704</inkml:trace>
  <inkml:trace contextRef="#ctx0" brushRef="#br0" timeOffset="1">802 610 19080,'0'0'0,"0"0"0,16 16 705,-5-11-225,-6-5-128,-5 0-352,0 8-16,3 3-288,-3-11 304,0 11-881,0-6-7314,0-5 8195,0 0-8228,5-16 5251,-5 16 2977,0 0 0</inkml:trace>
  <inkml:trace contextRef="#ctx0" brushRef="#br0" timeOffset="2">1212 653 16935,'0'0'0,"53"42"-160,-39-23-2689,-14-19 2849,0 0-7347,0 0 784,0 0 6563,0-22 0,0 22 0</inkml:trace>
  <inkml:trace contextRef="#ctx0" brushRef="#br0" timeOffset="3">1361 645 17864,'0'0'0,"35"24"272,-35-24-272,18 15 64,-10-4-240,-8-11 176,0 5-1745,0 1-5875,0-6 7620,0 0-7683,0 0 6723,0 0 960</inkml:trace>
  <inkml:trace contextRef="#ctx0" brushRef="#br0" timeOffset="4">1782 719 19833,'0'0'0,"40"16"688,-8-8-224,-32-8-224,0 0-352,0 0-416,-14 16-3394,12-27-4498,2-10 193,16-14 8227,-16 35 0</inkml:trace>
  <inkml:trace contextRef="#ctx0" brushRef="#br0" timeOffset="2270">1220 1185 14582,'0'0'0,"11"27"1633,-1-6-449,-4-16 49,-6-5-209,0 0-1024,0 0 833,0-13 31,0 13-864,-19-19 561,3-5-193,16 24-368,-19-26 400,-2-12-32,21 38-368,-26-42 272,-1-3 32,3-14 48,24 59-352,-19-61 321,3-6 15,16 67-336,-10-69 320,4 0-96,6 69-224,-5-69 160,2 2-80,3 67-80,-5-61 48,0 0-32,5 61-16,-8-59 0,0-2 0,0 0 0,8 61 0,-3-56-16,3 5-32,0 51 48,0-42-64,21 4-32,-21 38 96,16-29-112,6 5 32,-22 24 80,24-16-80,0 8 0,2 5 0,-26 3 80,29 0-64,3 24 0,-32-24 64,35 24-48,0 6 16,-35-30 32,34 34-16,-2 6-16,-32-40 32,27 45-16,-6 3-16,-21-48 32,13 46-48,-7-1 0,-6-8 0,0-37 48,0 37-48,-22-2 16,22-35 32,-21 32-64,-5-3 16,26-29 48,-35 27-48,-5-6 16,40-21 32,-45 19-32,-1-9 32,4 1 16,42-11-16,-37 3 32,7-3 16,30 0-48,-21 0 96,13-14 0,8 14-96,0-10 48,16-6-16,-16 16-32,24-16 0,16-6 0,13 4 0,-53 18 0,61-16 32,6 16 16,-67 0-48,74 0 48,-2 0-16,-72 0-32,64 13-16,-11 8 0,-53-21 16,38 24-32,-17 3 0,-21-27 32,16 29-48,-11 3-16,-5 0 16,0-32 48,-13 35-48,-6 2 16,19-37 32,-21 32-16,-8 0 0,29-32 16,-32 29-16,-3-2 0,35-27 16,-37 21-16,-6-2 16,43-19 0,-40 13 0,3-5 16,5-8-192,32 0 176,-24 0-465,6 0-383,18 0 848,-11 0-1857,11-16-7091,0 16 8948,27-13-8740,10-6 5587,-37 19 3153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34.48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1469 19544,'0'0'0,"0"3"1137,29-16-449,-13 2-256,-11 6-255,-5 5-177,3 0 80,-3 26-32,11 1-16,-1 8-16,-10-35-16,14 42 16,-1 6-16,-2-3-32,-1 1 0,-10-9-48,0-3-337,0-7-831,0-27 1248,0 24-8612,16-16-96,-5-8 5683,-11 0 3025</inkml:trace>
  <inkml:trace contextRef="#ctx0" brushRef="#br0" timeOffset="1060">1042 1296 17592,'0'0'0,"34"24"608,-34-24-608,32 27 128,-19-19-800,-13-8 672,0 0-7684,0-16-112,0 16 7796,3-19-2160,-3 19 2160</inkml:trace>
  <inkml:trace contextRef="#ctx0" brushRef="#br0" timeOffset="1061">1358 1326 19945,'0'0'0,"46"21"544,-46-21-544,42 18 240,-23-18-368,-19 0 128,5 0-961,1 0-7330,-6 0 8291,7-21-8356,7-5 5379,-14 26 2977</inkml:trace>
  <inkml:trace contextRef="#ctx0" brushRef="#br0" timeOffset="2081">1707 0 16871,'0'0'0,"35"75"1377,-1-46-401,-34-29-976,32 16 673,0-6-193,0-2-80,3 3-16,5-6-32,8 1-128,13-4-63,13 1-49,9-3 16,-83 0-128,88 0 144,-3 0-16,-85 0-128,74-16 112,-7 11-64,-6 5-32,-10 0 0,-51 0-16,42 10 32,-7 4-32,-11 4 0,-24-18 0,21 24-16,-5 8 0,-16-32 16,13 37-16,-2 3 16,-11-40 0,13 48-16,1 8 16,-14-56 0,16 61-16,2 9 16,1 4-16,-19-74 16,19 77 16,-9 6-16,-10-83 0,8 85 16,-8 0-16,0-85 0,0 83 0,0-6-16,0-77 16,0 69-16,-16 0 0,16-69 16,-2 67-16,-1-3-16,3 2 0,0-66 32,0 59-32,0-6 32,0-53 0,0 45 16,16-13 16,-16-32-32,5 22 240,-5-6 48,0-16-288,6 10 288,-6-4 0,5-1-208,-5-5-80,0 5 32,8 3-32,-8-8 0,2 5 0,-2 3 0,0-8 0,6 6 16,-6-4 0,0-2-16,0 3 128,0-3 16,0 0-144,0 0 177,-16 0-17,5 0-96,11 0-64,-10 0 32,-1 0-16,11 0-16,-13 0 0,2 0 48,11 0-48,-19 0 160,-2 0 0,21 0-160,-27 0 160,-7 0-32,-6 8-112,40-8-16,-48 8-16,-3 3 0,51-11 16,-53 13-32,-5 0 0,58-13 32,-59 16-32,-5-2 0,64-14 32,-69 13-32,0-2-192,69-11 224,-77 8-608,-1-3-545,1 14-3377,77-19 4530,-74 0-9204,7-22 208,67 22 8996,-58-40-176,58 40 176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0:01.09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602 2759 14166,'0'0'0,"-85"10"448,56 1-80,7-3 177,4 0 111,18-8-656,-11 2 656,3 1-64,8-3-592,-8 3 497,5-3-49,3 0-448,-2 0 480,-3 0 16,5 0-496,-6-27 593,-2 3-1,-5-10-48,13 34-544,-13-46 544,-6-12-127,19 58-417,-16-69 320,-5-6-64,21 75-256,-16-88 224,-3-2 16,19 90-240,-13-96 208,2 0 16,6 6-48,5 90-176,-3-86 144,3 1-16,0 85-128,0-82 97,0-1-17,0 83-80,0-80 48,0 3-16,0 77-32,0-74 16,0-1-16,0 75 0,0-69 16,0 0 16,13 2 48,-13 67-80,6-69 80,-1 2 0,-5 67-80,0-66 48,5 5-48,-5 61 0,0-59-16,0 6-16,0 53 32,0-48 0,0 8 0,0 5 32,0 35-32,14-29 16,-1 3 0,-13 26-16,16-22-16,0 6-48,-16 16 64,16-13-80,3 2 0,-19 11 80,16-8-80,2 6 0,-18 2 80,21 0-80,1 0 16,-1 18-1,-21-18 65,24 16-48,3 6-16,-27-22 64,21 29-80,0 8 0,-21-37 80,14 43-80,-4 7 0,-10-50 80,3 53-96,-3 3 0,-19 6 0,19-62 96,-21 58-96,-11 1 0,32-59 96,-43 53-64,1-8 16,42-45 48,-45 37-16,5-5 32,40-32-16,-35 24 32,8-5 16,27-19-48,-18 13 80,7-7 32,6-4 16,5-2-128,0 3 128,0-3 0,0 0-128,24 0 112,-6 0-32,-18 0-80,24 0 32,8 0-32,-32 0 0,35 5-32,5 11 16,8 8 16,-48-24 0,45 29 0,0 11 0,-45-40 0,43 46 16,-9 4-48,-34-50 32,24 53-64,-24 1-32,0-54 96,0 50-96,-21 1-32,21-51 128,-37 48-80,-14-8 0,-7-3 48,58-37 32,-64 29-32,0-7 32,64-22 0,-64 13-16,5-8 0,59-5 16,-58 3-240,2-3-384,56 0 624,-51 0-1025,9-27-752,13 9-7235,29 18 9012,-8-27-8676,24-10 6916,-16 37 1760,0 0 0</inkml:trace>
  <inkml:trace contextRef="#ctx0" brushRef="#br0" timeOffset="627">607 28 11029,'0'0'0,"0"-14"1040,11 1 17,-11 13-1057,8 0 1152,-5 0-224,-3 0-928,0 8 657,5 3-129,-5-11-528,5 18 512,3 6-64,-8-24-448,8 32 321,-2 8-113,-1 5-64,-5-45-144,5 51 112,-2 5-16,-3-56-96,5 56 80,3 2-48,-8-58-32,11 61 32,5 1-16,-16-62-16,16 58 64,3-5 0,-19-53-64,18 48 112,3-8 16,-2-13 0,-19-27-128,16 21 112,-3-7-240,-13-14 128,14 8-496,-14 0-833,0-8 1329,16 0-8179,-8-14 95,-8 14 8084,10-21-768,-10 21 768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0:02.4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661 51 17592,'0'0'0,"-8"-35"560,-8 35-208,-8 0-32,-11-10 0,35 10-320,-42 0 224,-4-6-48,-7 6 49,3 0-33,50 0-192,-51 0 256,6 16 80,5-5 0,3 0-48,2-3-80,3 0-112,-3-3-80,35-5-16,-31 8 16,4 0 32,6-3 16,5-2 32,16-3-96,-8 5 112,5-2 1,0 2-65,3-5-48,0 6-193,0 4-511,0-10 704,0 11-1617,-2 10-7315,2-21 8932,0 14-8836,13-12 7140,-13-2 1696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38.93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65 18952,'0'0'0,"45"0"624,22-11-303,-3 11-17,-6 0 64,-4 0 32,-4 0 144,6 0 81,-56 0-625,45-5 624,3-1-48,-2-2-96,2 3-143,-6 0-97,6 0-64,-48 5-176,51-6 96,-1 1 0,-2 2 48,-5 3-32,-9-5 0,-34 5-112,27 0 80,-6 0-48,-21 0-32,24 13 16,0-5-16,-24-8 0,27 11 0,-1 2 0,4 0 16,-4 1 16,-2 2 0,-24-16-32,21 21 32,-2 3 32,-19-24-64,16 27 80,0 7-16,-16-34-64,19 45 80,-1 14-16,-18-59-64,24 75 48,-5 18 0,2 13 16,-21-106-64,19 123 48,-1 12 16,-18-135-64,19 141 48,-3 11-48,-16-152 0,16 163 0,3 4 16,-19-167-16,21 173 64,3 0 33,-24-173-97,24 173 112,-5 6 16,-1 4-16,-18-183-112,0 195 80,0-1-16,0-194-64,0 194 48,-5-2-32,5-192-16,-13 183 0,-6-7 16,19-176-16,-16 165 16,3-8 16,-1-13-16,14-144-16,-10 133 96,-1-11-16,11-122-80,-8 112 80,-3-3 0,11-109-80,-10 99 0,-4-1-16,14-98 16,-13 94 16,0-1-32,13-93 16,-11 93 0,0 0-16,3-5 0,8-88 16,-10 85 16,5-5-16,5-80 0,-6 74 16,-2-7-16,8-67 0,-5 61 16,2-5 16,3-56-32,0 56 48,0-5-16,0-1 0,0-50-32,16 51 16,-8-1-48,-8-50 32,6 48-16,-1-3-32,-5-45 48,2 43-48,-2-3 32,0-40 16,0 40-32,0 0 32,0-40 0,6 40 0,-6 8-16,8 5-16,-8-53 32,5 56-16,0 0 16,-5-56 0,6 50 0,-1-5 16,-5-45-16,5 40 16,-2-13-16,-3-27 0,0 21 48,0-10-16,-11-3-16,11-8-16,-2 8 0,-4 0 0,6-8 0,-2 8 0,-1 3 16,3-11-16,0 10 0,0 6 0,0-16 0,0 16-16,-3-3 16,3-13 0,0 11 16,0 0-16,-2-1 0,2-10 0,-6 6-16,-2-4 0,8-2 16,-15 0-16,-4 0-16,19 0 32,-27 0-32,-10 0-32,37 0 64,-51 0-48,-15 0-32,-17 0-544,83 0 624,-103 0-1585,-25 14-1168,128-14 2753,-152 24-9573,3-6 385,149-18 9188,-133 11-3201,133-11 3201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37.2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1379 38 21209,'0'0'0,"16"0"16,-16-18-192,-32-1 48,-50 19 96,-27 11 16,-19 5 0,128-16 16,-136 18 0,6-2 0,7-3 16,17 1 32,13-6 80,93-8-128,-75 8 128,11-3 80,16 0 80,11-2 1,16 0 79,5 2 32,10 0-32,4 6-80,2 0-80,0-11-208,0 18 128,0 12-64,0-30-64,0 39 48,0 15 0,0-54-48,13 64 48,-13 7 32,0-71-80,0 86 49,0 7 31,0-93-80,-13 109 96,2 11-32,0 10 0,11-130-64,-10 149 16,-4 11-16,14-160 0,-13 173 48,2 11 48,11-184-96,-8 186 112,-2 0 16,10-186-128,-11 189 80,1-8-32,-1-5 16,11-176-64,-11 176 176,1-3-16,10-173-160,-11 167 176,0-4-16,11-163-160,-8 151 96,0-10 0,8-141-96,-2 131 112,-1-14-32,3-117-80,-3 106 112,3-12 33,0-12 15,0-82-160,0 77 224,19 0-64,-19-77-160,11 75 112,-1-1-16,-10-74-96,14 75 48,-1-3-32,-13-72-16,13 72 16,1 0 0,-1-1-32,-13-71 16,10 67 16,-2-3 0,-8-64-16,11 56 0,-11 0 16,0-56-16,16 50 0,-11-2 0,-5-48 0,8 48 16,0-3 0,-8-45-16,8 48 0,0-3-16,-2-2 32,-6-43-16,2 37 16,-2-2 16,0-35-32,6 32 16,-6 0-32,0-32 16,0 32 0,0 0 0,0-32 0,0 34 16,0-2-16,0-2-48,0-30 48,0 31-64,0 1 0,0-32 64,0 32-48,0 0 48,0-32 0,0 32-16,0-2 16,0-30 0,0 26 16,0-5 16,0-21-32,0 19 16,0-3-16,0 0 16,0-16-16,5 13 16,-5 3 0,0-16-16,0 14 0,5-1-16,-5-13 16,0 13 0,0-2 0,0-11 0,0 11 16,0-4-16,0 4 16,0-11-16,0 8-16,0 0 32,0-8-16,0 5 32,0 1 16,0-6-48,8 2 48,-5 1-32,-3-3-16,0 5 0,8-2 16,-8-3-16,3 5 16,-3-2-16,5 2-16,-5-5 16,0 8 0,5-2-16,-5-6 16,0 2 16,6 1-16,-6-3 0,0 3 0,5-1 0,-5-2 0,0 6 0,0-6 0,0 2 32,0-2-32,5 0 64,-5 0 0,0 0-64,0 0 128,6 0 48,-6 0-176,0 0 144,8 0-16,-8 0-128,8 0 112,5 0-48,3 0 0,-16 0-64,21 0 64,3 0-16,-24 0-48,32 0 16,8 0-64,-40 0 48,48 3-96,13 0-192,-61-3 288,72 2-704,16 1-1169,-88-3 1873,112 0-3842,31-27-6514,17-37 367,-160 64 9989,170-114-1184,-170 114 1184</inkml:trace>
  <inkml:trace contextRef="#ctx0" brushRef="#br0" timeOffset="2664">1411 794 17255,'0'0'0,"-34"-53"561,34 53-561,-16-29 256,-3 5 32,19 24-288,-19-14 416,-2 6 16,5 6 49,16 2-481,-19 0 480,6 10-96,13-10-384,-16 14 256,3 7-96,13-21-160,-14 29 128,1 8 0,13-37-128,-10 48 192,4 11 16,6-59-208,-2 64 176,2 8-15,18 2-49,-18-74-112,19 77 64,5-2 16,-24-75-80,26 72 80,9-14 16,-35-58-96,40 48 112,8-13 32,-48-35-144,53 21 160,3-8 0,-56-13-160,59 6 176,-4-6-16,-1-24 16,-54 24-176,48-27 176,-6-10-32,-42 37-144,32-53 48,-13-14-96,-19 67 48,8-80-112,-8-8-64,0 88 176,-32-93-144,-3-3 16,-7 9-64,42 87 192,-51-78-160,0 15 0,51 63 160,-50-48-144,5 18 96,45 30 48,-40-16-80,8 11-80,32 5 160,-27 0-336,6 24-257,21-24 593,-19 24-880,1 11-577,89 10-7091,-71-45 8548,-13 45-8372,2-8 6276,11-37 2096,0 0 0</inkml:trace>
  <inkml:trace contextRef="#ctx0" brushRef="#br0" timeOffset="3146">1635 480 19624,'0'0'0,"-8"0"465,5 0-177,0 0-16,3 0-272,-16 16 144,16-16-144,-16 32 96,-2 13 112,18-45-208,-16 59 304,3 10 16,13-69-320,-11 77 273,3 6-129,8-83-144,-13 85 64,-1 3-64,14-88 0,-18 87 0,-1-1 0,-5-6-112,24-80 112,-21 71-353,2-9-303,19-62 656,-13 53-1136,5 67-3170,8-120 4306,0 42-8564,37-13 1505,-37-29 7059,37 19 0,-37-19 0</inkml:trace>
  <inkml:trace contextRef="#ctx0" brushRef="#br0" timeOffset="3763">2077 1489 17560,'0'0'0,"0"0"992,5-19-480,-5 19-512,8 0 512,-5 13-111,-3-13-401,0 22 256,-14 7-112,14-29-144,-8 37 96,-2 9-80,-1-1-16,11-45 0,-8 53-208,0 3-545,8-56 753,-3 64-8371,3-3-97,0-61 8468,0 48-2673,0-48 2673</inkml:trace>
  <inkml:trace contextRef="#ctx0" brushRef="#br0" timeOffset="4312">2489 618 18136,'0'0'0,"16"-40"992,-16 40-768,-27 0-80,-2 14-48,0 15-80,-6 14 0,1 13 49,34-56-65,-30 61 128,4 5 16,10 1 0,16-67-144,-11 69 160,6 3 16,5 0 80,19 0 48,-19-72-304,23 72 304,7-9 0,-30-63-304,40 59 208,0-11-47,5-8-129,3-6-96,-3-7-177,-45-27 241,43 24-432,-1-8-192,-42-16 624,37 11-784,-5-6-289,-32-5 1073,30 0-2065,-6-21-6083,-24 21 8148,16-27-7939,-6-10 7315,-10 37 624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42.83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1621 642 16663,'0'0'0,"0"-77"544,0 77-544,0-24 577,0 24 95,0 0-672,0 10 528,19 14-112,-8 8-79,-11-32-337,16 46 224,5 2-48,-21-48-176,24 53 128,3 3-48,-27-56-80,26 53-16,1 0-144,-27-53 160,29 45-400,3-5-481,0-2-2576,-32-38 3457,35 24-8196,4-11 977,-39-13 7219,40 0 0,-40 0 0</inkml:trace>
  <inkml:trace contextRef="#ctx0" brushRef="#br0" timeOffset="1">1935 610 19721,'0'0'0,"0"0"0,-71 0 352,23 16-448,8 16 32,-5 11 32,10-4 16,35-39 16,-29 43-16,5-3 16,24-40 0,-22 37-96,12 3-225,10-40 321,-6 40-864,6 5-2706,0-45 3570,19 40-8163,8-8 1344,10-10 6819,-37-22 0,0 0 0</inkml:trace>
  <inkml:trace contextRef="#ctx0" brushRef="#br0" timeOffset="2">2034 762 15591,'0'0'0,"67"109"3617,-30-37-3617,0-6-32,-21-2 32,-16-64 0,0 48-16,0 0-144,0-48 160,0 43-480,-21-3-913,7-9-6642,14-31 8035,-13 19-7956,5-19 6836,8 0 1120,0 0 0</inkml:trace>
  <inkml:trace contextRef="#ctx0" brushRef="#br0" timeOffset="3">2207 56 18696,'0'0'0,"64"-42"720,-11 29-287,-53 13-433,51 13 464,-6 27 0,-45-40-464,43 58 432,-1 22-32,-42-80-400,37 91 337,-5 15-145,-32-106-192,24 120 80,-5 5-32,-6 13-32,-13-138-16,0 133-144,-5-2-241,5-131 385,-19 125-784,-15-13-881,34-112 1665,-51 104-8676,-5-22 144,56-82 8532,-66 59-2080,66-59 2080</inkml:trace>
  <inkml:trace contextRef="#ctx0" brushRef="#br0" timeOffset="976">205 1983 19785,'0'0'0,"0"0"0,-40-15 240,-2 7-224,7 8 16,6 23-48,29-23 16,-21 30 32,2 10 48,19-40-80,-11 45 160,3 6 64,8-51-224,0 53 208,0 5 16,30 1-32,-30-59-192,32 64 160,13-3-16,-45-61-144,53 59 96,11-6 32,-64-53-128,69 42 145,3-12 63,-72-30-208,72 10 256,0-10 80,-3-37 64,-69 37-400,67-51 416,-9-15-112,-58 66-304,45-80 128,-13-10-176,-32 90 48,19-102-144,-19 7 32,0 95 112,-16-94-48,-13 15 0,-17 12 0,-12 16-32,-11 14-48,-9 11-160,-7 12-96,0 6-112,8 8-113,16 0 33,21 16-144,18-8-305,14 3-1248,8 2-6019,0-13 8292,30 8-8083,4 0 7603,-34-8 480</inkml:trace>
  <inkml:trace contextRef="#ctx0" brushRef="#br0" timeOffset="977">724 1510 20217,'0'0'0,"0"0"0,22-24 352,-22 24-192,-14 10-16,14-10-144,-34 38 80,-6 20-32,40-58-48,-43 75 48,-2 13 32,45-88-80,-51 101 32,-2 0 0,53-101-32,-53 101 16,2-5 0,51-96-16,-48 88 16,11-8 16,8-14-64,29-66 32,-19 59-160,9-11-128,10-48 288,-3 34-528,3-10-529,0-24 1057,0 21-8372,24-13 17,-24-8 8355,21 0-2465,-21 0 2465</inkml:trace>
  <inkml:trace contextRef="#ctx0" brushRef="#br0" timeOffset="2510">1001 2707 13254,'0'0'0,"-16"30"1200,14-30-528,2-14-15,0 6-33,-3 3-32,3-6 17,0 11-609,0-7 528,0-4-128,0 11-400,0-11 304,0-2-128,0 13-176,16-11 80,-11 11-16,-5 0-64,11-13 80,2 10 0,3 3-16,-16 0-64,19 0 64,-3 0 0,-16 0-64,16 0 64,-3 0-16,-13 0-48,11 0 32,-1 0 1,-10 0-33,0 11 32,14-6 48,-9 3 0,-5-8-80,8 8 80,-3 0-32,-5-8-48,3 8 0,-3 0-16,0-8 16,0 8-16,0-3 0,0-5 16,0 8-16,0-2 16,-11-4 16,11-2-16,-2 3 16,2 0 32,0-3-48,0 5 32,0-2 16,0-3-48,0 5 16,0 0 0,0-5-16,0 8-16,0 0 0,0-8 16,0 8-16,-3 0 0,-5 3 0,8-11 16,-8 11-16,-3-1 0,11-10 16,-13 14-16,0 2-16,13-16 32,-22 13-16,1 3 16,21-16 0,-21 16-16,-3-3 0,24-13 16,-19 13 16,19-13-16,-13 11 16,5-3 48,8-8-64,0 5 80,0-2 0,0-3-80,16 3 112,0-1 48,-16-2-160,21 0 208,8 0 0,-29 0-208,30 0 176,2 0-80,-3 0-48,-29 0-48,27 0 16,-3 0-96,-24 0 80,21-16-256,0 11-336,-21 5 592,21-5-1217,1 2-7251,-22 3 8468,26-11-8355,1-5 6130,-27 16 2225,0 0 0</inkml:trace>
  <inkml:trace contextRef="#ctx0" brushRef="#br0" timeOffset="3760">1121 2606 15911,'0'0'0,"-27"-66"944,22 47-336,-3 9-63,8 10-545,-8 0 416,3 7-96,5-7-320,-8 14 320,2 4-32,6-18-288,-5 30 272,5 4-31,0 9-65,0-43-176,0 42 112,-3 1-64,3-43-48,-2 40 16,-4-3 0,6-37-16,0 35 16,0-9 128,0-26-144,0 24 224,0-10 48,19-4 16,-19-10-288,11 8 192,-1-5-32,-10-3-160,11 0 96,-3 0 0,-8 0-96,5 0 64,1-16-48,-6 16-16,0-16 16,0-8-32,0 24 16,0-29 0,0-8 16,0-6 17,0 43-33,0-45 112,0-6 80,0 51-192,0-48 240,0 6 32,0 42-272,0-35 256,0 11-32,0 24-224,0-18 208,0 10-16,0 5-32,0 3-160,0 0 80,0 0-16,0 0-64,0 18 16,0 1 0,0-19-16,0 27 32,2 13-16,-2-40-16,0 42 16,6 6-16,-6-48 0,0 48 16,8-3-16,-3-2 16,-5-43-16,3 37 0,-3-5 16,0-32-16,0 24 16,0-5 1,0-19-17,0 13 32,5-5 16,-5-8-48,0 5 64,0-5 16,0 0 0,0 0-80,0-13 64,0 0-64,0 13 0,-11-19-32,1-8 0,10 27 32,-11-31-48,-2-7 32,13 38 16,-14-37-16,1 2 32,13 35-16,-5-29 48,-1 5 0,6 8 16,0 16-64,0-13 48,0 13-16,0 0-32,0 0-16,0 0 16,0 0-32,0 5-32,0-5 64,0 11-48,-2 5 0,-1 2 48,3-18 0,-3 27 0,3 0 16,0-27-16,0 32 16,0-3-16,0-29 0,16 24 16,-10-3 0,-6-21-16,0 11 32,2-3-32,-2-8 0,0 0 16,0 0-32,0 0-112,0 0 128,-10-19-465,7 6-527,3 13 992,-3-16-1697,3-8-7555,0 24 9252,14-32-9012,15-5 6179,-29 37 2833,0 0 0</inkml:trace>
  <inkml:trace contextRef="#ctx0" brushRef="#br0" timeOffset="4514">1464 1701 18232,'0'0'0,"11"0"368,26-16-272,-7 11 0,-20 5 64,-10 29-16,-16 1-32,16-30-112,-21 40 96,-6 5-32,27-45-64,-34 53 32,-4 6 16,38-59-48,-37 63 16,5 4-16,3 2 80,29-69-80,-21 69 209,7-2 95,14-67-304,0 61 416,0-5-16,0-56-400,30 51 368,-1-6-48,-29-45-320,40 40 240,5-3-79,6 3-65,-51-40-96,58 35 64,-2-3-64,-56-32 0,51 26-112,-3-5-177,-48-21 289,37 19-480,-3-6-240,-34-13 720,24 8-1185,-10-2-7235,-14-6 8420,8 0-8323,-8-22 5746,0 22 2577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48.67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35 658 16567,'0'0'0,"-35"-34"2721,35 39-2032,19 3-225,-19-8-464,16 19 240,5 2-192,-21-21-48,27 32 48,7 0 32,-34-32-80,40 35 80,6-1-32,-46-34-48,53 32-48,5 0-176,-58-32 224,56 29-528,-2-5-561,-7-5-1920,-47-19 3009,40 16-8228,-8-11 385,-32-5 7843,27 0 0,-27 0 0</inkml:trace>
  <inkml:trace contextRef="#ctx0" brushRef="#br0" timeOffset="1">506 690 14886,'0'0'0,"-19"0"4242,1-37-3697,18 37-545,-8-11 288,-6 11-128,14 0-160,-21 19 16,-8 2-48,-11 6 16,40-27 16,-43 35-16,-5-1 0,48-34 16,-42 37-16,7 3-32,35-40 48,-34 40-192,10-2-209,24-38 401,-16 34-768,2-2-593,57-3-6642,-43-29 8003,0 22-7828,13-9 6404,-13-13 1424,0 0 0</inkml:trace>
  <inkml:trace contextRef="#ctx0" brushRef="#br0" timeOffset="2">613 893 15142,'0'0'0,"0"50"2177,0-42-1936,0-5-49,-11 2 112,11-5-304,-5 6 304,2-4-32,3-2-272,0 6 288,0-4-64,0-2-224,0 3 192,0-3-16,0 0-176,0 0 161,21 0 15,-5 3 0,-16-3-176,21 0 208,6 2 64,-27-2-272,32 5 336,3 1 16,-35-6-352,40 8 320,-3 0-80,-37-8-240,32 10 129,-6-2-33,-26-8-96,19 14 64,-6-4-48,-13 6-32,0-16 16,11 16-48,-11 6 0,0-22 48,0 24-32,-16 0 16,16-24 16,-8 23-16,0-1 0,8-22 16,-5 18 0,2-4 16,3-4 0,0-10-16,0 8 32,0 0-112,0-8 80,13 6-161,1-4-175,-14-2 336,16 0-528,8 0-128,-24 0 656,34-18-865,6-6-463,83-16-6804,-123 40 8132,50-53-7956,-2-17 6084,-48 70 1872,0 0 0</inkml:trace>
  <inkml:trace contextRef="#ctx0" brushRef="#br0" timeOffset="604">919 49 15238,'0'0'0,"87"-48"2578,-33 64-2274,-1 19-64,-13 15 0,-40-50-240,32 64 192,2 19 80,-34-83-272,35 101 336,0 10 33,-35-111-369,29 120 336,-8-8-128,-21-112-208,0 109 112,0-8-64,-8-2-48,-16-6 0,-8-8-96,-2-5-240,-12-5-497,-4 4-2928,2-12-4483,5-11 1057,6-11 7187,37-45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40.97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639 2452 16423,'0'0'0,"0"19"672,0-19-432,0-24-112,0 24-128,-24-19 81,13 3 63,11 16-144,-10-18 288,-1-3 144,11 21-432,-8-22 496,0-2-64,8 24-432,-11-26 320,-2-4-111,-3-10-33,16 40-176,-19-47 160,-2-7 0,21 54-160,-21-61 176,5-8 16,16 69-192,-16-72 224,5-10 0,11 82-224,-8-94 208,3-7-48,5 101-160,0-106 128,0-9-16,0 1 33,0 114-145,16-120 176,-5 0 0,-11 120-176,16-114 160,-3 2 0,-13 112-160,13-106 128,1 10 16,-14 96-144,10-93 112,1 7 0,2 9-16,-13 77-96,11-72 64,2 11 16,-13 61-80,16-56 48,3 8-32,-19 48-16,21-42-16,11 7-48,-32 35 64,37-29-64,6 5 0,-43 24 64,50-13-64,-2 2 16,0 11 16,-48 0 32,45 0-32,-5 21-16,-40-21 48,32 22-64,-8 1 16,-24-23 48,16 30-48,-10 2 16,-6-32 32,0 37-48,-27 6-16,-2 7 0,29-50 64,-43 51-64,-5 5-32,48-56 96,-53 53-112,0-3-16,53-50 128,-56 46-176,-3-9 48,59-37 128,-58 32-113,2-8 33,56-24 80,-45 18-32,7-7-16,17-3 64,21-8-16,-8 3 64,8-3 48,0 0-112,24 0 129,5 0-33,-29 0-96,40-14 96,13 14-32,-53 0-64,59 0 48,5 0-16,2 16-16,-66-16-16,59 22-16,-6 7 0,-53-29 16,51 37-16,-6 6-16,-45-43 32,37 48-32,-10 5 16,-27-53 16,18 59 0,-10 2 0,-8-61 0,0 61 32,-21-5 32,-13-3 32,34-53-96,-56 45 160,-16 1-16,72-46-144,-88 42 112,-13-2-48,101-40-64,-109 40 32,0-5-16,109-35-16,-104 29 32,11 0 0,18-5 32,75-24-64,-61 21 64,18-5-16,43-16-48,-32 8 0,3-2-144,29-6 144,-21 0-496,7 0-353,14 0 849,-5-16-1424,29 8-7444,-24 8 8868,21-16-8644,17-13 5955,-38 29 2689</inkml:trace>
  <inkml:trace contextRef="#ctx0" brushRef="#br0" timeOffset="1627">1400 1609 16727,'0'0'0,"-8"0"544,8 0-544,-16 10 160,3-10-47,13 0-113,-19 0 32,6 0-32,13 0 0,-11 0 32,1 0-16,-1 11 32,11-11-48,-8 16 64,0 3-16,8-19-48,-8 21 48,3 3-32,5-24-16,-6 26 16,4 1-16,2-27 0,-3 21 16,3-2 0,0-6 0,0-13-16,0 6 32,24-4 32,-24-2-64,27 0 32,13-13-16,-40 13-16,53-13-16,11-9 0,-64 22 16,64-26 32,-8-9 16,-14-5 48,-42 40-96,24-45 144,-24-6 64,0 51-208,0-56 224,-32-2 16,32 58-240,-50-56 192,-17 8-128,67 48-64,-80-32-160,-18 16-400,98 16 560,-104 0-1713,-5 24-6338,8 0 95,101-24 7956,-78 19-816,78-19 816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0.23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27 1 20569,'0'0'0,"-26"0"112,26 0-1024,18 0-753,-18 0 1665,11 8-8356,0 11 80,2 2 6820,-13-21 1456,0 0 0</inkml:trace>
  <inkml:trace contextRef="#ctx0" brushRef="#br0" timeOffset="1">62 504 14806,'0'0'0,"-3"32"-832,54-3-6179,-51-7 64,0-22 6947,0 21 0,0-21 0</inkml:trace>
  <inkml:trace contextRef="#ctx0" brushRef="#br0" timeOffset="2">62 1175 17303,'0'0'0,"16"8"1009,-16-8-1009,0 26-48,-11-15-176,11-11 224,-10 11-480,4 5-801,6-16 1281,-8 21-7828,8 6 113,0-27 7715,0 24-720,0-24 720</inkml:trace>
  <inkml:trace contextRef="#ctx0" brushRef="#br0" timeOffset="3">147 1611 19320,'0'0'0,"13"19"753,3-14-769,-16-5 16,0 0-192,0 0-369,0 0 561,-16 0-1488,-2 0-6820,18 0 8308,-11 0-8180,8 0 6868,3 0 1312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1.5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83 309 14326,'0'0'0,"-3"-24"3073,-2 3-2832,2 21-1,-7-19 128,10 19-368,-11-8 400,6 8 32,5 0-432,-3 0 448,0 11-47,3-11-401,0 13 320,-5 9-96,-3 7-64,8-29-160,-10 43 80,2 7-48,8-50-32,-8 61 32,8 3 96,0-64-128,0 67 176,21-3 96,-21-64-272,21 56 304,6-6-31,-27-50-273,32 43 240,2-11-48,4-8-16,-38-24-176,39 16 208,4-11 16,-43-5-224,45 0 224,6-24 0,-51 24-224,50-29 192,-2-11 16,-48 40-208,43-53 160,-8-14-95,-11-8-98,-24 75 33,10-79-128,-10-7 0,0 86 128,-21-79-176,-3 7 16,24 72 160,-35-64-144,-7 11-16,42 53 160,-46-38-80,-4 12-16,50 26 96,-53-19-96,2 14-32,1 5-16,50 0 144,-43 16-144,6 5 0,37-21 144,-35 32-288,11 11-145,24-43 433,-21 47-704,8 9-384,13-56 1088,-8 59-2241,8-3-6067,0-11 240,0-45 8068,21 29-1136,-21-29 1136</inkml:trace>
  <inkml:trace contextRef="#ctx0" brushRef="#br0" timeOffset="513">373 33 16807,'0'0'0,"27"-32"673,-14 32-113,-13 0-560,5 0 608,-5 18-144,0-18-464,-13 30 336,-3 12 1,16-42-337,-21 61 256,-3 17-64,-5 15-80,29-93-112,-27 114 32,-2 11-16,29-125-16,-27 131-16,6-4 16,21-127 0,-16 120 0,3-11-80,13-109 80,-11 99-272,8-9-337,3-90 609,0 77-1520,19-10-6612,2-19 112,-21-48 8020,32 32-1728,-32-32 1728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2.96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67 1508 16263,'0'0'0,"-19"39"1409,6-39-1313,0-10-48,-1-1 32,9 0 64,2 1 112,3-3 96,0-3 32,27 0 48,-3-3-15,3 3-17,-27 16-400,29-13 400,-2 13-96,-27 0-304,21-14 192,-5 14-112,-6 0-96,1 16-64,-11-2 0,0-14 80,11 21-96,-6 11 32,-5-32 64,8 37-32,-3 6 32,-5-43 0,8 45 0,0-2 0,-8-43 0,8 42 0,0-7 32,-8-35-32,8 26 64,3-10 32,2-8 32,-13-8-128,14 6 144,2-6 0,-16 0-144,24 0 128,5-24-96,-29 24-32,40-22-144,5-7-288,-45 29 432,53-32-1008,3 0-1585,8-5-5747,-64 37 8340,64-43-8084,-3-5 7044,-61 48 1040,0 0 0</inkml:trace>
  <inkml:trace contextRef="#ctx0" brushRef="#br0" timeOffset="1">645 68 18792,'0'0'0,"58"-48"208,-58 48-128,-5 13 16,-14 19-64,19-32-32,-24 50 32,-8 20-48,32-70 16,-37 95-16,-3 23 16,40-118 0,-45 138 0,0 14 0,45-152 0,-43 159 16,6 6 96,10-8 48,27-157-160,-13 147 257,13-17 63,0-130-320,24 117 240,13-15-16,-37-102-224,45 85 160,6-16-96,-51-69-64,53 56-128,-2-14-352,-51-42 480,53 32-1201,72-10-6931,-69-22 49,-56 0 8083,56-24-2721,-56 24 2721</inkml:trace>
  <inkml:trace contextRef="#ctx0" brushRef="#br0" timeOffset="507">823 789 18968,'0'0'0,"-13"-29"448,2 7-256,11 22-192,0 0 321,0 8 15,0-8-336,24 22 320,-5 15-64,-19-37-256,24 48 144,8 10-32,-32-58-112,34 62 96,6-4-16,-3-2-96,-37-56 16,35 43-192,-8-9-288,-27-34 480,23 27-1089,-4-3-2800,-19-24 3889,19 5-8100,-1-5 609,-18 0 7491,22-35 0,-22 35 0</inkml:trace>
  <inkml:trace contextRef="#ctx0" brushRef="#br0" timeOffset="508">1212 773 16407,'0'0'0,"0"0"0,-24-51 3938,8 65-3698,0 84-112,-14-66 0,30-32-128,-37 45 0,-8 11-16,45-56 16,-51 64-16,-2-3 0,53-61 16,-50 59-32,10-9-128,5-7-224,35-43 384,-21 40-849,5 0-2528,16-40 3377,-6 37-8084,6-5 193,0-32 7891,22 27 0,-22-27 0</inkml:trace>
  <inkml:trace contextRef="#ctx0" brushRef="#br0" timeOffset="905">1265 1124 20153,'0'0'0,"0"27"32,10 45-96,20-6-16,-30-66 80,18 75-208,-4-25-225,-14-50 433,10 46-912,4-4-6932,-14-42 7844,18 37-7811,14-10 4994,-32-27 2817</inkml:trace>
  <inkml:trace contextRef="#ctx0" brushRef="#br0" timeOffset="1255">1438 22 19112,'0'0'0,"16"0"528,37-21-143,-10 26-129,-14 25-144,-8 20-80,-21-50-32,24 75 48,0 23 0,-24-98-48,21 117 48,-5 16-16,-16-133-32,11 141 48,-6 6-16,-2-3 16,-3-6-32,0-138-16,-11 136 0,-5-1-32,-8 4-288,-10-3-449,-3-9-1984,37-127 2753,-38 110-8051,12-28 175,26-82 7876,-11 45-928,11-45 928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5.39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168 0 19016,'0'0'0,"-48"0"-656,43 19-7508,23-19 209,1 8 5730,-19-8 2225,0 0 0</inkml:trace>
  <inkml:trace contextRef="#ctx0" brushRef="#br0" timeOffset="1">189 429 19913,'0'0'0,"22"61"-513,-9 3-655,-13-64 1168,13 45-1985,-13 5-5875,0-50 7860,-13 30-7635,0-6 6899,13-24 736</inkml:trace>
  <inkml:trace contextRef="#ctx0" brushRef="#br0" timeOffset="2">80 1001 18440,'0'0'0,"-5"37"-368,5-5-721,0-32 1089,24 77-7587,-24-55-65,0-22 7652,0 13-1728,0-13 1728</inkml:trace>
  <inkml:trace contextRef="#ctx0" brushRef="#br0" timeOffset="3">104 1443 19032,'0'0'0,"0"18"112,0-18-112,11 51-208,-6-19-464,-5-32 672,-16 106-4178,-8-76-3714,24-30 7892,-26 29-6178,4-5 6178,22-24 0</inkml:trace>
  <inkml:trace contextRef="#ctx0" brushRef="#br0" timeOffset="4">0 2050 19304,'0'0'0,"22"55"785,-1-1-1041,-21-54 256,16 34-481,-16-10-431,0-24 912,-16 85-6739,5-55-1153,6 2 4099,5-32 3793,0 0 0</inkml:trace>
  <inkml:trace contextRef="#ctx0" brushRef="#br0" timeOffset="5">77 2726 18600,'0'0'0,"16"45"1665,3-13-1777,-19-32 112,11 5-801,37-5-7362,-48 0 8163,-27 0-8260,3-26 5347,24 26 2913,0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08.52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325 799 17560,'0'0'0,"19"-48"960,-11 48-784,5-15-32,-23 15 0,-4 26-16,-4-2-16,18-24-112,-24 35 192,-3 5 0,-5 10 1,3 6-65,0 8-96,5 5 0,5 3-16,19-72-16,-8 77 16,3 0 48,5-2 16,18-11 64,6-14 96,8-12 160,8-17 192,-40-21-592,48 0 737,5-13 15,9-25 0,2-20-111,-64 58-641,63-75 560,-4-15-144,-59 90-416,45-104 192,-13-8-208,-32 112 16,13-112-160,-13 6-64,-23 18-16,23 88 240,-32-64-224,-11 22 16,-2 18 0,-9 24 32,54 0 176,-53 0-145,-11 10-111,64-10 256,-66 27-544,-6 5-240,3 5-161,69-37 945,-61 35-960,13-1-33,48-34 993,-35 30-1536,22-6-6948,13-24 8484,0 18-8372,45-7 7268,-45-11 1104,0 0 0</inkml:trace>
  <inkml:trace contextRef="#ctx0" brushRef="#br0" timeOffset="523">597 1 19112,'0'0'0,"19"0"528,-19 0-528,13 5 321,-13 30 31,-21 23-16,21-58-336,-24 72 272,-14 19-80,38-91-192,-93 210 176,93-210-176,-45 114 144,-3 1 0,48-115-144,-43 117 128,1 5 0,-1-2-128,43-120 0,-37 120-16,0-6 32,37-114-16,-35 102 17,3-9 15,32-93-32,-32 77-129,6-13-319,26-64 448,-22 56-864,17-8-801,5 2-7155,0-50 8820,45 45-8580,9-13 7220,-54-32 1360,0 0 0</inkml:trace>
  <inkml:trace contextRef="#ctx0" brushRef="#br0" timeOffset="1008">946 1638 14038,'0'0'0,"42"-13"3041,-31 29-2657,-11-16-384,5 23 337,-5 17 79,-10 6-32,-4 7-80,-4 8-32,-4 6-112,-2 2-96,3 0-16,8-5-16,13-64-32,-8 56 80,8-11 16,13-8 33,-13-37-129,19 27 160,10-11 32,-29-16-192,35 8 208,7-11-128,-42 3-80,48-16-160,3-8-352,-51 24 512,53-37-1057,-3-22-800,-50 59 1857,48-74-8356,-5-17 225,-11-10 7795,-32 101 336,0 0 0</inkml:trace>
  <inkml:trace contextRef="#ctx0" brushRef="#br0" timeOffset="1389">1041 1260 19176,'0'0'0,"-87"-32"1489,73 32-1409,14 0-80,80-16 48,-98 16-192,18 0 144,-22 27-672,-2-11-1553,3 5-6515,21-21 8740,-13 5-8628,10-5 8260,3 0 368,0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13.04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626 0 16327,'0'0'0,"-66"91"-192,-28 31 96,-4 17 32,-6-4 16,104-135 48,-82 112 16,15-3 160,67-109-176,-53 102 368,18-15 176,35-87-544,-21 78 577,16-7-49,5-71-528,0 64 416,26-5-80,1-11-64,-27-48-272,37 42 192,3-4-48,-40-38-144,53 32 32,14 0-128,-67-32 96,80 23-320,10-1-304,-90-22 624,91 10-1008,-9-2-1474,-7-2-5569,-75-6 8051,64 0-6931,-9 0 6931,-55 0 0,0 0 0</inkml:trace>
  <inkml:trace contextRef="#ctx0" brushRef="#br0" timeOffset="408">735 873 16151,'0'0'0,"11"-18"1761,-11 18-1153,8 0-112,2 18-48,-2-2-207,6 8-97,-14-24-144,21 35 80,8 8-32,-29-43-48,40 53 16,6 5-80,9 4-160,7-1-225,2-8-287,-64-53 736,61 48-1121,0-13-2016,-61-35 3137,61 26-8020,-5-21 1794,-56-5 6226,51-16 0,-51 16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14.18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368 743 20361,'0'0'0,"-40"0"256,8 26-368,32-26 112,-29 38-48,-11 20 0,40-58 48,-40 72-48,0 11-320,40-83 368,-40 96-785,3 2-511,3-2-1682,34-96 2978,-24 93-8243,13-26 1568,11-67 6675,0 34 0,0-34 0</inkml:trace>
  <inkml:trace contextRef="#ctx0" brushRef="#br0" timeOffset="1">483 0 19897,'0'0'0,"50"0"208,9 24-144,-59-24-64,42 69 96,-7 33-16,-35-102-80,21 114 48,-2 16-16,-14 12-16,-5-142-16,0 151-16,-26 9-32,26-160 48,-38 165-192,-15 3-465,53-168 657,-64 178-1552,-5 6-7012,69-184 8564,-66 162-8484,18-32 7572,48-130 912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32.76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450 64 18728,'0'0'0,"0"0"0,24-15 272,6-9-208,-14 5-64,-16 14-16,0 5 0,0 0 16,-22 0-16,4 16 0,18-16 16,-24 8 0,-8 0-16,32-8 16,-35 10-16,-2 1 0,-3-1 0,40-10 16,-43 8-144,-4 0-176,47-8 320,-46 8-688,-2 0-721,48-8 1409,-40 11-7924,3-6 113,37-5 7811,-26 0-624,26 0 624</inkml:trace>
  <inkml:trace contextRef="#ctx0" brushRef="#br0" timeOffset="538">421 421 19945,'0'0'0,"13"16"-192,-13-13-81,-31-3-31,-23 0-48,54 0 352,-58 10-528,-4 9-385,62-19 913,-66 21-2865,-1 9-5090,67-30 7955,-58 26-6547,21-4 6547,37-22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39.61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17 299 16343,'0'0'0,"-11"16"496,6-3-128,5-13-368,0 13 353,18 8-1,-10-2-64,-8-19-288,14 19 224,-1-1-16,-13-18-208,19 19 192,-1-3 32,-18-16-224,27 13 240,5-5-32,-32-8-208,37 0 209,11 0-33,2-24-16,-50 24-160,48-21 144,-5-8-16,-43 29-128,32-35 80,-5 0-80,-27 35 0,15-39-64,-7-1-64,-8 40 128,0-43-160,0 8 0,0 35 160,-29-31-128,5 9 31,-2 9 49,26 13 48,-30 0-16,-2 13 0,32-13 16,-29 27-16,0 10 16,29-37 0,-27 48 0,6 8 16,21-56-16,-16 58 32,3 1 33,5 0 31,8-59-96,-6 53 96,6 0 16,0-53-112,0 48 112,32 0-16,-32-48-96,27 42 96,5-7-16,-32-35-80,37 27 96,-2-11-16,-35-16-80,37 8-16,3-8-176,5 0-304,-45 0 496,51 0-929,2-27-1280,-53 27 2209,61-19-8308,3-10 241,-64 29 8067,67-37-304,-67 37 304</inkml:trace>
  <inkml:trace contextRef="#ctx0" brushRef="#br0" timeOffset="1285">868 83 19096,'0'0'0,"0"0"0,-45-48 64,45 64-64,0-16 0,0 32 64,0 16 16,0-48-80,16 53 48,0 8 0,3 6 32,-19-67-80,18 61 80,1 0 16,-19-61-96,19 51 65,-3-6-113,-16-45 48,13 37-305,3-10-399,-16-27 704,13 16-1425,3-13-6770,-16-3 8195,16-24-8004,3-24 6980,-19 48 1024</inkml:trace>
  <inkml:trace contextRef="#ctx0" brushRef="#br0" timeOffset="1286">1196 35 19849,'0'0'0,"32"-35"272,-32 75-240,0-40-32,-16 48 64,-19 16 0,35-64-64,-37 59 32,-3 2-16,40-61-16,-45 64 16,-3-3-32,-3 0 16,51-61 0,-48 56 0,-2 0 16,50-56-16,-43 51-64,9-1-128,34-50 192,-27 43-384,16-1-257,11-42 641,-2 38-1120,2-1-7060,24-5 96,-24-32 8084,26 24-1664,-26-24 1664</inkml:trace>
  <inkml:trace contextRef="#ctx0" brushRef="#br0" timeOffset="1287">1281 456 14822,'0'0'0,"0"42"4130,0-58-3794,-13 16-192,5 40 0,8-40-144,-11 56 64,3 29-15,8-85-49,-8 104 16,3 18 0,5-122-16,0 134 0,0 1-16,0-135 16,13 136-16,-2-3 0,2-8-81,-13-125 97,11 109-272,2-18-224,-13-91 496,19 61-800,2-29-289,-21-32 1089,21 0-3633,-2-61-4067,-19 61 7700,13-99-5570,-13-36 5570,0 135 0,0 0 0</inkml:trace>
  <inkml:trace contextRef="#ctx0" brushRef="#br0" timeOffset="1288">1316 221 18664,'0'0'0,"0"-77"352,0 77-352,40-40 112,-3 40-32,-37 0-80,40 24 96,-3 11 64,-37-35-160,40 45 209,-6 8 15,-34-53-224,27 62 224,-8 1-32,-9 7-16,-10-70-176,0 63 160,-8 1-48,8-64-112,-18 59 48,-19-6-64,37-53 16,-56 45-176,-14-5-320,70-40 496,-85 32-1361,-3-10-7171,88-22 8532,-74 8-8516,23-6 6820,51-2 1696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43.00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541 147 12325,'0'0'0,"47"-42"2049,-47 26-1056,0 5-465,0-8-320,0 19-208,0 0 80,0-13-32,0 13-48,0-5 112,0 0 112,0 5-224,0-8 368,-5 2 144,5 6-512,-3-8 529,-5 0-17,8 8-512,-8-5 368,-8 5-144,1 0-80,15 0-144,-24 13 48,-11 3-32,35-16-16,-45 24 0,-9 5-16,54-29 16,-61 32-32,-5 6 16,66-38 16,-62 37-48,4 5 16,10 1 0,48-43 32,-37 43-32,13-1 32,24-42 0,-14 40 16,9-3 0,5-37-16,0 30 32,0 2 0,0-32-32,24 29 64,-5 8-16,-19-37-48,29 45 48,8 14 0,6 8-32,-43-67-16,50 77 16,4 11 0,-54-88-16,53 93 0,-2 3 16,-51-96-16,47 90 0,-9-5-16,-38-85 16,29 80-16,-8-5-16,-7-1 0,-14-74 32,2 72-48,-2-5 0,0-67 48,-29 58-32,0-7 16,29-51 16,-32 42-16,0-7 16,32-35 0,-24 24 16,5-11 48,19-13-64,-13 8 64,8-5 48,5-1 0,0-2-112,0 8 80,16 6 1,-16-14-81,16 21 32,5 14-32,-21-35 0,26 45 32,4 11-16,-30-56-16,32 66 16,-8 12 16,-6 7-48,-18-85 16,11 90-32,-11 14 16,0-104 16,0 109-48,0 6 32,0-115 16,-13 122-32,-3 0 16,16-122 16,-22 123-33,-2-3 17,24-120 16,-26 125-32,2-3 0,2 1 32,22-123 0,-15 114 16,4-10 145,11-104-161,-5 88 288,5-19 112,0-69-400,0 51 592,23-20 64,-23-31-656,19 16 705,2-10-113,11-6-96,-32 0-496,38-16 176,12-8-400,-50 24 224,59-35-608,7-13-497,-66 48 1105,70-61-1728,-1-8-7108,-69 69 8836,58-83-8580,-10-4 6035,-48 87 2545,0 0 0</inkml:trace>
  <inkml:trace contextRef="#ctx0" brushRef="#br0" timeOffset="634">1155 1095 13638,'0'0'0,"-40"34"2337,9-10-1393,31-24-944,-6 0 993,-39 0-177,5-16-336,40 16-480,-37-10 272,-1-1-144,38 11-128,-31 0 113,1-13-17,30 13-96,-24-3 80,8 3-16,16 0-64,-16 0-16,3 0-240,13 0 256,-11 16-769,6 37-7427,5-34-47,0-19 8243,0 11-2465,0-11 2465</inkml:trace>
  <inkml:trace contextRef="#ctx0" brushRef="#br0" timeOffset="14554">1571 576 17047,'0'0'0,"0"-61"817,13 13-401,-2 8-64,-9 24-80,-2 16-112,0 0-160,0 13 112,0 11-32,0 11 0,0 13-32,0-48-48,0 63 32,0 9-16,8 6-32,0 4 32,-2-5-112,-1-2-192,0-3-480,-5 61-4627,3-75-2672,5-18 3265,-8-40 4802</inkml:trace>
  <inkml:trace contextRef="#ctx0" brushRef="#br0" timeOffset="15258">2020 1654 17944,'0'0'0,"78"0"1056,-78 0-1056,40-19 16,-16 6-80,-24 13 64,-6 0-32,-20-11 64,26 11-32,-38 0 112,-20 0 0,58 0-112,-75 0 112,-15 0-16,-19 14-48,109-14-48,-118 5 32,-9 3-32,127-8 0,-131 5-96,12 6-32,119-11 128,-107 8-208,17 0-96,90-8 304,-70 10-416,14-2-320,22 3-833,34-11 1569,-13 8-7860,13-5 113,0-3 7747,39 0-384,-39 0 384</inkml:trace>
  <inkml:trace contextRef="#ctx0" brushRef="#br0" timeOffset="16021">1126 2546 15046,'0'0'0,"19"34"192,-11-23-176,-8-11-16,8 2 145,-8 1 159,0-3 176,-19 0 112,19 0-592,-8 0 656,0-19-47,3 9-97,5-6-48,0 0-128,0 16-336,0-19 256,16-2-47,-16 21-209,16-21 176,5-1-48,-21 22-128,27-18 96,5 7-64,-32 11-32,32 0 0,-1 0 16,-1 5 32,-30-5-48,29 16 80,-5 8-32,-24-24-48,24 35 32,-8 8-32,-16-43 0,8 50-16,-8 14-32,0-64 48,-16 69-48,-8 0 16,-13-2-16,37-67 48,-51 56-48,-5-11 16,56-45 32,-61 32-32,0-8 16,61-24 16,-51 11 32,6-9 32,45-2-64,-29 0 112,10 0 96,19 0-208,-5-26 352,5 12 96,18-2 33,-18 16-481,22-16 384,10 3-208,-32 13-176,37-13 32,3 7-176,-40 6 144,42-2-240,6 2-65,-48 0 305,51 16-480,-1-3-128,-2 6-208,-48-19 816,43 24-1313,-6 2-6963,-37-26 8276,35 24-8164,5-8 6084,-40-16 2080,0 0 0</inkml:trace>
  <inkml:trace contextRef="#ctx0" brushRef="#br0" timeOffset="16932">1698 2942 16471,'0'0'0,"0"5"336,19 9-288,-6-14 48,-13 0 80,0 0-176,16 0 304,-2 0 113,-14 0-417,16-27 528,2 11-16,-18 16-512,24-24 496,3-8-47,7-10-33,-34 42-416,38-56 368,2-8-32,-40 64-336,45-75 288,-3-4-48,-42 79-240,43-86 144,-3 1-96,-40 85-48,35-82-16,-6 4-48,-8 7-16,-21 71 80,13-62-96,-7 12 16,-6 50 80,0-43-96,0 11-16,0 32 112,-27-21-112,3 2-16,24 19 128,-34-8-96,-6 8 0,40 0 96,-38 22-80,38-22 80,-34 40 0,4 21-16,30-61 16,-21 74 16,3 17 0,18-91-16,-11 96-16,6-3 16,5-93 0,0 90 16,16-4 64,-16-86-80,21 79 80,13-4-64,12-9-256,-46-66 240,50 62-1089,11-6-7298,-61-56 8387,62 37-8420,-1-24 5763,-61-13 2657,0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44.40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826 2458 13782,'0'0'0,"24"82"2113,-8-47-1553,-3-27-160,-13-3 0,0-5-400,0 0 513,-5 0 143,5 0-656,-5-16 864,-6-3 81,11 19-945,-16-32 848,-3-10-176,19 42-672,-21-56 417,-6-8-225,27 64-192,-32-74 128,-2-12 64,-3-9 80,37 95-272,-40-107 336,0-13 0,40 120-336,-40-128 288,0 1-79,40 127-209,-32-133 176,3 5-16,29 128-160,-24-125 96,5 0-16,8 2 32,11 123-112,-8-122 128,6 5 0,2 117-128,0-115 96,0 11-48,0 104-48,-3-90 16,3 7-64,0 83 48,0-69-48,16 8-16,-16 61 64,13-53-96,9 8 0,2 7 0,-24 38 96,29-34-80,3 7 32,-32 27 48,27-19-64,-4 9 0,-23 10 64,22 0-64,-4 0-16,-18 0 80,19 10-64,0 9 0,-1 2 16,-18-21 48,19 32-48,-6 3-16,-13-35 64,0 40-49,0 2 1,0-42 48,0 43-64,-18 0 32,18-43 32,-24 42-48,-3 1 16,27-43 32,-29 42 0,2-2-16,1-2 0,26-38 16,-24 34-48,2-5-16,22-29 64,-16 22-96,6-6 0,10-16 96,-3 10-80,3-2-16,0-8 96,0 6-80,32-1 32,-5-2 16,-27-3 32,31 5-16,9 3 16,-40-8 0,40 11-16,0 7-16,-40-18 32,40 24-16,-3 8-16,-37-32 32,35 40-32,-3 5 16,-32-45 16,29 48-32,-2 3 0,-11-1 16,-16-50 16,8 46 16,-8-1-16,0-45 0,-27 40 64,-5-6 32,32-34-96,-48 30 128,-10-1 16,58-29-144,-72 29 112,-11-2-48,-7 2-32,90-29-32,-96 27 32,0-3-16,96-24-16,-85 21 16,13-2-48,72-19 32,-58 16-176,18-6-240,40-10 416,-30 8-720,15-5-241,15-3 961,-3 2-1136,3-2-193,26 0-736,-26 0 2065,30 0-8372,15 0 257,-45 0 8115,51-29-224,-51 29 224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17.92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866 96 14486,'0'0'0,"58"-16"2353,6 0-1344,-10-8-161,-54 24-848,37-18 672,-24 7-207,-13 11-465,11 0 336,-6-11-64,-5 11-272,3 0 240,-3 0-80,0 0-160,0 0 80,0 0-96,-19 11-32,19-11 48,-24 13-64,-18 3-32,42-16 96,-59 19-192,-15 0 32,74-19 160,-88 16-128,-11 0 48,99-16 80,-93 13 48,5 0-16,88-13-32,-77 11 128,21-6 16,14 1 0,42-6-144,-35 2 128,8 4-80,27-6-48,-26 5 0,2 3 16,24-8-16,-19 8 0,3-3 32,16-5-32,-8 5 32,8 1 16,0-6 80,0 0-128,13 0 192,3 2-16,-16-2-176,19 0 160,8 6-80,-27-6-80,24 2 16,5 6-32,-29-8 16,29 11 0,3 0-16,-32-11 16,32 16-16,0 0 0,0 5 16,-32-21 0,29 21-16,0 1 16,-29-22 0,27 23-16,-3 1 16,-24-24 0,29 24 16,1 0-16,-30-24 0,21 22-16,-2 2-32,-17 0 0,-2-24 48,0 26-32,0 6-16,0-32 48,-32 35-32,6 5-16,26-40 48,-35 48-48,-2 5 0,37-53 48,-35 58-32,-5 4 16,40-62 16,-45 61-48,-3 3 48,-5 2-16,53-66 16,-56 67 0,3-3 16,53-64-16,-48 61-16,5-3 0,43-58 16,-34 54-16,4-4 16,30-50 0,-21 45-16,0 3 16,5-2-16,16-46 16,-11 45-16,6 0 16,5-45 0,0 48-16,0 5 16,0-53 0,21 56-16,-5 3 16,-16-59 0,19 53 0,-3-8 16,-3-10 16,-13-35-32,16 24 176,3-8 160,-19-16-336,21 5 433,3-5 95,-24 0-528,29 0 496,6 0-80,-35 0-416,42-19 384,6 6-79,-48 13-305,51-13 192,2-3-80,0 5-112,-53 11 0,51-8-416,2 3-449,-53 5 865,53 0-1377,-2 16-1696,-51-16 3073,61 21-8756,0-5 336,-61-16 8420,62 13-1520,-62-13 1520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24.51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408 320 16071,'0'0'0,"-11"-29"320,11 34-176,22 33 16,-12-17 0,-10-21-160,8 26 256,3 4 161,-11-30-417,0 32 416,13 2 0,-13-34-416,3 40 304,-3 5-112,0-45-192,0 48 144,-11 6-64,3-1-16,8-53-64,-13 50 32,0-4 16,13-46-48,-16 40 32,-6-6 0,22-34-32,-21 29 48,-3-5-16,24-24-32,-24 19 0,-2-8-16,-1-6-48,27-5 64,-29 0-144,-1 0-128,30 0 272,-34-35-480,-3 1-432,37 34 912,-38-45-3954,1-22-3778,37 67 7732,-32-77-5778,11-6 5778,21 83 0,0 0 0</inkml:trace>
  <inkml:trace contextRef="#ctx0" brushRef="#br0" timeOffset="477">203 54 18056,'0'0'0,"32"-29"224,-32 29-224,32-24 112,-19 24 0,-10 0-32,-3 0-48,0 0-32,0 10-32,0 1-176,-13 2-432,13-13 640,-6 38-3954,4-28-3842,2-10 7796,0 8-5970,16-8 5970,-16 0 0,0 0 0</inkml:trace>
  <inkml:trace contextRef="#ctx0" brushRef="#br0" timeOffset="1042">411 376 16647,'0'0'0,"-3"32"1025,35-32-881,42-13-96,-50 13 0,-5 0-32,0 0-16,2 0 0,-5 0-32,0 0-240,-5 13-561,5-10-6706,-16-3 7539,0 5-7556,10 3 5876,-10-8 1680</inkml:trace>
  <inkml:trace contextRef="#ctx0" brushRef="#br0" timeOffset="1043">621 544 13830,'0'0'0,"48"-80"3730,-19 80-3987,3 56-351,-16-56-560,-16 0 1168,11 8-3506,-3-8-3729,-8 0 7235,10 0-4770,1 0 4770,-11 0 0,0 0 0</inkml:trace>
  <inkml:trace contextRef="#ctx0" brushRef="#br0" timeOffset="1044">1148 153 17335,'0'0'0,"0"34"273,24 65-273,-24-4-64,0 1-481,0-96 545,0 72-7347,0 0-96,0-16 5250,0-56 2193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26.60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43 131 15158,'0'0'0,"21"95"0,-21-95 0,0 43 48,11 2 32,-11-45-80,0 45 81,0-5-33,0-40-48,0 40 32,8 3 0,-3-3 0,-5-40-32,6 40 48,4-6-80,-10-34 32,8 27-176,3-11-273,-11-16 449,11 3-1280,-6-3-5571,-5 0 6851,0-27-6755,0-8 6755,0 35 0</inkml:trace>
  <inkml:trace contextRef="#ctx0" brushRef="#br0" timeOffset="834">78 197 15783,'0'0'0,"0"0"0,-6-66 1264,6-1-591,0 24-337,0 43-336,0-21 192,19 21-64,-19 0-128,8 0 112,3 0 0,-11 0-112,16 13 96,2 6 16,-18-19-112,24 21 96,3 11-16,7 0-32,-34-32-48,35 43 0,-3 2 0,-32-45 0,27 48-16,-14 0 16,-13-48 0,0 45-32,-19-8-208,19-37 240,-40 32-672,-21 61-3474,61-93 4146,-74 22-7844,-6-9 1778,18-8 6066,62-5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30.93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169 0 15479,'0'0'0,"-30"5"880,20 3-896,52-2 48,-42-6-32,-8 18 160,3 4 112,0 4 96,5-26-368,-8 30 417,-6 2-33,14-32-384,-16 34 288,-2 6-80,18-40-208,-22 43 128,1 5-48,21-48-80,-21 50 32,5 6 48,5 5-16,11-61-64,-5 64 80,5 5 0,0-69-80,0 75 48,21-3 0,-21-72-48,16 69 48,3-8 112,-19-61-160,18 53 144,1-10 16,-19-43-160,13 32 145,1-8-81,-4-6-16,-10-18-48,11 11-80,-11-6-305,0-5 385,13 6-1024,-2 52-3122,-11-58 4146,16 6-7828,8-4 1426,-24-2 6402,27 0 0,-27 0 0</inkml:trace>
  <inkml:trace contextRef="#ctx0" brushRef="#br0" timeOffset="850">131 618 14406,'0'0'0,"0"0"0,30-35 864,-14 54-143,-6 2-113,-2 0-208,0 1-112,0-4 33,0 1 15,-8-19-336,14 18 304,1-2-80,4 0-96,2 6-160,6-1-176,2 3-304,9 5-369,4-2-671,3-1-5748,-45-26 7300,48 19-7059,-2-11 6019,-46-8 1040,0 0 0</inkml:trace>
  <inkml:trace contextRef="#ctx0" brushRef="#br0" timeOffset="851">632 532 16855,'0'0'0,"-48"-26"2161,16 26-2097,13 13 16,19-13-80,-26 29 176,2 3 16,24-32-192,-24 40 177,2 0-49,22-40-128,-18 40 96,2 0-64,16-40-32,-16 40 16,-3 0-16,1-5 0,18-35 0,-22 31-112,4-1-273,18-30 385,-16 26-912,16 4-6964,0-30 7876,0 24-7843,0-8 5010,0-16 2833,0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37.71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208 477 13045,'0'0'0,"-30"-35"1873,46 35-1456,-16 0-417,78 0 240,-78 8 48,0-8-288,0 11 400,0 0 32,0 2-16,0-13-416,0 13 385,0 6-145,0-19-240,0 24 192,0 5-16,0-29-176,10 35 96,-10 2-48,0-37-48,0 37 32,0 1-16,-13-1 0,13-37-16,-8 34 16,-11-4 16,19-30-32,-21 24 48,-3-8 0,24-16-48,-24 13 64,5-2-32,19-11-32,-18 5 16,-1-2-64,19-3 48,-18 0-80,-4 0-64,-2-27-192,24 27 336,-21-19-1041,0-7-6418,21 26 7459,-11-32-7492,11-3 5540,0 35 1952</inkml:trace>
  <inkml:trace contextRef="#ctx0" brushRef="#br0" timeOffset="381">311 110 14454,'0'0'0,"0"-40"768,19 40-271,-8-11 175,-11 11 112,13 0-47,-8 0-81,3 0-128,-2 0-144,4 0-127,1 0-113,-11 0-144,13 0 64,3-5-128,-2-1-193,4 1-431,-18 5 688,24-8-7715,11-5-49,-35 13 7764,42-21-3441,-42 21 3441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1.66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51 1105 12549,'0'0'0,"0"11"1473,0-11-1185,0 0 80,0-16 160,0 16-528,0-11 577,0 1 95,0 10-672,0-14 688,0-2-95,0 16-593,0-21 496,0-6-112,0-4-80,0 31-304,0-38 208,0-12-32,0 50-176,0-56 112,5-8-32,-5 64-80,0-67 48,0 1 16,0 66-64,6-61 81,-6-1 15,0 62-96,0-55 96,0 1-16,0 6-48,0 48-32,0-42 0,-11 5-16,11 37 16,-8-32-16,3 5 0,5 27 16,-8-24 0,2 5 16,6 19-16,-2-16 0,2 6 32,0-1-16,0 11-16,-3-5 0,3-1 0,0 6 0,-3 0-16,1 0 0,2 0 16,0 0-32,-6 0-16,6 0 48,-2 24-64,-1-5 0,3-19 64,-3 24-64,3 8 32,0 0 15,0-32 17,0 37-16,0-2 0,0-35 16,22 34 0,-9-4 16,-13-30-16,16 26 33,0-10 31,-16-16-64,16 11 80,2-6 0,-4-5 16,-14 0-96,16 0 64,0-13 32,-16 13-96,13-16 80,-2-11 16,-11 27-96,10-32 80,-2-10-32,-8 42-48,3-51 48,2-2-32,-5 53-16,6-56-48,-6 5 16,0 12 16,0 39 16,0-32 0,5 13 32,-5 19-32,0-13 48,5 13-16,-5 0-32,0 0-32,0 0 32,0 16-64,0 2-16,0-18 80,0 30-32,0 12 0,0 9 0,0-51 32,0 58-16,8 9-32,-8-67 48,8 69-32,3-2 16,-11-67 16,11 66-16,-1-5-80,-10-61 96,16 59-401,5-3-863,11 5-6500,-32-61 7764,43 51-7779,10-14 4962,-53-37 2817,0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5.37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54 173 7651,'0'0'0,"-21"-21"1089,10-3-881,11 5-80,0 19-128,-3-13 96,-5 2-48,0 3 112,8 8-160,-2-10 336,2 2 224,0 8-560,0-8 608,0 2-63,0 6-545,0-5 352,0-3-272,0 8-80,0-3-96,0 3-80,0 0 176,0 0-176,0 0 80,0 0 176,0 0-80,0-5 384,0 5 352,0 0-736,0-8 1009,0 3 159,0 5-1168,13-6 1121,-13 1-273,0 5-848,0 0 560,0 0-239,0 0-321,0 0 112,0 0-80,0 19 32,0-19-64,0 13 128,0 3 16,0-16-144,0 13 160,0 6-64,0-19-96,5 16 64,-5 2-32,0-18-32,0 19 32,0-3 112,6-5 80,-6-11-224,5 10 240,0-2-16,-5-8-224,8 6 112,0-1-64,-8-5-48,8 8 16,3-5 0,-11-3-16,8 5-96,0 0-176,0 1-288,-8-6 560,13 2-1008,1-2-1698,-14 0 2706,16 0-7331,-3-40 224,-13 40 7107,13-48-336,-13 48 336</inkml:trace>
  <inkml:trace contextRef="#ctx0" brushRef="#br0" timeOffset="790">400 295 16231,'0'0'0,"-40"30"208,40-12-112,0 6 32,-5 8 0,-6-2-32,1 1-64,2-1 16,-3 2 0,3 0 16,8-32-64,-13 32 64,2 0-16,-2 2-288,13-34 240,-8 32-1360,5-3-5716,3-29 7076,0 24-7139,0-5 5779,0-19 1360,0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5.88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62 128 19032,'0'0'0,"-14"-48"160,14 48-160,-13-47 32,8 15-80,5 32 48,-8 0-16,2 0-32,6 0 48,-2 0-32,-1 13-16,3-13 48,-2 13-48,-4 9-240,4 2-656,2-24 944,15 34-7428,-9 1-79,-6-35 7507,16 29-2801,-16-29 2801</inkml:trace>
  <inkml:trace contextRef="#ctx0" brushRef="#br0" timeOffset="942">538 634 16935,'0'0'0,"0"0"272,19 11-320,-19-11 48,16 18-16,-3 28 0,0 4 16,1 9 48,2 2 96,-3-5 0,-2-3 33,-3-5-81,-3-3-96,-5-45 0,0 38-32,0-4-32,0 1 48,0-35 16,-13 34 32,5 4-32,-6-6-96,-2 0-305,16-32 401,-16 21-800,-2 0-1985,18-21 2785,-16 0-7044,3 0 530,13 0 6514,-11-29 0,11 29 0</inkml:trace>
  <inkml:trace contextRef="#ctx0" brushRef="#br0" timeOffset="943">413 317 20185,'0'0'0,"0"-32"128,13-58-144,6 34-32,-19 40-176,-5 16-417,-6 0-719,11 0 1360,-13 19-7748,-1-9 97,14-10 7651,-5 6-2609,5-6 2609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8.76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362 1526 17191,'0'0'0,"0"0"0,-8-14 32,-13-20-112,13 18 48,0 16 112,8 29 112,0-29-192,0 29 241,0 11 31,0-40-272,21 51 176,-15 13-80,-6-64-96,10 77 0,4 13 32,-14-90-32,18 107 32,6 10-32,11 8 32,-35-125-32,37 128-16,-5-8 0,-32-120 16,27 114 0,-17-10 16,-10-104-16,0 93 16,0-8 32,0-85-48,-16 72 48,0-13-16,16-59-32,-13 50 16,-11-4-16,3-12-192,21-34 192,-24 35-544,3-1-561,21-34 1105,16 30-7395,-32-4 127,16-26 7268,-14 16-1888,14-16 1888</inkml:trace>
  <inkml:trace contextRef="#ctx0" brushRef="#br0" timeOffset="1189">0 54 14806,'0'0'0,"22"-53"304,-22 53-336,0 0 96,5 8 113,-5-8-177,5 2 256,1 4 32,2 1-48,-8-7-240,5 6 192,3 2-32,-8-8-160,8 5 240,3-2 48,-11-3-288,13 2 320,3 1-31,-16-3-289,16 0 160,0 3-64,-16-3-96,18 2 112,4 4 0,-1-1 16,-21-5-128,21 11 144,3 2-48,-24-13-96,24 21 80,-3 6-48,-21-27-32,24 40 0,3 10-48,-27-50 48,24 70-48,3 7-16,-3 8 48,-24-85 16,18 85-48,-4-5 32,-14-80 16,0 75-32,10-1 0,-10-74 32,0 75-16,0 4 0,0-79 16,0 80-16,0-2 0,0-78 16,-10 77-16,7-5 0,3-3 16,0-69 0,0 66 0,21-2-16,-21-64 16,21 64-16,6-8 16,-27-56 0,29 48 16,-13-11 48,-16-37-64,14 27 96,-4-14 0,-4-5 0,-6-8-96,0 3 48,0-1-16,0-2-32,0 0-16,0 0 0,0 0 16,-14 0-32,6 8-64,8-8 96,-5 11-96,-3 8 0,8-19 96,-8 26-112,3 6 48,-3 13-32,8-45 96,-6 51-64,-2 10 16,8-61 48,-5 75-64,0 10 32,5-85 32,0 93-32,0 8-32,0-101 64,13 101-32,-2 1 16,-6-1 16,-5-101 0,3 93 16,-3-5-96,0-88 80,-16 80-593,16-9-6658,0-71 7251,-14 70-7315,-7-9 4962,21-61 2353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3:04:29.84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27 16663,'0'0'0,"0"61"528,16-61-191,-16-19-81,0 9 48,0 10-304,0 0 384,0-16 96,3 10-16,2-2-95,3 6-113,-2-4-128,-1 6-80,3 0-16,0 0 16,0 0 80,3-5 48,-11 5-176,10 0 192,-10-5 0,16-1-96,-8 6-64,-8 0-32,8-5 16,0 5-16,3 0 16,-11 0-16,8 0-32,5 0 32,-13 0 0,13 0-16,3 16 0,-16-16 16,22 11 16,-1-3-32,-21-8 16,19 10-16,-1 1 0,-4 2-32,-14-13 48,10 14-48,-7-1-16,-3-13 64,3 16-64,-3 0 0,0-16 64,0 16-64,-11 5 16,11-21 48,-8 24-16,0-3 16,8-21 0,-8 22 0,0 2 0,0-6 0,8-18 0,-5 21 0,-3-5 0,8-16 0,-6 11 16,1 0 16,5-11-32,-5 5 32,2 0 0,3-5-32,0 3 48,0 0-16,0-1-16,0-2-16,0 3 32,0-3-16,0 0-16,0 3 32,0-3 144,0 0-176,0 0 256,19 0 80,-19 0-336,10 0 513,4 0-97,-14 0-416,18-14 352,4 6-80,-1 0-192,-21 8-80,34-8 48,1 0-48,-35 8 0,37-8-304,-2 3-528,-35 5 832,32 24-3602,8-24-5074,-40 0 8676,45-16-8596,3-32 7252,-48 48 1344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49.86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75 2833,'0'0'0,"24"-24"416,-24 3 272,0 21-688,0-19 753,10 11-81,-10 8-672,0-2 288,0 2-320,6 0-64,-6 0 96,0 0-288,5 0-384,-5 0 672,13 32-1169,-10-32-2208,-3 0 3377,5 5 0,1-5 0,-6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53.30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120 81 8980,'0'0'0,"-32"-38"1648,32 38-1311,0 0-337,11 0 192,-11-10-32,0 10 224,0-6 272,0 1 209,0 5-865,0-5 992,0-1-48,0 6-944,0 0 769,0-5-81,0 5-688,5 0 544,-5-5-127,0 5-417,0 0 320,6 0-16,-6 0 16,0 0-320,0 0 352,0 0-16,0 0-336,0 13 272,0-8-63,0-5-209,0 6 144,0 2-32,0-8-112,0 13 64,0 6-32,0-19-32,0 26 16,0 3 0,-14 6-16,14-35 0,-2 35 0,-4 2 16,6-37-16,-5 40-16,0 0 16,5-40 0,-6 42 0,4-2 0,2-40 0,-6 38 0,4-4 0,-1-5 0,3-29 0,0 30 16,0-9 64,0-21-80,0 21 240,0-7 32,0-14-272,16 10 288,-16-2-48,0-8-240,3 3 96,-3-3 32,0 0 160,0 0-288,0 0 353,0-19 15,0 19-368,0-13 352,0-8-128,0 21-224,0-22 176,0-4-32,0 26-144,0-27 128,0-5-48,0 32-80,-14-32 32,12-5 0,-1 2-32,3 35 0,-3-37 16,1 3 0,2 34-16,0-30 16,0 4 0,0 26-16,0-24 16,0 2-16,0 22 0,0-21 16,0 0-16,0 5-16,0 16 16,0-16 0,0 3-16,0 13 16,0-14-32,0 4 16,0 10 16,0-8-32,0 2-16,0 6 48,-3-2-64,3 2-16,0 0 80,0 0-128,0 0 16,0 21 0,0-21 112,0 19-80,0 7 0,0-26 80,-5 32-48,2 5 16,3-37 32,-5 43-32,2 2-224,3-45 256,-5 43-544,-1 2-257,4-8-367,2-37 1168,-6 30-1681,4-9-6947,2-21 8628,-6 0-8420,-2-29 7156,8 29 1264,0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-MYQp1Ni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84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7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8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2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86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journals.sagepub.com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</a:t>
            </a:r>
            <a:r>
              <a:rPr lang="en-US" dirty="0" err="1"/>
              <a:t>epdf</a:t>
            </a:r>
            <a:r>
              <a:rPr lang="en-US"/>
              <a:t>/10.3141/1836-18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4801F-0EA3-8B45-AB51-2CB4B9AE2C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video on F tests: </a:t>
            </a:r>
            <a:r>
              <a:rPr lang="en-US" dirty="0">
                <a:hlinkClick r:id="rId3"/>
              </a:rPr>
              <a:t>https://www.youtube.com/watch?v=ie-MYQp1Nic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2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customXml" Target="../ink/ink23.xml"/><Relationship Id="rId50" Type="http://schemas.openxmlformats.org/officeDocument/2006/relationships/image" Target="NULL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6" Type="http://schemas.openxmlformats.org/officeDocument/2006/relationships/image" Target="NULL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8.xml"/><Relationship Id="rId40" Type="http://schemas.openxmlformats.org/officeDocument/2006/relationships/image" Target="NULL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NUL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NULL"/><Relationship Id="rId5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3.xml"/><Relationship Id="rId30" Type="http://schemas.openxmlformats.org/officeDocument/2006/relationships/image" Target="NULL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NULL"/><Relationship Id="rId56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NUL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customXml" Target="../ink/ink20.xml"/><Relationship Id="rId54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NULL"/><Relationship Id="rId42" Type="http://schemas.openxmlformats.org/officeDocument/2006/relationships/customXml" Target="../ink/ink48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61.xml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NULL"/><Relationship Id="rId40" Type="http://schemas.openxmlformats.org/officeDocument/2006/relationships/customXml" Target="../ink/ink47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5" Type="http://schemas.openxmlformats.org/officeDocument/2006/relationships/image" Target="NULL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NULL"/><Relationship Id="rId30" Type="http://schemas.openxmlformats.org/officeDocument/2006/relationships/customXml" Target="../ink/ink42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NULL"/><Relationship Id="rId8" Type="http://schemas.openxmlformats.org/officeDocument/2006/relationships/customXml" Target="../ink/ink31.xml"/><Relationship Id="rId51" Type="http://schemas.openxmlformats.org/officeDocument/2006/relationships/image" Target="NULL"/><Relationship Id="rId72" Type="http://schemas.openxmlformats.org/officeDocument/2006/relationships/customXml" Target="../ink/ink63.xml"/><Relationship Id="rId3" Type="http://schemas.openxmlformats.org/officeDocument/2006/relationships/image" Target="NULL"/><Relationship Id="rId12" Type="http://schemas.openxmlformats.org/officeDocument/2006/relationships/customXml" Target="../ink/ink33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37.xml"/><Relationship Id="rId41" Type="http://schemas.openxmlformats.org/officeDocument/2006/relationships/image" Target="NULL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0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32.xml"/><Relationship Id="rId31" Type="http://schemas.openxmlformats.org/officeDocument/2006/relationships/image" Target="NULL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NULL"/><Relationship Id="rId73" Type="http://schemas.openxmlformats.org/officeDocument/2006/relationships/image" Target="NULL"/><Relationship Id="rId4" Type="http://schemas.openxmlformats.org/officeDocument/2006/relationships/customXml" Target="../ink/ink29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36.xml"/><Relationship Id="rId39" Type="http://schemas.openxmlformats.org/officeDocument/2006/relationships/image" Target="NULL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customXml" Target="../ink/ink64.xml"/><Relationship Id="rId21" Type="http://schemas.openxmlformats.org/officeDocument/2006/relationships/customXml" Target="../ink/ink73.xml"/><Relationship Id="rId34" Type="http://schemas.openxmlformats.org/officeDocument/2006/relationships/image" Target="NULL"/><Relationship Id="rId7" Type="http://schemas.openxmlformats.org/officeDocument/2006/relationships/customXml" Target="../ink/ink66.xml"/><Relationship Id="rId12" Type="http://schemas.openxmlformats.org/officeDocument/2006/relationships/image" Target="NULL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2" Type="http://schemas.openxmlformats.org/officeDocument/2006/relationships/image" Target="../media/image34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customXml" Target="../ink/ink7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customXml" Target="../ink/ink68.xml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customXml" Target="../ink/ink72.xml"/><Relationship Id="rId31" Type="http://schemas.openxmlformats.org/officeDocument/2006/relationships/customXml" Target="../ink/ink78.xml"/><Relationship Id="rId4" Type="http://schemas.openxmlformats.org/officeDocument/2006/relationships/image" Target="NULL"/><Relationship Id="rId9" Type="http://schemas.openxmlformats.org/officeDocument/2006/relationships/customXml" Target="../ink/ink67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76.xml"/><Relationship Id="rId30" Type="http://schemas.openxmlformats.org/officeDocument/2006/relationships/image" Target="NULL"/><Relationship Id="rId8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DA5C-46FC-4044-9626-68F24740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430F-A9B9-1D4B-A366-D471449A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450"/>
            <a:ext cx="10515600" cy="4799425"/>
          </a:xfrm>
        </p:spPr>
        <p:txBody>
          <a:bodyPr>
            <a:normAutofit/>
          </a:bodyPr>
          <a:lstStyle/>
          <a:p>
            <a:r>
              <a:rPr lang="en-US" dirty="0"/>
              <a:t>Linear models may not fully capture the wide variety of functions we need to approximate in supervised learning.</a:t>
            </a:r>
          </a:p>
          <a:p>
            <a:endParaRPr lang="en-US" dirty="0"/>
          </a:p>
          <a:p>
            <a:r>
              <a:rPr lang="en-US" dirty="0"/>
              <a:t>Often, data does not always map to real-valued vectors</a:t>
            </a:r>
          </a:p>
          <a:p>
            <a:pPr lvl="1"/>
            <a:r>
              <a:rPr lang="en-US" dirty="0"/>
              <a:t>Molecules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Need a way to represent non-linear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95969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B320-2A1E-0040-B9D3-08943FF1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Examples of Non-Linear Relationships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CB5C67-C047-4512-A1D9-7B4C146860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3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1F0-B9F0-7748-8576-A3D0ECD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06FF-1065-4442-BD09-AFA66B6C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107"/>
          </a:xfrm>
        </p:spPr>
        <p:txBody>
          <a:bodyPr/>
          <a:lstStyle/>
          <a:p>
            <a:r>
              <a:rPr lang="en-US" dirty="0"/>
              <a:t>Replace the vector of inputs, X, with </a:t>
            </a:r>
            <a:r>
              <a:rPr lang="en-US" b="1" dirty="0">
                <a:solidFill>
                  <a:srgbClr val="C00000"/>
                </a:solidFill>
              </a:rPr>
              <a:t>additional variables that are transformations of 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apply linear models</a:t>
            </a:r>
            <a:r>
              <a:rPr lang="en-US" dirty="0"/>
              <a:t> to this set of derived input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F5DAE-7ECC-8F40-AFE3-760E09687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3792296"/>
            <a:ext cx="3619500" cy="14351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23A1E-5707-5442-B60B-030D4D34BF78}"/>
              </a:ext>
            </a:extLst>
          </p:cNvPr>
          <p:cNvSpPr txBox="1">
            <a:spLocks/>
          </p:cNvSpPr>
          <p:nvPr/>
        </p:nvSpPr>
        <p:spPr>
          <a:xfrm>
            <a:off x="838200" y="5440322"/>
            <a:ext cx="10515600" cy="105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the basis functions are determined, the </a:t>
            </a:r>
            <a:r>
              <a:rPr lang="en-US" b="1" dirty="0">
                <a:solidFill>
                  <a:srgbClr val="C00000"/>
                </a:solidFill>
              </a:rPr>
              <a:t>same fitting functions </a:t>
            </a:r>
            <a:r>
              <a:rPr lang="en-US" dirty="0"/>
              <a:t>apply as before!</a:t>
            </a:r>
          </a:p>
        </p:txBody>
      </p:sp>
    </p:spTree>
    <p:extLst>
      <p:ext uri="{BB962C8B-B14F-4D97-AF65-F5344CB8AC3E}">
        <p14:creationId xmlns:p14="http://schemas.microsoft.com/office/powerpoint/2010/main" val="36968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F069-FA58-C644-9F10-962BBCA0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Basis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678-28D9-324C-B8E6-67831B21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Polynomials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Fourier series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Piecewise linear: </a:t>
            </a:r>
            <a:r>
              <a:rPr lang="en-US" dirty="0"/>
              <a:t>zero when x is not in the relevant interval, linear functions within the interval in question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Radial basis functions: </a:t>
            </a:r>
            <a:r>
              <a:rPr lang="en-US" dirty="0"/>
              <a:t>symmetric around a point, decays to zero further from the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D002E69F-696D-CD41-9E5D-4F457F995B17}"/>
                  </a:ext>
                </a:extLst>
              </p14:cNvPr>
              <p14:cNvContentPartPr/>
              <p14:nvPr/>
            </p14:nvContentPartPr>
            <p14:xfrm>
              <a:off x="3746223" y="1917611"/>
              <a:ext cx="369360" cy="4806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D002E69F-696D-CD41-9E5D-4F457F995B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583" y="1908971"/>
                <a:ext cx="3870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9319D8-8434-0E47-BCEE-351DD3C31607}"/>
                  </a:ext>
                </a:extLst>
              </p14:cNvPr>
              <p14:cNvContentPartPr/>
              <p14:nvPr/>
            </p14:nvContentPartPr>
            <p14:xfrm>
              <a:off x="4151583" y="2115971"/>
              <a:ext cx="131760" cy="34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9319D8-8434-0E47-BCEE-351DD3C316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2943" y="2107331"/>
                <a:ext cx="149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4F717E-9BBF-454F-96E7-0C9EF5F038D8}"/>
                  </a:ext>
                </a:extLst>
              </p14:cNvPr>
              <p14:cNvContentPartPr/>
              <p14:nvPr/>
            </p14:nvContentPartPr>
            <p14:xfrm>
              <a:off x="4626063" y="1941731"/>
              <a:ext cx="701640" cy="24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4F717E-9BBF-454F-96E7-0C9EF5F038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7063" y="1932731"/>
                <a:ext cx="719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13EFBE08-FC0D-4F4C-9F4A-76448942607D}"/>
                  </a:ext>
                </a:extLst>
              </p14:cNvPr>
              <p14:cNvContentPartPr/>
              <p14:nvPr/>
            </p14:nvContentPartPr>
            <p14:xfrm>
              <a:off x="5945463" y="1867931"/>
              <a:ext cx="513720" cy="5166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13EFBE08-FC0D-4F4C-9F4A-7644894260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6469" y="1858937"/>
                <a:ext cx="531348" cy="53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A43A7F4-A895-C345-B3B5-DA68D78631CC}"/>
                  </a:ext>
                </a:extLst>
              </p14:cNvPr>
              <p14:cNvContentPartPr/>
              <p14:nvPr/>
            </p14:nvContentPartPr>
            <p14:xfrm>
              <a:off x="6682383" y="2023091"/>
              <a:ext cx="24552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A43A7F4-A895-C345-B3B5-DA68D78631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3383" y="2014091"/>
                <a:ext cx="2631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001B96D0-BA3A-BF47-A638-8803CBC79C8A}"/>
                  </a:ext>
                </a:extLst>
              </p14:cNvPr>
              <p14:cNvContentPartPr/>
              <p14:nvPr/>
            </p14:nvContentPartPr>
            <p14:xfrm>
              <a:off x="3274983" y="1803491"/>
              <a:ext cx="595440" cy="88956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001B96D0-BA3A-BF47-A638-8803CBC79C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5983" y="1794851"/>
                <a:ext cx="613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AC95D65-5299-3D4B-836E-36B75933B287}"/>
                  </a:ext>
                </a:extLst>
              </p14:cNvPr>
              <p14:cNvContentPartPr/>
              <p14:nvPr/>
            </p14:nvContentPartPr>
            <p14:xfrm>
              <a:off x="5479623" y="1775771"/>
              <a:ext cx="326160" cy="931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AC95D65-5299-3D4B-836E-36B75933B2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70983" y="1767131"/>
                <a:ext cx="3438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77D440-DCEE-1845-BE7C-8754E8C61387}"/>
                  </a:ext>
                </a:extLst>
              </p14:cNvPr>
              <p14:cNvContentPartPr/>
              <p14:nvPr/>
            </p14:nvContentPartPr>
            <p14:xfrm>
              <a:off x="3746223" y="2382371"/>
              <a:ext cx="26280" cy="27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77D440-DCEE-1845-BE7C-8754E8C613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37583" y="2373731"/>
                <a:ext cx="43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2990CE-5805-9B4F-A614-4E699DFDEC1B}"/>
                  </a:ext>
                </a:extLst>
              </p14:cNvPr>
              <p14:cNvContentPartPr/>
              <p14:nvPr/>
            </p14:nvContentPartPr>
            <p14:xfrm>
              <a:off x="5877423" y="2302811"/>
              <a:ext cx="43560" cy="21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2990CE-5805-9B4F-A614-4E699DFDEC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68423" y="2294171"/>
                <a:ext cx="61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3E149F-E66E-0442-BCC7-BC1F4820BDC8}"/>
                  </a:ext>
                </a:extLst>
              </p14:cNvPr>
              <p14:cNvContentPartPr/>
              <p14:nvPr/>
            </p14:nvContentPartPr>
            <p14:xfrm>
              <a:off x="6314463" y="2204171"/>
              <a:ext cx="42480" cy="248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3E149F-E66E-0442-BCC7-BC1F4820BD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05463" y="2195531"/>
                <a:ext cx="60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591C0187-7588-A245-84A0-E2D2C84DA9E7}"/>
                  </a:ext>
                </a:extLst>
              </p14:cNvPr>
              <p14:cNvContentPartPr/>
              <p14:nvPr/>
            </p14:nvContentPartPr>
            <p14:xfrm>
              <a:off x="7072263" y="1713491"/>
              <a:ext cx="513360" cy="74016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591C0187-7588-A245-84A0-E2D2C84DA9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63617" y="1704851"/>
                <a:ext cx="531012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2BDCFF9E-F14E-6B45-862E-122CD005ED7D}"/>
                  </a:ext>
                </a:extLst>
              </p14:cNvPr>
              <p14:cNvContentPartPr/>
              <p14:nvPr/>
            </p14:nvContentPartPr>
            <p14:xfrm>
              <a:off x="7694343" y="1885931"/>
              <a:ext cx="249480" cy="398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2BDCFF9E-F14E-6B45-862E-122CD005ED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85343" y="1877291"/>
                <a:ext cx="2671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356003C7-ADDF-2345-B6BB-EACE54768BA6}"/>
                  </a:ext>
                </a:extLst>
              </p14:cNvPr>
              <p14:cNvContentPartPr/>
              <p14:nvPr/>
            </p14:nvContentPartPr>
            <p14:xfrm>
              <a:off x="7992423" y="1604411"/>
              <a:ext cx="704520" cy="76968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356003C7-ADDF-2345-B6BB-EACE54768B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83423" y="1595411"/>
                <a:ext cx="72216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4F9D8E7-866F-844D-92D6-592B5BD298D1}"/>
                  </a:ext>
                </a:extLst>
              </p14:cNvPr>
              <p14:cNvContentPartPr/>
              <p14:nvPr/>
            </p14:nvContentPartPr>
            <p14:xfrm>
              <a:off x="8909343" y="2067011"/>
              <a:ext cx="298440" cy="118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4F9D8E7-866F-844D-92D6-592B5BD298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00343" y="2058371"/>
                <a:ext cx="316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0A0E9AE2-DF21-1A4A-8461-FACC61A2C9BC}"/>
                  </a:ext>
                </a:extLst>
              </p14:cNvPr>
              <p14:cNvContentPartPr/>
              <p14:nvPr/>
            </p14:nvContentPartPr>
            <p14:xfrm>
              <a:off x="4028103" y="2937131"/>
              <a:ext cx="879120" cy="1479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0A0E9AE2-DF21-1A4A-8461-FACC61A2C9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19103" y="2928491"/>
                <a:ext cx="896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938E723-64AA-9E46-9317-AE72461F3734}"/>
                  </a:ext>
                </a:extLst>
              </p14:cNvPr>
              <p14:cNvContentPartPr/>
              <p14:nvPr/>
            </p14:nvContentPartPr>
            <p14:xfrm>
              <a:off x="4655583" y="2888531"/>
              <a:ext cx="213120" cy="378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938E723-64AA-9E46-9317-AE72461F373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46943" y="2879531"/>
                <a:ext cx="2307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F81CCC-C28B-1F45-8623-87D4E01DDD1C}"/>
                  </a:ext>
                </a:extLst>
              </p14:cNvPr>
              <p14:cNvContentPartPr/>
              <p14:nvPr/>
            </p14:nvContentPartPr>
            <p14:xfrm>
              <a:off x="5119623" y="2763611"/>
              <a:ext cx="281160" cy="80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F81CCC-C28B-1F45-8623-87D4E01DDD1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10623" y="2754611"/>
                <a:ext cx="29880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300EF56-3BC3-6848-8553-D08845644F71}"/>
                  </a:ext>
                </a:extLst>
              </p14:cNvPr>
              <p14:cNvContentPartPr/>
              <p14:nvPr/>
            </p14:nvContentPartPr>
            <p14:xfrm>
              <a:off x="5476743" y="3142331"/>
              <a:ext cx="84600" cy="138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300EF56-3BC3-6848-8553-D08845644F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67743" y="3133691"/>
                <a:ext cx="102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8C6FB9CE-EE9C-244B-8218-6F7C3D4D7DA9}"/>
                  </a:ext>
                </a:extLst>
              </p14:cNvPr>
              <p14:cNvContentPartPr/>
              <p14:nvPr/>
            </p14:nvContentPartPr>
            <p14:xfrm>
              <a:off x="5663583" y="2900771"/>
              <a:ext cx="370080" cy="30996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8C6FB9CE-EE9C-244B-8218-6F7C3D4D7D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54943" y="2892131"/>
                <a:ext cx="387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964AA7AF-F7D7-2B4D-ACA3-087D82BBB7F8}"/>
                  </a:ext>
                </a:extLst>
              </p14:cNvPr>
              <p14:cNvContentPartPr/>
              <p14:nvPr/>
            </p14:nvContentPartPr>
            <p14:xfrm>
              <a:off x="6054543" y="2784851"/>
              <a:ext cx="507240" cy="63756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964AA7AF-F7D7-2B4D-ACA3-087D82BBB7F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45903" y="2776211"/>
                <a:ext cx="5248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FFBBBF55-D4EF-B040-8BDD-DF69E1026CD8}"/>
                  </a:ext>
                </a:extLst>
              </p14:cNvPr>
              <p14:cNvContentPartPr/>
              <p14:nvPr/>
            </p14:nvContentPartPr>
            <p14:xfrm>
              <a:off x="6657543" y="2886371"/>
              <a:ext cx="582120" cy="28512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FFBBBF55-D4EF-B040-8BDD-DF69E1026CD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48543" y="2877731"/>
                <a:ext cx="5997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849A85FC-9815-6141-8783-C3B3C39D1033}"/>
                  </a:ext>
                </a:extLst>
              </p14:cNvPr>
              <p14:cNvContentPartPr/>
              <p14:nvPr/>
            </p14:nvContentPartPr>
            <p14:xfrm>
              <a:off x="7408863" y="2752451"/>
              <a:ext cx="787680" cy="55404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849A85FC-9815-6141-8783-C3B3C39D10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99867" y="2743451"/>
                <a:ext cx="805312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0F66A5B-5C9D-1F4A-8EE1-342D55C2EECA}"/>
                  </a:ext>
                </a:extLst>
              </p14:cNvPr>
              <p14:cNvContentPartPr/>
              <p14:nvPr/>
            </p14:nvContentPartPr>
            <p14:xfrm>
              <a:off x="8085303" y="3001571"/>
              <a:ext cx="65520" cy="250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0F66A5B-5C9D-1F4A-8EE1-342D55C2EE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76303" y="2992571"/>
                <a:ext cx="831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1A7B29D4-7BDD-E342-9092-FFB6FA36D804}"/>
                  </a:ext>
                </a:extLst>
              </p14:cNvPr>
              <p14:cNvContentPartPr/>
              <p14:nvPr/>
            </p14:nvContentPartPr>
            <p14:xfrm>
              <a:off x="8325783" y="2841371"/>
              <a:ext cx="252360" cy="34236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1A7B29D4-7BDD-E342-9092-FFB6FA36D80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6783" y="2832731"/>
                <a:ext cx="27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8E0C20C8-F6DD-B247-B837-10CEF3E5EDBC}"/>
                  </a:ext>
                </a:extLst>
              </p14:cNvPr>
              <p14:cNvContentPartPr/>
              <p14:nvPr/>
            </p14:nvContentPartPr>
            <p14:xfrm>
              <a:off x="8692623" y="2690171"/>
              <a:ext cx="652320" cy="58680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8E0C20C8-F6DD-B247-B837-10CEF3E5EDB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83978" y="2681171"/>
                <a:ext cx="66997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78B35A42-9832-6643-A70C-F5D9A5C4A3EE}"/>
                  </a:ext>
                </a:extLst>
              </p14:cNvPr>
              <p14:cNvContentPartPr/>
              <p14:nvPr/>
            </p14:nvContentPartPr>
            <p14:xfrm>
              <a:off x="9511983" y="2573171"/>
              <a:ext cx="231480" cy="73620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78B35A42-9832-6643-A70C-F5D9A5C4A3E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03330" y="2564171"/>
                <a:ext cx="249147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094F3E9-7F38-DD44-AC4B-3AA3C1FA5819}"/>
                  </a:ext>
                </a:extLst>
              </p14:cNvPr>
              <p14:cNvContentPartPr/>
              <p14:nvPr/>
            </p14:nvContentPartPr>
            <p14:xfrm>
              <a:off x="9873423" y="2798171"/>
              <a:ext cx="254160" cy="310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094F3E9-7F38-DD44-AC4B-3AA3C1FA581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864423" y="2789531"/>
                <a:ext cx="271800" cy="3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2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31BE-AD31-5C43-B1B7-121E1F21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9AB7F-FF65-6343-874E-B61F0E42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310" y="1825625"/>
            <a:ext cx="3873489" cy="4351338"/>
          </a:xfrm>
        </p:spPr>
        <p:txBody>
          <a:bodyPr/>
          <a:lstStyle/>
          <a:p>
            <a:r>
              <a:rPr lang="en-US" dirty="0"/>
              <a:t>Not changing how the regression fits the model.</a:t>
            </a:r>
          </a:p>
          <a:p>
            <a:endParaRPr lang="en-US" dirty="0"/>
          </a:p>
          <a:p>
            <a:r>
              <a:rPr lang="en-US" dirty="0"/>
              <a:t>Only adding polynomial features to an </a:t>
            </a:r>
            <a:r>
              <a:rPr lang="en-US"/>
              <a:t>existing linear </a:t>
            </a:r>
            <a:r>
              <a:rPr lang="en-US" dirty="0"/>
              <a:t>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00196-563C-8841-9E74-513FAADE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5" y="1690688"/>
            <a:ext cx="7014065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AC1A-685C-E841-939A-989066F8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Transformation Applies to </a:t>
            </a:r>
            <a:r>
              <a:rPr lang="en-US"/>
              <a:t>Each Observation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26397-F60C-FE4B-AD72-A620E45B0CA1}"/>
                  </a:ext>
                </a:extLst>
              </p14:cNvPr>
              <p14:cNvContentPartPr/>
              <p14:nvPr/>
            </p14:nvContentPartPr>
            <p14:xfrm>
              <a:off x="823743" y="1908251"/>
              <a:ext cx="326160" cy="41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26397-F60C-FE4B-AD72-A620E45B0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43" y="1899251"/>
                <a:ext cx="3438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CB079747-6BE1-1A4E-BCF3-5447B78F6291}"/>
                  </a:ext>
                </a:extLst>
              </p14:cNvPr>
              <p14:cNvContentPartPr/>
              <p14:nvPr/>
            </p14:nvContentPartPr>
            <p14:xfrm>
              <a:off x="1058463" y="1744091"/>
              <a:ext cx="2568240" cy="10274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CB079747-6BE1-1A4E-BCF3-5447B78F62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464" y="1735451"/>
                <a:ext cx="2585878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4F3C6E-3898-ED4B-A3CF-900FDBD74427}"/>
                  </a:ext>
                </a:extLst>
              </p14:cNvPr>
              <p14:cNvContentPartPr/>
              <p14:nvPr/>
            </p14:nvContentPartPr>
            <p14:xfrm>
              <a:off x="1769463" y="3419171"/>
              <a:ext cx="286920" cy="588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4F3C6E-3898-ED4B-A3CF-900FDBD744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0463" y="3410531"/>
                <a:ext cx="3045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C37F3C8A-4B48-344E-BFDB-4DE55AFF62D1}"/>
                  </a:ext>
                </a:extLst>
              </p14:cNvPr>
              <p14:cNvContentPartPr/>
              <p14:nvPr/>
            </p14:nvContentPartPr>
            <p14:xfrm>
              <a:off x="2419263" y="3451931"/>
              <a:ext cx="325080" cy="18108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C37F3C8A-4B48-344E-BFDB-4DE55AFF62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0263" y="3442949"/>
                <a:ext cx="342720" cy="198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8C6FCE6C-A119-794D-A210-8111749B3941}"/>
                  </a:ext>
                </a:extLst>
              </p14:cNvPr>
              <p14:cNvContentPartPr/>
              <p14:nvPr/>
            </p14:nvContentPartPr>
            <p14:xfrm>
              <a:off x="2956743" y="3168251"/>
              <a:ext cx="315720" cy="50904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8C6FCE6C-A119-794D-A210-8111749B39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7743" y="3159251"/>
                <a:ext cx="33336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DC545473-7A39-2841-A65E-CD5A388A95BF}"/>
                  </a:ext>
                </a:extLst>
              </p14:cNvPr>
              <p14:cNvContentPartPr/>
              <p14:nvPr/>
            </p14:nvContentPartPr>
            <p14:xfrm>
              <a:off x="3262383" y="2897891"/>
              <a:ext cx="657720" cy="106380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DC545473-7A39-2841-A65E-CD5A388A95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3383" y="2889254"/>
                <a:ext cx="675360" cy="108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DBE906B7-25AF-7449-944C-078E4318BEED}"/>
                  </a:ext>
                </a:extLst>
              </p14:cNvPr>
              <p14:cNvContentPartPr/>
              <p14:nvPr/>
            </p14:nvContentPartPr>
            <p14:xfrm>
              <a:off x="5266143" y="1965491"/>
              <a:ext cx="534240" cy="70884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DBE906B7-25AF-7449-944C-078E4318BE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7143" y="1956847"/>
                <a:ext cx="551880" cy="72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AEF6C524-5DB3-5C42-876D-676B79D0178E}"/>
                  </a:ext>
                </a:extLst>
              </p14:cNvPr>
              <p14:cNvContentPartPr/>
              <p14:nvPr/>
            </p14:nvContentPartPr>
            <p14:xfrm>
              <a:off x="5639823" y="1938851"/>
              <a:ext cx="2527200" cy="74592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AEF6C524-5DB3-5C42-876D-676B79D017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0823" y="1929851"/>
                <a:ext cx="254484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164FEC-58A3-F843-BF58-9CC83747E025}"/>
                  </a:ext>
                </a:extLst>
              </p14:cNvPr>
              <p14:cNvContentPartPr/>
              <p14:nvPr/>
            </p14:nvContentPartPr>
            <p14:xfrm>
              <a:off x="5816943" y="2791691"/>
              <a:ext cx="2259000" cy="113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164FEC-58A3-F843-BF58-9CC83747E0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8303" y="2782691"/>
                <a:ext cx="2276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B7F5504-87C1-544D-88BE-997CB51477E8}"/>
                  </a:ext>
                </a:extLst>
              </p14:cNvPr>
              <p14:cNvContentPartPr/>
              <p14:nvPr/>
            </p14:nvContentPartPr>
            <p14:xfrm>
              <a:off x="8408223" y="2254931"/>
              <a:ext cx="17640" cy="44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B7F5504-87C1-544D-88BE-997CB51477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99223" y="2246291"/>
                <a:ext cx="352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FE4E37A-E42F-0B46-A3D9-321754E54AEC}"/>
                  </a:ext>
                </a:extLst>
              </p14:cNvPr>
              <p14:cNvContentPartPr/>
              <p14:nvPr/>
            </p14:nvContentPartPr>
            <p14:xfrm>
              <a:off x="8486703" y="2508011"/>
              <a:ext cx="17640" cy="4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FE4E37A-E42F-0B46-A3D9-321754E54A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77703" y="2499011"/>
                <a:ext cx="35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9FCFD46C-6A63-474F-A2E5-BDE49BEFB385}"/>
                  </a:ext>
                </a:extLst>
              </p14:cNvPr>
              <p14:cNvContentPartPr/>
              <p14:nvPr/>
            </p14:nvContentPartPr>
            <p14:xfrm>
              <a:off x="6230223" y="3489011"/>
              <a:ext cx="1021680" cy="86292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9FCFD46C-6A63-474F-A2E5-BDE49BEFB3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1223" y="3480371"/>
                <a:ext cx="103932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F5AA8455-B1AF-6043-894B-94908EF11239}"/>
                  </a:ext>
                </a:extLst>
              </p14:cNvPr>
              <p14:cNvContentPartPr/>
              <p14:nvPr/>
            </p14:nvContentPartPr>
            <p14:xfrm>
              <a:off x="7745103" y="3175811"/>
              <a:ext cx="457200" cy="93852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F5AA8455-B1AF-6043-894B-94908EF112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36110" y="3167171"/>
                <a:ext cx="474826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2FD4D1-1384-744B-BED6-786BA28BE8E2}"/>
                  </a:ext>
                </a:extLst>
              </p14:cNvPr>
              <p14:cNvContentPartPr/>
              <p14:nvPr/>
            </p14:nvContentPartPr>
            <p14:xfrm>
              <a:off x="7703703" y="3069611"/>
              <a:ext cx="442080" cy="92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2FD4D1-1384-744B-BED6-786BA28BE8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5063" y="3060611"/>
                <a:ext cx="459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652C3BCB-C5F5-2C4C-97A0-D60D3441C001}"/>
                  </a:ext>
                </a:extLst>
              </p14:cNvPr>
              <p14:cNvContentPartPr/>
              <p14:nvPr/>
            </p14:nvContentPartPr>
            <p14:xfrm>
              <a:off x="8373663" y="3067451"/>
              <a:ext cx="707400" cy="97308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652C3BCB-C5F5-2C4C-97A0-D60D3441C0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64663" y="3058811"/>
                <a:ext cx="72504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B55F09C7-9B80-674C-92EB-57470B5C96C1}"/>
                  </a:ext>
                </a:extLst>
              </p14:cNvPr>
              <p14:cNvContentPartPr/>
              <p14:nvPr/>
            </p14:nvContentPartPr>
            <p14:xfrm>
              <a:off x="733743" y="4850891"/>
              <a:ext cx="603000" cy="68544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B55F09C7-9B80-674C-92EB-57470B5C96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743" y="4841891"/>
                <a:ext cx="62064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27393E8-80EA-5441-B785-0C00A6B14882}"/>
                  </a:ext>
                </a:extLst>
              </p14:cNvPr>
              <p14:cNvContentPartPr/>
              <p14:nvPr/>
            </p14:nvContentPartPr>
            <p14:xfrm>
              <a:off x="1411983" y="5276411"/>
              <a:ext cx="105840" cy="141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27393E8-80EA-5441-B785-0C00A6B148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3343" y="5267411"/>
                <a:ext cx="123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6F93E38C-C469-164E-A8E7-E9D0F4F2A22F}"/>
                  </a:ext>
                </a:extLst>
              </p14:cNvPr>
              <p14:cNvContentPartPr/>
              <p14:nvPr/>
            </p14:nvContentPartPr>
            <p14:xfrm>
              <a:off x="1790343" y="5006051"/>
              <a:ext cx="305280" cy="45648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6F93E38C-C469-164E-A8E7-E9D0F4F2A2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1693" y="4997051"/>
                <a:ext cx="322941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2077E77C-2FDC-FF4A-93C9-963321BD1C27}"/>
                  </a:ext>
                </a:extLst>
              </p14:cNvPr>
              <p14:cNvContentPartPr/>
              <p14:nvPr/>
            </p14:nvContentPartPr>
            <p14:xfrm>
              <a:off x="2311983" y="4879691"/>
              <a:ext cx="843480" cy="63576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2077E77C-2FDC-FF4A-93C9-963321BD1C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2983" y="4870691"/>
                <a:ext cx="86112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EEA485-39EC-2F4F-A8FC-8808AB06F514}"/>
                  </a:ext>
                </a:extLst>
              </p14:cNvPr>
              <p14:cNvContentPartPr/>
              <p14:nvPr/>
            </p14:nvContentPartPr>
            <p14:xfrm>
              <a:off x="3312063" y="4606451"/>
              <a:ext cx="398880" cy="1807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EEA485-39EC-2F4F-A8FC-8808AB06F5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03423" y="4597451"/>
                <a:ext cx="416520" cy="18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C1A09AA3-BDD7-B94A-9C19-5BBDB2BB46D7}"/>
                  </a:ext>
                </a:extLst>
              </p14:cNvPr>
              <p14:cNvContentPartPr/>
              <p14:nvPr/>
            </p14:nvContentPartPr>
            <p14:xfrm>
              <a:off x="3534543" y="4632371"/>
              <a:ext cx="281160" cy="60300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C1A09AA3-BDD7-B94A-9C19-5BBDB2BB46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25543" y="4623371"/>
                <a:ext cx="2988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329D9207-FAD4-9E4B-9107-7BB121112401}"/>
                  </a:ext>
                </a:extLst>
              </p14:cNvPr>
              <p14:cNvContentPartPr/>
              <p14:nvPr/>
            </p14:nvContentPartPr>
            <p14:xfrm>
              <a:off x="3664863" y="5110451"/>
              <a:ext cx="311040" cy="35712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329D9207-FAD4-9E4B-9107-7BB1211124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55853" y="5101802"/>
                <a:ext cx="328700" cy="374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BE0604D-C0B4-0C46-84CA-0288960AB7A8}"/>
                  </a:ext>
                </a:extLst>
              </p14:cNvPr>
              <p14:cNvContentPartPr/>
              <p14:nvPr/>
            </p14:nvContentPartPr>
            <p14:xfrm>
              <a:off x="3856383" y="4573691"/>
              <a:ext cx="559800" cy="180288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BE0604D-C0B4-0C46-84CA-0288960AB7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47743" y="4565051"/>
                <a:ext cx="57744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184CB583-200D-0E44-8C87-A8C922E65D09}"/>
                  </a:ext>
                </a:extLst>
              </p14:cNvPr>
              <p14:cNvContentPartPr/>
              <p14:nvPr/>
            </p14:nvContentPartPr>
            <p14:xfrm>
              <a:off x="5592663" y="5072291"/>
              <a:ext cx="560160" cy="84240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184CB583-200D-0E44-8C87-A8C922E65D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84017" y="5063295"/>
                <a:ext cx="577811" cy="860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03B963BD-9EEE-1146-B42A-1DE28F2471A2}"/>
                  </a:ext>
                </a:extLst>
              </p14:cNvPr>
              <p14:cNvContentPartPr/>
              <p14:nvPr/>
            </p14:nvContentPartPr>
            <p14:xfrm>
              <a:off x="6176223" y="5397011"/>
              <a:ext cx="667440" cy="44604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03B963BD-9EEE-1146-B42A-1DE28F2471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67583" y="5388011"/>
                <a:ext cx="6850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DDC9722-E578-4F4A-889B-3E2AE22381A8}"/>
                  </a:ext>
                </a:extLst>
              </p14:cNvPr>
              <p14:cNvContentPartPr/>
              <p14:nvPr/>
            </p14:nvContentPartPr>
            <p14:xfrm>
              <a:off x="6845103" y="5154731"/>
              <a:ext cx="1060560" cy="67608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DDC9722-E578-4F4A-889B-3E2AE22381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36460" y="5145731"/>
                <a:ext cx="1078206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A7C140C2-D944-0349-B3E9-9AD5ED6E4D49}"/>
                  </a:ext>
                </a:extLst>
              </p14:cNvPr>
              <p14:cNvContentPartPr/>
              <p14:nvPr/>
            </p14:nvContentPartPr>
            <p14:xfrm>
              <a:off x="7228503" y="3021371"/>
              <a:ext cx="318600" cy="100944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A7C140C2-D944-0349-B3E9-9AD5ED6E4D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9863" y="3012731"/>
                <a:ext cx="33624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9CCEDA-A097-4940-A95A-330AC5ECCEFA}"/>
                  </a:ext>
                </a:extLst>
              </p14:cNvPr>
              <p14:cNvContentPartPr/>
              <p14:nvPr/>
            </p14:nvContentPartPr>
            <p14:xfrm>
              <a:off x="7338663" y="2994731"/>
              <a:ext cx="237960" cy="57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9CCEDA-A097-4940-A95A-330AC5ECCE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30023" y="2985731"/>
                <a:ext cx="255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CADB7C-972C-8240-80C5-FAA4296B946C}"/>
                  </a:ext>
                </a:extLst>
              </p14:cNvPr>
              <p14:cNvContentPartPr/>
              <p14:nvPr/>
            </p14:nvContentPartPr>
            <p14:xfrm>
              <a:off x="11411343" y="4336091"/>
              <a:ext cx="544680" cy="239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CADB7C-972C-8240-80C5-FAA4296B94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02343" y="4327451"/>
                <a:ext cx="562320" cy="24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451CC387-C9E9-4D42-BD72-283A97DC1259}"/>
                  </a:ext>
                </a:extLst>
              </p14:cNvPr>
              <p14:cNvContentPartPr/>
              <p14:nvPr/>
            </p14:nvContentPartPr>
            <p14:xfrm>
              <a:off x="8382303" y="4401251"/>
              <a:ext cx="1003320" cy="218700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451CC387-C9E9-4D42-BD72-283A97DC12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73306" y="4392611"/>
                <a:ext cx="1020954" cy="22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D96424CB-08BA-1A47-9242-040D364C5CE6}"/>
                  </a:ext>
                </a:extLst>
              </p14:cNvPr>
              <p14:cNvContentPartPr/>
              <p14:nvPr/>
            </p14:nvContentPartPr>
            <p14:xfrm>
              <a:off x="8773263" y="4541291"/>
              <a:ext cx="947160" cy="106848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D96424CB-08BA-1A47-9242-040D364C5C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64263" y="4532654"/>
                <a:ext cx="964800" cy="1086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6FFAC9C0-CA00-B64B-9692-6ABA7CE3C6BB}"/>
                  </a:ext>
                </a:extLst>
              </p14:cNvPr>
              <p14:cNvContentPartPr/>
              <p14:nvPr/>
            </p14:nvContentPartPr>
            <p14:xfrm>
              <a:off x="9376983" y="5092091"/>
              <a:ext cx="482400" cy="56952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6FFAC9C0-CA00-B64B-9692-6ABA7CE3C6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67983" y="5083451"/>
                <a:ext cx="5000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E69D42-6488-B64F-9B25-4BB08699F6CA}"/>
                  </a:ext>
                </a:extLst>
              </p14:cNvPr>
              <p14:cNvContentPartPr/>
              <p14:nvPr/>
            </p14:nvContentPartPr>
            <p14:xfrm>
              <a:off x="9228303" y="5743691"/>
              <a:ext cx="63720" cy="588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E69D42-6488-B64F-9B25-4BB08699F6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19663" y="5735051"/>
                <a:ext cx="813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FEFD93FE-9198-094D-9D60-177CED75DE1B}"/>
                  </a:ext>
                </a:extLst>
              </p14:cNvPr>
              <p14:cNvContentPartPr/>
              <p14:nvPr/>
            </p14:nvContentPartPr>
            <p14:xfrm>
              <a:off x="10175103" y="4651451"/>
              <a:ext cx="202680" cy="5263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FEFD93FE-9198-094D-9D60-177CED75DE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66463" y="4642811"/>
                <a:ext cx="22032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064751E-67DA-6F48-AD7B-85D3814C030E}"/>
                  </a:ext>
                </a:extLst>
              </p14:cNvPr>
              <p14:cNvContentPartPr/>
              <p14:nvPr/>
            </p14:nvContentPartPr>
            <p14:xfrm>
              <a:off x="10382103" y="4514291"/>
              <a:ext cx="613440" cy="71604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064751E-67DA-6F48-AD7B-85D3814C03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73108" y="4505651"/>
                <a:ext cx="63107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566149-A8DD-3D49-BD74-41046266C14F}"/>
                  </a:ext>
                </a:extLst>
              </p14:cNvPr>
              <p14:cNvContentPartPr/>
              <p14:nvPr/>
            </p14:nvContentPartPr>
            <p14:xfrm>
              <a:off x="10555623" y="5350211"/>
              <a:ext cx="85680" cy="1011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566149-A8DD-3D49-BD74-41046266C14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46623" y="5341211"/>
                <a:ext cx="103320" cy="10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5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B691-B3BE-3A4D-9794-885673E6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855D3-DE9E-294F-A1D7-B23101A1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690688"/>
            <a:ext cx="7172293" cy="4613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C780558C-E730-0C4A-A109-DE73B2C540E1}"/>
                  </a:ext>
                </a:extLst>
              </p14:cNvPr>
              <p14:cNvContentPartPr/>
              <p14:nvPr/>
            </p14:nvContentPartPr>
            <p14:xfrm>
              <a:off x="7726743" y="2914091"/>
              <a:ext cx="481320" cy="8359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C780558C-E730-0C4A-A109-DE73B2C54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8103" y="2905451"/>
                <a:ext cx="4989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FD90A907-EEF3-7346-AA28-F0216C6F9757}"/>
                  </a:ext>
                </a:extLst>
              </p14:cNvPr>
              <p14:cNvContentPartPr/>
              <p14:nvPr/>
            </p14:nvContentPartPr>
            <p14:xfrm>
              <a:off x="8149383" y="3014891"/>
              <a:ext cx="501480" cy="51480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FD90A907-EEF3-7346-AA28-F0216C6F97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0743" y="3005891"/>
                <a:ext cx="5191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F2D37F-FD01-164B-8841-69B0BA78099C}"/>
                  </a:ext>
                </a:extLst>
              </p14:cNvPr>
              <p14:cNvContentPartPr/>
              <p14:nvPr/>
            </p14:nvContentPartPr>
            <p14:xfrm>
              <a:off x="8456823" y="3035051"/>
              <a:ext cx="257040" cy="67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F2D37F-FD01-164B-8841-69B0BA7809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8183" y="3026051"/>
                <a:ext cx="2746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620ECAC5-C3E7-1047-A421-ADDE76C9CB6B}"/>
                  </a:ext>
                </a:extLst>
              </p14:cNvPr>
              <p14:cNvContentPartPr/>
              <p14:nvPr/>
            </p14:nvContentPartPr>
            <p14:xfrm>
              <a:off x="8863263" y="3291731"/>
              <a:ext cx="187200" cy="20448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620ECAC5-C3E7-1047-A421-ADDE76C9CB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4623" y="3283091"/>
                <a:ext cx="204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02A95215-AEA1-3E45-80FB-DA5D1476307D}"/>
                  </a:ext>
                </a:extLst>
              </p14:cNvPr>
              <p14:cNvContentPartPr/>
              <p14:nvPr/>
            </p14:nvContentPartPr>
            <p14:xfrm>
              <a:off x="9239823" y="3388571"/>
              <a:ext cx="576360" cy="664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02A95215-AEA1-3E45-80FB-DA5D147630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31183" y="3379571"/>
                <a:ext cx="59400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FFBFE90-F6E9-3F41-9157-C71DBEFF72C1}"/>
                  </a:ext>
                </a:extLst>
              </p14:cNvPr>
              <p14:cNvContentPartPr/>
              <p14:nvPr/>
            </p14:nvContentPartPr>
            <p14:xfrm>
              <a:off x="9793863" y="2647691"/>
              <a:ext cx="828360" cy="145116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FFBFE90-F6E9-3F41-9157-C71DBEFF72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84863" y="2639051"/>
                <a:ext cx="84600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C31FEF-0A46-064A-8C19-7B5EE51F5AAE}"/>
                  </a:ext>
                </a:extLst>
              </p14:cNvPr>
              <p14:cNvContentPartPr/>
              <p14:nvPr/>
            </p14:nvContentPartPr>
            <p14:xfrm>
              <a:off x="10644543" y="2991851"/>
              <a:ext cx="399960" cy="72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C31FEF-0A46-064A-8C19-7B5EE51F5A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35903" y="2982851"/>
                <a:ext cx="41760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F92C3895-6C27-1347-8CA6-731D1BB2CA2F}"/>
                  </a:ext>
                </a:extLst>
              </p14:cNvPr>
              <p14:cNvContentPartPr/>
              <p14:nvPr/>
            </p14:nvContentPartPr>
            <p14:xfrm>
              <a:off x="10525743" y="3772691"/>
              <a:ext cx="422280" cy="35100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F92C3895-6C27-1347-8CA6-731D1BB2C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17096" y="3764051"/>
                <a:ext cx="439935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509DA6A8-C038-DB4C-BB34-896AA628B765}"/>
                  </a:ext>
                </a:extLst>
              </p14:cNvPr>
              <p14:cNvContentPartPr/>
              <p14:nvPr/>
            </p14:nvContentPartPr>
            <p14:xfrm>
              <a:off x="10781703" y="2675771"/>
              <a:ext cx="120960" cy="2311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509DA6A8-C038-DB4C-BB34-896AA628B7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72703" y="2666771"/>
                <a:ext cx="138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1159C752-9785-274C-ADDD-E24336528C0D}"/>
                  </a:ext>
                </a:extLst>
              </p14:cNvPr>
              <p14:cNvContentPartPr/>
              <p14:nvPr/>
            </p14:nvContentPartPr>
            <p14:xfrm>
              <a:off x="11080503" y="3194171"/>
              <a:ext cx="227520" cy="41328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1159C752-9785-274C-ADDD-E24336528C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071863" y="3185171"/>
                <a:ext cx="2451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18068676-6FB4-0841-ABF5-9183A73E5D76}"/>
                  </a:ext>
                </a:extLst>
              </p14:cNvPr>
              <p14:cNvContentPartPr/>
              <p14:nvPr/>
            </p14:nvContentPartPr>
            <p14:xfrm>
              <a:off x="11259063" y="3436451"/>
              <a:ext cx="200520" cy="320400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18068676-6FB4-0841-ABF5-9183A73E5D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50063" y="3427811"/>
                <a:ext cx="218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1C8F793-41E2-9148-89AE-55408C189A66}"/>
                  </a:ext>
                </a:extLst>
              </p14:cNvPr>
              <p14:cNvContentPartPr/>
              <p14:nvPr/>
            </p14:nvContentPartPr>
            <p14:xfrm>
              <a:off x="11586663" y="3342491"/>
              <a:ext cx="153720" cy="401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1C8F793-41E2-9148-89AE-55408C189A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7663" y="3333851"/>
                <a:ext cx="1713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8BA74546-09B4-F24C-8EA3-7F1BE2FF04D9}"/>
                  </a:ext>
                </a:extLst>
              </p14:cNvPr>
              <p14:cNvContentPartPr/>
              <p14:nvPr/>
            </p14:nvContentPartPr>
            <p14:xfrm>
              <a:off x="11817423" y="3602411"/>
              <a:ext cx="144360" cy="27216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8BA74546-09B4-F24C-8EA3-7F1BE2FF04D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808761" y="3593423"/>
                <a:ext cx="162044" cy="289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AE6AB94-D170-6D4E-9B87-91F39095BF5F}"/>
                  </a:ext>
                </a:extLst>
              </p14:cNvPr>
              <p14:cNvContentPartPr/>
              <p14:nvPr/>
            </p14:nvContentPartPr>
            <p14:xfrm>
              <a:off x="11812743" y="3348251"/>
              <a:ext cx="240120" cy="49212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AE6AB94-D170-6D4E-9B87-91F39095BF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804090" y="3339605"/>
                <a:ext cx="257786" cy="50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38D268BD-4070-5644-8E2B-EA1D0FDE89E5}"/>
                  </a:ext>
                </a:extLst>
              </p14:cNvPr>
              <p14:cNvContentPartPr/>
              <p14:nvPr/>
            </p14:nvContentPartPr>
            <p14:xfrm>
              <a:off x="11974743" y="2657411"/>
              <a:ext cx="212040" cy="116532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38D268BD-4070-5644-8E2B-EA1D0FDE89E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965743" y="2648774"/>
                <a:ext cx="229680" cy="118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A129A-386E-B64E-939B-DA78AF5A8880}"/>
                  </a:ext>
                </a:extLst>
              </p14:cNvPr>
              <p14:cNvContentPartPr/>
              <p14:nvPr/>
            </p14:nvContentPartPr>
            <p14:xfrm>
              <a:off x="12022623" y="3013091"/>
              <a:ext cx="225720" cy="1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A129A-386E-B64E-939B-DA78AF5A88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013623" y="3004091"/>
                <a:ext cx="24336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3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89F0-E1F0-ED48-BE81-905DCA3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 Representations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49F3-DCD6-6A43-B605-EF016D30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Images: </a:t>
            </a:r>
            <a:r>
              <a:rPr lang="en-US" dirty="0"/>
              <a:t>DCTs, Wavelets, Convolutional Neural Network, …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Speech:</a:t>
            </a:r>
            <a:r>
              <a:rPr lang="en-US" b="1" dirty="0"/>
              <a:t> </a:t>
            </a:r>
            <a:r>
              <a:rPr lang="en-US" dirty="0"/>
              <a:t>Fourier, wavelet transforms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Text:</a:t>
            </a:r>
            <a:r>
              <a:rPr lang="en-US" b="1" dirty="0"/>
              <a:t> </a:t>
            </a:r>
            <a:r>
              <a:rPr lang="en-US" dirty="0"/>
              <a:t>Counts of words, n-grams, TF-IDF, word embeddings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94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AA08-C37B-7849-A7C2-30D0644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0D05-3A01-1B4D-897A-44AE2A12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Relationships between features and outcomes are often nonlinear.</a:t>
            </a:r>
          </a:p>
          <a:p>
            <a:endParaRPr lang="en-US" dirty="0"/>
          </a:p>
          <a:p>
            <a:r>
              <a:rPr lang="en-US" dirty="0"/>
              <a:t>Can still use linear regression to model/predict.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Main idea: </a:t>
            </a:r>
            <a:r>
              <a:rPr lang="en-US" dirty="0"/>
              <a:t>Transform initial set of features with non-linear functions.</a:t>
            </a:r>
          </a:p>
          <a:p>
            <a:pPr lvl="1"/>
            <a:r>
              <a:rPr lang="en-US" dirty="0"/>
              <a:t>Polynomial</a:t>
            </a:r>
          </a:p>
          <a:p>
            <a:pPr lvl="1"/>
            <a:r>
              <a:rPr lang="en-US" dirty="0"/>
              <a:t>Piecewise linear</a:t>
            </a:r>
          </a:p>
          <a:p>
            <a:pPr lvl="1"/>
            <a:r>
              <a:rPr lang="en-US" dirty="0"/>
              <a:t>Radial basis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Ability to perform linear fit is preserved.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9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D5083-1A67-984F-B5F4-13030B2B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Overfitting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013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CA71-1624-CB4E-B238-89C43311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0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Linear Regression and Polynomial Expansion</a:t>
            </a:r>
          </a:p>
        </p:txBody>
      </p:sp>
    </p:spTree>
    <p:extLst>
      <p:ext uri="{BB962C8B-B14F-4D97-AF65-F5344CB8AC3E}">
        <p14:creationId xmlns:p14="http://schemas.microsoft.com/office/powerpoint/2010/main" val="331587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2D57-761D-BB44-BEF0-40E94818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2628-FEC3-5D4A-AF8A-B510C40F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assumes some structure in:</a:t>
            </a:r>
          </a:p>
          <a:p>
            <a:pPr lvl="1"/>
            <a:r>
              <a:rPr lang="en-US" dirty="0"/>
              <a:t>Data that we have seen (training data)</a:t>
            </a:r>
          </a:p>
          <a:p>
            <a:pPr lvl="1"/>
            <a:r>
              <a:rPr lang="en-US" dirty="0"/>
              <a:t>Data that we have not seen (test data)</a:t>
            </a:r>
          </a:p>
          <a:p>
            <a:pPr lvl="1"/>
            <a:endParaRPr lang="en-US" dirty="0"/>
          </a:p>
          <a:p>
            <a:r>
              <a:rPr lang="en-US" dirty="0"/>
              <a:t>Consider two functions:</a:t>
            </a:r>
          </a:p>
          <a:p>
            <a:pPr lvl="1"/>
            <a:r>
              <a:rPr lang="en-US" dirty="0"/>
              <a:t>f (x’) = 0 if an there is no corresponding x with 1 in the dataset, 1 otherwise</a:t>
            </a:r>
          </a:p>
          <a:p>
            <a:pPr lvl="1"/>
            <a:r>
              <a:rPr lang="en-US" dirty="0"/>
              <a:t>g(x’) = 0 if an x with label 0 is in the training set, 1 otherwise</a:t>
            </a:r>
          </a:p>
          <a:p>
            <a:pPr lvl="1"/>
            <a:endParaRPr lang="en-US" dirty="0"/>
          </a:p>
          <a:p>
            <a:r>
              <a:rPr lang="en-US" dirty="0"/>
              <a:t>The two functions produce exactly the opposite answers for any </a:t>
            </a:r>
            <a:r>
              <a:rPr lang="en-US" dirty="0" err="1"/>
              <a:t>datapoint</a:t>
            </a:r>
            <a:r>
              <a:rPr lang="en-US" dirty="0"/>
              <a:t> not in the training set, yet both are based on training data!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611B-5329-D74B-8AAD-06AD35CB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 and Assumptions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AA98-0C99-134A-8C97-DC79A6C8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Restriction Bias:</a:t>
            </a:r>
            <a:r>
              <a:rPr lang="en-US" dirty="0"/>
              <a:t> Only some kinds of hypotheses are possible.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Preference Bias: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Prefer the higher ranked hypothesis, among multiple consistent hypotheses.</a:t>
            </a:r>
          </a:p>
          <a:p>
            <a:endParaRPr lang="en-US" dirty="0"/>
          </a:p>
          <a:p>
            <a:r>
              <a:rPr lang="en-US" b="1" dirty="0"/>
              <a:t>No Free Lunch Theorem: </a:t>
            </a:r>
            <a:r>
              <a:rPr lang="en-US" dirty="0"/>
              <a:t>No inductive bias is correct across all universes. For any set of target functions over which inductive bias works well, it will perform poorly over the complement.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64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6E8B-1C54-D14C-AD8A-1BD1A4CD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289B-5BFC-4240-ACD0-950343F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Underfitting:</a:t>
            </a:r>
            <a:r>
              <a:rPr lang="en-US" b="1" dirty="0"/>
              <a:t> </a:t>
            </a:r>
            <a:r>
              <a:rPr lang="en-US" dirty="0"/>
              <a:t>The model is too restrictive to capture relevant structure about the function/data being modeled.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Overfitting:</a:t>
            </a:r>
            <a:r>
              <a:rPr lang="en-US" b="1" dirty="0"/>
              <a:t> </a:t>
            </a:r>
            <a:r>
              <a:rPr lang="en-US" dirty="0"/>
              <a:t>The model is too permissive, capturing noise in the model that is not generalizable structure.</a:t>
            </a:r>
          </a:p>
          <a:p>
            <a:endParaRPr lang="en-US" b="1" dirty="0"/>
          </a:p>
          <a:p>
            <a:r>
              <a:rPr lang="en-US" b="1" dirty="0"/>
              <a:t>Tension: </a:t>
            </a:r>
            <a:r>
              <a:rPr lang="en-US" dirty="0">
                <a:solidFill>
                  <a:srgbClr val="C00000"/>
                </a:solidFill>
              </a:rPr>
              <a:t>Fitting</a:t>
            </a:r>
            <a:r>
              <a:rPr lang="en-US" dirty="0"/>
              <a:t> the data well vs. </a:t>
            </a:r>
            <a:r>
              <a:rPr lang="en-US" dirty="0">
                <a:solidFill>
                  <a:srgbClr val="C00000"/>
                </a:solidFill>
              </a:rPr>
              <a:t>Generalizing</a:t>
            </a:r>
            <a:r>
              <a:rPr lang="en-US" dirty="0"/>
              <a:t> to new examples.</a:t>
            </a:r>
          </a:p>
          <a:p>
            <a:endParaRPr lang="en-US" b="1" dirty="0"/>
          </a:p>
          <a:p>
            <a:r>
              <a:rPr lang="en-US" dirty="0"/>
              <a:t>Overfitting can be hard to spot, since it is reflected by reduced error in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8162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ED5D-26E4-1145-929F-CAE76BBC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6EF1-25CA-A447-9F8F-DE75B2D7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96" y="1305495"/>
            <a:ext cx="7902029" cy="55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619C-C130-6A4C-9D5A-89E33310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2267-91C1-9642-8679-2613087A5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Variance: </a:t>
            </a:r>
            <a:r>
              <a:rPr lang="en-US" dirty="0"/>
              <a:t>The expected fluctuation in predictions for f(x), given different datasets used to train f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Bias:</a:t>
            </a:r>
            <a:r>
              <a:rPr lang="en-US" b="1" dirty="0"/>
              <a:t> </a:t>
            </a:r>
            <a:r>
              <a:rPr lang="en-US" dirty="0"/>
              <a:t>The expected deviation of f(x) from the true target value y.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 mean squared error of an estimator is the sum of the variance plus the square of the bias.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Corollary:</a:t>
            </a:r>
            <a:r>
              <a:rPr lang="en-US" dirty="0"/>
              <a:t> Reducing the variance increases bias, and vice versa. </a:t>
            </a:r>
          </a:p>
          <a:p>
            <a:pPr lvl="1"/>
            <a:endParaRPr lang="en-US" dirty="0"/>
          </a:p>
          <a:p>
            <a:r>
              <a:rPr lang="en-US" b="1" dirty="0"/>
              <a:t>True across all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0816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B94D-8E3F-8849-BA6C-3F346BD7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Sources of 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0E7A-F692-3F47-9143-8D546A5D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Two Sources of Model Complexity</a:t>
            </a:r>
          </a:p>
          <a:p>
            <a:pPr lvl="1"/>
            <a:r>
              <a:rPr lang="en-US" sz="2800" dirty="0"/>
              <a:t>Number of </a:t>
            </a:r>
            <a:r>
              <a:rPr lang="en-US" sz="2800" b="1" dirty="0">
                <a:solidFill>
                  <a:srgbClr val="C00000"/>
                </a:solidFill>
              </a:rPr>
              <a:t>basis functions</a:t>
            </a:r>
            <a:br>
              <a:rPr lang="en-US" sz="2800" dirty="0"/>
            </a:br>
            <a:r>
              <a:rPr lang="en-US" sz="2800" dirty="0"/>
              <a:t>(e.g., in polynomial features, the degree of the polynomial)</a:t>
            </a:r>
          </a:p>
          <a:p>
            <a:pPr lvl="1"/>
            <a:r>
              <a:rPr lang="en-US" sz="2800" dirty="0"/>
              <a:t>Number of </a:t>
            </a:r>
            <a:r>
              <a:rPr lang="en-US" sz="2800" b="1" dirty="0">
                <a:solidFill>
                  <a:srgbClr val="C00000"/>
                </a:solidFill>
              </a:rPr>
              <a:t>parameters</a:t>
            </a:r>
            <a:br>
              <a:rPr lang="en-US" sz="2800" dirty="0"/>
            </a:br>
            <a:r>
              <a:rPr lang="en-US" sz="2800" dirty="0"/>
              <a:t>(i.e., the number of parameters whose coefficient is non-zero)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C00000"/>
                </a:solidFill>
              </a:rPr>
              <a:t>Regularization: </a:t>
            </a:r>
            <a:r>
              <a:rPr lang="en-US" sz="3200" dirty="0"/>
              <a:t>Penalize the number of non-zero parameters </a:t>
            </a:r>
            <a:br>
              <a:rPr lang="en-US" sz="3200" dirty="0"/>
            </a:br>
            <a:r>
              <a:rPr lang="en-US" sz="3200" dirty="0"/>
              <a:t>(coefficient shrinkage)</a:t>
            </a:r>
          </a:p>
        </p:txBody>
      </p:sp>
    </p:spTree>
    <p:extLst>
      <p:ext uri="{BB962C8B-B14F-4D97-AF65-F5344CB8AC3E}">
        <p14:creationId xmlns:p14="http://schemas.microsoft.com/office/powerpoint/2010/main" val="654505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20B7-B124-C44D-B7F7-78FFE9B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20"/>
            <a:ext cx="10515600" cy="1325563"/>
          </a:xfrm>
        </p:spPr>
        <p:txBody>
          <a:bodyPr/>
          <a:lstStyle/>
          <a:p>
            <a:r>
              <a:rPr lang="en-US" dirty="0"/>
              <a:t>Coefficient Shrinkage: </a:t>
            </a:r>
            <a:r>
              <a:rPr lang="en-US" b="1" dirty="0"/>
              <a:t>Ridge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60BA-A1C4-9446-938C-B3D97714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37"/>
            <a:ext cx="10515600" cy="956486"/>
          </a:xfrm>
        </p:spPr>
        <p:txBody>
          <a:bodyPr/>
          <a:lstStyle/>
          <a:p>
            <a:r>
              <a:rPr lang="en-US" dirty="0"/>
              <a:t>Impose a penalty on coefficient size. </a:t>
            </a:r>
            <a:br>
              <a:rPr lang="en-US" dirty="0"/>
            </a:br>
            <a:r>
              <a:rPr lang="en-US" dirty="0"/>
              <a:t>(sum of </a:t>
            </a:r>
            <a:r>
              <a:rPr lang="en-US" b="1" dirty="0">
                <a:solidFill>
                  <a:srgbClr val="C00000"/>
                </a:solidFill>
              </a:rPr>
              <a:t>squares</a:t>
            </a:r>
            <a:r>
              <a:rPr lang="en-US" dirty="0"/>
              <a:t> of all coefficients)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1D73-75CF-4442-B74B-5961E302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98" y="2464341"/>
            <a:ext cx="92202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3AF3D-02EE-4442-8CED-823BE6EE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19" y="3940716"/>
            <a:ext cx="5359400" cy="965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C0F8CB-0CEA-B94D-9458-F35AC7138305}"/>
              </a:ext>
            </a:extLst>
          </p:cNvPr>
          <p:cNvSpPr txBox="1">
            <a:spLocks/>
          </p:cNvSpPr>
          <p:nvPr/>
        </p:nvSpPr>
        <p:spPr>
          <a:xfrm>
            <a:off x="692285" y="4991099"/>
            <a:ext cx="1101009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Lambda is a complexity (hyper)parameter that controls the amount of shrinkage.</a:t>
            </a:r>
            <a:br>
              <a:rPr lang="en-US" sz="2400" dirty="0"/>
            </a:br>
            <a:r>
              <a:rPr lang="en-US" sz="2400" dirty="0"/>
              <a:t>(in </a:t>
            </a:r>
            <a:r>
              <a:rPr lang="en-US" sz="2400" dirty="0" err="1"/>
              <a:t>sklearn</a:t>
            </a:r>
            <a:r>
              <a:rPr lang="en-US" sz="2400" dirty="0"/>
              <a:t>, the parameter is called “alpha”).</a:t>
            </a:r>
          </a:p>
          <a:p>
            <a:r>
              <a:rPr lang="en-US" sz="2400" dirty="0"/>
              <a:t>This concept will re-occur in neural networks (“weight decay”).</a:t>
            </a:r>
          </a:p>
          <a:p>
            <a:r>
              <a:rPr lang="en-US" sz="2400" dirty="0"/>
              <a:t>Important to standardize inputs before solving.</a:t>
            </a:r>
          </a:p>
        </p:txBody>
      </p:sp>
    </p:spTree>
    <p:extLst>
      <p:ext uri="{BB962C8B-B14F-4D97-AF65-F5344CB8AC3E}">
        <p14:creationId xmlns:p14="http://schemas.microsoft.com/office/powerpoint/2010/main" val="35752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20B7-B124-C44D-B7F7-78FFE9B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20"/>
            <a:ext cx="10515600" cy="1325563"/>
          </a:xfrm>
        </p:spPr>
        <p:txBody>
          <a:bodyPr/>
          <a:lstStyle/>
          <a:p>
            <a:r>
              <a:rPr lang="en-US" dirty="0"/>
              <a:t>Coefficient Shrinkage: </a:t>
            </a:r>
            <a:r>
              <a:rPr lang="en-US" b="1" dirty="0"/>
              <a:t>Lasso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60BA-A1C4-9446-938C-B3D97714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37"/>
            <a:ext cx="10515600" cy="956486"/>
          </a:xfrm>
        </p:spPr>
        <p:txBody>
          <a:bodyPr/>
          <a:lstStyle/>
          <a:p>
            <a:r>
              <a:rPr lang="en-US" dirty="0"/>
              <a:t>Impose a penalty on coefficient size. </a:t>
            </a:r>
            <a:br>
              <a:rPr lang="en-US" dirty="0"/>
            </a:br>
            <a:r>
              <a:rPr lang="en-US" dirty="0"/>
              <a:t>(sum of </a:t>
            </a:r>
            <a:r>
              <a:rPr lang="en-US" b="1" dirty="0">
                <a:solidFill>
                  <a:srgbClr val="C00000"/>
                </a:solidFill>
              </a:rPr>
              <a:t>absolute values</a:t>
            </a:r>
            <a:r>
              <a:rPr lang="en-US" b="1" dirty="0"/>
              <a:t> </a:t>
            </a:r>
            <a:r>
              <a:rPr lang="en-US" dirty="0"/>
              <a:t>of all coefficients)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C0F8CB-0CEA-B94D-9458-F35AC7138305}"/>
              </a:ext>
            </a:extLst>
          </p:cNvPr>
          <p:cNvSpPr txBox="1">
            <a:spLocks/>
          </p:cNvSpPr>
          <p:nvPr/>
        </p:nvSpPr>
        <p:spPr>
          <a:xfrm>
            <a:off x="731195" y="4290708"/>
            <a:ext cx="1101009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 are nonlinear in y.</a:t>
            </a:r>
          </a:p>
          <a:p>
            <a:r>
              <a:rPr lang="en-US" dirty="0"/>
              <a:t>No closed form solution.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DEB72-517D-7E4B-A56E-A2510D87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26" y="2483661"/>
            <a:ext cx="6642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517E-31F0-414D-9ADB-26754AA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9A0C-1A3F-6A44-86F8-50F73B7F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often produces slightly better predictions.</a:t>
            </a:r>
          </a:p>
          <a:p>
            <a:endParaRPr lang="en-US" dirty="0"/>
          </a:p>
          <a:p>
            <a:r>
              <a:rPr lang="en-US" dirty="0"/>
              <a:t>Lasso often produces more interpretable models </a:t>
            </a:r>
            <a:br>
              <a:rPr lang="en-US" dirty="0"/>
            </a:br>
            <a:r>
              <a:rPr lang="en-US" dirty="0"/>
              <a:t>(through coefficient shrinkage)</a:t>
            </a:r>
          </a:p>
          <a:p>
            <a:endParaRPr lang="en-US" dirty="0"/>
          </a:p>
          <a:p>
            <a:r>
              <a:rPr lang="en-US" dirty="0"/>
              <a:t>Can also use both (“elastic net”)—a linear regression model that includes both penalties.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7051-2974-CA49-B8ED-88F73F81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0" y="5122018"/>
            <a:ext cx="2971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6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FF64-C02F-9841-93E9-D849FEA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DF54-44F9-B643-A477-54BD18A1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4"/>
            <a:ext cx="10515600" cy="5077797"/>
          </a:xfrm>
        </p:spPr>
        <p:txBody>
          <a:bodyPr>
            <a:normAutofit/>
          </a:bodyPr>
          <a:lstStyle/>
          <a:p>
            <a:r>
              <a:rPr lang="en-US" dirty="0"/>
              <a:t>There is a tradeoff between:</a:t>
            </a:r>
          </a:p>
          <a:p>
            <a:pPr lvl="1"/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complexity</a:t>
            </a:r>
            <a:r>
              <a:rPr lang="en-US" dirty="0"/>
              <a:t> of a model (which may tend to overfit) 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bias</a:t>
            </a:r>
            <a:r>
              <a:rPr lang="en-US" dirty="0"/>
              <a:t> of that model (the error against the training set)</a:t>
            </a:r>
          </a:p>
          <a:p>
            <a:pPr lvl="1"/>
            <a:endParaRPr lang="en-US" dirty="0"/>
          </a:p>
          <a:p>
            <a:r>
              <a:rPr lang="en-US" dirty="0"/>
              <a:t>There is no free lunch! Have to tradeoff!</a:t>
            </a:r>
          </a:p>
          <a:p>
            <a:endParaRPr lang="en-US" dirty="0"/>
          </a:p>
          <a:p>
            <a:r>
              <a:rPr lang="en-US" dirty="0"/>
              <a:t>Tuning the hyperparameters is itself an optimization.</a:t>
            </a:r>
          </a:p>
          <a:p>
            <a:endParaRPr lang="en-US" dirty="0"/>
          </a:p>
          <a:p>
            <a:r>
              <a:rPr lang="en-US" dirty="0"/>
              <a:t>Simpler models have several advantages:</a:t>
            </a:r>
          </a:p>
          <a:p>
            <a:pPr lvl="1"/>
            <a:r>
              <a:rPr lang="en-US" dirty="0"/>
              <a:t>Avoid overfitting</a:t>
            </a:r>
          </a:p>
          <a:p>
            <a:pPr lvl="1"/>
            <a:r>
              <a:rPr lang="en-US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54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2D74-A2AF-6540-8151-F2438D5C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74EA-1D55-ED48-B8A9-8E0F45C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b="1" dirty="0"/>
              <a:t> </a:t>
            </a:r>
            <a:r>
              <a:rPr lang="en-US" dirty="0"/>
              <a:t>Vector of inputs 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Predict:</a:t>
            </a:r>
            <a:r>
              <a:rPr lang="en-US" b="1" dirty="0"/>
              <a:t> </a:t>
            </a:r>
            <a:r>
              <a:rPr lang="en-US" dirty="0"/>
              <a:t>Real-valued output</a:t>
            </a:r>
          </a:p>
          <a:p>
            <a:endParaRPr lang="en-US" dirty="0"/>
          </a:p>
          <a:p>
            <a:r>
              <a:rPr lang="en-US" dirty="0"/>
              <a:t>Inputs can come from different sources</a:t>
            </a:r>
          </a:p>
          <a:p>
            <a:pPr lvl="1"/>
            <a:r>
              <a:rPr lang="en-US" dirty="0"/>
              <a:t>Quantitative inputs</a:t>
            </a:r>
          </a:p>
          <a:p>
            <a:pPr lvl="1"/>
            <a:r>
              <a:rPr lang="en-US" dirty="0"/>
              <a:t>Transformations of quantitative inputs (log, square root, square)</a:t>
            </a:r>
          </a:p>
          <a:p>
            <a:pPr lvl="1"/>
            <a:r>
              <a:rPr lang="en-US" dirty="0"/>
              <a:t>Basis expansions (square, cube, etc.)</a:t>
            </a:r>
          </a:p>
          <a:p>
            <a:pPr lvl="1"/>
            <a:r>
              <a:rPr lang="en-US" dirty="0"/>
              <a:t>Numeric coding of qualitative inputs</a:t>
            </a:r>
          </a:p>
          <a:p>
            <a:pPr lvl="1"/>
            <a:r>
              <a:rPr lang="en-US" dirty="0"/>
              <a:t>Interactions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9139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624258" y="1322611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D183C0-B73E-2445-A85C-BF8A04372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9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3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756-FC66-C94E-A818-3A758A2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8411-1FC5-DA4A-88DA-A6A3439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inputs</a:t>
            </a:r>
          </a:p>
          <a:p>
            <a:pPr lvl="1"/>
            <a:r>
              <a:rPr lang="en-US" dirty="0"/>
              <a:t>Training observations independent random draws from the population</a:t>
            </a:r>
          </a:p>
          <a:p>
            <a:pPr lvl="1"/>
            <a:r>
              <a:rPr lang="en-US" dirty="0"/>
              <a:t>Conditionally independent given the inputs</a:t>
            </a:r>
          </a:p>
          <a:p>
            <a:pPr lvl="1"/>
            <a:endParaRPr lang="en-US" dirty="0"/>
          </a:p>
          <a:p>
            <a:r>
              <a:rPr lang="en-US" dirty="0"/>
              <a:t>Matrix should be </a:t>
            </a:r>
            <a:r>
              <a:rPr lang="en-US" b="1" dirty="0">
                <a:solidFill>
                  <a:srgbClr val="C00000"/>
                </a:solidFill>
              </a:rPr>
              <a:t>full rank</a:t>
            </a:r>
          </a:p>
          <a:p>
            <a:pPr lvl="1"/>
            <a:r>
              <a:rPr lang="en-US" dirty="0"/>
              <a:t>If not, then it does not have an inverse</a:t>
            </a:r>
          </a:p>
          <a:p>
            <a:pPr lvl="1"/>
            <a:r>
              <a:rPr lang="en-US" dirty="0"/>
              <a:t>However, can be non-full rank in practice (redundant encodings)</a:t>
            </a:r>
          </a:p>
          <a:p>
            <a:pPr lvl="1"/>
            <a:r>
              <a:rPr lang="en-US" dirty="0"/>
              <a:t>Regression packages typically detect and remove redundancies</a:t>
            </a:r>
          </a:p>
          <a:p>
            <a:pPr lvl="1"/>
            <a:r>
              <a:rPr lang="en-US" dirty="0"/>
              <a:t>Regularization is another approach (will be discussed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0E9C-2F3C-BA4B-8F97-D663F8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365125"/>
            <a:ext cx="11129682" cy="1325563"/>
          </a:xfrm>
        </p:spPr>
        <p:txBody>
          <a:bodyPr/>
          <a:lstStyle/>
          <a:p>
            <a:r>
              <a:rPr lang="en-US" dirty="0"/>
              <a:t>Quality of the Estimation/Variable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BE4-6EF1-7F48-B61A-C321F791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/>
              <a:t>Assume that the linear model is the correct model for the mean </a:t>
            </a:r>
            <a:br>
              <a:rPr lang="en-US" dirty="0"/>
            </a:br>
            <a:r>
              <a:rPr lang="en-US" dirty="0"/>
              <a:t>that the conditional mean of Y is linear in the observations, X.</a:t>
            </a:r>
          </a:p>
          <a:p>
            <a:pPr lvl="1"/>
            <a:endParaRPr lang="en-US" dirty="0"/>
          </a:p>
          <a:p>
            <a:r>
              <a:rPr lang="en-US" dirty="0"/>
              <a:t>Test hypothesis that a particular coefficient is 0. Relevant statistics: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Z-Score</a:t>
            </a:r>
            <a:r>
              <a:rPr lang="en-US" dirty="0"/>
              <a:t> (for a single coefficient; coefficient divided by its standard error)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 Statistic/F tests </a:t>
            </a:r>
            <a:r>
              <a:rPr lang="en-US" dirty="0"/>
              <a:t>(for multiple coefficients)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4025-10C7-BF46-9544-CB227A80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43" y="4446815"/>
            <a:ext cx="1803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7140F-D4A9-AD42-BB24-FB9835D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4484915"/>
            <a:ext cx="386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1109-E3F5-0044-8C21-52D9170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Basis Expansion</a:t>
            </a:r>
          </a:p>
        </p:txBody>
      </p:sp>
    </p:spTree>
    <p:extLst>
      <p:ext uri="{BB962C8B-B14F-4D97-AF65-F5344CB8AC3E}">
        <p14:creationId xmlns:p14="http://schemas.microsoft.com/office/powerpoint/2010/main" val="335035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1141</Words>
  <Application>Microsoft Macintosh PowerPoint</Application>
  <PresentationFormat>Widescreen</PresentationFormat>
  <Paragraphs>176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Machine Learning for Computer Systems</vt:lpstr>
      <vt:lpstr>Linear Regression and Polynomial Expansion</vt:lpstr>
      <vt:lpstr>Least Squares Linear Regression, Single Input</vt:lpstr>
      <vt:lpstr>Problem Framing</vt:lpstr>
      <vt:lpstr>Least Squares with Multiple Inputs</vt:lpstr>
      <vt:lpstr>PowerPoint Presentation</vt:lpstr>
      <vt:lpstr>Assumptions About Underlying Data</vt:lpstr>
      <vt:lpstr>Quality of the Estimation/Variable Significance</vt:lpstr>
      <vt:lpstr>Basis Expansion</vt:lpstr>
      <vt:lpstr>Problem</vt:lpstr>
      <vt:lpstr>Examples of Non-Linear Relationships</vt:lpstr>
      <vt:lpstr>Key Idea: Transformations</vt:lpstr>
      <vt:lpstr>Examples of Basis Functions</vt:lpstr>
      <vt:lpstr>Polynomial Linear Regression</vt:lpstr>
      <vt:lpstr>Transformation Applies to Each Observation</vt:lpstr>
      <vt:lpstr>Radial Basis Function</vt:lpstr>
      <vt:lpstr>Creating Vector Representations from Data</vt:lpstr>
      <vt:lpstr>Summary</vt:lpstr>
      <vt:lpstr>Overfitting and Regularization</vt:lpstr>
      <vt:lpstr>Inductive Bias</vt:lpstr>
      <vt:lpstr>Inductive Bias and Assumptions About Data</vt:lpstr>
      <vt:lpstr>Underfitting and Overfitting</vt:lpstr>
      <vt:lpstr>Bias-Variance Tradeoff</vt:lpstr>
      <vt:lpstr>Bias-Variance Tradeoff</vt:lpstr>
      <vt:lpstr>Two Sources of Model Complexity</vt:lpstr>
      <vt:lpstr>Coefficient Shrinkage: Ridge Regression </vt:lpstr>
      <vt:lpstr>Coefficient Shrinkage: Lasso Regression </vt:lpstr>
      <vt:lpstr>Ridge vs. Lasso?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35</cp:revision>
  <dcterms:created xsi:type="dcterms:W3CDTF">2020-05-06T03:48:53Z</dcterms:created>
  <dcterms:modified xsi:type="dcterms:W3CDTF">2022-10-27T16:17:32Z</dcterms:modified>
</cp:coreProperties>
</file>