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442" r:id="rId3"/>
    <p:sldId id="257" r:id="rId4"/>
    <p:sldId id="443" r:id="rId5"/>
    <p:sldId id="326" r:id="rId6"/>
    <p:sldId id="258" r:id="rId7"/>
    <p:sldId id="259" r:id="rId8"/>
    <p:sldId id="260" r:id="rId9"/>
    <p:sldId id="269" r:id="rId10"/>
    <p:sldId id="261" r:id="rId11"/>
    <p:sldId id="268" r:id="rId12"/>
    <p:sldId id="284" r:id="rId13"/>
    <p:sldId id="283" r:id="rId14"/>
    <p:sldId id="264" r:id="rId15"/>
    <p:sldId id="265" r:id="rId16"/>
    <p:sldId id="263" r:id="rId17"/>
    <p:sldId id="262" r:id="rId18"/>
    <p:sldId id="266" r:id="rId19"/>
    <p:sldId id="271" r:id="rId20"/>
    <p:sldId id="310" r:id="rId21"/>
    <p:sldId id="444" r:id="rId22"/>
    <p:sldId id="312" r:id="rId23"/>
    <p:sldId id="4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728"/>
  </p:normalViewPr>
  <p:slideViewPr>
    <p:cSldViewPr snapToGrid="0" snapToObjects="1">
      <p:cViewPr varScale="1">
        <p:scale>
          <a:sx n="101" d="100"/>
          <a:sy n="101" d="100"/>
        </p:scale>
        <p:origin x="528"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17</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SXfKNGJfLLb9J7WPf-IvKXXLrqT0khKb?usp=sharin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drive/1mjnjWv6xRIyNKQeePE5pbB4Xr6Be45p6?usp=sharing"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val="299146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12</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14</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17</a:t>
            </a:fld>
            <a:endParaRPr/>
          </a:p>
        </p:txBody>
      </p:sp>
    </p:spTree>
    <p:extLst>
      <p:ext uri="{BB962C8B-B14F-4D97-AF65-F5344CB8AC3E}">
        <p14:creationId xmlns:p14="http://schemas.microsoft.com/office/powerpoint/2010/main" val="467422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20</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Exercise 1 : Extracting features from network traffic</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4" name="Google Shape;854;p69"/>
          <p:cNvSpPr txBox="1">
            <a:spLocks noGrp="1"/>
          </p:cNvSpPr>
          <p:nvPr>
            <p:ph type="body" idx="1"/>
          </p:nvPr>
        </p:nvSpPr>
        <p:spPr>
          <a:xfrm>
            <a:off x="415600" y="1591223"/>
            <a:ext cx="11360800" cy="4888800"/>
          </a:xfrm>
          <a:prstGeom prst="rect">
            <a:avLst/>
          </a:prstGeom>
        </p:spPr>
        <p:txBody>
          <a:bodyPr spcFirstLastPara="1" vert="horz" wrap="square" lIns="121900" tIns="121900" rIns="121900" bIns="121900" rtlCol="0" anchor="t" anchorCtr="0">
            <a:noAutofit/>
          </a:bodyPr>
          <a:lstStyle/>
          <a:p>
            <a:pPr marL="0" indent="0">
              <a:buNone/>
            </a:pPr>
            <a:r>
              <a:rPr lang="en" sz="2400" u="sng" dirty="0">
                <a:solidFill>
                  <a:schemeClr val="hlink"/>
                </a:solidFill>
                <a:latin typeface="Open Sans" panose="020B0606030504020204" pitchFamily="34" charset="0"/>
                <a:ea typeface="Open Sans" panose="020B0606030504020204" pitchFamily="34" charset="0"/>
                <a:cs typeface="Open Sans" panose="020B0606030504020204" pitchFamily="34" charset="0"/>
                <a:hlinkClick r:id="rId3"/>
              </a:rPr>
              <a:t>https://colab.research.google.com/drive/1SXfKNGJfLLb9J7WPf-IvKXXLrqT0khKb?usp=sharing</a:t>
            </a:r>
            <a:r>
              <a:rPr lang="en" sz="2400" dirty="0">
                <a:latin typeface="Open Sans" panose="020B0606030504020204" pitchFamily="34" charset="0"/>
                <a:ea typeface="Open Sans" panose="020B0606030504020204" pitchFamily="34" charset="0"/>
                <a:cs typeface="Open Sans" panose="020B0606030504020204" pitchFamily="34" charset="0"/>
              </a:rPr>
              <a:t> </a:t>
            </a:r>
            <a:endParaRPr sz="2400" dirty="0">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buNone/>
            </a:pPr>
            <a:r>
              <a:rPr lang="en" sz="2400" b="1" dirty="0">
                <a:latin typeface="Open Sans" panose="020B0606030504020204" pitchFamily="34" charset="0"/>
                <a:ea typeface="Open Sans" panose="020B0606030504020204" pitchFamily="34" charset="0"/>
                <a:cs typeface="Open Sans" panose="020B0606030504020204" pitchFamily="34" charset="0"/>
              </a:rPr>
              <a:t>GOAL: </a:t>
            </a:r>
            <a:r>
              <a:rPr lang="en" sz="2400" dirty="0">
                <a:latin typeface="Open Sans" panose="020B0606030504020204" pitchFamily="34" charset="0"/>
                <a:ea typeface="Open Sans" panose="020B0606030504020204" pitchFamily="34" charset="0"/>
                <a:cs typeface="Open Sans" panose="020B0606030504020204" pitchFamily="34" charset="0"/>
              </a:rPr>
              <a:t>learn the basics of how to extract information from a </a:t>
            </a:r>
            <a:r>
              <a:rPr lang="en" sz="2400" dirty="0" err="1">
                <a:latin typeface="Open Sans" panose="020B0606030504020204" pitchFamily="34" charset="0"/>
                <a:ea typeface="Open Sans" panose="020B0606030504020204" pitchFamily="34" charset="0"/>
                <a:cs typeface="Open Sans" panose="020B0606030504020204" pitchFamily="34" charset="0"/>
              </a:rPr>
              <a:t>pcap</a:t>
            </a:r>
            <a:r>
              <a:rPr lang="en" sz="2400" dirty="0">
                <a:latin typeface="Open Sans" panose="020B0606030504020204" pitchFamily="34" charset="0"/>
                <a:ea typeface="Open Sans" panose="020B0606030504020204" pitchFamily="34" charset="0"/>
                <a:cs typeface="Open Sans" panose="020B0606030504020204" pitchFamily="34" charset="0"/>
              </a:rPr>
              <a:t> trace</a:t>
            </a:r>
            <a:br>
              <a:rPr lang="en" sz="2400" dirty="0">
                <a:latin typeface="Open Sans" panose="020B0606030504020204" pitchFamily="34" charset="0"/>
                <a:ea typeface="Open Sans" panose="020B0606030504020204" pitchFamily="34" charset="0"/>
                <a:cs typeface="Open Sans" panose="020B0606030504020204" pitchFamily="34" charset="0"/>
              </a:rPr>
            </a:br>
            <a:r>
              <a:rPr lang="en" sz="2400" dirty="0">
                <a:latin typeface="Open Sans" panose="020B0606030504020204" pitchFamily="34" charset="0"/>
                <a:ea typeface="Open Sans" panose="020B0606030504020204" pitchFamily="34" charset="0"/>
                <a:cs typeface="Open Sans" panose="020B0606030504020204" pitchFamily="34" charset="0"/>
              </a:rPr>
              <a:t>Read a </a:t>
            </a:r>
            <a:r>
              <a:rPr lang="en" sz="2400" dirty="0" err="1">
                <a:latin typeface="Open Sans" panose="020B0606030504020204" pitchFamily="34" charset="0"/>
                <a:ea typeface="Open Sans" panose="020B0606030504020204" pitchFamily="34" charset="0"/>
                <a:cs typeface="Open Sans" panose="020B0606030504020204" pitchFamily="34" charset="0"/>
              </a:rPr>
              <a:t>pcap</a:t>
            </a:r>
            <a:r>
              <a:rPr lang="en" sz="2400" dirty="0">
                <a:latin typeface="Open Sans" panose="020B0606030504020204" pitchFamily="34" charset="0"/>
                <a:ea typeface="Open Sans" panose="020B0606030504020204" pitchFamily="34" charset="0"/>
                <a:cs typeface="Open Sans" panose="020B0606030504020204" pitchFamily="34" charset="0"/>
              </a:rPr>
              <a:t> file</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Identify service types using DNS</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Calculate network counters</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Infer video segment downloads</a:t>
            </a: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21</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Exercise 2 : Creating video models </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u="sng" dirty="0">
                <a:solidFill>
                  <a:schemeClr val="hlink"/>
                </a:solidFill>
                <a:latin typeface="Open Sans" panose="020B0606030504020204" pitchFamily="34" charset="0"/>
                <a:ea typeface="Open Sans" panose="020B0606030504020204" pitchFamily="34" charset="0"/>
                <a:cs typeface="Open Sans" panose="020B0606030504020204" pitchFamily="34" charset="0"/>
                <a:hlinkClick r:id="rId3"/>
              </a:rPr>
              <a:t>https://colab.research.google.com/drive/1mjnjWv6xRIyNKQeePE5pbB4Xr6Be45p6?usp=sharing</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22</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4</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3153</TotalTime>
  <Words>3084</Words>
  <Application>Microsoft Macintosh PowerPoint</Application>
  <PresentationFormat>Widescreen</PresentationFormat>
  <Paragraphs>230</Paragraphs>
  <Slides>23</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Nunito Sans</vt:lpstr>
      <vt:lpstr>Open Sans</vt:lpstr>
      <vt:lpstr>Office Theme</vt:lpstr>
      <vt:lpstr>Machine Learning for Computer Systems</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Hands-on exercises</vt:lpstr>
      <vt:lpstr>Exercise 1 : Extracting features from network traffic</vt:lpstr>
      <vt:lpstr>Exercise 2 : Creating video models </vt:lpstr>
      <vt:lpstr>Looking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88</cp:revision>
  <dcterms:created xsi:type="dcterms:W3CDTF">2022-09-27T15:31:02Z</dcterms:created>
  <dcterms:modified xsi:type="dcterms:W3CDTF">2022-10-04T17:08:18Z</dcterms:modified>
</cp:coreProperties>
</file>