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310" r:id="rId22"/>
    <p:sldId id="444" r:id="rId23"/>
    <p:sldId id="312" r:id="rId24"/>
    <p:sldId id="4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28"/>
  </p:normalViewPr>
  <p:slideViewPr>
    <p:cSldViewPr snapToGrid="0" snapToObjects="1">
      <p:cViewPr varScale="1">
        <p:scale>
          <a:sx n="101" d="100"/>
          <a:sy n="101" d="100"/>
        </p:scale>
        <p:origin x="154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21</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latin typeface="Open Sans" panose="020B0606030504020204" pitchFamily="34" charset="0"/>
                <a:ea typeface="Open Sans" panose="020B0606030504020204" pitchFamily="34" charset="0"/>
                <a:cs typeface="Open Sans" panose="020B0606030504020204" pitchFamily="34" charset="0"/>
              </a:rPr>
              <a:t>Hands-On: </a:t>
            </a:r>
            <a:br>
              <a:rPr lang="en" sz="3600" dirty="0">
                <a:latin typeface="Open Sans" panose="020B0606030504020204" pitchFamily="34" charset="0"/>
                <a:ea typeface="Open Sans" panose="020B0606030504020204" pitchFamily="34" charset="0"/>
                <a:cs typeface="Open Sans" panose="020B0606030504020204" pitchFamily="34" charset="0"/>
              </a:rPr>
            </a:br>
            <a:r>
              <a:rPr lang="en" sz="3600" dirty="0">
                <a:latin typeface="Open Sans" panose="020B0606030504020204" pitchFamily="34" charset="0"/>
                <a:ea typeface="Open Sans" panose="020B0606030504020204" pitchFamily="34" charset="0"/>
                <a:cs typeface="Open Sans" panose="020B0606030504020204" pitchFamily="34" charset="0"/>
              </a:rPr>
              <a:t>Extracting Features from Network Traffic</a:t>
            </a:r>
            <a:endParaRPr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22</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Problem Set 1: Video Inference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3388</TotalTime>
  <Words>3038</Words>
  <Application>Microsoft Macintosh PowerPoint</Application>
  <PresentationFormat>Widescreen</PresentationFormat>
  <Paragraphs>229</Paragraphs>
  <Slides>24</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Hands-on exercises</vt:lpstr>
      <vt:lpstr>Hands-On:  Extracting Features from Network Traffic</vt:lpstr>
      <vt:lpstr>Problem Set 1: Video Inference</vt:lpstr>
      <vt:lpstr>Looking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93</cp:revision>
  <dcterms:created xsi:type="dcterms:W3CDTF">2022-09-27T15:31:02Z</dcterms:created>
  <dcterms:modified xsi:type="dcterms:W3CDTF">2022-10-06T15:40:33Z</dcterms:modified>
</cp:coreProperties>
</file>