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webextensions/webextension2.xml" ContentType="application/vnd.ms-office.webextension+xml"/>
  <Override PartName="/ppt/webextensions/webextension1.xml" ContentType="application/vnd.ms-office.webextension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3" r:id="rId5"/>
    <p:sldId id="277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6327"/>
  </p:normalViewPr>
  <p:slideViewPr>
    <p:cSldViewPr snapToGrid="0">
      <p:cViewPr varScale="1">
        <p:scale>
          <a:sx n="65" d="100"/>
          <a:sy n="65" d="100"/>
        </p:scale>
        <p:origin x="-942" y="-96"/>
      </p:cViewPr>
      <p:guideLst>
        <p:guide orient="horz" pos="1224"/>
        <p:guide orient="horz" pos="2856"/>
        <p:guide orient="horz" pos="264"/>
        <p:guide orient="horz" pos="1584"/>
        <p:guide orient="horz" pos="2736"/>
        <p:guide orient="horz" pos="3648"/>
        <p:guide orient="horz" pos="864"/>
        <p:guide orient="horz" pos="3984"/>
        <p:guide pos="7368"/>
        <p:guide pos="312"/>
        <p:guide pos="5928"/>
        <p:guide pos="6168"/>
        <p:guide pos="1512"/>
        <p:guide pos="2496"/>
        <p:guide pos="26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pPr/>
              <a:t>6/10/2024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03" y="1408176"/>
            <a:ext cx="11179278" cy="2387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WEEKLY   PROGRESS               REPORT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0" y="4236720"/>
            <a:ext cx="3008376" cy="1325880"/>
          </a:xfrm>
        </p:spPr>
        <p:txBody>
          <a:bodyPr/>
          <a:lstStyle/>
          <a:p>
            <a:r>
              <a:rPr lang="en-US" dirty="0" smtClean="0"/>
              <a:t>K.VARSHITHA</a:t>
            </a:r>
          </a:p>
          <a:p>
            <a:r>
              <a:rPr lang="en-US" dirty="0" smtClean="0"/>
              <a:t>(217Z1A0597)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xmlns="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91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26</TotalTime>
  <Words>52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WEEKLY   PROGRESS               REPORT</vt:lpstr>
      <vt:lpstr>PROGRESS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acer</cp:lastModifiedBy>
  <cp:revision>2</cp:revision>
  <dcterms:created xsi:type="dcterms:W3CDTF">2024-05-26T06:57:35Z</dcterms:created>
  <dcterms:modified xsi:type="dcterms:W3CDTF">2024-06-10T13:07:14Z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