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951" autoAdjust="0"/>
  </p:normalViewPr>
  <p:slideViewPr>
    <p:cSldViewPr>
      <p:cViewPr varScale="1"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C26-C727-4A40-A035-146E53320D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C8F-F26C-4CFF-98F9-73F2F909DF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C26-C727-4A40-A035-146E53320D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C8F-F26C-4CFF-98F9-73F2F909DF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C26-C727-4A40-A035-146E53320D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C8F-F26C-4CFF-98F9-73F2F909DF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C26-C727-4A40-A035-146E53320D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C8F-F26C-4CFF-98F9-73F2F909DF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C26-C727-4A40-A035-146E53320D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C8F-F26C-4CFF-98F9-73F2F909DF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C26-C727-4A40-A035-146E53320D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C8F-F26C-4CFF-98F9-73F2F909DF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C26-C727-4A40-A035-146E53320D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C8F-F26C-4CFF-98F9-73F2F909DF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C26-C727-4A40-A035-146E53320D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C8F-F26C-4CFF-98F9-73F2F909DF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C26-C727-4A40-A035-146E53320D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C8F-F26C-4CFF-98F9-73F2F909DF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C26-C727-4A40-A035-146E53320D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C8F-F26C-4CFF-98F9-73F2F909DF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C26-C727-4A40-A035-146E53320D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C8F-F26C-4CFF-98F9-73F2F909DF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1C26-C727-4A40-A035-146E53320D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55C8F-F26C-4CFF-98F9-73F2F909DF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8077200" cy="2609850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WEEKLY REPORT</a:t>
            </a:r>
            <a:endParaRPr lang="en-US" sz="8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5029200"/>
            <a:ext cx="28956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K.VARSHITHA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217Z1A0597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2400"/>
          <a:ext cx="7924797" cy="63756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1185"/>
                <a:gridCol w="1177512"/>
                <a:gridCol w="900450"/>
                <a:gridCol w="554123"/>
                <a:gridCol w="761919"/>
                <a:gridCol w="761919"/>
                <a:gridCol w="831185"/>
                <a:gridCol w="558900"/>
                <a:gridCol w="716419"/>
                <a:gridCol w="831185"/>
              </a:tblGrid>
              <a:tr h="5873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Proficiency before the program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Proficiency After the program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9055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DON’T KNOW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DON’T</a:t>
                      </a:r>
                    </a:p>
                    <a:p>
                      <a:r>
                        <a:rPr lang="en-US" dirty="0" smtClean="0"/>
                        <a:t>KNOW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</a:t>
                      </a:r>
                    </a:p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83905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110937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Zuora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120408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Zuora &amp; workato documentation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8889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604404">
                <a:tc gridSpan="10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WEEKLY REPORT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acer</dc:creator>
  <cp:lastModifiedBy>acer</cp:lastModifiedBy>
  <cp:revision>3</cp:revision>
  <dcterms:created xsi:type="dcterms:W3CDTF">2024-06-10T14:40:12Z</dcterms:created>
  <dcterms:modified xsi:type="dcterms:W3CDTF">2024-06-10T15:01:14Z</dcterms:modified>
</cp:coreProperties>
</file>