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F00FF"/>
    <a:srgbClr val="FF66FF"/>
    <a:srgbClr val="37E7FF"/>
    <a:srgbClr val="FF9999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i-FI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>
              <a:bevelT w="114300" prst="hardEdge"/>
            </a:sp3d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8100000" scaled="1"/>
                <a:tileRect/>
              </a:gra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14300" prst="hardEdge"/>
              </a:sp3d>
            </c:spPr>
          </c:dPt>
          <c:dPt>
            <c:idx val="1"/>
            <c:bubble3D val="0"/>
            <c:spPr>
              <a:gradFill flip="none" rotWithShape="1">
                <a:gsLst>
                  <a:gs pos="0">
                    <a:srgbClr val="FF9999"/>
                  </a:gs>
                  <a:gs pos="100000">
                    <a:srgbClr val="C00000"/>
                  </a:gs>
                </a:gsLst>
                <a:lin ang="16200000" scaled="1"/>
                <a:tileRect/>
              </a:gra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14300" prst="hardEdge"/>
              </a:sp3d>
            </c:spPr>
          </c:dPt>
          <c:dPt>
            <c:idx val="2"/>
            <c:bubble3D val="0"/>
            <c:spPr>
              <a:gradFill flip="none" rotWithShape="1"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  <a:tileRect/>
              </a:gra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14300" prst="hardEdge"/>
              </a:sp3d>
            </c:spPr>
          </c:dPt>
          <c:dPt>
            <c:idx val="3"/>
            <c:bubble3D val="0"/>
            <c:spPr>
              <a:gradFill flip="none" rotWithShape="1">
                <a:gsLst>
                  <a:gs pos="0">
                    <a:srgbClr val="FFFF99"/>
                  </a:gs>
                  <a:gs pos="100000">
                    <a:srgbClr val="FFFF00"/>
                  </a:gs>
                </a:gsLst>
                <a:lin ang="5400000" scaled="1"/>
                <a:tileRect/>
              </a:gra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14300" prst="hardEdge"/>
              </a:sp3d>
            </c:spPr>
          </c:dPt>
          <c:dLbls>
            <c:dLbl>
              <c:idx val="0"/>
              <c:layout>
                <c:manualLayout>
                  <c:x val="-0.20491993767128353"/>
                  <c:y val="0.181827276483765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ndysoft" panose="02000500000000000000" pitchFamily="2" charset="0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6795317713983036E-3"/>
                  <c:y val="-0.1338198696977323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ndysoft" panose="02000500000000000000" pitchFamily="2" charset="0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504591361408065"/>
                      <c:h val="0.28421086970705295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20974118135266293"/>
                  <c:y val="8.92141785271555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ndysoft" panose="02000500000000000000" pitchFamily="2" charset="0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504962463606731"/>
                      <c:h val="0.21180674005101485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9.8429145416076572E-2"/>
                  <c:y val="0.1046985245458527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ndysoft" panose="02000500000000000000" pitchFamily="2" charset="0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ln w="3175">
                      <a:solidFill>
                        <a:schemeClr val="bg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ndysoft" panose="02000500000000000000" pitchFamily="2" charset="0"/>
                    <a:ea typeface="+mn-ea"/>
                    <a:cs typeface="+mn-cs"/>
                  </a:defRPr>
                </a:pPr>
                <a:endParaRPr lang="fi-FI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Retro</c:v>
                </c:pt>
                <c:pt idx="1">
                  <c:v>Mayhem</c:v>
                </c:pt>
                <c:pt idx="2">
                  <c:v>Robots</c:v>
                </c:pt>
                <c:pt idx="3">
                  <c:v>Bananas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i-FI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gradFill flip="none" rotWithShape="1">
              <a:gsLst>
                <a:gs pos="0">
                  <a:srgbClr val="0070C0"/>
                </a:gs>
                <a:gs pos="100000">
                  <a:srgbClr val="37E7FF"/>
                </a:gs>
              </a:gsLst>
              <a:path path="circle">
                <a:fillToRect l="50000" t="50000" r="50000" b="50000"/>
              </a:path>
              <a:tileRect/>
            </a:gradFill>
            <a:effectLst/>
            <a:scene3d>
              <a:camera prst="orthographicFront"/>
              <a:lightRig rig="threePt" dir="t"/>
            </a:scene3d>
            <a:sp3d>
              <a:bevelT w="114300" prst="hardEdge"/>
            </a:sp3d>
          </c:spPr>
          <c:dPt>
            <c:idx val="0"/>
            <c:bubble3D val="0"/>
            <c:spPr>
              <a:gradFill flip="none" rotWithShape="1">
                <a:gsLst>
                  <a:gs pos="0">
                    <a:srgbClr val="0070C0"/>
                  </a:gs>
                  <a:gs pos="100000">
                    <a:srgbClr val="37E7FF"/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14300" prst="hardEdge"/>
              </a:sp3d>
            </c:spPr>
          </c:dPt>
          <c:dPt>
            <c:idx val="1"/>
            <c:bubble3D val="0"/>
            <c:spPr>
              <a:gradFill flip="none" rotWithShape="1">
                <a:gsLst>
                  <a:gs pos="0">
                    <a:srgbClr val="0070C0"/>
                  </a:gs>
                  <a:gs pos="100000">
                    <a:srgbClr val="37E7FF"/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14300" prst="hardEdge"/>
              </a:sp3d>
            </c:spPr>
          </c:dPt>
          <c:dPt>
            <c:idx val="2"/>
            <c:bubble3D val="0"/>
            <c:spPr>
              <a:gradFill flip="none" rotWithShape="1">
                <a:gsLst>
                  <a:gs pos="0">
                    <a:srgbClr val="0070C0"/>
                  </a:gs>
                  <a:gs pos="100000">
                    <a:srgbClr val="37E7FF"/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14300" prst="hardEdge"/>
              </a:sp3d>
            </c:spPr>
          </c:dPt>
          <c:dPt>
            <c:idx val="3"/>
            <c:bubble3D val="0"/>
            <c:spPr>
              <a:gradFill flip="none" rotWithShape="1">
                <a:gsLst>
                  <a:gs pos="0">
                    <a:srgbClr val="0070C0"/>
                  </a:gs>
                  <a:gs pos="100000">
                    <a:srgbClr val="37E7FF"/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14300" prst="hardEdge"/>
              </a:sp3d>
            </c:spPr>
          </c:dPt>
          <c:dLbls>
            <c:dLbl>
              <c:idx val="0"/>
              <c:layout>
                <c:manualLayout>
                  <c:x val="2.215928542529022E-3"/>
                  <c:y val="-0.2563835541299441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4400" b="1" i="0" u="none" strike="noStrike" kern="1200" baseline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ndysoft" panose="02000500000000000000" pitchFamily="2" charset="0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624999221935203"/>
                      <c:h val="0.49241275536493789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5.9288537549407111E-3"/>
                  <c:y val="-0.204842926297975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ndysoft" panose="02000500000000000000" pitchFamily="2" charset="0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9087750147832308"/>
                  <c:y val="7.73769209994477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ndysoft" panose="02000500000000000000" pitchFamily="2" charset="0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7.8114437770377521E-2"/>
                  <c:y val="0.120481313715830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ln w="3175"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ndysoft" panose="02000500000000000000" pitchFamily="2" charset="0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ln w="3175">
                      <a:solidFill>
                        <a:schemeClr val="bg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ndysoft" panose="02000500000000000000" pitchFamily="2" charset="0"/>
                    <a:ea typeface="+mn-ea"/>
                    <a:cs typeface="+mn-cs"/>
                  </a:defRPr>
                </a:pPr>
                <a:endParaRPr lang="fi-FI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1"/>
                <c:pt idx="0">
                  <c:v>ACTIOn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78C14-2648-4EBF-AF66-5DC619DF3C11}" type="doc">
      <dgm:prSet loTypeId="urn:microsoft.com/office/officeart/2009/3/layout/StepUpProcess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fi-FI"/>
        </a:p>
      </dgm:t>
    </dgm:pt>
    <dgm:pt modelId="{94798E6C-DFAA-4398-81A2-7B43C7DC465F}">
      <dgm:prSet phldrT="[Text]" custT="1"/>
      <dgm:spPr/>
      <dgm:t>
        <a:bodyPr/>
        <a:lstStyle/>
        <a:p>
          <a:r>
            <a:rPr lang="fi-FI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Original idea</a:t>
          </a:r>
          <a:endParaRPr lang="fi-FI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8CB605E9-99B7-4912-9FDA-9CF375E78C41}" type="parTrans" cxnId="{4586E4BD-4862-4DC6-B22C-A7717FDF7B93}">
      <dgm:prSet/>
      <dgm:spPr/>
      <dgm:t>
        <a:bodyPr/>
        <a:lstStyle/>
        <a:p>
          <a:endParaRPr lang="fi-FI"/>
        </a:p>
      </dgm:t>
    </dgm:pt>
    <dgm:pt modelId="{341C6B25-62E1-4409-B770-8F3EAFA436CA}" type="sibTrans" cxnId="{4586E4BD-4862-4DC6-B22C-A7717FDF7B93}">
      <dgm:prSet/>
      <dgm:spPr/>
      <dgm:t>
        <a:bodyPr/>
        <a:lstStyle/>
        <a:p>
          <a:endParaRPr lang="fi-FI"/>
        </a:p>
      </dgm:t>
    </dgm:pt>
    <dgm:pt modelId="{F97C4D81-852E-4A9A-90DA-6B38F7F980B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Post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apocalyptic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arena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3CD6A0BB-2AC9-4D45-9C9B-6C7027B5A542}" type="parTrans" cxnId="{F8E84AF3-5E80-4092-927D-E98977ACEB99}">
      <dgm:prSet/>
      <dgm:spPr/>
      <dgm:t>
        <a:bodyPr/>
        <a:lstStyle/>
        <a:p>
          <a:endParaRPr lang="fi-FI"/>
        </a:p>
      </dgm:t>
    </dgm:pt>
    <dgm:pt modelId="{6B818221-3513-4BE0-B3D6-7F1959608847}" type="sibTrans" cxnId="{F8E84AF3-5E80-4092-927D-E98977ACEB99}">
      <dgm:prSet/>
      <dgm:spPr/>
      <dgm:t>
        <a:bodyPr/>
        <a:lstStyle/>
        <a:p>
          <a:endParaRPr lang="fi-FI"/>
        </a:p>
      </dgm:t>
    </dgm:pt>
    <dgm:pt modelId="{C402A552-0080-49E8-A63D-1EB7510342B4}">
      <dgm:prSet phldrT="[Text]" custT="1"/>
      <dgm:spPr/>
      <dgm:t>
        <a:bodyPr/>
        <a:lstStyle/>
        <a:p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Futuristic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Roman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gladiator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arena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869B8779-EFC2-4FAD-BF51-829C6107158D}" type="parTrans" cxnId="{441F222C-5309-44C1-B980-1FCA67E517AC}">
      <dgm:prSet/>
      <dgm:spPr/>
      <dgm:t>
        <a:bodyPr/>
        <a:lstStyle/>
        <a:p>
          <a:endParaRPr lang="fi-FI"/>
        </a:p>
      </dgm:t>
    </dgm:pt>
    <dgm:pt modelId="{84E37EBA-73AE-4264-A045-CE742B8B8236}" type="sibTrans" cxnId="{441F222C-5309-44C1-B980-1FCA67E517AC}">
      <dgm:prSet/>
      <dgm:spPr/>
      <dgm:t>
        <a:bodyPr/>
        <a:lstStyle/>
        <a:p>
          <a:endParaRPr lang="fi-FI"/>
        </a:p>
      </dgm:t>
    </dgm:pt>
    <dgm:pt modelId="{6E079326-6647-4A43-851F-66536C8F5D84}">
      <dgm:prSet phldrT="[Text]" custT="1"/>
      <dgm:spPr/>
      <dgm:t>
        <a:bodyPr/>
        <a:lstStyle/>
        <a:p>
          <a:r>
            <a:rPr lang="fi-FI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Playable</a:t>
          </a:r>
          <a:r>
            <a:rPr lang="fi-FI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demo</a:t>
          </a:r>
          <a:endParaRPr lang="fi-FI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8C8D24DA-89DA-4BCE-8C4C-B17339B68FD7}" type="parTrans" cxnId="{F437300A-53F6-41D5-A319-F0A53E3638BD}">
      <dgm:prSet/>
      <dgm:spPr/>
      <dgm:t>
        <a:bodyPr/>
        <a:lstStyle/>
        <a:p>
          <a:endParaRPr lang="fi-FI"/>
        </a:p>
      </dgm:t>
    </dgm:pt>
    <dgm:pt modelId="{9197A127-6C9B-45FE-A79A-6119772D94DB}" type="sibTrans" cxnId="{F437300A-53F6-41D5-A319-F0A53E3638BD}">
      <dgm:prSet/>
      <dgm:spPr/>
      <dgm:t>
        <a:bodyPr/>
        <a:lstStyle/>
        <a:p>
          <a:endParaRPr lang="fi-FI"/>
        </a:p>
      </dgm:t>
    </dgm:pt>
    <dgm:pt modelId="{50E42318-1C74-4EEA-B6E1-E9E27D2C6084}">
      <dgm:prSet phldrT="[Text]" custT="1"/>
      <dgm:spPr/>
      <dgm:t>
        <a:bodyPr/>
        <a:lstStyle/>
        <a:p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1980’s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theme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CF34927F-2B33-4BE3-9063-9E06F1BE5D52}" type="parTrans" cxnId="{D201E717-BDF6-4A21-B224-3B8CA727FEA1}">
      <dgm:prSet/>
      <dgm:spPr/>
      <dgm:t>
        <a:bodyPr/>
        <a:lstStyle/>
        <a:p>
          <a:endParaRPr lang="fi-FI"/>
        </a:p>
      </dgm:t>
    </dgm:pt>
    <dgm:pt modelId="{2CEC8BD4-49B8-457A-910D-9978D601F5BD}" type="sibTrans" cxnId="{D201E717-BDF6-4A21-B224-3B8CA727FEA1}">
      <dgm:prSet/>
      <dgm:spPr/>
      <dgm:t>
        <a:bodyPr/>
        <a:lstStyle/>
        <a:p>
          <a:endParaRPr lang="fi-FI"/>
        </a:p>
      </dgm:t>
    </dgm:pt>
    <dgm:pt modelId="{DDB9CDD4-306A-48B4-9D82-E4761A67D9E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Combat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based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on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fists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and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physics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CE19C4C7-62DD-4F75-A44B-2565F078DAC0}" type="parTrans" cxnId="{BEAA96E5-B19C-4255-A319-74708E1F6BAB}">
      <dgm:prSet/>
      <dgm:spPr/>
      <dgm:t>
        <a:bodyPr/>
        <a:lstStyle/>
        <a:p>
          <a:endParaRPr lang="fi-FI"/>
        </a:p>
      </dgm:t>
    </dgm:pt>
    <dgm:pt modelId="{EBEDB10D-0E7C-436A-9F1E-BA38F2EB9E18}" type="sibTrans" cxnId="{BEAA96E5-B19C-4255-A319-74708E1F6BAB}">
      <dgm:prSet/>
      <dgm:spPr/>
      <dgm:t>
        <a:bodyPr/>
        <a:lstStyle/>
        <a:p>
          <a:endParaRPr lang="fi-FI"/>
        </a:p>
      </dgm:t>
    </dgm:pt>
    <dgm:pt modelId="{DDC80F7D-9837-4AA9-9469-0C1D31940C7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Multiple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simple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traps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982B44F4-4AFD-4ECF-B9D4-53946D10BAC8}" type="parTrans" cxnId="{C0C01D00-1206-4A9C-A985-858054651AEB}">
      <dgm:prSet/>
      <dgm:spPr/>
      <dgm:t>
        <a:bodyPr/>
        <a:lstStyle/>
        <a:p>
          <a:endParaRPr lang="fi-FI"/>
        </a:p>
      </dgm:t>
    </dgm:pt>
    <dgm:pt modelId="{FAAE103C-F4FB-435F-AC6C-4439DF24E370}" type="sibTrans" cxnId="{C0C01D00-1206-4A9C-A985-858054651AEB}">
      <dgm:prSet/>
      <dgm:spPr/>
      <dgm:t>
        <a:bodyPr/>
        <a:lstStyle/>
        <a:p>
          <a:endParaRPr lang="fi-FI"/>
        </a:p>
      </dgm:t>
    </dgm:pt>
    <dgm:pt modelId="{44674D2F-9872-4343-9965-89BFA10C2289}">
      <dgm:prSet phldrT="[Text]" custT="1"/>
      <dgm:spPr/>
      <dgm:t>
        <a:bodyPr/>
        <a:lstStyle/>
        <a:p>
          <a:r>
            <a:rPr lang="fi-FI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First</a:t>
          </a:r>
          <a:r>
            <a:rPr lang="fi-FI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draft</a:t>
          </a:r>
          <a:endParaRPr lang="fi-FI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BED2F785-EA9C-495C-A5E1-4DCC80A40FD4}" type="sibTrans" cxnId="{3412341F-F7C3-4F11-A853-159093312C80}">
      <dgm:prSet/>
      <dgm:spPr/>
      <dgm:t>
        <a:bodyPr/>
        <a:lstStyle/>
        <a:p>
          <a:endParaRPr lang="fi-FI"/>
        </a:p>
      </dgm:t>
    </dgm:pt>
    <dgm:pt modelId="{75710C46-9355-449F-87C6-2EDC234A01AF}" type="parTrans" cxnId="{3412341F-F7C3-4F11-A853-159093312C80}">
      <dgm:prSet/>
      <dgm:spPr/>
      <dgm:t>
        <a:bodyPr/>
        <a:lstStyle/>
        <a:p>
          <a:endParaRPr lang="fi-FI"/>
        </a:p>
      </dgm:t>
    </dgm:pt>
    <dgm:pt modelId="{241B5488-46DA-45FC-8234-4AE02DA45135}">
      <dgm:prSet phldrT="[Text]" custT="1"/>
      <dgm:spPr/>
      <dgm:t>
        <a:bodyPr/>
        <a:lstStyle/>
        <a:p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Secret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underground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lab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C74E1FAF-1144-4450-8809-6D45EE3B7F2C}" type="parTrans" cxnId="{94AA897F-EF6F-46B8-9351-B8C65CE2991E}">
      <dgm:prSet/>
      <dgm:spPr/>
      <dgm:t>
        <a:bodyPr/>
        <a:lstStyle/>
        <a:p>
          <a:endParaRPr lang="fi-FI"/>
        </a:p>
      </dgm:t>
    </dgm:pt>
    <dgm:pt modelId="{2A2876E9-B8EA-48F6-A1DC-2F9263EE4DB5}" type="sibTrans" cxnId="{94AA897F-EF6F-46B8-9351-B8C65CE2991E}">
      <dgm:prSet/>
      <dgm:spPr/>
      <dgm:t>
        <a:bodyPr/>
        <a:lstStyle/>
        <a:p>
          <a:endParaRPr lang="fi-FI"/>
        </a:p>
      </dgm:t>
    </dgm:pt>
    <dgm:pt modelId="{1BD00AFD-EB47-4B8B-8536-78B1EF23B8A7}">
      <dgm:prSet phldrT="[Text]" custT="1"/>
      <dgm:spPr/>
      <dgm:t>
        <a:bodyPr/>
        <a:lstStyle/>
        <a:p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Destructible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enviroments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76499758-A843-4AED-A602-C42D4FB29BE0}" type="parTrans" cxnId="{DBDC12C3-09BC-431E-9856-DD11EF7FA194}">
      <dgm:prSet/>
      <dgm:spPr/>
      <dgm:t>
        <a:bodyPr/>
        <a:lstStyle/>
        <a:p>
          <a:endParaRPr lang="fi-FI"/>
        </a:p>
      </dgm:t>
    </dgm:pt>
    <dgm:pt modelId="{9617542B-5305-4295-9B18-6D3B7ADB5188}" type="sibTrans" cxnId="{DBDC12C3-09BC-431E-9856-DD11EF7FA194}">
      <dgm:prSet/>
      <dgm:spPr/>
      <dgm:t>
        <a:bodyPr/>
        <a:lstStyle/>
        <a:p>
          <a:endParaRPr lang="fi-FI"/>
        </a:p>
      </dgm:t>
    </dgm:pt>
    <dgm:pt modelId="{86397A04-9494-465E-9D6F-43028C4698EC}">
      <dgm:prSet phldrT="[Text]" custT="1"/>
      <dgm:spPr/>
      <dgm:t>
        <a:bodyPr/>
        <a:lstStyle/>
        <a:p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Robots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0AB8A754-6B37-4256-B463-3FE59AF12BE6}" type="parTrans" cxnId="{6BE16411-046E-4A6C-A4F2-551FE4FFA056}">
      <dgm:prSet/>
      <dgm:spPr/>
      <dgm:t>
        <a:bodyPr/>
        <a:lstStyle/>
        <a:p>
          <a:endParaRPr lang="fi-FI"/>
        </a:p>
      </dgm:t>
    </dgm:pt>
    <dgm:pt modelId="{21530E41-A4D8-436B-8DA2-DD23EC195580}" type="sibTrans" cxnId="{6BE16411-046E-4A6C-A4F2-551FE4FFA056}">
      <dgm:prSet/>
      <dgm:spPr/>
      <dgm:t>
        <a:bodyPr/>
        <a:lstStyle/>
        <a:p>
          <a:endParaRPr lang="fi-FI"/>
        </a:p>
      </dgm:t>
    </dgm:pt>
    <dgm:pt modelId="{1A6D7782-E7C9-4ECE-8DE9-037CF10722AB}">
      <dgm:prSet phldrT="[Text]" custT="1"/>
      <dgm:spPr/>
      <dgm:t>
        <a:bodyPr/>
        <a:lstStyle/>
        <a:p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More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coherent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level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design</a:t>
          </a:r>
          <a:b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09B68154-20C5-4DC6-953D-192DD1BDCAAC}" type="parTrans" cxnId="{F89C0A09-6A8A-4E27-987E-9349CF31D4DE}">
      <dgm:prSet/>
      <dgm:spPr/>
      <dgm:t>
        <a:bodyPr/>
        <a:lstStyle/>
        <a:p>
          <a:endParaRPr lang="fi-FI"/>
        </a:p>
      </dgm:t>
    </dgm:pt>
    <dgm:pt modelId="{DFE578D3-F447-4AC4-ACED-D393FD84753C}" type="sibTrans" cxnId="{F89C0A09-6A8A-4E27-987E-9349CF31D4DE}">
      <dgm:prSet/>
      <dgm:spPr/>
      <dgm:t>
        <a:bodyPr/>
        <a:lstStyle/>
        <a:p>
          <a:endParaRPr lang="fi-FI"/>
        </a:p>
      </dgm:t>
    </dgm:pt>
    <dgm:pt modelId="{48BA036A-3787-4DCD-8AF7-9CF0AB3976A8}">
      <dgm:prSet phldrT="[Text]" custT="1"/>
      <dgm:spPr/>
      <dgm:t>
        <a:bodyPr/>
        <a:lstStyle/>
        <a:p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Multiple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weapons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,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including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bananas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2A25951D-53CE-410E-B6D2-C99868FFA67A}" type="parTrans" cxnId="{5D259EA1-9B90-4956-B153-61849D10FF52}">
      <dgm:prSet/>
      <dgm:spPr/>
      <dgm:t>
        <a:bodyPr/>
        <a:lstStyle/>
        <a:p>
          <a:endParaRPr lang="fi-FI"/>
        </a:p>
      </dgm:t>
    </dgm:pt>
    <dgm:pt modelId="{BDA49B21-2504-48CE-A678-E0A07257C3E3}" type="sibTrans" cxnId="{5D259EA1-9B90-4956-B153-61849D10FF52}">
      <dgm:prSet/>
      <dgm:spPr/>
      <dgm:t>
        <a:bodyPr/>
        <a:lstStyle/>
        <a:p>
          <a:endParaRPr lang="fi-FI"/>
        </a:p>
      </dgm:t>
    </dgm:pt>
    <dgm:pt modelId="{C241769F-6994-46B5-8DF5-FFDE706A2436}">
      <dgm:prSet phldrT="[Text]" custT="1"/>
      <dgm:spPr/>
      <dgm:t>
        <a:bodyPr/>
        <a:lstStyle/>
        <a:p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Few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very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complex</a:t>
          </a:r>
          <a:r>
            <a:rPr lang="fi-FI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traps</a:t>
          </a: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D3AD78B2-6912-470D-8325-A9D96D232C84}" type="parTrans" cxnId="{71DC09D6-6C87-4E04-8E3C-DDA4EB5DB600}">
      <dgm:prSet/>
      <dgm:spPr/>
      <dgm:t>
        <a:bodyPr/>
        <a:lstStyle/>
        <a:p>
          <a:endParaRPr lang="fi-FI"/>
        </a:p>
      </dgm:t>
    </dgm:pt>
    <dgm:pt modelId="{593D9176-BD3C-4423-A30B-8B793FBD51D6}" type="sibTrans" cxnId="{71DC09D6-6C87-4E04-8E3C-DDA4EB5DB600}">
      <dgm:prSet/>
      <dgm:spPr/>
      <dgm:t>
        <a:bodyPr/>
        <a:lstStyle/>
        <a:p>
          <a:endParaRPr lang="fi-FI"/>
        </a:p>
      </dgm:t>
    </dgm:pt>
    <dgm:pt modelId="{D84A9DCA-903D-4ABF-8065-4E34E2CABAE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fi-FI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Multiplayer</a:t>
          </a:r>
          <a:endParaRPr lang="fi-FI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CEF27DF2-FF59-48F0-AA33-04E964ADBB98}" type="parTrans" cxnId="{98DFDCED-B536-4995-8BE7-476B2317A39F}">
      <dgm:prSet/>
      <dgm:spPr/>
      <dgm:t>
        <a:bodyPr/>
        <a:lstStyle/>
        <a:p>
          <a:endParaRPr lang="fi-FI"/>
        </a:p>
      </dgm:t>
    </dgm:pt>
    <dgm:pt modelId="{DA913CC8-B5FA-4797-87A0-0CC8D375C1F7}" type="sibTrans" cxnId="{98DFDCED-B536-4995-8BE7-476B2317A39F}">
      <dgm:prSet/>
      <dgm:spPr/>
      <dgm:t>
        <a:bodyPr/>
        <a:lstStyle/>
        <a:p>
          <a:endParaRPr lang="fi-FI"/>
        </a:p>
      </dgm:t>
    </dgm:pt>
    <dgm:pt modelId="{C7A75B9B-0A65-42B8-9348-1A2ED054E74F}">
      <dgm:prSet phldrT="[Text]" custT="1"/>
      <dgm:spPr/>
      <dgm:t>
        <a:bodyPr/>
        <a:lstStyle/>
        <a:p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Functioning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,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simple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traps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FD421163-F853-4D47-90C5-36F19C7CC12A}" type="parTrans" cxnId="{D4D65FBF-B02E-4DAD-95FA-AEB1A6B6F19D}">
      <dgm:prSet/>
      <dgm:spPr/>
      <dgm:t>
        <a:bodyPr/>
        <a:lstStyle/>
        <a:p>
          <a:endParaRPr lang="fi-FI"/>
        </a:p>
      </dgm:t>
    </dgm:pt>
    <dgm:pt modelId="{3A440614-F8F0-48DE-A035-FF8A74E56421}" type="sibTrans" cxnId="{D4D65FBF-B02E-4DAD-95FA-AEB1A6B6F19D}">
      <dgm:prSet/>
      <dgm:spPr/>
      <dgm:t>
        <a:bodyPr/>
        <a:lstStyle/>
        <a:p>
          <a:endParaRPr lang="fi-FI"/>
        </a:p>
      </dgm:t>
    </dgm:pt>
    <dgm:pt modelId="{B2928E27-B50B-4662-A1CC-5609E34068D8}">
      <dgm:prSet phldrT="[Text]" custT="1"/>
      <dgm:spPr/>
      <dgm:t>
        <a:bodyPr/>
        <a:lstStyle/>
        <a:p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General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silly</a:t>
          </a:r>
          <a:r>
            <a:rPr lang="fi-FI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fun</a:t>
          </a:r>
          <a:endParaRPr lang="fi-FI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gm:t>
    </dgm:pt>
    <dgm:pt modelId="{3FA84EA6-086C-414D-8B97-96C61A991843}" type="parTrans" cxnId="{4BEB52DF-1110-40CF-A59C-EFE6648F8228}">
      <dgm:prSet/>
      <dgm:spPr/>
      <dgm:t>
        <a:bodyPr/>
        <a:lstStyle/>
        <a:p>
          <a:endParaRPr lang="fi-FI"/>
        </a:p>
      </dgm:t>
    </dgm:pt>
    <dgm:pt modelId="{44323A4E-47F1-4E77-85FB-C346DB9E88E1}" type="sibTrans" cxnId="{4BEB52DF-1110-40CF-A59C-EFE6648F8228}">
      <dgm:prSet/>
      <dgm:spPr/>
      <dgm:t>
        <a:bodyPr/>
        <a:lstStyle/>
        <a:p>
          <a:endParaRPr lang="fi-FI"/>
        </a:p>
      </dgm:t>
    </dgm:pt>
    <dgm:pt modelId="{8BD3D9B8-904F-4214-AFFA-281B12E2D5B2}" type="pres">
      <dgm:prSet presAssocID="{30878C14-2648-4EBF-AF66-5DC619DF3C1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i-FI"/>
        </a:p>
      </dgm:t>
    </dgm:pt>
    <dgm:pt modelId="{D9F2501E-52B9-4CBB-9237-6DCA6F0EA0A5}" type="pres">
      <dgm:prSet presAssocID="{94798E6C-DFAA-4398-81A2-7B43C7DC465F}" presName="composite" presStyleCnt="0"/>
      <dgm:spPr/>
    </dgm:pt>
    <dgm:pt modelId="{89FEE03A-BFA3-48F5-807C-A64E74D5377C}" type="pres">
      <dgm:prSet presAssocID="{94798E6C-DFAA-4398-81A2-7B43C7DC465F}" presName="LShape" presStyleLbl="alignNode1" presStyleIdx="0" presStyleCnt="5"/>
      <dgm:spPr>
        <a:effectLst>
          <a:reflection blurRad="6350" stA="50000" endA="300" endPos="55500" dist="101600" dir="5400000" sy="-100000" algn="bl" rotWithShape="0"/>
        </a:effectLst>
      </dgm:spPr>
    </dgm:pt>
    <dgm:pt modelId="{A37DE4EB-CEA6-4439-9CC8-71FADF0930FD}" type="pres">
      <dgm:prSet presAssocID="{94798E6C-DFAA-4398-81A2-7B43C7DC465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7D8DDEFE-7F49-40B3-877E-3221D75FC81D}" type="pres">
      <dgm:prSet presAssocID="{94798E6C-DFAA-4398-81A2-7B43C7DC465F}" presName="Triangle" presStyleLbl="alignNode1" presStyleIdx="1" presStyleCnt="5"/>
      <dgm:spPr/>
    </dgm:pt>
    <dgm:pt modelId="{0426DAFE-0850-44AB-B2AF-795FCF14CDEF}" type="pres">
      <dgm:prSet presAssocID="{341C6B25-62E1-4409-B770-8F3EAFA436CA}" presName="sibTrans" presStyleCnt="0"/>
      <dgm:spPr/>
    </dgm:pt>
    <dgm:pt modelId="{C82C58C0-B0D4-42C9-A316-4B9B93308BC2}" type="pres">
      <dgm:prSet presAssocID="{341C6B25-62E1-4409-B770-8F3EAFA436CA}" presName="space" presStyleCnt="0"/>
      <dgm:spPr/>
    </dgm:pt>
    <dgm:pt modelId="{7D6FE0C6-B380-4AF1-8A39-12536452D874}" type="pres">
      <dgm:prSet presAssocID="{44674D2F-9872-4343-9965-89BFA10C2289}" presName="composite" presStyleCnt="0"/>
      <dgm:spPr/>
    </dgm:pt>
    <dgm:pt modelId="{3DDB97E9-DD72-469C-ADE2-ED4116C379C4}" type="pres">
      <dgm:prSet presAssocID="{44674D2F-9872-4343-9965-89BFA10C2289}" presName="LShape" presStyleLbl="alignNode1" presStyleIdx="2" presStyleCnt="5"/>
      <dgm:spPr>
        <a:effectLst>
          <a:reflection blurRad="6350" stA="50000" endA="300" endPos="55500" dist="101600" dir="5400000" sy="-100000" algn="bl" rotWithShape="0"/>
        </a:effectLst>
      </dgm:spPr>
    </dgm:pt>
    <dgm:pt modelId="{EF38F8AE-350D-4781-ABB9-EA1E31C0DCD9}" type="pres">
      <dgm:prSet presAssocID="{44674D2F-9872-4343-9965-89BFA10C2289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5AE14C0B-2931-4E1B-99E7-5A2E69758B56}" type="pres">
      <dgm:prSet presAssocID="{44674D2F-9872-4343-9965-89BFA10C2289}" presName="Triangle" presStyleLbl="alignNode1" presStyleIdx="3" presStyleCnt="5"/>
      <dgm:spPr/>
    </dgm:pt>
    <dgm:pt modelId="{30702D1F-FEE0-4625-A36A-0F080FAEE502}" type="pres">
      <dgm:prSet presAssocID="{BED2F785-EA9C-495C-A5E1-4DCC80A40FD4}" presName="sibTrans" presStyleCnt="0"/>
      <dgm:spPr/>
    </dgm:pt>
    <dgm:pt modelId="{4A4BB916-1042-4F71-A81D-70ED701BD942}" type="pres">
      <dgm:prSet presAssocID="{BED2F785-EA9C-495C-A5E1-4DCC80A40FD4}" presName="space" presStyleCnt="0"/>
      <dgm:spPr/>
    </dgm:pt>
    <dgm:pt modelId="{088DF27D-33D9-4E15-A4F2-991CE19DDF0D}" type="pres">
      <dgm:prSet presAssocID="{6E079326-6647-4A43-851F-66536C8F5D84}" presName="composite" presStyleCnt="0"/>
      <dgm:spPr/>
    </dgm:pt>
    <dgm:pt modelId="{0470635B-6689-4375-8FDE-BADA887213C7}" type="pres">
      <dgm:prSet presAssocID="{6E079326-6647-4A43-851F-66536C8F5D84}" presName="LShape" presStyleLbl="alignNode1" presStyleIdx="4" presStyleCnt="5"/>
      <dgm:spPr>
        <a:effectLst>
          <a:reflection blurRad="6350" stA="50000" endA="300" endPos="55500" dist="101600" dir="5400000" sy="-100000" algn="bl" rotWithShape="0"/>
        </a:effectLst>
      </dgm:spPr>
    </dgm:pt>
    <dgm:pt modelId="{FDEB3E2C-E4F1-4735-BBC5-55172CA39930}" type="pres">
      <dgm:prSet presAssocID="{6E079326-6647-4A43-851F-66536C8F5D84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i-FI"/>
        </a:p>
      </dgm:t>
    </dgm:pt>
  </dgm:ptLst>
  <dgm:cxnLst>
    <dgm:cxn modelId="{98DFDCED-B536-4995-8BE7-476B2317A39F}" srcId="{94798E6C-DFAA-4398-81A2-7B43C7DC465F}" destId="{D84A9DCA-903D-4ABF-8065-4E34E2CABAEE}" srcOrd="3" destOrd="0" parTransId="{CEF27DF2-FF59-48F0-AA33-04E964ADBB98}" sibTransId="{DA913CC8-B5FA-4797-87A0-0CC8D375C1F7}"/>
    <dgm:cxn modelId="{F8E84AF3-5E80-4092-927D-E98977ACEB99}" srcId="{94798E6C-DFAA-4398-81A2-7B43C7DC465F}" destId="{F97C4D81-852E-4A9A-90DA-6B38F7F980BA}" srcOrd="0" destOrd="0" parTransId="{3CD6A0BB-2AC9-4D45-9C9B-6C7027B5A542}" sibTransId="{6B818221-3513-4BE0-B3D6-7F1959608847}"/>
    <dgm:cxn modelId="{4BEB52DF-1110-40CF-A59C-EFE6648F8228}" srcId="{6E079326-6647-4A43-851F-66536C8F5D84}" destId="{B2928E27-B50B-4662-A1CC-5609E34068D8}" srcOrd="4" destOrd="0" parTransId="{3FA84EA6-086C-414D-8B97-96C61A991843}" sibTransId="{44323A4E-47F1-4E77-85FB-C346DB9E88E1}"/>
    <dgm:cxn modelId="{985473CA-6806-48D9-AC60-B5FA037499E8}" type="presOf" srcId="{D84A9DCA-903D-4ABF-8065-4E34E2CABAEE}" destId="{A37DE4EB-CEA6-4439-9CC8-71FADF0930FD}" srcOrd="0" destOrd="4" presId="urn:microsoft.com/office/officeart/2009/3/layout/StepUpProcess"/>
    <dgm:cxn modelId="{8EBB7582-BB9F-4821-A47B-A792141B7D6D}" type="presOf" srcId="{6E079326-6647-4A43-851F-66536C8F5D84}" destId="{FDEB3E2C-E4F1-4735-BBC5-55172CA39930}" srcOrd="0" destOrd="0" presId="urn:microsoft.com/office/officeart/2009/3/layout/StepUpProcess"/>
    <dgm:cxn modelId="{BEAA96E5-B19C-4255-A319-74708E1F6BAB}" srcId="{94798E6C-DFAA-4398-81A2-7B43C7DC465F}" destId="{DDB9CDD4-306A-48B4-9D82-E4761A67D9E4}" srcOrd="1" destOrd="0" parTransId="{CE19C4C7-62DD-4F75-A44B-2565F078DAC0}" sibTransId="{EBEDB10D-0E7C-436A-9F1E-BA38F2EB9E18}"/>
    <dgm:cxn modelId="{94AA897F-EF6F-46B8-9351-B8C65CE2991E}" srcId="{44674D2F-9872-4343-9965-89BFA10C2289}" destId="{241B5488-46DA-45FC-8234-4AE02DA45135}" srcOrd="1" destOrd="0" parTransId="{C74E1FAF-1144-4450-8809-6D45EE3B7F2C}" sibTransId="{2A2876E9-B8EA-48F6-A1DC-2F9263EE4DB5}"/>
    <dgm:cxn modelId="{71DC09D6-6C87-4E04-8E3C-DDA4EB5DB600}" srcId="{44674D2F-9872-4343-9965-89BFA10C2289}" destId="{C241769F-6994-46B5-8DF5-FFDE706A2436}" srcOrd="4" destOrd="0" parTransId="{D3AD78B2-6912-470D-8325-A9D96D232C84}" sibTransId="{593D9176-BD3C-4423-A30B-8B793FBD51D6}"/>
    <dgm:cxn modelId="{134DDBA0-837D-45C1-A28A-25CE133583B0}" type="presOf" srcId="{30878C14-2648-4EBF-AF66-5DC619DF3C11}" destId="{8BD3D9B8-904F-4214-AFFA-281B12E2D5B2}" srcOrd="0" destOrd="0" presId="urn:microsoft.com/office/officeart/2009/3/layout/StepUpProcess"/>
    <dgm:cxn modelId="{D201E717-BDF6-4A21-B224-3B8CA727FEA1}" srcId="{6E079326-6647-4A43-851F-66536C8F5D84}" destId="{50E42318-1C74-4EEA-B6E1-E9E27D2C6084}" srcOrd="0" destOrd="0" parTransId="{CF34927F-2B33-4BE3-9063-9E06F1BE5D52}" sibTransId="{2CEC8BD4-49B8-457A-910D-9978D601F5BD}"/>
    <dgm:cxn modelId="{DBDC12C3-09BC-431E-9856-DD11EF7FA194}" srcId="{44674D2F-9872-4343-9965-89BFA10C2289}" destId="{1BD00AFD-EB47-4B8B-8536-78B1EF23B8A7}" srcOrd="2" destOrd="0" parTransId="{76499758-A843-4AED-A602-C42D4FB29BE0}" sibTransId="{9617542B-5305-4295-9B18-6D3B7ADB5188}"/>
    <dgm:cxn modelId="{A1281E92-EEF8-4880-B9A1-968008FF17AC}" type="presOf" srcId="{94798E6C-DFAA-4398-81A2-7B43C7DC465F}" destId="{A37DE4EB-CEA6-4439-9CC8-71FADF0930FD}" srcOrd="0" destOrd="0" presId="urn:microsoft.com/office/officeart/2009/3/layout/StepUpProcess"/>
    <dgm:cxn modelId="{C0C01D00-1206-4A9C-A985-858054651AEB}" srcId="{94798E6C-DFAA-4398-81A2-7B43C7DC465F}" destId="{DDC80F7D-9837-4AA9-9469-0C1D31940C7C}" srcOrd="2" destOrd="0" parTransId="{982B44F4-4AFD-4ECF-B9D4-53946D10BAC8}" sibTransId="{FAAE103C-F4FB-435F-AC6C-4439DF24E370}"/>
    <dgm:cxn modelId="{4586E4BD-4862-4DC6-B22C-A7717FDF7B93}" srcId="{30878C14-2648-4EBF-AF66-5DC619DF3C11}" destId="{94798E6C-DFAA-4398-81A2-7B43C7DC465F}" srcOrd="0" destOrd="0" parTransId="{8CB605E9-99B7-4912-9FDA-9CF375E78C41}" sibTransId="{341C6B25-62E1-4409-B770-8F3EAFA436CA}"/>
    <dgm:cxn modelId="{441F222C-5309-44C1-B980-1FCA67E517AC}" srcId="{44674D2F-9872-4343-9965-89BFA10C2289}" destId="{C402A552-0080-49E8-A63D-1EB7510342B4}" srcOrd="0" destOrd="0" parTransId="{869B8779-EFC2-4FAD-BF51-829C6107158D}" sibTransId="{84E37EBA-73AE-4264-A045-CE742B8B8236}"/>
    <dgm:cxn modelId="{B9AA891B-211F-4A6A-B8C8-3A75B457EB9C}" type="presOf" srcId="{1A6D7782-E7C9-4ECE-8DE9-037CF10722AB}" destId="{FDEB3E2C-E4F1-4735-BBC5-55172CA39930}" srcOrd="0" destOrd="2" presId="urn:microsoft.com/office/officeart/2009/3/layout/StepUpProcess"/>
    <dgm:cxn modelId="{61F004E6-FBC5-45BA-AC74-8487F5E015EB}" type="presOf" srcId="{F97C4D81-852E-4A9A-90DA-6B38F7F980BA}" destId="{A37DE4EB-CEA6-4439-9CC8-71FADF0930FD}" srcOrd="0" destOrd="1" presId="urn:microsoft.com/office/officeart/2009/3/layout/StepUpProcess"/>
    <dgm:cxn modelId="{F89C0A09-6A8A-4E27-987E-9349CF31D4DE}" srcId="{6E079326-6647-4A43-851F-66536C8F5D84}" destId="{1A6D7782-E7C9-4ECE-8DE9-037CF10722AB}" srcOrd="1" destOrd="0" parTransId="{09B68154-20C5-4DC6-953D-192DD1BDCAAC}" sibTransId="{DFE578D3-F447-4AC4-ACED-D393FD84753C}"/>
    <dgm:cxn modelId="{9F5B7E28-E2BE-4334-A042-AF6EDDB5872B}" type="presOf" srcId="{48BA036A-3787-4DCD-8AF7-9CF0AB3976A8}" destId="{FDEB3E2C-E4F1-4735-BBC5-55172CA39930}" srcOrd="0" destOrd="4" presId="urn:microsoft.com/office/officeart/2009/3/layout/StepUpProcess"/>
    <dgm:cxn modelId="{6BE16411-046E-4A6C-A4F2-551FE4FFA056}" srcId="{44674D2F-9872-4343-9965-89BFA10C2289}" destId="{86397A04-9494-465E-9D6F-43028C4698EC}" srcOrd="3" destOrd="0" parTransId="{0AB8A754-6B37-4256-B463-3FE59AF12BE6}" sibTransId="{21530E41-A4D8-436B-8DA2-DD23EC195580}"/>
    <dgm:cxn modelId="{EEAD2FE2-18C0-4F7E-81CB-3593E2B36CD0}" type="presOf" srcId="{C241769F-6994-46B5-8DF5-FFDE706A2436}" destId="{EF38F8AE-350D-4781-ABB9-EA1E31C0DCD9}" srcOrd="0" destOrd="5" presId="urn:microsoft.com/office/officeart/2009/3/layout/StepUpProcess"/>
    <dgm:cxn modelId="{D4D65FBF-B02E-4DAD-95FA-AEB1A6B6F19D}" srcId="{6E079326-6647-4A43-851F-66536C8F5D84}" destId="{C7A75B9B-0A65-42B8-9348-1A2ED054E74F}" srcOrd="2" destOrd="0" parTransId="{FD421163-F853-4D47-90C5-36F19C7CC12A}" sibTransId="{3A440614-F8F0-48DE-A035-FF8A74E56421}"/>
    <dgm:cxn modelId="{E1B5010A-18A6-4205-A985-928D98690C22}" type="presOf" srcId="{44674D2F-9872-4343-9965-89BFA10C2289}" destId="{EF38F8AE-350D-4781-ABB9-EA1E31C0DCD9}" srcOrd="0" destOrd="0" presId="urn:microsoft.com/office/officeart/2009/3/layout/StepUpProcess"/>
    <dgm:cxn modelId="{5D259EA1-9B90-4956-B153-61849D10FF52}" srcId="{6E079326-6647-4A43-851F-66536C8F5D84}" destId="{48BA036A-3787-4DCD-8AF7-9CF0AB3976A8}" srcOrd="3" destOrd="0" parTransId="{2A25951D-53CE-410E-B6D2-C99868FFA67A}" sibTransId="{BDA49B21-2504-48CE-A678-E0A07257C3E3}"/>
    <dgm:cxn modelId="{A051A736-C6A0-4BD8-8F61-FAACD4972745}" type="presOf" srcId="{DDC80F7D-9837-4AA9-9469-0C1D31940C7C}" destId="{A37DE4EB-CEA6-4439-9CC8-71FADF0930FD}" srcOrd="0" destOrd="3" presId="urn:microsoft.com/office/officeart/2009/3/layout/StepUpProcess"/>
    <dgm:cxn modelId="{9B02FAE1-398F-44FC-9797-EF52C4A0EDB0}" type="presOf" srcId="{C7A75B9B-0A65-42B8-9348-1A2ED054E74F}" destId="{FDEB3E2C-E4F1-4735-BBC5-55172CA39930}" srcOrd="0" destOrd="3" presId="urn:microsoft.com/office/officeart/2009/3/layout/StepUpProcess"/>
    <dgm:cxn modelId="{F9054A0E-C217-4AD0-9C4E-C24ADBF5F9C6}" type="presOf" srcId="{C402A552-0080-49E8-A63D-1EB7510342B4}" destId="{EF38F8AE-350D-4781-ABB9-EA1E31C0DCD9}" srcOrd="0" destOrd="1" presId="urn:microsoft.com/office/officeart/2009/3/layout/StepUpProcess"/>
    <dgm:cxn modelId="{272080CE-6932-4BE9-9D58-3926F009F007}" type="presOf" srcId="{1BD00AFD-EB47-4B8B-8536-78B1EF23B8A7}" destId="{EF38F8AE-350D-4781-ABB9-EA1E31C0DCD9}" srcOrd="0" destOrd="3" presId="urn:microsoft.com/office/officeart/2009/3/layout/StepUpProcess"/>
    <dgm:cxn modelId="{AC296E71-C158-4658-8C6F-9AFBF5D002B1}" type="presOf" srcId="{86397A04-9494-465E-9D6F-43028C4698EC}" destId="{EF38F8AE-350D-4781-ABB9-EA1E31C0DCD9}" srcOrd="0" destOrd="4" presId="urn:microsoft.com/office/officeart/2009/3/layout/StepUpProcess"/>
    <dgm:cxn modelId="{F437300A-53F6-41D5-A319-F0A53E3638BD}" srcId="{30878C14-2648-4EBF-AF66-5DC619DF3C11}" destId="{6E079326-6647-4A43-851F-66536C8F5D84}" srcOrd="2" destOrd="0" parTransId="{8C8D24DA-89DA-4BCE-8C4C-B17339B68FD7}" sibTransId="{9197A127-6C9B-45FE-A79A-6119772D94DB}"/>
    <dgm:cxn modelId="{F209A9E4-2A12-42CA-BB5D-74ADF36AF160}" type="presOf" srcId="{241B5488-46DA-45FC-8234-4AE02DA45135}" destId="{EF38F8AE-350D-4781-ABB9-EA1E31C0DCD9}" srcOrd="0" destOrd="2" presId="urn:microsoft.com/office/officeart/2009/3/layout/StepUpProcess"/>
    <dgm:cxn modelId="{3E8633FD-95AC-4917-BE13-65D774410100}" type="presOf" srcId="{DDB9CDD4-306A-48B4-9D82-E4761A67D9E4}" destId="{A37DE4EB-CEA6-4439-9CC8-71FADF0930FD}" srcOrd="0" destOrd="2" presId="urn:microsoft.com/office/officeart/2009/3/layout/StepUpProcess"/>
    <dgm:cxn modelId="{055A4D99-CC3E-4207-87E0-23CDD0CB7813}" type="presOf" srcId="{50E42318-1C74-4EEA-B6E1-E9E27D2C6084}" destId="{FDEB3E2C-E4F1-4735-BBC5-55172CA39930}" srcOrd="0" destOrd="1" presId="urn:microsoft.com/office/officeart/2009/3/layout/StepUpProcess"/>
    <dgm:cxn modelId="{3412341F-F7C3-4F11-A853-159093312C80}" srcId="{30878C14-2648-4EBF-AF66-5DC619DF3C11}" destId="{44674D2F-9872-4343-9965-89BFA10C2289}" srcOrd="1" destOrd="0" parTransId="{75710C46-9355-449F-87C6-2EDC234A01AF}" sibTransId="{BED2F785-EA9C-495C-A5E1-4DCC80A40FD4}"/>
    <dgm:cxn modelId="{BA738C3B-798E-40DC-9F0F-A77E85CA3E2E}" type="presOf" srcId="{B2928E27-B50B-4662-A1CC-5609E34068D8}" destId="{FDEB3E2C-E4F1-4735-BBC5-55172CA39930}" srcOrd="0" destOrd="5" presId="urn:microsoft.com/office/officeart/2009/3/layout/StepUpProcess"/>
    <dgm:cxn modelId="{3A3D7C62-35C0-4CFB-B747-FAB2BA6879EB}" type="presParOf" srcId="{8BD3D9B8-904F-4214-AFFA-281B12E2D5B2}" destId="{D9F2501E-52B9-4CBB-9237-6DCA6F0EA0A5}" srcOrd="0" destOrd="0" presId="urn:microsoft.com/office/officeart/2009/3/layout/StepUpProcess"/>
    <dgm:cxn modelId="{4BEDC274-CE10-4704-B7CC-54CF5A230E98}" type="presParOf" srcId="{D9F2501E-52B9-4CBB-9237-6DCA6F0EA0A5}" destId="{89FEE03A-BFA3-48F5-807C-A64E74D5377C}" srcOrd="0" destOrd="0" presId="urn:microsoft.com/office/officeart/2009/3/layout/StepUpProcess"/>
    <dgm:cxn modelId="{7C2752AD-B778-4B28-996B-569860CF2D0D}" type="presParOf" srcId="{D9F2501E-52B9-4CBB-9237-6DCA6F0EA0A5}" destId="{A37DE4EB-CEA6-4439-9CC8-71FADF0930FD}" srcOrd="1" destOrd="0" presId="urn:microsoft.com/office/officeart/2009/3/layout/StepUpProcess"/>
    <dgm:cxn modelId="{DC4DF825-7D43-496C-BE28-1F53B429669F}" type="presParOf" srcId="{D9F2501E-52B9-4CBB-9237-6DCA6F0EA0A5}" destId="{7D8DDEFE-7F49-40B3-877E-3221D75FC81D}" srcOrd="2" destOrd="0" presId="urn:microsoft.com/office/officeart/2009/3/layout/StepUpProcess"/>
    <dgm:cxn modelId="{8ADCF01A-5373-406D-817C-66073A55A9C6}" type="presParOf" srcId="{8BD3D9B8-904F-4214-AFFA-281B12E2D5B2}" destId="{0426DAFE-0850-44AB-B2AF-795FCF14CDEF}" srcOrd="1" destOrd="0" presId="urn:microsoft.com/office/officeart/2009/3/layout/StepUpProcess"/>
    <dgm:cxn modelId="{47429A4A-2E6A-40DF-8F8D-EBF704E2979E}" type="presParOf" srcId="{0426DAFE-0850-44AB-B2AF-795FCF14CDEF}" destId="{C82C58C0-B0D4-42C9-A316-4B9B93308BC2}" srcOrd="0" destOrd="0" presId="urn:microsoft.com/office/officeart/2009/3/layout/StepUpProcess"/>
    <dgm:cxn modelId="{770A689D-2D3F-4274-A54B-CC01D1BA2119}" type="presParOf" srcId="{8BD3D9B8-904F-4214-AFFA-281B12E2D5B2}" destId="{7D6FE0C6-B380-4AF1-8A39-12536452D874}" srcOrd="2" destOrd="0" presId="urn:microsoft.com/office/officeart/2009/3/layout/StepUpProcess"/>
    <dgm:cxn modelId="{248E795B-B003-4045-9622-F32A5DB66828}" type="presParOf" srcId="{7D6FE0C6-B380-4AF1-8A39-12536452D874}" destId="{3DDB97E9-DD72-469C-ADE2-ED4116C379C4}" srcOrd="0" destOrd="0" presId="urn:microsoft.com/office/officeart/2009/3/layout/StepUpProcess"/>
    <dgm:cxn modelId="{B5EE272C-1A3E-4284-AEDD-7524E650D1E1}" type="presParOf" srcId="{7D6FE0C6-B380-4AF1-8A39-12536452D874}" destId="{EF38F8AE-350D-4781-ABB9-EA1E31C0DCD9}" srcOrd="1" destOrd="0" presId="urn:microsoft.com/office/officeart/2009/3/layout/StepUpProcess"/>
    <dgm:cxn modelId="{438101AD-989F-417A-A712-3E338A44A086}" type="presParOf" srcId="{7D6FE0C6-B380-4AF1-8A39-12536452D874}" destId="{5AE14C0B-2931-4E1B-99E7-5A2E69758B56}" srcOrd="2" destOrd="0" presId="urn:microsoft.com/office/officeart/2009/3/layout/StepUpProcess"/>
    <dgm:cxn modelId="{C64932EC-08DC-444C-8199-6D1B06385A5B}" type="presParOf" srcId="{8BD3D9B8-904F-4214-AFFA-281B12E2D5B2}" destId="{30702D1F-FEE0-4625-A36A-0F080FAEE502}" srcOrd="3" destOrd="0" presId="urn:microsoft.com/office/officeart/2009/3/layout/StepUpProcess"/>
    <dgm:cxn modelId="{43DBD2ED-D53D-43D8-97F3-7E48CC538CEB}" type="presParOf" srcId="{30702D1F-FEE0-4625-A36A-0F080FAEE502}" destId="{4A4BB916-1042-4F71-A81D-70ED701BD942}" srcOrd="0" destOrd="0" presId="urn:microsoft.com/office/officeart/2009/3/layout/StepUpProcess"/>
    <dgm:cxn modelId="{FF08C2EB-02A5-4D09-A86D-833FE7121C87}" type="presParOf" srcId="{8BD3D9B8-904F-4214-AFFA-281B12E2D5B2}" destId="{088DF27D-33D9-4E15-A4F2-991CE19DDF0D}" srcOrd="4" destOrd="0" presId="urn:microsoft.com/office/officeart/2009/3/layout/StepUpProcess"/>
    <dgm:cxn modelId="{FEC4E0AE-A745-4D23-A709-8C7FBBD4DBA5}" type="presParOf" srcId="{088DF27D-33D9-4E15-A4F2-991CE19DDF0D}" destId="{0470635B-6689-4375-8FDE-BADA887213C7}" srcOrd="0" destOrd="0" presId="urn:microsoft.com/office/officeart/2009/3/layout/StepUpProcess"/>
    <dgm:cxn modelId="{C9C1D453-A56D-4E1F-8F8C-E4455BB7ACCF}" type="presParOf" srcId="{088DF27D-33D9-4E15-A4F2-991CE19DDF0D}" destId="{FDEB3E2C-E4F1-4735-BBC5-55172CA3993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EE03A-BFA3-48F5-807C-A64E74D5377C}">
      <dsp:nvSpPr>
        <dsp:cNvPr id="0" name=""/>
        <dsp:cNvSpPr/>
      </dsp:nvSpPr>
      <dsp:spPr>
        <a:xfrm rot="5400000">
          <a:off x="433062" y="2161217"/>
          <a:ext cx="1302930" cy="2168047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5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DE4EB-CEA6-4439-9CC8-71FADF0930FD}">
      <dsp:nvSpPr>
        <dsp:cNvPr id="0" name=""/>
        <dsp:cNvSpPr/>
      </dsp:nvSpPr>
      <dsp:spPr>
        <a:xfrm>
          <a:off x="215570" y="2808996"/>
          <a:ext cx="1957325" cy="171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Original idea</a:t>
          </a:r>
          <a:endParaRPr lang="fi-FI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Post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apocalyptic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arena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Combat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based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on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fists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and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physics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Multiple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simple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traps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Multiplayer</a:t>
          </a: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sp:txBody>
      <dsp:txXfrm>
        <a:off x="215570" y="2808996"/>
        <a:ext cx="1957325" cy="1715710"/>
      </dsp:txXfrm>
    </dsp:sp>
    <dsp:sp modelId="{7D8DDEFE-7F49-40B3-877E-3221D75FC81D}">
      <dsp:nvSpPr>
        <dsp:cNvPr id="0" name=""/>
        <dsp:cNvSpPr/>
      </dsp:nvSpPr>
      <dsp:spPr>
        <a:xfrm>
          <a:off x="1803589" y="2001603"/>
          <a:ext cx="369306" cy="369306"/>
        </a:xfrm>
        <a:prstGeom prst="triangle">
          <a:avLst>
            <a:gd name="adj" fmla="val 100000"/>
          </a:avLst>
        </a:prstGeom>
        <a:solidFill>
          <a:schemeClr val="accent4">
            <a:shade val="80000"/>
            <a:hueOff val="39334"/>
            <a:satOff val="-109"/>
            <a:lumOff val="5892"/>
            <a:alphaOff val="0"/>
          </a:schemeClr>
        </a:solidFill>
        <a:ln w="15875" cap="flat" cmpd="sng" algn="ctr">
          <a:solidFill>
            <a:schemeClr val="accent4">
              <a:shade val="80000"/>
              <a:hueOff val="39334"/>
              <a:satOff val="-109"/>
              <a:lumOff val="58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B97E9-DD72-469C-ADE2-ED4116C379C4}">
      <dsp:nvSpPr>
        <dsp:cNvPr id="0" name=""/>
        <dsp:cNvSpPr/>
      </dsp:nvSpPr>
      <dsp:spPr>
        <a:xfrm rot="5400000">
          <a:off x="2829210" y="1568288"/>
          <a:ext cx="1302930" cy="2168047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shade val="80000"/>
            <a:hueOff val="78667"/>
            <a:satOff val="-219"/>
            <a:lumOff val="11784"/>
            <a:alphaOff val="0"/>
          </a:schemeClr>
        </a:solidFill>
        <a:ln w="15875" cap="flat" cmpd="sng" algn="ctr">
          <a:solidFill>
            <a:schemeClr val="accent4">
              <a:shade val="80000"/>
              <a:hueOff val="78667"/>
              <a:satOff val="-219"/>
              <a:lumOff val="11784"/>
              <a:alphaOff val="0"/>
            </a:schemeClr>
          </a:solidFill>
          <a:prstDash val="solid"/>
        </a:ln>
        <a:effectLst>
          <a:reflection blurRad="6350" stA="50000" endA="300" endPos="555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8F8AE-350D-4781-ABB9-EA1E31C0DCD9}">
      <dsp:nvSpPr>
        <dsp:cNvPr id="0" name=""/>
        <dsp:cNvSpPr/>
      </dsp:nvSpPr>
      <dsp:spPr>
        <a:xfrm>
          <a:off x="2611718" y="2216067"/>
          <a:ext cx="1957325" cy="171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First</a:t>
          </a:r>
          <a:r>
            <a:rPr lang="fi-FI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draft</a:t>
          </a:r>
          <a:endParaRPr lang="fi-FI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Futuristic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Roman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gladiator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arena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Secret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underground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lab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Destructible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enviroments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Robots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Few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very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complex</a:t>
          </a:r>
          <a:r>
            <a:rPr lang="fi-FI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traps</a:t>
          </a:r>
          <a:endParaRPr lang="fi-FI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sp:txBody>
      <dsp:txXfrm>
        <a:off x="2611718" y="2216067"/>
        <a:ext cx="1957325" cy="1715710"/>
      </dsp:txXfrm>
    </dsp:sp>
    <dsp:sp modelId="{5AE14C0B-2931-4E1B-99E7-5A2E69758B56}">
      <dsp:nvSpPr>
        <dsp:cNvPr id="0" name=""/>
        <dsp:cNvSpPr/>
      </dsp:nvSpPr>
      <dsp:spPr>
        <a:xfrm>
          <a:off x="4199737" y="1408674"/>
          <a:ext cx="369306" cy="369306"/>
        </a:xfrm>
        <a:prstGeom prst="triangle">
          <a:avLst>
            <a:gd name="adj" fmla="val 100000"/>
          </a:avLst>
        </a:prstGeom>
        <a:solidFill>
          <a:schemeClr val="accent4">
            <a:shade val="80000"/>
            <a:hueOff val="118001"/>
            <a:satOff val="-328"/>
            <a:lumOff val="17675"/>
            <a:alphaOff val="0"/>
          </a:schemeClr>
        </a:solidFill>
        <a:ln w="15875" cap="flat" cmpd="sng" algn="ctr">
          <a:solidFill>
            <a:schemeClr val="accent4">
              <a:shade val="80000"/>
              <a:hueOff val="118001"/>
              <a:satOff val="-328"/>
              <a:lumOff val="176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0635B-6689-4375-8FDE-BADA887213C7}">
      <dsp:nvSpPr>
        <dsp:cNvPr id="0" name=""/>
        <dsp:cNvSpPr/>
      </dsp:nvSpPr>
      <dsp:spPr>
        <a:xfrm rot="5400000">
          <a:off x="5225358" y="975358"/>
          <a:ext cx="1302930" cy="2168047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shade val="80000"/>
            <a:hueOff val="157334"/>
            <a:satOff val="-437"/>
            <a:lumOff val="23567"/>
            <a:alphaOff val="0"/>
          </a:schemeClr>
        </a:solidFill>
        <a:ln w="15875" cap="flat" cmpd="sng" algn="ctr">
          <a:solidFill>
            <a:schemeClr val="accent4">
              <a:shade val="80000"/>
              <a:hueOff val="157334"/>
              <a:satOff val="-437"/>
              <a:lumOff val="23567"/>
              <a:alphaOff val="0"/>
            </a:schemeClr>
          </a:solidFill>
          <a:prstDash val="solid"/>
        </a:ln>
        <a:effectLst>
          <a:reflection blurRad="6350" stA="50000" endA="300" endPos="55500" dist="1016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B3E2C-E4F1-4735-BBC5-55172CA39930}">
      <dsp:nvSpPr>
        <dsp:cNvPr id="0" name=""/>
        <dsp:cNvSpPr/>
      </dsp:nvSpPr>
      <dsp:spPr>
        <a:xfrm>
          <a:off x="5007867" y="1623137"/>
          <a:ext cx="1957325" cy="171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Playable</a:t>
          </a:r>
          <a:r>
            <a:rPr lang="fi-FI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demo</a:t>
          </a:r>
          <a:endParaRPr lang="fi-FI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1980’s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theme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More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coherent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level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design</a:t>
          </a:r>
          <a:b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Functioning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,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simple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traps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Multiple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weapons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,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including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bananas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/>
          </a:r>
          <a:b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</a:br>
          <a:endParaRPr lang="fi-FI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General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silly</a:t>
          </a:r>
          <a:r>
            <a:rPr lang="fi-FI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 </a:t>
          </a:r>
          <a:r>
            <a:rPr lang="fi-FI" sz="16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rPr>
            <a:t>fun</a:t>
          </a:r>
          <a:endParaRPr lang="fi-FI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ndysoft" panose="02000500000000000000" pitchFamily="2" charset="0"/>
          </a:endParaRPr>
        </a:p>
      </dsp:txBody>
      <dsp:txXfrm>
        <a:off x="5007867" y="1623137"/>
        <a:ext cx="1957325" cy="171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5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645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1008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468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7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745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525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96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784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946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374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299191-CE5E-41AE-8C18-42FAF038DA85}" type="datetimeFigureOut">
              <a:rPr lang="fi-FI" smtClean="0"/>
              <a:t>23.7.2015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2A7A28-52C7-4F74-B47F-A188A6EE59D6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35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00051" y="2001745"/>
            <a:ext cx="10058400" cy="9413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fi-FI" sz="6000" spc="0" dirty="0" smtClean="0">
                <a:ln w="0"/>
                <a:gradFill flip="none" rotWithShape="1">
                  <a:gsLst>
                    <a:gs pos="0">
                      <a:srgbClr val="FF66FF">
                        <a:shade val="30000"/>
                        <a:satMod val="115000"/>
                      </a:srgbClr>
                    </a:gs>
                    <a:gs pos="50000">
                      <a:srgbClr val="FF66FF">
                        <a:shade val="67500"/>
                        <a:satMod val="115000"/>
                      </a:srgbClr>
                    </a:gs>
                    <a:gs pos="100000">
                      <a:srgbClr val="FF66F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MAYHEM PUNCH</a:t>
            </a:r>
            <a:endParaRPr lang="fi-FI" sz="6000" spc="0" dirty="0">
              <a:ln w="0"/>
              <a:gradFill flip="none" rotWithShape="1">
                <a:gsLst>
                  <a:gs pos="0">
                    <a:srgbClr val="FF66FF">
                      <a:shade val="30000"/>
                      <a:satMod val="115000"/>
                    </a:srgbClr>
                  </a:gs>
                  <a:gs pos="50000">
                    <a:srgbClr val="FF66FF">
                      <a:shade val="67500"/>
                      <a:satMod val="115000"/>
                    </a:srgbClr>
                  </a:gs>
                  <a:gs pos="100000">
                    <a:srgbClr val="FF66FF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Onky" panose="0200060709000009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 rot="21373194">
            <a:off x="4954588" y="2496251"/>
            <a:ext cx="6181125" cy="893763"/>
          </a:xfrm>
        </p:spPr>
        <p:txBody>
          <a:bodyPr>
            <a:prstTxWarp prst="textCascadeUp">
              <a:avLst>
                <a:gd name="adj" fmla="val 71001"/>
              </a:avLst>
            </a:prstTxWarp>
            <a:noAutofit/>
          </a:bodyPr>
          <a:lstStyle/>
          <a:p>
            <a:pPr algn="ctr"/>
            <a:r>
              <a:rPr lang="fi-FI" sz="6000" cap="none" spc="0" dirty="0" smtClean="0">
                <a:ln w="0"/>
                <a:gradFill flip="none" rotWithShape="1">
                  <a:gsLst>
                    <a:gs pos="0">
                      <a:srgbClr val="37E7FF">
                        <a:shade val="30000"/>
                        <a:satMod val="115000"/>
                      </a:srgbClr>
                    </a:gs>
                    <a:gs pos="50000">
                      <a:srgbClr val="37E7FF">
                        <a:shade val="67500"/>
                        <a:satMod val="115000"/>
                      </a:srgbClr>
                    </a:gs>
                    <a:gs pos="100000">
                      <a:srgbClr val="37E7F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istral" panose="03090702030407020403" pitchFamily="66" charset="0"/>
              </a:rPr>
              <a:t>A Summer </a:t>
            </a:r>
            <a:r>
              <a:rPr lang="fi-FI" sz="6000" cap="none" spc="0" dirty="0" err="1" smtClean="0">
                <a:ln w="0"/>
                <a:gradFill flip="none" rotWithShape="1">
                  <a:gsLst>
                    <a:gs pos="0">
                      <a:srgbClr val="37E7FF">
                        <a:shade val="30000"/>
                        <a:satMod val="115000"/>
                      </a:srgbClr>
                    </a:gs>
                    <a:gs pos="50000">
                      <a:srgbClr val="37E7FF">
                        <a:shade val="67500"/>
                        <a:satMod val="115000"/>
                      </a:srgbClr>
                    </a:gs>
                    <a:gs pos="100000">
                      <a:srgbClr val="37E7F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istral" panose="03090702030407020403" pitchFamily="66" charset="0"/>
              </a:rPr>
              <a:t>Game</a:t>
            </a:r>
            <a:r>
              <a:rPr lang="fi-FI" sz="6000" cap="none" spc="0" dirty="0" smtClean="0">
                <a:ln w="0"/>
                <a:gradFill flip="none" rotWithShape="1">
                  <a:gsLst>
                    <a:gs pos="0">
                      <a:srgbClr val="37E7FF">
                        <a:shade val="30000"/>
                        <a:satMod val="115000"/>
                      </a:srgbClr>
                    </a:gs>
                    <a:gs pos="50000">
                      <a:srgbClr val="37E7FF">
                        <a:shade val="67500"/>
                        <a:satMod val="115000"/>
                      </a:srgbClr>
                    </a:gs>
                    <a:gs pos="100000">
                      <a:srgbClr val="37E7F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Mistral" panose="03090702030407020403" pitchFamily="66" charset="0"/>
              </a:rPr>
              <a:t> Project</a:t>
            </a:r>
            <a:endParaRPr lang="fi-FI" sz="6000" cap="none" spc="0" dirty="0">
              <a:ln w="0"/>
              <a:gradFill flip="none" rotWithShape="1">
                <a:gsLst>
                  <a:gs pos="0">
                    <a:srgbClr val="37E7FF">
                      <a:shade val="30000"/>
                      <a:satMod val="115000"/>
                    </a:srgbClr>
                  </a:gs>
                  <a:gs pos="50000">
                    <a:srgbClr val="37E7FF">
                      <a:shade val="67500"/>
                      <a:satMod val="115000"/>
                    </a:srgbClr>
                  </a:gs>
                  <a:gs pos="100000">
                    <a:srgbClr val="37E7FF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Mistral" panose="03090702030407020403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00051" y="6458254"/>
            <a:ext cx="10058400" cy="344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i-FI" sz="1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ndysoft" panose="02000500000000000000" pitchFamily="2" charset="0"/>
              </a:rPr>
              <a:t>Lassi </a:t>
            </a:r>
            <a:r>
              <a:rPr lang="fi-FI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ndysoft" panose="02000500000000000000" pitchFamily="2" charset="0"/>
              </a:rPr>
              <a:t>Kesäläinen, Aleksi Nissinen, Ville Koskinen, Rasmus </a:t>
            </a:r>
            <a:r>
              <a:rPr lang="fi-FI" sz="16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ndysoft" panose="02000500000000000000" pitchFamily="2" charset="0"/>
              </a:rPr>
              <a:t>Bertell</a:t>
            </a:r>
            <a:r>
              <a:rPr lang="fi-FI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ndysoft" panose="02000500000000000000" pitchFamily="2" charset="0"/>
              </a:rPr>
              <a:t>, Ville Latva-Panula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" y="6379484"/>
            <a:ext cx="441962" cy="4419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52502" y="6379484"/>
            <a:ext cx="441962" cy="4419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0" y="-120991"/>
            <a:ext cx="5596132" cy="55961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" y="0"/>
            <a:ext cx="12177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762000"/>
            <a:ext cx="10058400" cy="82296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fi-FI" spc="0" dirty="0" err="1" smtClean="0">
                <a:ln w="0"/>
                <a:gradFill flip="none" rotWithShape="1">
                  <a:gsLst>
                    <a:gs pos="0">
                      <a:srgbClr val="37E7FF">
                        <a:tint val="66000"/>
                        <a:satMod val="160000"/>
                      </a:srgbClr>
                    </a:gs>
                    <a:gs pos="50000">
                      <a:srgbClr val="37E7FF">
                        <a:tint val="44500"/>
                        <a:satMod val="160000"/>
                      </a:srgbClr>
                    </a:gs>
                    <a:gs pos="100000">
                      <a:srgbClr val="37E7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The</a:t>
            </a:r>
            <a:r>
              <a:rPr lang="fi-FI" spc="0" dirty="0" smtClean="0">
                <a:ln w="0"/>
                <a:gradFill flip="none" rotWithShape="1">
                  <a:gsLst>
                    <a:gs pos="0">
                      <a:srgbClr val="37E7FF">
                        <a:tint val="66000"/>
                        <a:satMod val="160000"/>
                      </a:srgbClr>
                    </a:gs>
                    <a:gs pos="50000">
                      <a:srgbClr val="37E7FF">
                        <a:tint val="44500"/>
                        <a:satMod val="160000"/>
                      </a:srgbClr>
                    </a:gs>
                    <a:gs pos="100000">
                      <a:srgbClr val="37E7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 team</a:t>
            </a:r>
            <a:endParaRPr lang="fi-FI" spc="0" dirty="0">
              <a:ln w="0"/>
              <a:gradFill flip="none" rotWithShape="1">
                <a:gsLst>
                  <a:gs pos="0">
                    <a:srgbClr val="37E7FF">
                      <a:tint val="66000"/>
                      <a:satMod val="160000"/>
                    </a:srgbClr>
                  </a:gs>
                  <a:gs pos="50000">
                    <a:srgbClr val="37E7FF">
                      <a:tint val="44500"/>
                      <a:satMod val="160000"/>
                    </a:srgbClr>
                  </a:gs>
                  <a:gs pos="100000">
                    <a:srgbClr val="37E7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Mistral" panose="03090702030407020403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1057" y="2110695"/>
            <a:ext cx="2909887" cy="147732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pPr algn="ctr"/>
            <a:r>
              <a:rPr lang="fi-FI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Lassi Kesäläinen</a:t>
            </a:r>
          </a:p>
          <a:p>
            <a:pPr algn="ctr"/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Project </a:t>
            </a: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Lead</a:t>
            </a: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AI </a:t>
            </a: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Programmer</a:t>
            </a: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Modeller</a:t>
            </a:r>
            <a:endParaRPr lang="fi-FI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ndysoft" panose="02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96213" y="2849314"/>
            <a:ext cx="3271837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pPr algn="ctr"/>
            <a:r>
              <a:rPr lang="fi-FI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Ville Koskinen</a:t>
            </a:r>
          </a:p>
          <a:p>
            <a:pPr algn="ctr"/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Trap </a:t>
            </a: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Programmer</a:t>
            </a: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Level &amp; Sound Designer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3951" y="2849313"/>
            <a:ext cx="3271837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pPr algn="ctr"/>
            <a:r>
              <a:rPr lang="fi-FI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Rasmus </a:t>
            </a:r>
            <a:r>
              <a:rPr lang="fi-FI" b="1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Bertell</a:t>
            </a:r>
            <a:endParaRPr lang="fi-FI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ndysoft" panose="02000500000000000000" pitchFamily="2" charset="0"/>
            </a:endParaRPr>
          </a:p>
          <a:p>
            <a:pPr algn="ctr"/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Game</a:t>
            </a: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Programmer</a:t>
            </a: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Modeller</a:t>
            </a:r>
            <a:endParaRPr lang="fi-FI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ndysoft" panose="02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4878" y="4467105"/>
            <a:ext cx="3271837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pPr algn="ctr"/>
            <a:r>
              <a:rPr lang="fi-FI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Aleksi Nissinen</a:t>
            </a:r>
          </a:p>
          <a:p>
            <a:pPr algn="ctr"/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Animation</a:t>
            </a: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Programmer</a:t>
            </a: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Animator</a:t>
            </a:r>
            <a:endParaRPr lang="fi-FI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ndysoft" panose="02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75286" y="4467105"/>
            <a:ext cx="3271837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pPr algn="ctr"/>
            <a:r>
              <a:rPr lang="fi-FI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Ville Latva-Panula</a:t>
            </a:r>
          </a:p>
          <a:p>
            <a:pPr algn="ctr"/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HUD </a:t>
            </a:r>
            <a:r>
              <a:rPr lang="fi-FI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Programmer</a:t>
            </a: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</a:br>
            <a:r>
              <a:rPr lang="fi-FI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ndysoft" panose="02000500000000000000" pitchFamily="2" charset="0"/>
              </a:rPr>
              <a:t>Trap Designer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" y="6379484"/>
            <a:ext cx="441962" cy="4419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52502" y="6379484"/>
            <a:ext cx="441962" cy="441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" y="0"/>
            <a:ext cx="12177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7280" y="1815497"/>
            <a:ext cx="10058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Mêlée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based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arena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combat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,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featuring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..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Over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4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unique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weapons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of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mass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mayhem</a:t>
            </a: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Intelligent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and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cunning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enemy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robots</a:t>
            </a: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Extremely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dangerous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banana-based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explosives</a:t>
            </a: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Authentic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1980’s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retro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style</a:t>
            </a:r>
            <a:endParaRPr lang="fi-FI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Made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entirely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with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blueprints</a:t>
            </a:r>
            <a:endParaRPr lang="fi-FI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>
              <a:lnSpc>
                <a:spcPct val="150000"/>
              </a:lnSpc>
            </a:pP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Done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completely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with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a team of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somewhat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skilled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engineers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,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with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absolutely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no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previous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experience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with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unreal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engine</a:t>
            </a:r>
            <a:r>
              <a:rPr lang="fi-FI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4!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757985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pc="0" dirty="0" smtClean="0">
                <a:ln w="0"/>
                <a:gradFill flip="none" rotWithShape="1">
                  <a:gsLst>
                    <a:gs pos="0">
                      <a:srgbClr val="37E7FF">
                        <a:tint val="66000"/>
                        <a:satMod val="160000"/>
                      </a:srgbClr>
                    </a:gs>
                    <a:gs pos="50000">
                      <a:srgbClr val="37E7FF">
                        <a:tint val="44500"/>
                        <a:satMod val="160000"/>
                      </a:srgbClr>
                    </a:gs>
                    <a:gs pos="100000">
                      <a:srgbClr val="37E7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THE GAME</a:t>
            </a:r>
            <a:endParaRPr lang="fi-FI" spc="0" dirty="0">
              <a:ln w="0"/>
              <a:gradFill flip="none" rotWithShape="1">
                <a:gsLst>
                  <a:gs pos="0">
                    <a:srgbClr val="37E7FF">
                      <a:tint val="66000"/>
                      <a:satMod val="160000"/>
                    </a:srgbClr>
                  </a:gs>
                  <a:gs pos="50000">
                    <a:srgbClr val="37E7FF">
                      <a:tint val="44500"/>
                      <a:satMod val="160000"/>
                    </a:srgbClr>
                  </a:gs>
                  <a:gs pos="100000">
                    <a:srgbClr val="37E7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Mistral" panose="03090702030407020403" pitchFamily="66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871950633"/>
              </p:ext>
            </p:extLst>
          </p:nvPr>
        </p:nvGraphicFramePr>
        <p:xfrm>
          <a:off x="7724273" y="1815497"/>
          <a:ext cx="4376153" cy="3218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918870884"/>
              </p:ext>
            </p:extLst>
          </p:nvPr>
        </p:nvGraphicFramePr>
        <p:xfrm>
          <a:off x="7932821" y="1815497"/>
          <a:ext cx="3975100" cy="3226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" y="6379484"/>
            <a:ext cx="441962" cy="441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52502" y="6379484"/>
            <a:ext cx="441962" cy="441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" y="0"/>
            <a:ext cx="12177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Chart bld="category"/>
        </p:bldSub>
      </p:bldGraphic>
      <p:bldGraphic spid="1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2560320"/>
            <a:ext cx="3200400" cy="3429000"/>
          </a:xfrm>
        </p:spPr>
        <p:txBody>
          <a:bodyPr>
            <a:normAutofit/>
          </a:bodyPr>
          <a:lstStyle/>
          <a:p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100% IN GAME FOOTAGE</a:t>
            </a:r>
            <a:b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</a:br>
            <a:endParaRPr lang="fi-FI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100% REAL ROBOTS</a:t>
            </a:r>
          </a:p>
          <a:p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</a:b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110% REAL ACTION</a:t>
            </a:r>
            <a:b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</a:br>
            <a:endParaRPr lang="fi-FI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120% REAL MAYHEM</a:t>
            </a:r>
          </a:p>
          <a:p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/>
            </a:r>
            <a:b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</a:b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10% REAL BANANAS</a:t>
            </a: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905255"/>
            <a:ext cx="3200400" cy="7498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pc="0" dirty="0" err="1" smtClean="0">
                <a:ln w="0"/>
                <a:gradFill flip="none" rotWithShape="1">
                  <a:gsLst>
                    <a:gs pos="0">
                      <a:srgbClr val="37E7FF">
                        <a:tint val="66000"/>
                        <a:satMod val="160000"/>
                      </a:srgbClr>
                    </a:gs>
                    <a:gs pos="50000">
                      <a:srgbClr val="37E7FF">
                        <a:tint val="44500"/>
                        <a:satMod val="160000"/>
                      </a:srgbClr>
                    </a:gs>
                    <a:gs pos="100000">
                      <a:srgbClr val="37E7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The</a:t>
            </a:r>
            <a:r>
              <a:rPr lang="fi-FI" spc="0" dirty="0" smtClean="0">
                <a:ln w="0"/>
                <a:gradFill flip="none" rotWithShape="1">
                  <a:gsLst>
                    <a:gs pos="0">
                      <a:srgbClr val="37E7FF">
                        <a:tint val="66000"/>
                        <a:satMod val="160000"/>
                      </a:srgbClr>
                    </a:gs>
                    <a:gs pos="50000">
                      <a:srgbClr val="37E7FF">
                        <a:tint val="44500"/>
                        <a:satMod val="160000"/>
                      </a:srgbClr>
                    </a:gs>
                    <a:gs pos="100000">
                      <a:srgbClr val="37E7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 video</a:t>
            </a:r>
            <a:endParaRPr lang="fi-FI" spc="0" dirty="0">
              <a:ln w="0"/>
              <a:gradFill flip="none" rotWithShape="1">
                <a:gsLst>
                  <a:gs pos="0">
                    <a:srgbClr val="37E7FF">
                      <a:tint val="66000"/>
                      <a:satMod val="160000"/>
                    </a:srgbClr>
                  </a:gs>
                  <a:gs pos="50000">
                    <a:srgbClr val="37E7FF">
                      <a:tint val="44500"/>
                      <a:satMod val="160000"/>
                    </a:srgbClr>
                  </a:gs>
                  <a:gs pos="100000">
                    <a:srgbClr val="37E7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Mistral" panose="03090702030407020403" pitchFamily="66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096512" cy="6858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" y="6379484"/>
            <a:ext cx="441962" cy="4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0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0584" y="109728"/>
            <a:ext cx="7994904" cy="822325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fi-FI" spc="0" dirty="0" err="1" smtClean="0">
                <a:ln w="0"/>
                <a:gradFill flip="none" rotWithShape="1">
                  <a:gsLst>
                    <a:gs pos="0">
                      <a:srgbClr val="37E7FF">
                        <a:tint val="66000"/>
                        <a:satMod val="160000"/>
                      </a:srgbClr>
                    </a:gs>
                    <a:gs pos="50000">
                      <a:srgbClr val="37E7FF">
                        <a:tint val="44500"/>
                        <a:satMod val="160000"/>
                      </a:srgbClr>
                    </a:gs>
                    <a:gs pos="100000">
                      <a:srgbClr val="37E7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The</a:t>
            </a:r>
            <a:r>
              <a:rPr lang="fi-FI" spc="0" dirty="0" smtClean="0">
                <a:ln w="0"/>
                <a:gradFill flip="none" rotWithShape="1">
                  <a:gsLst>
                    <a:gs pos="0">
                      <a:srgbClr val="37E7FF">
                        <a:tint val="66000"/>
                        <a:satMod val="160000"/>
                      </a:srgbClr>
                    </a:gs>
                    <a:gs pos="50000">
                      <a:srgbClr val="37E7FF">
                        <a:tint val="44500"/>
                        <a:satMod val="160000"/>
                      </a:srgbClr>
                    </a:gs>
                    <a:gs pos="100000">
                      <a:srgbClr val="37E7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 Post </a:t>
            </a:r>
            <a:r>
              <a:rPr lang="fi-FI" spc="0" dirty="0" err="1" smtClean="0">
                <a:ln w="0"/>
                <a:gradFill flip="none" rotWithShape="1">
                  <a:gsLst>
                    <a:gs pos="0">
                      <a:srgbClr val="37E7FF">
                        <a:tint val="66000"/>
                        <a:satMod val="160000"/>
                      </a:srgbClr>
                    </a:gs>
                    <a:gs pos="50000">
                      <a:srgbClr val="37E7FF">
                        <a:tint val="44500"/>
                        <a:satMod val="160000"/>
                      </a:srgbClr>
                    </a:gs>
                    <a:gs pos="100000">
                      <a:srgbClr val="37E7FF">
                        <a:tint val="23500"/>
                        <a:satMod val="160000"/>
                      </a:srgbClr>
                    </a:gs>
                  </a:gsLst>
                  <a:lin ang="16200000" scaled="1"/>
                  <a:tileRect/>
                </a:gradFill>
                <a:effectLst>
                  <a:reflection blurRad="6350" stA="53000" endA="300" endPos="35500" dir="5400000" sy="-90000" algn="bl" rotWithShape="0"/>
                </a:effectLst>
                <a:latin typeface="Onky" panose="02000607090000090004" pitchFamily="2" charset="0"/>
              </a:rPr>
              <a:t>Mortem</a:t>
            </a:r>
            <a:endParaRPr lang="fi-FI" spc="0" dirty="0">
              <a:ln w="0"/>
              <a:gradFill flip="none" rotWithShape="1">
                <a:gsLst>
                  <a:gs pos="0">
                    <a:srgbClr val="37E7FF">
                      <a:tint val="66000"/>
                      <a:satMod val="160000"/>
                    </a:srgbClr>
                  </a:gs>
                  <a:gs pos="50000">
                    <a:srgbClr val="37E7FF">
                      <a:tint val="44500"/>
                      <a:satMod val="160000"/>
                    </a:srgbClr>
                  </a:gs>
                  <a:gs pos="100000">
                    <a:srgbClr val="37E7FF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effectLst>
                <a:reflection blurRad="6350" stA="53000" endA="300" endPos="35500" dir="5400000" sy="-90000" algn="bl" rotWithShape="0"/>
              </a:effectLst>
              <a:latin typeface="Mistral" panose="030907020304070204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25738" y="1570385"/>
            <a:ext cx="4021838" cy="4514531"/>
          </a:xfrm>
          <a:solidFill>
            <a:schemeClr val="accent5">
              <a:lumMod val="50000"/>
            </a:schemeClr>
          </a:solidFill>
          <a:ln w="76200">
            <a:solidFill>
              <a:srgbClr val="006666">
                <a:alpha val="50196"/>
              </a:srgb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i-FI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Challenges</a:t>
            </a:r>
            <a:r>
              <a:rPr lang="fi-FI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we</a:t>
            </a:r>
            <a:r>
              <a:rPr lang="fi-FI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faced</a:t>
            </a:r>
            <a:endParaRPr lang="fi-FI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r>
              <a:rPr lang="fi-FI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New software:</a:t>
            </a:r>
          </a:p>
          <a:p>
            <a:pPr lvl="1">
              <a:buFontTx/>
              <a:buChar char="-"/>
            </a:pP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Maya</a:t>
            </a:r>
          </a:p>
          <a:p>
            <a:pPr lvl="1">
              <a:buFontTx/>
              <a:buChar char="-"/>
            </a:pP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3dsmax</a:t>
            </a: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lvl="1">
              <a:buFontTx/>
              <a:buChar char="-"/>
            </a:pP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Unreal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Engine 4</a:t>
            </a:r>
            <a:endParaRPr lang="fi-FI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lvl="1">
              <a:buFontTx/>
              <a:buChar char="-"/>
            </a:pP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Photoshop</a:t>
            </a:r>
            <a:endParaRPr lang="fi-FI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marL="201168" lvl="1" indent="0">
              <a:buNone/>
            </a:pP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marL="201168" lvl="1" indent="0">
              <a:buNone/>
            </a:pPr>
            <a:r>
              <a:rPr lang="fi-FI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Team of </a:t>
            </a:r>
            <a:r>
              <a:rPr lang="fi-FI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engineers</a:t>
            </a:r>
            <a:r>
              <a:rPr lang="fi-FI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:</a:t>
            </a:r>
          </a:p>
          <a:p>
            <a:pPr lvl="1">
              <a:buFontTx/>
              <a:buChar char="-"/>
            </a:pP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No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artists</a:t>
            </a: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lvl="1">
              <a:buFontTx/>
              <a:buChar char="-"/>
            </a:pP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No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designers</a:t>
            </a:r>
            <a:endParaRPr lang="fi-F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lvl="1">
              <a:buFontTx/>
              <a:buChar char="-"/>
            </a:pP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Lack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of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communication</a:t>
            </a:r>
            <a:endParaRPr lang="fi-FI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  <a:p>
            <a:pPr lvl="1">
              <a:buFontTx/>
              <a:buChar char="-"/>
            </a:pP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Version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control</a:t>
            </a: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 </a:t>
            </a:r>
            <a:r>
              <a:rPr lang="fi-FI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ndysoft" panose="02000500000000000000" pitchFamily="2" charset="0"/>
              </a:rPr>
              <a:t>madness</a:t>
            </a:r>
            <a:endParaRPr lang="fi-FI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ndysoft" panose="02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" y="6379484"/>
            <a:ext cx="441962" cy="441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52502" y="6379484"/>
            <a:ext cx="441962" cy="441962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42226226"/>
              </p:ext>
            </p:extLst>
          </p:nvPr>
        </p:nvGraphicFramePr>
        <p:xfrm>
          <a:off x="475488" y="-91440"/>
          <a:ext cx="6965696" cy="593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" y="1"/>
            <a:ext cx="12177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8DDEFE-7F49-40B3-877E-3221D75FC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7D8DDEFE-7F49-40B3-877E-3221D75FC8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7D8DDEFE-7F49-40B3-877E-3221D75FC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7D8DDEFE-7F49-40B3-877E-3221D75FC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FEE03A-BFA3-48F5-807C-A64E74D53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89FEE03A-BFA3-48F5-807C-A64E74D537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89FEE03A-BFA3-48F5-807C-A64E74D53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89FEE03A-BFA3-48F5-807C-A64E74D53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7DE4EB-CEA6-4439-9CC8-71FADF093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37DE4EB-CEA6-4439-9CC8-71FADF0930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graphicEl>
                                              <a:dgm id="{A37DE4EB-CEA6-4439-9CC8-71FADF093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graphicEl>
                                              <a:dgm id="{A37DE4EB-CEA6-4439-9CC8-71FADF093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E14C0B-2931-4E1B-99E7-5A2E69758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graphicEl>
                                              <a:dgm id="{5AE14C0B-2931-4E1B-99E7-5A2E69758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graphicEl>
                                              <a:dgm id="{5AE14C0B-2931-4E1B-99E7-5A2E69758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graphicEl>
                                              <a:dgm id="{5AE14C0B-2931-4E1B-99E7-5A2E69758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DB97E9-DD72-469C-ADE2-ED4116C379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graphicEl>
                                              <a:dgm id="{3DDB97E9-DD72-469C-ADE2-ED4116C379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3DDB97E9-DD72-469C-ADE2-ED4116C379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graphicEl>
                                              <a:dgm id="{3DDB97E9-DD72-469C-ADE2-ED4116C379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38F8AE-350D-4781-ABB9-EA1E31C0D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graphicEl>
                                              <a:dgm id="{EF38F8AE-350D-4781-ABB9-EA1E31C0D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graphicEl>
                                              <a:dgm id="{EF38F8AE-350D-4781-ABB9-EA1E31C0D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EF38F8AE-350D-4781-ABB9-EA1E31C0D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70635B-6689-4375-8FDE-BADA88721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graphicEl>
                                              <a:dgm id="{0470635B-6689-4375-8FDE-BADA887213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graphicEl>
                                              <a:dgm id="{0470635B-6689-4375-8FDE-BADA88721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0470635B-6689-4375-8FDE-BADA88721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EB3E2C-E4F1-4735-BBC5-55172CA39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graphicEl>
                                              <a:dgm id="{FDEB3E2C-E4F1-4735-BBC5-55172CA399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graphicEl>
                                              <a:dgm id="{FDEB3E2C-E4F1-4735-BBC5-55172CA39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graphicEl>
                                              <a:dgm id="{FDEB3E2C-E4F1-4735-BBC5-55172CA39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6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</TotalTime>
  <Words>178</Words>
  <Application>Microsoft Office PowerPoint</Application>
  <PresentationFormat>Laajakuva</PresentationFormat>
  <Paragraphs>64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Mistral</vt:lpstr>
      <vt:lpstr>Onky</vt:lpstr>
      <vt:lpstr>Tandysoft</vt:lpstr>
      <vt:lpstr>Retrospect</vt:lpstr>
      <vt:lpstr>MAYHEM PUNCH</vt:lpstr>
      <vt:lpstr>The team</vt:lpstr>
      <vt:lpstr>PowerPoint-esitys</vt:lpstr>
      <vt:lpstr>PowerPoint-esitys</vt:lpstr>
      <vt:lpstr>The Post Mortem</vt:lpstr>
    </vt:vector>
  </TitlesOfParts>
  <Company>Kajaanin ammattikorkeakoulu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MAYHEM PUNCH</dc:title>
  <dc:creator>Koskinen Ville</dc:creator>
  <cp:lastModifiedBy>Aleksi Nissinen</cp:lastModifiedBy>
  <cp:revision>22</cp:revision>
  <dcterms:created xsi:type="dcterms:W3CDTF">2015-07-23T09:24:35Z</dcterms:created>
  <dcterms:modified xsi:type="dcterms:W3CDTF">2015-07-23T14:38:55Z</dcterms:modified>
</cp:coreProperties>
</file>