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479C5-B90C-470B-A5C7-60437D8E2515}" v="59" dt="2019-11-14T02:04:35.012"/>
    <p1510:client id="{5DF7B05B-013F-4B36-A017-B720B1E79C20}" v="4" dt="2019-11-14T01:57:08.158"/>
    <p1510:client id="{F18B3C24-D84C-4871-B701-ABC9B2C35E3A}" v="150" dt="2019-11-14T02:09:14.219"/>
  </p1510:revLst>
</p1510:revInfo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34" Type="http://schemas.microsoft.com/office/2015/10/relationships/revisionInfo" Target="revisionInfo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xmlns="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xmlns="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xmlns="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xmlns="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xmlns="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xmlns="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xmlns="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xmlns="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xmlns="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xmlns="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xmlns="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xmlns="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xmlns="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xmlns="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xmlns="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xmlns="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Photo </a:t>
            </a:r>
            <a:br>
              <a:rPr lang="en-US" noProof="0"/>
            </a:br>
            <a:r>
              <a:rPr lang="en-US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Add</a:t>
            </a:r>
          </a:p>
          <a:p>
            <a:pPr marL="266700" lvl="0" indent="-266700" algn="ctr"/>
            <a:r>
              <a:rPr lang="en-US" noProof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>
                <a:solidFill>
                  <a:schemeClr val="accent1"/>
                </a:solidFill>
              </a:rPr>
              <a:t>Contoso</a:t>
            </a:r>
            <a:r>
              <a:rPr lang="en-US" sz="2400" b="1" spc="-150" baseline="0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b="1" spc="-150" baseline="0" noProof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xmlns="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7B6E89-6474-4AB4-90D5-2C2FB4120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095133" y="135427"/>
            <a:ext cx="4839785" cy="1160801"/>
          </a:xfrm>
        </p:spPr>
        <p:txBody>
          <a:bodyPr/>
          <a:lstStyle/>
          <a:p>
            <a:r>
              <a:rPr lang="en-US" sz="5400" err="1"/>
              <a:t>MySymptom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93826" y="3856033"/>
            <a:ext cx="5085650" cy="254718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/>
              <a:t>Project Coders:</a:t>
            </a:r>
          </a:p>
          <a:p>
            <a:r>
              <a:rPr lang="en-US"/>
              <a:t>Modupe Coley </a:t>
            </a:r>
          </a:p>
          <a:p>
            <a:r>
              <a:rPr lang="en-US"/>
              <a:t> Denzel Peterson</a:t>
            </a:r>
            <a:br>
              <a:rPr lang="en-US"/>
            </a:br>
            <a:endParaRPr lang="en-US"/>
          </a:p>
          <a:p>
            <a:r>
              <a:rPr lang="en-US" b="1"/>
              <a:t>Attribution Coder:</a:t>
            </a:r>
            <a:r>
              <a:rPr lang="en-US"/>
              <a:t> </a:t>
            </a:r>
          </a:p>
          <a:p>
            <a:r>
              <a:rPr lang="en-US" err="1"/>
              <a:t>Sekharvth</a:t>
            </a: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1BA8AB-F973-4024-BBB6-5F510FA0D6E0}"/>
              </a:ext>
            </a:extLst>
          </p:cNvPr>
          <p:cNvSpPr txBox="1"/>
          <p:nvPr/>
        </p:nvSpPr>
        <p:spPr>
          <a:xfrm>
            <a:off x="5318331" y="2399641"/>
            <a:ext cx="55916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Lending a hand with your symptoms to determine your disease.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Times New Roman</vt:lpstr>
      <vt:lpstr>Office Theme</vt:lpstr>
      <vt:lpstr>MySymptom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Symptoms</dc:title>
  <dc:creator/>
  <cp:revision>1</cp:revision>
  <dcterms:created xsi:type="dcterms:W3CDTF">2019-11-14T01:13:13Z</dcterms:created>
  <dcterms:modified xsi:type="dcterms:W3CDTF">2019-11-14T02:19:55Z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