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4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0955-35FC-4600-B965-207F149C650D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B54419F-D235-4E53-BD5E-3AE49022AE1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17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0955-35FC-4600-B965-207F149C650D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419F-D235-4E53-BD5E-3AE49022AE1B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62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0955-35FC-4600-B965-207F149C650D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419F-D235-4E53-BD5E-3AE49022AE1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718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A971-5DF8-42A1-B763-04CC79F72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06D20-FC7C-4EB5-965D-3E88CDE6B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311E4-061A-40FC-8FB7-E19B7CAD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0955-35FC-4600-B965-207F149C650D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A7643-3CA4-45D4-A13C-003F252E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04EBE-7CA1-4393-998C-FCACDD40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419F-D235-4E53-BD5E-3AE49022AE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49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0955-35FC-4600-B965-207F149C650D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419F-D235-4E53-BD5E-3AE49022AE1B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6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0955-35FC-4600-B965-207F149C650D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419F-D235-4E53-BD5E-3AE49022AE1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42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0955-35FC-4600-B965-207F149C650D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419F-D235-4E53-BD5E-3AE49022AE1B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27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0955-35FC-4600-B965-207F149C650D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419F-D235-4E53-BD5E-3AE49022AE1B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04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0955-35FC-4600-B965-207F149C650D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419F-D235-4E53-BD5E-3AE49022AE1B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42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0955-35FC-4600-B965-207F149C650D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419F-D235-4E53-BD5E-3AE49022AE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26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0955-35FC-4600-B965-207F149C650D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419F-D235-4E53-BD5E-3AE49022AE1B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10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7C60955-35FC-4600-B965-207F149C650D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419F-D235-4E53-BD5E-3AE49022AE1B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70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60955-35FC-4600-B965-207F149C650D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B54419F-D235-4E53-BD5E-3AE49022AE1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50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A03902-98A6-4961-87D9-9E427B3D6B9E}"/>
              </a:ext>
            </a:extLst>
          </p:cNvPr>
          <p:cNvSpPr txBox="1"/>
          <p:nvPr/>
        </p:nvSpPr>
        <p:spPr>
          <a:xfrm>
            <a:off x="1257300" y="787866"/>
            <a:ext cx="8886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accent1">
                    <a:lumMod val="50000"/>
                  </a:schemeClr>
                </a:solidFill>
                <a:latin typeface="Britannic Bold" panose="020B0903060703020204" pitchFamily="34" charset="0"/>
                <a:cs typeface="Akhbar MT" pitchFamily="2" charset="-78"/>
              </a:rPr>
              <a:t>DELHI RESTAURANTS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E5D77D-30D2-469F-B565-5FE33082E12B}"/>
              </a:ext>
            </a:extLst>
          </p:cNvPr>
          <p:cNvSpPr txBox="1"/>
          <p:nvPr/>
        </p:nvSpPr>
        <p:spPr>
          <a:xfrm>
            <a:off x="1257300" y="1434197"/>
            <a:ext cx="70437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PREPARED FOR </a:t>
            </a:r>
          </a:p>
          <a:p>
            <a:r>
              <a:rPr lang="en-GB" sz="3200" dirty="0">
                <a:solidFill>
                  <a:schemeClr val="accent1">
                    <a:lumMod val="50000"/>
                  </a:schemeClr>
                </a:solidFill>
                <a:latin typeface="Britannic Bold" panose="020B0903060703020204" pitchFamily="34" charset="0"/>
              </a:rPr>
              <a:t>JAYPEE  VASANTCONTINENTAL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DD8C10-1BED-4D46-892B-B4468DC69630}"/>
              </a:ext>
            </a:extLst>
          </p:cNvPr>
          <p:cNvSpPr txBox="1"/>
          <p:nvPr/>
        </p:nvSpPr>
        <p:spPr>
          <a:xfrm>
            <a:off x="1257299" y="3077706"/>
            <a:ext cx="861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OGBUROGHO BLESSING- DATA ANALYST | MARCH 28, 2024</a:t>
            </a:r>
          </a:p>
        </p:txBody>
      </p:sp>
    </p:spTree>
    <p:extLst>
      <p:ext uri="{BB962C8B-B14F-4D97-AF65-F5344CB8AC3E}">
        <p14:creationId xmlns:p14="http://schemas.microsoft.com/office/powerpoint/2010/main" val="27215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4324CD-4D38-421C-A48D-F1F97AAFC436}"/>
              </a:ext>
            </a:extLst>
          </p:cNvPr>
          <p:cNvSpPr txBox="1"/>
          <p:nvPr/>
        </p:nvSpPr>
        <p:spPr>
          <a:xfrm>
            <a:off x="628650" y="500063"/>
            <a:ext cx="948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accent1">
                    <a:lumMod val="50000"/>
                  </a:schemeClr>
                </a:solidFill>
                <a:latin typeface="Britannic Bold" panose="020B0903060703020204" pitchFamily="34" charset="0"/>
              </a:rPr>
              <a:t>DELHI RESTAURANTS DATA STRUCTURE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B023701-958D-4464-81D7-64251479D957}"/>
              </a:ext>
            </a:extLst>
          </p:cNvPr>
          <p:cNvSpPr/>
          <p:nvPr/>
        </p:nvSpPr>
        <p:spPr>
          <a:xfrm>
            <a:off x="1257299" y="1443038"/>
            <a:ext cx="2085975" cy="171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POINT </a:t>
            </a:r>
          </a:p>
          <a:p>
            <a:pPr algn="ctr"/>
            <a:r>
              <a:rPr lang="en-GB" sz="3200" dirty="0">
                <a:solidFill>
                  <a:srgbClr val="7030A0"/>
                </a:solidFill>
              </a:rPr>
              <a:t>SCALE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E029A4-7C2E-4D62-87CE-DB309F17D8D4}"/>
              </a:ext>
            </a:extLst>
          </p:cNvPr>
          <p:cNvSpPr/>
          <p:nvPr/>
        </p:nvSpPr>
        <p:spPr>
          <a:xfrm>
            <a:off x="1257299" y="3454181"/>
            <a:ext cx="2314576" cy="18464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CODING</a:t>
            </a:r>
          </a:p>
          <a:p>
            <a:pPr algn="ctr"/>
            <a:r>
              <a:rPr lang="en-GB" sz="2800" dirty="0">
                <a:solidFill>
                  <a:srgbClr val="7030A0"/>
                </a:solidFill>
              </a:rPr>
              <a:t>ITEMS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DD6A65-AC78-4F75-BC8F-07CEA258D77F}"/>
              </a:ext>
            </a:extLst>
          </p:cNvPr>
          <p:cNvCxnSpPr/>
          <p:nvPr/>
        </p:nvCxnSpPr>
        <p:spPr>
          <a:xfrm>
            <a:off x="3443288" y="2300288"/>
            <a:ext cx="21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01CD2F-03EA-4FB5-87EC-14BCD3E77D48}"/>
              </a:ext>
            </a:extLst>
          </p:cNvPr>
          <p:cNvSpPr txBox="1"/>
          <p:nvPr/>
        </p:nvSpPr>
        <p:spPr>
          <a:xfrm>
            <a:off x="6319841" y="1746290"/>
            <a:ext cx="466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Measured using a 5 point rating scale.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63649D-E6E6-4B38-9AE2-C305701A5BAA}"/>
              </a:ext>
            </a:extLst>
          </p:cNvPr>
          <p:cNvCxnSpPr/>
          <p:nvPr/>
        </p:nvCxnSpPr>
        <p:spPr>
          <a:xfrm>
            <a:off x="3605138" y="4267201"/>
            <a:ext cx="21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AC8258-B1B8-4C36-8797-25FA4D75A815}"/>
              </a:ext>
            </a:extLst>
          </p:cNvPr>
          <p:cNvSpPr txBox="1"/>
          <p:nvPr/>
        </p:nvSpPr>
        <p:spPr>
          <a:xfrm>
            <a:off x="6319841" y="3484770"/>
            <a:ext cx="53101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4 demographic coding items including: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Region, </a:t>
            </a:r>
            <a:r>
              <a:rPr lang="en-US" sz="2800" b="0" i="0" dirty="0">
                <a:solidFill>
                  <a:srgbClr val="7030A0"/>
                </a:solidFill>
                <a:effectLst/>
              </a:rPr>
              <a:t>size (max seats, min seats)</a:t>
            </a:r>
            <a:endParaRPr lang="en-GB" sz="2800" dirty="0">
              <a:solidFill>
                <a:srgbClr val="7030A0"/>
              </a:solidFill>
            </a:endParaRPr>
          </a:p>
          <a:p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92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01A3B8-D3C3-4E5B-B846-B26DD7C54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3" y="342901"/>
            <a:ext cx="11487150" cy="53292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025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594714-3739-404D-8677-A192E5A18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1" y="428625"/>
            <a:ext cx="11458574" cy="51949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646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911398-6220-4710-B977-432E7BBDE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0"/>
            <a:ext cx="11858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1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9C6B05-7029-47D2-938C-7B7434E4BF9F}"/>
              </a:ext>
            </a:extLst>
          </p:cNvPr>
          <p:cNvSpPr txBox="1"/>
          <p:nvPr/>
        </p:nvSpPr>
        <p:spPr>
          <a:xfrm>
            <a:off x="3872753" y="2581836"/>
            <a:ext cx="8489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7030A0"/>
                </a:solidFill>
                <a:latin typeface="Book Antiqua" panose="02040602050305030304" pitchFamily="18" charset="0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17565922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89</TotalTime>
  <Words>51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Narrow</vt:lpstr>
      <vt:lpstr>Book Antiqua</vt:lpstr>
      <vt:lpstr>Britannic Bold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Ogburogho</dc:creator>
  <cp:lastModifiedBy>Ogburogho</cp:lastModifiedBy>
  <cp:revision>5</cp:revision>
  <dcterms:created xsi:type="dcterms:W3CDTF">2024-03-28T13:48:28Z</dcterms:created>
  <dcterms:modified xsi:type="dcterms:W3CDTF">2024-03-28T15:43:48Z</dcterms:modified>
</cp:coreProperties>
</file>