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/>
    <p:restoredTop sz="94684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207-2B15-0B48-B67D-43A397D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outdoor, laser&#10;&#10;Description automatically generated">
            <a:extLst>
              <a:ext uri="{FF2B5EF4-FFF2-40B4-BE49-F238E27FC236}">
                <a16:creationId xmlns:a16="http://schemas.microsoft.com/office/drawing/2014/main" id="{7781DFDA-9392-E344-96F2-C81EAABA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8025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2AF858-B0B8-F045-8BE3-A75FE64DCE13}"/>
              </a:ext>
            </a:extLst>
          </p:cNvPr>
          <p:cNvSpPr/>
          <p:nvPr/>
        </p:nvSpPr>
        <p:spPr>
          <a:xfrm>
            <a:off x="2351540" y="412977"/>
            <a:ext cx="71175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StableSwap</a:t>
            </a:r>
            <a:endParaRPr lang="en-GB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82C55-7869-A840-8088-91EDD42A4BE8}"/>
              </a:ext>
            </a:extLst>
          </p:cNvPr>
          <p:cNvSpPr txBox="1"/>
          <p:nvPr/>
        </p:nvSpPr>
        <p:spPr>
          <a:xfrm>
            <a:off x="3886200" y="587015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 Zhang	  </a:t>
            </a:r>
            <a:r>
              <a:rPr lang="en-US" dirty="0" err="1"/>
              <a:t>Viseth</a:t>
            </a:r>
            <a:r>
              <a:rPr lang="en-US" dirty="0"/>
              <a:t> Auk	Toby Martin</a:t>
            </a:r>
          </a:p>
        </p:txBody>
      </p:sp>
    </p:spTree>
    <p:extLst>
      <p:ext uri="{BB962C8B-B14F-4D97-AF65-F5344CB8AC3E}">
        <p14:creationId xmlns:p14="http://schemas.microsoft.com/office/powerpoint/2010/main" val="22750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DC4C-ACFD-3B49-8E01-A45C979B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Orderbook replaced with automated market maker (AMM)</a:t>
            </a:r>
          </a:p>
          <a:p>
            <a:r>
              <a:rPr lang="en-US" dirty="0"/>
              <a:t>DEX keeps balance of liquidity between each trading pair</a:t>
            </a:r>
          </a:p>
          <a:p>
            <a:r>
              <a:rPr lang="en-US" dirty="0"/>
              <a:t>Price impact determined by the ‘buy’ amount and the effect it has on the liquidity of the token on the exchange.</a:t>
            </a:r>
          </a:p>
          <a:p>
            <a:r>
              <a:rPr lang="en-US" dirty="0"/>
              <a:t>Blockchain transaction fees – fee to use the network</a:t>
            </a:r>
          </a:p>
          <a:p>
            <a:r>
              <a:rPr lang="en-US" dirty="0"/>
              <a:t>Slippage cost - </a:t>
            </a:r>
            <a:r>
              <a:rPr lang="en-AU" dirty="0"/>
              <a:t>the percentage amount that the purchaser chooses to potentially pay over their asking price to ensure their trade goes through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86F96-60F9-5748-8764-58C12C0700DF}"/>
              </a:ext>
            </a:extLst>
          </p:cNvPr>
          <p:cNvSpPr/>
          <p:nvPr/>
        </p:nvSpPr>
        <p:spPr>
          <a:xfrm>
            <a:off x="1141412" y="907713"/>
            <a:ext cx="4842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COSTS ON DEXs</a:t>
            </a:r>
          </a:p>
        </p:txBody>
      </p:sp>
    </p:spTree>
    <p:extLst>
      <p:ext uri="{BB962C8B-B14F-4D97-AF65-F5344CB8AC3E}">
        <p14:creationId xmlns:p14="http://schemas.microsoft.com/office/powerpoint/2010/main" val="36952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546" y="219231"/>
            <a:ext cx="6539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Project 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1936" y="575392"/>
            <a:ext cx="993006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create a platform to allow users to swap tokens similar to </a:t>
            </a:r>
            <a:r>
              <a:rPr lang="en-US" sz="1600" dirty="0" err="1"/>
              <a:t>BeeSwap</a:t>
            </a:r>
            <a:r>
              <a:rPr lang="en-US" sz="1600" dirty="0"/>
              <a:t>, </a:t>
            </a:r>
            <a:r>
              <a:rPr lang="en-US" sz="1600" dirty="0" err="1"/>
              <a:t>UniSwap</a:t>
            </a:r>
            <a:r>
              <a:rPr lang="en-US" sz="1600" dirty="0"/>
              <a:t> and Sushi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goal is to provide a cheaper fee structure than these competitors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hope that this will bring more people to our platform </a:t>
            </a:r>
          </a:p>
          <a:p>
            <a:endParaRPr lang="en-US" dirty="0"/>
          </a:p>
          <a:p>
            <a:r>
              <a:rPr lang="en-US" sz="3600" b="1" dirty="0"/>
              <a:t>Our Fee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fees = (1-portion of total liquidity of output token) * 0.1%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pools have same liquidity, should expect average fee of 0.067%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Downside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less fees so liquidity providers may earn less interest compared to traditional LPs.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we hope that since we have lower fees, we will have a greater volume which will offset the lower interest.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Furthermore, we expect volume to move from traditional LPs over to our platform, thus lowering the interest rates of traditional LPs anyway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4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1261</TotalTime>
  <Words>226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Martin</dc:creator>
  <cp:lastModifiedBy>Toby Martin</cp:lastModifiedBy>
  <cp:revision>7</cp:revision>
  <dcterms:created xsi:type="dcterms:W3CDTF">2022-01-31T06:31:04Z</dcterms:created>
  <dcterms:modified xsi:type="dcterms:W3CDTF">2022-02-15T00:15:00Z</dcterms:modified>
</cp:coreProperties>
</file>