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4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6610-9D16-0DBB-EAD8-14FE9781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F7714-D522-1C7C-AC1A-77FECAF5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40E8-7B09-2EA7-47FD-3280D30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668B-9BDF-0943-3319-0D146BC4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9CF0-22E1-77CB-36A4-53B00940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C1E0-3389-AF7C-845C-F984276C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99A11-00CE-940E-1C22-319439C9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3D21-665A-232F-1431-B9FCB2AC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CBA3-FD9F-CF51-0E90-6BECDFB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8D1E-7D3C-9112-F653-1DA03CF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F59F2-C092-3357-74A1-E6239184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7C7F-2734-25D1-54E3-81C5E102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DBBE-EA18-A362-0AE4-1700B2E7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5E26-778A-56BD-C62A-35C0C07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8BB3-28FB-9361-046C-A28E5559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19B7-B4A1-8053-E7FB-A0CF6DD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FF4A-7328-16D7-9235-B96C852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F2FD-2984-4BC5-49C5-87533FD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E86F-5E10-6F7F-AB19-85AA0711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10B5-629C-F623-44C6-A90173A6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5CF5-3F87-1B34-FB88-DD0C21C8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B9D6-8FA2-42B0-FFAF-696A2A44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FE5C-3664-330E-67D0-7717699D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E623-8591-B31B-10D6-6F056AA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8C3E-C5EE-97C1-F6CD-F272FC9F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2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9E03-F83E-FFF6-49CA-B8458DA9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DDEB-9422-1614-0940-301A66C8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4E5F4-EA22-D68C-2059-544E5569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0E5AD-1282-4B61-0AFB-25FFB3C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D61D-FDE9-E6D9-3F9B-50888D1A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7CF6-5D31-B461-97AC-48CA1F98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AA1-A525-9F13-1ED8-0EC97C0F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193-C67B-3C13-E921-288EE77C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640C-BD68-D0D6-5D4C-6A34798FE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D6088-5BC8-58F8-AA05-A871626E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4F2ED-C8AF-DC81-A03B-2C032BC6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B966F-A1CB-2AB2-4DF9-45BB5A71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C13C4-55AA-2426-7216-A50B865D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D980F-5DA4-8FFD-70CD-27AF24C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6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BA48-F271-FBFD-4E53-16FCDEA7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CFDFD-7900-2888-FFD9-1E5C480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EAB8D-0F3A-3BF4-38E9-34DC32B3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79A36-3F3B-8457-CBA5-D7751942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564F1-DB6C-4E8E-0A76-9CA94EA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4997-3A76-B33D-D39A-5B115222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B38B-2B82-16B8-5C3E-07865572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ED61-A0D4-2FBA-B9D8-35CAA03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A443-4E49-060C-A1DB-CFCF6F4B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F29AD-305A-1AB1-1396-B7647CC4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FCD7-5BC8-5C5A-9910-24607716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908B4-5691-5C93-D511-1984A1FD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D0E5-445E-543F-1200-7409405E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8D5D-B0BD-26FB-92C5-F73EDF8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BA083-0870-6391-0642-1C41C94F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F5C4-512E-1F21-E383-E314B334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AE8F-5869-D457-68AE-066025A5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935C-AAAA-77AE-54B8-AEC5AAE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04CE3-EB19-A88D-E3CC-4C7D21E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4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87805-DD30-4B2D-18AB-9E0E0FC6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E4A7-8DDF-3FD4-C6A8-29476D47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22E16-8BEF-3DBA-4F93-78A1B0AF0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78AC-2F65-479B-B76F-82244E0803B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36FA-7511-656C-76D5-4FE3A989E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B448-E191-1585-7A7A-05D14003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F1A-3DED-06D0-61D9-8A392A32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A2E36-1617-3C0F-46D5-F2B01DE1F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7FA-3EBC-9F76-E251-AF9EBB7F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C4E2-371F-636C-2E26-5E5DC750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1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B84-90ED-4F77-7F7A-677FF9E0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88CD-1508-6B19-7889-2A33F41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387C-DB15-2209-861F-998F501B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2254-84CC-6C80-8A14-4856F21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9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628-D522-538D-22B8-2B48DC9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en-GB" dirty="0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634FD24B-99AF-F043-11B6-7BA0D659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8" y="1919832"/>
            <a:ext cx="10515600" cy="4573043"/>
          </a:xfrm>
        </p:spPr>
      </p:pic>
    </p:spTree>
    <p:extLst>
      <p:ext uri="{BB962C8B-B14F-4D97-AF65-F5344CB8AC3E}">
        <p14:creationId xmlns:p14="http://schemas.microsoft.com/office/powerpoint/2010/main" val="363574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E581-6E32-7608-5671-AD9BE59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en-GB" dirty="0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A4870B-F372-AB06-AFAB-2BE442D4F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1" y="2058541"/>
            <a:ext cx="12071230" cy="4434334"/>
          </a:xfrm>
        </p:spPr>
      </p:pic>
    </p:spTree>
    <p:extLst>
      <p:ext uri="{BB962C8B-B14F-4D97-AF65-F5344CB8AC3E}">
        <p14:creationId xmlns:p14="http://schemas.microsoft.com/office/powerpoint/2010/main" val="287150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Unit tests</vt:lpstr>
      <vt:lpstr>Integration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 Jones</dc:creator>
  <cp:lastModifiedBy>Kester Jones</cp:lastModifiedBy>
  <cp:revision>1</cp:revision>
  <dcterms:created xsi:type="dcterms:W3CDTF">2022-07-07T20:38:00Z</dcterms:created>
  <dcterms:modified xsi:type="dcterms:W3CDTF">2022-07-07T22:25:20Z</dcterms:modified>
</cp:coreProperties>
</file>