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72" y="-2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08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0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13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5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7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7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9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6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82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878AC-2F65-479B-B76F-82244E0803BD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57C49A-149D-478D-BBDF-54D3350364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9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8F1A-3DED-06D0-61D9-8A392A322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IMS project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A2E36-1617-3C0F-46D5-F2B01DE1F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8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518-99B9-760D-0714-D792AE36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burndown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D7036-01D4-CE89-EE82-D9AB28DD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604" t="22331" r="6304" b="9125"/>
          <a:stretch/>
        </p:blipFill>
        <p:spPr>
          <a:xfrm>
            <a:off x="1585105" y="1549400"/>
            <a:ext cx="9239954" cy="5156200"/>
          </a:xfrm>
        </p:spPr>
      </p:pic>
    </p:spTree>
    <p:extLst>
      <p:ext uri="{BB962C8B-B14F-4D97-AF65-F5344CB8AC3E}">
        <p14:creationId xmlns:p14="http://schemas.microsoft.com/office/powerpoint/2010/main" val="417519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27FA-3EBC-9F76-E251-AF9EBB7F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DE199-22AB-B4E7-CD2D-45EAA3AE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84" t="19557" r="8321" b="15719"/>
          <a:stretch/>
        </p:blipFill>
        <p:spPr>
          <a:xfrm>
            <a:off x="457200" y="1397000"/>
            <a:ext cx="10603231" cy="5437554"/>
          </a:xfrm>
        </p:spPr>
      </p:pic>
    </p:spTree>
    <p:extLst>
      <p:ext uri="{BB962C8B-B14F-4D97-AF65-F5344CB8AC3E}">
        <p14:creationId xmlns:p14="http://schemas.microsoft.com/office/powerpoint/2010/main" val="80401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B84-90ED-4F77-7F7A-677FF9E0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88CD-1508-6B19-7889-2A33F41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127D-E5ED-D8AC-C46B-602E807E5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24" t="18972" r="13538" b="13607"/>
          <a:stretch/>
        </p:blipFill>
        <p:spPr>
          <a:xfrm>
            <a:off x="0" y="1546744"/>
            <a:ext cx="12192000" cy="53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387C-DB15-2209-861F-998F501B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product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FB2D3-75BD-64F7-D352-4EE233881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0" y="1219200"/>
            <a:ext cx="12243770" cy="5638800"/>
          </a:xfrm>
        </p:spPr>
      </p:pic>
    </p:spTree>
    <p:extLst>
      <p:ext uri="{BB962C8B-B14F-4D97-AF65-F5344CB8AC3E}">
        <p14:creationId xmlns:p14="http://schemas.microsoft.com/office/powerpoint/2010/main" val="137169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78F4-9F07-C411-9B58-F0D84D1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7FFFD-3D88-905E-972A-5000B4E60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28" r="14628"/>
          <a:stretch/>
        </p:blipFill>
        <p:spPr>
          <a:xfrm>
            <a:off x="1525853" y="2209800"/>
            <a:ext cx="14024404" cy="3832225"/>
          </a:xfrm>
        </p:spPr>
      </p:pic>
    </p:spTree>
    <p:extLst>
      <p:ext uri="{BB962C8B-B14F-4D97-AF65-F5344CB8AC3E}">
        <p14:creationId xmlns:p14="http://schemas.microsoft.com/office/powerpoint/2010/main" val="331045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6628-D522-538D-22B8-2B48DC9D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  <a:endParaRPr lang="en-GB" dirty="0"/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634FD24B-99AF-F043-11B6-7BA0D659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8" y="1919832"/>
            <a:ext cx="10515600" cy="4573043"/>
          </a:xfrm>
        </p:spPr>
      </p:pic>
    </p:spTree>
    <p:extLst>
      <p:ext uri="{BB962C8B-B14F-4D97-AF65-F5344CB8AC3E}">
        <p14:creationId xmlns:p14="http://schemas.microsoft.com/office/powerpoint/2010/main" val="36357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E581-6E32-7608-5671-AD9BE59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</a:t>
            </a:r>
            <a:endParaRPr lang="en-GB" dirty="0"/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A4870B-F372-AB06-AFAB-2BE442D4F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85306"/>
            <a:ext cx="8596312" cy="1832001"/>
          </a:xfrm>
        </p:spPr>
      </p:pic>
    </p:spTree>
    <p:extLst>
      <p:ext uri="{BB962C8B-B14F-4D97-AF65-F5344CB8AC3E}">
        <p14:creationId xmlns:p14="http://schemas.microsoft.com/office/powerpoint/2010/main" val="2871502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My IMS project</vt:lpstr>
      <vt:lpstr>Jira burndown</vt:lpstr>
      <vt:lpstr>ERD</vt:lpstr>
      <vt:lpstr>UML</vt:lpstr>
      <vt:lpstr>Finished product</vt:lpstr>
      <vt:lpstr>Coverage</vt:lpstr>
      <vt:lpstr>Unit tests</vt:lpstr>
      <vt:lpstr>Integration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 Jones</dc:creator>
  <cp:lastModifiedBy>Kester Jones</cp:lastModifiedBy>
  <cp:revision>3</cp:revision>
  <dcterms:created xsi:type="dcterms:W3CDTF">2022-07-07T20:38:00Z</dcterms:created>
  <dcterms:modified xsi:type="dcterms:W3CDTF">2022-07-08T11:23:23Z</dcterms:modified>
</cp:coreProperties>
</file>