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4" r:id="rId7"/>
    <p:sldId id="263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9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90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08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30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137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256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771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0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97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19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5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74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86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7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82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43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878AC-2F65-479B-B76F-82244E0803BD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99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8F1A-3DED-06D0-61D9-8A392A322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My Practical </a:t>
            </a:r>
            <a:r>
              <a:rPr lang="en-US" dirty="0"/>
              <a:t>P</a:t>
            </a:r>
            <a:r>
              <a:rPr lang="en-US"/>
              <a:t>roject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A2E36-1617-3C0F-46D5-F2B01DE1F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89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0E64-4E0B-3084-D2A3-ABAA95ED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F7094-9AB7-3BEA-2381-55FF21A8F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53328-5298-4ADB-907D-8FF6AB36BE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76" b="48905"/>
          <a:stretch/>
        </p:blipFill>
        <p:spPr>
          <a:xfrm>
            <a:off x="0" y="1747520"/>
            <a:ext cx="12148360" cy="305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8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518-99B9-760D-0714-D792AE36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burndown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40BE9B-B2AC-3418-3963-2001ECFE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F296E-A08F-3277-FFAF-A8DCC5B70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67" t="50000" r="5250" b="10667"/>
          <a:stretch/>
        </p:blipFill>
        <p:spPr>
          <a:xfrm>
            <a:off x="1977814" y="1109896"/>
            <a:ext cx="7166186" cy="574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9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27FA-3EBC-9F76-E251-AF9EBB7F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  <a:endParaRPr lang="en-GB" dirty="0"/>
          </a:p>
        </p:txBody>
      </p:sp>
      <p:pic>
        <p:nvPicPr>
          <p:cNvPr id="7" name="Content Placeholder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2DF4F29D-33FE-C790-A222-FEE6030A7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3" y="1956283"/>
            <a:ext cx="10335476" cy="1472717"/>
          </a:xfrm>
        </p:spPr>
      </p:pic>
    </p:spTree>
    <p:extLst>
      <p:ext uri="{BB962C8B-B14F-4D97-AF65-F5344CB8AC3E}">
        <p14:creationId xmlns:p14="http://schemas.microsoft.com/office/powerpoint/2010/main" val="80401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1B84-90ED-4F77-7F7A-677FF9E0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46A647-E7DB-B824-52DE-2D858872D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588" t="22602" r="22136" b="17194"/>
          <a:stretch/>
        </p:blipFill>
        <p:spPr>
          <a:xfrm>
            <a:off x="3525521" y="620438"/>
            <a:ext cx="5748482" cy="5850223"/>
          </a:xfrm>
        </p:spPr>
      </p:pic>
    </p:spTree>
    <p:extLst>
      <p:ext uri="{BB962C8B-B14F-4D97-AF65-F5344CB8AC3E}">
        <p14:creationId xmlns:p14="http://schemas.microsoft.com/office/powerpoint/2010/main" val="137778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387C-DB15-2209-861F-998F501B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Finished product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FE2CA8-D391-6C0C-42A9-547DC7064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1668" y="1824257"/>
            <a:ext cx="6900332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070BF-33BD-4EC1-A0F4-1304FD7EA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68" y="1980104"/>
            <a:ext cx="4875633" cy="274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9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76CD-08E9-3348-9575-AB43D013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8ACE7-DD9F-ECD5-703B-C72293F1A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593" y="1270000"/>
            <a:ext cx="9988813" cy="5618708"/>
          </a:xfrm>
        </p:spPr>
      </p:pic>
    </p:spTree>
    <p:extLst>
      <p:ext uri="{BB962C8B-B14F-4D97-AF65-F5344CB8AC3E}">
        <p14:creationId xmlns:p14="http://schemas.microsoft.com/office/powerpoint/2010/main" val="48489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78F4-9F07-C411-9B58-F0D84D11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FFA699-CDC4-7C27-9AC4-5EBD96F32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873" t="65625" r="34645" b="18750"/>
          <a:stretch/>
        </p:blipFill>
        <p:spPr>
          <a:xfrm>
            <a:off x="396589" y="2266731"/>
            <a:ext cx="10582150" cy="1879600"/>
          </a:xfrm>
        </p:spPr>
      </p:pic>
    </p:spTree>
    <p:extLst>
      <p:ext uri="{BB962C8B-B14F-4D97-AF65-F5344CB8AC3E}">
        <p14:creationId xmlns:p14="http://schemas.microsoft.com/office/powerpoint/2010/main" val="3310457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628-D522-538D-22B8-2B48DC9D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  <a:endParaRPr lang="en-GB" dirty="0"/>
          </a:p>
        </p:txBody>
      </p: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685EDAE-60CD-07C9-ED6E-9F045C005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2753360"/>
            <a:ext cx="11004085" cy="2211911"/>
          </a:xfrm>
        </p:spPr>
      </p:pic>
    </p:spTree>
    <p:extLst>
      <p:ext uri="{BB962C8B-B14F-4D97-AF65-F5344CB8AC3E}">
        <p14:creationId xmlns:p14="http://schemas.microsoft.com/office/powerpoint/2010/main" val="363574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E581-6E32-7608-5671-AD9BE59B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  <a:endParaRPr lang="en-GB" dirty="0"/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752DA0E-7796-6C80-120D-BD66232CB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35" y="2438400"/>
            <a:ext cx="11370330" cy="2673547"/>
          </a:xfrm>
        </p:spPr>
      </p:pic>
    </p:spTree>
    <p:extLst>
      <p:ext uri="{BB962C8B-B14F-4D97-AF65-F5344CB8AC3E}">
        <p14:creationId xmlns:p14="http://schemas.microsoft.com/office/powerpoint/2010/main" val="28715025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</TotalTime>
  <Words>17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My Practical Project</vt:lpstr>
      <vt:lpstr>Jira burndown</vt:lpstr>
      <vt:lpstr>ERD</vt:lpstr>
      <vt:lpstr>UML</vt:lpstr>
      <vt:lpstr>Finished product</vt:lpstr>
      <vt:lpstr>Postman</vt:lpstr>
      <vt:lpstr>Coverage</vt:lpstr>
      <vt:lpstr>Unit tests</vt:lpstr>
      <vt:lpstr>Integration tests</vt:lpstr>
      <vt:lpstr>Risk 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 Jones</dc:creator>
  <cp:lastModifiedBy>kesterjjones@gmail.com</cp:lastModifiedBy>
  <cp:revision>5</cp:revision>
  <dcterms:created xsi:type="dcterms:W3CDTF">2022-07-07T20:38:00Z</dcterms:created>
  <dcterms:modified xsi:type="dcterms:W3CDTF">2022-08-12T13:29:03Z</dcterms:modified>
</cp:coreProperties>
</file>