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>
        <p:scale>
          <a:sx n="125" d="100"/>
          <a:sy n="125" d="100"/>
        </p:scale>
        <p:origin x="139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9B00-2110-0A83-1D23-D902FD0AA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91DC-12E2-C1C7-6062-45E3E3E4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6FA8-1C65-675E-83B0-2957509D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2460-940C-4A1E-3E06-A1EC1A0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ADD7-8F28-8DF1-C844-85FD58A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9701-BC78-80BF-C958-2D7996C6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2864-181D-777C-2E7D-1C207E73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5C93-81B3-55B7-8966-28CBEB0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337E-3881-52F7-581D-F2820D4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D811-AA01-C197-EF7E-EA252E76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34F3B-8644-FFD6-AAE6-C5BF528E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6575-CB76-4846-E19E-06788791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6F5A-A6B3-8EE6-DDBA-188C03E5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6C89-F66F-9E61-3120-D08CA299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056B-CBFA-3CF6-E912-46B2BCBC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13F-786F-BF6F-5588-47B71F92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83A3-B6BE-8398-2E01-4EFE4E4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D0E-9CD0-9939-1B5A-133B0095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A77D-F1B8-BB17-6BE5-7D45FBF9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D9FA-13CF-7612-F8F1-9616F80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F45-FF40-03F6-306A-4D67E093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9F78-BA08-1B69-F486-FF99FF94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AA24-2246-7ED6-28B2-850540F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D63E-95DC-2A92-A15C-4B0631A0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CCCD-9CB3-60A8-438E-952A35D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E582-91FB-D6C6-CFF0-9CC5CCD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E4BC-0382-AEBD-0F6B-2D47C483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ADE69-E471-4D94-01AF-F8973112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CCC9-9FA8-4395-9552-E46CB65A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2146-FB4A-93EF-31C0-639511A5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AED2-EF81-9DCF-EB1F-E13BFEC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8158-6F24-127E-0D05-5A7C608A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F059-46FA-5F23-3F56-FF9B4521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20B2-D486-7CF5-A074-88158DFE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8C01F-53F2-307B-C152-EA5A1B4C4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CB63-AC1B-C853-D34C-F5CE6FE9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2CAD9-EC35-A49D-DE8B-DE39DCB5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C9C8F-7E5B-9CDB-0861-0E86853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C50EE-B2DF-F4C4-F29A-4C6E30B4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1F33-A9D3-EDA1-D56A-61630A59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154E1-073A-D04C-36FB-A8DDE3E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1C5A-8EA7-9E3B-D046-6E137C0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E4479-E03B-2576-0776-3612B50F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A170C-CAC2-58A3-8920-80F7E700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A7CBC-2CBD-C5E8-DAA5-D6AFD046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8A97-43CA-7AB4-5675-C93EB22C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A29-4E75-1173-0F5A-108A0CB7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7DFB-4D83-C916-FCB5-9E2FB77D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EE34-3C9C-20A3-3301-C4C9FB0B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9F0D-F33A-CF6C-3C11-155E1123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A4F63-566D-2581-598B-BACD80F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21E8-189B-B1D4-4ACB-6D3A1D87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D945-2644-3F95-0D21-D0B10983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FB5B5-497A-3D8B-E35B-AA5DAEFF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82DA-FEB3-6460-FB57-7AA2AB8F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7ED0-9854-65E4-53C4-E9E7B72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F2BE-7F3C-829C-C096-E10A6AE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4228-8C15-E3CF-9993-FBCE35F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CB8B1-0598-1F38-1110-79399F31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647B-6EAC-D15B-160D-F24C40C4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9ACC-8DB5-E7B9-7EAE-26490E95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11D97-200D-41DA-A60F-DA581F8730E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CFA3-7E70-29A8-F93C-25D8C987C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3342-A4BF-3AA7-738B-A29D3737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8F531-DD0B-F120-22EF-A264BEA80B52}"/>
              </a:ext>
            </a:extLst>
          </p:cNvPr>
          <p:cNvSpPr/>
          <p:nvPr/>
        </p:nvSpPr>
        <p:spPr>
          <a:xfrm>
            <a:off x="4916625" y="513388"/>
            <a:ext cx="4041224" cy="48192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Player</a:t>
            </a:r>
          </a:p>
          <a:p>
            <a:r>
              <a:rPr lang="en-US" sz="1100" i="1" dirty="0" err="1">
                <a:solidFill>
                  <a:schemeClr val="tx1"/>
                </a:solidFill>
              </a:rPr>
              <a:t>swap_controller</a:t>
            </a:r>
            <a:r>
              <a:rPr lang="en-US" sz="1100" i="1" dirty="0">
                <a:solidFill>
                  <a:schemeClr val="tx1"/>
                </a:solidFill>
              </a:rPr>
              <a:t>() -&gt; swap out a Controller for another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38C50-56A9-54A2-8858-4BFE4D0503FD}"/>
              </a:ext>
            </a:extLst>
          </p:cNvPr>
          <p:cNvSpPr/>
          <p:nvPr/>
        </p:nvSpPr>
        <p:spPr>
          <a:xfrm>
            <a:off x="366323" y="971683"/>
            <a:ext cx="4291022" cy="63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Camera_Controller_Base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 err="1">
                <a:solidFill>
                  <a:schemeClr val="tx1"/>
                </a:solidFill>
              </a:rPr>
              <a:t>add_rotation</a:t>
            </a:r>
            <a:r>
              <a:rPr lang="en-US" sz="1000" i="1" dirty="0">
                <a:solidFill>
                  <a:schemeClr val="tx1"/>
                </a:solidFill>
              </a:rPr>
              <a:t>() -&gt; add rotation to owner body/head</a:t>
            </a:r>
          </a:p>
          <a:p>
            <a:r>
              <a:rPr lang="en-US" sz="1000" i="1" dirty="0" err="1">
                <a:solidFill>
                  <a:schemeClr val="tx1"/>
                </a:solidFill>
              </a:rPr>
              <a:t>look_at</a:t>
            </a:r>
            <a:r>
              <a:rPr lang="en-US" sz="1000" i="1" dirty="0">
                <a:solidFill>
                  <a:schemeClr val="tx1"/>
                </a:solidFill>
              </a:rPr>
              <a:t>() -&gt; set owner body/head to rotation to view vector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B447F-8D2B-D60B-7CA1-39C024785A5A}"/>
              </a:ext>
            </a:extLst>
          </p:cNvPr>
          <p:cNvSpPr/>
          <p:nvPr/>
        </p:nvSpPr>
        <p:spPr>
          <a:xfrm>
            <a:off x="366322" y="1727763"/>
            <a:ext cx="4291022" cy="63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Input_Controller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 err="1">
                <a:solidFill>
                  <a:schemeClr val="tx1"/>
                </a:solidFill>
              </a:rPr>
              <a:t>incremental_rotation</a:t>
            </a:r>
            <a:r>
              <a:rPr lang="en-US" sz="1000" i="1" dirty="0">
                <a:solidFill>
                  <a:schemeClr val="tx1"/>
                </a:solidFill>
              </a:rPr>
              <a:t>() -&gt; get rotation since last call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input_dir_raw</a:t>
            </a:r>
            <a:r>
              <a:rPr lang="en-US" sz="1000" i="1" dirty="0">
                <a:solidFill>
                  <a:schemeClr val="tx1"/>
                </a:solidFill>
              </a:rPr>
              <a:t>() -&gt; get current direction of owner input</a:t>
            </a:r>
          </a:p>
          <a:p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427E6-A40C-45AE-B621-1CD95AA1CB92}"/>
              </a:ext>
            </a:extLst>
          </p:cNvPr>
          <p:cNvSpPr/>
          <p:nvPr/>
        </p:nvSpPr>
        <p:spPr>
          <a:xfrm>
            <a:off x="366322" y="2483843"/>
            <a:ext cx="4291021" cy="752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move() -&gt; perform movement on owner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get_current_move_state</a:t>
            </a:r>
            <a:r>
              <a:rPr lang="en-US" sz="1000" i="1" dirty="0">
                <a:solidFill>
                  <a:schemeClr val="tx1"/>
                </a:solidFill>
              </a:rPr>
              <a:t>() -&gt; qualitative description of player’s current motion; to allow, for ex., future sharing of info to an </a:t>
            </a:r>
            <a:r>
              <a:rPr lang="en-US" sz="1000" i="1" dirty="0" err="1">
                <a:solidFill>
                  <a:schemeClr val="tx1"/>
                </a:solidFill>
              </a:rPr>
              <a:t>anim</a:t>
            </a:r>
            <a:r>
              <a:rPr lang="en-US" sz="1000" i="1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ED86F-A675-7BE0-E44D-E71518447824}"/>
              </a:ext>
            </a:extLst>
          </p:cNvPr>
          <p:cNvSpPr/>
          <p:nvPr/>
        </p:nvSpPr>
        <p:spPr>
          <a:xfrm>
            <a:off x="5379828" y="2636243"/>
            <a:ext cx="3087379" cy="2586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Movement_Controller_Player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move() -&gt; invoke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 method of current movement state and apply </a:t>
            </a:r>
            <a:r>
              <a:rPr lang="en-US" sz="1000" i="1" dirty="0" err="1">
                <a:solidFill>
                  <a:schemeClr val="tx1"/>
                </a:solidFill>
              </a:rPr>
              <a:t>move_and_slide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DB107-77E9-1DD1-9823-FF189E9B7A1D}"/>
              </a:ext>
            </a:extLst>
          </p:cNvPr>
          <p:cNvSpPr/>
          <p:nvPr/>
        </p:nvSpPr>
        <p:spPr>
          <a:xfrm>
            <a:off x="5379828" y="2018639"/>
            <a:ext cx="2459490" cy="3607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Input_Controller_Kbm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11BDB-FE79-5F00-B7CE-2296CB6D4F9A}"/>
              </a:ext>
            </a:extLst>
          </p:cNvPr>
          <p:cNvSpPr/>
          <p:nvPr/>
        </p:nvSpPr>
        <p:spPr>
          <a:xfrm>
            <a:off x="5379828" y="1525348"/>
            <a:ext cx="2459490" cy="36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Camera_Controller_Player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CAC9C-74CB-CA93-922D-3D837F737D76}"/>
              </a:ext>
            </a:extLst>
          </p:cNvPr>
          <p:cNvSpPr/>
          <p:nvPr/>
        </p:nvSpPr>
        <p:spPr>
          <a:xfrm>
            <a:off x="5531651" y="3580675"/>
            <a:ext cx="1987296" cy="15553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9AC97-2056-488D-A6B3-AA7FD061CA82}"/>
              </a:ext>
            </a:extLst>
          </p:cNvPr>
          <p:cNvSpPr/>
          <p:nvPr/>
        </p:nvSpPr>
        <p:spPr>
          <a:xfrm>
            <a:off x="362913" y="4307835"/>
            <a:ext cx="4291021" cy="1042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_ready() -&gt; scan children for states to populate states </a:t>
            </a:r>
            <a:r>
              <a:rPr lang="en-US" sz="1000" i="1" dirty="0" err="1">
                <a:solidFill>
                  <a:schemeClr val="tx1"/>
                </a:solidFill>
              </a:rPr>
              <a:t>dict</a:t>
            </a:r>
            <a:endParaRPr lang="en-US" sz="10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transition() -&gt; invoke exit() method of current state, enter() method of new state, updates current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A802E5-94A4-1AA2-04A9-D1C007FF48C1}"/>
              </a:ext>
            </a:extLst>
          </p:cNvPr>
          <p:cNvSpPr/>
          <p:nvPr/>
        </p:nvSpPr>
        <p:spPr>
          <a:xfrm>
            <a:off x="658932" y="5626389"/>
            <a:ext cx="1811818" cy="1137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State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enter()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exit()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update()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physics_update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44BB04-705A-C07E-3AB6-656E914D1585}"/>
              </a:ext>
            </a:extLst>
          </p:cNvPr>
          <p:cNvSpPr/>
          <p:nvPr/>
        </p:nvSpPr>
        <p:spPr>
          <a:xfrm>
            <a:off x="5635283" y="3951272"/>
            <a:ext cx="1620973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749B85-513E-B576-183D-A55F83190A74}"/>
              </a:ext>
            </a:extLst>
          </p:cNvPr>
          <p:cNvSpPr/>
          <p:nvPr/>
        </p:nvSpPr>
        <p:spPr>
          <a:xfrm>
            <a:off x="2799970" y="5593460"/>
            <a:ext cx="1945896" cy="6238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Movement_State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C479C-7F1B-CE25-3F3E-7AE511D90542}"/>
              </a:ext>
            </a:extLst>
          </p:cNvPr>
          <p:cNvSpPr/>
          <p:nvPr/>
        </p:nvSpPr>
        <p:spPr>
          <a:xfrm>
            <a:off x="5635283" y="4344005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5E3D3-8304-E074-3ECF-E09A68F5CF7F}"/>
              </a:ext>
            </a:extLst>
          </p:cNvPr>
          <p:cNvSpPr/>
          <p:nvPr/>
        </p:nvSpPr>
        <p:spPr>
          <a:xfrm>
            <a:off x="5635283" y="4716833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Player_Air_State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1753A2-8A1B-AEB9-5A14-D281C218A2DB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rot="10800000" flipV="1">
            <a:off x="2470750" y="5905409"/>
            <a:ext cx="329220" cy="2898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265F1-83AF-A849-199E-8150F5E39958}"/>
              </a:ext>
            </a:extLst>
          </p:cNvPr>
          <p:cNvSpPr/>
          <p:nvPr/>
        </p:nvSpPr>
        <p:spPr>
          <a:xfrm>
            <a:off x="305363" y="80272"/>
            <a:ext cx="4102185" cy="7526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Controller_Base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get_controller_name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-&gt; for reflection</a:t>
            </a:r>
          </a:p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static construct() -&gt; to allow complex controllers (e.g. scenes) to be constructed dynamically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EF3FE05-6565-9004-9CE7-09085B0E2EAE}"/>
              </a:ext>
            </a:extLst>
          </p:cNvPr>
          <p:cNvCxnSpPr>
            <a:cxnSpLocks/>
            <a:stCxn id="6" idx="1"/>
            <a:endCxn id="59" idx="1"/>
          </p:cNvCxnSpPr>
          <p:nvPr/>
        </p:nvCxnSpPr>
        <p:spPr>
          <a:xfrm rot="10800000">
            <a:off x="305363" y="456618"/>
            <a:ext cx="60960" cy="833896"/>
          </a:xfrm>
          <a:prstGeom prst="bentConnector3">
            <a:avLst>
              <a:gd name="adj1" fmla="val 4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EAAA15D-6B13-8080-E396-5E0E2BBD444A}"/>
              </a:ext>
            </a:extLst>
          </p:cNvPr>
          <p:cNvCxnSpPr>
            <a:cxnSpLocks/>
            <a:stCxn id="8" idx="1"/>
            <a:endCxn id="59" idx="1"/>
          </p:cNvCxnSpPr>
          <p:nvPr/>
        </p:nvCxnSpPr>
        <p:spPr>
          <a:xfrm rot="10800000">
            <a:off x="305364" y="456619"/>
            <a:ext cx="60959" cy="2403571"/>
          </a:xfrm>
          <a:prstGeom prst="bentConnector3">
            <a:avLst>
              <a:gd name="adj1" fmla="val 4750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1790AD6-3561-76BC-2A2B-A037E70F01AA}"/>
              </a:ext>
            </a:extLst>
          </p:cNvPr>
          <p:cNvCxnSpPr>
            <a:cxnSpLocks/>
            <a:stCxn id="7" idx="1"/>
            <a:endCxn id="59" idx="1"/>
          </p:cNvCxnSpPr>
          <p:nvPr/>
        </p:nvCxnSpPr>
        <p:spPr>
          <a:xfrm rot="10800000">
            <a:off x="305364" y="456618"/>
            <a:ext cx="60959" cy="1589976"/>
          </a:xfrm>
          <a:prstGeom prst="bentConnector3">
            <a:avLst>
              <a:gd name="adj1" fmla="val 4750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448C5B4-9833-81E6-3EBD-0E7E38063E0D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657346" y="1290514"/>
            <a:ext cx="722483" cy="4166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407BDD1-2954-B2E8-2FDB-2D96ADA3B73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4657344" y="2046595"/>
            <a:ext cx="722484" cy="15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C5CCE5F-EAB1-7105-2934-37815A847B10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>
            <a:off x="4657344" y="2860190"/>
            <a:ext cx="722485" cy="1069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124F973-CB29-69BA-7B69-F0A3D20F50C4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rot="10800000" flipV="1">
            <a:off x="4745867" y="4105621"/>
            <a:ext cx="889417" cy="1799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2F38228-51E4-12A5-5905-61D12D47979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 flipV="1">
            <a:off x="4745867" y="4488401"/>
            <a:ext cx="889417" cy="1417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CE18FF5-F2C6-EBB6-FB85-F3561C873AB3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rot="10800000" flipV="1">
            <a:off x="4745867" y="4861229"/>
            <a:ext cx="889417" cy="1044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133E16-5498-C7CC-535C-3BEA289327CA}"/>
              </a:ext>
            </a:extLst>
          </p:cNvPr>
          <p:cNvSpPr/>
          <p:nvPr/>
        </p:nvSpPr>
        <p:spPr>
          <a:xfrm>
            <a:off x="9265896" y="2636243"/>
            <a:ext cx="2645621" cy="26964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Movement_Controller_Player_Alt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move() -&gt; invoke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 method of current movement state and apply </a:t>
            </a:r>
            <a:r>
              <a:rPr lang="en-US" sz="1000" i="1" dirty="0" err="1">
                <a:solidFill>
                  <a:schemeClr val="tx1"/>
                </a:solidFill>
              </a:rPr>
              <a:t>move_and_slide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07E309-1088-EC25-847F-4B63FA4BD3B8}"/>
              </a:ext>
            </a:extLst>
          </p:cNvPr>
          <p:cNvSpPr/>
          <p:nvPr/>
        </p:nvSpPr>
        <p:spPr>
          <a:xfrm>
            <a:off x="9616591" y="3580675"/>
            <a:ext cx="1987296" cy="15849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5B9890-8596-0F12-101A-9C049782EC9E}"/>
              </a:ext>
            </a:extLst>
          </p:cNvPr>
          <p:cNvSpPr/>
          <p:nvPr/>
        </p:nvSpPr>
        <p:spPr>
          <a:xfrm>
            <a:off x="9720223" y="3980935"/>
            <a:ext cx="1620973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Player_Alt_Walk_State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81673C-B72B-6D17-7038-CBB4C98C0BC8}"/>
              </a:ext>
            </a:extLst>
          </p:cNvPr>
          <p:cNvSpPr/>
          <p:nvPr/>
        </p:nvSpPr>
        <p:spPr>
          <a:xfrm>
            <a:off x="9720223" y="4373668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Player_Alt_Idle_State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7311FC-813D-164B-7E90-041BEBEE7B52}"/>
              </a:ext>
            </a:extLst>
          </p:cNvPr>
          <p:cNvSpPr/>
          <p:nvPr/>
        </p:nvSpPr>
        <p:spPr>
          <a:xfrm>
            <a:off x="9720223" y="4746496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Player_Alt_Fly_State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DA13B260-7DD5-AED3-607C-820F6E049351}"/>
              </a:ext>
            </a:extLst>
          </p:cNvPr>
          <p:cNvSpPr/>
          <p:nvPr/>
        </p:nvSpPr>
        <p:spPr>
          <a:xfrm>
            <a:off x="8467207" y="4014714"/>
            <a:ext cx="798689" cy="23838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311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Downey</dc:creator>
  <cp:lastModifiedBy>Sam Downey</cp:lastModifiedBy>
  <cp:revision>43</cp:revision>
  <dcterms:created xsi:type="dcterms:W3CDTF">2025-07-23T02:56:45Z</dcterms:created>
  <dcterms:modified xsi:type="dcterms:W3CDTF">2025-07-23T21:27:16Z</dcterms:modified>
</cp:coreProperties>
</file>