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8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AEEAEB-D273-915F-6D6C-6CD8D7824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063" y="2366603"/>
            <a:ext cx="7197726" cy="2421464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Székek pakolásának meg tervezését szolgáló program</a:t>
            </a:r>
          </a:p>
        </p:txBody>
      </p:sp>
    </p:spTree>
    <p:extLst>
      <p:ext uri="{BB962C8B-B14F-4D97-AF65-F5344CB8AC3E}">
        <p14:creationId xmlns:p14="http://schemas.microsoft.com/office/powerpoint/2010/main" val="277325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914092-7B09-366C-8C46-9F6BDD09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 célja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E96FCA-7395-FEEC-350E-53EE8AA2F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program célja hogy az aulát be lehessen rendezni egy egyszerűen kezelhető program segítségével anélkül hogy több órás munkát keljen belefektetni.</a:t>
            </a:r>
          </a:p>
          <a:p>
            <a:r>
              <a:rPr lang="hu-HU" dirty="0"/>
              <a:t>Nagymértékben elősegíti az aula átlátható berendezését</a:t>
            </a:r>
          </a:p>
        </p:txBody>
      </p:sp>
    </p:spTree>
    <p:extLst>
      <p:ext uri="{BB962C8B-B14F-4D97-AF65-F5344CB8AC3E}">
        <p14:creationId xmlns:p14="http://schemas.microsoft.com/office/powerpoint/2010/main" val="136631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6C80EA-29CF-2AE8-EBC6-2681D556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4681873" cy="1456267"/>
          </a:xfrm>
        </p:spPr>
        <p:txBody>
          <a:bodyPr>
            <a:normAutofit/>
          </a:bodyPr>
          <a:lstStyle/>
          <a:p>
            <a:r>
              <a:rPr lang="hu-HU" dirty="0"/>
              <a:t>A kód fejlődését elősegítő oldalak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96805F-1BE6-128B-BCFC-8C9D2B02A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4681873" cy="3649133"/>
          </a:xfrm>
        </p:spPr>
        <p:txBody>
          <a:bodyPr>
            <a:normAutofit/>
          </a:bodyPr>
          <a:lstStyle/>
          <a:p>
            <a:r>
              <a:rPr lang="hu-HU" dirty="0"/>
              <a:t>W3Schools</a:t>
            </a:r>
          </a:p>
          <a:p>
            <a:r>
              <a:rPr lang="hu-HU" dirty="0" err="1"/>
              <a:t>Stack</a:t>
            </a:r>
            <a:r>
              <a:rPr lang="hu-HU" dirty="0"/>
              <a:t> Overflow</a:t>
            </a:r>
          </a:p>
          <a:p>
            <a:r>
              <a:rPr lang="hu-HU" dirty="0" err="1"/>
              <a:t>ChatGPT</a:t>
            </a:r>
            <a:r>
              <a:rPr lang="hu-HU" dirty="0"/>
              <a:t> </a:t>
            </a:r>
          </a:p>
          <a:p>
            <a:endParaRPr lang="hu-HU" dirty="0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9624C10F-3412-42CA-B46B-72A5ACF3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036" name="Freeform 98">
              <a:extLst>
                <a:ext uri="{FF2B5EF4-FFF2-40B4-BE49-F238E27FC236}">
                  <a16:creationId xmlns:a16="http://schemas.microsoft.com/office/drawing/2014/main" id="{EE12EFC9-905E-44A8-9DC2-3D8DFC8DF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28280BB0-0CAE-4573-B221-359D88D14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038" name="Straight Connector 1037">
                <a:extLst>
                  <a:ext uri="{FF2B5EF4-FFF2-40B4-BE49-F238E27FC236}">
                    <a16:creationId xmlns:a16="http://schemas.microsoft.com/office/drawing/2014/main" id="{A19080F2-9917-45DC-9455-3037543BD7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9" name="Straight Connector 1038">
                <a:extLst>
                  <a:ext uri="{FF2B5EF4-FFF2-40B4-BE49-F238E27FC236}">
                    <a16:creationId xmlns:a16="http://schemas.microsoft.com/office/drawing/2014/main" id="{61E48598-7893-40F4-9672-7C759F869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0" name="Straight Connector 1039">
                <a:extLst>
                  <a:ext uri="{FF2B5EF4-FFF2-40B4-BE49-F238E27FC236}">
                    <a16:creationId xmlns:a16="http://schemas.microsoft.com/office/drawing/2014/main" id="{83B989AE-E13F-4942-88D7-3163F1DBE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1" name="Straight Connector 1040">
                <a:extLst>
                  <a:ext uri="{FF2B5EF4-FFF2-40B4-BE49-F238E27FC236}">
                    <a16:creationId xmlns:a16="http://schemas.microsoft.com/office/drawing/2014/main" id="{F952651B-3EE8-422F-8194-A5CF4C1A59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2" name="Straight Connector 1041">
                <a:extLst>
                  <a:ext uri="{FF2B5EF4-FFF2-40B4-BE49-F238E27FC236}">
                    <a16:creationId xmlns:a16="http://schemas.microsoft.com/office/drawing/2014/main" id="{F78C64D6-8C1D-4349-AA37-C248DC6D5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Straight Connector 1042">
                <a:extLst>
                  <a:ext uri="{FF2B5EF4-FFF2-40B4-BE49-F238E27FC236}">
                    <a16:creationId xmlns:a16="http://schemas.microsoft.com/office/drawing/2014/main" id="{91B2FC2C-D26F-4BE4-BC2B-313946C2CE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4" name="Straight Connector 1043">
                <a:extLst>
                  <a:ext uri="{FF2B5EF4-FFF2-40B4-BE49-F238E27FC236}">
                    <a16:creationId xmlns:a16="http://schemas.microsoft.com/office/drawing/2014/main" id="{1F9D66A2-DFEC-432A-82D0-5516571F9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5" name="Straight Connector 1044">
                <a:extLst>
                  <a:ext uri="{FF2B5EF4-FFF2-40B4-BE49-F238E27FC236}">
                    <a16:creationId xmlns:a16="http://schemas.microsoft.com/office/drawing/2014/main" id="{991EB4EC-4537-4E42-9F07-357CA7EF9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6" name="Straight Connector 1045">
                <a:extLst>
                  <a:ext uri="{FF2B5EF4-FFF2-40B4-BE49-F238E27FC236}">
                    <a16:creationId xmlns:a16="http://schemas.microsoft.com/office/drawing/2014/main" id="{A454BDF6-9F84-4C25-A65E-EE6E4A6167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7" name="Straight Connector 1046">
                <a:extLst>
                  <a:ext uri="{FF2B5EF4-FFF2-40B4-BE49-F238E27FC236}">
                    <a16:creationId xmlns:a16="http://schemas.microsoft.com/office/drawing/2014/main" id="{788B3BF0-81D0-4DBE-987B-087D223BF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8" name="Straight Connector 1047">
                <a:extLst>
                  <a:ext uri="{FF2B5EF4-FFF2-40B4-BE49-F238E27FC236}">
                    <a16:creationId xmlns:a16="http://schemas.microsoft.com/office/drawing/2014/main" id="{1D3D588A-1D03-4D54-934A-4D1405A813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9" name="Straight Connector 1048">
                <a:extLst>
                  <a:ext uri="{FF2B5EF4-FFF2-40B4-BE49-F238E27FC236}">
                    <a16:creationId xmlns:a16="http://schemas.microsoft.com/office/drawing/2014/main" id="{EF1B7B7B-F834-4882-B978-55E03CFC3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0" name="Straight Connector 1049">
                <a:extLst>
                  <a:ext uri="{FF2B5EF4-FFF2-40B4-BE49-F238E27FC236}">
                    <a16:creationId xmlns:a16="http://schemas.microsoft.com/office/drawing/2014/main" id="{56BFBA9B-D100-48C0-BEA5-DBB2CDE72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1" name="Straight Connector 1050">
                <a:extLst>
                  <a:ext uri="{FF2B5EF4-FFF2-40B4-BE49-F238E27FC236}">
                    <a16:creationId xmlns:a16="http://schemas.microsoft.com/office/drawing/2014/main" id="{153CE90E-8ED1-44A3-8C2F-DC25B807D5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2" name="Straight Connector 1051">
                <a:extLst>
                  <a:ext uri="{FF2B5EF4-FFF2-40B4-BE49-F238E27FC236}">
                    <a16:creationId xmlns:a16="http://schemas.microsoft.com/office/drawing/2014/main" id="{719D2437-C3F9-43BB-9F5E-70722C51E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3" name="Straight Connector 1052">
                <a:extLst>
                  <a:ext uri="{FF2B5EF4-FFF2-40B4-BE49-F238E27FC236}">
                    <a16:creationId xmlns:a16="http://schemas.microsoft.com/office/drawing/2014/main" id="{93313ACA-D7CF-49E0-8F95-6CEBE9A5A5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4" name="Straight Connector 1053">
                <a:extLst>
                  <a:ext uri="{FF2B5EF4-FFF2-40B4-BE49-F238E27FC236}">
                    <a16:creationId xmlns:a16="http://schemas.microsoft.com/office/drawing/2014/main" id="{AD7921A7-D73A-43D6-BAA6-0B64EF1451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5" name="Straight Connector 1054">
                <a:extLst>
                  <a:ext uri="{FF2B5EF4-FFF2-40B4-BE49-F238E27FC236}">
                    <a16:creationId xmlns:a16="http://schemas.microsoft.com/office/drawing/2014/main" id="{0DCB9466-445C-41C6-ACC9-7097C7F9A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6" name="Straight Connector 1055">
                <a:extLst>
                  <a:ext uri="{FF2B5EF4-FFF2-40B4-BE49-F238E27FC236}">
                    <a16:creationId xmlns:a16="http://schemas.microsoft.com/office/drawing/2014/main" id="{157C037B-B231-4FC3-A1D0-52650A0151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Connector 1056">
                <a:extLst>
                  <a:ext uri="{FF2B5EF4-FFF2-40B4-BE49-F238E27FC236}">
                    <a16:creationId xmlns:a16="http://schemas.microsoft.com/office/drawing/2014/main" id="{120C5B69-C416-46E9-B3E3-9C108BB54F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8" name="Straight Connector 1057">
                <a:extLst>
                  <a:ext uri="{FF2B5EF4-FFF2-40B4-BE49-F238E27FC236}">
                    <a16:creationId xmlns:a16="http://schemas.microsoft.com/office/drawing/2014/main" id="{BF68351D-5FD3-418D-9394-DC53FFE58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9" name="Straight Connector 1058">
                <a:extLst>
                  <a:ext uri="{FF2B5EF4-FFF2-40B4-BE49-F238E27FC236}">
                    <a16:creationId xmlns:a16="http://schemas.microsoft.com/office/drawing/2014/main" id="{D3E38090-DF9F-425D-9201-144C7C64A1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0" name="Straight Connector 1059">
                <a:extLst>
                  <a:ext uri="{FF2B5EF4-FFF2-40B4-BE49-F238E27FC236}">
                    <a16:creationId xmlns:a16="http://schemas.microsoft.com/office/drawing/2014/main" id="{F9B95176-16D6-435A-8C65-D70E70CF45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1" name="Straight Connector 1060">
                <a:extLst>
                  <a:ext uri="{FF2B5EF4-FFF2-40B4-BE49-F238E27FC236}">
                    <a16:creationId xmlns:a16="http://schemas.microsoft.com/office/drawing/2014/main" id="{67FFD3A8-5ECF-4BB9-9904-8E56A2CA3D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FFC4418F-3BE7-4FCC-82CA-9F9802996C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3" name="Straight Connector 1062">
                <a:extLst>
                  <a:ext uri="{FF2B5EF4-FFF2-40B4-BE49-F238E27FC236}">
                    <a16:creationId xmlns:a16="http://schemas.microsoft.com/office/drawing/2014/main" id="{C957B0E9-DE7D-47B5-A465-D7C068BCD8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4" name="Straight Connector 1063">
                <a:extLst>
                  <a:ext uri="{FF2B5EF4-FFF2-40B4-BE49-F238E27FC236}">
                    <a16:creationId xmlns:a16="http://schemas.microsoft.com/office/drawing/2014/main" id="{9B9B0006-3DB9-445C-9C07-A35747AB00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5" name="Straight Connector 1064">
                <a:extLst>
                  <a:ext uri="{FF2B5EF4-FFF2-40B4-BE49-F238E27FC236}">
                    <a16:creationId xmlns:a16="http://schemas.microsoft.com/office/drawing/2014/main" id="{6A1248C5-AF19-4FDB-BDCF-A07E5D2D41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Straight Connector 1065">
                <a:extLst>
                  <a:ext uri="{FF2B5EF4-FFF2-40B4-BE49-F238E27FC236}">
                    <a16:creationId xmlns:a16="http://schemas.microsoft.com/office/drawing/2014/main" id="{F0016099-3580-4454-8937-DFA6B4EB1C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4C756983-B0D0-4EC2-B8C8-F09F8DCD62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8" name="Straight Connector 1067">
                <a:extLst>
                  <a:ext uri="{FF2B5EF4-FFF2-40B4-BE49-F238E27FC236}">
                    <a16:creationId xmlns:a16="http://schemas.microsoft.com/office/drawing/2014/main" id="{C5942A62-D8D3-478D-B882-EEA1288D4B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9" name="Straight Connector 1068">
                <a:extLst>
                  <a:ext uri="{FF2B5EF4-FFF2-40B4-BE49-F238E27FC236}">
                    <a16:creationId xmlns:a16="http://schemas.microsoft.com/office/drawing/2014/main" id="{6AD2BB4E-2D54-43C1-B512-1F4F1919B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0" name="Straight Connector 1069">
                <a:extLst>
                  <a:ext uri="{FF2B5EF4-FFF2-40B4-BE49-F238E27FC236}">
                    <a16:creationId xmlns:a16="http://schemas.microsoft.com/office/drawing/2014/main" id="{D8EDDC20-DB61-4B00-924C-CB5CBE6D67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1" name="Straight Connector 1070">
                <a:extLst>
                  <a:ext uri="{FF2B5EF4-FFF2-40B4-BE49-F238E27FC236}">
                    <a16:creationId xmlns:a16="http://schemas.microsoft.com/office/drawing/2014/main" id="{F336F35F-8E5E-4A7B-8C08-C017E2C3C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2" name="Straight Connector 1071">
                <a:extLst>
                  <a:ext uri="{FF2B5EF4-FFF2-40B4-BE49-F238E27FC236}">
                    <a16:creationId xmlns:a16="http://schemas.microsoft.com/office/drawing/2014/main" id="{14D45B06-93C4-433A-A010-35741BD527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3" name="Straight Connector 1072">
                <a:extLst>
                  <a:ext uri="{FF2B5EF4-FFF2-40B4-BE49-F238E27FC236}">
                    <a16:creationId xmlns:a16="http://schemas.microsoft.com/office/drawing/2014/main" id="{4C57400E-9852-4B39-8056-BDABDCBC6F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4" name="Straight Connector 1073">
                <a:extLst>
                  <a:ext uri="{FF2B5EF4-FFF2-40B4-BE49-F238E27FC236}">
                    <a16:creationId xmlns:a16="http://schemas.microsoft.com/office/drawing/2014/main" id="{42E9FCD9-8F62-4296-B7E4-2773B19169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5" name="Straight Connector 1074">
                <a:extLst>
                  <a:ext uri="{FF2B5EF4-FFF2-40B4-BE49-F238E27FC236}">
                    <a16:creationId xmlns:a16="http://schemas.microsoft.com/office/drawing/2014/main" id="{12ECFE30-FE82-40BA-B8C0-88EBF83C58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6" name="Straight Connector 1075">
                <a:extLst>
                  <a:ext uri="{FF2B5EF4-FFF2-40B4-BE49-F238E27FC236}">
                    <a16:creationId xmlns:a16="http://schemas.microsoft.com/office/drawing/2014/main" id="{9C74E728-0341-491A-AF23-F1894819A2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7" name="Straight Connector 1076">
                <a:extLst>
                  <a:ext uri="{FF2B5EF4-FFF2-40B4-BE49-F238E27FC236}">
                    <a16:creationId xmlns:a16="http://schemas.microsoft.com/office/drawing/2014/main" id="{A92339FD-6F72-4171-9B67-6210C18233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8" name="Straight Connector 1077">
                <a:extLst>
                  <a:ext uri="{FF2B5EF4-FFF2-40B4-BE49-F238E27FC236}">
                    <a16:creationId xmlns:a16="http://schemas.microsoft.com/office/drawing/2014/main" id="{69C0996B-64F5-44D4-8497-263D6F2CDB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9" name="Straight Connector 1078">
                <a:extLst>
                  <a:ext uri="{FF2B5EF4-FFF2-40B4-BE49-F238E27FC236}">
                    <a16:creationId xmlns:a16="http://schemas.microsoft.com/office/drawing/2014/main" id="{C74FD39D-E9A9-4B01-B462-7DB55530EB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0" name="Straight Connector 1079">
                <a:extLst>
                  <a:ext uri="{FF2B5EF4-FFF2-40B4-BE49-F238E27FC236}">
                    <a16:creationId xmlns:a16="http://schemas.microsoft.com/office/drawing/2014/main" id="{BD8B3764-5804-4A89-A704-5A89E13463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1" name="Straight Connector 1080">
                <a:extLst>
                  <a:ext uri="{FF2B5EF4-FFF2-40B4-BE49-F238E27FC236}">
                    <a16:creationId xmlns:a16="http://schemas.microsoft.com/office/drawing/2014/main" id="{37A936D0-9C2A-4260-B853-3FBCCA6B0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2" name="Straight Connector 1081">
                <a:extLst>
                  <a:ext uri="{FF2B5EF4-FFF2-40B4-BE49-F238E27FC236}">
                    <a16:creationId xmlns:a16="http://schemas.microsoft.com/office/drawing/2014/main" id="{FD1E6C27-6ECD-4B32-88C7-7CC5AA7601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3" name="Straight Connector 1082">
                <a:extLst>
                  <a:ext uri="{FF2B5EF4-FFF2-40B4-BE49-F238E27FC236}">
                    <a16:creationId xmlns:a16="http://schemas.microsoft.com/office/drawing/2014/main" id="{A36EFD43-D25B-4F4B-A78C-ADDD625503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4" name="Straight Connector 1083">
                <a:extLst>
                  <a:ext uri="{FF2B5EF4-FFF2-40B4-BE49-F238E27FC236}">
                    <a16:creationId xmlns:a16="http://schemas.microsoft.com/office/drawing/2014/main" id="{D973AE7B-0DED-42FD-8815-4CAEC4A496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5" name="Straight Connector 1084">
                <a:extLst>
                  <a:ext uri="{FF2B5EF4-FFF2-40B4-BE49-F238E27FC236}">
                    <a16:creationId xmlns:a16="http://schemas.microsoft.com/office/drawing/2014/main" id="{95093062-0964-4B43-9795-0EF21ED3B9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6" name="Straight Connector 1085">
                <a:extLst>
                  <a:ext uri="{FF2B5EF4-FFF2-40B4-BE49-F238E27FC236}">
                    <a16:creationId xmlns:a16="http://schemas.microsoft.com/office/drawing/2014/main" id="{BCEC16C4-15D6-4E1F-B477-EDE519EF83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7" name="Straight Connector 1086">
                <a:extLst>
                  <a:ext uri="{FF2B5EF4-FFF2-40B4-BE49-F238E27FC236}">
                    <a16:creationId xmlns:a16="http://schemas.microsoft.com/office/drawing/2014/main" id="{738047AB-17C0-421F-9D1C-98DC1713DF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8" name="Straight Connector 1087">
                <a:extLst>
                  <a:ext uri="{FF2B5EF4-FFF2-40B4-BE49-F238E27FC236}">
                    <a16:creationId xmlns:a16="http://schemas.microsoft.com/office/drawing/2014/main" id="{EAD125FF-95A6-48FA-932E-8B2767BC3D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9" name="Straight Connector 1088">
                <a:extLst>
                  <a:ext uri="{FF2B5EF4-FFF2-40B4-BE49-F238E27FC236}">
                    <a16:creationId xmlns:a16="http://schemas.microsoft.com/office/drawing/2014/main" id="{0C257A47-9512-4857-82FC-715CE45EC4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0" name="Straight Connector 1089">
                <a:extLst>
                  <a:ext uri="{FF2B5EF4-FFF2-40B4-BE49-F238E27FC236}">
                    <a16:creationId xmlns:a16="http://schemas.microsoft.com/office/drawing/2014/main" id="{DFB9FDBF-E678-4B55-950C-D33A76CDB5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1" name="Straight Connector 1090">
                <a:extLst>
                  <a:ext uri="{FF2B5EF4-FFF2-40B4-BE49-F238E27FC236}">
                    <a16:creationId xmlns:a16="http://schemas.microsoft.com/office/drawing/2014/main" id="{97573DD3-AAB9-4B71-9302-99FFD28004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2" name="Straight Connector 1091">
                <a:extLst>
                  <a:ext uri="{FF2B5EF4-FFF2-40B4-BE49-F238E27FC236}">
                    <a16:creationId xmlns:a16="http://schemas.microsoft.com/office/drawing/2014/main" id="{BDDEAC7A-02D3-458E-8541-47B0BFD32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3" name="Straight Connector 1092">
                <a:extLst>
                  <a:ext uri="{FF2B5EF4-FFF2-40B4-BE49-F238E27FC236}">
                    <a16:creationId xmlns:a16="http://schemas.microsoft.com/office/drawing/2014/main" id="{77B59F61-1C20-4E1E-BD7A-219648F49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4" name="Straight Connector 1093">
                <a:extLst>
                  <a:ext uri="{FF2B5EF4-FFF2-40B4-BE49-F238E27FC236}">
                    <a16:creationId xmlns:a16="http://schemas.microsoft.com/office/drawing/2014/main" id="{6F0EB8EA-D68A-4B1B-BE20-B7265A76F3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5" name="Straight Connector 1094">
                <a:extLst>
                  <a:ext uri="{FF2B5EF4-FFF2-40B4-BE49-F238E27FC236}">
                    <a16:creationId xmlns:a16="http://schemas.microsoft.com/office/drawing/2014/main" id="{15E90A46-391B-4456-8964-CB21B1EE7D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6" name="Straight Connector 1095">
                <a:extLst>
                  <a:ext uri="{FF2B5EF4-FFF2-40B4-BE49-F238E27FC236}">
                    <a16:creationId xmlns:a16="http://schemas.microsoft.com/office/drawing/2014/main" id="{FFAFCEBE-9CD5-4B9A-BD4D-0687E065D8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7" name="Straight Connector 1096">
                <a:extLst>
                  <a:ext uri="{FF2B5EF4-FFF2-40B4-BE49-F238E27FC236}">
                    <a16:creationId xmlns:a16="http://schemas.microsoft.com/office/drawing/2014/main" id="{DE712763-DAB8-4710-94D2-F7DB6A0313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8" name="Straight Connector 1097">
                <a:extLst>
                  <a:ext uri="{FF2B5EF4-FFF2-40B4-BE49-F238E27FC236}">
                    <a16:creationId xmlns:a16="http://schemas.microsoft.com/office/drawing/2014/main" id="{EBAF0F0C-2BAA-4A1E-8F66-432C100FE9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9" name="Straight Connector 1098">
                <a:extLst>
                  <a:ext uri="{FF2B5EF4-FFF2-40B4-BE49-F238E27FC236}">
                    <a16:creationId xmlns:a16="http://schemas.microsoft.com/office/drawing/2014/main" id="{397A1F41-7384-4B0E-9050-7AD1B0F85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0" name="Straight Connector 1099">
                <a:extLst>
                  <a:ext uri="{FF2B5EF4-FFF2-40B4-BE49-F238E27FC236}">
                    <a16:creationId xmlns:a16="http://schemas.microsoft.com/office/drawing/2014/main" id="{73B67D23-D05E-4D2A-841F-7283A69ACA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1" name="Straight Connector 1100">
                <a:extLst>
                  <a:ext uri="{FF2B5EF4-FFF2-40B4-BE49-F238E27FC236}">
                    <a16:creationId xmlns:a16="http://schemas.microsoft.com/office/drawing/2014/main" id="{F83E53BB-BC76-44B6-8BE1-E62FAE3720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2" name="Straight Connector 1101">
                <a:extLst>
                  <a:ext uri="{FF2B5EF4-FFF2-40B4-BE49-F238E27FC236}">
                    <a16:creationId xmlns:a16="http://schemas.microsoft.com/office/drawing/2014/main" id="{A4C016D0-72B4-4425-8AD8-3224C01625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3" name="Straight Connector 1102">
                <a:extLst>
                  <a:ext uri="{FF2B5EF4-FFF2-40B4-BE49-F238E27FC236}">
                    <a16:creationId xmlns:a16="http://schemas.microsoft.com/office/drawing/2014/main" id="{5EC493AE-99C8-4DA3-9F45-4D64E3FA90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4" name="Straight Connector 1103">
                <a:extLst>
                  <a:ext uri="{FF2B5EF4-FFF2-40B4-BE49-F238E27FC236}">
                    <a16:creationId xmlns:a16="http://schemas.microsoft.com/office/drawing/2014/main" id="{7E7488F4-1240-4ACA-A321-72F21AEEB5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5" name="Straight Connector 1104">
                <a:extLst>
                  <a:ext uri="{FF2B5EF4-FFF2-40B4-BE49-F238E27FC236}">
                    <a16:creationId xmlns:a16="http://schemas.microsoft.com/office/drawing/2014/main" id="{BE2A9D79-89FC-41D7-A46F-DCC3D675A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6" name="Straight Connector 1105">
                <a:extLst>
                  <a:ext uri="{FF2B5EF4-FFF2-40B4-BE49-F238E27FC236}">
                    <a16:creationId xmlns:a16="http://schemas.microsoft.com/office/drawing/2014/main" id="{DC506B24-43D3-4673-803B-AEEE385215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7" name="Straight Connector 1106">
                <a:extLst>
                  <a:ext uri="{FF2B5EF4-FFF2-40B4-BE49-F238E27FC236}">
                    <a16:creationId xmlns:a16="http://schemas.microsoft.com/office/drawing/2014/main" id="{533D34E8-DB2E-4D92-B2F1-AD30A73A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8" name="Straight Connector 1107">
                <a:extLst>
                  <a:ext uri="{FF2B5EF4-FFF2-40B4-BE49-F238E27FC236}">
                    <a16:creationId xmlns:a16="http://schemas.microsoft.com/office/drawing/2014/main" id="{61F2ADE7-A6D8-495A-8DF3-BEAD6C24AB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9" name="Straight Connector 1108">
                <a:extLst>
                  <a:ext uri="{FF2B5EF4-FFF2-40B4-BE49-F238E27FC236}">
                    <a16:creationId xmlns:a16="http://schemas.microsoft.com/office/drawing/2014/main" id="{3180E597-CFC6-43F1-8ADC-AD1EF4770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0" name="Straight Connector 1109">
                <a:extLst>
                  <a:ext uri="{FF2B5EF4-FFF2-40B4-BE49-F238E27FC236}">
                    <a16:creationId xmlns:a16="http://schemas.microsoft.com/office/drawing/2014/main" id="{E6A62C95-4918-445F-8BBE-864828C61B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1" name="Straight Connector 1110">
                <a:extLst>
                  <a:ext uri="{FF2B5EF4-FFF2-40B4-BE49-F238E27FC236}">
                    <a16:creationId xmlns:a16="http://schemas.microsoft.com/office/drawing/2014/main" id="{53EC6B15-EE76-4813-988D-246D8D62CB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2" name="Straight Connector 1111">
                <a:extLst>
                  <a:ext uri="{FF2B5EF4-FFF2-40B4-BE49-F238E27FC236}">
                    <a16:creationId xmlns:a16="http://schemas.microsoft.com/office/drawing/2014/main" id="{84838198-F523-4857-93C5-68BD06268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3" name="Straight Connector 1112">
                <a:extLst>
                  <a:ext uri="{FF2B5EF4-FFF2-40B4-BE49-F238E27FC236}">
                    <a16:creationId xmlns:a16="http://schemas.microsoft.com/office/drawing/2014/main" id="{D07304C5-3C68-4A45-A0BD-3F37FE1431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4" name="Straight Connector 1113">
                <a:extLst>
                  <a:ext uri="{FF2B5EF4-FFF2-40B4-BE49-F238E27FC236}">
                    <a16:creationId xmlns:a16="http://schemas.microsoft.com/office/drawing/2014/main" id="{B4B952D9-00F8-40F7-AFA6-9B49E8847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5" name="Straight Connector 1114">
                <a:extLst>
                  <a:ext uri="{FF2B5EF4-FFF2-40B4-BE49-F238E27FC236}">
                    <a16:creationId xmlns:a16="http://schemas.microsoft.com/office/drawing/2014/main" id="{7244FB29-BC31-497A-BF08-DCCC7BDF47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FE5720EF-51BD-4BC1-84B2-665FC0310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1118" name="Freeform 17">
              <a:extLst>
                <a:ext uri="{FF2B5EF4-FFF2-40B4-BE49-F238E27FC236}">
                  <a16:creationId xmlns:a16="http://schemas.microsoft.com/office/drawing/2014/main" id="{E5B1C0AC-637F-4E05-8FA7-C97284854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9" name="Group 1118">
              <a:extLst>
                <a:ext uri="{FF2B5EF4-FFF2-40B4-BE49-F238E27FC236}">
                  <a16:creationId xmlns:a16="http://schemas.microsoft.com/office/drawing/2014/main" id="{2F95825D-EF3C-4E33-93D9-A944690DD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120" name="Straight Connector 1119">
                <a:extLst>
                  <a:ext uri="{FF2B5EF4-FFF2-40B4-BE49-F238E27FC236}">
                    <a16:creationId xmlns:a16="http://schemas.microsoft.com/office/drawing/2014/main" id="{931C252F-6B9E-4520-A1D5-A11A733F84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1" name="Straight Connector 1120">
                <a:extLst>
                  <a:ext uri="{FF2B5EF4-FFF2-40B4-BE49-F238E27FC236}">
                    <a16:creationId xmlns:a16="http://schemas.microsoft.com/office/drawing/2014/main" id="{EB2301E2-0E29-4C32-B687-7DF9DA19B6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2" name="Straight Connector 1121">
                <a:extLst>
                  <a:ext uri="{FF2B5EF4-FFF2-40B4-BE49-F238E27FC236}">
                    <a16:creationId xmlns:a16="http://schemas.microsoft.com/office/drawing/2014/main" id="{B7F89D44-D0A4-4A91-B444-A883D44414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3" name="Straight Connector 1122">
                <a:extLst>
                  <a:ext uri="{FF2B5EF4-FFF2-40B4-BE49-F238E27FC236}">
                    <a16:creationId xmlns:a16="http://schemas.microsoft.com/office/drawing/2014/main" id="{94991FF9-B5A2-4E31-A923-F9781429E3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4" name="Straight Connector 1123">
                <a:extLst>
                  <a:ext uri="{FF2B5EF4-FFF2-40B4-BE49-F238E27FC236}">
                    <a16:creationId xmlns:a16="http://schemas.microsoft.com/office/drawing/2014/main" id="{7C41EDC6-3D4F-4C4D-AB7A-43E4CA14EF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5" name="Straight Connector 1124">
                <a:extLst>
                  <a:ext uri="{FF2B5EF4-FFF2-40B4-BE49-F238E27FC236}">
                    <a16:creationId xmlns:a16="http://schemas.microsoft.com/office/drawing/2014/main" id="{72EE7D6F-5868-4ABC-AF27-6D11310D2C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" name="Straight Connector 1125">
                <a:extLst>
                  <a:ext uri="{FF2B5EF4-FFF2-40B4-BE49-F238E27FC236}">
                    <a16:creationId xmlns:a16="http://schemas.microsoft.com/office/drawing/2014/main" id="{A05F4A89-D49A-4526-96BB-DE99A06DEE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" name="Straight Connector 1126">
                <a:extLst>
                  <a:ext uri="{FF2B5EF4-FFF2-40B4-BE49-F238E27FC236}">
                    <a16:creationId xmlns:a16="http://schemas.microsoft.com/office/drawing/2014/main" id="{D4BED963-D7AD-4BC1-BDF0-8285A41AD4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" name="Straight Connector 1127">
                <a:extLst>
                  <a:ext uri="{FF2B5EF4-FFF2-40B4-BE49-F238E27FC236}">
                    <a16:creationId xmlns:a16="http://schemas.microsoft.com/office/drawing/2014/main" id="{B8D4DC82-A1E9-479E-818C-1F072D42E0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" name="Straight Connector 1128">
                <a:extLst>
                  <a:ext uri="{FF2B5EF4-FFF2-40B4-BE49-F238E27FC236}">
                    <a16:creationId xmlns:a16="http://schemas.microsoft.com/office/drawing/2014/main" id="{C129BE4A-506C-499F-BA59-DC0FBFA229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0" name="Straight Connector 1129">
                <a:extLst>
                  <a:ext uri="{FF2B5EF4-FFF2-40B4-BE49-F238E27FC236}">
                    <a16:creationId xmlns:a16="http://schemas.microsoft.com/office/drawing/2014/main" id="{DF8622AC-9388-45AB-9F0F-6B37546A6D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1" name="Straight Connector 1130">
                <a:extLst>
                  <a:ext uri="{FF2B5EF4-FFF2-40B4-BE49-F238E27FC236}">
                    <a16:creationId xmlns:a16="http://schemas.microsoft.com/office/drawing/2014/main" id="{6439DC63-2F0F-4FF9-BCF9-182DCEE6E8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2" name="Straight Connector 1131">
                <a:extLst>
                  <a:ext uri="{FF2B5EF4-FFF2-40B4-BE49-F238E27FC236}">
                    <a16:creationId xmlns:a16="http://schemas.microsoft.com/office/drawing/2014/main" id="{A20F6279-E8D7-4BF9-8EB4-2833B63853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3" name="Straight Connector 1132">
                <a:extLst>
                  <a:ext uri="{FF2B5EF4-FFF2-40B4-BE49-F238E27FC236}">
                    <a16:creationId xmlns:a16="http://schemas.microsoft.com/office/drawing/2014/main" id="{3A906223-17D7-4EA3-B085-618E788FED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4" name="Straight Connector 1133">
                <a:extLst>
                  <a:ext uri="{FF2B5EF4-FFF2-40B4-BE49-F238E27FC236}">
                    <a16:creationId xmlns:a16="http://schemas.microsoft.com/office/drawing/2014/main" id="{D7885CE7-28C2-4162-B06D-0F76F013CB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5" name="Straight Connector 1134">
                <a:extLst>
                  <a:ext uri="{FF2B5EF4-FFF2-40B4-BE49-F238E27FC236}">
                    <a16:creationId xmlns:a16="http://schemas.microsoft.com/office/drawing/2014/main" id="{A85098B4-6472-4691-B05A-1BF4C6980B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6" name="Straight Connector 1135">
                <a:extLst>
                  <a:ext uri="{FF2B5EF4-FFF2-40B4-BE49-F238E27FC236}">
                    <a16:creationId xmlns:a16="http://schemas.microsoft.com/office/drawing/2014/main" id="{8E60BBDE-4347-40AB-AFA6-5BFBBDCBF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7" name="Straight Connector 1136">
                <a:extLst>
                  <a:ext uri="{FF2B5EF4-FFF2-40B4-BE49-F238E27FC236}">
                    <a16:creationId xmlns:a16="http://schemas.microsoft.com/office/drawing/2014/main" id="{BEF6875E-37EF-407E-A82C-3F54CAE561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8" name="Straight Connector 1137">
                <a:extLst>
                  <a:ext uri="{FF2B5EF4-FFF2-40B4-BE49-F238E27FC236}">
                    <a16:creationId xmlns:a16="http://schemas.microsoft.com/office/drawing/2014/main" id="{E0C40554-9C95-4102-9151-16E6205D74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9" name="Straight Connector 1138">
                <a:extLst>
                  <a:ext uri="{FF2B5EF4-FFF2-40B4-BE49-F238E27FC236}">
                    <a16:creationId xmlns:a16="http://schemas.microsoft.com/office/drawing/2014/main" id="{C35609B5-93CA-4402-912D-86DF44639C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0" name="Straight Connector 1139">
                <a:extLst>
                  <a:ext uri="{FF2B5EF4-FFF2-40B4-BE49-F238E27FC236}">
                    <a16:creationId xmlns:a16="http://schemas.microsoft.com/office/drawing/2014/main" id="{CF5B37DF-A154-409D-88A9-60229F7368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1" name="Straight Connector 1140">
                <a:extLst>
                  <a:ext uri="{FF2B5EF4-FFF2-40B4-BE49-F238E27FC236}">
                    <a16:creationId xmlns:a16="http://schemas.microsoft.com/office/drawing/2014/main" id="{611021AD-5F61-4DB3-862F-2659AA31B8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2" name="Straight Connector 1141">
                <a:extLst>
                  <a:ext uri="{FF2B5EF4-FFF2-40B4-BE49-F238E27FC236}">
                    <a16:creationId xmlns:a16="http://schemas.microsoft.com/office/drawing/2014/main" id="{E74010B9-4347-4E4E-805A-0FDAED26E4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3" name="Straight Connector 1142">
                <a:extLst>
                  <a:ext uri="{FF2B5EF4-FFF2-40B4-BE49-F238E27FC236}">
                    <a16:creationId xmlns:a16="http://schemas.microsoft.com/office/drawing/2014/main" id="{B250DB99-4C63-4DBA-AD8A-143D33768A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4" name="Straight Connector 1143">
                <a:extLst>
                  <a:ext uri="{FF2B5EF4-FFF2-40B4-BE49-F238E27FC236}">
                    <a16:creationId xmlns:a16="http://schemas.microsoft.com/office/drawing/2014/main" id="{3B5FD7FB-0456-4EF7-91EF-07527A44C8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5" name="Straight Connector 1144">
                <a:extLst>
                  <a:ext uri="{FF2B5EF4-FFF2-40B4-BE49-F238E27FC236}">
                    <a16:creationId xmlns:a16="http://schemas.microsoft.com/office/drawing/2014/main" id="{D77F81EE-EA21-41C4-8D13-35C7CB5E3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6" name="Straight Connector 1145">
                <a:extLst>
                  <a:ext uri="{FF2B5EF4-FFF2-40B4-BE49-F238E27FC236}">
                    <a16:creationId xmlns:a16="http://schemas.microsoft.com/office/drawing/2014/main" id="{CFA53E16-1B52-4AF0-96B6-66B6EBF2C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7" name="Straight Connector 1146">
                <a:extLst>
                  <a:ext uri="{FF2B5EF4-FFF2-40B4-BE49-F238E27FC236}">
                    <a16:creationId xmlns:a16="http://schemas.microsoft.com/office/drawing/2014/main" id="{53EAEED9-5F4B-47D7-A502-83A086485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8" name="Straight Connector 1147">
                <a:extLst>
                  <a:ext uri="{FF2B5EF4-FFF2-40B4-BE49-F238E27FC236}">
                    <a16:creationId xmlns:a16="http://schemas.microsoft.com/office/drawing/2014/main" id="{84FB3028-7F93-4736-89BD-C241F1CD2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9" name="Straight Connector 1148">
                <a:extLst>
                  <a:ext uri="{FF2B5EF4-FFF2-40B4-BE49-F238E27FC236}">
                    <a16:creationId xmlns:a16="http://schemas.microsoft.com/office/drawing/2014/main" id="{5D640D6C-370C-404A-BCD6-6B4DBBB3DE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0" name="Straight Connector 1149">
                <a:extLst>
                  <a:ext uri="{FF2B5EF4-FFF2-40B4-BE49-F238E27FC236}">
                    <a16:creationId xmlns:a16="http://schemas.microsoft.com/office/drawing/2014/main" id="{E1156078-CD66-4E5C-9C17-C250EDAF0E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1" name="Straight Connector 1150">
                <a:extLst>
                  <a:ext uri="{FF2B5EF4-FFF2-40B4-BE49-F238E27FC236}">
                    <a16:creationId xmlns:a16="http://schemas.microsoft.com/office/drawing/2014/main" id="{2A22316E-ABE6-42F0-A2FB-CDB47097EE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2" name="Straight Connector 1151">
                <a:extLst>
                  <a:ext uri="{FF2B5EF4-FFF2-40B4-BE49-F238E27FC236}">
                    <a16:creationId xmlns:a16="http://schemas.microsoft.com/office/drawing/2014/main" id="{4BB2A903-D0BE-4FE6-BD8C-62F72DC02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3" name="Straight Connector 1152">
                <a:extLst>
                  <a:ext uri="{FF2B5EF4-FFF2-40B4-BE49-F238E27FC236}">
                    <a16:creationId xmlns:a16="http://schemas.microsoft.com/office/drawing/2014/main" id="{D0BFF665-35A6-49BA-96C3-49963D7D1E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4" name="Straight Connector 1153">
                <a:extLst>
                  <a:ext uri="{FF2B5EF4-FFF2-40B4-BE49-F238E27FC236}">
                    <a16:creationId xmlns:a16="http://schemas.microsoft.com/office/drawing/2014/main" id="{5E5FFB9D-00C9-4D02-B223-5D8A796198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5" name="Straight Connector 1154">
                <a:extLst>
                  <a:ext uri="{FF2B5EF4-FFF2-40B4-BE49-F238E27FC236}">
                    <a16:creationId xmlns:a16="http://schemas.microsoft.com/office/drawing/2014/main" id="{E836A95E-2B0A-4F13-B78D-38ED1529B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6" name="Straight Connector 1155">
                <a:extLst>
                  <a:ext uri="{FF2B5EF4-FFF2-40B4-BE49-F238E27FC236}">
                    <a16:creationId xmlns:a16="http://schemas.microsoft.com/office/drawing/2014/main" id="{A3B2B824-5CCF-4FEE-B139-7C8CCD2E12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7" name="Straight Connector 1156">
                <a:extLst>
                  <a:ext uri="{FF2B5EF4-FFF2-40B4-BE49-F238E27FC236}">
                    <a16:creationId xmlns:a16="http://schemas.microsoft.com/office/drawing/2014/main" id="{DAE1F50B-901C-4839-983C-841CF00720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8" name="Straight Connector 1157">
                <a:extLst>
                  <a:ext uri="{FF2B5EF4-FFF2-40B4-BE49-F238E27FC236}">
                    <a16:creationId xmlns:a16="http://schemas.microsoft.com/office/drawing/2014/main" id="{8EA1C69F-5C0A-4212-B2CC-6E92E8B2DB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9" name="Straight Connector 1158">
                <a:extLst>
                  <a:ext uri="{FF2B5EF4-FFF2-40B4-BE49-F238E27FC236}">
                    <a16:creationId xmlns:a16="http://schemas.microsoft.com/office/drawing/2014/main" id="{E98B221D-DB70-40F4-AAF8-D77E50181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0" name="Straight Connector 1159">
                <a:extLst>
                  <a:ext uri="{FF2B5EF4-FFF2-40B4-BE49-F238E27FC236}">
                    <a16:creationId xmlns:a16="http://schemas.microsoft.com/office/drawing/2014/main" id="{C2CCCD06-AF75-4ABC-A74E-4E38ECCA0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1" name="Straight Connector 1160">
                <a:extLst>
                  <a:ext uri="{FF2B5EF4-FFF2-40B4-BE49-F238E27FC236}">
                    <a16:creationId xmlns:a16="http://schemas.microsoft.com/office/drawing/2014/main" id="{2CBA5AD4-31C8-4A41-9305-98A87B63C6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2" name="Straight Connector 1161">
                <a:extLst>
                  <a:ext uri="{FF2B5EF4-FFF2-40B4-BE49-F238E27FC236}">
                    <a16:creationId xmlns:a16="http://schemas.microsoft.com/office/drawing/2014/main" id="{0D417D36-0367-45CB-8611-A5A4096A39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3" name="Straight Connector 1162">
                <a:extLst>
                  <a:ext uri="{FF2B5EF4-FFF2-40B4-BE49-F238E27FC236}">
                    <a16:creationId xmlns:a16="http://schemas.microsoft.com/office/drawing/2014/main" id="{8FD5F79D-66F5-4044-A5C6-EA7E33BC49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4" name="Straight Connector 1163">
                <a:extLst>
                  <a:ext uri="{FF2B5EF4-FFF2-40B4-BE49-F238E27FC236}">
                    <a16:creationId xmlns:a16="http://schemas.microsoft.com/office/drawing/2014/main" id="{1768A8CB-6901-41AD-9754-26028397E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5" name="Straight Connector 1164">
                <a:extLst>
                  <a:ext uri="{FF2B5EF4-FFF2-40B4-BE49-F238E27FC236}">
                    <a16:creationId xmlns:a16="http://schemas.microsoft.com/office/drawing/2014/main" id="{34E65170-FD80-4D76-A6A5-C275DA7332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6" name="Straight Connector 1165">
                <a:extLst>
                  <a:ext uri="{FF2B5EF4-FFF2-40B4-BE49-F238E27FC236}">
                    <a16:creationId xmlns:a16="http://schemas.microsoft.com/office/drawing/2014/main" id="{8AAEFBD7-C0D1-4C3E-BFD1-B4448DA498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7" name="Straight Connector 1166">
                <a:extLst>
                  <a:ext uri="{FF2B5EF4-FFF2-40B4-BE49-F238E27FC236}">
                    <a16:creationId xmlns:a16="http://schemas.microsoft.com/office/drawing/2014/main" id="{7896ADBB-E488-4EFC-A837-51C18FEDFF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8" name="Straight Connector 1167">
                <a:extLst>
                  <a:ext uri="{FF2B5EF4-FFF2-40B4-BE49-F238E27FC236}">
                    <a16:creationId xmlns:a16="http://schemas.microsoft.com/office/drawing/2014/main" id="{23E9BBE5-46B0-4161-BCDF-2A671B8C0F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9" name="Straight Connector 1168">
                <a:extLst>
                  <a:ext uri="{FF2B5EF4-FFF2-40B4-BE49-F238E27FC236}">
                    <a16:creationId xmlns:a16="http://schemas.microsoft.com/office/drawing/2014/main" id="{EC18794B-1248-43D7-9825-67FC06E41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0" name="Straight Connector 1169">
                <a:extLst>
                  <a:ext uri="{FF2B5EF4-FFF2-40B4-BE49-F238E27FC236}">
                    <a16:creationId xmlns:a16="http://schemas.microsoft.com/office/drawing/2014/main" id="{DBD7F91D-D92C-40C4-924F-641DD331A3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1" name="Straight Connector 1170">
                <a:extLst>
                  <a:ext uri="{FF2B5EF4-FFF2-40B4-BE49-F238E27FC236}">
                    <a16:creationId xmlns:a16="http://schemas.microsoft.com/office/drawing/2014/main" id="{60D92DEE-CE16-490E-B106-BD2D59F91C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2" name="Straight Connector 1171">
                <a:extLst>
                  <a:ext uri="{FF2B5EF4-FFF2-40B4-BE49-F238E27FC236}">
                    <a16:creationId xmlns:a16="http://schemas.microsoft.com/office/drawing/2014/main" id="{622272A5-4E81-4509-8A06-0A5341136B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3" name="Straight Connector 1172">
                <a:extLst>
                  <a:ext uri="{FF2B5EF4-FFF2-40B4-BE49-F238E27FC236}">
                    <a16:creationId xmlns:a16="http://schemas.microsoft.com/office/drawing/2014/main" id="{AD3B8594-7296-4E13-8378-93B5A0F570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4" name="Straight Connector 1173">
                <a:extLst>
                  <a:ext uri="{FF2B5EF4-FFF2-40B4-BE49-F238E27FC236}">
                    <a16:creationId xmlns:a16="http://schemas.microsoft.com/office/drawing/2014/main" id="{4AFD3CFE-3D9C-4F22-9ABB-3860E4FF83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5" name="Straight Connector 1174">
                <a:extLst>
                  <a:ext uri="{FF2B5EF4-FFF2-40B4-BE49-F238E27FC236}">
                    <a16:creationId xmlns:a16="http://schemas.microsoft.com/office/drawing/2014/main" id="{5D3968F1-11A1-495E-A2A6-FDD3AC9CD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6" name="Straight Connector 1175">
                <a:extLst>
                  <a:ext uri="{FF2B5EF4-FFF2-40B4-BE49-F238E27FC236}">
                    <a16:creationId xmlns:a16="http://schemas.microsoft.com/office/drawing/2014/main" id="{027898BB-7165-4345-B70D-3DEC376036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7" name="Straight Connector 1176">
                <a:extLst>
                  <a:ext uri="{FF2B5EF4-FFF2-40B4-BE49-F238E27FC236}">
                    <a16:creationId xmlns:a16="http://schemas.microsoft.com/office/drawing/2014/main" id="{DFFEF348-2178-4A15-A165-A44F1C476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8" name="Straight Connector 1177">
                <a:extLst>
                  <a:ext uri="{FF2B5EF4-FFF2-40B4-BE49-F238E27FC236}">
                    <a16:creationId xmlns:a16="http://schemas.microsoft.com/office/drawing/2014/main" id="{C8E9EB16-5546-4780-9548-818238ED21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9" name="Straight Connector 1178">
                <a:extLst>
                  <a:ext uri="{FF2B5EF4-FFF2-40B4-BE49-F238E27FC236}">
                    <a16:creationId xmlns:a16="http://schemas.microsoft.com/office/drawing/2014/main" id="{7E8F1ACB-61A5-4148-BB02-EE1EDD2D40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0" name="Straight Connector 1179">
                <a:extLst>
                  <a:ext uri="{FF2B5EF4-FFF2-40B4-BE49-F238E27FC236}">
                    <a16:creationId xmlns:a16="http://schemas.microsoft.com/office/drawing/2014/main" id="{29BB75B5-95BF-4B11-B5FF-40360E632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1" name="Straight Connector 1180">
                <a:extLst>
                  <a:ext uri="{FF2B5EF4-FFF2-40B4-BE49-F238E27FC236}">
                    <a16:creationId xmlns:a16="http://schemas.microsoft.com/office/drawing/2014/main" id="{3B24E939-01F9-46B6-A8CA-266B61E746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2" name="Straight Connector 1181">
                <a:extLst>
                  <a:ext uri="{FF2B5EF4-FFF2-40B4-BE49-F238E27FC236}">
                    <a16:creationId xmlns:a16="http://schemas.microsoft.com/office/drawing/2014/main" id="{33415BB6-B979-4FDB-9994-5A6B2CE419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3" name="Straight Connector 1182">
                <a:extLst>
                  <a:ext uri="{FF2B5EF4-FFF2-40B4-BE49-F238E27FC236}">
                    <a16:creationId xmlns:a16="http://schemas.microsoft.com/office/drawing/2014/main" id="{3FBE1BDE-1CA9-4DCB-B00A-807A54008D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4" name="Straight Connector 1183">
                <a:extLst>
                  <a:ext uri="{FF2B5EF4-FFF2-40B4-BE49-F238E27FC236}">
                    <a16:creationId xmlns:a16="http://schemas.microsoft.com/office/drawing/2014/main" id="{C9C4E1B6-83D5-4F1F-A5EA-8E5475B082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5" name="Straight Connector 1184">
                <a:extLst>
                  <a:ext uri="{FF2B5EF4-FFF2-40B4-BE49-F238E27FC236}">
                    <a16:creationId xmlns:a16="http://schemas.microsoft.com/office/drawing/2014/main" id="{BA7787E7-16F7-4DFF-B2F1-C0112C173F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6" name="Straight Connector 1185">
                <a:extLst>
                  <a:ext uri="{FF2B5EF4-FFF2-40B4-BE49-F238E27FC236}">
                    <a16:creationId xmlns:a16="http://schemas.microsoft.com/office/drawing/2014/main" id="{C2BB3AC0-ED9F-4543-939F-5021D115A5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7" name="Straight Connector 1186">
                <a:extLst>
                  <a:ext uri="{FF2B5EF4-FFF2-40B4-BE49-F238E27FC236}">
                    <a16:creationId xmlns:a16="http://schemas.microsoft.com/office/drawing/2014/main" id="{6F0F554C-4E6F-49D0-9E0A-85DF74B438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8" name="Straight Connector 1187">
                <a:extLst>
                  <a:ext uri="{FF2B5EF4-FFF2-40B4-BE49-F238E27FC236}">
                    <a16:creationId xmlns:a16="http://schemas.microsoft.com/office/drawing/2014/main" id="{B587ACA3-432D-44C5-A670-64B12393D6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9" name="Straight Connector 1188">
                <a:extLst>
                  <a:ext uri="{FF2B5EF4-FFF2-40B4-BE49-F238E27FC236}">
                    <a16:creationId xmlns:a16="http://schemas.microsoft.com/office/drawing/2014/main" id="{705D16D7-5D6D-40FE-B444-0E92C997DB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0" name="Straight Connector 1189">
                <a:extLst>
                  <a:ext uri="{FF2B5EF4-FFF2-40B4-BE49-F238E27FC236}">
                    <a16:creationId xmlns:a16="http://schemas.microsoft.com/office/drawing/2014/main" id="{3625D8CD-9E73-47D9-8992-882E27E41D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1" name="Straight Connector 1190">
                <a:extLst>
                  <a:ext uri="{FF2B5EF4-FFF2-40B4-BE49-F238E27FC236}">
                    <a16:creationId xmlns:a16="http://schemas.microsoft.com/office/drawing/2014/main" id="{C0E920E9-F7FE-48C8-8840-F4BEC3B48D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2" name="Straight Connector 1191">
                <a:extLst>
                  <a:ext uri="{FF2B5EF4-FFF2-40B4-BE49-F238E27FC236}">
                    <a16:creationId xmlns:a16="http://schemas.microsoft.com/office/drawing/2014/main" id="{307C46E3-EA71-4FDA-B55E-2C44EE2A97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3" name="Straight Connector 1192">
                <a:extLst>
                  <a:ext uri="{FF2B5EF4-FFF2-40B4-BE49-F238E27FC236}">
                    <a16:creationId xmlns:a16="http://schemas.microsoft.com/office/drawing/2014/main" id="{C24458C4-D7F4-4B07-BF3A-AA5F3C3C3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4" name="Straight Connector 1193">
                <a:extLst>
                  <a:ext uri="{FF2B5EF4-FFF2-40B4-BE49-F238E27FC236}">
                    <a16:creationId xmlns:a16="http://schemas.microsoft.com/office/drawing/2014/main" id="{FFBBF26D-F5C0-4FA5-872B-D1AFE5311A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5" name="Straight Connector 1194">
                <a:extLst>
                  <a:ext uri="{FF2B5EF4-FFF2-40B4-BE49-F238E27FC236}">
                    <a16:creationId xmlns:a16="http://schemas.microsoft.com/office/drawing/2014/main" id="{305D8FD1-DA2A-493F-A900-824A13B4B4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6" name="Straight Connector 1195">
                <a:extLst>
                  <a:ext uri="{FF2B5EF4-FFF2-40B4-BE49-F238E27FC236}">
                    <a16:creationId xmlns:a16="http://schemas.microsoft.com/office/drawing/2014/main" id="{59257472-E83A-43A8-9C15-2B4A77024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7" name="Straight Connector 1196">
                <a:extLst>
                  <a:ext uri="{FF2B5EF4-FFF2-40B4-BE49-F238E27FC236}">
                    <a16:creationId xmlns:a16="http://schemas.microsoft.com/office/drawing/2014/main" id="{823E9EED-DF24-47EA-A9DA-D021359876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99" name="Group 1198">
            <a:extLst>
              <a:ext uri="{FF2B5EF4-FFF2-40B4-BE49-F238E27FC236}">
                <a16:creationId xmlns:a16="http://schemas.microsoft.com/office/drawing/2014/main" id="{F0C43330-BBB4-451D-B456-412D2DFC2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739066">
            <a:off x="5520984" y="3122486"/>
            <a:ext cx="2928062" cy="2544637"/>
            <a:chOff x="5281603" y="104899"/>
            <a:chExt cx="6910397" cy="6005491"/>
          </a:xfrm>
        </p:grpSpPr>
        <p:sp>
          <p:nvSpPr>
            <p:cNvPr id="1200" name="Freeform 183">
              <a:extLst>
                <a:ext uri="{FF2B5EF4-FFF2-40B4-BE49-F238E27FC236}">
                  <a16:creationId xmlns:a16="http://schemas.microsoft.com/office/drawing/2014/main" id="{D143E951-F028-4CDE-8639-70C7AA88C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1" name="Group 1200">
              <a:extLst>
                <a:ext uri="{FF2B5EF4-FFF2-40B4-BE49-F238E27FC236}">
                  <a16:creationId xmlns:a16="http://schemas.microsoft.com/office/drawing/2014/main" id="{12EC115D-C144-4D98-9313-18242EAD8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202" name="Straight Connector 1201">
                <a:extLst>
                  <a:ext uri="{FF2B5EF4-FFF2-40B4-BE49-F238E27FC236}">
                    <a16:creationId xmlns:a16="http://schemas.microsoft.com/office/drawing/2014/main" id="{85DCD5AC-0835-4CAA-973A-F5BA80546D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3" name="Straight Connector 1202">
                <a:extLst>
                  <a:ext uri="{FF2B5EF4-FFF2-40B4-BE49-F238E27FC236}">
                    <a16:creationId xmlns:a16="http://schemas.microsoft.com/office/drawing/2014/main" id="{225E3910-1E1E-4DA0-92F6-1C1EF72CB2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4" name="Straight Connector 1203">
                <a:extLst>
                  <a:ext uri="{FF2B5EF4-FFF2-40B4-BE49-F238E27FC236}">
                    <a16:creationId xmlns:a16="http://schemas.microsoft.com/office/drawing/2014/main" id="{833A0851-BC0E-42BD-B519-A337BFE4D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5" name="Straight Connector 1204">
                <a:extLst>
                  <a:ext uri="{FF2B5EF4-FFF2-40B4-BE49-F238E27FC236}">
                    <a16:creationId xmlns:a16="http://schemas.microsoft.com/office/drawing/2014/main" id="{A444F00A-06B7-4D1E-9141-399B8D57B1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6" name="Straight Connector 1205">
                <a:extLst>
                  <a:ext uri="{FF2B5EF4-FFF2-40B4-BE49-F238E27FC236}">
                    <a16:creationId xmlns:a16="http://schemas.microsoft.com/office/drawing/2014/main" id="{D942FA40-6D99-4B57-919A-6BA0413D53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7" name="Straight Connector 1206">
                <a:extLst>
                  <a:ext uri="{FF2B5EF4-FFF2-40B4-BE49-F238E27FC236}">
                    <a16:creationId xmlns:a16="http://schemas.microsoft.com/office/drawing/2014/main" id="{6385B1C9-0614-45C9-BBAB-9BDE007A0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8" name="Straight Connector 1207">
                <a:extLst>
                  <a:ext uri="{FF2B5EF4-FFF2-40B4-BE49-F238E27FC236}">
                    <a16:creationId xmlns:a16="http://schemas.microsoft.com/office/drawing/2014/main" id="{70E05D19-75E7-4318-B9AD-3E1CCC648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9" name="Straight Connector 1208">
                <a:extLst>
                  <a:ext uri="{FF2B5EF4-FFF2-40B4-BE49-F238E27FC236}">
                    <a16:creationId xmlns:a16="http://schemas.microsoft.com/office/drawing/2014/main" id="{D3D1B614-92E5-4C2A-9B9B-E589E23E0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0" name="Straight Connector 1209">
                <a:extLst>
                  <a:ext uri="{FF2B5EF4-FFF2-40B4-BE49-F238E27FC236}">
                    <a16:creationId xmlns:a16="http://schemas.microsoft.com/office/drawing/2014/main" id="{671BC485-F87C-4E8A-8D26-191D357F41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1" name="Straight Connector 1210">
                <a:extLst>
                  <a:ext uri="{FF2B5EF4-FFF2-40B4-BE49-F238E27FC236}">
                    <a16:creationId xmlns:a16="http://schemas.microsoft.com/office/drawing/2014/main" id="{F362FC54-FCD4-483D-AFCA-0F246B60AC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2" name="Straight Connector 1211">
                <a:extLst>
                  <a:ext uri="{FF2B5EF4-FFF2-40B4-BE49-F238E27FC236}">
                    <a16:creationId xmlns:a16="http://schemas.microsoft.com/office/drawing/2014/main" id="{0392BB85-CBDB-4219-B281-9EDAA1A801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3" name="Straight Connector 1212">
                <a:extLst>
                  <a:ext uri="{FF2B5EF4-FFF2-40B4-BE49-F238E27FC236}">
                    <a16:creationId xmlns:a16="http://schemas.microsoft.com/office/drawing/2014/main" id="{ECEC9A29-F4B0-43D6-A6BC-CA9D0C0DD4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4" name="Straight Connector 1213">
                <a:extLst>
                  <a:ext uri="{FF2B5EF4-FFF2-40B4-BE49-F238E27FC236}">
                    <a16:creationId xmlns:a16="http://schemas.microsoft.com/office/drawing/2014/main" id="{5C80B055-3195-4FEA-A1D8-8980F1EB0F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5" name="Straight Connector 1214">
                <a:extLst>
                  <a:ext uri="{FF2B5EF4-FFF2-40B4-BE49-F238E27FC236}">
                    <a16:creationId xmlns:a16="http://schemas.microsoft.com/office/drawing/2014/main" id="{08222165-1EFA-432F-9D45-E163B30380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6" name="Straight Connector 1215">
                <a:extLst>
                  <a:ext uri="{FF2B5EF4-FFF2-40B4-BE49-F238E27FC236}">
                    <a16:creationId xmlns:a16="http://schemas.microsoft.com/office/drawing/2014/main" id="{FF1010E9-5E8D-4F60-83E2-262B99ADB9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7" name="Straight Connector 1216">
                <a:extLst>
                  <a:ext uri="{FF2B5EF4-FFF2-40B4-BE49-F238E27FC236}">
                    <a16:creationId xmlns:a16="http://schemas.microsoft.com/office/drawing/2014/main" id="{46772DBD-B1DA-4A0D-B964-E68E9B2C7D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8" name="Straight Connector 1217">
                <a:extLst>
                  <a:ext uri="{FF2B5EF4-FFF2-40B4-BE49-F238E27FC236}">
                    <a16:creationId xmlns:a16="http://schemas.microsoft.com/office/drawing/2014/main" id="{95B29174-C2D7-49D0-81D9-7751B771A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9" name="Straight Connector 1218">
                <a:extLst>
                  <a:ext uri="{FF2B5EF4-FFF2-40B4-BE49-F238E27FC236}">
                    <a16:creationId xmlns:a16="http://schemas.microsoft.com/office/drawing/2014/main" id="{29DC0A18-B392-4768-A792-B7196E5D38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0" name="Straight Connector 1219">
                <a:extLst>
                  <a:ext uri="{FF2B5EF4-FFF2-40B4-BE49-F238E27FC236}">
                    <a16:creationId xmlns:a16="http://schemas.microsoft.com/office/drawing/2014/main" id="{A293DA32-BD49-4EF9-9C3E-1667B87B2A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1" name="Straight Connector 1220">
                <a:extLst>
                  <a:ext uri="{FF2B5EF4-FFF2-40B4-BE49-F238E27FC236}">
                    <a16:creationId xmlns:a16="http://schemas.microsoft.com/office/drawing/2014/main" id="{D277DD2F-5367-487E-A54E-E6B9A628D0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2" name="Straight Connector 1221">
                <a:extLst>
                  <a:ext uri="{FF2B5EF4-FFF2-40B4-BE49-F238E27FC236}">
                    <a16:creationId xmlns:a16="http://schemas.microsoft.com/office/drawing/2014/main" id="{A781E596-28BB-42D7-B3AA-84EC04E4BB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3" name="Straight Connector 1222">
                <a:extLst>
                  <a:ext uri="{FF2B5EF4-FFF2-40B4-BE49-F238E27FC236}">
                    <a16:creationId xmlns:a16="http://schemas.microsoft.com/office/drawing/2014/main" id="{06757251-89AE-451C-B3C0-7D64961FD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4" name="Straight Connector 1223">
                <a:extLst>
                  <a:ext uri="{FF2B5EF4-FFF2-40B4-BE49-F238E27FC236}">
                    <a16:creationId xmlns:a16="http://schemas.microsoft.com/office/drawing/2014/main" id="{3D09B37D-73CC-42F0-B78E-595B0E46B2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5" name="Straight Connector 1224">
                <a:extLst>
                  <a:ext uri="{FF2B5EF4-FFF2-40B4-BE49-F238E27FC236}">
                    <a16:creationId xmlns:a16="http://schemas.microsoft.com/office/drawing/2014/main" id="{3F4C2B23-F77D-432B-91F1-2090B59B02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6" name="Straight Connector 1225">
                <a:extLst>
                  <a:ext uri="{FF2B5EF4-FFF2-40B4-BE49-F238E27FC236}">
                    <a16:creationId xmlns:a16="http://schemas.microsoft.com/office/drawing/2014/main" id="{0E06177C-7EED-408F-95E6-19D147ED8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7" name="Straight Connector 1226">
                <a:extLst>
                  <a:ext uri="{FF2B5EF4-FFF2-40B4-BE49-F238E27FC236}">
                    <a16:creationId xmlns:a16="http://schemas.microsoft.com/office/drawing/2014/main" id="{0036E45C-5A32-4C52-AA3C-501E7F570A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8" name="Straight Connector 1227">
                <a:extLst>
                  <a:ext uri="{FF2B5EF4-FFF2-40B4-BE49-F238E27FC236}">
                    <a16:creationId xmlns:a16="http://schemas.microsoft.com/office/drawing/2014/main" id="{894207DC-486C-498F-A36A-4750A2F55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9" name="Straight Connector 1228">
                <a:extLst>
                  <a:ext uri="{FF2B5EF4-FFF2-40B4-BE49-F238E27FC236}">
                    <a16:creationId xmlns:a16="http://schemas.microsoft.com/office/drawing/2014/main" id="{4AF578A0-3977-4548-9C3A-AB41911F71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0" name="Straight Connector 1229">
                <a:extLst>
                  <a:ext uri="{FF2B5EF4-FFF2-40B4-BE49-F238E27FC236}">
                    <a16:creationId xmlns:a16="http://schemas.microsoft.com/office/drawing/2014/main" id="{D5356F1B-7E2D-4CA2-BCE7-8BDD835D93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1" name="Straight Connector 1230">
                <a:extLst>
                  <a:ext uri="{FF2B5EF4-FFF2-40B4-BE49-F238E27FC236}">
                    <a16:creationId xmlns:a16="http://schemas.microsoft.com/office/drawing/2014/main" id="{C9A3982E-A4C2-42EF-85CA-CDA3F3CE42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2" name="Straight Connector 1231">
                <a:extLst>
                  <a:ext uri="{FF2B5EF4-FFF2-40B4-BE49-F238E27FC236}">
                    <a16:creationId xmlns:a16="http://schemas.microsoft.com/office/drawing/2014/main" id="{BA45C537-57E8-41E0-9A41-6D5E4E3A31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3" name="Straight Connector 1232">
                <a:extLst>
                  <a:ext uri="{FF2B5EF4-FFF2-40B4-BE49-F238E27FC236}">
                    <a16:creationId xmlns:a16="http://schemas.microsoft.com/office/drawing/2014/main" id="{01E0CD70-ACCC-4F9F-9FEB-ACF6462E0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4" name="Straight Connector 1233">
                <a:extLst>
                  <a:ext uri="{FF2B5EF4-FFF2-40B4-BE49-F238E27FC236}">
                    <a16:creationId xmlns:a16="http://schemas.microsoft.com/office/drawing/2014/main" id="{F145641E-4CB9-4B4C-88E5-22873CDB3C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5" name="Straight Connector 1234">
                <a:extLst>
                  <a:ext uri="{FF2B5EF4-FFF2-40B4-BE49-F238E27FC236}">
                    <a16:creationId xmlns:a16="http://schemas.microsoft.com/office/drawing/2014/main" id="{C32C5BEB-1C86-4838-BEE0-346F7DBF3F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6" name="Straight Connector 1235">
                <a:extLst>
                  <a:ext uri="{FF2B5EF4-FFF2-40B4-BE49-F238E27FC236}">
                    <a16:creationId xmlns:a16="http://schemas.microsoft.com/office/drawing/2014/main" id="{49D13E59-43D2-47E7-A17F-43D1AB911F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7" name="Straight Connector 1236">
                <a:extLst>
                  <a:ext uri="{FF2B5EF4-FFF2-40B4-BE49-F238E27FC236}">
                    <a16:creationId xmlns:a16="http://schemas.microsoft.com/office/drawing/2014/main" id="{F2CBD494-57AD-4247-AD7E-240589120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8" name="Straight Connector 1237">
                <a:extLst>
                  <a:ext uri="{FF2B5EF4-FFF2-40B4-BE49-F238E27FC236}">
                    <a16:creationId xmlns:a16="http://schemas.microsoft.com/office/drawing/2014/main" id="{C835E6DA-9C6A-4EE3-AF0D-B54604B3A3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9" name="Straight Connector 1238">
                <a:extLst>
                  <a:ext uri="{FF2B5EF4-FFF2-40B4-BE49-F238E27FC236}">
                    <a16:creationId xmlns:a16="http://schemas.microsoft.com/office/drawing/2014/main" id="{C4132660-7D48-459C-B969-BA8C11BD42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0" name="Straight Connector 1239">
                <a:extLst>
                  <a:ext uri="{FF2B5EF4-FFF2-40B4-BE49-F238E27FC236}">
                    <a16:creationId xmlns:a16="http://schemas.microsoft.com/office/drawing/2014/main" id="{C712CF45-1CC0-45EF-9CCA-92E114EE02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1" name="Straight Connector 1240">
                <a:extLst>
                  <a:ext uri="{FF2B5EF4-FFF2-40B4-BE49-F238E27FC236}">
                    <a16:creationId xmlns:a16="http://schemas.microsoft.com/office/drawing/2014/main" id="{7E6857AD-5D11-4249-93E5-B89941D0C2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2" name="Straight Connector 1241">
                <a:extLst>
                  <a:ext uri="{FF2B5EF4-FFF2-40B4-BE49-F238E27FC236}">
                    <a16:creationId xmlns:a16="http://schemas.microsoft.com/office/drawing/2014/main" id="{293B9189-5304-4891-8F5B-46003F2048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3" name="Straight Connector 1242">
                <a:extLst>
                  <a:ext uri="{FF2B5EF4-FFF2-40B4-BE49-F238E27FC236}">
                    <a16:creationId xmlns:a16="http://schemas.microsoft.com/office/drawing/2014/main" id="{6410F758-90F3-4D3E-820F-0490E55BF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4" name="Straight Connector 1243">
                <a:extLst>
                  <a:ext uri="{FF2B5EF4-FFF2-40B4-BE49-F238E27FC236}">
                    <a16:creationId xmlns:a16="http://schemas.microsoft.com/office/drawing/2014/main" id="{2EEB087F-A4DC-4C72-8518-2426297528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5" name="Straight Connector 1244">
                <a:extLst>
                  <a:ext uri="{FF2B5EF4-FFF2-40B4-BE49-F238E27FC236}">
                    <a16:creationId xmlns:a16="http://schemas.microsoft.com/office/drawing/2014/main" id="{D2F8BD85-BC66-4636-B15E-90BC798A8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6" name="Straight Connector 1245">
                <a:extLst>
                  <a:ext uri="{FF2B5EF4-FFF2-40B4-BE49-F238E27FC236}">
                    <a16:creationId xmlns:a16="http://schemas.microsoft.com/office/drawing/2014/main" id="{5F7092FE-1552-4178-9CA7-4A9E33DDAA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7" name="Straight Connector 1246">
                <a:extLst>
                  <a:ext uri="{FF2B5EF4-FFF2-40B4-BE49-F238E27FC236}">
                    <a16:creationId xmlns:a16="http://schemas.microsoft.com/office/drawing/2014/main" id="{DF565839-4739-46B9-8C76-56C8758167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8" name="Straight Connector 1247">
                <a:extLst>
                  <a:ext uri="{FF2B5EF4-FFF2-40B4-BE49-F238E27FC236}">
                    <a16:creationId xmlns:a16="http://schemas.microsoft.com/office/drawing/2014/main" id="{B421948B-EBBD-4BAE-8777-00F98AAD06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9" name="Straight Connector 1248">
                <a:extLst>
                  <a:ext uri="{FF2B5EF4-FFF2-40B4-BE49-F238E27FC236}">
                    <a16:creationId xmlns:a16="http://schemas.microsoft.com/office/drawing/2014/main" id="{BC92D44C-A7DB-478B-98D6-00BCA00496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0" name="Straight Connector 1249">
                <a:extLst>
                  <a:ext uri="{FF2B5EF4-FFF2-40B4-BE49-F238E27FC236}">
                    <a16:creationId xmlns:a16="http://schemas.microsoft.com/office/drawing/2014/main" id="{CCD6DB32-32A3-4D06-85FB-4278560B84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1" name="Straight Connector 1250">
                <a:extLst>
                  <a:ext uri="{FF2B5EF4-FFF2-40B4-BE49-F238E27FC236}">
                    <a16:creationId xmlns:a16="http://schemas.microsoft.com/office/drawing/2014/main" id="{4D4AC4CD-6F77-4B23-A6C8-7853D78D63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2" name="Straight Connector 1251">
                <a:extLst>
                  <a:ext uri="{FF2B5EF4-FFF2-40B4-BE49-F238E27FC236}">
                    <a16:creationId xmlns:a16="http://schemas.microsoft.com/office/drawing/2014/main" id="{16CA2B07-B5C0-4174-A17D-D7CFF14C81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3" name="Straight Connector 1252">
                <a:extLst>
                  <a:ext uri="{FF2B5EF4-FFF2-40B4-BE49-F238E27FC236}">
                    <a16:creationId xmlns:a16="http://schemas.microsoft.com/office/drawing/2014/main" id="{A0C8E8FF-86E1-4E92-9C8B-E7E8DCC55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4" name="Straight Connector 1253">
                <a:extLst>
                  <a:ext uri="{FF2B5EF4-FFF2-40B4-BE49-F238E27FC236}">
                    <a16:creationId xmlns:a16="http://schemas.microsoft.com/office/drawing/2014/main" id="{E4FC3C1E-5EF5-4F07-B93C-8D0B50FE6C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5" name="Straight Connector 1254">
                <a:extLst>
                  <a:ext uri="{FF2B5EF4-FFF2-40B4-BE49-F238E27FC236}">
                    <a16:creationId xmlns:a16="http://schemas.microsoft.com/office/drawing/2014/main" id="{4E8998D1-D87C-4FC0-BB7D-0EC4917D9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6" name="Straight Connector 1255">
                <a:extLst>
                  <a:ext uri="{FF2B5EF4-FFF2-40B4-BE49-F238E27FC236}">
                    <a16:creationId xmlns:a16="http://schemas.microsoft.com/office/drawing/2014/main" id="{AF79AF73-6585-472C-BB25-6B15A95BCF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7" name="Straight Connector 1256">
                <a:extLst>
                  <a:ext uri="{FF2B5EF4-FFF2-40B4-BE49-F238E27FC236}">
                    <a16:creationId xmlns:a16="http://schemas.microsoft.com/office/drawing/2014/main" id="{A9E73C31-90A4-49D8-BB83-671597E418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8" name="Straight Connector 1257">
                <a:extLst>
                  <a:ext uri="{FF2B5EF4-FFF2-40B4-BE49-F238E27FC236}">
                    <a16:creationId xmlns:a16="http://schemas.microsoft.com/office/drawing/2014/main" id="{25DEC167-01EE-48C3-991F-5F8D1D2C43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9" name="Straight Connector 1258">
                <a:extLst>
                  <a:ext uri="{FF2B5EF4-FFF2-40B4-BE49-F238E27FC236}">
                    <a16:creationId xmlns:a16="http://schemas.microsoft.com/office/drawing/2014/main" id="{FF392C56-2ABC-45A3-8DBD-10426ED661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0" name="Straight Connector 1259">
                <a:extLst>
                  <a:ext uri="{FF2B5EF4-FFF2-40B4-BE49-F238E27FC236}">
                    <a16:creationId xmlns:a16="http://schemas.microsoft.com/office/drawing/2014/main" id="{0DE0EDB1-D4DB-4535-9E5D-E8E2DD1C5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1" name="Straight Connector 1260">
                <a:extLst>
                  <a:ext uri="{FF2B5EF4-FFF2-40B4-BE49-F238E27FC236}">
                    <a16:creationId xmlns:a16="http://schemas.microsoft.com/office/drawing/2014/main" id="{70F8B66F-54E8-43E3-8C6B-47D5C9D195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2" name="Straight Connector 1261">
                <a:extLst>
                  <a:ext uri="{FF2B5EF4-FFF2-40B4-BE49-F238E27FC236}">
                    <a16:creationId xmlns:a16="http://schemas.microsoft.com/office/drawing/2014/main" id="{C3B5CE3C-AE34-4179-9047-FAF418459D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3" name="Straight Connector 1262">
                <a:extLst>
                  <a:ext uri="{FF2B5EF4-FFF2-40B4-BE49-F238E27FC236}">
                    <a16:creationId xmlns:a16="http://schemas.microsoft.com/office/drawing/2014/main" id="{B14CD80F-B94B-4CDF-BFE4-88E0688A9F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4" name="Straight Connector 1263">
                <a:extLst>
                  <a:ext uri="{FF2B5EF4-FFF2-40B4-BE49-F238E27FC236}">
                    <a16:creationId xmlns:a16="http://schemas.microsoft.com/office/drawing/2014/main" id="{AC88BD7D-AFE5-4118-A4DF-8A7D444E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5" name="Straight Connector 1264">
                <a:extLst>
                  <a:ext uri="{FF2B5EF4-FFF2-40B4-BE49-F238E27FC236}">
                    <a16:creationId xmlns:a16="http://schemas.microsoft.com/office/drawing/2014/main" id="{6B8DB079-33DB-4489-83B7-0E6F8EE4C9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6" name="Straight Connector 1265">
                <a:extLst>
                  <a:ext uri="{FF2B5EF4-FFF2-40B4-BE49-F238E27FC236}">
                    <a16:creationId xmlns:a16="http://schemas.microsoft.com/office/drawing/2014/main" id="{316FAC28-1076-432B-8450-2E006E2E7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7" name="Straight Connector 1266">
                <a:extLst>
                  <a:ext uri="{FF2B5EF4-FFF2-40B4-BE49-F238E27FC236}">
                    <a16:creationId xmlns:a16="http://schemas.microsoft.com/office/drawing/2014/main" id="{1276C9FD-22CB-4CBB-8FFC-CC0ED0F178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8" name="Straight Connector 1267">
                <a:extLst>
                  <a:ext uri="{FF2B5EF4-FFF2-40B4-BE49-F238E27FC236}">
                    <a16:creationId xmlns:a16="http://schemas.microsoft.com/office/drawing/2014/main" id="{87785805-250C-4EC1-8A52-0F3C31F2C0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9" name="Straight Connector 1268">
                <a:extLst>
                  <a:ext uri="{FF2B5EF4-FFF2-40B4-BE49-F238E27FC236}">
                    <a16:creationId xmlns:a16="http://schemas.microsoft.com/office/drawing/2014/main" id="{B92CCD4A-B48E-4DDF-AB69-208DFA4C65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0" name="Straight Connector 1269">
                <a:extLst>
                  <a:ext uri="{FF2B5EF4-FFF2-40B4-BE49-F238E27FC236}">
                    <a16:creationId xmlns:a16="http://schemas.microsoft.com/office/drawing/2014/main" id="{A30A272C-4125-4B3F-8555-552C6E113A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1" name="Straight Connector 1270">
                <a:extLst>
                  <a:ext uri="{FF2B5EF4-FFF2-40B4-BE49-F238E27FC236}">
                    <a16:creationId xmlns:a16="http://schemas.microsoft.com/office/drawing/2014/main" id="{07E9C2C1-9A5A-4B75-A4BC-36EF4F72FF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2" name="Straight Connector 1271">
                <a:extLst>
                  <a:ext uri="{FF2B5EF4-FFF2-40B4-BE49-F238E27FC236}">
                    <a16:creationId xmlns:a16="http://schemas.microsoft.com/office/drawing/2014/main" id="{A642782F-F6F4-47A0-9350-999E8A5615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3" name="Straight Connector 1272">
                <a:extLst>
                  <a:ext uri="{FF2B5EF4-FFF2-40B4-BE49-F238E27FC236}">
                    <a16:creationId xmlns:a16="http://schemas.microsoft.com/office/drawing/2014/main" id="{2BF15673-8D5A-4D82-A92E-F18A0D21D0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4" name="Straight Connector 1273">
                <a:extLst>
                  <a:ext uri="{FF2B5EF4-FFF2-40B4-BE49-F238E27FC236}">
                    <a16:creationId xmlns:a16="http://schemas.microsoft.com/office/drawing/2014/main" id="{92BBC3ED-828E-4225-BD6A-BF5F75B247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5" name="Straight Connector 1274">
                <a:extLst>
                  <a:ext uri="{FF2B5EF4-FFF2-40B4-BE49-F238E27FC236}">
                    <a16:creationId xmlns:a16="http://schemas.microsoft.com/office/drawing/2014/main" id="{46218297-34EF-4B45-BFB0-CB8E979210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6" name="Straight Connector 1275">
                <a:extLst>
                  <a:ext uri="{FF2B5EF4-FFF2-40B4-BE49-F238E27FC236}">
                    <a16:creationId xmlns:a16="http://schemas.microsoft.com/office/drawing/2014/main" id="{E7BA6F53-0AF5-4096-8572-F37E9D6910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7" name="Straight Connector 1276">
                <a:extLst>
                  <a:ext uri="{FF2B5EF4-FFF2-40B4-BE49-F238E27FC236}">
                    <a16:creationId xmlns:a16="http://schemas.microsoft.com/office/drawing/2014/main" id="{2699566E-2FDD-4DA4-9B7B-CAB89DEFC2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8" name="Straight Connector 1277">
                <a:extLst>
                  <a:ext uri="{FF2B5EF4-FFF2-40B4-BE49-F238E27FC236}">
                    <a16:creationId xmlns:a16="http://schemas.microsoft.com/office/drawing/2014/main" id="{A7C120CC-F8E3-4AE0-8767-79F15A0DBA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9" name="Straight Connector 1278">
                <a:extLst>
                  <a:ext uri="{FF2B5EF4-FFF2-40B4-BE49-F238E27FC236}">
                    <a16:creationId xmlns:a16="http://schemas.microsoft.com/office/drawing/2014/main" id="{BB3E111B-499D-4D5C-B26F-680CAF37D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30" name="Picture 6" descr="ChatGPT – Wikipédia">
            <a:extLst>
              <a:ext uri="{FF2B5EF4-FFF2-40B4-BE49-F238E27FC236}">
                <a16:creationId xmlns:a16="http://schemas.microsoft.com/office/drawing/2014/main" id="{78CB8AF0-62EA-D399-BCBE-9785D1FE4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/>
        </p:blipFill>
        <p:spPr bwMode="auto">
          <a:xfrm>
            <a:off x="5959325" y="2806240"/>
            <a:ext cx="2902538" cy="2902537"/>
          </a:xfrm>
          <a:custGeom>
            <a:avLst/>
            <a:gdLst/>
            <a:ahLst/>
            <a:cxnLst/>
            <a:rect l="l" t="t" r="r" b="b"/>
            <a:pathLst>
              <a:path w="2851962" h="2851962">
                <a:moveTo>
                  <a:pt x="1425981" y="0"/>
                </a:moveTo>
                <a:cubicBezTo>
                  <a:pt x="2213529" y="0"/>
                  <a:pt x="2851962" y="638433"/>
                  <a:pt x="2851962" y="1425981"/>
                </a:cubicBezTo>
                <a:cubicBezTo>
                  <a:pt x="2851962" y="2213529"/>
                  <a:pt x="2213529" y="2851962"/>
                  <a:pt x="1425981" y="2851962"/>
                </a:cubicBezTo>
                <a:cubicBezTo>
                  <a:pt x="638433" y="2851962"/>
                  <a:pt x="0" y="2213529"/>
                  <a:pt x="0" y="1425981"/>
                </a:cubicBezTo>
                <a:cubicBezTo>
                  <a:pt x="0" y="638433"/>
                  <a:pt x="638433" y="0"/>
                  <a:pt x="142598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3schools.com - YouTube">
            <a:extLst>
              <a:ext uri="{FF2B5EF4-FFF2-40B4-BE49-F238E27FC236}">
                <a16:creationId xmlns:a16="http://schemas.microsoft.com/office/drawing/2014/main" id="{BCE033FD-88F4-3C4B-546A-679F626A8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1" r="1" b="11658"/>
          <a:stretch/>
        </p:blipFill>
        <p:spPr bwMode="auto">
          <a:xfrm>
            <a:off x="8055588" y="-3863"/>
            <a:ext cx="4132754" cy="3445946"/>
          </a:xfrm>
          <a:custGeom>
            <a:avLst/>
            <a:gdLst/>
            <a:ahLst/>
            <a:cxnLst/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ck Overflow Embraces AI: Unveils OverflowAI Tools for Developers">
            <a:extLst>
              <a:ext uri="{FF2B5EF4-FFF2-40B4-BE49-F238E27FC236}">
                <a16:creationId xmlns:a16="http://schemas.microsoft.com/office/drawing/2014/main" id="{C5EA5494-F2A6-2C81-2BBE-0255B8CCD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6" r="16053" b="-2"/>
          <a:stretch/>
        </p:blipFill>
        <p:spPr bwMode="auto">
          <a:xfrm>
            <a:off x="8888133" y="4144246"/>
            <a:ext cx="3302966" cy="2717299"/>
          </a:xfrm>
          <a:custGeom>
            <a:avLst/>
            <a:gdLst/>
            <a:ahLst/>
            <a:cxnLst/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876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774E86-CA61-4FE2-0B93-733169E49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2853" y="2511848"/>
            <a:ext cx="4099947" cy="103557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hu-HU" sz="4400" dirty="0"/>
              <a:t>A kódból pár részlet</a:t>
            </a:r>
          </a:p>
        </p:txBody>
      </p:sp>
      <p:pic>
        <p:nvPicPr>
          <p:cNvPr id="9" name="Kép 8" descr="A képen szöveg, képernyőkép, Betűtípus, tervezés látható&#10;&#10;Automatikusan generált leírás">
            <a:extLst>
              <a:ext uri="{FF2B5EF4-FFF2-40B4-BE49-F238E27FC236}">
                <a16:creationId xmlns:a16="http://schemas.microsoft.com/office/drawing/2014/main" id="{20D2A9BB-6F04-D3EC-42C8-3F2E15307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48" y="1031518"/>
            <a:ext cx="2652127" cy="1827927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Kép 6" descr="A képen szöveg, képernyőkép, szoftver, Betűtípus látható&#10;&#10;Automatikusan generált leírás">
            <a:extLst>
              <a:ext uri="{FF2B5EF4-FFF2-40B4-BE49-F238E27FC236}">
                <a16:creationId xmlns:a16="http://schemas.microsoft.com/office/drawing/2014/main" id="{950B372A-592B-44AF-5D14-C05E3DBA9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360" y="1269190"/>
            <a:ext cx="2652127" cy="1352584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Tartalom helye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1D8BC442-89F2-D5F8-9EC1-F5EAE5365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47" y="3201819"/>
            <a:ext cx="5477363" cy="2451119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93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TM03457452[[fn=Égi]]</Template>
  <TotalTime>63</TotalTime>
  <Words>49</Words>
  <Application>Microsoft Office PowerPoint</Application>
  <PresentationFormat>Szélesvásznú</PresentationFormat>
  <Paragraphs>9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Égi</vt:lpstr>
      <vt:lpstr>Székek pakolásának meg tervezését szolgáló program</vt:lpstr>
      <vt:lpstr>Program célja</vt:lpstr>
      <vt:lpstr>A kód fejlődését elősegítő oldalak</vt:lpstr>
      <vt:lpstr>A kódból pár részlet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O365 felhasználó</dc:creator>
  <cp:lastModifiedBy>O365 felhasználó</cp:lastModifiedBy>
  <cp:revision>1</cp:revision>
  <dcterms:created xsi:type="dcterms:W3CDTF">2025-01-08T19:56:15Z</dcterms:created>
  <dcterms:modified xsi:type="dcterms:W3CDTF">2025-01-08T20:59:53Z</dcterms:modified>
</cp:coreProperties>
</file>