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0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38834F95-97B5-4519-A38B-3B8DC2232A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0F172A5-29F6-4A1B-9A92-FF2BFB7F84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4A132-A2E9-4A53-AF4B-FAF9D57572FB}" type="datetimeFigureOut">
              <a:rPr lang="hu-HU" smtClean="0"/>
              <a:t>2025. 01. 09.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048BD55-C7D0-4F17-9EA9-4979238DE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DCF0A17-B208-4405-9253-830E305716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66CF4-2866-49FA-B224-7E314EFAAD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19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BC67-D019-4583-984E-B2250759AAE5}" type="datetimeFigureOut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E6C88-5714-4435-A8C0-B617125C99F0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8061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E6C88-5714-4435-A8C0-B617125C99F0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594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3CE821E0-3410-4A88-8DED-9DBA15C6BBE6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éles 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4ACC7-00B1-41DB-A83C-7393F35BCA3F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78EE04-10B3-4D24-87D5-0AA2F3FE549D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60FFFB-BF7F-437D-A4A6-7801D83B6172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A1065-D6F7-4F18-95EC-02CA6B5B0BC9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– 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37FE1C-E62B-4B57-A0EA-B073565F01FA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/>
              <a:t>Mintacím stílusának szerkesztése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5AC0A3-2749-4477-9BAF-9491B7C23E15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810BAF-818A-42D9-BBC5-752C0A83470E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6000FC-FCE1-4C40-9BAB-39B4A88F9D88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730356-25D2-4E83-A7B8-C4ADC8587BD3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3A1637-F711-4FD4-85F4-796FC4543345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09BF3E-45E5-4962-951A-0A6886F22854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2218267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5821893" y="2226734"/>
            <a:ext cx="499692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2ECD5-77CD-40D9-8E6A-18B1F171A124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70B680-524D-44FE-8CD2-07C25BB9AD09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1C841F-378D-486E-80A5-3EDB5DFF52F7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C4162-F167-4A0B-BF4E-3F47C180706D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5A1FEC-75C4-4961-8D44-05149E6B7972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B4976FB-FBCE-40A1-9B83-A9B94C11CE00}" type="datetime1">
              <a:rPr lang="hu-HU" noProof="0" smtClean="0"/>
              <a:t>2025. 01. 09.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éjszakai égbolt hegyekkel a messzeségbe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hu-HU" b="1" dirty="0"/>
              <a:t>Székrendező program</a:t>
            </a: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11780C52-ABAB-46C3-82E4-1A8B430A6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2D3520-6EE0-4E97-8591-B00B04C9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célja?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0F47DB-6C3D-48CB-A5F0-96591C58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program célja hogy az aulában a székek pakolását megelőzően egy átlátható és egyszerűen kezelhető programot csinálni</a:t>
            </a:r>
          </a:p>
          <a:p>
            <a:r>
              <a:rPr lang="hu-HU" sz="2800" dirty="0"/>
              <a:t>Kezelése egyszerű és hatékony</a:t>
            </a:r>
          </a:p>
        </p:txBody>
      </p:sp>
    </p:spTree>
    <p:extLst>
      <p:ext uri="{BB962C8B-B14F-4D97-AF65-F5344CB8AC3E}">
        <p14:creationId xmlns:p14="http://schemas.microsoft.com/office/powerpoint/2010/main" val="15081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F14215-5E50-4894-A7BC-51EC4B09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Használt 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704345-729A-4643-AE75-A6F65177B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W3Schools</a:t>
            </a:r>
          </a:p>
          <a:p>
            <a:pPr marL="0" indent="0">
              <a:buNone/>
            </a:pPr>
            <a:r>
              <a:rPr lang="hu-HU" dirty="0" err="1"/>
              <a:t>Stack</a:t>
            </a:r>
            <a:r>
              <a:rPr lang="hu-HU" dirty="0"/>
              <a:t> Overflow</a:t>
            </a:r>
          </a:p>
          <a:p>
            <a:pPr marL="0" indent="0">
              <a:buNone/>
            </a:pPr>
            <a:r>
              <a:rPr lang="hu-HU" dirty="0" err="1"/>
              <a:t>ChatGPT</a:t>
            </a:r>
            <a:endParaRPr lang="hu-HU" dirty="0"/>
          </a:p>
        </p:txBody>
      </p:sp>
      <p:pic>
        <p:nvPicPr>
          <p:cNvPr id="1026" name="Picture 2" descr="ChatGPT – Wikipédia">
            <a:extLst>
              <a:ext uri="{FF2B5EF4-FFF2-40B4-BE49-F238E27FC236}">
                <a16:creationId xmlns:a16="http://schemas.microsoft.com/office/drawing/2014/main" id="{0CD36418-C05D-4C00-86A1-B36B54396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513" y="126288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ffectively use StackOverflow as a contributor">
            <a:extLst>
              <a:ext uri="{FF2B5EF4-FFF2-40B4-BE49-F238E27FC236}">
                <a16:creationId xmlns:a16="http://schemas.microsoft.com/office/drawing/2014/main" id="{9A5D9B21-B190-46D7-9E44-EA238B14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364" y="3742888"/>
            <a:ext cx="2602816" cy="213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3schools.com - YouTube">
            <a:extLst>
              <a:ext uri="{FF2B5EF4-FFF2-40B4-BE49-F238E27FC236}">
                <a16:creationId xmlns:a16="http://schemas.microsoft.com/office/drawing/2014/main" id="{C1DD468E-5FE7-4F68-9812-F7CF02B3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44" y="38256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2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3F4ED-E0B2-45C6-A817-FA1C2373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Részletek a kódból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7DB4D47-7183-44E0-8453-159C23FA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05566"/>
            <a:ext cx="6159616" cy="224698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5611340-AF5E-4C21-81A5-09426AB4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894" y="4694045"/>
            <a:ext cx="6763694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92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274BF-C111-4B7A-8D90-F7666D37C131}">
  <ds:schemaRefs>
    <ds:schemaRef ds:uri="16c05727-aa75-4e4a-9b5f-8a80a1165891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71af3243-3dd4-4a8d-8c0d-dd76da1f02a5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Futurisztikus arculat</Template>
  <TotalTime>0</TotalTime>
  <Words>37</Words>
  <Application>Microsoft Office PowerPoint</Application>
  <PresentationFormat>Szélesvásznú</PresentationFormat>
  <Paragraphs>10</Paragraphs>
  <Slides>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Égi</vt:lpstr>
      <vt:lpstr>Székrendező program</vt:lpstr>
      <vt:lpstr>Mi a célja?</vt:lpstr>
      <vt:lpstr>Használt források</vt:lpstr>
      <vt:lpstr>Részletek a kódból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2025-01-09T08:55:22Z</dcterms:created>
  <dcterms:modified xsi:type="dcterms:W3CDTF">2025-01-09T09:02:59Z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