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D0E08-04A1-43BC-BE23-53B34B2121C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53C36-17B5-40F9-BFC9-98CC7D2B2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88FE-5F17-4947-904B-1ECC80B3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AE60B-7EA2-4C1A-8443-34A7ED1BF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3B81-6B11-4199-9070-60DA6505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8A83-AAA5-4E60-8120-8D130F98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4199-48D0-4138-9C08-FAD9728E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08F0-754F-4C1D-B09C-EAE46A19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0EB3-5B2D-4BC9-8274-F8F47C33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F072-928C-4EBB-9BB0-0D693FA9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661D-8514-4730-BE05-CB33F4B8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9B72-799C-402D-A678-2399DEC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237DE-127C-4C9F-928C-410D3A34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9FAF9-8061-44B7-BBE6-F55D10A80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8305-C6F5-4876-BDCD-331F42D1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2630-1645-493D-B34C-463BAF6F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1ABE1-8092-44C1-A185-19F6CC6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5550-EE30-4F20-9545-9BDCA98E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9A03-5707-448E-AE40-647BDF6E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6640-69EF-4A49-B073-005F73FF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2B87-E7CA-4731-A2A8-858E6A22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35BC-6013-4D0D-B8A6-ED749AD7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C262-544F-430E-9D6B-7BEBE9E7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91CC3-79C0-45A8-9E63-A9B6AD65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8DDC-CC87-4FFF-B8D6-F0777D1B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12A2-2F8B-4158-96EE-88B0BB27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3B2F-9BA7-4B1E-99F6-07E6EF5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F16F-2B45-444D-8BE5-95719093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46D0-96A4-4352-ADA0-6734A0B5F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04C3C-AA05-42F9-9C10-F0F3A23B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BAF9-7B8C-4D0C-9D8C-9DA90E15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A8A45-9843-4F4B-AE88-FA46415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06876-304C-4193-A775-7D5A506C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BB72-702C-44EE-A9F2-9D213CA6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1C0F-92F7-423F-A748-4C80DAA3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22662-6C2D-4109-9D66-DE36D4963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A88E9-12D7-4762-BB8A-D2BBAADB0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9FAE2-40A6-4988-9BD2-D04DBB2BD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5C744-F473-4A2A-9D7B-F5A8513A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36BCF-F9EC-4193-9E0A-D87462AE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AD8E7-B671-43FE-81A7-D1772C34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CE04-1C2D-4BD3-8FC1-E2F62052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8B5B1-430B-4ACF-8AF1-3F7BDAD0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A2169-57D4-4B75-B68C-2D94B4EC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2D4A4-8C6B-4942-8957-1E572C74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4CD80-F14F-47E4-899C-4AB8474F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12305-F362-478A-9DE6-F2C605C0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A437-3C31-41C4-8C29-B67ACD5D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51F5-C7AF-45A6-8959-6D4D73C8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4EBC-CE0F-42A0-9B61-4F061BEB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019FF-A121-4DA7-80B3-4054CE71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D498-145E-449D-83E8-1179C024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68075-DF47-41DA-AF95-9727022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1C04-99AF-4858-80D7-A04D925F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0A9-ACD8-47B5-8FD0-A66C812F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6EC11-A96A-4485-9D6C-848152080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A214-EA7A-4043-AA42-E3931E42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DC86-3516-4862-8665-01B6D2B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E51B-C237-4C28-9089-22091D8B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2581-DD4D-42D8-85DB-1D7683BB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5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171B8-E0DE-4045-8E44-0D791789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3C0B-5E95-4161-B22A-9863C12F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AECD-EA35-4CB0-9762-B2E2617B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CDD8-7F36-4312-98F2-D726B4A2F39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E040-4785-45FC-BD04-2D99682D1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40C4-1105-4168-8E3C-F7895DFE2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FF6E-541A-4CBE-BF5A-9B2BA683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Lucru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individual la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Programarea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Procedurala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0" y="943956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 PowerPoint Edition 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5FFBC9EC-C88A-4ECA-BDAD-A6EBF0DBE3A6}"/>
              </a:ext>
            </a:extLst>
          </p:cNvPr>
          <p:cNvSpPr txBox="1">
            <a:spLocks/>
          </p:cNvSpPr>
          <p:nvPr/>
        </p:nvSpPr>
        <p:spPr>
          <a:xfrm>
            <a:off x="6614127" y="5545363"/>
            <a:ext cx="5347981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Calancea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Catalin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MI-222</a:t>
            </a:r>
          </a:p>
        </p:txBody>
      </p:sp>
      <p:grpSp>
        <p:nvGrpSpPr>
          <p:cNvPr id="18" name="TheWheel">
            <a:extLst>
              <a:ext uri="{FF2B5EF4-FFF2-40B4-BE49-F238E27FC236}">
                <a16:creationId xmlns:a16="http://schemas.microsoft.com/office/drawing/2014/main" id="{85D77C9E-B2AD-487D-9D4E-00ABACE7385C}"/>
              </a:ext>
            </a:extLst>
          </p:cNvPr>
          <p:cNvGrpSpPr/>
          <p:nvPr/>
        </p:nvGrpSpPr>
        <p:grpSpPr>
          <a:xfrm>
            <a:off x="382080" y="1652334"/>
            <a:ext cx="4407408" cy="4407408"/>
            <a:chOff x="2368296" y="472821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5CCE68D-E41D-4025-974E-4712C60B763C}"/>
                </a:ext>
              </a:extLst>
            </p:cNvPr>
            <p:cNvSpPr/>
            <p:nvPr/>
          </p:nvSpPr>
          <p:spPr>
            <a:xfrm rot="450000">
              <a:off x="2368296" y="472821"/>
              <a:ext cx="4407408" cy="4407408"/>
            </a:xfrm>
            <a:prstGeom prst="ellipse">
              <a:avLst/>
            </a:prstGeom>
            <a:gradFill flip="none" rotWithShape="1">
              <a:gsLst>
                <a:gs pos="66000">
                  <a:srgbClr val="B6D1F8"/>
                </a:gs>
                <a:gs pos="73000">
                  <a:srgbClr val="1B0B7B"/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59755B-CD07-430D-BECF-FD2FB01BD103}"/>
                </a:ext>
              </a:extLst>
            </p:cNvPr>
            <p:cNvSpPr/>
            <p:nvPr/>
          </p:nvSpPr>
          <p:spPr>
            <a:xfrm rot="450000">
              <a:off x="2477993" y="586515"/>
              <a:ext cx="4178808" cy="4178808"/>
            </a:xfrm>
            <a:prstGeom prst="ellipse">
              <a:avLst/>
            </a:prstGeom>
            <a:solidFill>
              <a:srgbClr val="C1A63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0A64D8-B2EA-41B4-905A-5275C3BC1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">
              <a:off x="2514600" y="619125"/>
              <a:ext cx="4114800" cy="4114800"/>
            </a:xfrm>
            <a:prstGeom prst="rect">
              <a:avLst/>
            </a:prstGeom>
          </p:spPr>
        </p:pic>
        <p:sp>
          <p:nvSpPr>
            <p:cNvPr id="22" name="Yellow850">
              <a:extLst>
                <a:ext uri="{FF2B5EF4-FFF2-40B4-BE49-F238E27FC236}">
                  <a16:creationId xmlns:a16="http://schemas.microsoft.com/office/drawing/2014/main" id="{58CD544C-FB38-41DC-A923-2D95FBC2A96A}"/>
                </a:ext>
              </a:extLst>
            </p:cNvPr>
            <p:cNvSpPr/>
            <p:nvPr/>
          </p:nvSpPr>
          <p:spPr>
            <a:xfrm rot="13955028">
              <a:off x="3167374" y="2923564"/>
              <a:ext cx="540740" cy="1249596"/>
            </a:xfrm>
            <a:prstGeom prst="rect">
              <a:avLst/>
            </a:prstGeom>
            <a:blipFill dpi="0" rotWithShape="1">
              <a:blip r:embed="rId3">
                <a:alphaModFix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3" name="WildCard">
              <a:extLst>
                <a:ext uri="{FF2B5EF4-FFF2-40B4-BE49-F238E27FC236}">
                  <a16:creationId xmlns:a16="http://schemas.microsoft.com/office/drawing/2014/main" id="{9EBE56B7-8B4E-4F55-B561-68DE71240E0E}"/>
                </a:ext>
              </a:extLst>
            </p:cNvPr>
            <p:cNvSpPr/>
            <p:nvPr/>
          </p:nvSpPr>
          <p:spPr>
            <a:xfrm rot="1350000">
              <a:off x="5063691" y="809731"/>
              <a:ext cx="356616" cy="493776"/>
            </a:xfrm>
            <a:prstGeom prst="rect">
              <a:avLst/>
            </a:prstGeom>
            <a:blipFill dpi="0" rotWithShape="1">
              <a:blip r:embed="rId4">
                <a:alphaModFix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4" name="5000Sliver">
              <a:extLst>
                <a:ext uri="{FF2B5EF4-FFF2-40B4-BE49-F238E27FC236}">
                  <a16:creationId xmlns:a16="http://schemas.microsoft.com/office/drawing/2014/main" id="{8AB6092B-F533-4F63-B621-A95BB9C0724A}"/>
                </a:ext>
              </a:extLst>
            </p:cNvPr>
            <p:cNvSpPr/>
            <p:nvPr/>
          </p:nvSpPr>
          <p:spPr>
            <a:xfrm rot="7646065">
              <a:off x="5438948" y="2922902"/>
              <a:ext cx="540740" cy="1245987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5" name="2500Wedge">
              <a:extLst>
                <a:ext uri="{FF2B5EF4-FFF2-40B4-BE49-F238E27FC236}">
                  <a16:creationId xmlns:a16="http://schemas.microsoft.com/office/drawing/2014/main" id="{87FA137C-99C9-49F7-8CE4-B58AF59187EE}"/>
                </a:ext>
              </a:extLst>
            </p:cNvPr>
            <p:cNvSpPr/>
            <p:nvPr/>
          </p:nvSpPr>
          <p:spPr>
            <a:xfrm rot="449147">
              <a:off x="4486193" y="636343"/>
              <a:ext cx="540740" cy="124598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  <p:sp>
          <p:nvSpPr>
            <p:cNvPr id="26" name="900WedgeS37">
              <a:extLst>
                <a:ext uri="{FF2B5EF4-FFF2-40B4-BE49-F238E27FC236}">
                  <a16:creationId xmlns:a16="http://schemas.microsoft.com/office/drawing/2014/main" id="{C4366D2C-37A2-4B3B-B077-23351FA5F6CD}"/>
                </a:ext>
              </a:extLst>
            </p:cNvPr>
            <p:cNvSpPr/>
            <p:nvPr/>
          </p:nvSpPr>
          <p:spPr>
            <a:xfrm rot="2250018">
              <a:off x="5171884" y="916576"/>
              <a:ext cx="540740" cy="1245987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" panose="020B0602020104020603" pitchFamily="34" charset="0"/>
              </a:endParaRPr>
            </a:p>
          </p:txBody>
        </p:sp>
      </p:grpSp>
      <p:sp>
        <p:nvSpPr>
          <p:cNvPr id="27" name="WheelDimmer">
            <a:extLst>
              <a:ext uri="{FF2B5EF4-FFF2-40B4-BE49-F238E27FC236}">
                <a16:creationId xmlns:a16="http://schemas.microsoft.com/office/drawing/2014/main" id="{338F3B01-2155-4796-A876-CFC9DE3A7E81}"/>
              </a:ext>
            </a:extLst>
          </p:cNvPr>
          <p:cNvSpPr>
            <a:spLocks noChangeAspect="1"/>
          </p:cNvSpPr>
          <p:nvPr/>
        </p:nvSpPr>
        <p:spPr>
          <a:xfrm>
            <a:off x="530765" y="1799244"/>
            <a:ext cx="4114800" cy="41148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8" name="WheelofFortuneLogo">
            <a:extLst>
              <a:ext uri="{FF2B5EF4-FFF2-40B4-BE49-F238E27FC236}">
                <a16:creationId xmlns:a16="http://schemas.microsoft.com/office/drawing/2014/main" id="{D473ADF9-A2A5-48C0-93BE-9857AEDF3A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2" y="3272608"/>
            <a:ext cx="3310550" cy="1168073"/>
          </a:xfrm>
          <a:prstGeom prst="rect">
            <a:avLst/>
          </a:prstGeom>
        </p:spPr>
      </p:pic>
      <p:sp>
        <p:nvSpPr>
          <p:cNvPr id="95" name="SetUpPuzzle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00FA50B-A39A-4ABD-8951-D2E06302C799}"/>
              </a:ext>
            </a:extLst>
          </p:cNvPr>
          <p:cNvSpPr>
            <a:spLocks noChangeAspect="1"/>
          </p:cNvSpPr>
          <p:nvPr/>
        </p:nvSpPr>
        <p:spPr>
          <a:xfrm>
            <a:off x="5583363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6" name="SetUpPuzzle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35FC9D2-5E92-4DDA-843D-69F38D242380}"/>
              </a:ext>
            </a:extLst>
          </p:cNvPr>
          <p:cNvSpPr>
            <a:spLocks noChangeAspect="1"/>
          </p:cNvSpPr>
          <p:nvPr/>
        </p:nvSpPr>
        <p:spPr>
          <a:xfrm>
            <a:off x="6067933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7" name="SetUpPuzzle3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4D8A2AE-9A6D-49BC-BE93-634F26C4D348}"/>
              </a:ext>
            </a:extLst>
          </p:cNvPr>
          <p:cNvSpPr>
            <a:spLocks noChangeAspect="1"/>
          </p:cNvSpPr>
          <p:nvPr/>
        </p:nvSpPr>
        <p:spPr>
          <a:xfrm>
            <a:off x="6552509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8" name="SetUpPuzzle4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ABCC167-B61F-4E68-869B-4D632976F085}"/>
              </a:ext>
            </a:extLst>
          </p:cNvPr>
          <p:cNvSpPr>
            <a:spLocks noChangeAspect="1"/>
          </p:cNvSpPr>
          <p:nvPr/>
        </p:nvSpPr>
        <p:spPr>
          <a:xfrm>
            <a:off x="7037082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99" name="SetUpPuzzle5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0A2C39C-BFEA-4FF6-B91C-D4E4715EACDB}"/>
              </a:ext>
            </a:extLst>
          </p:cNvPr>
          <p:cNvSpPr>
            <a:spLocks noChangeAspect="1"/>
          </p:cNvSpPr>
          <p:nvPr/>
        </p:nvSpPr>
        <p:spPr>
          <a:xfrm>
            <a:off x="7521658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0" name="SetUpPuzzle6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24F1C2-6291-490E-AF50-1A3D119D8949}"/>
              </a:ext>
            </a:extLst>
          </p:cNvPr>
          <p:cNvSpPr>
            <a:spLocks noChangeAspect="1"/>
          </p:cNvSpPr>
          <p:nvPr/>
        </p:nvSpPr>
        <p:spPr>
          <a:xfrm>
            <a:off x="8006231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1" name="SetUpPuzzle7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1289F64-461D-4F39-847C-3A12E5BFC6F3}"/>
              </a:ext>
            </a:extLst>
          </p:cNvPr>
          <p:cNvSpPr>
            <a:spLocks noChangeAspect="1"/>
          </p:cNvSpPr>
          <p:nvPr/>
        </p:nvSpPr>
        <p:spPr>
          <a:xfrm>
            <a:off x="8490808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2" name="SetUpPuzzle8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22CCA1D-E4D3-4530-A6A4-0D24978FBDD3}"/>
              </a:ext>
            </a:extLst>
          </p:cNvPr>
          <p:cNvSpPr>
            <a:spLocks noChangeAspect="1"/>
          </p:cNvSpPr>
          <p:nvPr/>
        </p:nvSpPr>
        <p:spPr>
          <a:xfrm>
            <a:off x="8975384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3" name="SetUpPuzzle9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8469C79-8FA5-43EB-BCCB-4F04D2C52EE6}"/>
              </a:ext>
            </a:extLst>
          </p:cNvPr>
          <p:cNvSpPr>
            <a:spLocks noChangeAspect="1"/>
          </p:cNvSpPr>
          <p:nvPr/>
        </p:nvSpPr>
        <p:spPr>
          <a:xfrm>
            <a:off x="9459957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4" name="SetUpPuzzle10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0579722-F456-4595-9EC9-4A41FB7F4EC4}"/>
              </a:ext>
            </a:extLst>
          </p:cNvPr>
          <p:cNvSpPr>
            <a:spLocks noChangeAspect="1"/>
          </p:cNvSpPr>
          <p:nvPr/>
        </p:nvSpPr>
        <p:spPr>
          <a:xfrm>
            <a:off x="9944530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5" name="SetUpPuzzle1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D0C29B6-C5DD-4500-9651-989E386B96F0}"/>
              </a:ext>
            </a:extLst>
          </p:cNvPr>
          <p:cNvSpPr>
            <a:spLocks noChangeAspect="1"/>
          </p:cNvSpPr>
          <p:nvPr/>
        </p:nvSpPr>
        <p:spPr>
          <a:xfrm>
            <a:off x="10429103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6" name="SetUpPuzzle1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C57B49E-1012-4577-9354-E56A776B111A}"/>
              </a:ext>
            </a:extLst>
          </p:cNvPr>
          <p:cNvSpPr>
            <a:spLocks noChangeAspect="1"/>
          </p:cNvSpPr>
          <p:nvPr/>
        </p:nvSpPr>
        <p:spPr>
          <a:xfrm>
            <a:off x="10913679" y="2532463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7" name="SetUpPuzzle13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2E9FC54-7AA1-4690-A99D-8B13B75F71D3}"/>
              </a:ext>
            </a:extLst>
          </p:cNvPr>
          <p:cNvSpPr>
            <a:spLocks noChangeAspect="1"/>
          </p:cNvSpPr>
          <p:nvPr/>
        </p:nvSpPr>
        <p:spPr>
          <a:xfrm>
            <a:off x="5098787" y="3103184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8" name="SetUpPuzzle14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EF6F6C0-D8AC-4AD7-AE73-06CDC4B3BC5B}"/>
              </a:ext>
            </a:extLst>
          </p:cNvPr>
          <p:cNvSpPr>
            <a:spLocks noChangeAspect="1"/>
          </p:cNvSpPr>
          <p:nvPr/>
        </p:nvSpPr>
        <p:spPr>
          <a:xfrm>
            <a:off x="5583363" y="3103184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09" name="SetUpPuzzle15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533849B-E768-4177-9978-DD65CCFFC806}"/>
              </a:ext>
            </a:extLst>
          </p:cNvPr>
          <p:cNvSpPr>
            <a:spLocks noChangeAspect="1"/>
          </p:cNvSpPr>
          <p:nvPr/>
        </p:nvSpPr>
        <p:spPr>
          <a:xfrm>
            <a:off x="6067933" y="3103184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0" name="SetUpPuzzle16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C59B9D2-F98C-4283-9E00-291F1FEEDFD3}"/>
              </a:ext>
            </a:extLst>
          </p:cNvPr>
          <p:cNvSpPr>
            <a:spLocks noChangeAspect="1"/>
          </p:cNvSpPr>
          <p:nvPr/>
        </p:nvSpPr>
        <p:spPr>
          <a:xfrm>
            <a:off x="6552509" y="3103184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1" name="SetUpPuzzle17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CD72501-A59B-42BF-8537-E9DD313D846B}"/>
              </a:ext>
            </a:extLst>
          </p:cNvPr>
          <p:cNvSpPr>
            <a:spLocks noChangeAspect="1"/>
          </p:cNvSpPr>
          <p:nvPr/>
        </p:nvSpPr>
        <p:spPr>
          <a:xfrm>
            <a:off x="7037082" y="3103184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2" name="SetUpPuzzle18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B18298E-6500-48BB-92E4-441B59E39E3E}"/>
              </a:ext>
            </a:extLst>
          </p:cNvPr>
          <p:cNvSpPr>
            <a:spLocks noChangeAspect="1"/>
          </p:cNvSpPr>
          <p:nvPr/>
        </p:nvSpPr>
        <p:spPr>
          <a:xfrm>
            <a:off x="7521658" y="3103184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G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3" name="SetUpPuzzle19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F6C009B-05ED-429B-A355-FF9181D779AC}"/>
              </a:ext>
            </a:extLst>
          </p:cNvPr>
          <p:cNvSpPr>
            <a:spLocks noChangeAspect="1"/>
          </p:cNvSpPr>
          <p:nvPr/>
        </p:nvSpPr>
        <p:spPr>
          <a:xfrm>
            <a:off x="8006231" y="3103184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4" name="SetUpPuzzle20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96C846A-53AF-4A3B-B29C-E33AA6283B0C}"/>
              </a:ext>
            </a:extLst>
          </p:cNvPr>
          <p:cNvSpPr>
            <a:spLocks noChangeAspect="1"/>
          </p:cNvSpPr>
          <p:nvPr/>
        </p:nvSpPr>
        <p:spPr>
          <a:xfrm>
            <a:off x="8490798" y="3101625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5" name="SetUpPuzzle2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0950ABF-8B24-415F-9555-CCA43043C95F}"/>
              </a:ext>
            </a:extLst>
          </p:cNvPr>
          <p:cNvSpPr>
            <a:spLocks noChangeAspect="1"/>
          </p:cNvSpPr>
          <p:nvPr/>
        </p:nvSpPr>
        <p:spPr>
          <a:xfrm>
            <a:off x="8975384" y="3103184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6" name="SetUpPuzzle2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25CF92C-1C6D-4775-AA14-E48006D61547}"/>
              </a:ext>
            </a:extLst>
          </p:cNvPr>
          <p:cNvSpPr>
            <a:spLocks noChangeAspect="1"/>
          </p:cNvSpPr>
          <p:nvPr/>
        </p:nvSpPr>
        <p:spPr>
          <a:xfrm>
            <a:off x="9459957" y="3103184"/>
            <a:ext cx="484576" cy="573836"/>
          </a:xfrm>
          <a:prstGeom prst="rect">
            <a:avLst/>
          </a:prstGeom>
          <a:solidFill>
            <a:srgbClr val="FFFFFF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7" name="SetUpPuzzle23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E10735-2154-4444-8AF2-1F4768A3F563}"/>
              </a:ext>
            </a:extLst>
          </p:cNvPr>
          <p:cNvSpPr>
            <a:spLocks noChangeAspect="1"/>
          </p:cNvSpPr>
          <p:nvPr/>
        </p:nvSpPr>
        <p:spPr>
          <a:xfrm>
            <a:off x="9944530" y="3103184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8" name="SetUpPuzzle24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AA435F1-1C59-4CD6-A2B2-26225F74DC44}"/>
              </a:ext>
            </a:extLst>
          </p:cNvPr>
          <p:cNvSpPr>
            <a:spLocks noChangeAspect="1"/>
          </p:cNvSpPr>
          <p:nvPr/>
        </p:nvSpPr>
        <p:spPr>
          <a:xfrm>
            <a:off x="10429103" y="3109321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19" name="SetUpPuzzle25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1F8B828-BA25-4F86-A89E-FFB235CF5D70}"/>
              </a:ext>
            </a:extLst>
          </p:cNvPr>
          <p:cNvSpPr>
            <a:spLocks noChangeAspect="1"/>
          </p:cNvSpPr>
          <p:nvPr/>
        </p:nvSpPr>
        <p:spPr>
          <a:xfrm>
            <a:off x="10913679" y="3103181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0" name="SetUpPuzzle26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13DA1B0-5D09-4167-B705-CBFCD04DE76B}"/>
              </a:ext>
            </a:extLst>
          </p:cNvPr>
          <p:cNvSpPr>
            <a:spLocks noChangeAspect="1"/>
          </p:cNvSpPr>
          <p:nvPr/>
        </p:nvSpPr>
        <p:spPr>
          <a:xfrm>
            <a:off x="11398252" y="3103184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1" name="SetUpPuzzle27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F837E89-18CB-4386-AA73-E1FC21ABDD63}"/>
              </a:ext>
            </a:extLst>
          </p:cNvPr>
          <p:cNvSpPr>
            <a:spLocks noChangeAspect="1"/>
          </p:cNvSpPr>
          <p:nvPr/>
        </p:nvSpPr>
        <p:spPr>
          <a:xfrm>
            <a:off x="5098787" y="3673902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2" name="SetUpPuzzle28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A87F0FC-5C96-47AE-86BD-D9AB3CADFC26}"/>
              </a:ext>
            </a:extLst>
          </p:cNvPr>
          <p:cNvSpPr>
            <a:spLocks noChangeAspect="1"/>
          </p:cNvSpPr>
          <p:nvPr/>
        </p:nvSpPr>
        <p:spPr>
          <a:xfrm>
            <a:off x="5583363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3" name="SetUpPuzzle29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240A321-5E5E-4568-93AD-A595814C76F9}"/>
              </a:ext>
            </a:extLst>
          </p:cNvPr>
          <p:cNvSpPr>
            <a:spLocks noChangeAspect="1"/>
          </p:cNvSpPr>
          <p:nvPr/>
        </p:nvSpPr>
        <p:spPr>
          <a:xfrm>
            <a:off x="6067933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4" name="SetUpPuzzle30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E426000-FBA2-479B-AB85-7A6DC7080314}"/>
              </a:ext>
            </a:extLst>
          </p:cNvPr>
          <p:cNvSpPr>
            <a:spLocks noChangeAspect="1"/>
          </p:cNvSpPr>
          <p:nvPr/>
        </p:nvSpPr>
        <p:spPr>
          <a:xfrm>
            <a:off x="6552509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O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5" name="SetUpPuzzle3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80E9F3B-EE68-4D9D-8A75-DCC8752EC215}"/>
              </a:ext>
            </a:extLst>
          </p:cNvPr>
          <p:cNvSpPr>
            <a:spLocks noChangeAspect="1"/>
          </p:cNvSpPr>
          <p:nvPr/>
        </p:nvSpPr>
        <p:spPr>
          <a:xfrm>
            <a:off x="7037082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6" name="SetUpPuzzle3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7D61FB5-094F-420C-A81E-C9D04327FA0C}"/>
              </a:ext>
            </a:extLst>
          </p:cNvPr>
          <p:cNvSpPr>
            <a:spLocks noChangeAspect="1"/>
          </p:cNvSpPr>
          <p:nvPr/>
        </p:nvSpPr>
        <p:spPr>
          <a:xfrm>
            <a:off x="7521658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7" name="SetUpPuzzle33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C382D61-D64C-4AA9-AD5F-2D9231839ED2}"/>
              </a:ext>
            </a:extLst>
          </p:cNvPr>
          <p:cNvSpPr>
            <a:spLocks noChangeAspect="1"/>
          </p:cNvSpPr>
          <p:nvPr/>
        </p:nvSpPr>
        <p:spPr>
          <a:xfrm>
            <a:off x="8006231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8" name="SetUpPuzzle34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3F8BB5D-20EB-40C8-8574-2C618A026E8A}"/>
              </a:ext>
            </a:extLst>
          </p:cNvPr>
          <p:cNvSpPr>
            <a:spLocks noChangeAspect="1"/>
          </p:cNvSpPr>
          <p:nvPr/>
        </p:nvSpPr>
        <p:spPr>
          <a:xfrm>
            <a:off x="8490808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U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29" name="SetUpPuzzle35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1D516D3-8693-415A-A9BD-8D842026E925}"/>
              </a:ext>
            </a:extLst>
          </p:cNvPr>
          <p:cNvSpPr>
            <a:spLocks noChangeAspect="1"/>
          </p:cNvSpPr>
          <p:nvPr/>
        </p:nvSpPr>
        <p:spPr>
          <a:xfrm>
            <a:off x="8975384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0" name="SetUpPuzzle36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3ECCD43-9FD5-4774-A30F-89718510B230}"/>
              </a:ext>
            </a:extLst>
          </p:cNvPr>
          <p:cNvSpPr>
            <a:spLocks noChangeAspect="1"/>
          </p:cNvSpPr>
          <p:nvPr/>
        </p:nvSpPr>
        <p:spPr>
          <a:xfrm>
            <a:off x="9459957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1" name="SetUpPuzzle37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F7AD902-73EE-44AD-989E-FEB3A769A7B9}"/>
              </a:ext>
            </a:extLst>
          </p:cNvPr>
          <p:cNvSpPr>
            <a:spLocks noChangeAspect="1"/>
          </p:cNvSpPr>
          <p:nvPr/>
        </p:nvSpPr>
        <p:spPr>
          <a:xfrm>
            <a:off x="9944530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2" name="SetUpPuzzle38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B507136-2F1C-415B-9E1C-B03D406E870B}"/>
              </a:ext>
            </a:extLst>
          </p:cNvPr>
          <p:cNvSpPr>
            <a:spLocks noChangeAspect="1"/>
          </p:cNvSpPr>
          <p:nvPr/>
        </p:nvSpPr>
        <p:spPr>
          <a:xfrm>
            <a:off x="10429103" y="3673902"/>
            <a:ext cx="484576" cy="573836"/>
          </a:xfrm>
          <a:prstGeom prst="rect">
            <a:avLst/>
          </a:prstGeom>
          <a:solidFill>
            <a:schemeClr val="bg1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ysClr val="windowText" lastClr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</a:t>
            </a:r>
            <a:endParaRPr lang="en-US" sz="3800" b="1" dirty="0">
              <a:solidFill>
                <a:sysClr val="windowText" lastClr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3" name="SetUpPuzzle39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7030820-79D5-44D2-B158-174FC3565317}"/>
              </a:ext>
            </a:extLst>
          </p:cNvPr>
          <p:cNvSpPr>
            <a:spLocks noChangeAspect="1"/>
          </p:cNvSpPr>
          <p:nvPr/>
        </p:nvSpPr>
        <p:spPr>
          <a:xfrm>
            <a:off x="10913679" y="3673902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4" name="SetUpPuzzle40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94BC13A-9D65-42A0-829B-B6EA053B99D2}"/>
              </a:ext>
            </a:extLst>
          </p:cNvPr>
          <p:cNvSpPr>
            <a:spLocks noChangeAspect="1"/>
          </p:cNvSpPr>
          <p:nvPr/>
        </p:nvSpPr>
        <p:spPr>
          <a:xfrm>
            <a:off x="11398252" y="3673899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5" name="SetUpPuzzle4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2B7354-620D-4808-86A6-3312F2195A68}"/>
              </a:ext>
            </a:extLst>
          </p:cNvPr>
          <p:cNvSpPr>
            <a:spLocks noChangeAspect="1"/>
          </p:cNvSpPr>
          <p:nvPr/>
        </p:nvSpPr>
        <p:spPr>
          <a:xfrm>
            <a:off x="5583363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6" name="SetUpPuzzle4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9F67D8C-A7EF-4C79-B47F-7E4E814D6084}"/>
              </a:ext>
            </a:extLst>
          </p:cNvPr>
          <p:cNvSpPr>
            <a:spLocks noChangeAspect="1"/>
          </p:cNvSpPr>
          <p:nvPr/>
        </p:nvSpPr>
        <p:spPr>
          <a:xfrm>
            <a:off x="6067933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7" name="SetUpPuzzle43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FC8C165-736D-45B6-BB9F-25491AF8781B}"/>
              </a:ext>
            </a:extLst>
          </p:cNvPr>
          <p:cNvSpPr>
            <a:spLocks noChangeAspect="1"/>
          </p:cNvSpPr>
          <p:nvPr/>
        </p:nvSpPr>
        <p:spPr>
          <a:xfrm>
            <a:off x="6552509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8" name="SetUpPuzzle44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8E1464C-A71B-4D64-A6E8-14E56B71DFD1}"/>
              </a:ext>
            </a:extLst>
          </p:cNvPr>
          <p:cNvSpPr>
            <a:spLocks noChangeAspect="1"/>
          </p:cNvSpPr>
          <p:nvPr/>
        </p:nvSpPr>
        <p:spPr>
          <a:xfrm>
            <a:off x="7037082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39" name="SetUpPuzzle45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143B0B3-5C20-4468-8DCD-8DDC1DBE5750}"/>
              </a:ext>
            </a:extLst>
          </p:cNvPr>
          <p:cNvSpPr>
            <a:spLocks noChangeAspect="1"/>
          </p:cNvSpPr>
          <p:nvPr/>
        </p:nvSpPr>
        <p:spPr>
          <a:xfrm>
            <a:off x="7521658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0" name="SetUpPuzzle46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393E23-392C-4F8B-B507-C231B5B7B02F}"/>
              </a:ext>
            </a:extLst>
          </p:cNvPr>
          <p:cNvSpPr>
            <a:spLocks noChangeAspect="1"/>
          </p:cNvSpPr>
          <p:nvPr/>
        </p:nvSpPr>
        <p:spPr>
          <a:xfrm>
            <a:off x="8006231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1" name="SetUpPuzzle47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9CA74E-3C6D-4B15-BE12-D283ECC3E171}"/>
              </a:ext>
            </a:extLst>
          </p:cNvPr>
          <p:cNvSpPr>
            <a:spLocks noChangeAspect="1"/>
          </p:cNvSpPr>
          <p:nvPr/>
        </p:nvSpPr>
        <p:spPr>
          <a:xfrm>
            <a:off x="8490808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2" name="SetUpPuzzle48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C8B358-EEBD-4760-9801-0C63D1A9D4EB}"/>
              </a:ext>
            </a:extLst>
          </p:cNvPr>
          <p:cNvSpPr>
            <a:spLocks noChangeAspect="1"/>
          </p:cNvSpPr>
          <p:nvPr/>
        </p:nvSpPr>
        <p:spPr>
          <a:xfrm>
            <a:off x="8975384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3" name="SetUpPuzzle49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07F27D0-948D-401F-9D17-49D59512E440}"/>
              </a:ext>
            </a:extLst>
          </p:cNvPr>
          <p:cNvSpPr>
            <a:spLocks noChangeAspect="1"/>
          </p:cNvSpPr>
          <p:nvPr/>
        </p:nvSpPr>
        <p:spPr>
          <a:xfrm>
            <a:off x="9459957" y="424461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4" name="SetUpPuzzle50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54F8ADE-96FB-4480-8FD7-2CB22B5F186F}"/>
              </a:ext>
            </a:extLst>
          </p:cNvPr>
          <p:cNvSpPr>
            <a:spLocks noChangeAspect="1"/>
          </p:cNvSpPr>
          <p:nvPr/>
        </p:nvSpPr>
        <p:spPr>
          <a:xfrm>
            <a:off x="9944533" y="4244627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5" name="SetUpPuzzle51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C16E86E-EF4C-4485-98C7-7108DA2F7422}"/>
              </a:ext>
            </a:extLst>
          </p:cNvPr>
          <p:cNvSpPr>
            <a:spLocks noChangeAspect="1"/>
          </p:cNvSpPr>
          <p:nvPr/>
        </p:nvSpPr>
        <p:spPr>
          <a:xfrm>
            <a:off x="10429106" y="4244614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146" name="SetUpPuzzle52">
            <a:hlinkClick r:id="" action="ppaction://macro?name=EditSetUpPuzzl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6C2231D-723E-44F1-8C64-65F99B57C103}"/>
              </a:ext>
            </a:extLst>
          </p:cNvPr>
          <p:cNvSpPr>
            <a:spLocks noChangeAspect="1"/>
          </p:cNvSpPr>
          <p:nvPr/>
        </p:nvSpPr>
        <p:spPr>
          <a:xfrm>
            <a:off x="10913685" y="4244605"/>
            <a:ext cx="484576" cy="573836"/>
          </a:xfrm>
          <a:prstGeom prst="rect">
            <a:avLst/>
          </a:prstGeom>
          <a:solidFill>
            <a:srgbClr val="189A50"/>
          </a:solidFill>
          <a:ln w="28575">
            <a:solidFill>
              <a:srgbClr val="1E2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1" y="795169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Introducere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grpSp>
        <p:nvGrpSpPr>
          <p:cNvPr id="112" name="LetterSecondRowGroup">
            <a:extLst>
              <a:ext uri="{FF2B5EF4-FFF2-40B4-BE49-F238E27FC236}">
                <a16:creationId xmlns:a16="http://schemas.microsoft.com/office/drawing/2014/main" id="{D618536E-219E-4196-974E-F6C2B247FF72}"/>
              </a:ext>
            </a:extLst>
          </p:cNvPr>
          <p:cNvGrpSpPr/>
          <p:nvPr/>
        </p:nvGrpSpPr>
        <p:grpSpPr>
          <a:xfrm>
            <a:off x="3221702" y="2398460"/>
            <a:ext cx="2338327" cy="228600"/>
            <a:chOff x="476347" y="314500"/>
            <a:chExt cx="2334001" cy="228600"/>
          </a:xfrm>
        </p:grpSpPr>
        <p:sp>
          <p:nvSpPr>
            <p:cNvPr id="113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6318743-3B63-4E98-8882-693DEC3B6A8A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4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DBCB1B8-B20F-4858-B1D3-BA5C287799C1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5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A917F5B-6E7E-4281-A985-48436F8C0A27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6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DA0E0BA-80EB-4758-AF91-3BE85DEE523C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BAA739-A42F-4754-8A28-7CBEBC2D49FD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5C36C06-DDE0-4DD4-8B58-D0EB5ED67809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7F03161-DD12-4DC7-BE7A-19B116E7A9BE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6C7A3F1-53BD-44E6-A838-283A267DF435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0100D0D-4D06-4FF9-858C-4053BFE81F34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8BF7713-3BEE-45CE-9384-1987BB3B14D5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93" name="Title 3">
            <a:extLst>
              <a:ext uri="{FF2B5EF4-FFF2-40B4-BE49-F238E27FC236}">
                <a16:creationId xmlns:a16="http://schemas.microsoft.com/office/drawing/2014/main" id="{5FBE6E3E-EA54-44FD-B406-F5A7A6075806}"/>
              </a:ext>
            </a:extLst>
          </p:cNvPr>
          <p:cNvSpPr txBox="1">
            <a:spLocks/>
          </p:cNvSpPr>
          <p:nvPr/>
        </p:nvSpPr>
        <p:spPr>
          <a:xfrm>
            <a:off x="39817" y="1261185"/>
            <a:ext cx="4246744" cy="47459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200"/>
              </a:spcAft>
            </a:pP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este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un popular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joc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televizat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care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participanții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trebuie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rezolve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ghicitori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pentru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a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câștiga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premii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bani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.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Jocul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implică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o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roată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mare cu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mai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multe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sectoare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fiecare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cu un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premiu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o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acțiune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specifică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precum "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Bancrută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"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"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Cumpărare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de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vocale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".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Participanții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trebuie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ghicească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cuvinte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expresii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ascunse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literă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cu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literă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și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obțină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puncte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premii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funcție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de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succesul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lor.</a:t>
            </a:r>
          </a:p>
        </p:txBody>
      </p:sp>
      <p:sp>
        <p:nvSpPr>
          <p:cNvPr id="197" name="ValuePanel">
            <a:hlinkClick r:id="" action="ppaction://macro?name=manuallySetValuePanel"/>
            <a:extLst>
              <a:ext uri="{FF2B5EF4-FFF2-40B4-BE49-F238E27FC236}">
                <a16:creationId xmlns:a16="http://schemas.microsoft.com/office/drawing/2014/main" id="{B1C10D9B-E7BE-439D-9E1D-20A7EC059564}"/>
              </a:ext>
            </a:extLst>
          </p:cNvPr>
          <p:cNvSpPr/>
          <p:nvPr/>
        </p:nvSpPr>
        <p:spPr>
          <a:xfrm>
            <a:off x="6434853" y="1925983"/>
            <a:ext cx="3234500" cy="565021"/>
          </a:xfrm>
          <a:prstGeom prst="roundRect">
            <a:avLst>
              <a:gd name="adj" fmla="val 10767"/>
            </a:avLst>
          </a:prstGeom>
          <a:gradFill flip="none" rotWithShape="1">
            <a:gsLst>
              <a:gs pos="0">
                <a:srgbClr val="566FB6">
                  <a:alpha val="60000"/>
                </a:srgbClr>
              </a:gs>
              <a:gs pos="50000">
                <a:srgbClr val="157CBB">
                  <a:alpha val="85000"/>
                </a:srgbClr>
              </a:gs>
              <a:gs pos="100000">
                <a:srgbClr val="566FB6">
                  <a:alpha val="60000"/>
                </a:srgbClr>
              </a:gs>
            </a:gsLst>
            <a:lin ang="2700000" scaled="1"/>
            <a:tileRect/>
          </a:gradFill>
          <a:ln w="15875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34500"/>
                      <a:gd name="connsiteY0" fmla="*/ 60836 h 565021"/>
                      <a:gd name="connsiteX1" fmla="*/ 60836 w 3234500"/>
                      <a:gd name="connsiteY1" fmla="*/ 0 h 565021"/>
                      <a:gd name="connsiteX2" fmla="*/ 610769 w 3234500"/>
                      <a:gd name="connsiteY2" fmla="*/ 0 h 565021"/>
                      <a:gd name="connsiteX3" fmla="*/ 1067317 w 3234500"/>
                      <a:gd name="connsiteY3" fmla="*/ 0 h 565021"/>
                      <a:gd name="connsiteX4" fmla="*/ 1586122 w 3234500"/>
                      <a:gd name="connsiteY4" fmla="*/ 0 h 565021"/>
                      <a:gd name="connsiteX5" fmla="*/ 2011542 w 3234500"/>
                      <a:gd name="connsiteY5" fmla="*/ 0 h 565021"/>
                      <a:gd name="connsiteX6" fmla="*/ 2436961 w 3234500"/>
                      <a:gd name="connsiteY6" fmla="*/ 0 h 565021"/>
                      <a:gd name="connsiteX7" fmla="*/ 3173664 w 3234500"/>
                      <a:gd name="connsiteY7" fmla="*/ 0 h 565021"/>
                      <a:gd name="connsiteX8" fmla="*/ 3234500 w 3234500"/>
                      <a:gd name="connsiteY8" fmla="*/ 60836 h 565021"/>
                      <a:gd name="connsiteX9" fmla="*/ 3234500 w 3234500"/>
                      <a:gd name="connsiteY9" fmla="*/ 504185 h 565021"/>
                      <a:gd name="connsiteX10" fmla="*/ 3173664 w 3234500"/>
                      <a:gd name="connsiteY10" fmla="*/ 565021 h 565021"/>
                      <a:gd name="connsiteX11" fmla="*/ 2654859 w 3234500"/>
                      <a:gd name="connsiteY11" fmla="*/ 565021 h 565021"/>
                      <a:gd name="connsiteX12" fmla="*/ 2198311 w 3234500"/>
                      <a:gd name="connsiteY12" fmla="*/ 565021 h 565021"/>
                      <a:gd name="connsiteX13" fmla="*/ 1772891 w 3234500"/>
                      <a:gd name="connsiteY13" fmla="*/ 565021 h 565021"/>
                      <a:gd name="connsiteX14" fmla="*/ 1316343 w 3234500"/>
                      <a:gd name="connsiteY14" fmla="*/ 565021 h 565021"/>
                      <a:gd name="connsiteX15" fmla="*/ 766410 w 3234500"/>
                      <a:gd name="connsiteY15" fmla="*/ 565021 h 565021"/>
                      <a:gd name="connsiteX16" fmla="*/ 60836 w 3234500"/>
                      <a:gd name="connsiteY16" fmla="*/ 565021 h 565021"/>
                      <a:gd name="connsiteX17" fmla="*/ 0 w 3234500"/>
                      <a:gd name="connsiteY17" fmla="*/ 504185 h 565021"/>
                      <a:gd name="connsiteX18" fmla="*/ 0 w 3234500"/>
                      <a:gd name="connsiteY18" fmla="*/ 60836 h 565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234500" h="565021" fill="none" extrusionOk="0">
                        <a:moveTo>
                          <a:pt x="0" y="60836"/>
                        </a:moveTo>
                        <a:cubicBezTo>
                          <a:pt x="-9670" y="27635"/>
                          <a:pt x="28370" y="-2042"/>
                          <a:pt x="60836" y="0"/>
                        </a:cubicBezTo>
                        <a:cubicBezTo>
                          <a:pt x="172904" y="-32475"/>
                          <a:pt x="486930" y="16774"/>
                          <a:pt x="610769" y="0"/>
                        </a:cubicBezTo>
                        <a:cubicBezTo>
                          <a:pt x="734608" y="-16774"/>
                          <a:pt x="896062" y="1613"/>
                          <a:pt x="1067317" y="0"/>
                        </a:cubicBezTo>
                        <a:cubicBezTo>
                          <a:pt x="1238572" y="-1613"/>
                          <a:pt x="1362399" y="15239"/>
                          <a:pt x="1586122" y="0"/>
                        </a:cubicBezTo>
                        <a:cubicBezTo>
                          <a:pt x="1809846" y="-15239"/>
                          <a:pt x="1810389" y="32354"/>
                          <a:pt x="2011542" y="0"/>
                        </a:cubicBezTo>
                        <a:cubicBezTo>
                          <a:pt x="2212695" y="-32354"/>
                          <a:pt x="2327691" y="33185"/>
                          <a:pt x="2436961" y="0"/>
                        </a:cubicBezTo>
                        <a:cubicBezTo>
                          <a:pt x="2546231" y="-33185"/>
                          <a:pt x="2848758" y="25776"/>
                          <a:pt x="3173664" y="0"/>
                        </a:cubicBezTo>
                        <a:cubicBezTo>
                          <a:pt x="3216382" y="3192"/>
                          <a:pt x="3235952" y="32127"/>
                          <a:pt x="3234500" y="60836"/>
                        </a:cubicBezTo>
                        <a:cubicBezTo>
                          <a:pt x="3255581" y="187403"/>
                          <a:pt x="3184561" y="335407"/>
                          <a:pt x="3234500" y="504185"/>
                        </a:cubicBezTo>
                        <a:cubicBezTo>
                          <a:pt x="3232321" y="544578"/>
                          <a:pt x="3204471" y="556229"/>
                          <a:pt x="3173664" y="565021"/>
                        </a:cubicBezTo>
                        <a:cubicBezTo>
                          <a:pt x="3030490" y="566897"/>
                          <a:pt x="2823968" y="510821"/>
                          <a:pt x="2654859" y="565021"/>
                        </a:cubicBezTo>
                        <a:cubicBezTo>
                          <a:pt x="2485750" y="619221"/>
                          <a:pt x="2368113" y="544975"/>
                          <a:pt x="2198311" y="565021"/>
                        </a:cubicBezTo>
                        <a:cubicBezTo>
                          <a:pt x="2028509" y="585067"/>
                          <a:pt x="1943251" y="522255"/>
                          <a:pt x="1772891" y="565021"/>
                        </a:cubicBezTo>
                        <a:cubicBezTo>
                          <a:pt x="1602531" y="607787"/>
                          <a:pt x="1497859" y="558270"/>
                          <a:pt x="1316343" y="565021"/>
                        </a:cubicBezTo>
                        <a:cubicBezTo>
                          <a:pt x="1134827" y="571772"/>
                          <a:pt x="940832" y="521941"/>
                          <a:pt x="766410" y="565021"/>
                        </a:cubicBezTo>
                        <a:cubicBezTo>
                          <a:pt x="591988" y="608101"/>
                          <a:pt x="216899" y="483774"/>
                          <a:pt x="60836" y="565021"/>
                        </a:cubicBezTo>
                        <a:cubicBezTo>
                          <a:pt x="33792" y="565229"/>
                          <a:pt x="5850" y="543845"/>
                          <a:pt x="0" y="504185"/>
                        </a:cubicBezTo>
                        <a:cubicBezTo>
                          <a:pt x="-32111" y="291858"/>
                          <a:pt x="24347" y="177462"/>
                          <a:pt x="0" y="60836"/>
                        </a:cubicBezTo>
                        <a:close/>
                      </a:path>
                      <a:path w="3234500" h="565021" stroke="0" extrusionOk="0">
                        <a:moveTo>
                          <a:pt x="0" y="60836"/>
                        </a:moveTo>
                        <a:cubicBezTo>
                          <a:pt x="-7407" y="22668"/>
                          <a:pt x="24922" y="869"/>
                          <a:pt x="60836" y="0"/>
                        </a:cubicBezTo>
                        <a:cubicBezTo>
                          <a:pt x="248139" y="-38809"/>
                          <a:pt x="513685" y="59950"/>
                          <a:pt x="641897" y="0"/>
                        </a:cubicBezTo>
                        <a:cubicBezTo>
                          <a:pt x="770109" y="-59950"/>
                          <a:pt x="1005820" y="29997"/>
                          <a:pt x="1129574" y="0"/>
                        </a:cubicBezTo>
                        <a:cubicBezTo>
                          <a:pt x="1253328" y="-29997"/>
                          <a:pt x="1364360" y="47606"/>
                          <a:pt x="1586122" y="0"/>
                        </a:cubicBezTo>
                        <a:cubicBezTo>
                          <a:pt x="1807884" y="-47606"/>
                          <a:pt x="1989885" y="32068"/>
                          <a:pt x="2136055" y="0"/>
                        </a:cubicBezTo>
                        <a:cubicBezTo>
                          <a:pt x="2282225" y="-32068"/>
                          <a:pt x="2396046" y="33496"/>
                          <a:pt x="2623731" y="0"/>
                        </a:cubicBezTo>
                        <a:cubicBezTo>
                          <a:pt x="2851416" y="-33496"/>
                          <a:pt x="2909236" y="22549"/>
                          <a:pt x="3173664" y="0"/>
                        </a:cubicBezTo>
                        <a:cubicBezTo>
                          <a:pt x="3206457" y="-7689"/>
                          <a:pt x="3231683" y="31152"/>
                          <a:pt x="3234500" y="60836"/>
                        </a:cubicBezTo>
                        <a:cubicBezTo>
                          <a:pt x="3279180" y="175195"/>
                          <a:pt x="3203085" y="327325"/>
                          <a:pt x="3234500" y="504185"/>
                        </a:cubicBezTo>
                        <a:cubicBezTo>
                          <a:pt x="3226851" y="537346"/>
                          <a:pt x="3209172" y="559787"/>
                          <a:pt x="3173664" y="565021"/>
                        </a:cubicBezTo>
                        <a:cubicBezTo>
                          <a:pt x="3036787" y="591803"/>
                          <a:pt x="2762791" y="519742"/>
                          <a:pt x="2623731" y="565021"/>
                        </a:cubicBezTo>
                        <a:cubicBezTo>
                          <a:pt x="2484671" y="610300"/>
                          <a:pt x="2216482" y="532447"/>
                          <a:pt x="2042670" y="565021"/>
                        </a:cubicBezTo>
                        <a:cubicBezTo>
                          <a:pt x="1868858" y="597595"/>
                          <a:pt x="1658117" y="563566"/>
                          <a:pt x="1461609" y="565021"/>
                        </a:cubicBezTo>
                        <a:cubicBezTo>
                          <a:pt x="1265101" y="566476"/>
                          <a:pt x="1133434" y="514016"/>
                          <a:pt x="1005060" y="565021"/>
                        </a:cubicBezTo>
                        <a:cubicBezTo>
                          <a:pt x="876686" y="616026"/>
                          <a:pt x="397576" y="547525"/>
                          <a:pt x="60836" y="565021"/>
                        </a:cubicBezTo>
                        <a:cubicBezTo>
                          <a:pt x="24181" y="558792"/>
                          <a:pt x="458" y="531595"/>
                          <a:pt x="0" y="504185"/>
                        </a:cubicBezTo>
                        <a:cubicBezTo>
                          <a:pt x="-43164" y="410731"/>
                          <a:pt x="4830" y="225835"/>
                          <a:pt x="0" y="608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18288" bIns="73152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cs typeface="Arial" panose="020B0604020202020204" pitchFamily="34" charset="0"/>
              </a:rPr>
              <a:t>WHEEL OF FORTUNE</a:t>
            </a:r>
            <a:endParaRPr lang="en-US" sz="2000" b="1" dirty="0">
              <a:solidFill>
                <a:schemeClr val="tx1"/>
              </a:solidFill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19" name="LastLetterGuessed">
            <a:extLst>
              <a:ext uri="{FF2B5EF4-FFF2-40B4-BE49-F238E27FC236}">
                <a16:creationId xmlns:a16="http://schemas.microsoft.com/office/drawing/2014/main" id="{0E956F44-7151-498B-8D3E-27FB13E1EC9F}"/>
              </a:ext>
            </a:extLst>
          </p:cNvPr>
          <p:cNvSpPr/>
          <p:nvPr/>
        </p:nvSpPr>
        <p:spPr>
          <a:xfrm>
            <a:off x="5916071" y="5128894"/>
            <a:ext cx="365760" cy="367454"/>
          </a:xfrm>
          <a:prstGeom prst="ellipse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28575" cap="flat" cmpd="sng" algn="ctr">
            <a:solidFill>
              <a:srgbClr val="6963B1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20" name="RedCrossOut">
            <a:extLst>
              <a:ext uri="{FF2B5EF4-FFF2-40B4-BE49-F238E27FC236}">
                <a16:creationId xmlns:a16="http://schemas.microsoft.com/office/drawing/2014/main" id="{7C4F9162-6C44-4BCC-92DB-3E4FC61EDCD7}"/>
              </a:ext>
            </a:extLst>
          </p:cNvPr>
          <p:cNvCxnSpPr>
            <a:cxnSpLocks/>
            <a:stCxn id="219" idx="1"/>
            <a:endCxn id="219" idx="5"/>
          </p:cNvCxnSpPr>
          <p:nvPr/>
        </p:nvCxnSpPr>
        <p:spPr>
          <a:xfrm>
            <a:off x="5969635" y="5182706"/>
            <a:ext cx="258632" cy="259830"/>
          </a:xfrm>
          <a:prstGeom prst="line">
            <a:avLst/>
          </a:prstGeom>
          <a:ln w="28575" cap="flat" cmpd="sng" algn="ctr">
            <a:solidFill>
              <a:schemeClr val="accent2">
                <a:shade val="95000"/>
                <a:satMod val="10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1" name="BoardFrameInner">
            <a:hlinkClick r:id="" action="ppaction://macro?name=PuzzleBoardTrimChange"/>
            <a:extLst>
              <a:ext uri="{FF2B5EF4-FFF2-40B4-BE49-F238E27FC236}">
                <a16:creationId xmlns:a16="http://schemas.microsoft.com/office/drawing/2014/main" id="{DB1948B4-2360-4E94-AF36-E1144F7E504D}"/>
              </a:ext>
            </a:extLst>
          </p:cNvPr>
          <p:cNvSpPr/>
          <p:nvPr/>
        </p:nvSpPr>
        <p:spPr>
          <a:xfrm>
            <a:off x="4531663" y="2433283"/>
            <a:ext cx="7040880" cy="2575510"/>
          </a:xfrm>
          <a:custGeom>
            <a:avLst/>
            <a:gdLst>
              <a:gd name="connsiteX0" fmla="*/ 484632 w 7040880"/>
              <a:gd name="connsiteY0" fmla="*/ 0 h 2575510"/>
              <a:gd name="connsiteX1" fmla="*/ 6556248 w 7040880"/>
              <a:gd name="connsiteY1" fmla="*/ 0 h 2575510"/>
              <a:gd name="connsiteX2" fmla="*/ 6556248 w 7040880"/>
              <a:gd name="connsiteY2" fmla="*/ 609248 h 2575510"/>
              <a:gd name="connsiteX3" fmla="*/ 7040880 w 7040880"/>
              <a:gd name="connsiteY3" fmla="*/ 609248 h 2575510"/>
              <a:gd name="connsiteX4" fmla="*/ 7040880 w 7040880"/>
              <a:gd name="connsiteY4" fmla="*/ 2008280 h 2575510"/>
              <a:gd name="connsiteX5" fmla="*/ 6556248 w 7040880"/>
              <a:gd name="connsiteY5" fmla="*/ 2008280 h 2575510"/>
              <a:gd name="connsiteX6" fmla="*/ 6556248 w 7040880"/>
              <a:gd name="connsiteY6" fmla="*/ 2575510 h 2575510"/>
              <a:gd name="connsiteX7" fmla="*/ 484632 w 7040880"/>
              <a:gd name="connsiteY7" fmla="*/ 2575510 h 2575510"/>
              <a:gd name="connsiteX8" fmla="*/ 484632 w 7040880"/>
              <a:gd name="connsiteY8" fmla="*/ 2008280 h 2575510"/>
              <a:gd name="connsiteX9" fmla="*/ 0 w 7040880"/>
              <a:gd name="connsiteY9" fmla="*/ 2008280 h 2575510"/>
              <a:gd name="connsiteX10" fmla="*/ 0 w 7040880"/>
              <a:gd name="connsiteY10" fmla="*/ 609248 h 2575510"/>
              <a:gd name="connsiteX11" fmla="*/ 484632 w 7040880"/>
              <a:gd name="connsiteY11" fmla="*/ 609248 h 2575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40880" h="2575510">
                <a:moveTo>
                  <a:pt x="484632" y="0"/>
                </a:moveTo>
                <a:lnTo>
                  <a:pt x="6556248" y="0"/>
                </a:lnTo>
                <a:lnTo>
                  <a:pt x="6556248" y="609248"/>
                </a:lnTo>
                <a:lnTo>
                  <a:pt x="7040880" y="609248"/>
                </a:lnTo>
                <a:lnTo>
                  <a:pt x="7040880" y="2008280"/>
                </a:lnTo>
                <a:lnTo>
                  <a:pt x="6556248" y="2008280"/>
                </a:lnTo>
                <a:lnTo>
                  <a:pt x="6556248" y="2575510"/>
                </a:lnTo>
                <a:lnTo>
                  <a:pt x="484632" y="2575510"/>
                </a:lnTo>
                <a:lnTo>
                  <a:pt x="484632" y="2008280"/>
                </a:lnTo>
                <a:lnTo>
                  <a:pt x="0" y="2008280"/>
                </a:lnTo>
                <a:lnTo>
                  <a:pt x="0" y="609248"/>
                </a:lnTo>
                <a:lnTo>
                  <a:pt x="484632" y="609248"/>
                </a:lnTo>
                <a:close/>
              </a:path>
            </a:pathLst>
          </a:custGeom>
          <a:gradFill flip="none" rotWithShape="1">
            <a:gsLst>
              <a:gs pos="0">
                <a:srgbClr val="0B46CB"/>
              </a:gs>
              <a:gs pos="100000">
                <a:srgbClr val="2558E7"/>
              </a:gs>
            </a:gsLst>
            <a:lin ang="54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00" b="1" dirty="0">
              <a:latin typeface="Tw Cen MT" panose="020B0602020104020603" pitchFamily="34" charset="0"/>
            </a:endParaRPr>
          </a:p>
        </p:txBody>
      </p:sp>
      <p:sp>
        <p:nvSpPr>
          <p:cNvPr id="222" name="BoardFrameOuterBlue">
            <a:hlinkClick r:id="" action="ppaction://macro?name=PuzzleBoardTrimChange"/>
            <a:extLst>
              <a:ext uri="{FF2B5EF4-FFF2-40B4-BE49-F238E27FC236}">
                <a16:creationId xmlns:a16="http://schemas.microsoft.com/office/drawing/2014/main" id="{E2C03477-1EB6-4707-A5AA-E2485B043A25}"/>
              </a:ext>
            </a:extLst>
          </p:cNvPr>
          <p:cNvSpPr/>
          <p:nvPr/>
        </p:nvSpPr>
        <p:spPr>
          <a:xfrm>
            <a:off x="4504231" y="2438512"/>
            <a:ext cx="7095744" cy="2587752"/>
          </a:xfrm>
          <a:custGeom>
            <a:avLst/>
            <a:gdLst>
              <a:gd name="connsiteX0" fmla="*/ 493776 w 7095744"/>
              <a:gd name="connsiteY0" fmla="*/ 0 h 2587752"/>
              <a:gd name="connsiteX1" fmla="*/ 6601968 w 7095744"/>
              <a:gd name="connsiteY1" fmla="*/ 0 h 2587752"/>
              <a:gd name="connsiteX2" fmla="*/ 6601968 w 7095744"/>
              <a:gd name="connsiteY2" fmla="*/ 589258 h 2587752"/>
              <a:gd name="connsiteX3" fmla="*/ 7095744 w 7095744"/>
              <a:gd name="connsiteY3" fmla="*/ 589258 h 2587752"/>
              <a:gd name="connsiteX4" fmla="*/ 7095744 w 7095744"/>
              <a:gd name="connsiteY4" fmla="*/ 2015722 h 2587752"/>
              <a:gd name="connsiteX5" fmla="*/ 6601968 w 7095744"/>
              <a:gd name="connsiteY5" fmla="*/ 2015722 h 2587752"/>
              <a:gd name="connsiteX6" fmla="*/ 6601968 w 7095744"/>
              <a:gd name="connsiteY6" fmla="*/ 2587752 h 2587752"/>
              <a:gd name="connsiteX7" fmla="*/ 493776 w 7095744"/>
              <a:gd name="connsiteY7" fmla="*/ 2587752 h 2587752"/>
              <a:gd name="connsiteX8" fmla="*/ 493776 w 7095744"/>
              <a:gd name="connsiteY8" fmla="*/ 2015722 h 2587752"/>
              <a:gd name="connsiteX9" fmla="*/ 0 w 7095744"/>
              <a:gd name="connsiteY9" fmla="*/ 2015722 h 2587752"/>
              <a:gd name="connsiteX10" fmla="*/ 0 w 7095744"/>
              <a:gd name="connsiteY10" fmla="*/ 589258 h 2587752"/>
              <a:gd name="connsiteX11" fmla="*/ 493776 w 7095744"/>
              <a:gd name="connsiteY11" fmla="*/ 589258 h 2587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95744" h="2587752">
                <a:moveTo>
                  <a:pt x="493776" y="0"/>
                </a:moveTo>
                <a:lnTo>
                  <a:pt x="6601968" y="0"/>
                </a:lnTo>
                <a:lnTo>
                  <a:pt x="6601968" y="589258"/>
                </a:lnTo>
                <a:lnTo>
                  <a:pt x="7095744" y="589258"/>
                </a:lnTo>
                <a:lnTo>
                  <a:pt x="7095744" y="2015722"/>
                </a:lnTo>
                <a:lnTo>
                  <a:pt x="6601968" y="2015722"/>
                </a:lnTo>
                <a:lnTo>
                  <a:pt x="6601968" y="2587752"/>
                </a:lnTo>
                <a:lnTo>
                  <a:pt x="493776" y="2587752"/>
                </a:lnTo>
                <a:lnTo>
                  <a:pt x="493776" y="2015722"/>
                </a:lnTo>
                <a:lnTo>
                  <a:pt x="0" y="2015722"/>
                </a:lnTo>
                <a:lnTo>
                  <a:pt x="0" y="589258"/>
                </a:lnTo>
                <a:lnTo>
                  <a:pt x="493776" y="589258"/>
                </a:lnTo>
                <a:close/>
              </a:path>
            </a:pathLst>
          </a:custGeom>
          <a:noFill/>
          <a:ln w="88900" cap="flat" cmpd="sng" algn="ctr">
            <a:gradFill flip="none" rotWithShape="1">
              <a:gsLst>
                <a:gs pos="0">
                  <a:srgbClr val="AFBAF3"/>
                </a:gs>
                <a:gs pos="100000">
                  <a:srgbClr val="81A2E3"/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223" name="BoardTileBezel">
            <a:hlinkClick r:id="" action="ppaction://macro?name=boardTileBezel"/>
            <a:extLst>
              <a:ext uri="{FF2B5EF4-FFF2-40B4-BE49-F238E27FC236}">
                <a16:creationId xmlns:a16="http://schemas.microsoft.com/office/drawing/2014/main" id="{8B0CFB32-5799-41A6-9819-C2FC843BFAD1}"/>
              </a:ext>
            </a:extLst>
          </p:cNvPr>
          <p:cNvSpPr/>
          <p:nvPr/>
        </p:nvSpPr>
        <p:spPr>
          <a:xfrm>
            <a:off x="4634455" y="2565046"/>
            <a:ext cx="6835296" cy="2351913"/>
          </a:xfrm>
          <a:custGeom>
            <a:avLst/>
            <a:gdLst>
              <a:gd name="connsiteX0" fmla="*/ 489263 w 6835296"/>
              <a:gd name="connsiteY0" fmla="*/ 0 h 2351913"/>
              <a:gd name="connsiteX1" fmla="*/ 6344757 w 6835296"/>
              <a:gd name="connsiteY1" fmla="*/ 0 h 2351913"/>
              <a:gd name="connsiteX2" fmla="*/ 6344757 w 6835296"/>
              <a:gd name="connsiteY2" fmla="*/ 589361 h 2351913"/>
              <a:gd name="connsiteX3" fmla="*/ 6835296 w 6835296"/>
              <a:gd name="connsiteY3" fmla="*/ 589361 h 2351913"/>
              <a:gd name="connsiteX4" fmla="*/ 6835296 w 6835296"/>
              <a:gd name="connsiteY4" fmla="*/ 1765248 h 2351913"/>
              <a:gd name="connsiteX5" fmla="*/ 6344757 w 6835296"/>
              <a:gd name="connsiteY5" fmla="*/ 1765248 h 2351913"/>
              <a:gd name="connsiteX6" fmla="*/ 6344757 w 6835296"/>
              <a:gd name="connsiteY6" fmla="*/ 2351913 h 2351913"/>
              <a:gd name="connsiteX7" fmla="*/ 489263 w 6835296"/>
              <a:gd name="connsiteY7" fmla="*/ 2351913 h 2351913"/>
              <a:gd name="connsiteX8" fmla="*/ 489263 w 6835296"/>
              <a:gd name="connsiteY8" fmla="*/ 1765248 h 2351913"/>
              <a:gd name="connsiteX9" fmla="*/ 0 w 6835296"/>
              <a:gd name="connsiteY9" fmla="*/ 1765248 h 2351913"/>
              <a:gd name="connsiteX10" fmla="*/ 0 w 6835296"/>
              <a:gd name="connsiteY10" fmla="*/ 589361 h 2351913"/>
              <a:gd name="connsiteX11" fmla="*/ 489263 w 6835296"/>
              <a:gd name="connsiteY11" fmla="*/ 589361 h 23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35296" h="2351913">
                <a:moveTo>
                  <a:pt x="489263" y="0"/>
                </a:moveTo>
                <a:lnTo>
                  <a:pt x="6344757" y="0"/>
                </a:lnTo>
                <a:lnTo>
                  <a:pt x="6344757" y="589361"/>
                </a:lnTo>
                <a:lnTo>
                  <a:pt x="6835296" y="589361"/>
                </a:lnTo>
                <a:lnTo>
                  <a:pt x="6835296" y="1765248"/>
                </a:lnTo>
                <a:lnTo>
                  <a:pt x="6344757" y="1765248"/>
                </a:lnTo>
                <a:lnTo>
                  <a:pt x="6344757" y="2351913"/>
                </a:lnTo>
                <a:lnTo>
                  <a:pt x="489263" y="2351913"/>
                </a:lnTo>
                <a:lnTo>
                  <a:pt x="489263" y="1765248"/>
                </a:lnTo>
                <a:lnTo>
                  <a:pt x="0" y="1765248"/>
                </a:lnTo>
                <a:lnTo>
                  <a:pt x="0" y="589361"/>
                </a:lnTo>
                <a:lnTo>
                  <a:pt x="489263" y="589361"/>
                </a:lnTo>
                <a:close/>
              </a:path>
            </a:pathLst>
          </a:custGeom>
          <a:solidFill>
            <a:srgbClr val="60AB84"/>
          </a:solidFill>
          <a:ln w="9525">
            <a:solidFill>
              <a:srgbClr val="CCC1DA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700" b="1" dirty="0">
              <a:latin typeface="Tw Cen MT" panose="020B0602020104020603" pitchFamily="34" charset="0"/>
            </a:endParaRPr>
          </a:p>
        </p:txBody>
      </p:sp>
      <p:sp>
        <p:nvSpPr>
          <p:cNvPr id="224" name="PuzzleBoard1">
            <a:hlinkClick r:id="" action="ppaction://macro?name=revealLetter"/>
            <a:extLst>
              <a:ext uri="{FF2B5EF4-FFF2-40B4-BE49-F238E27FC236}">
                <a16:creationId xmlns:a16="http://schemas.microsoft.com/office/drawing/2014/main" id="{B6950E7E-ECE3-44CF-9EAA-B56C1475B4C5}"/>
              </a:ext>
            </a:extLst>
          </p:cNvPr>
          <p:cNvSpPr>
            <a:spLocks/>
          </p:cNvSpPr>
          <p:nvPr/>
        </p:nvSpPr>
        <p:spPr>
          <a:xfrm>
            <a:off x="5145883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PuzzleBoard2">
            <a:hlinkClick r:id="" action="ppaction://macro?name=revealLetter"/>
            <a:extLst>
              <a:ext uri="{FF2B5EF4-FFF2-40B4-BE49-F238E27FC236}">
                <a16:creationId xmlns:a16="http://schemas.microsoft.com/office/drawing/2014/main" id="{E013D6A6-74C1-48F6-8112-5936C9261C81}"/>
              </a:ext>
            </a:extLst>
          </p:cNvPr>
          <p:cNvSpPr>
            <a:spLocks/>
          </p:cNvSpPr>
          <p:nvPr/>
        </p:nvSpPr>
        <p:spPr>
          <a:xfrm>
            <a:off x="5634097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PuzzleBoard3">
            <a:hlinkClick r:id="" action="ppaction://macro?name=revealLetter"/>
            <a:extLst>
              <a:ext uri="{FF2B5EF4-FFF2-40B4-BE49-F238E27FC236}">
                <a16:creationId xmlns:a16="http://schemas.microsoft.com/office/drawing/2014/main" id="{C985DCE0-86F3-44C9-9AD5-0AF7414E7E10}"/>
              </a:ext>
            </a:extLst>
          </p:cNvPr>
          <p:cNvSpPr>
            <a:spLocks/>
          </p:cNvSpPr>
          <p:nvPr/>
        </p:nvSpPr>
        <p:spPr>
          <a:xfrm>
            <a:off x="6122311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PuzzleBoard4">
            <a:hlinkClick r:id="" action="ppaction://macro?name=revealLetter"/>
            <a:extLst>
              <a:ext uri="{FF2B5EF4-FFF2-40B4-BE49-F238E27FC236}">
                <a16:creationId xmlns:a16="http://schemas.microsoft.com/office/drawing/2014/main" id="{BB90E4F2-BA76-4988-A46E-2D0A4A84EC46}"/>
              </a:ext>
            </a:extLst>
          </p:cNvPr>
          <p:cNvSpPr>
            <a:spLocks/>
          </p:cNvSpPr>
          <p:nvPr/>
        </p:nvSpPr>
        <p:spPr>
          <a:xfrm>
            <a:off x="6610525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PuzzleBoard5">
            <a:hlinkClick r:id="" action="ppaction://macro?name=revealLetter"/>
            <a:extLst>
              <a:ext uri="{FF2B5EF4-FFF2-40B4-BE49-F238E27FC236}">
                <a16:creationId xmlns:a16="http://schemas.microsoft.com/office/drawing/2014/main" id="{125F0F7D-3A3A-42B4-8792-7D3CAFF242FA}"/>
              </a:ext>
            </a:extLst>
          </p:cNvPr>
          <p:cNvSpPr>
            <a:spLocks/>
          </p:cNvSpPr>
          <p:nvPr/>
        </p:nvSpPr>
        <p:spPr>
          <a:xfrm>
            <a:off x="7098739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PuzzleBoard6">
            <a:hlinkClick r:id="" action="ppaction://macro?name=revealLetter"/>
            <a:extLst>
              <a:ext uri="{FF2B5EF4-FFF2-40B4-BE49-F238E27FC236}">
                <a16:creationId xmlns:a16="http://schemas.microsoft.com/office/drawing/2014/main" id="{14CA1E5E-37DF-4CB4-98C3-8884F4D75FB1}"/>
              </a:ext>
            </a:extLst>
          </p:cNvPr>
          <p:cNvSpPr>
            <a:spLocks/>
          </p:cNvSpPr>
          <p:nvPr/>
        </p:nvSpPr>
        <p:spPr>
          <a:xfrm>
            <a:off x="7586953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PuzzleBoard7">
            <a:hlinkClick r:id="" action="ppaction://macro?name=revealLetter"/>
            <a:extLst>
              <a:ext uri="{FF2B5EF4-FFF2-40B4-BE49-F238E27FC236}">
                <a16:creationId xmlns:a16="http://schemas.microsoft.com/office/drawing/2014/main" id="{DACCB134-CC94-4837-970C-AAAD36F56F86}"/>
              </a:ext>
            </a:extLst>
          </p:cNvPr>
          <p:cNvSpPr>
            <a:spLocks/>
          </p:cNvSpPr>
          <p:nvPr/>
        </p:nvSpPr>
        <p:spPr>
          <a:xfrm>
            <a:off x="8075167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PuzzleBoard8">
            <a:hlinkClick r:id="" action="ppaction://macro?name=revealLetter"/>
            <a:extLst>
              <a:ext uri="{FF2B5EF4-FFF2-40B4-BE49-F238E27FC236}">
                <a16:creationId xmlns:a16="http://schemas.microsoft.com/office/drawing/2014/main" id="{57CE4EC2-0E70-4FE6-B645-4B5BF5DFCF07}"/>
              </a:ext>
            </a:extLst>
          </p:cNvPr>
          <p:cNvSpPr>
            <a:spLocks/>
          </p:cNvSpPr>
          <p:nvPr/>
        </p:nvSpPr>
        <p:spPr>
          <a:xfrm>
            <a:off x="8563381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PuzzleBoard9">
            <a:hlinkClick r:id="" action="ppaction://macro?name=revealLetter"/>
            <a:extLst>
              <a:ext uri="{FF2B5EF4-FFF2-40B4-BE49-F238E27FC236}">
                <a16:creationId xmlns:a16="http://schemas.microsoft.com/office/drawing/2014/main" id="{A93E4077-CE3D-49B0-BC6F-D4E8EB26045C}"/>
              </a:ext>
            </a:extLst>
          </p:cNvPr>
          <p:cNvSpPr>
            <a:spLocks/>
          </p:cNvSpPr>
          <p:nvPr/>
        </p:nvSpPr>
        <p:spPr>
          <a:xfrm>
            <a:off x="9051595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PuzzleBoard10">
            <a:hlinkClick r:id="" action="ppaction://macro?name=revealLetter"/>
            <a:extLst>
              <a:ext uri="{FF2B5EF4-FFF2-40B4-BE49-F238E27FC236}">
                <a16:creationId xmlns:a16="http://schemas.microsoft.com/office/drawing/2014/main" id="{C4C7C254-3545-436A-A121-1309AD6F7C78}"/>
              </a:ext>
            </a:extLst>
          </p:cNvPr>
          <p:cNvSpPr>
            <a:spLocks/>
          </p:cNvSpPr>
          <p:nvPr/>
        </p:nvSpPr>
        <p:spPr>
          <a:xfrm>
            <a:off x="9539809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PuzzleBoard11">
            <a:hlinkClick r:id="" action="ppaction://macro?name=revealLetter"/>
            <a:extLst>
              <a:ext uri="{FF2B5EF4-FFF2-40B4-BE49-F238E27FC236}">
                <a16:creationId xmlns:a16="http://schemas.microsoft.com/office/drawing/2014/main" id="{AE9C63B7-8E19-4BA6-9528-8D6AE69B2E2C}"/>
              </a:ext>
            </a:extLst>
          </p:cNvPr>
          <p:cNvSpPr>
            <a:spLocks/>
          </p:cNvSpPr>
          <p:nvPr/>
        </p:nvSpPr>
        <p:spPr>
          <a:xfrm>
            <a:off x="10028023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PuzzleBoard12">
            <a:hlinkClick r:id="" action="ppaction://macro?name=revealLetter"/>
            <a:extLst>
              <a:ext uri="{FF2B5EF4-FFF2-40B4-BE49-F238E27FC236}">
                <a16:creationId xmlns:a16="http://schemas.microsoft.com/office/drawing/2014/main" id="{AB9FC7B7-6500-4F90-A9D7-9C54A74B8DB3}"/>
              </a:ext>
            </a:extLst>
          </p:cNvPr>
          <p:cNvSpPr>
            <a:spLocks/>
          </p:cNvSpPr>
          <p:nvPr/>
        </p:nvSpPr>
        <p:spPr>
          <a:xfrm>
            <a:off x="10516242" y="258784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PuzzleBoard13">
            <a:hlinkClick r:id="" action="ppaction://macro?name=revealLetter"/>
            <a:extLst>
              <a:ext uri="{FF2B5EF4-FFF2-40B4-BE49-F238E27FC236}">
                <a16:creationId xmlns:a16="http://schemas.microsoft.com/office/drawing/2014/main" id="{E5D354C4-7E34-4601-8853-D7331E7C75B6}"/>
              </a:ext>
            </a:extLst>
          </p:cNvPr>
          <p:cNvSpPr>
            <a:spLocks/>
          </p:cNvSpPr>
          <p:nvPr/>
        </p:nvSpPr>
        <p:spPr>
          <a:xfrm>
            <a:off x="4657126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PuzzleBoard14">
            <a:hlinkClick r:id="" action="ppaction://macro?name=revealLetter"/>
            <a:extLst>
              <a:ext uri="{FF2B5EF4-FFF2-40B4-BE49-F238E27FC236}">
                <a16:creationId xmlns:a16="http://schemas.microsoft.com/office/drawing/2014/main" id="{B545DE7A-A8DE-44FB-A34C-51332B6C2C30}"/>
              </a:ext>
            </a:extLst>
          </p:cNvPr>
          <p:cNvSpPr>
            <a:spLocks/>
          </p:cNvSpPr>
          <p:nvPr/>
        </p:nvSpPr>
        <p:spPr>
          <a:xfrm>
            <a:off x="5145424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PuzzleBoard15">
            <a:hlinkClick r:id="" action="ppaction://macro?name=revealLetter"/>
            <a:extLst>
              <a:ext uri="{FF2B5EF4-FFF2-40B4-BE49-F238E27FC236}">
                <a16:creationId xmlns:a16="http://schemas.microsoft.com/office/drawing/2014/main" id="{20244B84-0FED-43A0-93A4-5CB083D27DC7}"/>
              </a:ext>
            </a:extLst>
          </p:cNvPr>
          <p:cNvSpPr>
            <a:spLocks/>
          </p:cNvSpPr>
          <p:nvPr/>
        </p:nvSpPr>
        <p:spPr>
          <a:xfrm>
            <a:off x="5633722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PuzzleBoard16">
            <a:hlinkClick r:id="" action="ppaction://macro?name=revealLetter"/>
            <a:extLst>
              <a:ext uri="{FF2B5EF4-FFF2-40B4-BE49-F238E27FC236}">
                <a16:creationId xmlns:a16="http://schemas.microsoft.com/office/drawing/2014/main" id="{8B977EF9-9246-46A7-BA2F-7A727B514B95}"/>
              </a:ext>
            </a:extLst>
          </p:cNvPr>
          <p:cNvSpPr>
            <a:spLocks/>
          </p:cNvSpPr>
          <p:nvPr/>
        </p:nvSpPr>
        <p:spPr>
          <a:xfrm>
            <a:off x="6122020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K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PuzzleBoard17">
            <a:hlinkClick r:id="" action="ppaction://macro?name=revealLetter"/>
            <a:extLst>
              <a:ext uri="{FF2B5EF4-FFF2-40B4-BE49-F238E27FC236}">
                <a16:creationId xmlns:a16="http://schemas.microsoft.com/office/drawing/2014/main" id="{CE01B127-76B9-4A5F-8C28-1F49D49901FA}"/>
              </a:ext>
            </a:extLst>
          </p:cNvPr>
          <p:cNvSpPr>
            <a:spLocks/>
          </p:cNvSpPr>
          <p:nvPr/>
        </p:nvSpPr>
        <p:spPr>
          <a:xfrm>
            <a:off x="6610318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O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PuzzleBoard18">
            <a:hlinkClick r:id="" action="ppaction://macro?name=revealLetter"/>
            <a:extLst>
              <a:ext uri="{FF2B5EF4-FFF2-40B4-BE49-F238E27FC236}">
                <a16:creationId xmlns:a16="http://schemas.microsoft.com/office/drawing/2014/main" id="{80CC7D90-4860-46E1-80CC-1FDF3504A53D}"/>
              </a:ext>
            </a:extLst>
          </p:cNvPr>
          <p:cNvSpPr>
            <a:spLocks/>
          </p:cNvSpPr>
          <p:nvPr/>
        </p:nvSpPr>
        <p:spPr>
          <a:xfrm>
            <a:off x="7098616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T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PuzzleBoard19">
            <a:hlinkClick r:id="" action="ppaction://macro?name=revealLetter"/>
            <a:extLst>
              <a:ext uri="{FF2B5EF4-FFF2-40B4-BE49-F238E27FC236}">
                <a16:creationId xmlns:a16="http://schemas.microsoft.com/office/drawing/2014/main" id="{1B9ADF6F-228C-48F5-8940-AF93F1F6CEFA}"/>
              </a:ext>
            </a:extLst>
          </p:cNvPr>
          <p:cNvSpPr>
            <a:spLocks/>
          </p:cNvSpPr>
          <p:nvPr/>
        </p:nvSpPr>
        <p:spPr>
          <a:xfrm>
            <a:off x="7586914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L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PuzzleBoard20">
            <a:hlinkClick r:id="" action="ppaction://macro?name=revealLetter"/>
            <a:extLst>
              <a:ext uri="{FF2B5EF4-FFF2-40B4-BE49-F238E27FC236}">
                <a16:creationId xmlns:a16="http://schemas.microsoft.com/office/drawing/2014/main" id="{D6772B2E-38C1-4894-B241-A806261F7428}"/>
              </a:ext>
            </a:extLst>
          </p:cNvPr>
          <p:cNvSpPr>
            <a:spLocks/>
          </p:cNvSpPr>
          <p:nvPr/>
        </p:nvSpPr>
        <p:spPr>
          <a:xfrm>
            <a:off x="8075212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PuzzleBoard21">
            <a:hlinkClick r:id="" action="ppaction://macro?name=revealLetter"/>
            <a:extLst>
              <a:ext uri="{FF2B5EF4-FFF2-40B4-BE49-F238E27FC236}">
                <a16:creationId xmlns:a16="http://schemas.microsoft.com/office/drawing/2014/main" id="{659D9CC9-54F2-4499-A820-13F4C58C969F}"/>
              </a:ext>
            </a:extLst>
          </p:cNvPr>
          <p:cNvSpPr>
            <a:spLocks/>
          </p:cNvSpPr>
          <p:nvPr/>
        </p:nvSpPr>
        <p:spPr>
          <a:xfrm>
            <a:off x="8563510" y="3176424"/>
            <a:ext cx="438912" cy="539496"/>
          </a:xfrm>
          <a:prstGeom prst="rect">
            <a:avLst/>
          </a:prstGeom>
          <a:solidFill>
            <a:schemeClr val="bg1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o-MD" sz="3800" b="1" dirty="0">
                <a:solidFill>
                  <a:schemeClr val="tx1"/>
                </a:solidFill>
                <a:latin typeface="Tw Cen MT" panose="020B0602020104020603" pitchFamily="34" charset="0"/>
                <a:ea typeface="Verdana" panose="020B0604030504040204" pitchFamily="34" charset="0"/>
                <a:cs typeface="Arial" panose="020B0604020202020204" pitchFamily="34" charset="0"/>
              </a:rPr>
              <a:t>N</a:t>
            </a:r>
            <a:endParaRPr lang="en-US" sz="3800" b="1" dirty="0">
              <a:solidFill>
                <a:schemeClr val="tx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PuzzleBoard22">
            <a:hlinkClick r:id="" action="ppaction://macro?name=revealLetter"/>
            <a:extLst>
              <a:ext uri="{FF2B5EF4-FFF2-40B4-BE49-F238E27FC236}">
                <a16:creationId xmlns:a16="http://schemas.microsoft.com/office/drawing/2014/main" id="{6243EF85-3C60-4267-85AA-7CEAE2C0296D}"/>
              </a:ext>
            </a:extLst>
          </p:cNvPr>
          <p:cNvSpPr>
            <a:spLocks/>
          </p:cNvSpPr>
          <p:nvPr/>
        </p:nvSpPr>
        <p:spPr>
          <a:xfrm>
            <a:off x="9051808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PuzzleBoard23">
            <a:hlinkClick r:id="" action="ppaction://macro?name=revealLetter"/>
            <a:extLst>
              <a:ext uri="{FF2B5EF4-FFF2-40B4-BE49-F238E27FC236}">
                <a16:creationId xmlns:a16="http://schemas.microsoft.com/office/drawing/2014/main" id="{E2D918FE-6F35-40EB-9417-82380DC71E9C}"/>
              </a:ext>
            </a:extLst>
          </p:cNvPr>
          <p:cNvSpPr>
            <a:spLocks/>
          </p:cNvSpPr>
          <p:nvPr/>
        </p:nvSpPr>
        <p:spPr>
          <a:xfrm>
            <a:off x="9540106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PuzzleBoard24">
            <a:hlinkClick r:id="" action="ppaction://macro?name=revealLetter"/>
            <a:extLst>
              <a:ext uri="{FF2B5EF4-FFF2-40B4-BE49-F238E27FC236}">
                <a16:creationId xmlns:a16="http://schemas.microsoft.com/office/drawing/2014/main" id="{862513A3-F3C3-44F6-AE9B-94079E725B25}"/>
              </a:ext>
            </a:extLst>
          </p:cNvPr>
          <p:cNvSpPr>
            <a:spLocks/>
          </p:cNvSpPr>
          <p:nvPr/>
        </p:nvSpPr>
        <p:spPr>
          <a:xfrm>
            <a:off x="10028404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PuzzleBoard25">
            <a:hlinkClick r:id="" action="ppaction://macro?name=revealLetter"/>
            <a:extLst>
              <a:ext uri="{FF2B5EF4-FFF2-40B4-BE49-F238E27FC236}">
                <a16:creationId xmlns:a16="http://schemas.microsoft.com/office/drawing/2014/main" id="{D39FCE1E-26D0-40B7-A107-353926A421EA}"/>
              </a:ext>
            </a:extLst>
          </p:cNvPr>
          <p:cNvSpPr>
            <a:spLocks/>
          </p:cNvSpPr>
          <p:nvPr/>
        </p:nvSpPr>
        <p:spPr>
          <a:xfrm>
            <a:off x="10516702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PuzzleBoard26">
            <a:hlinkClick r:id="" action="ppaction://macro?name=revealLetter"/>
            <a:extLst>
              <a:ext uri="{FF2B5EF4-FFF2-40B4-BE49-F238E27FC236}">
                <a16:creationId xmlns:a16="http://schemas.microsoft.com/office/drawing/2014/main" id="{110CF37A-B9D3-41A9-8E82-0A8B170CC388}"/>
              </a:ext>
            </a:extLst>
          </p:cNvPr>
          <p:cNvSpPr>
            <a:spLocks/>
          </p:cNvSpPr>
          <p:nvPr/>
        </p:nvSpPr>
        <p:spPr>
          <a:xfrm>
            <a:off x="11004994" y="3176424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PuzzleBoard27">
            <a:hlinkClick r:id="" action="ppaction://macro?name=revealLetter"/>
            <a:extLst>
              <a:ext uri="{FF2B5EF4-FFF2-40B4-BE49-F238E27FC236}">
                <a16:creationId xmlns:a16="http://schemas.microsoft.com/office/drawing/2014/main" id="{9E84E14B-7C72-44EA-933F-914E66BFA699}"/>
              </a:ext>
            </a:extLst>
          </p:cNvPr>
          <p:cNvSpPr>
            <a:spLocks/>
          </p:cNvSpPr>
          <p:nvPr/>
        </p:nvSpPr>
        <p:spPr>
          <a:xfrm>
            <a:off x="4657126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PuzzleBoard28">
            <a:hlinkClick r:id="" action="ppaction://macro?name=revealLetter"/>
            <a:extLst>
              <a:ext uri="{FF2B5EF4-FFF2-40B4-BE49-F238E27FC236}">
                <a16:creationId xmlns:a16="http://schemas.microsoft.com/office/drawing/2014/main" id="{4360ACAC-D2C2-4880-926A-3360C40AAF72}"/>
              </a:ext>
            </a:extLst>
          </p:cNvPr>
          <p:cNvSpPr>
            <a:spLocks/>
          </p:cNvSpPr>
          <p:nvPr/>
        </p:nvSpPr>
        <p:spPr>
          <a:xfrm>
            <a:off x="5145424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PuzzleBoard29">
            <a:hlinkClick r:id="" action="ppaction://macro?name=revealLetter"/>
            <a:extLst>
              <a:ext uri="{FF2B5EF4-FFF2-40B4-BE49-F238E27FC236}">
                <a16:creationId xmlns:a16="http://schemas.microsoft.com/office/drawing/2014/main" id="{4BCAAF3A-7728-49CF-9EC2-0EDF8884C3FF}"/>
              </a:ext>
            </a:extLst>
          </p:cNvPr>
          <p:cNvSpPr>
            <a:spLocks/>
          </p:cNvSpPr>
          <p:nvPr/>
        </p:nvSpPr>
        <p:spPr>
          <a:xfrm>
            <a:off x="5633722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PuzzleBoard30">
            <a:hlinkClick r:id="" action="ppaction://macro?name=revealLetter"/>
            <a:extLst>
              <a:ext uri="{FF2B5EF4-FFF2-40B4-BE49-F238E27FC236}">
                <a16:creationId xmlns:a16="http://schemas.microsoft.com/office/drawing/2014/main" id="{AB58A928-2173-43AF-9A05-6CDA79187223}"/>
              </a:ext>
            </a:extLst>
          </p:cNvPr>
          <p:cNvSpPr>
            <a:spLocks/>
          </p:cNvSpPr>
          <p:nvPr/>
        </p:nvSpPr>
        <p:spPr>
          <a:xfrm>
            <a:off x="6122020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PuzzleBoard31">
            <a:hlinkClick r:id="" action="ppaction://macro?name=revealLetter"/>
            <a:extLst>
              <a:ext uri="{FF2B5EF4-FFF2-40B4-BE49-F238E27FC236}">
                <a16:creationId xmlns:a16="http://schemas.microsoft.com/office/drawing/2014/main" id="{F48B4FD4-FA02-42CE-9F28-0CBC3278CE2A}"/>
              </a:ext>
            </a:extLst>
          </p:cNvPr>
          <p:cNvSpPr>
            <a:spLocks/>
          </p:cNvSpPr>
          <p:nvPr/>
        </p:nvSpPr>
        <p:spPr>
          <a:xfrm>
            <a:off x="6610318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PuzzleBoard32">
            <a:hlinkClick r:id="" action="ppaction://macro?name=revealLetter"/>
            <a:extLst>
              <a:ext uri="{FF2B5EF4-FFF2-40B4-BE49-F238E27FC236}">
                <a16:creationId xmlns:a16="http://schemas.microsoft.com/office/drawing/2014/main" id="{C97778B9-4B93-4B59-BD4E-2B3370BE617E}"/>
              </a:ext>
            </a:extLst>
          </p:cNvPr>
          <p:cNvSpPr>
            <a:spLocks/>
          </p:cNvSpPr>
          <p:nvPr/>
        </p:nvSpPr>
        <p:spPr>
          <a:xfrm>
            <a:off x="7098616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PuzzleBoard33">
            <a:hlinkClick r:id="" action="ppaction://macro?name=revealLetter"/>
            <a:extLst>
              <a:ext uri="{FF2B5EF4-FFF2-40B4-BE49-F238E27FC236}">
                <a16:creationId xmlns:a16="http://schemas.microsoft.com/office/drawing/2014/main" id="{93D7D03D-32F8-41C9-9CCA-DDC6F39645D9}"/>
              </a:ext>
            </a:extLst>
          </p:cNvPr>
          <p:cNvSpPr>
            <a:spLocks/>
          </p:cNvSpPr>
          <p:nvPr/>
        </p:nvSpPr>
        <p:spPr>
          <a:xfrm>
            <a:off x="7586914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PuzzleBoard34">
            <a:hlinkClick r:id="" action="ppaction://macro?name=revealLetter"/>
            <a:extLst>
              <a:ext uri="{FF2B5EF4-FFF2-40B4-BE49-F238E27FC236}">
                <a16:creationId xmlns:a16="http://schemas.microsoft.com/office/drawing/2014/main" id="{6EFFFF57-9C63-4BED-B965-B5B04DBF4257}"/>
              </a:ext>
            </a:extLst>
          </p:cNvPr>
          <p:cNvSpPr>
            <a:spLocks/>
          </p:cNvSpPr>
          <p:nvPr/>
        </p:nvSpPr>
        <p:spPr>
          <a:xfrm>
            <a:off x="8075212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PuzzleBoard35">
            <a:hlinkClick r:id="" action="ppaction://macro?name=revealLetter"/>
            <a:extLst>
              <a:ext uri="{FF2B5EF4-FFF2-40B4-BE49-F238E27FC236}">
                <a16:creationId xmlns:a16="http://schemas.microsoft.com/office/drawing/2014/main" id="{A33C0747-5EDD-4A36-A002-F9EA78AA8FBD}"/>
              </a:ext>
            </a:extLst>
          </p:cNvPr>
          <p:cNvSpPr>
            <a:spLocks/>
          </p:cNvSpPr>
          <p:nvPr/>
        </p:nvSpPr>
        <p:spPr>
          <a:xfrm>
            <a:off x="8563510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PuzzleBoard36">
            <a:hlinkClick r:id="" action="ppaction://macro?name=revealLetter"/>
            <a:extLst>
              <a:ext uri="{FF2B5EF4-FFF2-40B4-BE49-F238E27FC236}">
                <a16:creationId xmlns:a16="http://schemas.microsoft.com/office/drawing/2014/main" id="{A5BE3DA2-6EB7-4B3F-9462-91CB372A5437}"/>
              </a:ext>
            </a:extLst>
          </p:cNvPr>
          <p:cNvSpPr>
            <a:spLocks/>
          </p:cNvSpPr>
          <p:nvPr/>
        </p:nvSpPr>
        <p:spPr>
          <a:xfrm>
            <a:off x="9051808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PuzzleBoard37">
            <a:hlinkClick r:id="" action="ppaction://macro?name=revealLetter"/>
            <a:extLst>
              <a:ext uri="{FF2B5EF4-FFF2-40B4-BE49-F238E27FC236}">
                <a16:creationId xmlns:a16="http://schemas.microsoft.com/office/drawing/2014/main" id="{80ABFC3C-9920-4C30-B9DF-0C1093CD4D3C}"/>
              </a:ext>
            </a:extLst>
          </p:cNvPr>
          <p:cNvSpPr>
            <a:spLocks/>
          </p:cNvSpPr>
          <p:nvPr/>
        </p:nvSpPr>
        <p:spPr>
          <a:xfrm>
            <a:off x="9540106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PuzzleBoard38">
            <a:hlinkClick r:id="" action="ppaction://macro?name=revealLetter"/>
            <a:extLst>
              <a:ext uri="{FF2B5EF4-FFF2-40B4-BE49-F238E27FC236}">
                <a16:creationId xmlns:a16="http://schemas.microsoft.com/office/drawing/2014/main" id="{7E3DC968-1ECA-48C2-9F8F-C50B86C98DD8}"/>
              </a:ext>
            </a:extLst>
          </p:cNvPr>
          <p:cNvSpPr>
            <a:spLocks/>
          </p:cNvSpPr>
          <p:nvPr/>
        </p:nvSpPr>
        <p:spPr>
          <a:xfrm>
            <a:off x="10028404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PuzzleBoard39">
            <a:hlinkClick r:id="" action="ppaction://macro?name=revealLetter"/>
            <a:extLst>
              <a:ext uri="{FF2B5EF4-FFF2-40B4-BE49-F238E27FC236}">
                <a16:creationId xmlns:a16="http://schemas.microsoft.com/office/drawing/2014/main" id="{27726037-697F-4FAA-BFFE-F2F9B93423F1}"/>
              </a:ext>
            </a:extLst>
          </p:cNvPr>
          <p:cNvSpPr>
            <a:spLocks/>
          </p:cNvSpPr>
          <p:nvPr/>
        </p:nvSpPr>
        <p:spPr>
          <a:xfrm>
            <a:off x="10516242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PuzzleBoard40">
            <a:hlinkClick r:id="" action="ppaction://macro?name=revealLetter"/>
            <a:extLst>
              <a:ext uri="{FF2B5EF4-FFF2-40B4-BE49-F238E27FC236}">
                <a16:creationId xmlns:a16="http://schemas.microsoft.com/office/drawing/2014/main" id="{1200A482-D0BF-44C2-B029-323CBB67E353}"/>
              </a:ext>
            </a:extLst>
          </p:cNvPr>
          <p:cNvSpPr>
            <a:spLocks/>
          </p:cNvSpPr>
          <p:nvPr/>
        </p:nvSpPr>
        <p:spPr>
          <a:xfrm>
            <a:off x="11004994" y="3764999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PuzzleBoard41">
            <a:hlinkClick r:id="" action="ppaction://macro?name=revealLetter"/>
            <a:extLst>
              <a:ext uri="{FF2B5EF4-FFF2-40B4-BE49-F238E27FC236}">
                <a16:creationId xmlns:a16="http://schemas.microsoft.com/office/drawing/2014/main" id="{73C533D2-4E96-4EC1-8D64-69B0D233F3DF}"/>
              </a:ext>
            </a:extLst>
          </p:cNvPr>
          <p:cNvSpPr>
            <a:spLocks/>
          </p:cNvSpPr>
          <p:nvPr/>
        </p:nvSpPr>
        <p:spPr>
          <a:xfrm>
            <a:off x="5145883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PuzzleBoard42">
            <a:hlinkClick r:id="" action="ppaction://macro?name=revealLetter"/>
            <a:extLst>
              <a:ext uri="{FF2B5EF4-FFF2-40B4-BE49-F238E27FC236}">
                <a16:creationId xmlns:a16="http://schemas.microsoft.com/office/drawing/2014/main" id="{168E9077-A85D-4E58-BC93-E342EFCE01D3}"/>
              </a:ext>
            </a:extLst>
          </p:cNvPr>
          <p:cNvSpPr>
            <a:spLocks/>
          </p:cNvSpPr>
          <p:nvPr/>
        </p:nvSpPr>
        <p:spPr>
          <a:xfrm>
            <a:off x="5634097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PuzzleBoard43">
            <a:hlinkClick r:id="" action="ppaction://macro?name=revealLetter"/>
            <a:extLst>
              <a:ext uri="{FF2B5EF4-FFF2-40B4-BE49-F238E27FC236}">
                <a16:creationId xmlns:a16="http://schemas.microsoft.com/office/drawing/2014/main" id="{696E8004-1AAB-4461-8BC8-E7DD0513BF6D}"/>
              </a:ext>
            </a:extLst>
          </p:cNvPr>
          <p:cNvSpPr>
            <a:spLocks/>
          </p:cNvSpPr>
          <p:nvPr/>
        </p:nvSpPr>
        <p:spPr>
          <a:xfrm>
            <a:off x="6122311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PuzzleBoard44">
            <a:hlinkClick r:id="" action="ppaction://macro?name=revealLetter"/>
            <a:extLst>
              <a:ext uri="{FF2B5EF4-FFF2-40B4-BE49-F238E27FC236}">
                <a16:creationId xmlns:a16="http://schemas.microsoft.com/office/drawing/2014/main" id="{1EBBC1D9-4CF5-4659-BFE7-D510BA1E635A}"/>
              </a:ext>
            </a:extLst>
          </p:cNvPr>
          <p:cNvSpPr>
            <a:spLocks/>
          </p:cNvSpPr>
          <p:nvPr/>
        </p:nvSpPr>
        <p:spPr>
          <a:xfrm>
            <a:off x="6610525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PuzzleBoard45">
            <a:hlinkClick r:id="" action="ppaction://macro?name=revealLetter"/>
            <a:extLst>
              <a:ext uri="{FF2B5EF4-FFF2-40B4-BE49-F238E27FC236}">
                <a16:creationId xmlns:a16="http://schemas.microsoft.com/office/drawing/2014/main" id="{347EE5FC-A40C-455C-87F3-822ECCF1DC6B}"/>
              </a:ext>
            </a:extLst>
          </p:cNvPr>
          <p:cNvSpPr>
            <a:spLocks/>
          </p:cNvSpPr>
          <p:nvPr/>
        </p:nvSpPr>
        <p:spPr>
          <a:xfrm>
            <a:off x="7098739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PuzzleBoard46">
            <a:hlinkClick r:id="" action="ppaction://macro?name=revealLetter"/>
            <a:extLst>
              <a:ext uri="{FF2B5EF4-FFF2-40B4-BE49-F238E27FC236}">
                <a16:creationId xmlns:a16="http://schemas.microsoft.com/office/drawing/2014/main" id="{84545132-11E5-40E9-8153-54A42651F2C1}"/>
              </a:ext>
            </a:extLst>
          </p:cNvPr>
          <p:cNvSpPr>
            <a:spLocks/>
          </p:cNvSpPr>
          <p:nvPr/>
        </p:nvSpPr>
        <p:spPr>
          <a:xfrm>
            <a:off x="7586953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PuzzleBoard47">
            <a:hlinkClick r:id="" action="ppaction://macro?name=revealLetter"/>
            <a:extLst>
              <a:ext uri="{FF2B5EF4-FFF2-40B4-BE49-F238E27FC236}">
                <a16:creationId xmlns:a16="http://schemas.microsoft.com/office/drawing/2014/main" id="{3796DC03-FF12-4361-A7E5-C9B2E019F3E7}"/>
              </a:ext>
            </a:extLst>
          </p:cNvPr>
          <p:cNvSpPr>
            <a:spLocks/>
          </p:cNvSpPr>
          <p:nvPr/>
        </p:nvSpPr>
        <p:spPr>
          <a:xfrm>
            <a:off x="8075167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PuzzleBoard48">
            <a:hlinkClick r:id="" action="ppaction://macro?name=revealLetter"/>
            <a:extLst>
              <a:ext uri="{FF2B5EF4-FFF2-40B4-BE49-F238E27FC236}">
                <a16:creationId xmlns:a16="http://schemas.microsoft.com/office/drawing/2014/main" id="{FFEFC3A8-FE71-4BFD-A114-2232A1C48344}"/>
              </a:ext>
            </a:extLst>
          </p:cNvPr>
          <p:cNvSpPr>
            <a:spLocks/>
          </p:cNvSpPr>
          <p:nvPr/>
        </p:nvSpPr>
        <p:spPr>
          <a:xfrm>
            <a:off x="8563381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PuzzleBoard49">
            <a:hlinkClick r:id="" action="ppaction://macro?name=revealLetter"/>
            <a:extLst>
              <a:ext uri="{FF2B5EF4-FFF2-40B4-BE49-F238E27FC236}">
                <a16:creationId xmlns:a16="http://schemas.microsoft.com/office/drawing/2014/main" id="{F8F3CA7A-6939-47DB-94E2-945169575D50}"/>
              </a:ext>
            </a:extLst>
          </p:cNvPr>
          <p:cNvSpPr>
            <a:spLocks/>
          </p:cNvSpPr>
          <p:nvPr/>
        </p:nvSpPr>
        <p:spPr>
          <a:xfrm>
            <a:off x="9051595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PuzzleBoard50">
            <a:hlinkClick r:id="" action="ppaction://macro?name=revealLetter"/>
            <a:extLst>
              <a:ext uri="{FF2B5EF4-FFF2-40B4-BE49-F238E27FC236}">
                <a16:creationId xmlns:a16="http://schemas.microsoft.com/office/drawing/2014/main" id="{48091BE9-AB91-44E9-9830-F789111B17DC}"/>
              </a:ext>
            </a:extLst>
          </p:cNvPr>
          <p:cNvSpPr>
            <a:spLocks/>
          </p:cNvSpPr>
          <p:nvPr/>
        </p:nvSpPr>
        <p:spPr>
          <a:xfrm>
            <a:off x="9539809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PuzzleBoard51">
            <a:hlinkClick r:id="" action="ppaction://macro?name=revealLetter"/>
            <a:extLst>
              <a:ext uri="{FF2B5EF4-FFF2-40B4-BE49-F238E27FC236}">
                <a16:creationId xmlns:a16="http://schemas.microsoft.com/office/drawing/2014/main" id="{1F203E58-C8A8-47A1-9D11-F2EAAD8BC22D}"/>
              </a:ext>
            </a:extLst>
          </p:cNvPr>
          <p:cNvSpPr>
            <a:spLocks/>
          </p:cNvSpPr>
          <p:nvPr/>
        </p:nvSpPr>
        <p:spPr>
          <a:xfrm>
            <a:off x="10028023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PuzzleBoard52">
            <a:hlinkClick r:id="" action="ppaction://macro?name=revealLetter"/>
            <a:extLst>
              <a:ext uri="{FF2B5EF4-FFF2-40B4-BE49-F238E27FC236}">
                <a16:creationId xmlns:a16="http://schemas.microsoft.com/office/drawing/2014/main" id="{CA1C8450-C230-4D04-905C-F60054966D65}"/>
              </a:ext>
            </a:extLst>
          </p:cNvPr>
          <p:cNvSpPr>
            <a:spLocks/>
          </p:cNvSpPr>
          <p:nvPr/>
        </p:nvSpPr>
        <p:spPr>
          <a:xfrm>
            <a:off x="10516242" y="4353575"/>
            <a:ext cx="438912" cy="539496"/>
          </a:xfrm>
          <a:prstGeom prst="rect">
            <a:avLst/>
          </a:prstGeom>
          <a:solidFill>
            <a:srgbClr val="189A50"/>
          </a:solidFill>
          <a:ln w="31750">
            <a:solidFill>
              <a:srgbClr val="1E282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Tw Cen MT" panose="020B0602020104020603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77" name="LetterSecondRowGroup">
            <a:extLst>
              <a:ext uri="{FF2B5EF4-FFF2-40B4-BE49-F238E27FC236}">
                <a16:creationId xmlns:a16="http://schemas.microsoft.com/office/drawing/2014/main" id="{7EA5B968-B303-4031-944B-42B6A02656F8}"/>
              </a:ext>
            </a:extLst>
          </p:cNvPr>
          <p:cNvGrpSpPr/>
          <p:nvPr/>
        </p:nvGrpSpPr>
        <p:grpSpPr>
          <a:xfrm>
            <a:off x="3839484" y="1819063"/>
            <a:ext cx="2334001" cy="228600"/>
            <a:chOff x="476347" y="314500"/>
            <a:chExt cx="2334001" cy="228600"/>
          </a:xfrm>
        </p:grpSpPr>
        <p:sp>
          <p:nvSpPr>
            <p:cNvPr id="278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BDB9FE-8B04-4882-8DDE-4A9B9562AC66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9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59B578-FF0D-4AD4-8696-B01CF057073D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3BA8DE8-972F-4A11-A3D3-B13D09736AFD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2C7BE89-0CB1-4E03-A7B5-2E554FCF1BE6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1A0A0E-D788-44C3-9346-CB95C35ED908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D0FA985-3A06-43DD-BD1F-BBFCAC79BAB7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07BB593-AB37-4532-8BEE-AE7DB661AA0C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6B49B22-8AF3-4264-9C63-6E1C8464F9C8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6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827AA0A-C138-4244-9089-B1206216D625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E30612C-E6B9-41A8-9188-4BD6049029E8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70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remove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1" y="795169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Scop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grpSp>
        <p:nvGrpSpPr>
          <p:cNvPr id="112" name="LetterSecondRowGroup">
            <a:extLst>
              <a:ext uri="{FF2B5EF4-FFF2-40B4-BE49-F238E27FC236}">
                <a16:creationId xmlns:a16="http://schemas.microsoft.com/office/drawing/2014/main" id="{D618536E-219E-4196-974E-F6C2B247FF72}"/>
              </a:ext>
            </a:extLst>
          </p:cNvPr>
          <p:cNvGrpSpPr/>
          <p:nvPr/>
        </p:nvGrpSpPr>
        <p:grpSpPr>
          <a:xfrm>
            <a:off x="3221702" y="2398460"/>
            <a:ext cx="2338327" cy="228600"/>
            <a:chOff x="476347" y="314500"/>
            <a:chExt cx="2334001" cy="228600"/>
          </a:xfrm>
        </p:grpSpPr>
        <p:sp>
          <p:nvSpPr>
            <p:cNvPr id="113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6318743-3B63-4E98-8882-693DEC3B6A8A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4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DBCB1B8-B20F-4858-B1D3-BA5C287799C1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5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A917F5B-6E7E-4281-A985-48436F8C0A27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6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DA0E0BA-80EB-4758-AF91-3BE85DEE523C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BAA739-A42F-4754-8A28-7CBEBC2D49FD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5C36C06-DDE0-4DD4-8B58-D0EB5ED67809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7F03161-DD12-4DC7-BE7A-19B116E7A9BE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6C7A3F1-53BD-44E6-A838-283A267DF435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0100D0D-4D06-4FF9-858C-4053BFE81F34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8BF7713-3BEE-45CE-9384-1987BB3B14D5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193" name="Title 3">
            <a:extLst>
              <a:ext uri="{FF2B5EF4-FFF2-40B4-BE49-F238E27FC236}">
                <a16:creationId xmlns:a16="http://schemas.microsoft.com/office/drawing/2014/main" id="{5FBE6E3E-EA54-44FD-B406-F5A7A6075806}"/>
              </a:ext>
            </a:extLst>
          </p:cNvPr>
          <p:cNvSpPr txBox="1">
            <a:spLocks/>
          </p:cNvSpPr>
          <p:nvPr/>
        </p:nvSpPr>
        <p:spPr>
          <a:xfrm>
            <a:off x="39817" y="2590780"/>
            <a:ext cx="4246744" cy="34163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200"/>
              </a:spcAft>
            </a:pP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Scopul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jocului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Wheel of Fortune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este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de a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rezolva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cuvinte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expresii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ascunse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literă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cu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literă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,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pentru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a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câștiga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puncte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premii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bani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.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Participanții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trebuie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ghicească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corect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cuvântul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sau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expresia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și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să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acumuleze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cât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mai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multe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puncte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pentru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a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obține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un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avantaj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competitiv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 </a:t>
            </a:r>
            <a:r>
              <a:rPr lang="en-US" sz="2400" b="1" dirty="0" err="1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joc</a:t>
            </a:r>
            <a:r>
              <a:rPr lang="en-US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.</a:t>
            </a:r>
          </a:p>
        </p:txBody>
      </p:sp>
      <p:grpSp>
        <p:nvGrpSpPr>
          <p:cNvPr id="277" name="LetterSecondRowGroup">
            <a:extLst>
              <a:ext uri="{FF2B5EF4-FFF2-40B4-BE49-F238E27FC236}">
                <a16:creationId xmlns:a16="http://schemas.microsoft.com/office/drawing/2014/main" id="{7EA5B968-B303-4031-944B-42B6A02656F8}"/>
              </a:ext>
            </a:extLst>
          </p:cNvPr>
          <p:cNvGrpSpPr/>
          <p:nvPr/>
        </p:nvGrpSpPr>
        <p:grpSpPr>
          <a:xfrm>
            <a:off x="3839484" y="1819063"/>
            <a:ext cx="2334001" cy="228600"/>
            <a:chOff x="476347" y="314500"/>
            <a:chExt cx="2334001" cy="228600"/>
          </a:xfrm>
        </p:grpSpPr>
        <p:sp>
          <p:nvSpPr>
            <p:cNvPr id="278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BDB9FE-8B04-4882-8DDE-4A9B9562AC66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9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59B578-FF0D-4AD4-8696-B01CF057073D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3BA8DE8-972F-4A11-A3D3-B13D09736AFD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2C7BE89-0CB1-4E03-A7B5-2E554FCF1BE6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1A0A0E-D788-44C3-9346-CB95C35ED908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D0FA985-3A06-43DD-BD1F-BBFCAC79BAB7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07BB593-AB37-4532-8BEE-AE7DB661AA0C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6B49B22-8AF3-4264-9C63-6E1C8464F9C8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6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827AA0A-C138-4244-9089-B1206216D625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E30612C-E6B9-41A8-9188-4BD6049029E8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91E2D4EE-1644-4A38-8BEF-B3403BBFC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7"/>
          <a:stretch/>
        </p:blipFill>
        <p:spPr>
          <a:xfrm>
            <a:off x="4764187" y="2424081"/>
            <a:ext cx="6930986" cy="3583019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11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0" y="813863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Spisivai tolika ne toci v toci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grpSp>
        <p:nvGrpSpPr>
          <p:cNvPr id="112" name="LetterSecondRowGroup">
            <a:extLst>
              <a:ext uri="{FF2B5EF4-FFF2-40B4-BE49-F238E27FC236}">
                <a16:creationId xmlns:a16="http://schemas.microsoft.com/office/drawing/2014/main" id="{D618536E-219E-4196-974E-F6C2B247FF72}"/>
              </a:ext>
            </a:extLst>
          </p:cNvPr>
          <p:cNvGrpSpPr/>
          <p:nvPr/>
        </p:nvGrpSpPr>
        <p:grpSpPr>
          <a:xfrm>
            <a:off x="3221702" y="2398460"/>
            <a:ext cx="2338327" cy="228600"/>
            <a:chOff x="476347" y="314500"/>
            <a:chExt cx="2334001" cy="228600"/>
          </a:xfrm>
        </p:grpSpPr>
        <p:sp>
          <p:nvSpPr>
            <p:cNvPr id="113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6318743-3B63-4E98-8882-693DEC3B6A8A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4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DBCB1B8-B20F-4858-B1D3-BA5C287799C1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5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A917F5B-6E7E-4281-A985-48436F8C0A27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6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DA0E0BA-80EB-4758-AF91-3BE85DEE523C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BAA739-A42F-4754-8A28-7CBEBC2D49FD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5C36C06-DDE0-4DD4-8B58-D0EB5ED67809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7F03161-DD12-4DC7-BE7A-19B116E7A9BE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6C7A3F1-53BD-44E6-A838-283A267DF435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0100D0D-4D06-4FF9-858C-4053BFE81F34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8BF7713-3BEE-45CE-9384-1987BB3B14D5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277" name="LetterSecondRowGroup">
            <a:extLst>
              <a:ext uri="{FF2B5EF4-FFF2-40B4-BE49-F238E27FC236}">
                <a16:creationId xmlns:a16="http://schemas.microsoft.com/office/drawing/2014/main" id="{7EA5B968-B303-4031-944B-42B6A02656F8}"/>
              </a:ext>
            </a:extLst>
          </p:cNvPr>
          <p:cNvGrpSpPr/>
          <p:nvPr/>
        </p:nvGrpSpPr>
        <p:grpSpPr>
          <a:xfrm>
            <a:off x="3839484" y="1819063"/>
            <a:ext cx="2334001" cy="228600"/>
            <a:chOff x="476347" y="314500"/>
            <a:chExt cx="2334001" cy="228600"/>
          </a:xfrm>
        </p:grpSpPr>
        <p:sp>
          <p:nvSpPr>
            <p:cNvPr id="278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BDB9FE-8B04-4882-8DDE-4A9B9562AC66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9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59B578-FF0D-4AD4-8696-B01CF057073D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3BA8DE8-972F-4A11-A3D3-B13D09736AFD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2C7BE89-0CB1-4E03-A7B5-2E554FCF1BE6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1A0A0E-D788-44C3-9346-CB95C35ED908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D0FA985-3A06-43DD-BD1F-BBFCAC79BAB7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07BB593-AB37-4532-8BEE-AE7DB661AA0C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6B49B22-8AF3-4264-9C63-6E1C8464F9C8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6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827AA0A-C138-4244-9089-B1206216D625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E30612C-E6B9-41A8-9188-4BD6049029E8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EE76F5-4A40-43DD-93F1-D48359F5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1" y="1936442"/>
            <a:ext cx="4630000" cy="260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D8A3C-4CD5-423E-B242-837F0026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77" y="1462193"/>
            <a:ext cx="2111473" cy="3168108"/>
          </a:xfrm>
          <a:prstGeom prst="rect">
            <a:avLst/>
          </a:prstGeom>
        </p:spPr>
      </p:pic>
      <p:sp>
        <p:nvSpPr>
          <p:cNvPr id="90" name="Title 3">
            <a:extLst>
              <a:ext uri="{FF2B5EF4-FFF2-40B4-BE49-F238E27FC236}">
                <a16:creationId xmlns:a16="http://schemas.microsoft.com/office/drawing/2014/main" id="{01E9BEC9-95D4-468F-B57B-27DB774EFD3F}"/>
              </a:ext>
            </a:extLst>
          </p:cNvPr>
          <p:cNvSpPr txBox="1">
            <a:spLocks/>
          </p:cNvSpPr>
          <p:nvPr/>
        </p:nvSpPr>
        <p:spPr>
          <a:xfrm>
            <a:off x="6798234" y="5054410"/>
            <a:ext cx="5347981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6 ianuarie 1975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91" name="Title 3">
            <a:extLst>
              <a:ext uri="{FF2B5EF4-FFF2-40B4-BE49-F238E27FC236}">
                <a16:creationId xmlns:a16="http://schemas.microsoft.com/office/drawing/2014/main" id="{20E1D4D1-B16E-4526-B3BF-375FC31F92C9}"/>
              </a:ext>
            </a:extLst>
          </p:cNvPr>
          <p:cNvSpPr txBox="1">
            <a:spLocks/>
          </p:cNvSpPr>
          <p:nvPr/>
        </p:nvSpPr>
        <p:spPr>
          <a:xfrm>
            <a:off x="-437187" y="5054410"/>
            <a:ext cx="5347981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25 octombrie 1990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2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0" y="813863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De ce?</a:t>
            </a:r>
          </a:p>
        </p:txBody>
      </p:sp>
      <p:grpSp>
        <p:nvGrpSpPr>
          <p:cNvPr id="112" name="LetterSecondRowGroup">
            <a:extLst>
              <a:ext uri="{FF2B5EF4-FFF2-40B4-BE49-F238E27FC236}">
                <a16:creationId xmlns:a16="http://schemas.microsoft.com/office/drawing/2014/main" id="{D618536E-219E-4196-974E-F6C2B247FF72}"/>
              </a:ext>
            </a:extLst>
          </p:cNvPr>
          <p:cNvGrpSpPr/>
          <p:nvPr/>
        </p:nvGrpSpPr>
        <p:grpSpPr>
          <a:xfrm>
            <a:off x="3221702" y="2398460"/>
            <a:ext cx="2338327" cy="228600"/>
            <a:chOff x="476347" y="314500"/>
            <a:chExt cx="2334001" cy="228600"/>
          </a:xfrm>
        </p:grpSpPr>
        <p:sp>
          <p:nvSpPr>
            <p:cNvPr id="113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6318743-3B63-4E98-8882-693DEC3B6A8A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4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DBCB1B8-B20F-4858-B1D3-BA5C287799C1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5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A917F5B-6E7E-4281-A985-48436F8C0A27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6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DA0E0BA-80EB-4758-AF91-3BE85DEE523C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BAA739-A42F-4754-8A28-7CBEBC2D49FD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5C36C06-DDE0-4DD4-8B58-D0EB5ED67809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7F03161-DD12-4DC7-BE7A-19B116E7A9BE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6C7A3F1-53BD-44E6-A838-283A267DF435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0100D0D-4D06-4FF9-858C-4053BFE81F34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8BF7713-3BEE-45CE-9384-1987BB3B14D5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277" name="LetterSecondRowGroup">
            <a:extLst>
              <a:ext uri="{FF2B5EF4-FFF2-40B4-BE49-F238E27FC236}">
                <a16:creationId xmlns:a16="http://schemas.microsoft.com/office/drawing/2014/main" id="{7EA5B968-B303-4031-944B-42B6A02656F8}"/>
              </a:ext>
            </a:extLst>
          </p:cNvPr>
          <p:cNvGrpSpPr/>
          <p:nvPr/>
        </p:nvGrpSpPr>
        <p:grpSpPr>
          <a:xfrm>
            <a:off x="3839484" y="1819063"/>
            <a:ext cx="2334001" cy="228600"/>
            <a:chOff x="476347" y="314500"/>
            <a:chExt cx="2334001" cy="228600"/>
          </a:xfrm>
        </p:grpSpPr>
        <p:sp>
          <p:nvSpPr>
            <p:cNvPr id="278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BDB9FE-8B04-4882-8DDE-4A9B9562AC66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9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59B578-FF0D-4AD4-8696-B01CF057073D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3BA8DE8-972F-4A11-A3D3-B13D09736AFD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2C7BE89-0CB1-4E03-A7B5-2E554FCF1BE6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1A0A0E-D788-44C3-9346-CB95C35ED908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D0FA985-3A06-43DD-BD1F-BBFCAC79BAB7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07BB593-AB37-4532-8BEE-AE7DB661AA0C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6B49B22-8AF3-4264-9C63-6E1C8464F9C8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6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827AA0A-C138-4244-9089-B1206216D625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E30612C-E6B9-41A8-9188-4BD6049029E8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6B8C14-43F0-4094-89F9-B6236CE1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" y="1490657"/>
            <a:ext cx="2612482" cy="2612482"/>
          </a:xfrm>
          <a:prstGeom prst="rect">
            <a:avLst/>
          </a:prstGeom>
        </p:spPr>
      </p:pic>
      <p:sp>
        <p:nvSpPr>
          <p:cNvPr id="33" name="Title 3">
            <a:extLst>
              <a:ext uri="{FF2B5EF4-FFF2-40B4-BE49-F238E27FC236}">
                <a16:creationId xmlns:a16="http://schemas.microsoft.com/office/drawing/2014/main" id="{5E1DEC4E-64DB-409D-B681-9C5E0C2661F5}"/>
              </a:ext>
            </a:extLst>
          </p:cNvPr>
          <p:cNvSpPr txBox="1">
            <a:spLocks/>
          </p:cNvSpPr>
          <p:nvPr/>
        </p:nvSpPr>
        <p:spPr>
          <a:xfrm>
            <a:off x="3498040" y="1874630"/>
            <a:ext cx="6173734" cy="24191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 oferă o experiență interactivă și distractivă, atât pentru participanți, cât și pentru publicul care urmărește. Jocul implică rezolvarea de ghicitori și învârtirea roții, ceea ce poate fi o modalitate plăcută de a petrece timpul și de a se relaxa.</a:t>
            </a:r>
          </a:p>
        </p:txBody>
      </p:sp>
    </p:spTree>
    <p:extLst>
      <p:ext uri="{BB962C8B-B14F-4D97-AF65-F5344CB8AC3E}">
        <p14:creationId xmlns:p14="http://schemas.microsoft.com/office/powerpoint/2010/main" val="377103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1E1264"/>
            </a:gs>
            <a:gs pos="50000">
              <a:srgbClr val="6D3A8C"/>
            </a:gs>
            <a:gs pos="100000">
              <a:srgbClr val="1E126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8ED39-6F1A-4468-B903-E8F770FBFD7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" y="300740"/>
            <a:ext cx="121919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Wheel of Fortune</a:t>
            </a:r>
            <a:endParaRPr lang="en-US" sz="2400" b="1" dirty="0">
              <a:gradFill>
                <a:gsLst>
                  <a:gs pos="0">
                    <a:srgbClr val="FF0000"/>
                  </a:gs>
                  <a:gs pos="50000">
                    <a:srgbClr val="FFC000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  <a:latin typeface="Tw Cen MT" panose="020B0602020104020603" pitchFamily="34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9D9C163-55DB-42BC-96CB-3F69E3402AD0}"/>
              </a:ext>
            </a:extLst>
          </p:cNvPr>
          <p:cNvSpPr txBox="1">
            <a:spLocks/>
          </p:cNvSpPr>
          <p:nvPr/>
        </p:nvSpPr>
        <p:spPr>
          <a:xfrm>
            <a:off x="0" y="813863"/>
            <a:ext cx="12191999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Concluzii</a:t>
            </a:r>
          </a:p>
        </p:txBody>
      </p:sp>
      <p:grpSp>
        <p:nvGrpSpPr>
          <p:cNvPr id="112" name="LetterSecondRowGroup">
            <a:extLst>
              <a:ext uri="{FF2B5EF4-FFF2-40B4-BE49-F238E27FC236}">
                <a16:creationId xmlns:a16="http://schemas.microsoft.com/office/drawing/2014/main" id="{D618536E-219E-4196-974E-F6C2B247FF72}"/>
              </a:ext>
            </a:extLst>
          </p:cNvPr>
          <p:cNvGrpSpPr/>
          <p:nvPr/>
        </p:nvGrpSpPr>
        <p:grpSpPr>
          <a:xfrm>
            <a:off x="3221702" y="2398460"/>
            <a:ext cx="2338327" cy="228600"/>
            <a:chOff x="476347" y="314500"/>
            <a:chExt cx="2334001" cy="228600"/>
          </a:xfrm>
        </p:grpSpPr>
        <p:sp>
          <p:nvSpPr>
            <p:cNvPr id="113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6318743-3B63-4E98-8882-693DEC3B6A8A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4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DBCB1B8-B20F-4858-B1D3-BA5C287799C1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5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A917F5B-6E7E-4281-A985-48436F8C0A27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6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DA0E0BA-80EB-4758-AF91-3BE85DEE523C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7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1BAA739-A42F-4754-8A28-7CBEBC2D49FD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8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75C36C06-DDE0-4DD4-8B58-D0EB5ED67809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19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87F03161-DD12-4DC7-BE7A-19B116E7A9BE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0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36C7A3F1-53BD-44E6-A838-283A267DF435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1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E0100D0D-4D06-4FF9-858C-4053BFE81F34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122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8BF7713-3BEE-45CE-9384-1987BB3B14D5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grpSp>
        <p:nvGrpSpPr>
          <p:cNvPr id="277" name="LetterSecondRowGroup">
            <a:extLst>
              <a:ext uri="{FF2B5EF4-FFF2-40B4-BE49-F238E27FC236}">
                <a16:creationId xmlns:a16="http://schemas.microsoft.com/office/drawing/2014/main" id="{7EA5B968-B303-4031-944B-42B6A02656F8}"/>
              </a:ext>
            </a:extLst>
          </p:cNvPr>
          <p:cNvGrpSpPr/>
          <p:nvPr/>
        </p:nvGrpSpPr>
        <p:grpSpPr>
          <a:xfrm>
            <a:off x="3839484" y="1819063"/>
            <a:ext cx="2334001" cy="228600"/>
            <a:chOff x="476347" y="314500"/>
            <a:chExt cx="2334001" cy="228600"/>
          </a:xfrm>
        </p:grpSpPr>
        <p:sp>
          <p:nvSpPr>
            <p:cNvPr id="278" name="Letter1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BDB9FE-8B04-4882-8DDE-4A9B9562AC66}"/>
                </a:ext>
              </a:extLst>
            </p:cNvPr>
            <p:cNvSpPr/>
            <p:nvPr/>
          </p:nvSpPr>
          <p:spPr>
            <a:xfrm>
              <a:off x="476347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P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79" name="Letter17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6E59B578-FF0D-4AD4-8696-B01CF057073D}"/>
                </a:ext>
              </a:extLst>
            </p:cNvPr>
            <p:cNvSpPr/>
            <p:nvPr/>
          </p:nvSpPr>
          <p:spPr>
            <a:xfrm>
              <a:off x="710280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Q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0" name="Letter18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3BA8DE8-972F-4A11-A3D3-B13D09736AFD}"/>
                </a:ext>
              </a:extLst>
            </p:cNvPr>
            <p:cNvSpPr/>
            <p:nvPr/>
          </p:nvSpPr>
          <p:spPr>
            <a:xfrm>
              <a:off x="944213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R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1" name="Letter19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B2C7BE89-0CB1-4E03-A7B5-2E554FCF1BE6}"/>
                </a:ext>
              </a:extLst>
            </p:cNvPr>
            <p:cNvSpPr/>
            <p:nvPr/>
          </p:nvSpPr>
          <p:spPr>
            <a:xfrm>
              <a:off x="1178146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S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2" name="Letter20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A1A0A0E-D788-44C3-9346-CB95C35ED908}"/>
                </a:ext>
              </a:extLst>
            </p:cNvPr>
            <p:cNvSpPr/>
            <p:nvPr/>
          </p:nvSpPr>
          <p:spPr>
            <a:xfrm>
              <a:off x="1412079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T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3" name="Letter22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1D0FA985-3A06-43DD-BD1F-BBFCAC79BAB7}"/>
                </a:ext>
              </a:extLst>
            </p:cNvPr>
            <p:cNvSpPr/>
            <p:nvPr/>
          </p:nvSpPr>
          <p:spPr>
            <a:xfrm>
              <a:off x="1646012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V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4" name="Letter23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907BB593-AB37-4532-8BEE-AE7DB661AA0C}"/>
                </a:ext>
              </a:extLst>
            </p:cNvPr>
            <p:cNvSpPr/>
            <p:nvPr/>
          </p:nvSpPr>
          <p:spPr>
            <a:xfrm>
              <a:off x="1879945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W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5" name="Letter24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D6B49B22-8AF3-4264-9C63-6E1C8464F9C8}"/>
                </a:ext>
              </a:extLst>
            </p:cNvPr>
            <p:cNvSpPr/>
            <p:nvPr/>
          </p:nvSpPr>
          <p:spPr>
            <a:xfrm>
              <a:off x="211387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X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6" name="Letter25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0827AA0A-C138-4244-9089-B1206216D625}"/>
                </a:ext>
              </a:extLst>
            </p:cNvPr>
            <p:cNvSpPr/>
            <p:nvPr/>
          </p:nvSpPr>
          <p:spPr>
            <a:xfrm>
              <a:off x="2347811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Y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  <p:sp>
          <p:nvSpPr>
            <p:cNvPr id="287" name="Letter26" hidden="1">
              <a:hlinkClick r:id="" action="ppaction://macro?name=guessLetter"/>
              <a:hlinkHover r:id="" action="ppaction://noaction" highlightClick="1"/>
              <a:extLst>
                <a:ext uri="{FF2B5EF4-FFF2-40B4-BE49-F238E27FC236}">
                  <a16:creationId xmlns:a16="http://schemas.microsoft.com/office/drawing/2014/main" id="{AE30612C-E6B9-41A8-9188-4BD6049029E8}"/>
                </a:ext>
              </a:extLst>
            </p:cNvPr>
            <p:cNvSpPr/>
            <p:nvPr/>
          </p:nvSpPr>
          <p:spPr>
            <a:xfrm>
              <a:off x="2581748" y="314500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700" b="1"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  <a:latin typeface="Tw Cen MT" panose="020B0602020104020603" pitchFamily="34" charset="0"/>
                </a:rPr>
                <a:t>Z</a:t>
              </a:r>
              <a:endParaRPr lang="en-US" sz="1700" b="1" dirty="0"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  <p:sp>
        <p:nvSpPr>
          <p:cNvPr id="33" name="Title 3">
            <a:extLst>
              <a:ext uri="{FF2B5EF4-FFF2-40B4-BE49-F238E27FC236}">
                <a16:creationId xmlns:a16="http://schemas.microsoft.com/office/drawing/2014/main" id="{5E1DEC4E-64DB-409D-B681-9C5E0C2661F5}"/>
              </a:ext>
            </a:extLst>
          </p:cNvPr>
          <p:cNvSpPr txBox="1">
            <a:spLocks/>
          </p:cNvSpPr>
          <p:nvPr/>
        </p:nvSpPr>
        <p:spPr>
          <a:xfrm>
            <a:off x="239339" y="1507527"/>
            <a:ext cx="6173734" cy="40811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200"/>
              </a:spcAft>
            </a:pPr>
            <a:r>
              <a:rPr lang="ro-MD" sz="2400" b="1" dirty="0">
                <a:gradFill>
                  <a:gsLst>
                    <a:gs pos="0">
                      <a:srgbClr val="FF0000"/>
                    </a:gs>
                    <a:gs pos="50000">
                      <a:srgbClr val="FFC000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0"/>
                </a:gradFill>
                <a:latin typeface="Tw Cen MT" panose="020B0602020104020603" pitchFamily="34" charset="0"/>
              </a:rPr>
              <a:t>În concluzie, implementarea jocului Wheel of Fortune în VBA (Visual Basic for Applications) în PowerPoint poate fi o activitate interesantă și distractivă pentru cei interesați de programare și de crearea de jocuri interactive. O implementare reușită a jocului Wheel of Fortune în VBA PowerPoint ar putea implica utilizarea de formulare și butoane pentru a permite utilizatorului să introducă răspunsurile și să acționeze în conformitate cu regulile jocului. De asemenea, puteți utiliza variabile pentru a urmări punctele și premiile jucătorilor.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5D29AE-2942-4D18-A391-05C5A2B658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0"/>
          <a:stretch/>
        </p:blipFill>
        <p:spPr>
          <a:xfrm>
            <a:off x="6654850" y="2264519"/>
            <a:ext cx="4920324" cy="26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436</Words>
  <Application>Microsoft Office PowerPoint</Application>
  <PresentationFormat>Widescreen</PresentationFormat>
  <Paragraphs>147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Tw Cen MT</vt:lpstr>
      <vt:lpstr>Office Theme</vt:lpstr>
      <vt:lpstr>Lucru individual la Programarea Procedurala</vt:lpstr>
      <vt:lpstr>Wheel of Fortune</vt:lpstr>
      <vt:lpstr>Wheel of Fortune</vt:lpstr>
      <vt:lpstr>Wheel of Fortune</vt:lpstr>
      <vt:lpstr>Wheel of Fortune</vt:lpstr>
      <vt:lpstr>Wheel of Fortune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Individuality task  </dc:title>
  <dc:creator>Ket</dc:creator>
  <cp:lastModifiedBy>Ket</cp:lastModifiedBy>
  <cp:revision>6</cp:revision>
  <dcterms:created xsi:type="dcterms:W3CDTF">2023-05-18T04:51:57Z</dcterms:created>
  <dcterms:modified xsi:type="dcterms:W3CDTF">2023-05-18T05:47:43Z</dcterms:modified>
</cp:coreProperties>
</file>