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62" r:id="rId9"/>
    <p:sldId id="263" r:id="rId10"/>
    <p:sldId id="264" r:id="rId11"/>
    <p:sldId id="27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52"/>
  </p:normalViewPr>
  <p:slideViewPr>
    <p:cSldViewPr snapToGrid="0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3D959CC-0BE6-9F4F-9CC8-9C6F861BCA44}" type="datetimeFigureOut">
              <a:rPr lang="ru-MD" smtClean="0"/>
              <a:t>18.01.2024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F8E405F-1C56-934E-9454-89EC3DBD892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20792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59CC-0BE6-9F4F-9CC8-9C6F861BCA44}" type="datetimeFigureOut">
              <a:rPr lang="ru-MD" smtClean="0"/>
              <a:t>18.01.2024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405F-1C56-934E-9454-89EC3DBD892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84089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59CC-0BE6-9F4F-9CC8-9C6F861BCA44}" type="datetimeFigureOut">
              <a:rPr lang="ru-MD" smtClean="0"/>
              <a:t>18.01.2024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405F-1C56-934E-9454-89EC3DBD892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154563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59CC-0BE6-9F4F-9CC8-9C6F861BCA44}" type="datetimeFigureOut">
              <a:rPr lang="ru-MD" smtClean="0"/>
              <a:t>18.01.2024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405F-1C56-934E-9454-89EC3DBD8921}" type="slidenum">
              <a:rPr lang="ru-MD" smtClean="0"/>
              <a:t>‹#›</a:t>
            </a:fld>
            <a:endParaRPr lang="ru-MD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3689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59CC-0BE6-9F4F-9CC8-9C6F861BCA44}" type="datetimeFigureOut">
              <a:rPr lang="ru-MD" smtClean="0"/>
              <a:t>18.01.2024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405F-1C56-934E-9454-89EC3DBD892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371951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59CC-0BE6-9F4F-9CC8-9C6F861BCA44}" type="datetimeFigureOut">
              <a:rPr lang="ru-MD" smtClean="0"/>
              <a:t>18.01.2024</a:t>
            </a:fld>
            <a:endParaRPr lang="ru-M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405F-1C56-934E-9454-89EC3DBD892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47450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59CC-0BE6-9F4F-9CC8-9C6F861BCA44}" type="datetimeFigureOut">
              <a:rPr lang="ru-MD" smtClean="0"/>
              <a:t>18.01.2024</a:t>
            </a:fld>
            <a:endParaRPr lang="ru-M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405F-1C56-934E-9454-89EC3DBD892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405052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59CC-0BE6-9F4F-9CC8-9C6F861BCA44}" type="datetimeFigureOut">
              <a:rPr lang="ru-MD" smtClean="0"/>
              <a:t>18.01.2024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405F-1C56-934E-9454-89EC3DBD892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542837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59CC-0BE6-9F4F-9CC8-9C6F861BCA44}" type="datetimeFigureOut">
              <a:rPr lang="ru-MD" smtClean="0"/>
              <a:t>18.01.2024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405F-1C56-934E-9454-89EC3DBD892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41016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59CC-0BE6-9F4F-9CC8-9C6F861BCA44}" type="datetimeFigureOut">
              <a:rPr lang="ru-MD" smtClean="0"/>
              <a:t>18.01.2024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405F-1C56-934E-9454-89EC3DBD892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16545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59CC-0BE6-9F4F-9CC8-9C6F861BCA44}" type="datetimeFigureOut">
              <a:rPr lang="ru-MD" smtClean="0"/>
              <a:t>18.01.2024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405F-1C56-934E-9454-89EC3DBD892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58688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59CC-0BE6-9F4F-9CC8-9C6F861BCA44}" type="datetimeFigureOut">
              <a:rPr lang="ru-MD" smtClean="0"/>
              <a:t>18.01.2024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405F-1C56-934E-9454-89EC3DBD892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48051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59CC-0BE6-9F4F-9CC8-9C6F861BCA44}" type="datetimeFigureOut">
              <a:rPr lang="ru-MD" smtClean="0"/>
              <a:t>18.01.2024</a:t>
            </a:fld>
            <a:endParaRPr lang="ru-M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405F-1C56-934E-9454-89EC3DBD892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01541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59CC-0BE6-9F4F-9CC8-9C6F861BCA44}" type="datetimeFigureOut">
              <a:rPr lang="ru-MD" smtClean="0"/>
              <a:t>18.01.2024</a:t>
            </a:fld>
            <a:endParaRPr lang="ru-M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405F-1C56-934E-9454-89EC3DBD892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98403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59CC-0BE6-9F4F-9CC8-9C6F861BCA44}" type="datetimeFigureOut">
              <a:rPr lang="ru-MD" smtClean="0"/>
              <a:t>18.01.2024</a:t>
            </a:fld>
            <a:endParaRPr lang="ru-M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405F-1C56-934E-9454-89EC3DBD892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71570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59CC-0BE6-9F4F-9CC8-9C6F861BCA44}" type="datetimeFigureOut">
              <a:rPr lang="ru-MD" smtClean="0"/>
              <a:t>18.01.2024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405F-1C56-934E-9454-89EC3DBD892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04833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59CC-0BE6-9F4F-9CC8-9C6F861BCA44}" type="datetimeFigureOut">
              <a:rPr lang="ru-MD" smtClean="0"/>
              <a:t>18.01.2024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405F-1C56-934E-9454-89EC3DBD892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49183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959CC-0BE6-9F4F-9CC8-9C6F861BCA44}" type="datetimeFigureOut">
              <a:rPr lang="ru-MD" smtClean="0"/>
              <a:t>18.01.2024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E405F-1C56-934E-9454-89EC3DBD892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4033759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2ADF97-A2EE-0C4F-4DFB-C45F832233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Lucrare</a:t>
            </a:r>
            <a:r>
              <a:rPr lang="en-US" dirty="0"/>
              <a:t> de an , </a:t>
            </a:r>
            <a:r>
              <a:rPr lang="en-US" dirty="0" err="1"/>
              <a:t>Baza</a:t>
            </a:r>
            <a:r>
              <a:rPr lang="en-US" dirty="0"/>
              <a:t> de date</a:t>
            </a:r>
            <a:br>
              <a:rPr lang="en-US" dirty="0"/>
            </a:br>
            <a:r>
              <a:rPr lang="en-US" sz="2700" dirty="0" err="1"/>
              <a:t>Tema</a:t>
            </a:r>
            <a:r>
              <a:rPr lang="en-US" sz="2700" dirty="0"/>
              <a:t> : </a:t>
            </a:r>
            <a:r>
              <a:rPr lang="en-US" sz="2700" dirty="0" err="1"/>
              <a:t>Sistem</a:t>
            </a:r>
            <a:r>
              <a:rPr lang="en-US" sz="2700" dirty="0"/>
              <a:t> informatic </a:t>
            </a:r>
            <a:r>
              <a:rPr lang="en-US" sz="2700" dirty="0" err="1"/>
              <a:t>privind</a:t>
            </a:r>
            <a:r>
              <a:rPr lang="en-US" sz="2700" dirty="0"/>
              <a:t> </a:t>
            </a:r>
            <a:r>
              <a:rPr lang="en-US" sz="2700" dirty="0" err="1"/>
              <a:t>vânzările</a:t>
            </a:r>
            <a:r>
              <a:rPr lang="en-US" sz="2700" dirty="0"/>
              <a:t> de </a:t>
            </a:r>
            <a:r>
              <a:rPr lang="en-US" sz="2700" dirty="0" err="1"/>
              <a:t>semifabricate</a:t>
            </a:r>
            <a:br>
              <a:rPr lang="en-US" dirty="0"/>
            </a:br>
            <a:r>
              <a:rPr lang="en-US" sz="2700" dirty="0" err="1"/>
              <a:t>Aplicatia</a:t>
            </a:r>
            <a:r>
              <a:rPr lang="en-US" sz="2700" dirty="0"/>
              <a:t> : Supermarket Analytics</a:t>
            </a:r>
            <a:br>
              <a:rPr lang="en-US" dirty="0"/>
            </a:br>
            <a:endParaRPr lang="ru-MD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6478AC-67E0-D207-0AA9-D8E385F336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Student : Calancea Catalin MI-222</a:t>
            </a:r>
          </a:p>
          <a:p>
            <a:r>
              <a:rPr lang="en-US" dirty="0" err="1"/>
              <a:t>Coordonator</a:t>
            </a:r>
            <a:r>
              <a:rPr lang="en-US" dirty="0"/>
              <a:t> : </a:t>
            </a:r>
            <a:r>
              <a:rPr lang="en-US" dirty="0" err="1"/>
              <a:t>Perebinos</a:t>
            </a:r>
            <a:r>
              <a:rPr lang="en-US" dirty="0"/>
              <a:t> </a:t>
            </a:r>
            <a:r>
              <a:rPr lang="en-US" dirty="0" err="1"/>
              <a:t>mihail</a:t>
            </a:r>
            <a:endParaRPr lang="ru-MD" dirty="0"/>
          </a:p>
        </p:txBody>
      </p:sp>
    </p:spTree>
    <p:extLst>
      <p:ext uri="{BB962C8B-B14F-4D97-AF65-F5344CB8AC3E}">
        <p14:creationId xmlns:p14="http://schemas.microsoft.com/office/powerpoint/2010/main" val="1244457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5991B-3FE9-6C34-6FD0-050DD31B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Functionalitatea</a:t>
            </a:r>
            <a:r>
              <a:rPr lang="en-US" dirty="0"/>
              <a:t> </a:t>
            </a:r>
            <a:r>
              <a:rPr lang="en-US" dirty="0" err="1"/>
              <a:t>aplicatiei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A92B19-7F07-4EEA-B4EA-4DBF9A904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Topul</a:t>
            </a:r>
            <a:r>
              <a:rPr lang="en-US" dirty="0"/>
              <a:t> </a:t>
            </a:r>
            <a:r>
              <a:rPr lang="en-US" dirty="0" err="1"/>
              <a:t>produselor</a:t>
            </a:r>
            <a:r>
              <a:rPr lang="en-US" dirty="0"/>
              <a:t> </a:t>
            </a:r>
            <a:r>
              <a:rPr lang="en-US" dirty="0" err="1"/>
              <a:t>vandute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anumita</a:t>
            </a:r>
            <a:r>
              <a:rPr lang="en-US" dirty="0"/>
              <a:t> </a:t>
            </a:r>
            <a:r>
              <a:rPr lang="en-US" dirty="0" err="1"/>
              <a:t>categorie</a:t>
            </a:r>
            <a:r>
              <a:rPr lang="en-US" dirty="0"/>
              <a:t>.</a:t>
            </a:r>
          </a:p>
          <a:p>
            <a:endParaRPr lang="ru-MD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FA0098-C1A0-A4E7-3696-8B914B229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269" y="2863182"/>
            <a:ext cx="4301461" cy="349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69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5991B-3FE9-6C34-6FD0-050DD31B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Functionalitatea</a:t>
            </a:r>
            <a:r>
              <a:rPr lang="en-US" dirty="0"/>
              <a:t> </a:t>
            </a:r>
            <a:r>
              <a:rPr lang="en-US" dirty="0" err="1"/>
              <a:t>aplicatiei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A92B19-7F07-4EEA-B4EA-4DBF9A904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361357" cy="3541714"/>
          </a:xfrm>
        </p:spPr>
        <p:txBody>
          <a:bodyPr/>
          <a:lstStyle/>
          <a:p>
            <a:r>
              <a:rPr lang="en-US" dirty="0" err="1"/>
              <a:t>Totalul</a:t>
            </a:r>
            <a:r>
              <a:rPr lang="en-US" dirty="0"/>
              <a:t> </a:t>
            </a:r>
            <a:r>
              <a:rPr lang="en-US" dirty="0" err="1"/>
              <a:t>vanzarilor</a:t>
            </a:r>
            <a:r>
              <a:rPr lang="en-US" dirty="0"/>
              <a:t> pe </a:t>
            </a:r>
            <a:r>
              <a:rPr lang="en-US" dirty="0" err="1"/>
              <a:t>zile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luna</a:t>
            </a:r>
            <a:r>
              <a:rPr lang="en-US" dirty="0"/>
              <a:t> </a:t>
            </a:r>
            <a:r>
              <a:rPr lang="en-US" dirty="0" err="1"/>
              <a:t>anumita</a:t>
            </a:r>
            <a:r>
              <a:rPr lang="en-US" dirty="0"/>
              <a:t> a </a:t>
            </a:r>
            <a:r>
              <a:rPr lang="en-US" dirty="0" err="1"/>
              <a:t>anului</a:t>
            </a:r>
            <a:r>
              <a:rPr lang="en-US" dirty="0"/>
              <a:t> </a:t>
            </a:r>
            <a:r>
              <a:rPr lang="en-US" dirty="0" err="1"/>
              <a:t>respectiv</a:t>
            </a:r>
            <a:r>
              <a:rPr lang="en-US" dirty="0"/>
              <a:t>.</a:t>
            </a:r>
          </a:p>
          <a:p>
            <a:endParaRPr lang="ru-MD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446041-144A-5267-99E5-B9AD6955C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725" y="2538980"/>
            <a:ext cx="3389259" cy="406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21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E8F2C-06FE-7C9C-39A1-82C709BB4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Functionalitatea</a:t>
            </a:r>
            <a:r>
              <a:rPr lang="en-US" dirty="0"/>
              <a:t> </a:t>
            </a:r>
            <a:r>
              <a:rPr lang="en-US" dirty="0" err="1"/>
              <a:t>aplicatiei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BB7756-184C-21F6-856F-DDD3FF825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Vanzarile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produs</a:t>
            </a:r>
            <a:r>
              <a:rPr lang="en-US" dirty="0"/>
              <a:t> </a:t>
            </a:r>
            <a:r>
              <a:rPr lang="en-US" dirty="0" err="1"/>
              <a:t>anumit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anumita</a:t>
            </a:r>
            <a:r>
              <a:rPr lang="en-US" dirty="0"/>
              <a:t>.</a:t>
            </a:r>
            <a:endParaRPr lang="ru-MD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65116E-02AE-D1DF-1416-57B21BC25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844" y="3568127"/>
            <a:ext cx="6542311" cy="247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60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4B9DD6-D460-F3C9-9BEC-CD17A79D3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Functionalitatea</a:t>
            </a:r>
            <a:r>
              <a:rPr lang="en-US" dirty="0"/>
              <a:t> </a:t>
            </a:r>
            <a:r>
              <a:rPr lang="en-US" dirty="0" err="1"/>
              <a:t>aplicatiei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E0DAD3-878B-96F8-68CE-DBD67AF33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Cantitatea</a:t>
            </a:r>
            <a:r>
              <a:rPr lang="en-US" dirty="0"/>
              <a:t> </a:t>
            </a:r>
            <a:r>
              <a:rPr lang="en-US" dirty="0" err="1"/>
              <a:t>totala</a:t>
            </a:r>
            <a:r>
              <a:rPr lang="en-US" dirty="0"/>
              <a:t> de </a:t>
            </a:r>
            <a:r>
              <a:rPr lang="en-US" dirty="0" err="1"/>
              <a:t>produse</a:t>
            </a:r>
            <a:r>
              <a:rPr lang="en-US" dirty="0"/>
              <a:t> </a:t>
            </a:r>
            <a:r>
              <a:rPr lang="en-US" dirty="0" err="1"/>
              <a:t>vandute</a:t>
            </a:r>
            <a:r>
              <a:rPr lang="en-US" dirty="0"/>
              <a:t> de la un </a:t>
            </a:r>
            <a:r>
              <a:rPr lang="en-US" dirty="0" err="1"/>
              <a:t>producator</a:t>
            </a:r>
            <a:r>
              <a:rPr lang="en-US" dirty="0"/>
              <a:t> </a:t>
            </a:r>
            <a:r>
              <a:rPr lang="en-US" dirty="0" err="1"/>
              <a:t>specificat</a:t>
            </a:r>
            <a:r>
              <a:rPr lang="en-US" dirty="0"/>
              <a:t>.</a:t>
            </a:r>
            <a:endParaRPr lang="ru-MD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5D37A9-F60B-85B3-3B44-B7E9C9763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150" y="3239294"/>
            <a:ext cx="64897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23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0BA0FC-EE19-95CC-17FB-C49F34CE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FUNCTIONALITATEA APLICATIEI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896FF1-4489-DC54-1F44-4C40D3020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produsele</a:t>
            </a:r>
            <a:r>
              <a:rPr lang="en-US" dirty="0"/>
              <a:t> fabricate de un </a:t>
            </a:r>
            <a:r>
              <a:rPr lang="en-US" dirty="0" err="1"/>
              <a:t>anumit</a:t>
            </a:r>
            <a:r>
              <a:rPr lang="en-US" dirty="0"/>
              <a:t> </a:t>
            </a:r>
            <a:r>
              <a:rPr lang="en-US" dirty="0" err="1"/>
              <a:t>producator</a:t>
            </a:r>
            <a:r>
              <a:rPr lang="en-US" dirty="0"/>
              <a:t>.</a:t>
            </a:r>
            <a:endParaRPr lang="ru-MD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34D20C-54E0-DE08-D982-E2C7D74F6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0" y="2984500"/>
            <a:ext cx="71755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94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0BA0FC-EE19-95CC-17FB-C49F34CE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FUNCTIONALITATEA APLICATIEI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896FF1-4489-DC54-1F44-4C40D3020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Informatia</a:t>
            </a:r>
            <a:r>
              <a:rPr lang="en-US" dirty="0"/>
              <a:t> </a:t>
            </a:r>
            <a:r>
              <a:rPr lang="en-US" dirty="0" err="1"/>
              <a:t>totala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un </a:t>
            </a:r>
            <a:r>
              <a:rPr lang="en-US" dirty="0" err="1"/>
              <a:t>anumit</a:t>
            </a:r>
            <a:r>
              <a:rPr lang="en-US" dirty="0"/>
              <a:t> </a:t>
            </a:r>
            <a:r>
              <a:rPr lang="en-US" dirty="0" err="1"/>
              <a:t>produs</a:t>
            </a:r>
            <a:r>
              <a:rPr lang="en-US" dirty="0"/>
              <a:t> .</a:t>
            </a:r>
            <a:endParaRPr lang="ru-MD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4EC2B4-A0D0-C245-C5B8-DDE1F8345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322850"/>
            <a:ext cx="7772400" cy="220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78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0BA0FC-EE19-95CC-17FB-C49F34CE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FUNCTIONALITATEA APLICATIEI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896FF1-4489-DC54-1F44-4C40D3020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Informatia</a:t>
            </a:r>
            <a:r>
              <a:rPr lang="en-US" dirty="0"/>
              <a:t> </a:t>
            </a:r>
            <a:r>
              <a:rPr lang="en-US" dirty="0" err="1"/>
              <a:t>totala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produsele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contin</a:t>
            </a:r>
            <a:r>
              <a:rPr lang="en-US" dirty="0"/>
              <a:t> o </a:t>
            </a:r>
            <a:r>
              <a:rPr lang="en-US" dirty="0" err="1"/>
              <a:t>specificatie</a:t>
            </a:r>
            <a:r>
              <a:rPr lang="en-US" dirty="0"/>
              <a:t> </a:t>
            </a:r>
            <a:r>
              <a:rPr lang="en-US" dirty="0" err="1"/>
              <a:t>tehnica</a:t>
            </a:r>
            <a:r>
              <a:rPr lang="en-US" dirty="0"/>
              <a:t> </a:t>
            </a:r>
            <a:r>
              <a:rPr lang="en-US" dirty="0" err="1"/>
              <a:t>indicata</a:t>
            </a:r>
            <a:r>
              <a:rPr lang="en-US" dirty="0"/>
              <a:t>.</a:t>
            </a:r>
            <a:endParaRPr lang="ru-MD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88C170-4CC7-93CC-F193-2FC137241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020344"/>
            <a:ext cx="7772400" cy="181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93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0BA0FC-EE19-95CC-17FB-C49F34CE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FUNCTIONALITATEA APLICATIEI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896FF1-4489-DC54-1F44-4C40D3020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Informatia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stocul</a:t>
            </a:r>
            <a:r>
              <a:rPr lang="en-US" dirty="0"/>
              <a:t> </a:t>
            </a:r>
            <a:r>
              <a:rPr lang="en-US" dirty="0" err="1"/>
              <a:t>disponibil</a:t>
            </a:r>
            <a:r>
              <a:rPr lang="en-US" dirty="0"/>
              <a:t> de </a:t>
            </a:r>
            <a:r>
              <a:rPr lang="en-US" dirty="0" err="1"/>
              <a:t>produse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criteriile</a:t>
            </a:r>
            <a:r>
              <a:rPr lang="en-US" dirty="0"/>
              <a:t> de </a:t>
            </a:r>
            <a:r>
              <a:rPr lang="en-US" dirty="0" err="1"/>
              <a:t>depozit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categorie</a:t>
            </a:r>
            <a:r>
              <a:rPr lang="en-US" dirty="0"/>
              <a:t>.</a:t>
            </a:r>
            <a:endParaRPr lang="ru-MD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29AAA6-289E-F9A9-6CEB-ECEB98B5F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1" y="3244849"/>
            <a:ext cx="73787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96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0BA0FC-EE19-95CC-17FB-C49F34CE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FUNCTIONALITATEA APLICATIEI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896FF1-4489-DC54-1F44-4C40D3020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Informatia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produsele</a:t>
            </a:r>
            <a:r>
              <a:rPr lang="en-US" dirty="0"/>
              <a:t> care sunt in </a:t>
            </a:r>
            <a:r>
              <a:rPr lang="en-US" dirty="0" err="1"/>
              <a:t>depozitul</a:t>
            </a:r>
            <a:r>
              <a:rPr lang="en-US" dirty="0"/>
              <a:t> </a:t>
            </a:r>
            <a:r>
              <a:rPr lang="en-US" dirty="0" err="1"/>
              <a:t>respectiv</a:t>
            </a:r>
            <a:r>
              <a:rPr lang="en-US" dirty="0"/>
              <a:t> , in </a:t>
            </a:r>
            <a:r>
              <a:rPr lang="en-US" dirty="0" err="1"/>
              <a:t>categoria</a:t>
            </a:r>
            <a:r>
              <a:rPr lang="en-US" dirty="0"/>
              <a:t> </a:t>
            </a:r>
            <a:r>
              <a:rPr lang="en-US" dirty="0" err="1"/>
              <a:t>aleasa</a:t>
            </a:r>
            <a:r>
              <a:rPr lang="en-US" dirty="0"/>
              <a:t> , de la </a:t>
            </a:r>
            <a:r>
              <a:rPr lang="en-US" dirty="0" err="1"/>
              <a:t>producatorul</a:t>
            </a:r>
            <a:r>
              <a:rPr lang="en-US" dirty="0"/>
              <a:t> </a:t>
            </a:r>
            <a:r>
              <a:rPr lang="en-US" dirty="0" err="1"/>
              <a:t>specificat</a:t>
            </a:r>
            <a:r>
              <a:rPr lang="en-US" dirty="0"/>
              <a:t>.</a:t>
            </a:r>
            <a:endParaRPr lang="ru-MD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DD95B7-F5E6-263B-0E5A-56D8C8656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269" y="3408442"/>
            <a:ext cx="5949462" cy="309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7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7F9FA-7E47-EC59-244E-F3B5DA21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Concluzii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CF792C-2AD0-F4B4-5780-5481B47E8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Aplicatia</a:t>
            </a:r>
            <a:r>
              <a:rPr lang="en-US" dirty="0"/>
              <a:t> </a:t>
            </a:r>
            <a:r>
              <a:rPr lang="en-US" dirty="0" err="1"/>
              <a:t>poseda</a:t>
            </a:r>
            <a:r>
              <a:rPr lang="en-US" dirty="0"/>
              <a:t> integral </a:t>
            </a:r>
            <a:r>
              <a:rPr lang="en-US" dirty="0" err="1"/>
              <a:t>functiile</a:t>
            </a:r>
            <a:r>
              <a:rPr lang="en-US" dirty="0"/>
              <a:t> de CRUD , cu o </a:t>
            </a:r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en-US" dirty="0" err="1"/>
              <a:t>simpla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intuitiva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userii</a:t>
            </a:r>
            <a:r>
              <a:rPr lang="en-US" dirty="0"/>
              <a:t> </a:t>
            </a:r>
            <a:r>
              <a:rPr lang="en-US" dirty="0" err="1"/>
              <a:t>specificati</a:t>
            </a:r>
            <a:r>
              <a:rPr lang="en-US" dirty="0"/>
              <a:t> . De </a:t>
            </a:r>
            <a:r>
              <a:rPr lang="en-US" dirty="0" err="1"/>
              <a:t>asemenea</a:t>
            </a:r>
            <a:r>
              <a:rPr lang="en-US" dirty="0"/>
              <a:t> </a:t>
            </a:r>
            <a:r>
              <a:rPr lang="en-US" dirty="0" err="1"/>
              <a:t>există</a:t>
            </a: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de </a:t>
            </a:r>
            <a:r>
              <a:rPr lang="en-US" dirty="0" err="1"/>
              <a:t>îmbunătățire</a:t>
            </a:r>
            <a:r>
              <a:rPr lang="en-US" dirty="0"/>
              <a:t> a </a:t>
            </a:r>
            <a:r>
              <a:rPr lang="en-US" dirty="0" err="1"/>
              <a:t>stilizării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organizării</a:t>
            </a:r>
            <a:r>
              <a:rPr lang="en-US" dirty="0"/>
              <a:t> </a:t>
            </a:r>
            <a:r>
              <a:rPr lang="en-US" dirty="0" err="1"/>
              <a:t>codului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face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modular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ușor</a:t>
            </a:r>
            <a:r>
              <a:rPr lang="en-US" dirty="0"/>
              <a:t> de </a:t>
            </a:r>
            <a:r>
              <a:rPr lang="en-US" dirty="0" err="1"/>
              <a:t>întreținut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4249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7FCB89-BB57-602F-46E4-AB9D9E730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8EDA9D-7F2D-2F4D-6068-1E4E07070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SCOPUL APLICATIEI Supermarket Analytics </a:t>
            </a:r>
          </a:p>
          <a:p>
            <a:r>
              <a:rPr lang="en-US" dirty="0" err="1"/>
              <a:t>Instrumentele</a:t>
            </a:r>
            <a:r>
              <a:rPr lang="en-US" dirty="0"/>
              <a:t> </a:t>
            </a:r>
            <a:r>
              <a:rPr lang="en-US" dirty="0" err="1"/>
              <a:t>utilizate</a:t>
            </a:r>
            <a:endParaRPr lang="en-US" dirty="0"/>
          </a:p>
          <a:p>
            <a:r>
              <a:rPr lang="en-US" dirty="0" err="1"/>
              <a:t>Functionalitatea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ru-MD" dirty="0"/>
          </a:p>
        </p:txBody>
      </p:sp>
    </p:spTree>
    <p:extLst>
      <p:ext uri="{BB962C8B-B14F-4D97-AF65-F5344CB8AC3E}">
        <p14:creationId xmlns:p14="http://schemas.microsoft.com/office/powerpoint/2010/main" val="330493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5581D-EE62-1BB5-6E49-5EA8D35C2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SCOPUL APLICATIEI Supermarket Analytics  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2B2F93-B6C6-11FA-1114-052BA043B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Aplicatia</a:t>
            </a:r>
            <a:r>
              <a:rPr lang="en-US" dirty="0"/>
              <a:t> SUPERMARKET ANALYTICS vine ca un </a:t>
            </a:r>
            <a:r>
              <a:rPr lang="en-US" dirty="0" err="1"/>
              <a:t>sistem</a:t>
            </a:r>
            <a:r>
              <a:rPr lang="en-US" dirty="0"/>
              <a:t> de </a:t>
            </a:r>
            <a:r>
              <a:rPr lang="en-US" dirty="0" err="1"/>
              <a:t>gestiune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monotorizare</a:t>
            </a:r>
            <a:r>
              <a:rPr lang="en-US" dirty="0"/>
              <a:t> a </a:t>
            </a:r>
            <a:r>
              <a:rPr lang="en-US" dirty="0" err="1"/>
              <a:t>situatiei</a:t>
            </a:r>
            <a:r>
              <a:rPr lang="en-US" dirty="0"/>
              <a:t> </a:t>
            </a:r>
            <a:r>
              <a:rPr lang="en-US" dirty="0" err="1"/>
              <a:t>privind</a:t>
            </a:r>
            <a:r>
              <a:rPr lang="en-US" dirty="0"/>
              <a:t> </a:t>
            </a:r>
            <a:r>
              <a:rPr lang="en-US" dirty="0" err="1"/>
              <a:t>vanzarile</a:t>
            </a:r>
            <a:r>
              <a:rPr lang="en-US" dirty="0"/>
              <a:t> de </a:t>
            </a:r>
            <a:r>
              <a:rPr lang="en-US" dirty="0" err="1"/>
              <a:t>semifabricate</a:t>
            </a:r>
            <a:r>
              <a:rPr lang="en-US" dirty="0"/>
              <a:t>.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creeaza</a:t>
            </a:r>
            <a:r>
              <a:rPr lang="en-US" dirty="0"/>
              <a:t> o </a:t>
            </a:r>
            <a:r>
              <a:rPr lang="en-US" dirty="0" err="1"/>
              <a:t>statistica</a:t>
            </a:r>
            <a:r>
              <a:rPr lang="en-US" dirty="0"/>
              <a:t> </a:t>
            </a:r>
            <a:r>
              <a:rPr lang="en-US" dirty="0" err="1"/>
              <a:t>usor</a:t>
            </a:r>
            <a:r>
              <a:rPr lang="en-US" dirty="0"/>
              <a:t> </a:t>
            </a:r>
            <a:r>
              <a:rPr lang="en-US" dirty="0" err="1"/>
              <a:t>priceputa</a:t>
            </a:r>
            <a:r>
              <a:rPr lang="en-US" dirty="0"/>
              <a:t> pe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din </a:t>
            </a:r>
            <a:r>
              <a:rPr lang="en-US" dirty="0" err="1"/>
              <a:t>baza</a:t>
            </a:r>
            <a:r>
              <a:rPr lang="en-US" dirty="0"/>
              <a:t> de date.  </a:t>
            </a:r>
          </a:p>
        </p:txBody>
      </p:sp>
    </p:spTree>
    <p:extLst>
      <p:ext uri="{BB962C8B-B14F-4D97-AF65-F5344CB8AC3E}">
        <p14:creationId xmlns:p14="http://schemas.microsoft.com/office/powerpoint/2010/main" val="2206439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C3C44-01B6-1B47-551F-ECD4951A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Instrumentele</a:t>
            </a:r>
            <a:r>
              <a:rPr lang="en-US" dirty="0"/>
              <a:t> </a:t>
            </a:r>
            <a:r>
              <a:rPr lang="en-US" dirty="0" err="1"/>
              <a:t>utilizate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21F472-7CAD-3E7B-30A8-90A729180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– </a:t>
            </a:r>
            <a:r>
              <a:rPr lang="en-US" dirty="0" err="1"/>
              <a:t>creearea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structurarea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 web .</a:t>
            </a:r>
          </a:p>
          <a:p>
            <a:r>
              <a:rPr lang="en-US" dirty="0"/>
              <a:t>JavaScript – ” Logica </a:t>
            </a:r>
            <a:r>
              <a:rPr lang="en-US" dirty="0" err="1"/>
              <a:t>vizibila</a:t>
            </a:r>
            <a:r>
              <a:rPr lang="en-US" dirty="0"/>
              <a:t> ” a </a:t>
            </a:r>
            <a:r>
              <a:rPr lang="en-US" dirty="0" err="1"/>
              <a:t>aplicatiei</a:t>
            </a:r>
            <a:r>
              <a:rPr lang="en-US" dirty="0"/>
              <a:t> .</a:t>
            </a:r>
          </a:p>
          <a:p>
            <a:r>
              <a:rPr lang="en-US" dirty="0"/>
              <a:t>CSS – </a:t>
            </a:r>
            <a:r>
              <a:rPr lang="en-US" dirty="0" err="1"/>
              <a:t>Stilizarea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unificarea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 . </a:t>
            </a:r>
          </a:p>
          <a:p>
            <a:r>
              <a:rPr lang="en-US" dirty="0"/>
              <a:t>PHP – </a:t>
            </a:r>
            <a:r>
              <a:rPr lang="en-US" dirty="0" err="1"/>
              <a:t>Legatura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de date . “Logica </a:t>
            </a:r>
            <a:r>
              <a:rPr lang="en-US" dirty="0" err="1"/>
              <a:t>ascunsa</a:t>
            </a:r>
            <a:r>
              <a:rPr lang="en-US" dirty="0"/>
              <a:t> “ a </a:t>
            </a:r>
            <a:r>
              <a:rPr lang="en-US" dirty="0" err="1"/>
              <a:t>aplicatiei</a:t>
            </a:r>
            <a:r>
              <a:rPr lang="en-US" dirty="0"/>
              <a:t>.</a:t>
            </a:r>
          </a:p>
          <a:p>
            <a:r>
              <a:rPr lang="en-US" dirty="0"/>
              <a:t>MYSQL – </a:t>
            </a:r>
            <a:r>
              <a:rPr lang="en-US" dirty="0" err="1"/>
              <a:t>Baza</a:t>
            </a:r>
            <a:r>
              <a:rPr lang="en-US" dirty="0"/>
              <a:t> de date</a:t>
            </a:r>
            <a:endParaRPr lang="ru-MD" dirty="0"/>
          </a:p>
        </p:txBody>
      </p:sp>
    </p:spTree>
    <p:extLst>
      <p:ext uri="{BB962C8B-B14F-4D97-AF65-F5344CB8AC3E}">
        <p14:creationId xmlns:p14="http://schemas.microsoft.com/office/powerpoint/2010/main" val="4112747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C3C44-01B6-1B47-551F-ECD4951A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</a:t>
            </a:r>
            <a:r>
              <a:rPr lang="en-US" dirty="0" err="1"/>
              <a:t>bazei</a:t>
            </a:r>
            <a:r>
              <a:rPr lang="en-US" dirty="0"/>
              <a:t> de date</a:t>
            </a:r>
            <a:endParaRPr lang="ru-MD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CAD4E0-02EA-2A39-D987-A68292144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12" y="2097088"/>
            <a:ext cx="7772400" cy="454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35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E40A2-A323-F8E8-E294-5FDAA765A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Functionalitatea</a:t>
            </a:r>
            <a:r>
              <a:rPr lang="en-US" dirty="0"/>
              <a:t> </a:t>
            </a:r>
            <a:r>
              <a:rPr lang="en-US" dirty="0" err="1"/>
              <a:t>aplicatiei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DEB873-3E6E-2DBF-A758-6430CEB67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 </a:t>
            </a:r>
            <a:r>
              <a:rPr lang="en-US" dirty="0" err="1"/>
              <a:t>intrebare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un </a:t>
            </a:r>
            <a:r>
              <a:rPr lang="en-US" dirty="0" err="1"/>
              <a:t>magazin</a:t>
            </a:r>
            <a:r>
              <a:rPr lang="en-US" dirty="0"/>
              <a:t>/supermarket </a:t>
            </a:r>
            <a:r>
              <a:rPr lang="en-US" dirty="0" err="1"/>
              <a:t>este</a:t>
            </a:r>
            <a:r>
              <a:rPr lang="en-US" dirty="0"/>
              <a:t> : De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luam</a:t>
            </a:r>
            <a:r>
              <a:rPr lang="en-US" dirty="0"/>
              <a:t> </a:t>
            </a:r>
            <a:r>
              <a:rPr lang="en-US" dirty="0" err="1"/>
              <a:t>produse</a:t>
            </a:r>
            <a:r>
              <a:rPr lang="en-US" dirty="0"/>
              <a:t>?</a:t>
            </a:r>
          </a:p>
          <a:p>
            <a:r>
              <a:rPr lang="en-US" dirty="0"/>
              <a:t>Deci </a:t>
            </a:r>
            <a:r>
              <a:rPr lang="en-US" dirty="0" err="1"/>
              <a:t>primul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necesar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un user </a:t>
            </a:r>
            <a:r>
              <a:rPr lang="en-US" dirty="0" err="1"/>
              <a:t>este</a:t>
            </a:r>
            <a:r>
              <a:rPr lang="en-US" dirty="0"/>
              <a:t> de a </a:t>
            </a:r>
            <a:r>
              <a:rPr lang="en-US" dirty="0" err="1"/>
              <a:t>adauga</a:t>
            </a:r>
            <a:r>
              <a:rPr lang="en-US" dirty="0"/>
              <a:t> </a:t>
            </a:r>
            <a:r>
              <a:rPr lang="en-US" dirty="0" err="1"/>
              <a:t>Producatorul</a:t>
            </a:r>
            <a:r>
              <a:rPr lang="en-US" dirty="0"/>
              <a:t> in </a:t>
            </a:r>
            <a:r>
              <a:rPr lang="en-US" dirty="0" err="1"/>
              <a:t>baza</a:t>
            </a:r>
            <a:r>
              <a:rPr lang="en-US" dirty="0"/>
              <a:t> de date.</a:t>
            </a:r>
          </a:p>
          <a:p>
            <a:pPr marL="0" indent="0">
              <a:buNone/>
            </a:pPr>
            <a:endParaRPr lang="ru-MD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3DB962-6D4D-AA90-CD62-E4683B4F6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732" y="4215565"/>
            <a:ext cx="7772400" cy="246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32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4373D1-B609-8EC6-B708-85B6250D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Functionalitatea</a:t>
            </a:r>
            <a:r>
              <a:rPr lang="en-US" dirty="0"/>
              <a:t> </a:t>
            </a:r>
            <a:r>
              <a:rPr lang="en-US" dirty="0" err="1"/>
              <a:t>aplicatiei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786F06-8A10-0F7A-0D22-8884100E6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intrebare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un </a:t>
            </a:r>
            <a:r>
              <a:rPr lang="en-US" dirty="0" err="1"/>
              <a:t>magazin</a:t>
            </a:r>
            <a:r>
              <a:rPr lang="en-US" dirty="0"/>
              <a:t>/supermarket </a:t>
            </a:r>
            <a:r>
              <a:rPr lang="en-US" dirty="0" err="1"/>
              <a:t>este</a:t>
            </a:r>
            <a:r>
              <a:rPr lang="en-US" dirty="0"/>
              <a:t> :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depozitam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produse</a:t>
            </a:r>
            <a:r>
              <a:rPr lang="en-US" dirty="0"/>
              <a:t> ?</a:t>
            </a:r>
          </a:p>
          <a:p>
            <a:r>
              <a:rPr lang="en-US" dirty="0"/>
              <a:t>Deci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adaugarea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Producator</a:t>
            </a:r>
            <a:r>
              <a:rPr lang="en-US" dirty="0"/>
              <a:t> , </a:t>
            </a:r>
            <a:r>
              <a:rPr lang="en-US" dirty="0" err="1"/>
              <a:t>adaugam</a:t>
            </a:r>
            <a:r>
              <a:rPr lang="en-US" dirty="0"/>
              <a:t> un </a:t>
            </a:r>
            <a:r>
              <a:rPr lang="en-US" dirty="0" err="1"/>
              <a:t>depozit</a:t>
            </a:r>
            <a:r>
              <a:rPr lang="en-US" dirty="0"/>
              <a:t>.</a:t>
            </a:r>
            <a:endParaRPr lang="ru-MD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404465D-CEA4-4886-BD51-10BD1A097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852934"/>
            <a:ext cx="7772400" cy="269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6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FA8CF2-1164-4096-91D7-0D57513B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Functionalitatea</a:t>
            </a:r>
            <a:r>
              <a:rPr lang="en-US" dirty="0"/>
              <a:t> </a:t>
            </a:r>
            <a:r>
              <a:rPr lang="en-US" dirty="0" err="1"/>
              <a:t>aplicatiei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D8FCB7-B11C-8B72-9088-E56A277E4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treia</a:t>
            </a:r>
            <a:r>
              <a:rPr lang="en-US" dirty="0"/>
              <a:t> </a:t>
            </a:r>
            <a:r>
              <a:rPr lang="en-US" dirty="0" err="1"/>
              <a:t>sarcina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un </a:t>
            </a:r>
            <a:r>
              <a:rPr lang="en-US" dirty="0" err="1"/>
              <a:t>magazin</a:t>
            </a:r>
            <a:r>
              <a:rPr lang="en-US" dirty="0"/>
              <a:t>/supermarket </a:t>
            </a:r>
            <a:r>
              <a:rPr lang="en-US" dirty="0" err="1"/>
              <a:t>este</a:t>
            </a:r>
            <a:r>
              <a:rPr lang="en-US" dirty="0"/>
              <a:t> : </a:t>
            </a:r>
            <a:r>
              <a:rPr lang="en-US" dirty="0" err="1"/>
              <a:t>Plasarea</a:t>
            </a:r>
            <a:r>
              <a:rPr lang="en-US" dirty="0"/>
              <a:t> </a:t>
            </a:r>
            <a:r>
              <a:rPr lang="en-US" dirty="0" err="1"/>
              <a:t>produselor</a:t>
            </a:r>
            <a:r>
              <a:rPr lang="en-US" dirty="0"/>
              <a:t> in </a:t>
            </a:r>
            <a:r>
              <a:rPr lang="en-US" dirty="0" err="1"/>
              <a:t>magazin</a:t>
            </a:r>
            <a:r>
              <a:rPr lang="en-US" dirty="0"/>
              <a:t>/supermarket.</a:t>
            </a:r>
          </a:p>
          <a:p>
            <a:endParaRPr lang="ru-MD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F7526D-E8CC-A6DC-33BA-04EF17B0C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516" y="2848141"/>
            <a:ext cx="5789895" cy="364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14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FC31B-5B31-8D52-E34F-2854BAAC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Functionalitatea</a:t>
            </a:r>
            <a:r>
              <a:rPr lang="en-US" dirty="0"/>
              <a:t> </a:t>
            </a:r>
            <a:r>
              <a:rPr lang="en-US" dirty="0" err="1"/>
              <a:t>aplicatiei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A79320-456F-2F0B-4069-4C780E3F8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patra</a:t>
            </a:r>
            <a:r>
              <a:rPr lang="en-US" dirty="0"/>
              <a:t> </a:t>
            </a:r>
            <a:r>
              <a:rPr lang="en-US" dirty="0" err="1"/>
              <a:t>sarcina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un </a:t>
            </a:r>
            <a:r>
              <a:rPr lang="en-US" dirty="0" err="1"/>
              <a:t>magazin</a:t>
            </a:r>
            <a:r>
              <a:rPr lang="en-US" dirty="0"/>
              <a:t>/supermarket </a:t>
            </a:r>
            <a:r>
              <a:rPr lang="en-US" dirty="0" err="1"/>
              <a:t>este</a:t>
            </a:r>
            <a:r>
              <a:rPr lang="en-US" dirty="0"/>
              <a:t> : </a:t>
            </a:r>
            <a:r>
              <a:rPr lang="en-US" dirty="0" err="1"/>
              <a:t>Inregistrarea</a:t>
            </a:r>
            <a:r>
              <a:rPr lang="en-US" dirty="0"/>
              <a:t> </a:t>
            </a:r>
            <a:r>
              <a:rPr lang="en-US" dirty="0" err="1"/>
              <a:t>vanzarilor</a:t>
            </a:r>
            <a:r>
              <a:rPr lang="en-US" dirty="0"/>
              <a:t> de </a:t>
            </a:r>
            <a:r>
              <a:rPr lang="en-US" dirty="0" err="1"/>
              <a:t>semifabricate</a:t>
            </a:r>
            <a:r>
              <a:rPr lang="en-US" dirty="0"/>
              <a:t> .</a:t>
            </a:r>
          </a:p>
          <a:p>
            <a:endParaRPr lang="ru-MD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92F5C8-A9C2-C9FF-B478-7996C6B93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222" y="3810965"/>
            <a:ext cx="9479555" cy="184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31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{3B7703C3-834C-4944-9875-FEBFA227C8B4}tf10001122</Template>
  <TotalTime>144</TotalTime>
  <Words>376</Words>
  <Application>Microsoft Macintosh PowerPoint</Application>
  <PresentationFormat>Широкоэкранный</PresentationFormat>
  <Paragraphs>46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2" baseType="lpstr">
      <vt:lpstr>Arial</vt:lpstr>
      <vt:lpstr>Tw Cen MT</vt:lpstr>
      <vt:lpstr>Контур</vt:lpstr>
      <vt:lpstr>Lucrare de an , Baza de date Tema : Sistem informatic privind vânzările de semifabricate Aplicatia : Supermarket Analytics </vt:lpstr>
      <vt:lpstr>Cuprins</vt:lpstr>
      <vt:lpstr>SCOPUL APLICATIEI Supermarket Analytics  </vt:lpstr>
      <vt:lpstr>Instrumentele utilizate</vt:lpstr>
      <vt:lpstr>Schema bazei de date</vt:lpstr>
      <vt:lpstr>Functionalitatea aplicatiei</vt:lpstr>
      <vt:lpstr>Functionalitatea aplicatiei</vt:lpstr>
      <vt:lpstr>Functionalitatea aplicatiei</vt:lpstr>
      <vt:lpstr>Functionalitatea aplicatiei</vt:lpstr>
      <vt:lpstr>Functionalitatea aplicatiei</vt:lpstr>
      <vt:lpstr>Functionalitatea aplicatiei</vt:lpstr>
      <vt:lpstr>Functionalitatea aplicatiei</vt:lpstr>
      <vt:lpstr>Functionalitatea aplicatiei</vt:lpstr>
      <vt:lpstr>FUNCTIONALITATEA APLICATIEI</vt:lpstr>
      <vt:lpstr>FUNCTIONALITATEA APLICATIEI</vt:lpstr>
      <vt:lpstr>FUNCTIONALITATEA APLICATIEI</vt:lpstr>
      <vt:lpstr>FUNCTIONALITATEA APLICATIEI</vt:lpstr>
      <vt:lpstr>FUNCTIONALITATEA APLICATIEI</vt:lpstr>
      <vt:lpstr>Concluzii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Lucrare de an , Baza de date Supermarket Analytics </dc:title>
  <dc:creator>Catalin Calancea</dc:creator>
  <cp:lastModifiedBy>Catalin Calancea</cp:lastModifiedBy>
  <cp:revision>3</cp:revision>
  <dcterms:created xsi:type="dcterms:W3CDTF">2024-01-18T07:16:00Z</dcterms:created>
  <dcterms:modified xsi:type="dcterms:W3CDTF">2024-01-18T09:40:06Z</dcterms:modified>
</cp:coreProperties>
</file>