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312" r:id="rId8"/>
    <p:sldId id="268" r:id="rId9"/>
    <p:sldId id="313" r:id="rId10"/>
    <p:sldId id="280" r:id="rId11"/>
    <p:sldId id="314" r:id="rId12"/>
    <p:sldId id="311" r:id="rId13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15"/>
    </p:embeddedFont>
    <p:embeddedFont>
      <p:font typeface="Gudea" panose="02000000000000000000" pitchFamily="2" charset="0"/>
      <p:regular r:id="rId16"/>
      <p:bold r:id="rId17"/>
      <p:italic r:id="rId18"/>
    </p:embeddedFont>
    <p:embeddedFont>
      <p:font typeface="Josefin Sans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98E657-ED9F-4924-8FDE-A725B4923AFB}">
  <a:tblStyle styleId="{6698E657-ED9F-4924-8FDE-A725B4923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2fb2859ea1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2fb2859ea1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8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g12fb5da1c91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6" name="Google Shape;3726;g12fb5da1c91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916eed8d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916eed8d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1b7008a5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1b7008a5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b17b3b75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b17b3b75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8b17b3b75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8b17b3b75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4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2f9b3c6648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2f9b3c6648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9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4"/>
          <p:cNvSpPr txBox="1">
            <a:spLocks noGrp="1"/>
          </p:cNvSpPr>
          <p:nvPr>
            <p:ph type="title"/>
          </p:nvPr>
        </p:nvSpPr>
        <p:spPr>
          <a:xfrm>
            <a:off x="1953150" y="2683823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3" name="Google Shape;1233;p44"/>
          <p:cNvSpPr txBox="1">
            <a:spLocks noGrp="1"/>
          </p:cNvSpPr>
          <p:nvPr>
            <p:ph type="subTitle" idx="1"/>
          </p:nvPr>
        </p:nvSpPr>
        <p:spPr>
          <a:xfrm>
            <a:off x="1953150" y="3607760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4" name="Google Shape;1234;p44"/>
          <p:cNvSpPr txBox="1">
            <a:spLocks noGrp="1"/>
          </p:cNvSpPr>
          <p:nvPr>
            <p:ph type="title" idx="2" hasCustomPrompt="1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235" name="Google Shape;1235;p44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1236" name="Google Shape;1236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4"/>
          <p:cNvGrpSpPr/>
          <p:nvPr/>
        </p:nvGrpSpPr>
        <p:grpSpPr>
          <a:xfrm flipH="1">
            <a:off x="534737" y="2066964"/>
            <a:ext cx="264872" cy="255398"/>
            <a:chOff x="1811800" y="3511500"/>
            <a:chExt cx="133175" cy="133200"/>
          </a:xfrm>
        </p:grpSpPr>
        <p:sp>
          <p:nvSpPr>
            <p:cNvPr id="1239" name="Google Shape;1239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4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1242" name="Google Shape;1242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4"/>
          <p:cNvGrpSpPr/>
          <p:nvPr/>
        </p:nvGrpSpPr>
        <p:grpSpPr>
          <a:xfrm rot="10800000" flipH="1">
            <a:off x="1565748" y="3571943"/>
            <a:ext cx="133175" cy="133200"/>
            <a:chOff x="1811800" y="3511500"/>
            <a:chExt cx="133175" cy="133200"/>
          </a:xfrm>
        </p:grpSpPr>
        <p:sp>
          <p:nvSpPr>
            <p:cNvPr id="1245" name="Google Shape;1245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4"/>
          <p:cNvGrpSpPr/>
          <p:nvPr/>
        </p:nvGrpSpPr>
        <p:grpSpPr>
          <a:xfrm rot="10800000" flipH="1">
            <a:off x="8103079" y="3057307"/>
            <a:ext cx="264872" cy="255398"/>
            <a:chOff x="1811800" y="3511500"/>
            <a:chExt cx="133175" cy="133200"/>
          </a:xfrm>
        </p:grpSpPr>
        <p:sp>
          <p:nvSpPr>
            <p:cNvPr id="1248" name="Google Shape;1248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4"/>
          <p:cNvGrpSpPr/>
          <p:nvPr/>
        </p:nvGrpSpPr>
        <p:grpSpPr>
          <a:xfrm rot="10800000" flipH="1">
            <a:off x="2835856" y="4618449"/>
            <a:ext cx="109430" cy="109450"/>
            <a:chOff x="1811800" y="3511500"/>
            <a:chExt cx="133175" cy="133200"/>
          </a:xfrm>
        </p:grpSpPr>
        <p:sp>
          <p:nvSpPr>
            <p:cNvPr id="1251" name="Google Shape;1251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7"/>
          <p:cNvGrpSpPr/>
          <p:nvPr/>
        </p:nvGrpSpPr>
        <p:grpSpPr>
          <a:xfrm rot="10800000">
            <a:off x="8046000" y="672215"/>
            <a:ext cx="133175" cy="133200"/>
            <a:chOff x="1811800" y="3511500"/>
            <a:chExt cx="133175" cy="133200"/>
          </a:xfrm>
        </p:grpSpPr>
        <p:sp>
          <p:nvSpPr>
            <p:cNvPr id="1293" name="Google Shape;1293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7"/>
          <p:cNvGrpSpPr/>
          <p:nvPr/>
        </p:nvGrpSpPr>
        <p:grpSpPr>
          <a:xfrm rot="10800000">
            <a:off x="7823372" y="4766853"/>
            <a:ext cx="222629" cy="215744"/>
            <a:chOff x="1811800" y="3511500"/>
            <a:chExt cx="133175" cy="133200"/>
          </a:xfrm>
        </p:grpSpPr>
        <p:sp>
          <p:nvSpPr>
            <p:cNvPr id="1296" name="Google Shape;1296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 rot="10800000">
            <a:off x="8185600" y="3343140"/>
            <a:ext cx="133175" cy="133200"/>
            <a:chOff x="1811800" y="3511500"/>
            <a:chExt cx="133175" cy="133200"/>
          </a:xfrm>
        </p:grpSpPr>
        <p:sp>
          <p:nvSpPr>
            <p:cNvPr id="1299" name="Google Shape;1299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 rot="10800000">
            <a:off x="1158300" y="4349365"/>
            <a:ext cx="133175" cy="133200"/>
            <a:chOff x="1811800" y="3511500"/>
            <a:chExt cx="133175" cy="133200"/>
          </a:xfrm>
        </p:grpSpPr>
        <p:sp>
          <p:nvSpPr>
            <p:cNvPr id="1302" name="Google Shape;1302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10800000">
            <a:off x="646638" y="3075040"/>
            <a:ext cx="133175" cy="133200"/>
            <a:chOff x="1811800" y="3511500"/>
            <a:chExt cx="133175" cy="133200"/>
          </a:xfrm>
        </p:grpSpPr>
        <p:sp>
          <p:nvSpPr>
            <p:cNvPr id="1305" name="Google Shape;1305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7"/>
          <p:cNvGrpSpPr/>
          <p:nvPr/>
        </p:nvGrpSpPr>
        <p:grpSpPr>
          <a:xfrm rot="10800000">
            <a:off x="3423125" y="4723577"/>
            <a:ext cx="133175" cy="133200"/>
            <a:chOff x="1811800" y="3511500"/>
            <a:chExt cx="133175" cy="133200"/>
          </a:xfrm>
        </p:grpSpPr>
        <p:sp>
          <p:nvSpPr>
            <p:cNvPr id="1308" name="Google Shape;1308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47"/>
          <p:cNvGrpSpPr/>
          <p:nvPr/>
        </p:nvGrpSpPr>
        <p:grpSpPr>
          <a:xfrm rot="10800000">
            <a:off x="7206281" y="4107209"/>
            <a:ext cx="73925" cy="73939"/>
            <a:chOff x="1811800" y="3511500"/>
            <a:chExt cx="133175" cy="133200"/>
          </a:xfrm>
        </p:grpSpPr>
        <p:sp>
          <p:nvSpPr>
            <p:cNvPr id="1311" name="Google Shape;1311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47"/>
          <p:cNvGrpSpPr/>
          <p:nvPr/>
        </p:nvGrpSpPr>
        <p:grpSpPr>
          <a:xfrm rot="10800000">
            <a:off x="283369" y="862747"/>
            <a:ext cx="73925" cy="73939"/>
            <a:chOff x="1811800" y="3511500"/>
            <a:chExt cx="133175" cy="133200"/>
          </a:xfrm>
        </p:grpSpPr>
        <p:sp>
          <p:nvSpPr>
            <p:cNvPr id="1314" name="Google Shape;1314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 rot="10800000">
            <a:off x="2512950" y="193640"/>
            <a:ext cx="133175" cy="133200"/>
            <a:chOff x="1811800" y="3511500"/>
            <a:chExt cx="133175" cy="133200"/>
          </a:xfrm>
        </p:grpSpPr>
        <p:sp>
          <p:nvSpPr>
            <p:cNvPr id="1317" name="Google Shape;1317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7"/>
          <p:cNvGrpSpPr/>
          <p:nvPr/>
        </p:nvGrpSpPr>
        <p:grpSpPr>
          <a:xfrm rot="10800000">
            <a:off x="4976731" y="119709"/>
            <a:ext cx="73925" cy="73939"/>
            <a:chOff x="1811800" y="3511500"/>
            <a:chExt cx="133175" cy="133200"/>
          </a:xfrm>
        </p:grpSpPr>
        <p:sp>
          <p:nvSpPr>
            <p:cNvPr id="1320" name="Google Shape;1320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8"/>
          <p:cNvGrpSpPr/>
          <p:nvPr/>
        </p:nvGrpSpPr>
        <p:grpSpPr>
          <a:xfrm>
            <a:off x="1156494" y="3781455"/>
            <a:ext cx="105395" cy="105414"/>
            <a:chOff x="1811800" y="3511500"/>
            <a:chExt cx="133175" cy="133200"/>
          </a:xfrm>
        </p:grpSpPr>
        <p:sp>
          <p:nvSpPr>
            <p:cNvPr id="1324" name="Google Shape;1324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309281" y="4456539"/>
            <a:ext cx="264872" cy="255398"/>
            <a:chOff x="1811800" y="3511500"/>
            <a:chExt cx="133175" cy="133200"/>
          </a:xfrm>
        </p:grpSpPr>
        <p:sp>
          <p:nvSpPr>
            <p:cNvPr id="1327" name="Google Shape;1327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1154720" y="73489"/>
            <a:ext cx="176191" cy="170749"/>
            <a:chOff x="1811800" y="3511500"/>
            <a:chExt cx="133175" cy="133200"/>
          </a:xfrm>
        </p:grpSpPr>
        <p:sp>
          <p:nvSpPr>
            <p:cNvPr id="1330" name="Google Shape;1330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761828" y="1257264"/>
            <a:ext cx="105395" cy="105414"/>
            <a:chOff x="1811800" y="3511500"/>
            <a:chExt cx="133175" cy="133200"/>
          </a:xfrm>
        </p:grpSpPr>
        <p:sp>
          <p:nvSpPr>
            <p:cNvPr id="1333" name="Google Shape;1333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8"/>
          <p:cNvGrpSpPr/>
          <p:nvPr/>
        </p:nvGrpSpPr>
        <p:grpSpPr>
          <a:xfrm>
            <a:off x="2186800" y="654338"/>
            <a:ext cx="58504" cy="58515"/>
            <a:chOff x="1811800" y="3511500"/>
            <a:chExt cx="133175" cy="133200"/>
          </a:xfrm>
        </p:grpSpPr>
        <p:sp>
          <p:nvSpPr>
            <p:cNvPr id="1336" name="Google Shape;1336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2171368" y="4846091"/>
            <a:ext cx="73925" cy="73939"/>
            <a:chOff x="1811800" y="3511500"/>
            <a:chExt cx="133175" cy="133200"/>
          </a:xfrm>
        </p:grpSpPr>
        <p:sp>
          <p:nvSpPr>
            <p:cNvPr id="1339" name="Google Shape;1339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9"/>
          <p:cNvGrpSpPr/>
          <p:nvPr/>
        </p:nvGrpSpPr>
        <p:grpSpPr>
          <a:xfrm flipH="1">
            <a:off x="7636315" y="153194"/>
            <a:ext cx="96885" cy="96903"/>
            <a:chOff x="1811800" y="3511500"/>
            <a:chExt cx="133175" cy="133200"/>
          </a:xfrm>
        </p:grpSpPr>
        <p:sp>
          <p:nvSpPr>
            <p:cNvPr id="1343" name="Google Shape;1343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 flipH="1">
            <a:off x="1083293" y="3530006"/>
            <a:ext cx="192704" cy="185801"/>
            <a:chOff x="1811800" y="3511500"/>
            <a:chExt cx="133175" cy="133200"/>
          </a:xfrm>
        </p:grpSpPr>
        <p:sp>
          <p:nvSpPr>
            <p:cNvPr id="1346" name="Google Shape;1346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 flipH="1">
            <a:off x="6591461" y="250102"/>
            <a:ext cx="161967" cy="156963"/>
            <a:chOff x="1811800" y="3511500"/>
            <a:chExt cx="133175" cy="133200"/>
          </a:xfrm>
        </p:grpSpPr>
        <p:sp>
          <p:nvSpPr>
            <p:cNvPr id="1349" name="Google Shape;1349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 flipH="1">
            <a:off x="375172" y="2828308"/>
            <a:ext cx="96885" cy="96903"/>
            <a:chOff x="1811800" y="3511500"/>
            <a:chExt cx="133175" cy="133200"/>
          </a:xfrm>
        </p:grpSpPr>
        <p:sp>
          <p:nvSpPr>
            <p:cNvPr id="1352" name="Google Shape;1352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 flipH="1">
            <a:off x="5863808" y="656176"/>
            <a:ext cx="53776" cy="53786"/>
            <a:chOff x="1811800" y="3511500"/>
            <a:chExt cx="133175" cy="133200"/>
          </a:xfrm>
        </p:grpSpPr>
        <p:sp>
          <p:nvSpPr>
            <p:cNvPr id="1355" name="Google Shape;1355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49"/>
          <p:cNvGrpSpPr/>
          <p:nvPr/>
        </p:nvGrpSpPr>
        <p:grpSpPr>
          <a:xfrm flipH="1">
            <a:off x="110946" y="4480789"/>
            <a:ext cx="53776" cy="53786"/>
            <a:chOff x="1811800" y="3511500"/>
            <a:chExt cx="133175" cy="133200"/>
          </a:xfrm>
        </p:grpSpPr>
        <p:sp>
          <p:nvSpPr>
            <p:cNvPr id="1358" name="Google Shape;1358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 flipH="1">
            <a:off x="1732940" y="4924563"/>
            <a:ext cx="96885" cy="96903"/>
            <a:chOff x="1811800" y="3511500"/>
            <a:chExt cx="133175" cy="133200"/>
          </a:xfrm>
        </p:grpSpPr>
        <p:sp>
          <p:nvSpPr>
            <p:cNvPr id="1361" name="Google Shape;1361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 flipH="1">
            <a:off x="8430731" y="1206994"/>
            <a:ext cx="204863" cy="204955"/>
            <a:chOff x="1811800" y="3511500"/>
            <a:chExt cx="133175" cy="133200"/>
          </a:xfrm>
        </p:grpSpPr>
        <p:sp>
          <p:nvSpPr>
            <p:cNvPr id="1364" name="Google Shape;1364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>
            <a:off x="8056861" y="2957668"/>
            <a:ext cx="222629" cy="215744"/>
            <a:chOff x="1811800" y="3511500"/>
            <a:chExt cx="133175" cy="133200"/>
          </a:xfrm>
        </p:grpSpPr>
        <p:sp>
          <p:nvSpPr>
            <p:cNvPr id="16" name="Google Shape;1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6165075" y="119550"/>
            <a:ext cx="133175" cy="133200"/>
            <a:chOff x="1811800" y="3511500"/>
            <a:chExt cx="133175" cy="133200"/>
          </a:xfrm>
        </p:grpSpPr>
        <p:sp>
          <p:nvSpPr>
            <p:cNvPr id="19" name="Google Shape;1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585800" y="1624525"/>
            <a:ext cx="133175" cy="133200"/>
            <a:chOff x="1811800" y="3511500"/>
            <a:chExt cx="133175" cy="133200"/>
          </a:xfrm>
        </p:grpSpPr>
        <p:sp>
          <p:nvSpPr>
            <p:cNvPr id="22" name="Google Shape;2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25" name="Google Shape;2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 flipH="1">
            <a:off x="8350070" y="502529"/>
            <a:ext cx="73925" cy="73939"/>
            <a:chOff x="1811800" y="3511500"/>
            <a:chExt cx="133175" cy="133200"/>
          </a:xfrm>
        </p:grpSpPr>
        <p:sp>
          <p:nvSpPr>
            <p:cNvPr id="28" name="Google Shape;28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8583944" y="4242304"/>
            <a:ext cx="73925" cy="73939"/>
            <a:chOff x="1811800" y="3511500"/>
            <a:chExt cx="133175" cy="133200"/>
          </a:xfrm>
        </p:grpSpPr>
        <p:sp>
          <p:nvSpPr>
            <p:cNvPr id="31" name="Google Shape;31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34" name="Google Shape;34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37" name="Google Shape;37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 rot="10800000">
            <a:off x="2518612" y="4936768"/>
            <a:ext cx="133175" cy="133200"/>
            <a:chOff x="1811800" y="3511500"/>
            <a:chExt cx="133175" cy="133200"/>
          </a:xfrm>
        </p:grpSpPr>
        <p:sp>
          <p:nvSpPr>
            <p:cNvPr id="40" name="Google Shape;40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97887" y="3584193"/>
            <a:ext cx="133175" cy="133200"/>
            <a:chOff x="1811800" y="3511500"/>
            <a:chExt cx="133175" cy="133200"/>
          </a:xfrm>
        </p:grpSpPr>
        <p:sp>
          <p:nvSpPr>
            <p:cNvPr id="43" name="Google Shape;43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46" name="Google Shape;4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10800000" flipH="1">
            <a:off x="1065791" y="4242300"/>
            <a:ext cx="73925" cy="73939"/>
            <a:chOff x="1811800" y="3511500"/>
            <a:chExt cx="133175" cy="133200"/>
          </a:xfrm>
        </p:grpSpPr>
        <p:sp>
          <p:nvSpPr>
            <p:cNvPr id="49" name="Google Shape;4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 rot="10800000">
            <a:off x="158993" y="1025675"/>
            <a:ext cx="73925" cy="73939"/>
            <a:chOff x="1811800" y="3511500"/>
            <a:chExt cx="133175" cy="133200"/>
          </a:xfrm>
        </p:grpSpPr>
        <p:sp>
          <p:nvSpPr>
            <p:cNvPr id="52" name="Google Shape;5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55" name="Google Shape;5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3225" y="1086584"/>
            <a:ext cx="7717500" cy="3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483625" y="2656493"/>
            <a:ext cx="222629" cy="215744"/>
            <a:chOff x="1811800" y="3511500"/>
            <a:chExt cx="133175" cy="133200"/>
          </a:xfrm>
        </p:grpSpPr>
        <p:sp>
          <p:nvSpPr>
            <p:cNvPr id="61" name="Google Shape;61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 flipH="1">
            <a:off x="6406689" y="4723200"/>
            <a:ext cx="133175" cy="133200"/>
            <a:chOff x="1811800" y="3511500"/>
            <a:chExt cx="133175" cy="133200"/>
          </a:xfrm>
        </p:grpSpPr>
        <p:sp>
          <p:nvSpPr>
            <p:cNvPr id="64" name="Google Shape;64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4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67" name="Google Shape;67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8855350" y="3297600"/>
            <a:ext cx="133175" cy="133200"/>
            <a:chOff x="1811800" y="3511500"/>
            <a:chExt cx="133175" cy="133200"/>
          </a:xfrm>
        </p:grpSpPr>
        <p:sp>
          <p:nvSpPr>
            <p:cNvPr id="70" name="Google Shape;70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1192994" y="292591"/>
            <a:ext cx="73925" cy="73939"/>
            <a:chOff x="1811800" y="3511500"/>
            <a:chExt cx="133175" cy="133200"/>
          </a:xfrm>
        </p:grpSpPr>
        <p:sp>
          <p:nvSpPr>
            <p:cNvPr id="73" name="Google Shape;73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376945" y="4070029"/>
            <a:ext cx="73925" cy="73939"/>
            <a:chOff x="1811800" y="3511500"/>
            <a:chExt cx="133175" cy="133200"/>
          </a:xfrm>
        </p:grpSpPr>
        <p:sp>
          <p:nvSpPr>
            <p:cNvPr id="76" name="Google Shape;76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8476506" y="1454664"/>
            <a:ext cx="264872" cy="255398"/>
            <a:chOff x="1811800" y="3511500"/>
            <a:chExt cx="133175" cy="133200"/>
          </a:xfrm>
        </p:grpSpPr>
        <p:sp>
          <p:nvSpPr>
            <p:cNvPr id="79" name="Google Shape;79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1529400" y="1722422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1529400" y="2257500"/>
            <a:ext cx="41520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983925" y="2709193"/>
            <a:ext cx="222629" cy="215744"/>
            <a:chOff x="1811800" y="3511500"/>
            <a:chExt cx="133175" cy="133200"/>
          </a:xfrm>
        </p:grpSpPr>
        <p:sp>
          <p:nvSpPr>
            <p:cNvPr id="137" name="Google Shape;137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7"/>
          <p:cNvGrpSpPr/>
          <p:nvPr/>
        </p:nvGrpSpPr>
        <p:grpSpPr>
          <a:xfrm flipH="1">
            <a:off x="1875164" y="694375"/>
            <a:ext cx="133175" cy="133200"/>
            <a:chOff x="1811800" y="3511500"/>
            <a:chExt cx="133175" cy="133200"/>
          </a:xfrm>
        </p:grpSpPr>
        <p:sp>
          <p:nvSpPr>
            <p:cNvPr id="140" name="Google Shape;140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143" name="Google Shape;143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3401875" y="1022400"/>
            <a:ext cx="133175" cy="133200"/>
            <a:chOff x="1811800" y="3511500"/>
            <a:chExt cx="133175" cy="133200"/>
          </a:xfrm>
        </p:grpSpPr>
        <p:sp>
          <p:nvSpPr>
            <p:cNvPr id="146" name="Google Shape;146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287694" y="1509241"/>
            <a:ext cx="73925" cy="73939"/>
            <a:chOff x="1811800" y="3511500"/>
            <a:chExt cx="133175" cy="133200"/>
          </a:xfrm>
        </p:grpSpPr>
        <p:sp>
          <p:nvSpPr>
            <p:cNvPr id="149" name="Google Shape;149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52" name="Google Shape;152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688106" y="534539"/>
            <a:ext cx="264872" cy="255398"/>
            <a:chOff x="1811800" y="3511500"/>
            <a:chExt cx="133175" cy="133200"/>
          </a:xfrm>
        </p:grpSpPr>
        <p:sp>
          <p:nvSpPr>
            <p:cNvPr id="155" name="Google Shape;155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6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9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5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295" name="Google Shape;295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3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298" name="Google Shape;298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3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01" name="Google Shape;301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04" name="Google Shape;304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3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07" name="Google Shape;307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10" name="Google Shape;310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3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13" name="Google Shape;313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16" name="Google Shape;316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0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4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321" name="Google Shape;321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4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324" name="Google Shape;324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4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27" name="Google Shape;327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4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30" name="Google Shape;330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4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33" name="Google Shape;333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4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36" name="Google Shape;336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4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39" name="Google Shape;339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4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42" name="Google Shape;342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14"/>
          <p:cNvSpPr txBox="1">
            <a:spLocks noGrp="1"/>
          </p:cNvSpPr>
          <p:nvPr>
            <p:ph type="title" idx="2"/>
          </p:nvPr>
        </p:nvSpPr>
        <p:spPr>
          <a:xfrm>
            <a:off x="720000" y="207137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720000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3"/>
          </p:nvPr>
        </p:nvSpPr>
        <p:spPr>
          <a:xfrm>
            <a:off x="3419269" y="207137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4"/>
          </p:nvPr>
        </p:nvSpPr>
        <p:spPr>
          <a:xfrm>
            <a:off x="3419269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title" idx="5"/>
          </p:nvPr>
        </p:nvSpPr>
        <p:spPr>
          <a:xfrm>
            <a:off x="720000" y="377823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6"/>
          </p:nvPr>
        </p:nvSpPr>
        <p:spPr>
          <a:xfrm>
            <a:off x="720000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title" idx="7"/>
          </p:nvPr>
        </p:nvSpPr>
        <p:spPr>
          <a:xfrm>
            <a:off x="3419269" y="377823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" name="Google Shape;351;p14"/>
          <p:cNvSpPr txBox="1">
            <a:spLocks noGrp="1"/>
          </p:cNvSpPr>
          <p:nvPr>
            <p:ph type="subTitle" idx="8"/>
          </p:nvPr>
        </p:nvSpPr>
        <p:spPr>
          <a:xfrm>
            <a:off x="3419269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title" idx="9"/>
          </p:nvPr>
        </p:nvSpPr>
        <p:spPr>
          <a:xfrm>
            <a:off x="6118545" y="207137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" name="Google Shape;353;p14"/>
          <p:cNvSpPr txBox="1">
            <a:spLocks noGrp="1"/>
          </p:cNvSpPr>
          <p:nvPr>
            <p:ph type="subTitle" idx="13"/>
          </p:nvPr>
        </p:nvSpPr>
        <p:spPr>
          <a:xfrm>
            <a:off x="6118545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4"/>
          <p:cNvSpPr txBox="1">
            <a:spLocks noGrp="1"/>
          </p:cNvSpPr>
          <p:nvPr>
            <p:ph type="title" idx="14"/>
          </p:nvPr>
        </p:nvSpPr>
        <p:spPr>
          <a:xfrm>
            <a:off x="6118545" y="377823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15"/>
          </p:nvPr>
        </p:nvSpPr>
        <p:spPr>
          <a:xfrm>
            <a:off x="6118545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17" hasCustomPrompt="1"/>
          </p:nvPr>
        </p:nvSpPr>
        <p:spPr>
          <a:xfrm>
            <a:off x="720000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4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19" hasCustomPrompt="1"/>
          </p:nvPr>
        </p:nvSpPr>
        <p:spPr>
          <a:xfrm>
            <a:off x="3419275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4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_1_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 txBox="1">
            <a:spLocks noGrp="1"/>
          </p:cNvSpPr>
          <p:nvPr>
            <p:ph type="subTitle" idx="1"/>
          </p:nvPr>
        </p:nvSpPr>
        <p:spPr>
          <a:xfrm>
            <a:off x="2217425" y="3122425"/>
            <a:ext cx="48123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3" name="Google Shape;813;p29"/>
          <p:cNvGrpSpPr/>
          <p:nvPr/>
        </p:nvGrpSpPr>
        <p:grpSpPr>
          <a:xfrm>
            <a:off x="7914500" y="276080"/>
            <a:ext cx="222629" cy="215744"/>
            <a:chOff x="1811800" y="3511500"/>
            <a:chExt cx="133175" cy="133200"/>
          </a:xfrm>
        </p:grpSpPr>
        <p:sp>
          <p:nvSpPr>
            <p:cNvPr id="814" name="Google Shape;814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 flipH="1">
            <a:off x="922664" y="710950"/>
            <a:ext cx="133175" cy="133200"/>
            <a:chOff x="1811800" y="3511500"/>
            <a:chExt cx="133175" cy="133200"/>
          </a:xfrm>
        </p:grpSpPr>
        <p:sp>
          <p:nvSpPr>
            <p:cNvPr id="817" name="Google Shape;817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9"/>
          <p:cNvGrpSpPr/>
          <p:nvPr/>
        </p:nvGrpSpPr>
        <p:grpSpPr>
          <a:xfrm flipH="1">
            <a:off x="4587251" y="2394800"/>
            <a:ext cx="133175" cy="133200"/>
            <a:chOff x="1811800" y="3511500"/>
            <a:chExt cx="133175" cy="133200"/>
          </a:xfrm>
        </p:grpSpPr>
        <p:sp>
          <p:nvSpPr>
            <p:cNvPr id="820" name="Google Shape;820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2716850" y="4760288"/>
            <a:ext cx="133175" cy="133200"/>
            <a:chOff x="1811800" y="3511500"/>
            <a:chExt cx="133175" cy="133200"/>
          </a:xfrm>
        </p:grpSpPr>
        <p:sp>
          <p:nvSpPr>
            <p:cNvPr id="823" name="Google Shape;823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9"/>
          <p:cNvGrpSpPr/>
          <p:nvPr/>
        </p:nvGrpSpPr>
        <p:grpSpPr>
          <a:xfrm>
            <a:off x="4720419" y="362191"/>
            <a:ext cx="73925" cy="73939"/>
            <a:chOff x="1811800" y="3511500"/>
            <a:chExt cx="133175" cy="133200"/>
          </a:xfrm>
        </p:grpSpPr>
        <p:sp>
          <p:nvSpPr>
            <p:cNvPr id="826" name="Google Shape;826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9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829" name="Google Shape;829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8473281" y="4699189"/>
            <a:ext cx="264872" cy="255398"/>
            <a:chOff x="1811800" y="3511500"/>
            <a:chExt cx="133175" cy="133200"/>
          </a:xfrm>
        </p:grpSpPr>
        <p:sp>
          <p:nvSpPr>
            <p:cNvPr id="832" name="Google Shape;832;p2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9"/>
          <p:cNvSpPr txBox="1">
            <a:spLocks noGrp="1"/>
          </p:cNvSpPr>
          <p:nvPr>
            <p:ph type="title"/>
          </p:nvPr>
        </p:nvSpPr>
        <p:spPr>
          <a:xfrm>
            <a:off x="2217425" y="2106025"/>
            <a:ext cx="55704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148225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4" name="Google Shape;1214;p43"/>
          <p:cNvSpPr txBox="1">
            <a:spLocks noGrp="1"/>
          </p:cNvSpPr>
          <p:nvPr>
            <p:ph type="subTitle" idx="1"/>
          </p:nvPr>
        </p:nvSpPr>
        <p:spPr>
          <a:xfrm>
            <a:off x="1148225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 idx="2" hasCustomPrompt="1"/>
          </p:nvPr>
        </p:nvSpPr>
        <p:spPr>
          <a:xfrm>
            <a:off x="6258775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216" name="Google Shape;1216;p4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1217" name="Google Shape;1217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1220" name="Google Shape;1220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1223" name="Google Shape;1223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1226" name="Google Shape;1226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1229" name="Google Shape;1229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Char char="●"/>
              <a:defRPr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75" r:id="rId8"/>
    <p:sldLayoutId id="2147483689" r:id="rId9"/>
    <p:sldLayoutId id="2147483690" r:id="rId10"/>
    <p:sldLayoutId id="2147483692" r:id="rId11"/>
    <p:sldLayoutId id="2147483693" r:id="rId12"/>
    <p:sldLayoutId id="2147483694" r:id="rId13"/>
    <p:sldLayoutId id="214748369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55"/>
          <p:cNvGrpSpPr/>
          <p:nvPr/>
        </p:nvGrpSpPr>
        <p:grpSpPr>
          <a:xfrm>
            <a:off x="7159266" y="3711726"/>
            <a:ext cx="216649" cy="208911"/>
            <a:chOff x="1811800" y="3511500"/>
            <a:chExt cx="133175" cy="133200"/>
          </a:xfrm>
        </p:grpSpPr>
        <p:sp>
          <p:nvSpPr>
            <p:cNvPr id="1381" name="Google Shape;1381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55"/>
          <p:cNvGrpSpPr/>
          <p:nvPr/>
        </p:nvGrpSpPr>
        <p:grpSpPr>
          <a:xfrm>
            <a:off x="1174425" y="190343"/>
            <a:ext cx="222629" cy="215744"/>
            <a:chOff x="1811800" y="3511500"/>
            <a:chExt cx="133175" cy="133200"/>
          </a:xfrm>
        </p:grpSpPr>
        <p:sp>
          <p:nvSpPr>
            <p:cNvPr id="1384" name="Google Shape;1384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55"/>
          <p:cNvGrpSpPr/>
          <p:nvPr/>
        </p:nvGrpSpPr>
        <p:grpSpPr>
          <a:xfrm>
            <a:off x="901650" y="1696600"/>
            <a:ext cx="133175" cy="133200"/>
            <a:chOff x="1811800" y="3511500"/>
            <a:chExt cx="133175" cy="133200"/>
          </a:xfrm>
        </p:grpSpPr>
        <p:sp>
          <p:nvSpPr>
            <p:cNvPr id="1387" name="Google Shape;1387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55"/>
          <p:cNvGrpSpPr/>
          <p:nvPr/>
        </p:nvGrpSpPr>
        <p:grpSpPr>
          <a:xfrm>
            <a:off x="7928950" y="690375"/>
            <a:ext cx="133175" cy="133200"/>
            <a:chOff x="1811800" y="3511500"/>
            <a:chExt cx="133175" cy="133200"/>
          </a:xfrm>
        </p:grpSpPr>
        <p:sp>
          <p:nvSpPr>
            <p:cNvPr id="1390" name="Google Shape;1390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55"/>
          <p:cNvGrpSpPr/>
          <p:nvPr/>
        </p:nvGrpSpPr>
        <p:grpSpPr>
          <a:xfrm>
            <a:off x="4882925" y="557163"/>
            <a:ext cx="133175" cy="133200"/>
            <a:chOff x="1811800" y="3511500"/>
            <a:chExt cx="133175" cy="133200"/>
          </a:xfrm>
        </p:grpSpPr>
        <p:sp>
          <p:nvSpPr>
            <p:cNvPr id="1393" name="Google Shape;1393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55"/>
          <p:cNvGrpSpPr/>
          <p:nvPr/>
        </p:nvGrpSpPr>
        <p:grpSpPr>
          <a:xfrm>
            <a:off x="1940219" y="991791"/>
            <a:ext cx="73925" cy="73939"/>
            <a:chOff x="1811800" y="3511500"/>
            <a:chExt cx="133175" cy="133200"/>
          </a:xfrm>
        </p:grpSpPr>
        <p:sp>
          <p:nvSpPr>
            <p:cNvPr id="1396" name="Google Shape;1396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55"/>
          <p:cNvGrpSpPr/>
          <p:nvPr/>
        </p:nvGrpSpPr>
        <p:grpSpPr>
          <a:xfrm>
            <a:off x="6499369" y="925204"/>
            <a:ext cx="73925" cy="73939"/>
            <a:chOff x="1811800" y="3511500"/>
            <a:chExt cx="133175" cy="133200"/>
          </a:xfrm>
        </p:grpSpPr>
        <p:sp>
          <p:nvSpPr>
            <p:cNvPr id="1399" name="Google Shape;1399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55"/>
          <p:cNvGrpSpPr/>
          <p:nvPr/>
        </p:nvGrpSpPr>
        <p:grpSpPr>
          <a:xfrm flipH="1">
            <a:off x="5305385" y="3270639"/>
            <a:ext cx="98896" cy="95784"/>
            <a:chOff x="1811800" y="3511500"/>
            <a:chExt cx="133175" cy="133200"/>
          </a:xfrm>
        </p:grpSpPr>
        <p:sp>
          <p:nvSpPr>
            <p:cNvPr id="1402" name="Google Shape;1402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55"/>
          <p:cNvGrpSpPr/>
          <p:nvPr/>
        </p:nvGrpSpPr>
        <p:grpSpPr>
          <a:xfrm rot="5400000" flipH="1">
            <a:off x="3395036" y="136975"/>
            <a:ext cx="133175" cy="133200"/>
            <a:chOff x="1811800" y="3511500"/>
            <a:chExt cx="133175" cy="133200"/>
          </a:xfrm>
        </p:grpSpPr>
        <p:sp>
          <p:nvSpPr>
            <p:cNvPr id="1405" name="Google Shape;1405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55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55"/>
          <p:cNvGrpSpPr/>
          <p:nvPr/>
        </p:nvGrpSpPr>
        <p:grpSpPr>
          <a:xfrm>
            <a:off x="634437" y="1160833"/>
            <a:ext cx="3416707" cy="3151800"/>
            <a:chOff x="1356900" y="-49399"/>
            <a:chExt cx="6107806" cy="5634250"/>
          </a:xfrm>
        </p:grpSpPr>
        <p:sp>
          <p:nvSpPr>
            <p:cNvPr id="1409" name="Google Shape;1409;p55"/>
            <p:cNvSpPr/>
            <p:nvPr/>
          </p:nvSpPr>
          <p:spPr>
            <a:xfrm>
              <a:off x="4038998" y="-49399"/>
              <a:ext cx="1273839" cy="1857852"/>
            </a:xfrm>
            <a:custGeom>
              <a:avLst/>
              <a:gdLst/>
              <a:ahLst/>
              <a:cxnLst/>
              <a:rect l="l" t="t" r="r" b="b"/>
              <a:pathLst>
                <a:path w="34821" h="50379" extrusionOk="0">
                  <a:moveTo>
                    <a:pt x="16152" y="1"/>
                  </a:moveTo>
                  <a:cubicBezTo>
                    <a:pt x="10264" y="1"/>
                    <a:pt x="2897" y="4092"/>
                    <a:pt x="2682" y="18294"/>
                  </a:cubicBezTo>
                  <a:cubicBezTo>
                    <a:pt x="2387" y="39842"/>
                    <a:pt x="1995" y="44257"/>
                    <a:pt x="0" y="49685"/>
                  </a:cubicBezTo>
                  <a:cubicBezTo>
                    <a:pt x="13303" y="50304"/>
                    <a:pt x="25967" y="50379"/>
                    <a:pt x="31325" y="50379"/>
                  </a:cubicBezTo>
                  <a:cubicBezTo>
                    <a:pt x="33040" y="50379"/>
                    <a:pt x="34007" y="50371"/>
                    <a:pt x="34007" y="50371"/>
                  </a:cubicBezTo>
                  <a:cubicBezTo>
                    <a:pt x="34007" y="50371"/>
                    <a:pt x="31947" y="40039"/>
                    <a:pt x="31554" y="31635"/>
                  </a:cubicBezTo>
                  <a:cubicBezTo>
                    <a:pt x="31489" y="30523"/>
                    <a:pt x="31522" y="29444"/>
                    <a:pt x="31652" y="28365"/>
                  </a:cubicBezTo>
                  <a:cubicBezTo>
                    <a:pt x="32722" y="19256"/>
                    <a:pt x="34820" y="2465"/>
                    <a:pt x="23225" y="2465"/>
                  </a:cubicBezTo>
                  <a:cubicBezTo>
                    <a:pt x="23125" y="2465"/>
                    <a:pt x="23024" y="2466"/>
                    <a:pt x="22922" y="2468"/>
                  </a:cubicBezTo>
                  <a:cubicBezTo>
                    <a:pt x="21871" y="1105"/>
                    <a:pt x="19211" y="1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4053339" y="1498255"/>
              <a:ext cx="1212966" cy="1515776"/>
            </a:xfrm>
            <a:custGeom>
              <a:avLst/>
              <a:gdLst/>
              <a:ahLst/>
              <a:cxnLst/>
              <a:rect l="l" t="t" r="r" b="b"/>
              <a:pathLst>
                <a:path w="33157" h="41103" extrusionOk="0">
                  <a:moveTo>
                    <a:pt x="11805" y="1"/>
                  </a:moveTo>
                  <a:lnTo>
                    <a:pt x="5690" y="2617"/>
                  </a:lnTo>
                  <a:cubicBezTo>
                    <a:pt x="2224" y="4088"/>
                    <a:pt x="1" y="7489"/>
                    <a:pt x="1" y="11249"/>
                  </a:cubicBezTo>
                  <a:lnTo>
                    <a:pt x="1" y="41102"/>
                  </a:lnTo>
                  <a:lnTo>
                    <a:pt x="33157" y="40089"/>
                  </a:lnTo>
                  <a:lnTo>
                    <a:pt x="33157" y="11020"/>
                  </a:lnTo>
                  <a:cubicBezTo>
                    <a:pt x="33157" y="6900"/>
                    <a:pt x="30476" y="3271"/>
                    <a:pt x="26552" y="2061"/>
                  </a:cubicBezTo>
                  <a:lnTo>
                    <a:pt x="19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4299767" y="1956499"/>
              <a:ext cx="720127" cy="37"/>
            </a:xfrm>
            <a:custGeom>
              <a:avLst/>
              <a:gdLst/>
              <a:ahLst/>
              <a:cxnLst/>
              <a:rect l="l" t="t" r="r" b="b"/>
              <a:pathLst>
                <a:path w="19685" h="1" fill="none" extrusionOk="0">
                  <a:moveTo>
                    <a:pt x="1" y="0"/>
                  </a:moveTo>
                  <a:lnTo>
                    <a:pt x="19685" y="0"/>
                  </a:lnTo>
                </a:path>
              </a:pathLst>
            </a:custGeom>
            <a:noFill/>
            <a:ln w="4087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4279426" y="2033647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4279426" y="2092726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4799793" y="1504303"/>
              <a:ext cx="478499" cy="1538640"/>
            </a:xfrm>
            <a:custGeom>
              <a:avLst/>
              <a:gdLst/>
              <a:ahLst/>
              <a:cxnLst/>
              <a:rect l="l" t="t" r="r" b="b"/>
              <a:pathLst>
                <a:path w="13080" h="41723" extrusionOk="0">
                  <a:moveTo>
                    <a:pt x="1" y="0"/>
                  </a:moveTo>
                  <a:cubicBezTo>
                    <a:pt x="1" y="0"/>
                    <a:pt x="2878" y="327"/>
                    <a:pt x="3140" y="8077"/>
                  </a:cubicBezTo>
                  <a:cubicBezTo>
                    <a:pt x="3368" y="15826"/>
                    <a:pt x="3140" y="41723"/>
                    <a:pt x="3140" y="41723"/>
                  </a:cubicBezTo>
                  <a:lnTo>
                    <a:pt x="12360" y="41723"/>
                  </a:lnTo>
                  <a:lnTo>
                    <a:pt x="13080" y="4840"/>
                  </a:lnTo>
                  <a:cubicBezTo>
                    <a:pt x="13080" y="4840"/>
                    <a:pt x="307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4500794" y="1160638"/>
              <a:ext cx="321707" cy="459531"/>
            </a:xfrm>
            <a:custGeom>
              <a:avLst/>
              <a:gdLst/>
              <a:ahLst/>
              <a:cxnLst/>
              <a:rect l="l" t="t" r="r" b="b"/>
              <a:pathLst>
                <a:path w="8794" h="12461" extrusionOk="0">
                  <a:moveTo>
                    <a:pt x="686" y="0"/>
                  </a:moveTo>
                  <a:lnTo>
                    <a:pt x="97" y="9156"/>
                  </a:lnTo>
                  <a:cubicBezTo>
                    <a:pt x="1" y="10949"/>
                    <a:pt x="1442" y="12460"/>
                    <a:pt x="3252" y="12460"/>
                  </a:cubicBezTo>
                  <a:cubicBezTo>
                    <a:pt x="3290" y="12460"/>
                    <a:pt x="3329" y="12460"/>
                    <a:pt x="3367" y="12458"/>
                  </a:cubicBezTo>
                  <a:lnTo>
                    <a:pt x="5427" y="12458"/>
                  </a:lnTo>
                  <a:cubicBezTo>
                    <a:pt x="5466" y="12460"/>
                    <a:pt x="5505" y="12460"/>
                    <a:pt x="5544" y="12460"/>
                  </a:cubicBezTo>
                  <a:cubicBezTo>
                    <a:pt x="7353" y="12460"/>
                    <a:pt x="8793" y="10980"/>
                    <a:pt x="8729" y="9156"/>
                  </a:cubicBezTo>
                  <a:lnTo>
                    <a:pt x="81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4516306" y="1160638"/>
              <a:ext cx="290685" cy="197811"/>
            </a:xfrm>
            <a:custGeom>
              <a:avLst/>
              <a:gdLst/>
              <a:ahLst/>
              <a:cxnLst/>
              <a:rect l="l" t="t" r="r" b="b"/>
              <a:pathLst>
                <a:path w="7946" h="5364" extrusionOk="0">
                  <a:moveTo>
                    <a:pt x="229" y="0"/>
                  </a:moveTo>
                  <a:lnTo>
                    <a:pt x="0" y="3793"/>
                  </a:lnTo>
                  <a:cubicBezTo>
                    <a:pt x="850" y="4284"/>
                    <a:pt x="1766" y="4742"/>
                    <a:pt x="2681" y="5134"/>
                  </a:cubicBezTo>
                  <a:cubicBezTo>
                    <a:pt x="3064" y="5290"/>
                    <a:pt x="3464" y="5364"/>
                    <a:pt x="3869" y="5364"/>
                  </a:cubicBezTo>
                  <a:cubicBezTo>
                    <a:pt x="4225" y="5364"/>
                    <a:pt x="4585" y="5307"/>
                    <a:pt x="4937" y="5199"/>
                  </a:cubicBezTo>
                  <a:cubicBezTo>
                    <a:pt x="5984" y="4840"/>
                    <a:pt x="6965" y="4349"/>
                    <a:pt x="7946" y="3793"/>
                  </a:cubicBezTo>
                  <a:lnTo>
                    <a:pt x="7684" y="0"/>
                  </a:lnTo>
                  <a:close/>
                </a:path>
              </a:pathLst>
            </a:custGeom>
            <a:solidFill>
              <a:schemeClr val="hlink">
                <a:alpha val="17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4159798" y="194290"/>
              <a:ext cx="969144" cy="1073725"/>
            </a:xfrm>
            <a:custGeom>
              <a:avLst/>
              <a:gdLst/>
              <a:ahLst/>
              <a:cxnLst/>
              <a:rect l="l" t="t" r="r" b="b"/>
              <a:pathLst>
                <a:path w="26492" h="29116" extrusionOk="0">
                  <a:moveTo>
                    <a:pt x="13184" y="0"/>
                  </a:moveTo>
                  <a:cubicBezTo>
                    <a:pt x="12564" y="0"/>
                    <a:pt x="11920" y="26"/>
                    <a:pt x="11249" y="79"/>
                  </a:cubicBezTo>
                  <a:cubicBezTo>
                    <a:pt x="1" y="994"/>
                    <a:pt x="1374" y="11784"/>
                    <a:pt x="1374" y="11784"/>
                  </a:cubicBezTo>
                  <a:cubicBezTo>
                    <a:pt x="1374" y="11784"/>
                    <a:pt x="99" y="23687"/>
                    <a:pt x="12851" y="28886"/>
                  </a:cubicBezTo>
                  <a:cubicBezTo>
                    <a:pt x="13216" y="29042"/>
                    <a:pt x="13618" y="29115"/>
                    <a:pt x="14022" y="29115"/>
                  </a:cubicBezTo>
                  <a:cubicBezTo>
                    <a:pt x="14379" y="29115"/>
                    <a:pt x="14738" y="29058"/>
                    <a:pt x="15075" y="28951"/>
                  </a:cubicBezTo>
                  <a:cubicBezTo>
                    <a:pt x="20241" y="27185"/>
                    <a:pt x="26061" y="21888"/>
                    <a:pt x="26061" y="13125"/>
                  </a:cubicBezTo>
                  <a:cubicBezTo>
                    <a:pt x="26492" y="6360"/>
                    <a:pt x="22961" y="0"/>
                    <a:pt x="13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3468402" y="1498255"/>
              <a:ext cx="1031151" cy="1544688"/>
            </a:xfrm>
            <a:custGeom>
              <a:avLst/>
              <a:gdLst/>
              <a:ahLst/>
              <a:cxnLst/>
              <a:rect l="l" t="t" r="r" b="b"/>
              <a:pathLst>
                <a:path w="28187" h="41887" extrusionOk="0">
                  <a:moveTo>
                    <a:pt x="28186" y="1"/>
                  </a:moveTo>
                  <a:lnTo>
                    <a:pt x="28186" y="1"/>
                  </a:lnTo>
                  <a:cubicBezTo>
                    <a:pt x="24524" y="164"/>
                    <a:pt x="15892" y="4938"/>
                    <a:pt x="15892" y="4938"/>
                  </a:cubicBezTo>
                  <a:lnTo>
                    <a:pt x="15565" y="5069"/>
                  </a:lnTo>
                  <a:cubicBezTo>
                    <a:pt x="14584" y="5461"/>
                    <a:pt x="13799" y="6246"/>
                    <a:pt x="13407" y="7260"/>
                  </a:cubicBezTo>
                  <a:lnTo>
                    <a:pt x="0" y="40579"/>
                  </a:lnTo>
                  <a:lnTo>
                    <a:pt x="9581" y="40906"/>
                  </a:lnTo>
                  <a:lnTo>
                    <a:pt x="15924" y="23020"/>
                  </a:lnTo>
                  <a:lnTo>
                    <a:pt x="15990" y="41887"/>
                  </a:lnTo>
                  <a:lnTo>
                    <a:pt x="25243" y="41887"/>
                  </a:lnTo>
                  <a:cubicBezTo>
                    <a:pt x="25243" y="41887"/>
                    <a:pt x="24982" y="15990"/>
                    <a:pt x="25243" y="8241"/>
                  </a:cubicBezTo>
                  <a:cubicBezTo>
                    <a:pt x="25472" y="491"/>
                    <a:pt x="28186" y="1"/>
                    <a:pt x="28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4900288" y="1535649"/>
              <a:ext cx="282307" cy="862196"/>
            </a:xfrm>
            <a:custGeom>
              <a:avLst/>
              <a:gdLst/>
              <a:ahLst/>
              <a:cxnLst/>
              <a:rect l="l" t="t" r="r" b="b"/>
              <a:pathLst>
                <a:path w="7717" h="23380" extrusionOk="0">
                  <a:moveTo>
                    <a:pt x="66" y="0"/>
                  </a:moveTo>
                  <a:lnTo>
                    <a:pt x="0" y="66"/>
                  </a:lnTo>
                  <a:cubicBezTo>
                    <a:pt x="589" y="556"/>
                    <a:pt x="1210" y="1047"/>
                    <a:pt x="1831" y="1537"/>
                  </a:cubicBezTo>
                  <a:cubicBezTo>
                    <a:pt x="2420" y="2028"/>
                    <a:pt x="3041" y="2518"/>
                    <a:pt x="3662" y="3009"/>
                  </a:cubicBezTo>
                  <a:cubicBezTo>
                    <a:pt x="4837" y="3929"/>
                    <a:pt x="6042" y="4849"/>
                    <a:pt x="7278" y="5740"/>
                  </a:cubicBezTo>
                  <a:lnTo>
                    <a:pt x="7278" y="5740"/>
                  </a:lnTo>
                  <a:lnTo>
                    <a:pt x="6344" y="7096"/>
                  </a:lnTo>
                  <a:cubicBezTo>
                    <a:pt x="6017" y="7586"/>
                    <a:pt x="5690" y="8044"/>
                    <a:pt x="5330" y="8535"/>
                  </a:cubicBezTo>
                  <a:cubicBezTo>
                    <a:pt x="5003" y="9025"/>
                    <a:pt x="4643" y="9483"/>
                    <a:pt x="4284" y="9973"/>
                  </a:cubicBezTo>
                  <a:cubicBezTo>
                    <a:pt x="3957" y="10431"/>
                    <a:pt x="3597" y="10922"/>
                    <a:pt x="3237" y="11379"/>
                  </a:cubicBezTo>
                  <a:lnTo>
                    <a:pt x="3107" y="11510"/>
                  </a:lnTo>
                  <a:lnTo>
                    <a:pt x="3303" y="11510"/>
                  </a:lnTo>
                  <a:cubicBezTo>
                    <a:pt x="4468" y="11630"/>
                    <a:pt x="5633" y="11722"/>
                    <a:pt x="6798" y="11812"/>
                  </a:cubicBezTo>
                  <a:lnTo>
                    <a:pt x="6798" y="11812"/>
                  </a:lnTo>
                  <a:cubicBezTo>
                    <a:pt x="6265" y="12670"/>
                    <a:pt x="5735" y="13529"/>
                    <a:pt x="5232" y="14388"/>
                  </a:cubicBezTo>
                  <a:cubicBezTo>
                    <a:pt x="4676" y="15336"/>
                    <a:pt x="4120" y="16284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602" y="21254"/>
                    <a:pt x="1210" y="22300"/>
                    <a:pt x="916" y="23380"/>
                  </a:cubicBezTo>
                  <a:lnTo>
                    <a:pt x="981" y="23380"/>
                  </a:lnTo>
                  <a:cubicBezTo>
                    <a:pt x="1145" y="22856"/>
                    <a:pt x="1341" y="22333"/>
                    <a:pt x="1602" y="21843"/>
                  </a:cubicBezTo>
                  <a:cubicBezTo>
                    <a:pt x="1831" y="21352"/>
                    <a:pt x="2093" y="20862"/>
                    <a:pt x="2322" y="20371"/>
                  </a:cubicBezTo>
                  <a:cubicBezTo>
                    <a:pt x="2878" y="19390"/>
                    <a:pt x="3433" y="18409"/>
                    <a:pt x="3957" y="17461"/>
                  </a:cubicBezTo>
                  <a:cubicBezTo>
                    <a:pt x="4513" y="16513"/>
                    <a:pt x="5068" y="15565"/>
                    <a:pt x="5624" y="14616"/>
                  </a:cubicBezTo>
                  <a:cubicBezTo>
                    <a:pt x="6180" y="13635"/>
                    <a:pt x="6736" y="12687"/>
                    <a:pt x="7325" y="11739"/>
                  </a:cubicBezTo>
                  <a:lnTo>
                    <a:pt x="7488" y="11477"/>
                  </a:lnTo>
                  <a:lnTo>
                    <a:pt x="7194" y="11477"/>
                  </a:lnTo>
                  <a:cubicBezTo>
                    <a:pt x="5987" y="11416"/>
                    <a:pt x="4752" y="11383"/>
                    <a:pt x="3542" y="11324"/>
                  </a:cubicBezTo>
                  <a:lnTo>
                    <a:pt x="3542" y="11324"/>
                  </a:lnTo>
                  <a:cubicBezTo>
                    <a:pt x="3833" y="10911"/>
                    <a:pt x="4127" y="10475"/>
                    <a:pt x="4447" y="10039"/>
                  </a:cubicBezTo>
                  <a:cubicBezTo>
                    <a:pt x="4774" y="9548"/>
                    <a:pt x="5134" y="9090"/>
                    <a:pt x="5493" y="8600"/>
                  </a:cubicBezTo>
                  <a:cubicBezTo>
                    <a:pt x="5820" y="8142"/>
                    <a:pt x="6180" y="7652"/>
                    <a:pt x="6540" y="7194"/>
                  </a:cubicBezTo>
                  <a:lnTo>
                    <a:pt x="7619" y="5788"/>
                  </a:lnTo>
                  <a:lnTo>
                    <a:pt x="7717" y="5657"/>
                  </a:lnTo>
                  <a:lnTo>
                    <a:pt x="7586" y="5592"/>
                  </a:lnTo>
                  <a:cubicBezTo>
                    <a:pt x="6376" y="4578"/>
                    <a:pt x="5134" y="3630"/>
                    <a:pt x="3891" y="2714"/>
                  </a:cubicBezTo>
                  <a:cubicBezTo>
                    <a:pt x="3270" y="2257"/>
                    <a:pt x="2616" y="1799"/>
                    <a:pt x="1995" y="1341"/>
                  </a:cubicBezTo>
                  <a:cubicBezTo>
                    <a:pt x="1373" y="883"/>
                    <a:pt x="720" y="458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4141872" y="1534432"/>
              <a:ext cx="279929" cy="862196"/>
            </a:xfrm>
            <a:custGeom>
              <a:avLst/>
              <a:gdLst/>
              <a:ahLst/>
              <a:cxnLst/>
              <a:rect l="l" t="t" r="r" b="b"/>
              <a:pathLst>
                <a:path w="7652" h="23380" extrusionOk="0">
                  <a:moveTo>
                    <a:pt x="7652" y="1"/>
                  </a:moveTo>
                  <a:cubicBezTo>
                    <a:pt x="6998" y="458"/>
                    <a:pt x="6344" y="884"/>
                    <a:pt x="5723" y="1341"/>
                  </a:cubicBezTo>
                  <a:cubicBezTo>
                    <a:pt x="5101" y="1799"/>
                    <a:pt x="4447" y="2257"/>
                    <a:pt x="3826" y="2715"/>
                  </a:cubicBezTo>
                  <a:cubicBezTo>
                    <a:pt x="2551" y="3663"/>
                    <a:pt x="1341" y="4611"/>
                    <a:pt x="99" y="5592"/>
                  </a:cubicBezTo>
                  <a:lnTo>
                    <a:pt x="0" y="5657"/>
                  </a:lnTo>
                  <a:lnTo>
                    <a:pt x="99" y="5788"/>
                  </a:lnTo>
                  <a:lnTo>
                    <a:pt x="1112" y="7162"/>
                  </a:lnTo>
                  <a:cubicBezTo>
                    <a:pt x="1472" y="7652"/>
                    <a:pt x="1832" y="8110"/>
                    <a:pt x="2191" y="8600"/>
                  </a:cubicBezTo>
                  <a:cubicBezTo>
                    <a:pt x="2551" y="9058"/>
                    <a:pt x="2878" y="9549"/>
                    <a:pt x="3205" y="10039"/>
                  </a:cubicBezTo>
                  <a:cubicBezTo>
                    <a:pt x="3526" y="10447"/>
                    <a:pt x="3821" y="10882"/>
                    <a:pt x="4136" y="11319"/>
                  </a:cubicBezTo>
                  <a:lnTo>
                    <a:pt x="4136" y="11319"/>
                  </a:lnTo>
                  <a:cubicBezTo>
                    <a:pt x="2921" y="11353"/>
                    <a:pt x="1706" y="11415"/>
                    <a:pt x="491" y="11478"/>
                  </a:cubicBezTo>
                  <a:lnTo>
                    <a:pt x="164" y="11478"/>
                  </a:lnTo>
                  <a:lnTo>
                    <a:pt x="327" y="11739"/>
                  </a:lnTo>
                  <a:cubicBezTo>
                    <a:pt x="916" y="12688"/>
                    <a:pt x="1472" y="13668"/>
                    <a:pt x="2028" y="14584"/>
                  </a:cubicBezTo>
                  <a:cubicBezTo>
                    <a:pt x="2584" y="15532"/>
                    <a:pt x="3107" y="16513"/>
                    <a:pt x="3695" y="17461"/>
                  </a:cubicBezTo>
                  <a:cubicBezTo>
                    <a:pt x="4284" y="18410"/>
                    <a:pt x="4807" y="19391"/>
                    <a:pt x="5330" y="20372"/>
                  </a:cubicBezTo>
                  <a:cubicBezTo>
                    <a:pt x="5592" y="20829"/>
                    <a:pt x="5853" y="21320"/>
                    <a:pt x="6082" y="21843"/>
                  </a:cubicBezTo>
                  <a:cubicBezTo>
                    <a:pt x="6311" y="22333"/>
                    <a:pt x="6507" y="22824"/>
                    <a:pt x="6671" y="23380"/>
                  </a:cubicBezTo>
                  <a:lnTo>
                    <a:pt x="6736" y="23380"/>
                  </a:lnTo>
                  <a:cubicBezTo>
                    <a:pt x="6442" y="22301"/>
                    <a:pt x="6082" y="21222"/>
                    <a:pt x="5559" y="20241"/>
                  </a:cubicBezTo>
                  <a:cubicBezTo>
                    <a:pt x="5101" y="19227"/>
                    <a:pt x="4578" y="18246"/>
                    <a:pt x="4055" y="17265"/>
                  </a:cubicBezTo>
                  <a:cubicBezTo>
                    <a:pt x="3532" y="16284"/>
                    <a:pt x="3009" y="15336"/>
                    <a:pt x="2420" y="14388"/>
                  </a:cubicBezTo>
                  <a:cubicBezTo>
                    <a:pt x="1917" y="13529"/>
                    <a:pt x="1387" y="12671"/>
                    <a:pt x="854" y="11812"/>
                  </a:cubicBezTo>
                  <a:lnTo>
                    <a:pt x="854" y="11812"/>
                  </a:lnTo>
                  <a:cubicBezTo>
                    <a:pt x="2019" y="11722"/>
                    <a:pt x="3184" y="11630"/>
                    <a:pt x="4349" y="11510"/>
                  </a:cubicBezTo>
                  <a:lnTo>
                    <a:pt x="4546" y="11510"/>
                  </a:lnTo>
                  <a:lnTo>
                    <a:pt x="4447" y="11380"/>
                  </a:lnTo>
                  <a:cubicBezTo>
                    <a:pt x="4088" y="10889"/>
                    <a:pt x="3728" y="10431"/>
                    <a:pt x="3368" y="9941"/>
                  </a:cubicBezTo>
                  <a:cubicBezTo>
                    <a:pt x="3009" y="9483"/>
                    <a:pt x="2649" y="9025"/>
                    <a:pt x="2322" y="8535"/>
                  </a:cubicBezTo>
                  <a:cubicBezTo>
                    <a:pt x="1995" y="8044"/>
                    <a:pt x="1635" y="7554"/>
                    <a:pt x="1308" y="7063"/>
                  </a:cubicBezTo>
                  <a:lnTo>
                    <a:pt x="376" y="5741"/>
                  </a:lnTo>
                  <a:lnTo>
                    <a:pt x="376" y="5741"/>
                  </a:lnTo>
                  <a:cubicBezTo>
                    <a:pt x="1641" y="4850"/>
                    <a:pt x="2816" y="3929"/>
                    <a:pt x="4022" y="3009"/>
                  </a:cubicBezTo>
                  <a:cubicBezTo>
                    <a:pt x="4611" y="2518"/>
                    <a:pt x="5232" y="2028"/>
                    <a:pt x="5853" y="1538"/>
                  </a:cubicBezTo>
                  <a:cubicBezTo>
                    <a:pt x="6442" y="1047"/>
                    <a:pt x="7063" y="557"/>
                    <a:pt x="7652" y="66"/>
                  </a:cubicBezTo>
                  <a:lnTo>
                    <a:pt x="7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871570" y="2210735"/>
              <a:ext cx="375629" cy="569352"/>
            </a:xfrm>
            <a:custGeom>
              <a:avLst/>
              <a:gdLst/>
              <a:ahLst/>
              <a:cxnLst/>
              <a:rect l="l" t="t" r="r" b="b"/>
              <a:pathLst>
                <a:path w="10268" h="15439" extrusionOk="0">
                  <a:moveTo>
                    <a:pt x="3798" y="0"/>
                  </a:moveTo>
                  <a:cubicBezTo>
                    <a:pt x="3028" y="0"/>
                    <a:pt x="2182" y="2385"/>
                    <a:pt x="3074" y="4583"/>
                  </a:cubicBezTo>
                  <a:cubicBezTo>
                    <a:pt x="2126" y="7362"/>
                    <a:pt x="1014" y="10338"/>
                    <a:pt x="327" y="12104"/>
                  </a:cubicBezTo>
                  <a:cubicBezTo>
                    <a:pt x="0" y="12954"/>
                    <a:pt x="524" y="13902"/>
                    <a:pt x="1439" y="14033"/>
                  </a:cubicBezTo>
                  <a:lnTo>
                    <a:pt x="10268" y="15439"/>
                  </a:lnTo>
                  <a:lnTo>
                    <a:pt x="10268" y="10076"/>
                  </a:lnTo>
                  <a:lnTo>
                    <a:pt x="3041" y="10436"/>
                  </a:lnTo>
                  <a:lnTo>
                    <a:pt x="3041" y="10436"/>
                  </a:lnTo>
                  <a:lnTo>
                    <a:pt x="4676" y="5826"/>
                  </a:lnTo>
                  <a:cubicBezTo>
                    <a:pt x="4676" y="5826"/>
                    <a:pt x="3761" y="1771"/>
                    <a:pt x="3859" y="5"/>
                  </a:cubicBezTo>
                  <a:cubicBezTo>
                    <a:pt x="3839" y="2"/>
                    <a:pt x="3818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012710" y="1647794"/>
              <a:ext cx="851824" cy="1214376"/>
            </a:xfrm>
            <a:custGeom>
              <a:avLst/>
              <a:gdLst/>
              <a:ahLst/>
              <a:cxnLst/>
              <a:rect l="l" t="t" r="r" b="b"/>
              <a:pathLst>
                <a:path w="23285" h="32930" extrusionOk="0">
                  <a:moveTo>
                    <a:pt x="5200" y="0"/>
                  </a:moveTo>
                  <a:lnTo>
                    <a:pt x="5265" y="15270"/>
                  </a:lnTo>
                  <a:lnTo>
                    <a:pt x="10693" y="23118"/>
                  </a:lnTo>
                  <a:cubicBezTo>
                    <a:pt x="10922" y="23445"/>
                    <a:pt x="10693" y="23935"/>
                    <a:pt x="10268" y="23968"/>
                  </a:cubicBezTo>
                  <a:lnTo>
                    <a:pt x="1" y="24884"/>
                  </a:lnTo>
                  <a:lnTo>
                    <a:pt x="1" y="32404"/>
                  </a:lnTo>
                  <a:lnTo>
                    <a:pt x="15598" y="32927"/>
                  </a:lnTo>
                  <a:cubicBezTo>
                    <a:pt x="15658" y="32929"/>
                    <a:pt x="15717" y="32930"/>
                    <a:pt x="15776" y="32930"/>
                  </a:cubicBezTo>
                  <a:cubicBezTo>
                    <a:pt x="20382" y="32930"/>
                    <a:pt x="23284" y="27938"/>
                    <a:pt x="20928" y="23935"/>
                  </a:cubicBezTo>
                  <a:lnTo>
                    <a:pt x="7260" y="949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4863193" y="2440410"/>
              <a:ext cx="87359" cy="119041"/>
            </a:xfrm>
            <a:custGeom>
              <a:avLst/>
              <a:gdLst/>
              <a:ahLst/>
              <a:cxnLst/>
              <a:rect l="l" t="t" r="r" b="b"/>
              <a:pathLst>
                <a:path w="2388" h="3228" extrusionOk="0">
                  <a:moveTo>
                    <a:pt x="330" y="0"/>
                  </a:moveTo>
                  <a:cubicBezTo>
                    <a:pt x="130" y="0"/>
                    <a:pt x="1" y="23"/>
                    <a:pt x="1" y="23"/>
                  </a:cubicBezTo>
                  <a:cubicBezTo>
                    <a:pt x="654" y="284"/>
                    <a:pt x="1537" y="3227"/>
                    <a:pt x="1537" y="3227"/>
                  </a:cubicBezTo>
                  <a:cubicBezTo>
                    <a:pt x="1864" y="2867"/>
                    <a:pt x="2126" y="2508"/>
                    <a:pt x="2387" y="2115"/>
                  </a:cubicBezTo>
                  <a:cubicBezTo>
                    <a:pt x="2288" y="227"/>
                    <a:pt x="96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4161005" y="124812"/>
              <a:ext cx="984508" cy="704250"/>
            </a:xfrm>
            <a:custGeom>
              <a:avLst/>
              <a:gdLst/>
              <a:ahLst/>
              <a:cxnLst/>
              <a:rect l="l" t="t" r="r" b="b"/>
              <a:pathLst>
                <a:path w="26912" h="19097" extrusionOk="0">
                  <a:moveTo>
                    <a:pt x="12361" y="1"/>
                  </a:moveTo>
                  <a:lnTo>
                    <a:pt x="5461" y="1897"/>
                  </a:lnTo>
                  <a:lnTo>
                    <a:pt x="1963" y="5036"/>
                  </a:lnTo>
                  <a:lnTo>
                    <a:pt x="393" y="12753"/>
                  </a:lnTo>
                  <a:lnTo>
                    <a:pt x="655" y="19096"/>
                  </a:lnTo>
                  <a:lnTo>
                    <a:pt x="2028" y="18737"/>
                  </a:lnTo>
                  <a:lnTo>
                    <a:pt x="1832" y="18737"/>
                  </a:lnTo>
                  <a:cubicBezTo>
                    <a:pt x="1832" y="18737"/>
                    <a:pt x="1" y="15565"/>
                    <a:pt x="5821" y="13276"/>
                  </a:cubicBezTo>
                  <a:cubicBezTo>
                    <a:pt x="11674" y="10955"/>
                    <a:pt x="17887" y="7456"/>
                    <a:pt x="19096" y="3205"/>
                  </a:cubicBezTo>
                  <a:cubicBezTo>
                    <a:pt x="19620" y="7390"/>
                    <a:pt x="22007" y="9614"/>
                    <a:pt x="23216" y="11608"/>
                  </a:cubicBezTo>
                  <a:cubicBezTo>
                    <a:pt x="24426" y="13570"/>
                    <a:pt x="24917" y="17363"/>
                    <a:pt x="24917" y="17363"/>
                  </a:cubicBezTo>
                  <a:cubicBezTo>
                    <a:pt x="24917" y="17363"/>
                    <a:pt x="26911" y="16775"/>
                    <a:pt x="26911" y="16644"/>
                  </a:cubicBezTo>
                  <a:cubicBezTo>
                    <a:pt x="26911" y="16480"/>
                    <a:pt x="26454" y="6148"/>
                    <a:pt x="26454" y="6148"/>
                  </a:cubicBezTo>
                  <a:lnTo>
                    <a:pt x="20274" y="1112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4713675" y="2127723"/>
              <a:ext cx="263175" cy="313533"/>
            </a:xfrm>
            <a:custGeom>
              <a:avLst/>
              <a:gdLst/>
              <a:ahLst/>
              <a:cxnLst/>
              <a:rect l="l" t="t" r="r" b="b"/>
              <a:pathLst>
                <a:path w="7194" h="8502" extrusionOk="0">
                  <a:moveTo>
                    <a:pt x="1962" y="0"/>
                  </a:moveTo>
                  <a:lnTo>
                    <a:pt x="1733" y="883"/>
                  </a:lnTo>
                  <a:cubicBezTo>
                    <a:pt x="1635" y="1210"/>
                    <a:pt x="1406" y="1472"/>
                    <a:pt x="1079" y="1570"/>
                  </a:cubicBezTo>
                  <a:cubicBezTo>
                    <a:pt x="687" y="1700"/>
                    <a:pt x="393" y="2093"/>
                    <a:pt x="360" y="2518"/>
                  </a:cubicBezTo>
                  <a:lnTo>
                    <a:pt x="262" y="3760"/>
                  </a:lnTo>
                  <a:lnTo>
                    <a:pt x="66" y="6278"/>
                  </a:lnTo>
                  <a:lnTo>
                    <a:pt x="0" y="7194"/>
                  </a:lnTo>
                  <a:cubicBezTo>
                    <a:pt x="0" y="7913"/>
                    <a:pt x="589" y="8502"/>
                    <a:pt x="1308" y="8502"/>
                  </a:cubicBezTo>
                  <a:lnTo>
                    <a:pt x="5853" y="8502"/>
                  </a:lnTo>
                  <a:cubicBezTo>
                    <a:pt x="6605" y="8502"/>
                    <a:pt x="7194" y="7913"/>
                    <a:pt x="7194" y="7194"/>
                  </a:cubicBezTo>
                  <a:lnTo>
                    <a:pt x="7128" y="6278"/>
                  </a:lnTo>
                  <a:lnTo>
                    <a:pt x="6932" y="3760"/>
                  </a:lnTo>
                  <a:lnTo>
                    <a:pt x="6834" y="2518"/>
                  </a:lnTo>
                  <a:cubicBezTo>
                    <a:pt x="6801" y="2093"/>
                    <a:pt x="6507" y="1700"/>
                    <a:pt x="6082" y="1570"/>
                  </a:cubicBezTo>
                  <a:cubicBezTo>
                    <a:pt x="5788" y="1472"/>
                    <a:pt x="5526" y="1210"/>
                    <a:pt x="5461" y="883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4780660" y="2127723"/>
              <a:ext cx="129209" cy="21721"/>
            </a:xfrm>
            <a:custGeom>
              <a:avLst/>
              <a:gdLst/>
              <a:ahLst/>
              <a:cxnLst/>
              <a:rect l="l" t="t" r="r" b="b"/>
              <a:pathLst>
                <a:path w="3532" h="589" extrusionOk="0">
                  <a:moveTo>
                    <a:pt x="131" y="0"/>
                  </a:moveTo>
                  <a:lnTo>
                    <a:pt x="0" y="589"/>
                  </a:lnTo>
                  <a:lnTo>
                    <a:pt x="3532" y="589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4759112" y="2083101"/>
              <a:ext cx="171096" cy="50670"/>
            </a:xfrm>
            <a:custGeom>
              <a:avLst/>
              <a:gdLst/>
              <a:ahLst/>
              <a:cxnLst/>
              <a:rect l="l" t="t" r="r" b="b"/>
              <a:pathLst>
                <a:path w="4677" h="1374" extrusionOk="0">
                  <a:moveTo>
                    <a:pt x="491" y="0"/>
                  </a:moveTo>
                  <a:cubicBezTo>
                    <a:pt x="230" y="0"/>
                    <a:pt x="1" y="197"/>
                    <a:pt x="1" y="491"/>
                  </a:cubicBezTo>
                  <a:lnTo>
                    <a:pt x="1" y="883"/>
                  </a:lnTo>
                  <a:cubicBezTo>
                    <a:pt x="1" y="1145"/>
                    <a:pt x="230" y="1374"/>
                    <a:pt x="491" y="1374"/>
                  </a:cubicBezTo>
                  <a:lnTo>
                    <a:pt x="4186" y="1374"/>
                  </a:lnTo>
                  <a:cubicBezTo>
                    <a:pt x="4480" y="1374"/>
                    <a:pt x="4677" y="1145"/>
                    <a:pt x="4677" y="883"/>
                  </a:cubicBezTo>
                  <a:lnTo>
                    <a:pt x="4677" y="491"/>
                  </a:lnTo>
                  <a:cubicBezTo>
                    <a:pt x="4677" y="197"/>
                    <a:pt x="4480" y="0"/>
                    <a:pt x="4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4775867" y="2096377"/>
              <a:ext cx="37" cy="22938"/>
            </a:xfrm>
            <a:custGeom>
              <a:avLst/>
              <a:gdLst/>
              <a:ahLst/>
              <a:cxnLst/>
              <a:rect l="l" t="t" r="r" b="b"/>
              <a:pathLst>
                <a:path w="1" h="622" fill="none" extrusionOk="0">
                  <a:moveTo>
                    <a:pt x="1" y="0"/>
                  </a:moveTo>
                  <a:lnTo>
                    <a:pt x="1" y="621"/>
                  </a:lnTo>
                </a:path>
              </a:pathLst>
            </a:custGeom>
            <a:noFill/>
            <a:ln w="3275" cap="rnd" cmpd="sng">
              <a:solidFill>
                <a:srgbClr val="3847DC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4716053" y="2266384"/>
              <a:ext cx="258419" cy="94075"/>
            </a:xfrm>
            <a:custGeom>
              <a:avLst/>
              <a:gdLst/>
              <a:ahLst/>
              <a:cxnLst/>
              <a:rect l="l" t="t" r="r" b="b"/>
              <a:pathLst>
                <a:path w="7064" h="2551" extrusionOk="0">
                  <a:moveTo>
                    <a:pt x="197" y="0"/>
                  </a:moveTo>
                  <a:lnTo>
                    <a:pt x="1" y="2551"/>
                  </a:lnTo>
                  <a:lnTo>
                    <a:pt x="7063" y="2551"/>
                  </a:lnTo>
                  <a:lnTo>
                    <a:pt x="6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4103605" y="688785"/>
              <a:ext cx="197399" cy="253975"/>
            </a:xfrm>
            <a:custGeom>
              <a:avLst/>
              <a:gdLst/>
              <a:ahLst/>
              <a:cxnLst/>
              <a:rect l="l" t="t" r="r" b="b"/>
              <a:pathLst>
                <a:path w="5396" h="6887" extrusionOk="0">
                  <a:moveTo>
                    <a:pt x="2227" y="1"/>
                  </a:moveTo>
                  <a:cubicBezTo>
                    <a:pt x="2105" y="1"/>
                    <a:pt x="1984" y="15"/>
                    <a:pt x="1864" y="43"/>
                  </a:cubicBezTo>
                  <a:cubicBezTo>
                    <a:pt x="654" y="337"/>
                    <a:pt x="0" y="2070"/>
                    <a:pt x="458" y="3967"/>
                  </a:cubicBezTo>
                  <a:cubicBezTo>
                    <a:pt x="871" y="5680"/>
                    <a:pt x="2032" y="6886"/>
                    <a:pt x="3169" y="6886"/>
                  </a:cubicBezTo>
                  <a:cubicBezTo>
                    <a:pt x="3290" y="6886"/>
                    <a:pt x="3412" y="6873"/>
                    <a:pt x="3532" y="6844"/>
                  </a:cubicBezTo>
                  <a:cubicBezTo>
                    <a:pt x="4741" y="6517"/>
                    <a:pt x="5395" y="4784"/>
                    <a:pt x="4938" y="2888"/>
                  </a:cubicBezTo>
                  <a:cubicBezTo>
                    <a:pt x="4524" y="1204"/>
                    <a:pt x="3363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016295" y="688785"/>
              <a:ext cx="196229" cy="253975"/>
            </a:xfrm>
            <a:custGeom>
              <a:avLst/>
              <a:gdLst/>
              <a:ahLst/>
              <a:cxnLst/>
              <a:rect l="l" t="t" r="r" b="b"/>
              <a:pathLst>
                <a:path w="5364" h="6887" extrusionOk="0">
                  <a:moveTo>
                    <a:pt x="3145" y="1"/>
                  </a:moveTo>
                  <a:cubicBezTo>
                    <a:pt x="2033" y="1"/>
                    <a:pt x="872" y="1204"/>
                    <a:pt x="459" y="2888"/>
                  </a:cubicBezTo>
                  <a:cubicBezTo>
                    <a:pt x="1" y="4784"/>
                    <a:pt x="622" y="6517"/>
                    <a:pt x="1865" y="6844"/>
                  </a:cubicBezTo>
                  <a:cubicBezTo>
                    <a:pt x="1985" y="6873"/>
                    <a:pt x="2106" y="6886"/>
                    <a:pt x="2227" y="6886"/>
                  </a:cubicBezTo>
                  <a:cubicBezTo>
                    <a:pt x="3364" y="6886"/>
                    <a:pt x="4522" y="5680"/>
                    <a:pt x="4906" y="3967"/>
                  </a:cubicBezTo>
                  <a:cubicBezTo>
                    <a:pt x="5363" y="2070"/>
                    <a:pt x="4742" y="337"/>
                    <a:pt x="3500" y="43"/>
                  </a:cubicBezTo>
                  <a:cubicBezTo>
                    <a:pt x="3383" y="15"/>
                    <a:pt x="3264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5064147" y="728466"/>
              <a:ext cx="100529" cy="71653"/>
            </a:xfrm>
            <a:custGeom>
              <a:avLst/>
              <a:gdLst/>
              <a:ahLst/>
              <a:cxnLst/>
              <a:rect l="l" t="t" r="r" b="b"/>
              <a:pathLst>
                <a:path w="2748" h="1943" extrusionOk="0">
                  <a:moveTo>
                    <a:pt x="1927" y="1"/>
                  </a:moveTo>
                  <a:cubicBezTo>
                    <a:pt x="1663" y="1"/>
                    <a:pt x="1400" y="58"/>
                    <a:pt x="1145" y="177"/>
                  </a:cubicBezTo>
                  <a:cubicBezTo>
                    <a:pt x="589" y="537"/>
                    <a:pt x="197" y="1125"/>
                    <a:pt x="34" y="1779"/>
                  </a:cubicBezTo>
                  <a:cubicBezTo>
                    <a:pt x="1" y="1844"/>
                    <a:pt x="66" y="1943"/>
                    <a:pt x="132" y="1943"/>
                  </a:cubicBezTo>
                  <a:lnTo>
                    <a:pt x="197" y="1943"/>
                  </a:lnTo>
                  <a:cubicBezTo>
                    <a:pt x="262" y="1943"/>
                    <a:pt x="328" y="1877"/>
                    <a:pt x="328" y="1812"/>
                  </a:cubicBezTo>
                  <a:cubicBezTo>
                    <a:pt x="328" y="1812"/>
                    <a:pt x="589" y="798"/>
                    <a:pt x="1309" y="438"/>
                  </a:cubicBezTo>
                  <a:cubicBezTo>
                    <a:pt x="1505" y="340"/>
                    <a:pt x="1709" y="291"/>
                    <a:pt x="1914" y="291"/>
                  </a:cubicBezTo>
                  <a:cubicBezTo>
                    <a:pt x="2118" y="291"/>
                    <a:pt x="2322" y="340"/>
                    <a:pt x="2519" y="438"/>
                  </a:cubicBezTo>
                  <a:cubicBezTo>
                    <a:pt x="2543" y="447"/>
                    <a:pt x="2566" y="451"/>
                    <a:pt x="2586" y="451"/>
                  </a:cubicBezTo>
                  <a:cubicBezTo>
                    <a:pt x="2647" y="451"/>
                    <a:pt x="2690" y="414"/>
                    <a:pt x="2715" y="340"/>
                  </a:cubicBezTo>
                  <a:cubicBezTo>
                    <a:pt x="2747" y="275"/>
                    <a:pt x="2715" y="177"/>
                    <a:pt x="2649" y="144"/>
                  </a:cubicBezTo>
                  <a:cubicBezTo>
                    <a:pt x="2414" y="50"/>
                    <a:pt x="2170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5099560" y="735768"/>
              <a:ext cx="69909" cy="116201"/>
            </a:xfrm>
            <a:custGeom>
              <a:avLst/>
              <a:gdLst/>
              <a:ahLst/>
              <a:cxnLst/>
              <a:rect l="l" t="t" r="r" b="b"/>
              <a:pathLst>
                <a:path w="1911" h="3151" extrusionOk="0">
                  <a:moveTo>
                    <a:pt x="218" y="0"/>
                  </a:moveTo>
                  <a:cubicBezTo>
                    <a:pt x="85" y="0"/>
                    <a:pt x="1" y="191"/>
                    <a:pt x="145" y="306"/>
                  </a:cubicBezTo>
                  <a:cubicBezTo>
                    <a:pt x="177" y="306"/>
                    <a:pt x="1518" y="1058"/>
                    <a:pt x="668" y="2954"/>
                  </a:cubicBezTo>
                  <a:cubicBezTo>
                    <a:pt x="635" y="3020"/>
                    <a:pt x="668" y="3118"/>
                    <a:pt x="733" y="3151"/>
                  </a:cubicBezTo>
                  <a:lnTo>
                    <a:pt x="799" y="3151"/>
                  </a:lnTo>
                  <a:cubicBezTo>
                    <a:pt x="864" y="3151"/>
                    <a:pt x="929" y="3118"/>
                    <a:pt x="962" y="3052"/>
                  </a:cubicBezTo>
                  <a:cubicBezTo>
                    <a:pt x="1910" y="927"/>
                    <a:pt x="275" y="12"/>
                    <a:pt x="275" y="12"/>
                  </a:cubicBezTo>
                  <a:cubicBezTo>
                    <a:pt x="256" y="4"/>
                    <a:pt x="23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4143847" y="728466"/>
              <a:ext cx="102138" cy="72870"/>
            </a:xfrm>
            <a:custGeom>
              <a:avLst/>
              <a:gdLst/>
              <a:ahLst/>
              <a:cxnLst/>
              <a:rect l="l" t="t" r="r" b="b"/>
              <a:pathLst>
                <a:path w="2792" h="1976" extrusionOk="0">
                  <a:moveTo>
                    <a:pt x="895" y="1"/>
                  </a:moveTo>
                  <a:cubicBezTo>
                    <a:pt x="654" y="1"/>
                    <a:pt x="411" y="50"/>
                    <a:pt x="175" y="144"/>
                  </a:cubicBezTo>
                  <a:cubicBezTo>
                    <a:pt x="1" y="232"/>
                    <a:pt x="85" y="449"/>
                    <a:pt x="222" y="449"/>
                  </a:cubicBezTo>
                  <a:cubicBezTo>
                    <a:pt x="238" y="449"/>
                    <a:pt x="256" y="446"/>
                    <a:pt x="273" y="438"/>
                  </a:cubicBezTo>
                  <a:cubicBezTo>
                    <a:pt x="470" y="357"/>
                    <a:pt x="682" y="316"/>
                    <a:pt x="895" y="316"/>
                  </a:cubicBezTo>
                  <a:cubicBezTo>
                    <a:pt x="1107" y="316"/>
                    <a:pt x="1320" y="357"/>
                    <a:pt x="1516" y="438"/>
                  </a:cubicBezTo>
                  <a:cubicBezTo>
                    <a:pt x="2235" y="831"/>
                    <a:pt x="2497" y="1844"/>
                    <a:pt x="2497" y="1844"/>
                  </a:cubicBezTo>
                  <a:cubicBezTo>
                    <a:pt x="2497" y="1910"/>
                    <a:pt x="2562" y="1943"/>
                    <a:pt x="2628" y="1943"/>
                  </a:cubicBezTo>
                  <a:lnTo>
                    <a:pt x="2660" y="1975"/>
                  </a:lnTo>
                  <a:cubicBezTo>
                    <a:pt x="2759" y="1943"/>
                    <a:pt x="2791" y="1844"/>
                    <a:pt x="2791" y="1779"/>
                  </a:cubicBezTo>
                  <a:cubicBezTo>
                    <a:pt x="2628" y="1125"/>
                    <a:pt x="2235" y="569"/>
                    <a:pt x="1647" y="177"/>
                  </a:cubicBezTo>
                  <a:cubicBezTo>
                    <a:pt x="1409" y="58"/>
                    <a:pt x="115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4140664" y="735694"/>
              <a:ext cx="69434" cy="116275"/>
            </a:xfrm>
            <a:custGeom>
              <a:avLst/>
              <a:gdLst/>
              <a:ahLst/>
              <a:cxnLst/>
              <a:rect l="l" t="t" r="r" b="b"/>
              <a:pathLst>
                <a:path w="1898" h="3153" extrusionOk="0">
                  <a:moveTo>
                    <a:pt x="1726" y="1"/>
                  </a:moveTo>
                  <a:cubicBezTo>
                    <a:pt x="1706" y="1"/>
                    <a:pt x="1686" y="5"/>
                    <a:pt x="1668" y="14"/>
                  </a:cubicBezTo>
                  <a:cubicBezTo>
                    <a:pt x="1636" y="14"/>
                    <a:pt x="1" y="896"/>
                    <a:pt x="982" y="3054"/>
                  </a:cubicBezTo>
                  <a:cubicBezTo>
                    <a:pt x="1014" y="3120"/>
                    <a:pt x="1080" y="3153"/>
                    <a:pt x="1113" y="3153"/>
                  </a:cubicBezTo>
                  <a:cubicBezTo>
                    <a:pt x="1145" y="3153"/>
                    <a:pt x="1178" y="3153"/>
                    <a:pt x="1178" y="3120"/>
                  </a:cubicBezTo>
                  <a:cubicBezTo>
                    <a:pt x="1276" y="3087"/>
                    <a:pt x="1309" y="3022"/>
                    <a:pt x="1276" y="2924"/>
                  </a:cubicBezTo>
                  <a:cubicBezTo>
                    <a:pt x="426" y="1027"/>
                    <a:pt x="1734" y="308"/>
                    <a:pt x="1799" y="275"/>
                  </a:cubicBezTo>
                  <a:cubicBezTo>
                    <a:pt x="1865" y="242"/>
                    <a:pt x="1897" y="144"/>
                    <a:pt x="1865" y="79"/>
                  </a:cubicBezTo>
                  <a:cubicBezTo>
                    <a:pt x="1841" y="31"/>
                    <a:pt x="1782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4516306" y="986500"/>
              <a:ext cx="296684" cy="103036"/>
            </a:xfrm>
            <a:custGeom>
              <a:avLst/>
              <a:gdLst/>
              <a:ahLst/>
              <a:cxnLst/>
              <a:rect l="l" t="t" r="r" b="b"/>
              <a:pathLst>
                <a:path w="8110" h="2794" extrusionOk="0">
                  <a:moveTo>
                    <a:pt x="7868" y="1"/>
                  </a:moveTo>
                  <a:cubicBezTo>
                    <a:pt x="7809" y="1"/>
                    <a:pt x="7753" y="25"/>
                    <a:pt x="7717" y="79"/>
                  </a:cubicBezTo>
                  <a:cubicBezTo>
                    <a:pt x="6769" y="1452"/>
                    <a:pt x="5657" y="2237"/>
                    <a:pt x="4414" y="2368"/>
                  </a:cubicBezTo>
                  <a:cubicBezTo>
                    <a:pt x="4257" y="2387"/>
                    <a:pt x="4102" y="2396"/>
                    <a:pt x="3949" y="2396"/>
                  </a:cubicBezTo>
                  <a:cubicBezTo>
                    <a:pt x="1995" y="2396"/>
                    <a:pt x="392" y="960"/>
                    <a:pt x="392" y="929"/>
                  </a:cubicBezTo>
                  <a:cubicBezTo>
                    <a:pt x="343" y="897"/>
                    <a:pt x="286" y="880"/>
                    <a:pt x="233" y="880"/>
                  </a:cubicBezTo>
                  <a:cubicBezTo>
                    <a:pt x="180" y="880"/>
                    <a:pt x="131" y="897"/>
                    <a:pt x="98" y="929"/>
                  </a:cubicBezTo>
                  <a:cubicBezTo>
                    <a:pt x="0" y="1027"/>
                    <a:pt x="0" y="1158"/>
                    <a:pt x="98" y="1224"/>
                  </a:cubicBezTo>
                  <a:cubicBezTo>
                    <a:pt x="164" y="1289"/>
                    <a:pt x="1831" y="2793"/>
                    <a:pt x="3924" y="2793"/>
                  </a:cubicBezTo>
                  <a:cubicBezTo>
                    <a:pt x="4087" y="2793"/>
                    <a:pt x="4283" y="2793"/>
                    <a:pt x="4447" y="2760"/>
                  </a:cubicBezTo>
                  <a:cubicBezTo>
                    <a:pt x="5820" y="2630"/>
                    <a:pt x="7030" y="1779"/>
                    <a:pt x="8044" y="308"/>
                  </a:cubicBezTo>
                  <a:cubicBezTo>
                    <a:pt x="8109" y="210"/>
                    <a:pt x="8109" y="112"/>
                    <a:pt x="8011" y="46"/>
                  </a:cubicBezTo>
                  <a:cubicBezTo>
                    <a:pt x="7967" y="17"/>
                    <a:pt x="7916" y="1"/>
                    <a:pt x="7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4775867" y="967103"/>
              <a:ext cx="65446" cy="46503"/>
            </a:xfrm>
            <a:custGeom>
              <a:avLst/>
              <a:gdLst/>
              <a:ahLst/>
              <a:cxnLst/>
              <a:rect l="l" t="t" r="r" b="b"/>
              <a:pathLst>
                <a:path w="1789" h="1261" extrusionOk="0">
                  <a:moveTo>
                    <a:pt x="234" y="0"/>
                  </a:moveTo>
                  <a:cubicBezTo>
                    <a:pt x="180" y="0"/>
                    <a:pt x="131" y="17"/>
                    <a:pt x="99" y="49"/>
                  </a:cubicBezTo>
                  <a:cubicBezTo>
                    <a:pt x="33" y="147"/>
                    <a:pt x="1" y="278"/>
                    <a:pt x="99" y="344"/>
                  </a:cubicBezTo>
                  <a:cubicBezTo>
                    <a:pt x="426" y="769"/>
                    <a:pt x="883" y="1096"/>
                    <a:pt x="1407" y="1259"/>
                  </a:cubicBezTo>
                  <a:lnTo>
                    <a:pt x="1472" y="1259"/>
                  </a:lnTo>
                  <a:cubicBezTo>
                    <a:pt x="1482" y="1260"/>
                    <a:pt x="1491" y="1261"/>
                    <a:pt x="1500" y="1261"/>
                  </a:cubicBezTo>
                  <a:cubicBezTo>
                    <a:pt x="1738" y="1261"/>
                    <a:pt x="1788" y="866"/>
                    <a:pt x="1505" y="834"/>
                  </a:cubicBezTo>
                  <a:cubicBezTo>
                    <a:pt x="1080" y="703"/>
                    <a:pt x="687" y="409"/>
                    <a:pt x="393" y="49"/>
                  </a:cubicBezTo>
                  <a:cubicBezTo>
                    <a:pt x="344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4589254" y="741004"/>
              <a:ext cx="90944" cy="172513"/>
            </a:xfrm>
            <a:custGeom>
              <a:avLst/>
              <a:gdLst/>
              <a:ahLst/>
              <a:cxnLst/>
              <a:rect l="l" t="t" r="r" b="b"/>
              <a:pathLst>
                <a:path w="2486" h="4678" extrusionOk="0">
                  <a:moveTo>
                    <a:pt x="2061" y="0"/>
                  </a:moveTo>
                  <a:cubicBezTo>
                    <a:pt x="1930" y="33"/>
                    <a:pt x="1864" y="131"/>
                    <a:pt x="1864" y="229"/>
                  </a:cubicBezTo>
                  <a:lnTo>
                    <a:pt x="1963" y="2224"/>
                  </a:lnTo>
                  <a:cubicBezTo>
                    <a:pt x="851" y="2322"/>
                    <a:pt x="1" y="2845"/>
                    <a:pt x="33" y="3532"/>
                  </a:cubicBezTo>
                  <a:cubicBezTo>
                    <a:pt x="65" y="4197"/>
                    <a:pt x="986" y="4678"/>
                    <a:pt x="2173" y="4678"/>
                  </a:cubicBezTo>
                  <a:cubicBezTo>
                    <a:pt x="2211" y="4678"/>
                    <a:pt x="2250" y="4677"/>
                    <a:pt x="2289" y="4676"/>
                  </a:cubicBezTo>
                  <a:cubicBezTo>
                    <a:pt x="2420" y="4643"/>
                    <a:pt x="2486" y="4545"/>
                    <a:pt x="2486" y="4415"/>
                  </a:cubicBezTo>
                  <a:cubicBezTo>
                    <a:pt x="2486" y="4317"/>
                    <a:pt x="2388" y="4218"/>
                    <a:pt x="2257" y="4218"/>
                  </a:cubicBezTo>
                  <a:cubicBezTo>
                    <a:pt x="2179" y="4223"/>
                    <a:pt x="2103" y="4226"/>
                    <a:pt x="2029" y="4226"/>
                  </a:cubicBezTo>
                  <a:cubicBezTo>
                    <a:pt x="1103" y="4226"/>
                    <a:pt x="458" y="3862"/>
                    <a:pt x="458" y="3499"/>
                  </a:cubicBezTo>
                  <a:cubicBezTo>
                    <a:pt x="426" y="3139"/>
                    <a:pt x="1145" y="2682"/>
                    <a:pt x="2191" y="2616"/>
                  </a:cubicBezTo>
                  <a:lnTo>
                    <a:pt x="2388" y="2616"/>
                  </a:lnTo>
                  <a:lnTo>
                    <a:pt x="2289" y="229"/>
                  </a:lnTo>
                  <a:cubicBezTo>
                    <a:pt x="2289" y="98"/>
                    <a:pt x="2191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4763904" y="718951"/>
              <a:ext cx="220153" cy="64277"/>
            </a:xfrm>
            <a:custGeom>
              <a:avLst/>
              <a:gdLst/>
              <a:ahLst/>
              <a:cxnLst/>
              <a:rect l="l" t="t" r="r" b="b"/>
              <a:pathLst>
                <a:path w="6018" h="1743" extrusionOk="0">
                  <a:moveTo>
                    <a:pt x="3105" y="1"/>
                  </a:moveTo>
                  <a:cubicBezTo>
                    <a:pt x="1991" y="1"/>
                    <a:pt x="896" y="457"/>
                    <a:pt x="99" y="1318"/>
                  </a:cubicBezTo>
                  <a:cubicBezTo>
                    <a:pt x="1" y="1416"/>
                    <a:pt x="33" y="1579"/>
                    <a:pt x="131" y="1677"/>
                  </a:cubicBezTo>
                  <a:cubicBezTo>
                    <a:pt x="197" y="1710"/>
                    <a:pt x="229" y="1743"/>
                    <a:pt x="295" y="1743"/>
                  </a:cubicBezTo>
                  <a:cubicBezTo>
                    <a:pt x="393" y="1743"/>
                    <a:pt x="458" y="1710"/>
                    <a:pt x="491" y="1645"/>
                  </a:cubicBezTo>
                  <a:cubicBezTo>
                    <a:pt x="560" y="1576"/>
                    <a:pt x="1514" y="525"/>
                    <a:pt x="3048" y="525"/>
                  </a:cubicBezTo>
                  <a:cubicBezTo>
                    <a:pt x="3701" y="525"/>
                    <a:pt x="4458" y="716"/>
                    <a:pt x="5298" y="1252"/>
                  </a:cubicBezTo>
                  <a:cubicBezTo>
                    <a:pt x="5347" y="1269"/>
                    <a:pt x="5396" y="1277"/>
                    <a:pt x="5445" y="1277"/>
                  </a:cubicBezTo>
                  <a:cubicBezTo>
                    <a:pt x="5494" y="1277"/>
                    <a:pt x="5543" y="1269"/>
                    <a:pt x="5592" y="1252"/>
                  </a:cubicBezTo>
                  <a:lnTo>
                    <a:pt x="5690" y="925"/>
                  </a:lnTo>
                  <a:lnTo>
                    <a:pt x="6017" y="43"/>
                  </a:lnTo>
                  <a:lnTo>
                    <a:pt x="4938" y="435"/>
                  </a:lnTo>
                  <a:cubicBezTo>
                    <a:pt x="4353" y="142"/>
                    <a:pt x="3726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4366752" y="598582"/>
              <a:ext cx="186644" cy="46097"/>
            </a:xfrm>
            <a:custGeom>
              <a:avLst/>
              <a:gdLst/>
              <a:ahLst/>
              <a:cxnLst/>
              <a:rect l="l" t="t" r="r" b="b"/>
              <a:pathLst>
                <a:path w="5102" h="1250" extrusionOk="0">
                  <a:moveTo>
                    <a:pt x="2747" y="0"/>
                  </a:moveTo>
                  <a:cubicBezTo>
                    <a:pt x="1294" y="0"/>
                    <a:pt x="132" y="887"/>
                    <a:pt x="132" y="887"/>
                  </a:cubicBezTo>
                  <a:cubicBezTo>
                    <a:pt x="33" y="952"/>
                    <a:pt x="1" y="1083"/>
                    <a:pt x="99" y="1181"/>
                  </a:cubicBezTo>
                  <a:cubicBezTo>
                    <a:pt x="139" y="1222"/>
                    <a:pt x="205" y="1249"/>
                    <a:pt x="264" y="1249"/>
                  </a:cubicBezTo>
                  <a:cubicBezTo>
                    <a:pt x="301" y="1249"/>
                    <a:pt x="335" y="1239"/>
                    <a:pt x="360" y="1214"/>
                  </a:cubicBezTo>
                  <a:cubicBezTo>
                    <a:pt x="425" y="1171"/>
                    <a:pt x="1446" y="400"/>
                    <a:pt x="2716" y="400"/>
                  </a:cubicBezTo>
                  <a:cubicBezTo>
                    <a:pt x="3368" y="400"/>
                    <a:pt x="4087" y="603"/>
                    <a:pt x="4775" y="1214"/>
                  </a:cubicBezTo>
                  <a:cubicBezTo>
                    <a:pt x="4807" y="1247"/>
                    <a:pt x="4873" y="1247"/>
                    <a:pt x="4905" y="1247"/>
                  </a:cubicBezTo>
                  <a:cubicBezTo>
                    <a:pt x="4971" y="1247"/>
                    <a:pt x="5004" y="1214"/>
                    <a:pt x="5036" y="1181"/>
                  </a:cubicBezTo>
                  <a:cubicBezTo>
                    <a:pt x="5102" y="1083"/>
                    <a:pt x="5102" y="952"/>
                    <a:pt x="5036" y="887"/>
                  </a:cubicBezTo>
                  <a:cubicBezTo>
                    <a:pt x="4273" y="222"/>
                    <a:pt x="3474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4781867" y="598582"/>
              <a:ext cx="189022" cy="46244"/>
            </a:xfrm>
            <a:custGeom>
              <a:avLst/>
              <a:gdLst/>
              <a:ahLst/>
              <a:cxnLst/>
              <a:rect l="l" t="t" r="r" b="b"/>
              <a:pathLst>
                <a:path w="5167" h="1254" extrusionOk="0">
                  <a:moveTo>
                    <a:pt x="2787" y="0"/>
                  </a:moveTo>
                  <a:cubicBezTo>
                    <a:pt x="1341" y="0"/>
                    <a:pt x="185" y="887"/>
                    <a:pt x="164" y="887"/>
                  </a:cubicBezTo>
                  <a:cubicBezTo>
                    <a:pt x="0" y="968"/>
                    <a:pt x="176" y="1253"/>
                    <a:pt x="334" y="1253"/>
                  </a:cubicBezTo>
                  <a:cubicBezTo>
                    <a:pt x="366" y="1253"/>
                    <a:pt x="398" y="1241"/>
                    <a:pt x="425" y="1214"/>
                  </a:cubicBezTo>
                  <a:cubicBezTo>
                    <a:pt x="468" y="1171"/>
                    <a:pt x="1482" y="400"/>
                    <a:pt x="2749" y="400"/>
                  </a:cubicBezTo>
                  <a:cubicBezTo>
                    <a:pt x="3400" y="400"/>
                    <a:pt x="4119" y="603"/>
                    <a:pt x="4807" y="1214"/>
                  </a:cubicBezTo>
                  <a:cubicBezTo>
                    <a:pt x="4839" y="1247"/>
                    <a:pt x="4905" y="1247"/>
                    <a:pt x="4937" y="1247"/>
                  </a:cubicBezTo>
                  <a:cubicBezTo>
                    <a:pt x="5003" y="1247"/>
                    <a:pt x="5068" y="1214"/>
                    <a:pt x="5101" y="1181"/>
                  </a:cubicBezTo>
                  <a:cubicBezTo>
                    <a:pt x="5166" y="1083"/>
                    <a:pt x="5166" y="952"/>
                    <a:pt x="5068" y="887"/>
                  </a:cubicBezTo>
                  <a:cubicBezTo>
                    <a:pt x="4305" y="222"/>
                    <a:pt x="3510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4355996" y="718951"/>
              <a:ext cx="220117" cy="64277"/>
            </a:xfrm>
            <a:custGeom>
              <a:avLst/>
              <a:gdLst/>
              <a:ahLst/>
              <a:cxnLst/>
              <a:rect l="l" t="t" r="r" b="b"/>
              <a:pathLst>
                <a:path w="6017" h="1743" extrusionOk="0">
                  <a:moveTo>
                    <a:pt x="2913" y="1"/>
                  </a:moveTo>
                  <a:cubicBezTo>
                    <a:pt x="2292" y="1"/>
                    <a:pt x="1665" y="142"/>
                    <a:pt x="1080" y="435"/>
                  </a:cubicBezTo>
                  <a:lnTo>
                    <a:pt x="0" y="43"/>
                  </a:lnTo>
                  <a:lnTo>
                    <a:pt x="327" y="925"/>
                  </a:lnTo>
                  <a:lnTo>
                    <a:pt x="426" y="1252"/>
                  </a:lnTo>
                  <a:cubicBezTo>
                    <a:pt x="475" y="1269"/>
                    <a:pt x="532" y="1277"/>
                    <a:pt x="585" y="1277"/>
                  </a:cubicBezTo>
                  <a:cubicBezTo>
                    <a:pt x="638" y="1277"/>
                    <a:pt x="687" y="1269"/>
                    <a:pt x="720" y="1252"/>
                  </a:cubicBezTo>
                  <a:cubicBezTo>
                    <a:pt x="1559" y="716"/>
                    <a:pt x="2317" y="525"/>
                    <a:pt x="2970" y="525"/>
                  </a:cubicBezTo>
                  <a:cubicBezTo>
                    <a:pt x="4504" y="525"/>
                    <a:pt x="5458" y="1576"/>
                    <a:pt x="5526" y="1645"/>
                  </a:cubicBezTo>
                  <a:cubicBezTo>
                    <a:pt x="5559" y="1710"/>
                    <a:pt x="5625" y="1743"/>
                    <a:pt x="5723" y="1743"/>
                  </a:cubicBezTo>
                  <a:cubicBezTo>
                    <a:pt x="5788" y="1743"/>
                    <a:pt x="5853" y="1710"/>
                    <a:pt x="5886" y="1677"/>
                  </a:cubicBezTo>
                  <a:cubicBezTo>
                    <a:pt x="5984" y="1579"/>
                    <a:pt x="6017" y="1416"/>
                    <a:pt x="5919" y="1318"/>
                  </a:cubicBezTo>
                  <a:cubicBezTo>
                    <a:pt x="5121" y="457"/>
                    <a:pt x="4027" y="1"/>
                    <a:pt x="2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4839267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5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4430151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6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012710" y="2541493"/>
              <a:ext cx="256041" cy="21610"/>
            </a:xfrm>
            <a:custGeom>
              <a:avLst/>
              <a:gdLst/>
              <a:ahLst/>
              <a:cxnLst/>
              <a:rect l="l" t="t" r="r" b="b"/>
              <a:pathLst>
                <a:path w="6999" h="586" extrusionOk="0">
                  <a:moveTo>
                    <a:pt x="5690" y="1"/>
                  </a:moveTo>
                  <a:cubicBezTo>
                    <a:pt x="3773" y="1"/>
                    <a:pt x="1865" y="179"/>
                    <a:pt x="1" y="551"/>
                  </a:cubicBezTo>
                  <a:cubicBezTo>
                    <a:pt x="406" y="575"/>
                    <a:pt x="816" y="585"/>
                    <a:pt x="1228" y="585"/>
                  </a:cubicBezTo>
                  <a:cubicBezTo>
                    <a:pt x="1979" y="585"/>
                    <a:pt x="2739" y="549"/>
                    <a:pt x="3500" y="486"/>
                  </a:cubicBezTo>
                  <a:cubicBezTo>
                    <a:pt x="4677" y="421"/>
                    <a:pt x="5854" y="257"/>
                    <a:pt x="6998" y="28"/>
                  </a:cubicBezTo>
                  <a:cubicBezTo>
                    <a:pt x="6562" y="10"/>
                    <a:pt x="6125" y="1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012710" y="2838691"/>
              <a:ext cx="234494" cy="16632"/>
            </a:xfrm>
            <a:custGeom>
              <a:avLst/>
              <a:gdLst/>
              <a:ahLst/>
              <a:cxnLst/>
              <a:rect l="l" t="t" r="r" b="b"/>
              <a:pathLst>
                <a:path w="6410" h="451" extrusionOk="0">
                  <a:moveTo>
                    <a:pt x="2396" y="1"/>
                  </a:moveTo>
                  <a:cubicBezTo>
                    <a:pt x="1589" y="1"/>
                    <a:pt x="786" y="38"/>
                    <a:pt x="1" y="111"/>
                  </a:cubicBezTo>
                  <a:cubicBezTo>
                    <a:pt x="1047" y="275"/>
                    <a:pt x="2093" y="405"/>
                    <a:pt x="3173" y="438"/>
                  </a:cubicBezTo>
                  <a:cubicBezTo>
                    <a:pt x="3442" y="446"/>
                    <a:pt x="3712" y="450"/>
                    <a:pt x="3982" y="450"/>
                  </a:cubicBezTo>
                  <a:cubicBezTo>
                    <a:pt x="4791" y="450"/>
                    <a:pt x="5600" y="414"/>
                    <a:pt x="6410" y="340"/>
                  </a:cubicBezTo>
                  <a:cubicBezTo>
                    <a:pt x="5331" y="144"/>
                    <a:pt x="4284" y="46"/>
                    <a:pt x="3205" y="13"/>
                  </a:cubicBezTo>
                  <a:cubicBezTo>
                    <a:pt x="2935" y="5"/>
                    <a:pt x="266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4046169" y="2138565"/>
              <a:ext cx="15584" cy="487189"/>
            </a:xfrm>
            <a:custGeom>
              <a:avLst/>
              <a:gdLst/>
              <a:ahLst/>
              <a:cxnLst/>
              <a:rect l="l" t="t" r="r" b="b"/>
              <a:pathLst>
                <a:path w="426" h="13211" extrusionOk="0">
                  <a:moveTo>
                    <a:pt x="197" y="0"/>
                  </a:moveTo>
                  <a:cubicBezTo>
                    <a:pt x="99" y="1079"/>
                    <a:pt x="99" y="2191"/>
                    <a:pt x="33" y="3303"/>
                  </a:cubicBezTo>
                  <a:cubicBezTo>
                    <a:pt x="1" y="4415"/>
                    <a:pt x="1" y="5526"/>
                    <a:pt x="1" y="6605"/>
                  </a:cubicBezTo>
                  <a:cubicBezTo>
                    <a:pt x="1" y="7717"/>
                    <a:pt x="1" y="8829"/>
                    <a:pt x="33" y="9941"/>
                  </a:cubicBezTo>
                  <a:lnTo>
                    <a:pt x="99" y="11576"/>
                  </a:lnTo>
                  <a:cubicBezTo>
                    <a:pt x="131" y="12099"/>
                    <a:pt x="164" y="12655"/>
                    <a:pt x="197" y="13210"/>
                  </a:cubicBezTo>
                  <a:cubicBezTo>
                    <a:pt x="262" y="12687"/>
                    <a:pt x="262" y="12131"/>
                    <a:pt x="295" y="11576"/>
                  </a:cubicBezTo>
                  <a:lnTo>
                    <a:pt x="360" y="9941"/>
                  </a:lnTo>
                  <a:cubicBezTo>
                    <a:pt x="393" y="8829"/>
                    <a:pt x="426" y="7717"/>
                    <a:pt x="393" y="6605"/>
                  </a:cubicBezTo>
                  <a:cubicBezTo>
                    <a:pt x="393" y="5526"/>
                    <a:pt x="393" y="4415"/>
                    <a:pt x="360" y="3303"/>
                  </a:cubicBezTo>
                  <a:cubicBezTo>
                    <a:pt x="328" y="2191"/>
                    <a:pt x="295" y="1112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5259138" y="2138565"/>
              <a:ext cx="15584" cy="405173"/>
            </a:xfrm>
            <a:custGeom>
              <a:avLst/>
              <a:gdLst/>
              <a:ahLst/>
              <a:cxnLst/>
              <a:rect l="l" t="t" r="r" b="b"/>
              <a:pathLst>
                <a:path w="426" h="10987" extrusionOk="0">
                  <a:moveTo>
                    <a:pt x="197" y="0"/>
                  </a:moveTo>
                  <a:cubicBezTo>
                    <a:pt x="131" y="883"/>
                    <a:pt x="99" y="1832"/>
                    <a:pt x="33" y="2747"/>
                  </a:cubicBezTo>
                  <a:cubicBezTo>
                    <a:pt x="1" y="3663"/>
                    <a:pt x="1" y="4578"/>
                    <a:pt x="1" y="5494"/>
                  </a:cubicBezTo>
                  <a:cubicBezTo>
                    <a:pt x="1" y="6409"/>
                    <a:pt x="1" y="7325"/>
                    <a:pt x="33" y="8240"/>
                  </a:cubicBezTo>
                  <a:lnTo>
                    <a:pt x="99" y="9614"/>
                  </a:lnTo>
                  <a:cubicBezTo>
                    <a:pt x="131" y="10071"/>
                    <a:pt x="164" y="10529"/>
                    <a:pt x="197" y="10987"/>
                  </a:cubicBezTo>
                  <a:cubicBezTo>
                    <a:pt x="230" y="10529"/>
                    <a:pt x="262" y="10071"/>
                    <a:pt x="295" y="9614"/>
                  </a:cubicBezTo>
                  <a:lnTo>
                    <a:pt x="360" y="8240"/>
                  </a:lnTo>
                  <a:cubicBezTo>
                    <a:pt x="393" y="7325"/>
                    <a:pt x="426" y="6409"/>
                    <a:pt x="393" y="5494"/>
                  </a:cubicBezTo>
                  <a:cubicBezTo>
                    <a:pt x="393" y="4578"/>
                    <a:pt x="393" y="3663"/>
                    <a:pt x="360" y="2747"/>
                  </a:cubicBezTo>
                  <a:cubicBezTo>
                    <a:pt x="328" y="1832"/>
                    <a:pt x="295" y="916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479210" y="252631"/>
              <a:ext cx="302684" cy="255672"/>
            </a:xfrm>
            <a:custGeom>
              <a:avLst/>
              <a:gdLst/>
              <a:ahLst/>
              <a:cxnLst/>
              <a:rect l="l" t="t" r="r" b="b"/>
              <a:pathLst>
                <a:path w="8274" h="6933" extrusionOk="0">
                  <a:moveTo>
                    <a:pt x="8273" y="1"/>
                  </a:moveTo>
                  <a:cubicBezTo>
                    <a:pt x="8011" y="360"/>
                    <a:pt x="7848" y="818"/>
                    <a:pt x="7554" y="1178"/>
                  </a:cubicBezTo>
                  <a:lnTo>
                    <a:pt x="7129" y="1734"/>
                  </a:lnTo>
                  <a:lnTo>
                    <a:pt x="6704" y="2257"/>
                  </a:lnTo>
                  <a:cubicBezTo>
                    <a:pt x="6115" y="2976"/>
                    <a:pt x="5461" y="3597"/>
                    <a:pt x="4774" y="4186"/>
                  </a:cubicBezTo>
                  <a:cubicBezTo>
                    <a:pt x="4055" y="4742"/>
                    <a:pt x="3270" y="5265"/>
                    <a:pt x="2485" y="5723"/>
                  </a:cubicBezTo>
                  <a:cubicBezTo>
                    <a:pt x="2093" y="5952"/>
                    <a:pt x="1668" y="6148"/>
                    <a:pt x="1276" y="6377"/>
                  </a:cubicBezTo>
                  <a:cubicBezTo>
                    <a:pt x="851" y="6573"/>
                    <a:pt x="393" y="6769"/>
                    <a:pt x="0" y="6933"/>
                  </a:cubicBezTo>
                  <a:cubicBezTo>
                    <a:pt x="916" y="6736"/>
                    <a:pt x="1831" y="6409"/>
                    <a:pt x="2682" y="5984"/>
                  </a:cubicBezTo>
                  <a:cubicBezTo>
                    <a:pt x="3499" y="5592"/>
                    <a:pt x="4317" y="5069"/>
                    <a:pt x="5036" y="4480"/>
                  </a:cubicBezTo>
                  <a:cubicBezTo>
                    <a:pt x="5755" y="3892"/>
                    <a:pt x="6409" y="3205"/>
                    <a:pt x="6965" y="2453"/>
                  </a:cubicBezTo>
                  <a:cubicBezTo>
                    <a:pt x="7521" y="1701"/>
                    <a:pt x="7979" y="851"/>
                    <a:pt x="8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5113206" y="1060551"/>
              <a:ext cx="62227" cy="495634"/>
            </a:xfrm>
            <a:custGeom>
              <a:avLst/>
              <a:gdLst/>
              <a:ahLst/>
              <a:cxnLst/>
              <a:rect l="l" t="t" r="r" b="b"/>
              <a:pathLst>
                <a:path w="1701" h="13440" extrusionOk="0">
                  <a:moveTo>
                    <a:pt x="295" y="0"/>
                  </a:moveTo>
                  <a:cubicBezTo>
                    <a:pt x="131" y="1145"/>
                    <a:pt x="66" y="2289"/>
                    <a:pt x="33" y="3434"/>
                  </a:cubicBezTo>
                  <a:cubicBezTo>
                    <a:pt x="0" y="4578"/>
                    <a:pt x="33" y="5690"/>
                    <a:pt x="99" y="6834"/>
                  </a:cubicBezTo>
                  <a:cubicBezTo>
                    <a:pt x="164" y="7979"/>
                    <a:pt x="327" y="9123"/>
                    <a:pt x="556" y="10235"/>
                  </a:cubicBezTo>
                  <a:cubicBezTo>
                    <a:pt x="785" y="11347"/>
                    <a:pt x="1145" y="12426"/>
                    <a:pt x="1701" y="13439"/>
                  </a:cubicBezTo>
                  <a:cubicBezTo>
                    <a:pt x="1603" y="13178"/>
                    <a:pt x="1505" y="12916"/>
                    <a:pt x="1406" y="12622"/>
                  </a:cubicBezTo>
                  <a:cubicBezTo>
                    <a:pt x="1341" y="12360"/>
                    <a:pt x="1276" y="12066"/>
                    <a:pt x="1210" y="11804"/>
                  </a:cubicBezTo>
                  <a:cubicBezTo>
                    <a:pt x="1112" y="11575"/>
                    <a:pt x="1080" y="11281"/>
                    <a:pt x="1014" y="10987"/>
                  </a:cubicBezTo>
                  <a:cubicBezTo>
                    <a:pt x="949" y="10725"/>
                    <a:pt x="916" y="10464"/>
                    <a:pt x="883" y="10169"/>
                  </a:cubicBezTo>
                  <a:cubicBezTo>
                    <a:pt x="687" y="9058"/>
                    <a:pt x="589" y="7946"/>
                    <a:pt x="524" y="6802"/>
                  </a:cubicBezTo>
                  <a:cubicBezTo>
                    <a:pt x="426" y="5690"/>
                    <a:pt x="393" y="4545"/>
                    <a:pt x="327" y="3434"/>
                  </a:cubicBezTo>
                  <a:cubicBezTo>
                    <a:pt x="295" y="2845"/>
                    <a:pt x="295" y="2289"/>
                    <a:pt x="295" y="173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217521" y="2112050"/>
              <a:ext cx="70604" cy="586057"/>
            </a:xfrm>
            <a:custGeom>
              <a:avLst/>
              <a:gdLst/>
              <a:ahLst/>
              <a:cxnLst/>
              <a:rect l="l" t="t" r="r" b="b"/>
              <a:pathLst>
                <a:path w="1930" h="15892" extrusionOk="0">
                  <a:moveTo>
                    <a:pt x="1" y="0"/>
                  </a:moveTo>
                  <a:lnTo>
                    <a:pt x="1" y="15891"/>
                  </a:lnTo>
                  <a:lnTo>
                    <a:pt x="1930" y="15891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6217521" y="2581099"/>
              <a:ext cx="70604" cy="117012"/>
            </a:xfrm>
            <a:custGeom>
              <a:avLst/>
              <a:gdLst/>
              <a:ahLst/>
              <a:cxnLst/>
              <a:rect l="l" t="t" r="r" b="b"/>
              <a:pathLst>
                <a:path w="1930" h="3173" extrusionOk="0">
                  <a:moveTo>
                    <a:pt x="1" y="1"/>
                  </a:moveTo>
                  <a:lnTo>
                    <a:pt x="1" y="3172"/>
                  </a:lnTo>
                  <a:lnTo>
                    <a:pt x="1930" y="317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5867049" y="2595593"/>
              <a:ext cx="568199" cy="381055"/>
            </a:xfrm>
            <a:custGeom>
              <a:avLst/>
              <a:gdLst/>
              <a:ahLst/>
              <a:cxnLst/>
              <a:rect l="l" t="t" r="r" b="b"/>
              <a:pathLst>
                <a:path w="15532" h="10333" extrusionOk="0">
                  <a:moveTo>
                    <a:pt x="1602" y="0"/>
                  </a:moveTo>
                  <a:cubicBezTo>
                    <a:pt x="719" y="0"/>
                    <a:pt x="0" y="719"/>
                    <a:pt x="0" y="1635"/>
                  </a:cubicBezTo>
                  <a:lnTo>
                    <a:pt x="0" y="10333"/>
                  </a:lnTo>
                  <a:lnTo>
                    <a:pt x="15532" y="10333"/>
                  </a:lnTo>
                  <a:lnTo>
                    <a:pt x="15532" y="1635"/>
                  </a:lnTo>
                  <a:cubicBezTo>
                    <a:pt x="15532" y="752"/>
                    <a:pt x="14812" y="0"/>
                    <a:pt x="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5811991" y="2869300"/>
              <a:ext cx="678276" cy="106133"/>
            </a:xfrm>
            <a:custGeom>
              <a:avLst/>
              <a:gdLst/>
              <a:ahLst/>
              <a:cxnLst/>
              <a:rect l="l" t="t" r="r" b="b"/>
              <a:pathLst>
                <a:path w="18541" h="2878" extrusionOk="0">
                  <a:moveTo>
                    <a:pt x="1342" y="0"/>
                  </a:moveTo>
                  <a:cubicBezTo>
                    <a:pt x="589" y="0"/>
                    <a:pt x="1" y="589"/>
                    <a:pt x="1" y="1308"/>
                  </a:cubicBezTo>
                  <a:lnTo>
                    <a:pt x="1" y="2878"/>
                  </a:lnTo>
                  <a:lnTo>
                    <a:pt x="18541" y="2878"/>
                  </a:lnTo>
                  <a:lnTo>
                    <a:pt x="18541" y="1308"/>
                  </a:lnTo>
                  <a:cubicBezTo>
                    <a:pt x="18541" y="589"/>
                    <a:pt x="17952" y="0"/>
                    <a:pt x="17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6217521" y="2112050"/>
              <a:ext cx="70604" cy="14493"/>
            </a:xfrm>
            <a:custGeom>
              <a:avLst/>
              <a:gdLst/>
              <a:ahLst/>
              <a:cxnLst/>
              <a:rect l="l" t="t" r="r" b="b"/>
              <a:pathLst>
                <a:path w="1930" h="393" extrusionOk="0">
                  <a:moveTo>
                    <a:pt x="1" y="0"/>
                  </a:moveTo>
                  <a:lnTo>
                    <a:pt x="1" y="392"/>
                  </a:lnTo>
                  <a:lnTo>
                    <a:pt x="1930" y="392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179255" y="2075873"/>
              <a:ext cx="145964" cy="36214"/>
            </a:xfrm>
            <a:custGeom>
              <a:avLst/>
              <a:gdLst/>
              <a:ahLst/>
              <a:cxnLst/>
              <a:rect l="l" t="t" r="r" b="b"/>
              <a:pathLst>
                <a:path w="3990" h="982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cubicBezTo>
                    <a:pt x="262" y="752"/>
                    <a:pt x="589" y="981"/>
                    <a:pt x="949" y="981"/>
                  </a:cubicBezTo>
                  <a:lnTo>
                    <a:pt x="3041" y="981"/>
                  </a:lnTo>
                  <a:cubicBezTo>
                    <a:pt x="3303" y="981"/>
                    <a:pt x="3532" y="883"/>
                    <a:pt x="3695" y="687"/>
                  </a:cubicBezTo>
                  <a:cubicBezTo>
                    <a:pt x="3793" y="621"/>
                    <a:pt x="3859" y="523"/>
                    <a:pt x="3891" y="425"/>
                  </a:cubicBez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6179255" y="2075873"/>
              <a:ext cx="145964" cy="15710"/>
            </a:xfrm>
            <a:custGeom>
              <a:avLst/>
              <a:gdLst/>
              <a:ahLst/>
              <a:cxnLst/>
              <a:rect l="l" t="t" r="r" b="b"/>
              <a:pathLst>
                <a:path w="3990" h="426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lnTo>
                    <a:pt x="3891" y="425"/>
                  </a:ln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6047663" y="1925116"/>
              <a:ext cx="409139" cy="150792"/>
            </a:xfrm>
            <a:custGeom>
              <a:avLst/>
              <a:gdLst/>
              <a:ahLst/>
              <a:cxnLst/>
              <a:rect l="l" t="t" r="r" b="b"/>
              <a:pathLst>
                <a:path w="11184" h="4089" extrusionOk="0">
                  <a:moveTo>
                    <a:pt x="883" y="1"/>
                  </a:moveTo>
                  <a:cubicBezTo>
                    <a:pt x="393" y="1"/>
                    <a:pt x="0" y="393"/>
                    <a:pt x="0" y="884"/>
                  </a:cubicBezTo>
                  <a:lnTo>
                    <a:pt x="0" y="3238"/>
                  </a:lnTo>
                  <a:cubicBezTo>
                    <a:pt x="0" y="3696"/>
                    <a:pt x="393" y="4088"/>
                    <a:pt x="883" y="4088"/>
                  </a:cubicBezTo>
                  <a:lnTo>
                    <a:pt x="10300" y="4088"/>
                  </a:lnTo>
                  <a:cubicBezTo>
                    <a:pt x="10791" y="4088"/>
                    <a:pt x="11183" y="3696"/>
                    <a:pt x="11183" y="3238"/>
                  </a:cubicBezTo>
                  <a:lnTo>
                    <a:pt x="11183" y="884"/>
                  </a:lnTo>
                  <a:cubicBezTo>
                    <a:pt x="11183" y="393"/>
                    <a:pt x="10791" y="1"/>
                    <a:pt x="10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6081174" y="1962510"/>
              <a:ext cx="346912" cy="77221"/>
            </a:xfrm>
            <a:custGeom>
              <a:avLst/>
              <a:gdLst/>
              <a:ahLst/>
              <a:cxnLst/>
              <a:rect l="l" t="t" r="r" b="b"/>
              <a:pathLst>
                <a:path w="948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9483" y="2093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5926827" y="2649397"/>
              <a:ext cx="197436" cy="170485"/>
            </a:xfrm>
            <a:custGeom>
              <a:avLst/>
              <a:gdLst/>
              <a:ahLst/>
              <a:cxnLst/>
              <a:rect l="l" t="t" r="r" b="b"/>
              <a:pathLst>
                <a:path w="5397" h="4623" extrusionOk="0">
                  <a:moveTo>
                    <a:pt x="2350" y="0"/>
                  </a:moveTo>
                  <a:cubicBezTo>
                    <a:pt x="1151" y="0"/>
                    <a:pt x="1" y="933"/>
                    <a:pt x="1" y="2334"/>
                  </a:cubicBezTo>
                  <a:cubicBezTo>
                    <a:pt x="1" y="3609"/>
                    <a:pt x="1047" y="4623"/>
                    <a:pt x="2323" y="4623"/>
                  </a:cubicBezTo>
                  <a:cubicBezTo>
                    <a:pt x="4383" y="4623"/>
                    <a:pt x="5396" y="2138"/>
                    <a:pt x="3957" y="666"/>
                  </a:cubicBezTo>
                  <a:cubicBezTo>
                    <a:pt x="3487" y="206"/>
                    <a:pt x="2913" y="0"/>
                    <a:pt x="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5998604" y="2686017"/>
              <a:ext cx="26376" cy="97688"/>
            </a:xfrm>
            <a:custGeom>
              <a:avLst/>
              <a:gdLst/>
              <a:ahLst/>
              <a:cxnLst/>
              <a:rect l="l" t="t" r="r" b="b"/>
              <a:pathLst>
                <a:path w="721" h="2649" extrusionOk="0">
                  <a:moveTo>
                    <a:pt x="1" y="0"/>
                  </a:moveTo>
                  <a:lnTo>
                    <a:pt x="1" y="2649"/>
                  </a:lnTo>
                  <a:lnTo>
                    <a:pt x="720" y="264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5963923" y="2722194"/>
              <a:ext cx="95736" cy="25335"/>
            </a:xfrm>
            <a:custGeom>
              <a:avLst/>
              <a:gdLst/>
              <a:ahLst/>
              <a:cxnLst/>
              <a:rect l="l" t="t" r="r" b="b"/>
              <a:pathLst>
                <a:path w="2617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616" y="68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214762" y="1374787"/>
              <a:ext cx="1724938" cy="1115913"/>
            </a:xfrm>
            <a:custGeom>
              <a:avLst/>
              <a:gdLst/>
              <a:ahLst/>
              <a:cxnLst/>
              <a:rect l="l" t="t" r="r" b="b"/>
              <a:pathLst>
                <a:path w="47152" h="30260" extrusionOk="0">
                  <a:moveTo>
                    <a:pt x="3741" y="1"/>
                  </a:moveTo>
                  <a:cubicBezTo>
                    <a:pt x="3540" y="1"/>
                    <a:pt x="3331" y="31"/>
                    <a:pt x="3140" y="79"/>
                  </a:cubicBezTo>
                  <a:cubicBezTo>
                    <a:pt x="1309" y="471"/>
                    <a:pt x="1" y="2074"/>
                    <a:pt x="34" y="3970"/>
                  </a:cubicBezTo>
                  <a:lnTo>
                    <a:pt x="34" y="26303"/>
                  </a:lnTo>
                  <a:cubicBezTo>
                    <a:pt x="1" y="28494"/>
                    <a:pt x="1799" y="30259"/>
                    <a:pt x="3957" y="30259"/>
                  </a:cubicBezTo>
                  <a:lnTo>
                    <a:pt x="43195" y="30259"/>
                  </a:lnTo>
                  <a:cubicBezTo>
                    <a:pt x="45386" y="30259"/>
                    <a:pt x="47152" y="28494"/>
                    <a:pt x="47152" y="26303"/>
                  </a:cubicBezTo>
                  <a:lnTo>
                    <a:pt x="47152" y="3970"/>
                  </a:lnTo>
                  <a:cubicBezTo>
                    <a:pt x="47152" y="1799"/>
                    <a:pt x="45418" y="13"/>
                    <a:pt x="43254" y="13"/>
                  </a:cubicBezTo>
                  <a:cubicBezTo>
                    <a:pt x="43234" y="13"/>
                    <a:pt x="43215" y="13"/>
                    <a:pt x="43195" y="14"/>
                  </a:cubicBezTo>
                  <a:lnTo>
                    <a:pt x="3957" y="14"/>
                  </a:lnTo>
                  <a:cubicBezTo>
                    <a:pt x="3887" y="5"/>
                    <a:pt x="381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214762" y="1377664"/>
              <a:ext cx="1716561" cy="1114217"/>
            </a:xfrm>
            <a:custGeom>
              <a:avLst/>
              <a:gdLst/>
              <a:ahLst/>
              <a:cxnLst/>
              <a:rect l="l" t="t" r="r" b="b"/>
              <a:pathLst>
                <a:path w="46923" h="30214" extrusionOk="0">
                  <a:moveTo>
                    <a:pt x="3140" y="1"/>
                  </a:moveTo>
                  <a:cubicBezTo>
                    <a:pt x="1309" y="393"/>
                    <a:pt x="1" y="1996"/>
                    <a:pt x="34" y="3892"/>
                  </a:cubicBezTo>
                  <a:lnTo>
                    <a:pt x="34" y="26258"/>
                  </a:lnTo>
                  <a:cubicBezTo>
                    <a:pt x="1" y="28416"/>
                    <a:pt x="1799" y="30214"/>
                    <a:pt x="3957" y="30214"/>
                  </a:cubicBezTo>
                  <a:lnTo>
                    <a:pt x="43195" y="30214"/>
                  </a:lnTo>
                  <a:cubicBezTo>
                    <a:pt x="44863" y="30214"/>
                    <a:pt x="46334" y="29168"/>
                    <a:pt x="46923" y="27631"/>
                  </a:cubicBezTo>
                  <a:cubicBezTo>
                    <a:pt x="19783" y="27402"/>
                    <a:pt x="7489" y="8928"/>
                    <a:pt x="3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2946875" y="2267564"/>
              <a:ext cx="263175" cy="709081"/>
            </a:xfrm>
            <a:custGeom>
              <a:avLst/>
              <a:gdLst/>
              <a:ahLst/>
              <a:cxnLst/>
              <a:rect l="l" t="t" r="r" b="b"/>
              <a:pathLst>
                <a:path w="7194" h="19228" extrusionOk="0">
                  <a:moveTo>
                    <a:pt x="3242" y="1"/>
                  </a:moveTo>
                  <a:cubicBezTo>
                    <a:pt x="1503" y="1"/>
                    <a:pt x="33" y="1395"/>
                    <a:pt x="0" y="3173"/>
                  </a:cubicBezTo>
                  <a:lnTo>
                    <a:pt x="0" y="19228"/>
                  </a:lnTo>
                  <a:lnTo>
                    <a:pt x="7194" y="19228"/>
                  </a:lnTo>
                  <a:lnTo>
                    <a:pt x="7194" y="3173"/>
                  </a:lnTo>
                  <a:cubicBezTo>
                    <a:pt x="7129" y="1395"/>
                    <a:pt x="5690" y="1"/>
                    <a:pt x="3920" y="1"/>
                  </a:cubicBezTo>
                  <a:cubicBezTo>
                    <a:pt x="3900" y="1"/>
                    <a:pt x="3879" y="1"/>
                    <a:pt x="3859" y="1"/>
                  </a:cubicBezTo>
                  <a:lnTo>
                    <a:pt x="3303" y="1"/>
                  </a:lnTo>
                  <a:cubicBezTo>
                    <a:pt x="3283" y="1"/>
                    <a:pt x="3262" y="1"/>
                    <a:pt x="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2946875" y="2679969"/>
              <a:ext cx="262004" cy="176090"/>
            </a:xfrm>
            <a:custGeom>
              <a:avLst/>
              <a:gdLst/>
              <a:ahLst/>
              <a:cxnLst/>
              <a:rect l="l" t="t" r="r" b="b"/>
              <a:pathLst>
                <a:path w="7162" h="4775" extrusionOk="0">
                  <a:moveTo>
                    <a:pt x="0" y="1"/>
                  </a:moveTo>
                  <a:lnTo>
                    <a:pt x="0" y="4775"/>
                  </a:lnTo>
                  <a:lnTo>
                    <a:pt x="7161" y="4775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2312880" y="2726988"/>
              <a:ext cx="1529953" cy="259323"/>
            </a:xfrm>
            <a:custGeom>
              <a:avLst/>
              <a:gdLst/>
              <a:ahLst/>
              <a:cxnLst/>
              <a:rect l="l" t="t" r="r" b="b"/>
              <a:pathLst>
                <a:path w="41822" h="7032" extrusionOk="0">
                  <a:moveTo>
                    <a:pt x="38348" y="1"/>
                  </a:moveTo>
                  <a:cubicBezTo>
                    <a:pt x="38328" y="1"/>
                    <a:pt x="38309" y="1"/>
                    <a:pt x="38290" y="1"/>
                  </a:cubicBezTo>
                  <a:lnTo>
                    <a:pt x="3532" y="1"/>
                  </a:lnTo>
                  <a:cubicBezTo>
                    <a:pt x="1602" y="1"/>
                    <a:pt x="0" y="1571"/>
                    <a:pt x="0" y="3500"/>
                  </a:cubicBezTo>
                  <a:lnTo>
                    <a:pt x="0" y="7031"/>
                  </a:lnTo>
                  <a:lnTo>
                    <a:pt x="41821" y="7031"/>
                  </a:lnTo>
                  <a:lnTo>
                    <a:pt x="41821" y="3500"/>
                  </a:lnTo>
                  <a:cubicBezTo>
                    <a:pt x="41821" y="1590"/>
                    <a:pt x="40251" y="1"/>
                    <a:pt x="3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949253" y="1545274"/>
              <a:ext cx="296684" cy="299113"/>
            </a:xfrm>
            <a:custGeom>
              <a:avLst/>
              <a:gdLst/>
              <a:ahLst/>
              <a:cxnLst/>
              <a:rect l="l" t="t" r="r" b="b"/>
              <a:pathLst>
                <a:path w="8110" h="8111" extrusionOk="0">
                  <a:moveTo>
                    <a:pt x="4055" y="1"/>
                  </a:moveTo>
                  <a:cubicBezTo>
                    <a:pt x="1832" y="1"/>
                    <a:pt x="1" y="1832"/>
                    <a:pt x="1" y="4056"/>
                  </a:cubicBezTo>
                  <a:cubicBezTo>
                    <a:pt x="1" y="6279"/>
                    <a:pt x="1832" y="8110"/>
                    <a:pt x="4055" y="8110"/>
                  </a:cubicBezTo>
                  <a:cubicBezTo>
                    <a:pt x="6311" y="8110"/>
                    <a:pt x="8110" y="6279"/>
                    <a:pt x="8110" y="4056"/>
                  </a:cubicBezTo>
                  <a:cubicBezTo>
                    <a:pt x="8110" y="1832"/>
                    <a:pt x="6311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3074845" y="1609183"/>
              <a:ext cx="45509" cy="171296"/>
            </a:xfrm>
            <a:custGeom>
              <a:avLst/>
              <a:gdLst/>
              <a:ahLst/>
              <a:cxnLst/>
              <a:rect l="l" t="t" r="r" b="b"/>
              <a:pathLst>
                <a:path w="1244" h="4645" extrusionOk="0">
                  <a:moveTo>
                    <a:pt x="1" y="1"/>
                  </a:moveTo>
                  <a:lnTo>
                    <a:pt x="1" y="4644"/>
                  </a:lnTo>
                  <a:lnTo>
                    <a:pt x="1243" y="46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3013860" y="1671912"/>
              <a:ext cx="168682" cy="45839"/>
            </a:xfrm>
            <a:custGeom>
              <a:avLst/>
              <a:gdLst/>
              <a:ahLst/>
              <a:cxnLst/>
              <a:rect l="l" t="t" r="r" b="b"/>
              <a:pathLst>
                <a:path w="4611" h="1243" extrusionOk="0">
                  <a:moveTo>
                    <a:pt x="0" y="0"/>
                  </a:moveTo>
                  <a:lnTo>
                    <a:pt x="0" y="1243"/>
                  </a:lnTo>
                  <a:lnTo>
                    <a:pt x="4611" y="124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312880" y="2878962"/>
              <a:ext cx="1529953" cy="91677"/>
            </a:xfrm>
            <a:custGeom>
              <a:avLst/>
              <a:gdLst/>
              <a:ahLst/>
              <a:cxnLst/>
              <a:rect l="l" t="t" r="r" b="b"/>
              <a:pathLst>
                <a:path w="41822" h="2486" extrusionOk="0">
                  <a:moveTo>
                    <a:pt x="0" y="0"/>
                  </a:moveTo>
                  <a:lnTo>
                    <a:pt x="0" y="2485"/>
                  </a:lnTo>
                  <a:lnTo>
                    <a:pt x="41821" y="2485"/>
                  </a:lnTo>
                  <a:lnTo>
                    <a:pt x="4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600862" y="3150273"/>
              <a:ext cx="5620616" cy="2434579"/>
            </a:xfrm>
            <a:custGeom>
              <a:avLst/>
              <a:gdLst/>
              <a:ahLst/>
              <a:cxnLst/>
              <a:rect l="l" t="t" r="r" b="b"/>
              <a:pathLst>
                <a:path w="261424" h="66018" extrusionOk="0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56900" y="2924764"/>
              <a:ext cx="6107806" cy="225543"/>
            </a:xfrm>
            <a:custGeom>
              <a:avLst/>
              <a:gdLst/>
              <a:ahLst/>
              <a:cxnLst/>
              <a:rect l="l" t="t" r="r" b="b"/>
              <a:pathLst>
                <a:path w="284084" h="6116" extrusionOk="0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810625" y="3885849"/>
              <a:ext cx="1273853" cy="1132262"/>
            </a:xfrm>
            <a:custGeom>
              <a:avLst/>
              <a:gdLst/>
              <a:ahLst/>
              <a:cxnLst/>
              <a:rect l="l" t="t" r="r" b="b"/>
              <a:pathLst>
                <a:path w="18148" h="16002" extrusionOk="0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363753" y="4129188"/>
              <a:ext cx="169936" cy="645591"/>
            </a:xfrm>
            <a:custGeom>
              <a:avLst/>
              <a:gdLst/>
              <a:ahLst/>
              <a:cxnLst/>
              <a:rect l="l" t="t" r="r" b="b"/>
              <a:pathLst>
                <a:path w="2421" h="9124" extrusionOk="0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127340" y="4367502"/>
              <a:ext cx="642753" cy="171304"/>
            </a:xfrm>
            <a:custGeom>
              <a:avLst/>
              <a:gdLst/>
              <a:ahLst/>
              <a:cxnLst/>
              <a:rect l="l" t="t" r="r" b="b"/>
              <a:pathLst>
                <a:path w="9157" h="2421" extrusionOk="0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55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PHARMA</a:t>
            </a:r>
            <a:r>
              <a:rPr lang="en" dirty="0"/>
              <a:t> </a:t>
            </a:r>
            <a:r>
              <a:rPr lang="en" sz="3900" dirty="0">
                <a:solidFill>
                  <a:schemeClr val="accent2"/>
                </a:solidFill>
              </a:rPr>
              <a:t>WEB-APLICATIE</a:t>
            </a:r>
            <a:endParaRPr sz="3900" dirty="0">
              <a:solidFill>
                <a:schemeClr val="accent2"/>
              </a:solidFill>
            </a:endParaRPr>
          </a:p>
        </p:txBody>
      </p:sp>
      <p:sp>
        <p:nvSpPr>
          <p:cNvPr id="1478" name="Google Shape;1478;p55"/>
          <p:cNvSpPr txBox="1">
            <a:spLocks noGrp="1"/>
          </p:cNvSpPr>
          <p:nvPr>
            <p:ph type="subTitle" idx="1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PAVLICENCO MIHAELA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IA-223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79"/>
          <p:cNvSpPr/>
          <p:nvPr/>
        </p:nvSpPr>
        <p:spPr>
          <a:xfrm rot="6745983">
            <a:off x="3315337" y="723839"/>
            <a:ext cx="2668214" cy="2668214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79"/>
          <p:cNvSpPr txBox="1">
            <a:spLocks noGrp="1"/>
          </p:cNvSpPr>
          <p:nvPr>
            <p:ph type="title"/>
          </p:nvPr>
        </p:nvSpPr>
        <p:spPr>
          <a:xfrm>
            <a:off x="1953150" y="2683823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Pagina</a:t>
            </a:r>
            <a:r>
              <a:rPr lang="en" dirty="0"/>
              <a:t> Admin</a:t>
            </a:r>
            <a:endParaRPr dirty="0"/>
          </a:p>
        </p:txBody>
      </p:sp>
      <p:sp>
        <p:nvSpPr>
          <p:cNvPr id="2150" name="Google Shape;2150;p79"/>
          <p:cNvSpPr txBox="1">
            <a:spLocks noGrp="1"/>
          </p:cNvSpPr>
          <p:nvPr>
            <p:ph type="subTitle" idx="1"/>
          </p:nvPr>
        </p:nvSpPr>
        <p:spPr>
          <a:xfrm>
            <a:off x="1953150" y="3607760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1" name="Google Shape;2151;p79"/>
          <p:cNvSpPr txBox="1">
            <a:spLocks noGrp="1"/>
          </p:cNvSpPr>
          <p:nvPr>
            <p:ph type="title" idx="2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CC3B93-04E0-BE37-901B-1CD5C72D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2309"/>
            <a:ext cx="7772400" cy="42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110"/>
          <p:cNvSpPr/>
          <p:nvPr/>
        </p:nvSpPr>
        <p:spPr>
          <a:xfrm rot="-9408705">
            <a:off x="-1392700" y="231777"/>
            <a:ext cx="4368723" cy="4368998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110"/>
          <p:cNvSpPr txBox="1">
            <a:spLocks noGrp="1"/>
          </p:cNvSpPr>
          <p:nvPr>
            <p:ph type="subTitle" idx="1"/>
          </p:nvPr>
        </p:nvSpPr>
        <p:spPr>
          <a:xfrm>
            <a:off x="2217425" y="3122425"/>
            <a:ext cx="48123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Aplicatia</a:t>
            </a:r>
            <a:r>
              <a:rPr lang="en" dirty="0"/>
              <a:t> web PHARMA s-a </a:t>
            </a:r>
            <a:r>
              <a:rPr lang="en" dirty="0" err="1"/>
              <a:t>atins</a:t>
            </a:r>
            <a:r>
              <a:rPr lang="en" dirty="0"/>
              <a:t> </a:t>
            </a:r>
            <a:r>
              <a:rPr lang="en" dirty="0" err="1"/>
              <a:t>scopul</a:t>
            </a:r>
            <a:r>
              <a:rPr lang="en" dirty="0"/>
              <a:t> de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crea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un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mediu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eficient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securizat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gestionarea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facilitarea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tranzacțiilor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într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-un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magazin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online,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atât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administratori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cât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clienți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3730" name="Google Shape;3730;p110"/>
          <p:cNvSpPr txBox="1">
            <a:spLocks noGrp="1"/>
          </p:cNvSpPr>
          <p:nvPr>
            <p:ph type="title"/>
          </p:nvPr>
        </p:nvSpPr>
        <p:spPr>
          <a:xfrm>
            <a:off x="2217425" y="2106025"/>
            <a:ext cx="55704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Concluzii</a:t>
            </a:r>
            <a:endParaRPr dirty="0"/>
          </a:p>
        </p:txBody>
      </p:sp>
      <p:grpSp>
        <p:nvGrpSpPr>
          <p:cNvPr id="3731" name="Google Shape;3731;p110"/>
          <p:cNvGrpSpPr/>
          <p:nvPr/>
        </p:nvGrpSpPr>
        <p:grpSpPr>
          <a:xfrm>
            <a:off x="713690" y="1030521"/>
            <a:ext cx="1308591" cy="1754259"/>
            <a:chOff x="5242375" y="4145325"/>
            <a:chExt cx="388675" cy="523675"/>
          </a:xfrm>
        </p:grpSpPr>
        <p:sp>
          <p:nvSpPr>
            <p:cNvPr id="3732" name="Google Shape;3732;p110"/>
            <p:cNvSpPr/>
            <p:nvPr/>
          </p:nvSpPr>
          <p:spPr>
            <a:xfrm>
              <a:off x="5279200" y="4182150"/>
              <a:ext cx="351850" cy="486850"/>
            </a:xfrm>
            <a:custGeom>
              <a:avLst/>
              <a:gdLst/>
              <a:ahLst/>
              <a:cxnLst/>
              <a:rect l="l" t="t" r="r" b="b"/>
              <a:pathLst>
                <a:path w="14074" h="19474" extrusionOk="0">
                  <a:moveTo>
                    <a:pt x="0" y="0"/>
                  </a:moveTo>
                  <a:lnTo>
                    <a:pt x="0" y="18757"/>
                  </a:lnTo>
                  <a:cubicBezTo>
                    <a:pt x="0" y="19153"/>
                    <a:pt x="318" y="19474"/>
                    <a:pt x="714" y="19474"/>
                  </a:cubicBezTo>
                  <a:lnTo>
                    <a:pt x="13357" y="19474"/>
                  </a:lnTo>
                  <a:cubicBezTo>
                    <a:pt x="13753" y="19474"/>
                    <a:pt x="14074" y="19153"/>
                    <a:pt x="14074" y="18757"/>
                  </a:cubicBezTo>
                  <a:lnTo>
                    <a:pt x="14074" y="714"/>
                  </a:lnTo>
                  <a:cubicBezTo>
                    <a:pt x="14074" y="321"/>
                    <a:pt x="13753" y="0"/>
                    <a:pt x="13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0"/>
            <p:cNvSpPr/>
            <p:nvPr/>
          </p:nvSpPr>
          <p:spPr>
            <a:xfrm>
              <a:off x="5242375" y="4146300"/>
              <a:ext cx="351850" cy="486875"/>
            </a:xfrm>
            <a:custGeom>
              <a:avLst/>
              <a:gdLst/>
              <a:ahLst/>
              <a:cxnLst/>
              <a:rect l="l" t="t" r="r" b="b"/>
              <a:pathLst>
                <a:path w="14074" h="19475" extrusionOk="0">
                  <a:moveTo>
                    <a:pt x="2272" y="1"/>
                  </a:moveTo>
                  <a:lnTo>
                    <a:pt x="0" y="2210"/>
                  </a:lnTo>
                  <a:lnTo>
                    <a:pt x="0" y="18761"/>
                  </a:lnTo>
                  <a:cubicBezTo>
                    <a:pt x="0" y="19154"/>
                    <a:pt x="318" y="19474"/>
                    <a:pt x="714" y="19474"/>
                  </a:cubicBezTo>
                  <a:lnTo>
                    <a:pt x="13360" y="19474"/>
                  </a:lnTo>
                  <a:cubicBezTo>
                    <a:pt x="13753" y="19474"/>
                    <a:pt x="14074" y="19154"/>
                    <a:pt x="14074" y="18761"/>
                  </a:cubicBezTo>
                  <a:lnTo>
                    <a:pt x="14074" y="717"/>
                  </a:lnTo>
                  <a:cubicBezTo>
                    <a:pt x="14074" y="321"/>
                    <a:pt x="13753" y="1"/>
                    <a:pt x="13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10"/>
            <p:cNvSpPr/>
            <p:nvPr/>
          </p:nvSpPr>
          <p:spPr>
            <a:xfrm>
              <a:off x="5554525" y="4146300"/>
              <a:ext cx="39700" cy="486875"/>
            </a:xfrm>
            <a:custGeom>
              <a:avLst/>
              <a:gdLst/>
              <a:ahLst/>
              <a:cxnLst/>
              <a:rect l="l" t="t" r="r" b="b"/>
              <a:pathLst>
                <a:path w="1588" h="19475" extrusionOk="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lnTo>
                    <a:pt x="13" y="1"/>
                  </a:lnTo>
                  <a:cubicBezTo>
                    <a:pt x="11" y="1"/>
                    <a:pt x="9" y="1"/>
                    <a:pt x="6" y="1"/>
                  </a:cubicBezTo>
                  <a:close/>
                  <a:moveTo>
                    <a:pt x="0" y="19474"/>
                  </a:moveTo>
                  <a:cubicBezTo>
                    <a:pt x="2" y="19474"/>
                    <a:pt x="4" y="19474"/>
                    <a:pt x="6" y="19474"/>
                  </a:cubicBezTo>
                  <a:cubicBezTo>
                    <a:pt x="8" y="19474"/>
                    <a:pt x="10" y="19474"/>
                    <a:pt x="12" y="19474"/>
                  </a:cubicBezTo>
                  <a:close/>
                  <a:moveTo>
                    <a:pt x="864" y="1"/>
                  </a:moveTo>
                  <a:cubicBezTo>
                    <a:pt x="862" y="1"/>
                    <a:pt x="860" y="1"/>
                    <a:pt x="858" y="1"/>
                  </a:cubicBezTo>
                  <a:lnTo>
                    <a:pt x="13" y="1"/>
                  </a:lnTo>
                  <a:cubicBezTo>
                    <a:pt x="403" y="4"/>
                    <a:pt x="724" y="319"/>
                    <a:pt x="727" y="714"/>
                  </a:cubicBezTo>
                  <a:lnTo>
                    <a:pt x="727" y="18761"/>
                  </a:lnTo>
                  <a:cubicBezTo>
                    <a:pt x="724" y="19153"/>
                    <a:pt x="403" y="19471"/>
                    <a:pt x="12" y="19474"/>
                  </a:cubicBezTo>
                  <a:lnTo>
                    <a:pt x="858" y="19474"/>
                  </a:lnTo>
                  <a:cubicBezTo>
                    <a:pt x="860" y="19474"/>
                    <a:pt x="862" y="19474"/>
                    <a:pt x="864" y="19474"/>
                  </a:cubicBezTo>
                  <a:cubicBezTo>
                    <a:pt x="1260" y="19474"/>
                    <a:pt x="1581" y="19155"/>
                    <a:pt x="1588" y="18761"/>
                  </a:cubicBezTo>
                  <a:lnTo>
                    <a:pt x="1588" y="714"/>
                  </a:lnTo>
                  <a:cubicBezTo>
                    <a:pt x="1581" y="317"/>
                    <a:pt x="1261" y="1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10"/>
            <p:cNvSpPr/>
            <p:nvPr/>
          </p:nvSpPr>
          <p:spPr>
            <a:xfrm>
              <a:off x="5242775" y="4146225"/>
              <a:ext cx="56900" cy="55325"/>
            </a:xfrm>
            <a:custGeom>
              <a:avLst/>
              <a:gdLst/>
              <a:ahLst/>
              <a:cxnLst/>
              <a:rect l="l" t="t" r="r" b="b"/>
              <a:pathLst>
                <a:path w="2276" h="2213" extrusionOk="0">
                  <a:moveTo>
                    <a:pt x="2275" y="0"/>
                  </a:moveTo>
                  <a:lnTo>
                    <a:pt x="1" y="2210"/>
                  </a:lnTo>
                  <a:lnTo>
                    <a:pt x="1991" y="2213"/>
                  </a:lnTo>
                  <a:cubicBezTo>
                    <a:pt x="2144" y="2213"/>
                    <a:pt x="2269" y="2092"/>
                    <a:pt x="2269" y="1938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0"/>
            <p:cNvSpPr/>
            <p:nvPr/>
          </p:nvSpPr>
          <p:spPr>
            <a:xfrm>
              <a:off x="5496025" y="4145325"/>
              <a:ext cx="48050" cy="113775"/>
            </a:xfrm>
            <a:custGeom>
              <a:avLst/>
              <a:gdLst/>
              <a:ahLst/>
              <a:cxnLst/>
              <a:rect l="l" t="t" r="r" b="b"/>
              <a:pathLst>
                <a:path w="1922" h="4551" extrusionOk="0">
                  <a:moveTo>
                    <a:pt x="0" y="0"/>
                  </a:moveTo>
                  <a:lnTo>
                    <a:pt x="0" y="3594"/>
                  </a:lnTo>
                  <a:cubicBezTo>
                    <a:pt x="3" y="4134"/>
                    <a:pt x="444" y="4551"/>
                    <a:pt x="958" y="4551"/>
                  </a:cubicBezTo>
                  <a:cubicBezTo>
                    <a:pt x="1023" y="4551"/>
                    <a:pt x="1089" y="4544"/>
                    <a:pt x="1156" y="4530"/>
                  </a:cubicBezTo>
                  <a:cubicBezTo>
                    <a:pt x="1607" y="4442"/>
                    <a:pt x="1921" y="4033"/>
                    <a:pt x="1921" y="3574"/>
                  </a:cubicBezTo>
                  <a:lnTo>
                    <a:pt x="1921" y="1977"/>
                  </a:lnTo>
                  <a:cubicBezTo>
                    <a:pt x="1921" y="1811"/>
                    <a:pt x="1787" y="1673"/>
                    <a:pt x="1619" y="1673"/>
                  </a:cubicBezTo>
                  <a:cubicBezTo>
                    <a:pt x="1615" y="1673"/>
                    <a:pt x="1611" y="1673"/>
                    <a:pt x="1607" y="1673"/>
                  </a:cubicBezTo>
                  <a:cubicBezTo>
                    <a:pt x="1437" y="1683"/>
                    <a:pt x="1306" y="1823"/>
                    <a:pt x="1309" y="1994"/>
                  </a:cubicBezTo>
                  <a:lnTo>
                    <a:pt x="1309" y="3594"/>
                  </a:lnTo>
                  <a:cubicBezTo>
                    <a:pt x="1306" y="3772"/>
                    <a:pt x="1159" y="3915"/>
                    <a:pt x="982" y="3915"/>
                  </a:cubicBezTo>
                  <a:cubicBezTo>
                    <a:pt x="980" y="3915"/>
                    <a:pt x="978" y="3915"/>
                    <a:pt x="976" y="3915"/>
                  </a:cubicBezTo>
                  <a:cubicBezTo>
                    <a:pt x="796" y="3915"/>
                    <a:pt x="652" y="3764"/>
                    <a:pt x="655" y="3584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0"/>
            <p:cNvSpPr/>
            <p:nvPr/>
          </p:nvSpPr>
          <p:spPr>
            <a:xfrm>
              <a:off x="5358875" y="4256775"/>
              <a:ext cx="119750" cy="119725"/>
            </a:xfrm>
            <a:custGeom>
              <a:avLst/>
              <a:gdLst/>
              <a:ahLst/>
              <a:cxnLst/>
              <a:rect l="l" t="t" r="r" b="b"/>
              <a:pathLst>
                <a:path w="4790" h="4789" extrusionOk="0">
                  <a:moveTo>
                    <a:pt x="1978" y="0"/>
                  </a:moveTo>
                  <a:cubicBezTo>
                    <a:pt x="1788" y="0"/>
                    <a:pt x="1637" y="151"/>
                    <a:pt x="1637" y="340"/>
                  </a:cubicBezTo>
                  <a:lnTo>
                    <a:pt x="1637" y="1299"/>
                  </a:lnTo>
                  <a:cubicBezTo>
                    <a:pt x="1637" y="1486"/>
                    <a:pt x="1487" y="1637"/>
                    <a:pt x="1300" y="1637"/>
                  </a:cubicBezTo>
                  <a:lnTo>
                    <a:pt x="341" y="1637"/>
                  </a:lnTo>
                  <a:cubicBezTo>
                    <a:pt x="151" y="1637"/>
                    <a:pt x="1" y="1787"/>
                    <a:pt x="1" y="1977"/>
                  </a:cubicBezTo>
                  <a:lnTo>
                    <a:pt x="1" y="2815"/>
                  </a:lnTo>
                  <a:cubicBezTo>
                    <a:pt x="1" y="3001"/>
                    <a:pt x="151" y="3152"/>
                    <a:pt x="341" y="3152"/>
                  </a:cubicBezTo>
                  <a:lnTo>
                    <a:pt x="1300" y="3152"/>
                  </a:lnTo>
                  <a:cubicBezTo>
                    <a:pt x="1487" y="3152"/>
                    <a:pt x="1637" y="3302"/>
                    <a:pt x="1637" y="3489"/>
                  </a:cubicBezTo>
                  <a:lnTo>
                    <a:pt x="1637" y="4451"/>
                  </a:lnTo>
                  <a:cubicBezTo>
                    <a:pt x="1637" y="4638"/>
                    <a:pt x="1788" y="4788"/>
                    <a:pt x="1978" y="4788"/>
                  </a:cubicBezTo>
                  <a:lnTo>
                    <a:pt x="2812" y="4788"/>
                  </a:lnTo>
                  <a:cubicBezTo>
                    <a:pt x="3002" y="4788"/>
                    <a:pt x="3153" y="4638"/>
                    <a:pt x="3153" y="4451"/>
                  </a:cubicBezTo>
                  <a:lnTo>
                    <a:pt x="3153" y="3489"/>
                  </a:lnTo>
                  <a:cubicBezTo>
                    <a:pt x="3153" y="3302"/>
                    <a:pt x="3303" y="3152"/>
                    <a:pt x="3490" y="3152"/>
                  </a:cubicBezTo>
                  <a:lnTo>
                    <a:pt x="4449" y="3152"/>
                  </a:lnTo>
                  <a:cubicBezTo>
                    <a:pt x="4639" y="3152"/>
                    <a:pt x="4789" y="3001"/>
                    <a:pt x="4789" y="2815"/>
                  </a:cubicBezTo>
                  <a:lnTo>
                    <a:pt x="4789" y="1977"/>
                  </a:lnTo>
                  <a:cubicBezTo>
                    <a:pt x="4789" y="1787"/>
                    <a:pt x="4639" y="1637"/>
                    <a:pt x="4449" y="1637"/>
                  </a:cubicBezTo>
                  <a:lnTo>
                    <a:pt x="3490" y="1637"/>
                  </a:lnTo>
                  <a:cubicBezTo>
                    <a:pt x="3303" y="1637"/>
                    <a:pt x="3153" y="1486"/>
                    <a:pt x="3153" y="1299"/>
                  </a:cubicBezTo>
                  <a:lnTo>
                    <a:pt x="3153" y="340"/>
                  </a:lnTo>
                  <a:cubicBezTo>
                    <a:pt x="3153" y="151"/>
                    <a:pt x="3002" y="0"/>
                    <a:pt x="2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0"/>
            <p:cNvSpPr/>
            <p:nvPr/>
          </p:nvSpPr>
          <p:spPr>
            <a:xfrm>
              <a:off x="5407725" y="4335550"/>
              <a:ext cx="38500" cy="40950"/>
            </a:xfrm>
            <a:custGeom>
              <a:avLst/>
              <a:gdLst/>
              <a:ahLst/>
              <a:cxnLst/>
              <a:rect l="l" t="t" r="r" b="b"/>
              <a:pathLst>
                <a:path w="1540" h="1638" extrusionOk="0">
                  <a:moveTo>
                    <a:pt x="678" y="1"/>
                  </a:moveTo>
                  <a:cubicBezTo>
                    <a:pt x="492" y="1"/>
                    <a:pt x="341" y="151"/>
                    <a:pt x="341" y="338"/>
                  </a:cubicBezTo>
                  <a:lnTo>
                    <a:pt x="341" y="1297"/>
                  </a:lnTo>
                  <a:cubicBezTo>
                    <a:pt x="341" y="1483"/>
                    <a:pt x="191" y="1637"/>
                    <a:pt x="1" y="1637"/>
                  </a:cubicBezTo>
                  <a:lnTo>
                    <a:pt x="862" y="1637"/>
                  </a:lnTo>
                  <a:cubicBezTo>
                    <a:pt x="1048" y="1637"/>
                    <a:pt x="1199" y="1487"/>
                    <a:pt x="1199" y="1300"/>
                  </a:cubicBezTo>
                  <a:lnTo>
                    <a:pt x="1199" y="341"/>
                  </a:lnTo>
                  <a:cubicBezTo>
                    <a:pt x="1199" y="151"/>
                    <a:pt x="1353" y="1"/>
                    <a:pt x="1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0"/>
            <p:cNvSpPr/>
            <p:nvPr/>
          </p:nvSpPr>
          <p:spPr>
            <a:xfrm>
              <a:off x="5407725" y="4256775"/>
              <a:ext cx="38500" cy="42725"/>
            </a:xfrm>
            <a:custGeom>
              <a:avLst/>
              <a:gdLst/>
              <a:ahLst/>
              <a:cxnLst/>
              <a:rect l="l" t="t" r="r" b="b"/>
              <a:pathLst>
                <a:path w="1540" h="1709" extrusionOk="0">
                  <a:moveTo>
                    <a:pt x="1" y="0"/>
                  </a:moveTo>
                  <a:cubicBezTo>
                    <a:pt x="187" y="3"/>
                    <a:pt x="341" y="154"/>
                    <a:pt x="341" y="340"/>
                  </a:cubicBezTo>
                  <a:lnTo>
                    <a:pt x="341" y="1401"/>
                  </a:lnTo>
                  <a:cubicBezTo>
                    <a:pt x="341" y="1532"/>
                    <a:pt x="446" y="1637"/>
                    <a:pt x="577" y="1637"/>
                  </a:cubicBezTo>
                  <a:lnTo>
                    <a:pt x="1227" y="1637"/>
                  </a:lnTo>
                  <a:cubicBezTo>
                    <a:pt x="1209" y="1611"/>
                    <a:pt x="1199" y="1580"/>
                    <a:pt x="1199" y="1545"/>
                  </a:cubicBezTo>
                  <a:lnTo>
                    <a:pt x="1199" y="236"/>
                  </a:lnTo>
                  <a:cubicBezTo>
                    <a:pt x="1199" y="108"/>
                    <a:pt x="1094" y="0"/>
                    <a:pt x="963" y="0"/>
                  </a:cubicBezTo>
                  <a:close/>
                  <a:moveTo>
                    <a:pt x="1227" y="1637"/>
                  </a:moveTo>
                  <a:cubicBezTo>
                    <a:pt x="1257" y="1681"/>
                    <a:pt x="1309" y="1709"/>
                    <a:pt x="1363" y="1709"/>
                  </a:cubicBezTo>
                  <a:cubicBezTo>
                    <a:pt x="1387" y="1709"/>
                    <a:pt x="1411" y="1703"/>
                    <a:pt x="1434" y="1692"/>
                  </a:cubicBezTo>
                  <a:lnTo>
                    <a:pt x="1539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10"/>
            <p:cNvSpPr/>
            <p:nvPr/>
          </p:nvSpPr>
          <p:spPr>
            <a:xfrm>
              <a:off x="5448575" y="4297675"/>
              <a:ext cx="30050" cy="37900"/>
            </a:xfrm>
            <a:custGeom>
              <a:avLst/>
              <a:gdLst/>
              <a:ahLst/>
              <a:cxnLst/>
              <a:rect l="l" t="t" r="r" b="b"/>
              <a:pathLst>
                <a:path w="1202" h="1516" extrusionOk="0">
                  <a:moveTo>
                    <a:pt x="0" y="1"/>
                  </a:moveTo>
                  <a:cubicBezTo>
                    <a:pt x="187" y="1"/>
                    <a:pt x="340" y="151"/>
                    <a:pt x="344" y="338"/>
                  </a:cubicBezTo>
                  <a:lnTo>
                    <a:pt x="344" y="1179"/>
                  </a:lnTo>
                  <a:cubicBezTo>
                    <a:pt x="340" y="1365"/>
                    <a:pt x="187" y="1516"/>
                    <a:pt x="0" y="1516"/>
                  </a:cubicBezTo>
                  <a:lnTo>
                    <a:pt x="864" y="1516"/>
                  </a:lnTo>
                  <a:cubicBezTo>
                    <a:pt x="1051" y="1516"/>
                    <a:pt x="1201" y="1365"/>
                    <a:pt x="1201" y="1179"/>
                  </a:cubicBezTo>
                  <a:lnTo>
                    <a:pt x="1201" y="338"/>
                  </a:lnTo>
                  <a:cubicBezTo>
                    <a:pt x="1201" y="151"/>
                    <a:pt x="1047" y="1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10"/>
            <p:cNvSpPr/>
            <p:nvPr/>
          </p:nvSpPr>
          <p:spPr>
            <a:xfrm>
              <a:off x="5294000" y="4418375"/>
              <a:ext cx="105175" cy="15400"/>
            </a:xfrm>
            <a:custGeom>
              <a:avLst/>
              <a:gdLst/>
              <a:ahLst/>
              <a:cxnLst/>
              <a:rect l="l" t="t" r="r" b="b"/>
              <a:pathLst>
                <a:path w="4207" h="616" extrusionOk="0">
                  <a:moveTo>
                    <a:pt x="341" y="0"/>
                  </a:moveTo>
                  <a:cubicBezTo>
                    <a:pt x="181" y="0"/>
                    <a:pt x="46" y="115"/>
                    <a:pt x="23" y="268"/>
                  </a:cubicBezTo>
                  <a:cubicBezTo>
                    <a:pt x="1" y="452"/>
                    <a:pt x="145" y="615"/>
                    <a:pt x="328" y="615"/>
                  </a:cubicBezTo>
                  <a:lnTo>
                    <a:pt x="3869" y="615"/>
                  </a:lnTo>
                  <a:cubicBezTo>
                    <a:pt x="3871" y="615"/>
                    <a:pt x="3873" y="615"/>
                    <a:pt x="3875" y="615"/>
                  </a:cubicBezTo>
                  <a:cubicBezTo>
                    <a:pt x="4030" y="615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0"/>
            <p:cNvSpPr/>
            <p:nvPr/>
          </p:nvSpPr>
          <p:spPr>
            <a:xfrm>
              <a:off x="5428525" y="4418350"/>
              <a:ext cx="115375" cy="15425"/>
            </a:xfrm>
            <a:custGeom>
              <a:avLst/>
              <a:gdLst/>
              <a:ahLst/>
              <a:cxnLst/>
              <a:rect l="l" t="t" r="r" b="b"/>
              <a:pathLst>
                <a:path w="4615" h="617" extrusionOk="0">
                  <a:moveTo>
                    <a:pt x="334" y="1"/>
                  </a:moveTo>
                  <a:cubicBezTo>
                    <a:pt x="180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500"/>
                    <a:pt x="4592" y="348"/>
                  </a:cubicBezTo>
                  <a:cubicBezTo>
                    <a:pt x="4615" y="165"/>
                    <a:pt x="4471" y="1"/>
                    <a:pt x="4288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0"/>
            <p:cNvSpPr/>
            <p:nvPr/>
          </p:nvSpPr>
          <p:spPr>
            <a:xfrm>
              <a:off x="5294000" y="4459275"/>
              <a:ext cx="105175" cy="15400"/>
            </a:xfrm>
            <a:custGeom>
              <a:avLst/>
              <a:gdLst/>
              <a:ahLst/>
              <a:cxnLst/>
              <a:rect l="l" t="t" r="r" b="b"/>
              <a:pathLst>
                <a:path w="4207" h="616" extrusionOk="0">
                  <a:moveTo>
                    <a:pt x="341" y="0"/>
                  </a:moveTo>
                  <a:cubicBezTo>
                    <a:pt x="181" y="0"/>
                    <a:pt x="46" y="115"/>
                    <a:pt x="23" y="269"/>
                  </a:cubicBezTo>
                  <a:cubicBezTo>
                    <a:pt x="1" y="452"/>
                    <a:pt x="145" y="616"/>
                    <a:pt x="328" y="616"/>
                  </a:cubicBezTo>
                  <a:lnTo>
                    <a:pt x="3869" y="616"/>
                  </a:lnTo>
                  <a:cubicBezTo>
                    <a:pt x="3871" y="616"/>
                    <a:pt x="3873" y="616"/>
                    <a:pt x="3875" y="616"/>
                  </a:cubicBezTo>
                  <a:cubicBezTo>
                    <a:pt x="4030" y="616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0"/>
            <p:cNvSpPr/>
            <p:nvPr/>
          </p:nvSpPr>
          <p:spPr>
            <a:xfrm>
              <a:off x="5428525" y="4459275"/>
              <a:ext cx="115300" cy="15400"/>
            </a:xfrm>
            <a:custGeom>
              <a:avLst/>
              <a:gdLst/>
              <a:ahLst/>
              <a:cxnLst/>
              <a:rect l="l" t="t" r="r" b="b"/>
              <a:pathLst>
                <a:path w="4612" h="616" extrusionOk="0">
                  <a:moveTo>
                    <a:pt x="334" y="0"/>
                  </a:moveTo>
                  <a:cubicBezTo>
                    <a:pt x="177" y="0"/>
                    <a:pt x="46" y="117"/>
                    <a:pt x="23" y="269"/>
                  </a:cubicBezTo>
                  <a:cubicBezTo>
                    <a:pt x="0" y="452"/>
                    <a:pt x="144" y="616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499"/>
                    <a:pt x="4592" y="347"/>
                  </a:cubicBezTo>
                  <a:cubicBezTo>
                    <a:pt x="4612" y="164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0"/>
            <p:cNvSpPr/>
            <p:nvPr/>
          </p:nvSpPr>
          <p:spPr>
            <a:xfrm>
              <a:off x="5294000" y="4501250"/>
              <a:ext cx="105175" cy="15325"/>
            </a:xfrm>
            <a:custGeom>
              <a:avLst/>
              <a:gdLst/>
              <a:ahLst/>
              <a:cxnLst/>
              <a:rect l="l" t="t" r="r" b="b"/>
              <a:pathLst>
                <a:path w="4207" h="613" extrusionOk="0">
                  <a:moveTo>
                    <a:pt x="334" y="0"/>
                  </a:moveTo>
                  <a:cubicBezTo>
                    <a:pt x="177" y="0"/>
                    <a:pt x="46" y="114"/>
                    <a:pt x="23" y="269"/>
                  </a:cubicBezTo>
                  <a:cubicBezTo>
                    <a:pt x="1" y="452"/>
                    <a:pt x="145" y="612"/>
                    <a:pt x="328" y="612"/>
                  </a:cubicBezTo>
                  <a:lnTo>
                    <a:pt x="3869" y="612"/>
                  </a:lnTo>
                  <a:cubicBezTo>
                    <a:pt x="3871" y="612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4"/>
                  </a:cubicBezTo>
                  <a:cubicBezTo>
                    <a:pt x="4206" y="161"/>
                    <a:pt x="4065" y="0"/>
                    <a:pt x="3879" y="0"/>
                  </a:cubicBezTo>
                  <a:lnTo>
                    <a:pt x="341" y="0"/>
                  </a:lnTo>
                  <a:cubicBezTo>
                    <a:pt x="339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10"/>
            <p:cNvSpPr/>
            <p:nvPr/>
          </p:nvSpPr>
          <p:spPr>
            <a:xfrm>
              <a:off x="5428525" y="4501250"/>
              <a:ext cx="115300" cy="15325"/>
            </a:xfrm>
            <a:custGeom>
              <a:avLst/>
              <a:gdLst/>
              <a:ahLst/>
              <a:cxnLst/>
              <a:rect l="l" t="t" r="r" b="b"/>
              <a:pathLst>
                <a:path w="4612" h="613" extrusionOk="0">
                  <a:moveTo>
                    <a:pt x="334" y="0"/>
                  </a:moveTo>
                  <a:cubicBezTo>
                    <a:pt x="176" y="0"/>
                    <a:pt x="46" y="114"/>
                    <a:pt x="23" y="269"/>
                  </a:cubicBezTo>
                  <a:cubicBezTo>
                    <a:pt x="0" y="452"/>
                    <a:pt x="144" y="612"/>
                    <a:pt x="327" y="612"/>
                  </a:cubicBezTo>
                  <a:lnTo>
                    <a:pt x="4275" y="612"/>
                  </a:lnTo>
                  <a:cubicBezTo>
                    <a:pt x="4277" y="612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4"/>
                  </a:cubicBezTo>
                  <a:cubicBezTo>
                    <a:pt x="4612" y="161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10"/>
            <p:cNvSpPr/>
            <p:nvPr/>
          </p:nvSpPr>
          <p:spPr>
            <a:xfrm>
              <a:off x="5294000" y="4542150"/>
              <a:ext cx="105175" cy="15325"/>
            </a:xfrm>
            <a:custGeom>
              <a:avLst/>
              <a:gdLst/>
              <a:ahLst/>
              <a:cxnLst/>
              <a:rect l="l" t="t" r="r" b="b"/>
              <a:pathLst>
                <a:path w="4207" h="613" extrusionOk="0">
                  <a:moveTo>
                    <a:pt x="334" y="1"/>
                  </a:moveTo>
                  <a:cubicBezTo>
                    <a:pt x="177" y="1"/>
                    <a:pt x="46" y="114"/>
                    <a:pt x="23" y="269"/>
                  </a:cubicBezTo>
                  <a:cubicBezTo>
                    <a:pt x="1" y="453"/>
                    <a:pt x="145" y="613"/>
                    <a:pt x="328" y="613"/>
                  </a:cubicBezTo>
                  <a:lnTo>
                    <a:pt x="3869" y="613"/>
                  </a:lnTo>
                  <a:cubicBezTo>
                    <a:pt x="3871" y="613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5"/>
                  </a:cubicBezTo>
                  <a:cubicBezTo>
                    <a:pt x="4206" y="161"/>
                    <a:pt x="4065" y="1"/>
                    <a:pt x="3879" y="1"/>
                  </a:cubicBezTo>
                  <a:lnTo>
                    <a:pt x="341" y="1"/>
                  </a:lnTo>
                  <a:cubicBezTo>
                    <a:pt x="339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0"/>
            <p:cNvSpPr/>
            <p:nvPr/>
          </p:nvSpPr>
          <p:spPr>
            <a:xfrm>
              <a:off x="5428525" y="4542150"/>
              <a:ext cx="115300" cy="15325"/>
            </a:xfrm>
            <a:custGeom>
              <a:avLst/>
              <a:gdLst/>
              <a:ahLst/>
              <a:cxnLst/>
              <a:rect l="l" t="t" r="r" b="b"/>
              <a:pathLst>
                <a:path w="4612" h="613" extrusionOk="0">
                  <a:moveTo>
                    <a:pt x="334" y="1"/>
                  </a:moveTo>
                  <a:cubicBezTo>
                    <a:pt x="176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3"/>
                  </a:cubicBezTo>
                  <a:lnTo>
                    <a:pt x="4275" y="613"/>
                  </a:lnTo>
                  <a:cubicBezTo>
                    <a:pt x="4277" y="613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5"/>
                  </a:cubicBezTo>
                  <a:cubicBezTo>
                    <a:pt x="4612" y="161"/>
                    <a:pt x="4471" y="1"/>
                    <a:pt x="4284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Continut</a:t>
            </a:r>
            <a:endParaRPr dirty="0"/>
          </a:p>
        </p:txBody>
      </p:sp>
      <p:sp>
        <p:nvSpPr>
          <p:cNvPr id="1484" name="Google Shape;1484;p56"/>
          <p:cNvSpPr txBox="1">
            <a:spLocks noGrp="1"/>
          </p:cNvSpPr>
          <p:nvPr>
            <p:ph type="body" idx="1"/>
          </p:nvPr>
        </p:nvSpPr>
        <p:spPr>
          <a:xfrm>
            <a:off x="713225" y="1086584"/>
            <a:ext cx="7717500" cy="3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-US" sz="1600" dirty="0" err="1"/>
              <a:t>Instrumente</a:t>
            </a:r>
            <a:r>
              <a:rPr lang="en-US" sz="1600" dirty="0"/>
              <a:t> </a:t>
            </a:r>
            <a:r>
              <a:rPr lang="en-US" sz="1600" dirty="0" err="1"/>
              <a:t>utilizate</a:t>
            </a:r>
            <a:r>
              <a:rPr lang="en-US" sz="1600" dirty="0"/>
              <a:t>.</a:t>
            </a:r>
          </a:p>
          <a:p>
            <a:pPr marL="155575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-US" sz="16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naheim"/>
              <a:buChar char="●"/>
            </a:pP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realizarii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</a:t>
            </a:r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-US" sz="16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-US" sz="1600" dirty="0" err="1"/>
              <a:t>Rezultate</a:t>
            </a:r>
            <a:r>
              <a:rPr lang="en-US" sz="1600" dirty="0"/>
              <a:t> </a:t>
            </a:r>
            <a:r>
              <a:rPr lang="en-US" sz="1600" dirty="0" err="1"/>
              <a:t>primite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7"/>
          <p:cNvSpPr/>
          <p:nvPr/>
        </p:nvSpPr>
        <p:spPr>
          <a:xfrm>
            <a:off x="720000" y="228070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57"/>
          <p:cNvSpPr/>
          <p:nvPr/>
        </p:nvSpPr>
        <p:spPr>
          <a:xfrm>
            <a:off x="720000" y="30929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7"/>
          <p:cNvSpPr/>
          <p:nvPr/>
        </p:nvSpPr>
        <p:spPr>
          <a:xfrm>
            <a:off x="720000" y="390525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7"/>
          <p:cNvSpPr/>
          <p:nvPr/>
        </p:nvSpPr>
        <p:spPr>
          <a:xfrm>
            <a:off x="720000" y="144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Instrumente</a:t>
            </a:r>
            <a:r>
              <a:rPr lang="en" dirty="0"/>
              <a:t> </a:t>
            </a:r>
            <a:r>
              <a:rPr lang="en" dirty="0" err="1"/>
              <a:t>utilizate</a:t>
            </a:r>
            <a:endParaRPr dirty="0"/>
          </a:p>
        </p:txBody>
      </p:sp>
      <p:sp>
        <p:nvSpPr>
          <p:cNvPr id="1494" name="Google Shape;1494;p57"/>
          <p:cNvSpPr txBox="1">
            <a:spLocks noGrp="1"/>
          </p:cNvSpPr>
          <p:nvPr>
            <p:ph type="title" idx="2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5" name="Google Shape;1495;p57"/>
          <p:cNvSpPr txBox="1">
            <a:spLocks noGrp="1"/>
          </p:cNvSpPr>
          <p:nvPr>
            <p:ph type="title" idx="4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6" name="Google Shape;1496;p57"/>
          <p:cNvSpPr txBox="1">
            <a:spLocks noGrp="1"/>
          </p:cNvSpPr>
          <p:nvPr>
            <p:ph type="title" idx="7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7" name="Google Shape;1497;p57"/>
          <p:cNvSpPr txBox="1">
            <a:spLocks noGrp="1"/>
          </p:cNvSpPr>
          <p:nvPr>
            <p:ph type="title" idx="13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98" name="Google Shape;1498;p57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499" name="Google Shape;1499;p57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Designul</a:t>
            </a:r>
            <a:r>
              <a:rPr lang="en" dirty="0"/>
              <a:t> </a:t>
            </a:r>
            <a:r>
              <a:rPr lang="en" dirty="0" err="1"/>
              <a:t>paginii</a:t>
            </a:r>
            <a:r>
              <a:rPr lang="en" dirty="0"/>
              <a:t> web</a:t>
            </a:r>
            <a:endParaRPr dirty="0"/>
          </a:p>
        </p:txBody>
      </p:sp>
      <p:sp>
        <p:nvSpPr>
          <p:cNvPr id="1500" name="Google Shape;1500;p57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1501" name="Google Shape;1501;p57"/>
          <p:cNvSpPr txBox="1">
            <a:spLocks noGrp="1"/>
          </p:cNvSpPr>
          <p:nvPr>
            <p:ph type="subTitle" idx="9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Conectarea</a:t>
            </a:r>
            <a:r>
              <a:rPr lang="en" dirty="0"/>
              <a:t> cu </a:t>
            </a:r>
            <a:r>
              <a:rPr lang="en" dirty="0" err="1"/>
              <a:t>baza</a:t>
            </a:r>
            <a:r>
              <a:rPr lang="en" dirty="0"/>
              <a:t> de date</a:t>
            </a:r>
            <a:endParaRPr dirty="0"/>
          </a:p>
        </p:txBody>
      </p:sp>
      <p:sp>
        <p:nvSpPr>
          <p:cNvPr id="1502" name="Google Shape;1502;p57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APACHE</a:t>
            </a:r>
            <a:endParaRPr dirty="0"/>
          </a:p>
        </p:txBody>
      </p:sp>
      <p:sp>
        <p:nvSpPr>
          <p:cNvPr id="1503" name="Google Shape;1503;p57"/>
          <p:cNvSpPr txBox="1">
            <a:spLocks noGrp="1"/>
          </p:cNvSpPr>
          <p:nvPr>
            <p:ph type="subTitle" idx="15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Rularea</a:t>
            </a:r>
            <a:r>
              <a:rPr lang="en" dirty="0"/>
              <a:t> </a:t>
            </a:r>
            <a:r>
              <a:rPr lang="en" dirty="0" err="1"/>
              <a:t>aplicatiei</a:t>
            </a:r>
            <a:r>
              <a:rPr lang="en" dirty="0"/>
              <a:t> web</a:t>
            </a:r>
            <a:endParaRPr dirty="0"/>
          </a:p>
        </p:txBody>
      </p:sp>
      <p:sp>
        <p:nvSpPr>
          <p:cNvPr id="1504" name="Google Shape;1504;p57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505" name="Google Shape;1505;p57"/>
          <p:cNvSpPr txBox="1">
            <a:spLocks noGrp="1"/>
          </p:cNvSpPr>
          <p:nvPr>
            <p:ph type="subTitle" idx="6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Stilizarea</a:t>
            </a:r>
            <a:r>
              <a:rPr lang="en" dirty="0"/>
              <a:t> </a:t>
            </a:r>
            <a:r>
              <a:rPr lang="en" dirty="0" err="1"/>
              <a:t>paginii</a:t>
            </a:r>
            <a:r>
              <a:rPr lang="en" dirty="0"/>
              <a:t> web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60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60"/>
          <p:cNvSpPr/>
          <p:nvPr/>
        </p:nvSpPr>
        <p:spPr>
          <a:xfrm>
            <a:off x="6150675" y="545225"/>
            <a:ext cx="1971900" cy="1971900"/>
          </a:xfrm>
          <a:prstGeom prst="ellipse">
            <a:avLst/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60"/>
          <p:cNvSpPr txBox="1">
            <a:spLocks noGrp="1"/>
          </p:cNvSpPr>
          <p:nvPr>
            <p:ph type="title"/>
          </p:nvPr>
        </p:nvSpPr>
        <p:spPr>
          <a:xfrm>
            <a:off x="1533510" y="1265599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Scopul</a:t>
            </a:r>
            <a:r>
              <a:rPr lang="en" dirty="0"/>
              <a:t> </a:t>
            </a:r>
            <a:r>
              <a:rPr lang="en" dirty="0" err="1"/>
              <a:t>aplicatiei</a:t>
            </a:r>
            <a:endParaRPr dirty="0"/>
          </a:p>
        </p:txBody>
      </p:sp>
      <p:sp>
        <p:nvSpPr>
          <p:cNvPr id="1567" name="Google Shape;1567;p60"/>
          <p:cNvSpPr txBox="1">
            <a:spLocks noGrp="1"/>
          </p:cNvSpPr>
          <p:nvPr>
            <p:ph type="body" idx="1"/>
          </p:nvPr>
        </p:nvSpPr>
        <p:spPr>
          <a:xfrm>
            <a:off x="1533510" y="1800677"/>
            <a:ext cx="41520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Scopul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acestei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aplicații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 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furniza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platformă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comerț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electronic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gestionarea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produselor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comenzilor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utilizatorilor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într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-un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mediu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administrare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ușor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Aplicația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destinată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atât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administratorilor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cât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utilizatorilor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obișnuiți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își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propune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să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faciliteze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procesele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gestionare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magazinului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online.</a:t>
            </a:r>
            <a:endParaRPr dirty="0"/>
          </a:p>
        </p:txBody>
      </p:sp>
      <p:grpSp>
        <p:nvGrpSpPr>
          <p:cNvPr id="1568" name="Google Shape;1568;p60"/>
          <p:cNvGrpSpPr/>
          <p:nvPr/>
        </p:nvGrpSpPr>
        <p:grpSpPr>
          <a:xfrm>
            <a:off x="6518975" y="764407"/>
            <a:ext cx="1235149" cy="3842662"/>
            <a:chOff x="6206000" y="1003750"/>
            <a:chExt cx="1193150" cy="3712000"/>
          </a:xfrm>
        </p:grpSpPr>
        <p:sp>
          <p:nvSpPr>
            <p:cNvPr id="1569" name="Google Shape;1569;p60"/>
            <p:cNvSpPr/>
            <p:nvPr/>
          </p:nvSpPr>
          <p:spPr>
            <a:xfrm>
              <a:off x="6338200" y="1003750"/>
              <a:ext cx="967525" cy="823850"/>
            </a:xfrm>
            <a:custGeom>
              <a:avLst/>
              <a:gdLst/>
              <a:ahLst/>
              <a:cxnLst/>
              <a:rect l="l" t="t" r="r" b="b"/>
              <a:pathLst>
                <a:path w="38701" h="32954" extrusionOk="0">
                  <a:moveTo>
                    <a:pt x="22268" y="1"/>
                  </a:moveTo>
                  <a:cubicBezTo>
                    <a:pt x="18747" y="1"/>
                    <a:pt x="14358" y="1400"/>
                    <a:pt x="12668" y="5399"/>
                  </a:cubicBezTo>
                  <a:cubicBezTo>
                    <a:pt x="11803" y="5157"/>
                    <a:pt x="10988" y="5046"/>
                    <a:pt x="10225" y="5046"/>
                  </a:cubicBezTo>
                  <a:cubicBezTo>
                    <a:pt x="5211" y="5046"/>
                    <a:pt x="2518" y="9856"/>
                    <a:pt x="3453" y="13760"/>
                  </a:cubicBezTo>
                  <a:cubicBezTo>
                    <a:pt x="3801" y="15406"/>
                    <a:pt x="3389" y="17148"/>
                    <a:pt x="2313" y="18447"/>
                  </a:cubicBezTo>
                  <a:cubicBezTo>
                    <a:pt x="1" y="21424"/>
                    <a:pt x="381" y="25667"/>
                    <a:pt x="5923" y="28011"/>
                  </a:cubicBezTo>
                  <a:cubicBezTo>
                    <a:pt x="7478" y="31913"/>
                    <a:pt x="10093" y="32954"/>
                    <a:pt x="12465" y="32954"/>
                  </a:cubicBezTo>
                  <a:cubicBezTo>
                    <a:pt x="15180" y="32954"/>
                    <a:pt x="17578" y="31589"/>
                    <a:pt x="17700" y="31589"/>
                  </a:cubicBezTo>
                  <a:cubicBezTo>
                    <a:pt x="17702" y="31589"/>
                    <a:pt x="17703" y="31589"/>
                    <a:pt x="17704" y="31589"/>
                  </a:cubicBezTo>
                  <a:cubicBezTo>
                    <a:pt x="17704" y="31589"/>
                    <a:pt x="17983" y="31932"/>
                    <a:pt x="19020" y="31932"/>
                  </a:cubicBezTo>
                  <a:cubicBezTo>
                    <a:pt x="19766" y="31932"/>
                    <a:pt x="20904" y="31755"/>
                    <a:pt x="22612" y="31146"/>
                  </a:cubicBezTo>
                  <a:cubicBezTo>
                    <a:pt x="24416" y="32238"/>
                    <a:pt x="26127" y="32714"/>
                    <a:pt x="27690" y="32714"/>
                  </a:cubicBezTo>
                  <a:cubicBezTo>
                    <a:pt x="33012" y="32714"/>
                    <a:pt x="36612" y="27192"/>
                    <a:pt x="36294" y="21709"/>
                  </a:cubicBezTo>
                  <a:cubicBezTo>
                    <a:pt x="36262" y="20885"/>
                    <a:pt x="36420" y="20062"/>
                    <a:pt x="36769" y="19333"/>
                  </a:cubicBezTo>
                  <a:cubicBezTo>
                    <a:pt x="38700" y="14868"/>
                    <a:pt x="37054" y="12049"/>
                    <a:pt x="34235" y="11099"/>
                  </a:cubicBezTo>
                  <a:cubicBezTo>
                    <a:pt x="32747" y="10561"/>
                    <a:pt x="31702" y="9199"/>
                    <a:pt x="31638" y="7584"/>
                  </a:cubicBezTo>
                  <a:cubicBezTo>
                    <a:pt x="31353" y="3752"/>
                    <a:pt x="28598" y="2105"/>
                    <a:pt x="26349" y="839"/>
                  </a:cubicBezTo>
                  <a:cubicBezTo>
                    <a:pt x="25455" y="324"/>
                    <a:pt x="23962" y="1"/>
                    <a:pt x="2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0"/>
            <p:cNvSpPr/>
            <p:nvPr/>
          </p:nvSpPr>
          <p:spPr>
            <a:xfrm>
              <a:off x="6749125" y="1635925"/>
              <a:ext cx="201900" cy="290575"/>
            </a:xfrm>
            <a:custGeom>
              <a:avLst/>
              <a:gdLst/>
              <a:ahLst/>
              <a:cxnLst/>
              <a:rect l="l" t="t" r="r" b="b"/>
              <a:pathLst>
                <a:path w="8076" h="11623" extrusionOk="0">
                  <a:moveTo>
                    <a:pt x="7189" y="0"/>
                  </a:moveTo>
                  <a:lnTo>
                    <a:pt x="1203" y="285"/>
                  </a:lnTo>
                  <a:lnTo>
                    <a:pt x="855" y="2945"/>
                  </a:lnTo>
                  <a:lnTo>
                    <a:pt x="0" y="9342"/>
                  </a:lnTo>
                  <a:lnTo>
                    <a:pt x="4022" y="11623"/>
                  </a:lnTo>
                  <a:lnTo>
                    <a:pt x="8076" y="9089"/>
                  </a:lnTo>
                  <a:lnTo>
                    <a:pt x="7474" y="2945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0"/>
            <p:cNvSpPr/>
            <p:nvPr/>
          </p:nvSpPr>
          <p:spPr>
            <a:xfrm>
              <a:off x="6769700" y="1635925"/>
              <a:ext cx="166275" cy="102500"/>
            </a:xfrm>
            <a:custGeom>
              <a:avLst/>
              <a:gdLst/>
              <a:ahLst/>
              <a:cxnLst/>
              <a:rect l="l" t="t" r="r" b="b"/>
              <a:pathLst>
                <a:path w="6651" h="4100" extrusionOk="0">
                  <a:moveTo>
                    <a:pt x="6366" y="0"/>
                  </a:moveTo>
                  <a:lnTo>
                    <a:pt x="349" y="285"/>
                  </a:lnTo>
                  <a:lnTo>
                    <a:pt x="0" y="2945"/>
                  </a:lnTo>
                  <a:cubicBezTo>
                    <a:pt x="824" y="3420"/>
                    <a:pt x="1679" y="3769"/>
                    <a:pt x="2597" y="3990"/>
                  </a:cubicBezTo>
                  <a:cubicBezTo>
                    <a:pt x="2901" y="4063"/>
                    <a:pt x="3215" y="4099"/>
                    <a:pt x="3529" y="4099"/>
                  </a:cubicBezTo>
                  <a:cubicBezTo>
                    <a:pt x="4032" y="4099"/>
                    <a:pt x="4536" y="4008"/>
                    <a:pt x="5004" y="3832"/>
                  </a:cubicBezTo>
                  <a:cubicBezTo>
                    <a:pt x="5574" y="3579"/>
                    <a:pt x="6144" y="3294"/>
                    <a:pt x="6651" y="2945"/>
                  </a:cubicBezTo>
                  <a:lnTo>
                    <a:pt x="6366" y="0"/>
                  </a:lnTo>
                  <a:close/>
                </a:path>
              </a:pathLst>
            </a:custGeom>
            <a:solidFill>
              <a:schemeClr val="hlink">
                <a:alpha val="17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0"/>
            <p:cNvSpPr/>
            <p:nvPr/>
          </p:nvSpPr>
          <p:spPr>
            <a:xfrm>
              <a:off x="6578900" y="1131225"/>
              <a:ext cx="520175" cy="572800"/>
            </a:xfrm>
            <a:custGeom>
              <a:avLst/>
              <a:gdLst/>
              <a:ahLst/>
              <a:cxnLst/>
              <a:rect l="l" t="t" r="r" b="b"/>
              <a:pathLst>
                <a:path w="20807" h="22912" extrusionOk="0">
                  <a:moveTo>
                    <a:pt x="10690" y="0"/>
                  </a:moveTo>
                  <a:cubicBezTo>
                    <a:pt x="7627" y="0"/>
                    <a:pt x="4377" y="1355"/>
                    <a:pt x="1774" y="5050"/>
                  </a:cubicBezTo>
                  <a:cubicBezTo>
                    <a:pt x="1774" y="5050"/>
                    <a:pt x="0" y="21233"/>
                    <a:pt x="11369" y="22912"/>
                  </a:cubicBezTo>
                  <a:cubicBezTo>
                    <a:pt x="16785" y="21835"/>
                    <a:pt x="20807" y="14456"/>
                    <a:pt x="20585" y="6570"/>
                  </a:cubicBezTo>
                  <a:cubicBezTo>
                    <a:pt x="20231" y="3640"/>
                    <a:pt x="15711" y="0"/>
                    <a:pt x="1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0"/>
            <p:cNvSpPr/>
            <p:nvPr/>
          </p:nvSpPr>
          <p:spPr>
            <a:xfrm>
              <a:off x="6540900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cubicBezTo>
                    <a:pt x="1362" y="30941"/>
                    <a:pt x="5479" y="66917"/>
                    <a:pt x="5479" y="66917"/>
                  </a:cubicBezTo>
                  <a:lnTo>
                    <a:pt x="11084" y="66917"/>
                  </a:ln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868675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528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22" y="10895"/>
                  </a:lnTo>
                  <a:lnTo>
                    <a:pt x="1520" y="66917"/>
                  </a:lnTo>
                  <a:lnTo>
                    <a:pt x="7094" y="66917"/>
                  </a:lnTo>
                  <a:cubicBezTo>
                    <a:pt x="7094" y="66917"/>
                    <a:pt x="11211" y="30941"/>
                    <a:pt x="12256" y="10895"/>
                  </a:cubicBezTo>
                  <a:cubicBezTo>
                    <a:pt x="12509" y="6240"/>
                    <a:pt x="12604" y="2439"/>
                    <a:pt x="12414" y="128"/>
                  </a:cubicBezTo>
                  <a:cubicBezTo>
                    <a:pt x="9480" y="33"/>
                    <a:pt x="7122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0"/>
            <p:cNvSpPr/>
            <p:nvPr/>
          </p:nvSpPr>
          <p:spPr>
            <a:xfrm>
              <a:off x="6902700" y="4577175"/>
              <a:ext cx="390350" cy="138575"/>
            </a:xfrm>
            <a:custGeom>
              <a:avLst/>
              <a:gdLst/>
              <a:ahLst/>
              <a:cxnLst/>
              <a:rect l="l" t="t" r="r" b="b"/>
              <a:pathLst>
                <a:path w="15614" h="5543" extrusionOk="0">
                  <a:moveTo>
                    <a:pt x="1" y="0"/>
                  </a:moveTo>
                  <a:lnTo>
                    <a:pt x="1" y="5542"/>
                  </a:lnTo>
                  <a:lnTo>
                    <a:pt x="15202" y="5542"/>
                  </a:lnTo>
                  <a:cubicBezTo>
                    <a:pt x="15519" y="5542"/>
                    <a:pt x="15614" y="5131"/>
                    <a:pt x="15329" y="4972"/>
                  </a:cubicBezTo>
                  <a:lnTo>
                    <a:pt x="6335" y="32"/>
                  </a:lnTo>
                  <a:cubicBezTo>
                    <a:pt x="6335" y="32"/>
                    <a:pt x="4950" y="1444"/>
                    <a:pt x="3083" y="1444"/>
                  </a:cubicBezTo>
                  <a:cubicBezTo>
                    <a:pt x="2140" y="1444"/>
                    <a:pt x="1074" y="108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6540900" y="3042800"/>
              <a:ext cx="315125" cy="272375"/>
            </a:xfrm>
            <a:custGeom>
              <a:avLst/>
              <a:gdLst/>
              <a:ahLst/>
              <a:cxnLst/>
              <a:rect l="l" t="t" r="r" b="b"/>
              <a:pathLst>
                <a:path w="12605" h="10895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6867875" y="3042800"/>
              <a:ext cx="315925" cy="272375"/>
            </a:xfrm>
            <a:custGeom>
              <a:avLst/>
              <a:gdLst/>
              <a:ahLst/>
              <a:cxnLst/>
              <a:rect l="l" t="t" r="r" b="b"/>
              <a:pathLst>
                <a:path w="12637" h="10895" extrusionOk="0">
                  <a:moveTo>
                    <a:pt x="529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54" y="10895"/>
                  </a:lnTo>
                  <a:lnTo>
                    <a:pt x="12288" y="10895"/>
                  </a:lnTo>
                  <a:cubicBezTo>
                    <a:pt x="12541" y="6240"/>
                    <a:pt x="12636" y="2439"/>
                    <a:pt x="12446" y="128"/>
                  </a:cubicBezTo>
                  <a:cubicBezTo>
                    <a:pt x="9501" y="33"/>
                    <a:pt x="7136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6506854" y="2593902"/>
              <a:ext cx="727625" cy="1170452"/>
            </a:xfrm>
            <a:custGeom>
              <a:avLst/>
              <a:gdLst/>
              <a:ahLst/>
              <a:cxnLst/>
              <a:rect l="l" t="t" r="r" b="b"/>
              <a:pathLst>
                <a:path w="29105" h="27363" extrusionOk="0">
                  <a:moveTo>
                    <a:pt x="14030" y="1"/>
                  </a:moveTo>
                  <a:cubicBezTo>
                    <a:pt x="6682" y="1"/>
                    <a:pt x="729" y="5954"/>
                    <a:pt x="729" y="13270"/>
                  </a:cubicBezTo>
                  <a:lnTo>
                    <a:pt x="0" y="27363"/>
                  </a:lnTo>
                  <a:lnTo>
                    <a:pt x="29104" y="27363"/>
                  </a:lnTo>
                  <a:lnTo>
                    <a:pt x="28724" y="13270"/>
                  </a:lnTo>
                  <a:cubicBezTo>
                    <a:pt x="28724" y="5923"/>
                    <a:pt x="21789" y="1"/>
                    <a:pt x="15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569400" y="1818000"/>
              <a:ext cx="570850" cy="816300"/>
            </a:xfrm>
            <a:custGeom>
              <a:avLst/>
              <a:gdLst/>
              <a:ahLst/>
              <a:cxnLst/>
              <a:rect l="l" t="t" r="r" b="b"/>
              <a:pathLst>
                <a:path w="22834" h="32652" extrusionOk="0">
                  <a:moveTo>
                    <a:pt x="7126" y="1"/>
                  </a:moveTo>
                  <a:lnTo>
                    <a:pt x="0" y="3073"/>
                  </a:lnTo>
                  <a:lnTo>
                    <a:pt x="0" y="32652"/>
                  </a:lnTo>
                  <a:lnTo>
                    <a:pt x="22834" y="32652"/>
                  </a:lnTo>
                  <a:lnTo>
                    <a:pt x="22834" y="3105"/>
                  </a:lnTo>
                  <a:lnTo>
                    <a:pt x="15075" y="1"/>
                  </a:lnTo>
                  <a:lnTo>
                    <a:pt x="13238" y="666"/>
                  </a:lnTo>
                  <a:cubicBezTo>
                    <a:pt x="12590" y="905"/>
                    <a:pt x="11914" y="1024"/>
                    <a:pt x="11241" y="1024"/>
                  </a:cubicBezTo>
                  <a:cubicBezTo>
                    <a:pt x="10664" y="1024"/>
                    <a:pt x="10088" y="936"/>
                    <a:pt x="9533" y="761"/>
                  </a:cubicBezTo>
                  <a:lnTo>
                    <a:pt x="7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0"/>
            <p:cNvSpPr/>
            <p:nvPr/>
          </p:nvSpPr>
          <p:spPr>
            <a:xfrm>
              <a:off x="6486250" y="1810875"/>
              <a:ext cx="270800" cy="1283425"/>
            </a:xfrm>
            <a:custGeom>
              <a:avLst/>
              <a:gdLst/>
              <a:ahLst/>
              <a:cxnLst/>
              <a:rect l="l" t="t" r="r" b="b"/>
              <a:pathLst>
                <a:path w="10832" h="51337" extrusionOk="0">
                  <a:moveTo>
                    <a:pt x="10832" y="1"/>
                  </a:moveTo>
                  <a:lnTo>
                    <a:pt x="1743" y="3136"/>
                  </a:lnTo>
                  <a:cubicBezTo>
                    <a:pt x="1204" y="3326"/>
                    <a:pt x="856" y="3801"/>
                    <a:pt x="856" y="4371"/>
                  </a:cubicBezTo>
                  <a:lnTo>
                    <a:pt x="1" y="51336"/>
                  </a:lnTo>
                  <a:lnTo>
                    <a:pt x="1" y="51336"/>
                  </a:lnTo>
                  <a:lnTo>
                    <a:pt x="10452" y="48201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0"/>
            <p:cNvSpPr/>
            <p:nvPr/>
          </p:nvSpPr>
          <p:spPr>
            <a:xfrm>
              <a:off x="6946250" y="1810875"/>
              <a:ext cx="292175" cy="1283425"/>
            </a:xfrm>
            <a:custGeom>
              <a:avLst/>
              <a:gdLst/>
              <a:ahLst/>
              <a:cxnLst/>
              <a:rect l="l" t="t" r="r" b="b"/>
              <a:pathLst>
                <a:path w="11687" h="51337" extrusionOk="0">
                  <a:moveTo>
                    <a:pt x="1" y="1"/>
                  </a:moveTo>
                  <a:lnTo>
                    <a:pt x="444" y="48201"/>
                  </a:lnTo>
                  <a:lnTo>
                    <a:pt x="11687" y="51336"/>
                  </a:lnTo>
                  <a:lnTo>
                    <a:pt x="10040" y="4530"/>
                  </a:lnTo>
                  <a:cubicBezTo>
                    <a:pt x="10008" y="3865"/>
                    <a:pt x="9596" y="3295"/>
                    <a:pt x="8963" y="30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0"/>
            <p:cNvSpPr/>
            <p:nvPr/>
          </p:nvSpPr>
          <p:spPr>
            <a:xfrm>
              <a:off x="6711900" y="2179825"/>
              <a:ext cx="344425" cy="499600"/>
            </a:xfrm>
            <a:custGeom>
              <a:avLst/>
              <a:gdLst/>
              <a:ahLst/>
              <a:cxnLst/>
              <a:rect l="l" t="t" r="r" b="b"/>
              <a:pathLst>
                <a:path w="13777" h="19984" extrusionOk="0">
                  <a:moveTo>
                    <a:pt x="1616" y="1"/>
                  </a:moveTo>
                  <a:cubicBezTo>
                    <a:pt x="729" y="1"/>
                    <a:pt x="1" y="729"/>
                    <a:pt x="1" y="1647"/>
                  </a:cubicBezTo>
                  <a:lnTo>
                    <a:pt x="1" y="18337"/>
                  </a:lnTo>
                  <a:cubicBezTo>
                    <a:pt x="1" y="19255"/>
                    <a:pt x="729" y="19984"/>
                    <a:pt x="1616" y="19984"/>
                  </a:cubicBezTo>
                  <a:lnTo>
                    <a:pt x="12130" y="19984"/>
                  </a:lnTo>
                  <a:cubicBezTo>
                    <a:pt x="13017" y="19984"/>
                    <a:pt x="13777" y="19255"/>
                    <a:pt x="13777" y="18337"/>
                  </a:cubicBezTo>
                  <a:lnTo>
                    <a:pt x="13777" y="1647"/>
                  </a:lnTo>
                  <a:cubicBezTo>
                    <a:pt x="13777" y="729"/>
                    <a:pt x="13017" y="1"/>
                    <a:pt x="12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0"/>
            <p:cNvSpPr/>
            <p:nvPr/>
          </p:nvSpPr>
          <p:spPr>
            <a:xfrm>
              <a:off x="6554350" y="2325125"/>
              <a:ext cx="362625" cy="187325"/>
            </a:xfrm>
            <a:custGeom>
              <a:avLst/>
              <a:gdLst/>
              <a:ahLst/>
              <a:cxnLst/>
              <a:rect l="l" t="t" r="r" b="b"/>
              <a:pathLst>
                <a:path w="14505" h="7493" extrusionOk="0">
                  <a:moveTo>
                    <a:pt x="9084" y="0"/>
                  </a:moveTo>
                  <a:cubicBezTo>
                    <a:pt x="9009" y="0"/>
                    <a:pt x="8933" y="25"/>
                    <a:pt x="8868" y="79"/>
                  </a:cubicBezTo>
                  <a:lnTo>
                    <a:pt x="5859" y="2169"/>
                  </a:lnTo>
                  <a:lnTo>
                    <a:pt x="412" y="2169"/>
                  </a:lnTo>
                  <a:cubicBezTo>
                    <a:pt x="0" y="3721"/>
                    <a:pt x="0" y="5399"/>
                    <a:pt x="412" y="6983"/>
                  </a:cubicBezTo>
                  <a:cubicBezTo>
                    <a:pt x="1388" y="7362"/>
                    <a:pt x="2827" y="7493"/>
                    <a:pt x="4358" y="7493"/>
                  </a:cubicBezTo>
                  <a:cubicBezTo>
                    <a:pt x="6155" y="7493"/>
                    <a:pt x="8079" y="7312"/>
                    <a:pt x="9533" y="7141"/>
                  </a:cubicBezTo>
                  <a:cubicBezTo>
                    <a:pt x="10990" y="6983"/>
                    <a:pt x="12256" y="6128"/>
                    <a:pt x="12985" y="4861"/>
                  </a:cubicBezTo>
                  <a:lnTo>
                    <a:pt x="13808" y="3436"/>
                  </a:lnTo>
                  <a:lnTo>
                    <a:pt x="14188" y="3278"/>
                  </a:lnTo>
                  <a:cubicBezTo>
                    <a:pt x="14410" y="3183"/>
                    <a:pt x="14505" y="2898"/>
                    <a:pt x="14410" y="2676"/>
                  </a:cubicBezTo>
                  <a:cubicBezTo>
                    <a:pt x="14316" y="2512"/>
                    <a:pt x="14171" y="2418"/>
                    <a:pt x="14012" y="2418"/>
                  </a:cubicBezTo>
                  <a:cubicBezTo>
                    <a:pt x="13956" y="2418"/>
                    <a:pt x="13898" y="2429"/>
                    <a:pt x="13840" y="2454"/>
                  </a:cubicBezTo>
                  <a:cubicBezTo>
                    <a:pt x="12320" y="3056"/>
                    <a:pt x="9723" y="3119"/>
                    <a:pt x="8424" y="3119"/>
                  </a:cubicBezTo>
                  <a:cubicBezTo>
                    <a:pt x="8044" y="3119"/>
                    <a:pt x="7854" y="2708"/>
                    <a:pt x="8076" y="2454"/>
                  </a:cubicBezTo>
                  <a:lnTo>
                    <a:pt x="9406" y="617"/>
                  </a:lnTo>
                  <a:cubicBezTo>
                    <a:pt x="9501" y="522"/>
                    <a:pt x="9501" y="364"/>
                    <a:pt x="9438" y="237"/>
                  </a:cubicBezTo>
                  <a:cubicBezTo>
                    <a:pt x="9375" y="92"/>
                    <a:pt x="9230" y="0"/>
                    <a:pt x="9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0"/>
            <p:cNvSpPr/>
            <p:nvPr/>
          </p:nvSpPr>
          <p:spPr>
            <a:xfrm>
              <a:off x="6206000" y="1890850"/>
              <a:ext cx="414875" cy="687250"/>
            </a:xfrm>
            <a:custGeom>
              <a:avLst/>
              <a:gdLst/>
              <a:ahLst/>
              <a:cxnLst/>
              <a:rect l="l" t="t" r="r" b="b"/>
              <a:pathLst>
                <a:path w="16595" h="27490" extrusionOk="0">
                  <a:moveTo>
                    <a:pt x="12826" y="1"/>
                  </a:moveTo>
                  <a:cubicBezTo>
                    <a:pt x="728" y="6366"/>
                    <a:pt x="0" y="14283"/>
                    <a:pt x="0" y="14283"/>
                  </a:cubicBezTo>
                  <a:cubicBezTo>
                    <a:pt x="222" y="26381"/>
                    <a:pt x="16246" y="27489"/>
                    <a:pt x="16246" y="27489"/>
                  </a:cubicBezTo>
                  <a:cubicBezTo>
                    <a:pt x="16246" y="27489"/>
                    <a:pt x="16436" y="22042"/>
                    <a:pt x="16595" y="19002"/>
                  </a:cubicBezTo>
                  <a:cubicBezTo>
                    <a:pt x="14631" y="18907"/>
                    <a:pt x="12699" y="18337"/>
                    <a:pt x="10989" y="17387"/>
                  </a:cubicBezTo>
                  <a:cubicBezTo>
                    <a:pt x="8804" y="16183"/>
                    <a:pt x="8424" y="13175"/>
                    <a:pt x="10261" y="11465"/>
                  </a:cubicBezTo>
                  <a:cubicBezTo>
                    <a:pt x="12794" y="9121"/>
                    <a:pt x="15993" y="6208"/>
                    <a:pt x="16215" y="6208"/>
                  </a:cubicBezTo>
                  <a:cubicBezTo>
                    <a:pt x="16215" y="6208"/>
                    <a:pt x="14980" y="5131"/>
                    <a:pt x="12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0"/>
            <p:cNvSpPr/>
            <p:nvPr/>
          </p:nvSpPr>
          <p:spPr>
            <a:xfrm>
              <a:off x="7084025" y="1890850"/>
              <a:ext cx="315125" cy="1001550"/>
            </a:xfrm>
            <a:custGeom>
              <a:avLst/>
              <a:gdLst/>
              <a:ahLst/>
              <a:cxnLst/>
              <a:rect l="l" t="t" r="r" b="b"/>
              <a:pathLst>
                <a:path w="12605" h="40062" extrusionOk="0">
                  <a:moveTo>
                    <a:pt x="3832" y="1"/>
                  </a:moveTo>
                  <a:cubicBezTo>
                    <a:pt x="2249" y="6746"/>
                    <a:pt x="2249" y="10071"/>
                    <a:pt x="2249" y="10071"/>
                  </a:cubicBezTo>
                  <a:cubicBezTo>
                    <a:pt x="2249" y="10071"/>
                    <a:pt x="7822" y="21630"/>
                    <a:pt x="0" y="33886"/>
                  </a:cubicBezTo>
                  <a:cubicBezTo>
                    <a:pt x="1077" y="36135"/>
                    <a:pt x="2502" y="38193"/>
                    <a:pt x="4180" y="40062"/>
                  </a:cubicBezTo>
                  <a:cubicBezTo>
                    <a:pt x="4180" y="40062"/>
                    <a:pt x="12604" y="25621"/>
                    <a:pt x="12224" y="18337"/>
                  </a:cubicBezTo>
                  <a:cubicBezTo>
                    <a:pt x="11844" y="11021"/>
                    <a:pt x="8044" y="2946"/>
                    <a:pt x="3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0"/>
            <p:cNvSpPr/>
            <p:nvPr/>
          </p:nvSpPr>
          <p:spPr>
            <a:xfrm>
              <a:off x="6533775" y="1080125"/>
              <a:ext cx="577975" cy="370550"/>
            </a:xfrm>
            <a:custGeom>
              <a:avLst/>
              <a:gdLst/>
              <a:ahLst/>
              <a:cxnLst/>
              <a:rect l="l" t="t" r="r" b="b"/>
              <a:pathLst>
                <a:path w="23119" h="14822" extrusionOk="0">
                  <a:moveTo>
                    <a:pt x="12826" y="1"/>
                  </a:moveTo>
                  <a:lnTo>
                    <a:pt x="5985" y="2661"/>
                  </a:lnTo>
                  <a:lnTo>
                    <a:pt x="0" y="7411"/>
                  </a:lnTo>
                  <a:lnTo>
                    <a:pt x="2534" y="14822"/>
                  </a:lnTo>
                  <a:lnTo>
                    <a:pt x="3262" y="14790"/>
                  </a:lnTo>
                  <a:cubicBezTo>
                    <a:pt x="3262" y="14790"/>
                    <a:pt x="7791" y="9755"/>
                    <a:pt x="7474" y="4149"/>
                  </a:cubicBezTo>
                  <a:lnTo>
                    <a:pt x="7474" y="4149"/>
                  </a:lnTo>
                  <a:cubicBezTo>
                    <a:pt x="10958" y="8139"/>
                    <a:pt x="14599" y="8551"/>
                    <a:pt x="18020" y="8931"/>
                  </a:cubicBezTo>
                  <a:cubicBezTo>
                    <a:pt x="21408" y="9311"/>
                    <a:pt x="21250" y="14537"/>
                    <a:pt x="21250" y="14537"/>
                  </a:cubicBezTo>
                  <a:lnTo>
                    <a:pt x="23118" y="14568"/>
                  </a:lnTo>
                  <a:lnTo>
                    <a:pt x="23118" y="14568"/>
                  </a:lnTo>
                  <a:lnTo>
                    <a:pt x="22833" y="5226"/>
                  </a:lnTo>
                  <a:lnTo>
                    <a:pt x="1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0"/>
            <p:cNvSpPr/>
            <p:nvPr/>
          </p:nvSpPr>
          <p:spPr>
            <a:xfrm>
              <a:off x="6582050" y="1417000"/>
              <a:ext cx="90300" cy="103750"/>
            </a:xfrm>
            <a:custGeom>
              <a:avLst/>
              <a:gdLst/>
              <a:ahLst/>
              <a:cxnLst/>
              <a:rect l="l" t="t" r="r" b="b"/>
              <a:pathLst>
                <a:path w="3612" h="4150" extrusionOk="0">
                  <a:moveTo>
                    <a:pt x="1385" y="1"/>
                  </a:moveTo>
                  <a:cubicBezTo>
                    <a:pt x="1247" y="1"/>
                    <a:pt x="1112" y="26"/>
                    <a:pt x="983" y="80"/>
                  </a:cubicBezTo>
                  <a:cubicBezTo>
                    <a:pt x="223" y="397"/>
                    <a:pt x="1" y="1537"/>
                    <a:pt x="444" y="2645"/>
                  </a:cubicBezTo>
                  <a:cubicBezTo>
                    <a:pt x="812" y="3539"/>
                    <a:pt x="1552" y="4149"/>
                    <a:pt x="2227" y="4149"/>
                  </a:cubicBezTo>
                  <a:cubicBezTo>
                    <a:pt x="2365" y="4149"/>
                    <a:pt x="2500" y="4124"/>
                    <a:pt x="2629" y="4070"/>
                  </a:cubicBezTo>
                  <a:cubicBezTo>
                    <a:pt x="3389" y="3753"/>
                    <a:pt x="3611" y="2613"/>
                    <a:pt x="3168" y="1505"/>
                  </a:cubicBezTo>
                  <a:cubicBezTo>
                    <a:pt x="2800" y="611"/>
                    <a:pt x="2060" y="1"/>
                    <a:pt x="1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0"/>
            <p:cNvSpPr/>
            <p:nvPr/>
          </p:nvSpPr>
          <p:spPr>
            <a:xfrm>
              <a:off x="7029375" y="1416950"/>
              <a:ext cx="91075" cy="103850"/>
            </a:xfrm>
            <a:custGeom>
              <a:avLst/>
              <a:gdLst/>
              <a:ahLst/>
              <a:cxnLst/>
              <a:rect l="l" t="t" r="r" b="b"/>
              <a:pathLst>
                <a:path w="3643" h="4154" extrusionOk="0">
                  <a:moveTo>
                    <a:pt x="2247" y="0"/>
                  </a:moveTo>
                  <a:cubicBezTo>
                    <a:pt x="1574" y="0"/>
                    <a:pt x="837" y="592"/>
                    <a:pt x="444" y="1507"/>
                  </a:cubicBezTo>
                  <a:cubicBezTo>
                    <a:pt x="1" y="2615"/>
                    <a:pt x="223" y="3755"/>
                    <a:pt x="983" y="4072"/>
                  </a:cubicBezTo>
                  <a:cubicBezTo>
                    <a:pt x="1115" y="4127"/>
                    <a:pt x="1254" y="4154"/>
                    <a:pt x="1396" y="4154"/>
                  </a:cubicBezTo>
                  <a:cubicBezTo>
                    <a:pt x="2068" y="4154"/>
                    <a:pt x="2802" y="3562"/>
                    <a:pt x="3168" y="2647"/>
                  </a:cubicBezTo>
                  <a:cubicBezTo>
                    <a:pt x="3643" y="1539"/>
                    <a:pt x="3421" y="399"/>
                    <a:pt x="2661" y="82"/>
                  </a:cubicBezTo>
                  <a:cubicBezTo>
                    <a:pt x="2529" y="27"/>
                    <a:pt x="2389" y="0"/>
                    <a:pt x="2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0"/>
            <p:cNvSpPr/>
            <p:nvPr/>
          </p:nvSpPr>
          <p:spPr>
            <a:xfrm>
              <a:off x="7134675" y="2142625"/>
              <a:ext cx="125125" cy="501175"/>
            </a:xfrm>
            <a:custGeom>
              <a:avLst/>
              <a:gdLst/>
              <a:ahLst/>
              <a:cxnLst/>
              <a:rect l="l" t="t" r="r" b="b"/>
              <a:pathLst>
                <a:path w="5005" h="20047" fill="none" extrusionOk="0">
                  <a:moveTo>
                    <a:pt x="223" y="0"/>
                  </a:moveTo>
                  <a:cubicBezTo>
                    <a:pt x="223" y="0"/>
                    <a:pt x="5005" y="10134"/>
                    <a:pt x="1" y="20047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7070550" y="2705525"/>
              <a:ext cx="133050" cy="199550"/>
            </a:xfrm>
            <a:custGeom>
              <a:avLst/>
              <a:gdLst/>
              <a:ahLst/>
              <a:cxnLst/>
              <a:rect l="l" t="t" r="r" b="b"/>
              <a:pathLst>
                <a:path w="5322" h="7982" fill="none" extrusionOk="0">
                  <a:moveTo>
                    <a:pt x="1" y="1"/>
                  </a:moveTo>
                  <a:cubicBezTo>
                    <a:pt x="1" y="1"/>
                    <a:pt x="2281" y="5543"/>
                    <a:pt x="5321" y="7981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6612150" y="2365875"/>
              <a:ext cx="8725" cy="194800"/>
            </a:xfrm>
            <a:custGeom>
              <a:avLst/>
              <a:gdLst/>
              <a:ahLst/>
              <a:cxnLst/>
              <a:rect l="l" t="t" r="r" b="b"/>
              <a:pathLst>
                <a:path w="349" h="7792" fill="none" extrusionOk="0">
                  <a:moveTo>
                    <a:pt x="349" y="1"/>
                  </a:moveTo>
                  <a:lnTo>
                    <a:pt x="0" y="7791"/>
                  </a:ln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0"/>
            <p:cNvSpPr/>
            <p:nvPr/>
          </p:nvSpPr>
          <p:spPr>
            <a:xfrm>
              <a:off x="6430850" y="4577175"/>
              <a:ext cx="390325" cy="138575"/>
            </a:xfrm>
            <a:custGeom>
              <a:avLst/>
              <a:gdLst/>
              <a:ahLst/>
              <a:cxnLst/>
              <a:rect l="l" t="t" r="r" b="b"/>
              <a:pathLst>
                <a:path w="15613" h="5543" extrusionOk="0">
                  <a:moveTo>
                    <a:pt x="15613" y="0"/>
                  </a:moveTo>
                  <a:cubicBezTo>
                    <a:pt x="14540" y="1084"/>
                    <a:pt x="13474" y="1444"/>
                    <a:pt x="12531" y="1444"/>
                  </a:cubicBezTo>
                  <a:cubicBezTo>
                    <a:pt x="10663" y="1444"/>
                    <a:pt x="9279" y="32"/>
                    <a:pt x="9279" y="32"/>
                  </a:cubicBezTo>
                  <a:lnTo>
                    <a:pt x="253" y="4972"/>
                  </a:lnTo>
                  <a:cubicBezTo>
                    <a:pt x="0" y="5131"/>
                    <a:pt x="95" y="5542"/>
                    <a:pt x="412" y="5542"/>
                  </a:cubicBezTo>
                  <a:lnTo>
                    <a:pt x="15613" y="5542"/>
                  </a:lnTo>
                  <a:lnTo>
                    <a:pt x="156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0"/>
            <p:cNvSpPr/>
            <p:nvPr/>
          </p:nvSpPr>
          <p:spPr>
            <a:xfrm>
              <a:off x="6556725" y="2084025"/>
              <a:ext cx="163125" cy="42000"/>
            </a:xfrm>
            <a:custGeom>
              <a:avLst/>
              <a:gdLst/>
              <a:ahLst/>
              <a:cxnLst/>
              <a:rect l="l" t="t" r="r" b="b"/>
              <a:pathLst>
                <a:path w="6525" h="1680" extrusionOk="0">
                  <a:moveTo>
                    <a:pt x="380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299"/>
                  </a:lnTo>
                  <a:cubicBezTo>
                    <a:pt x="0" y="1521"/>
                    <a:pt x="159" y="1679"/>
                    <a:pt x="380" y="1679"/>
                  </a:cubicBezTo>
                  <a:lnTo>
                    <a:pt x="6144" y="1679"/>
                  </a:lnTo>
                  <a:cubicBezTo>
                    <a:pt x="6366" y="1679"/>
                    <a:pt x="6524" y="1521"/>
                    <a:pt x="6524" y="1299"/>
                  </a:cubicBezTo>
                  <a:lnTo>
                    <a:pt x="6524" y="381"/>
                  </a:lnTo>
                  <a:cubicBezTo>
                    <a:pt x="6524" y="159"/>
                    <a:pt x="6366" y="1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0"/>
            <p:cNvSpPr/>
            <p:nvPr/>
          </p:nvSpPr>
          <p:spPr>
            <a:xfrm>
              <a:off x="6795025" y="1564650"/>
              <a:ext cx="121175" cy="51500"/>
            </a:xfrm>
            <a:custGeom>
              <a:avLst/>
              <a:gdLst/>
              <a:ahLst/>
              <a:cxnLst/>
              <a:rect l="l" t="t" r="r" b="b"/>
              <a:pathLst>
                <a:path w="4847" h="2060" extrusionOk="0">
                  <a:moveTo>
                    <a:pt x="4846" y="1"/>
                  </a:moveTo>
                  <a:lnTo>
                    <a:pt x="1" y="64"/>
                  </a:lnTo>
                  <a:cubicBezTo>
                    <a:pt x="1" y="1173"/>
                    <a:pt x="1078" y="2059"/>
                    <a:pt x="2439" y="2059"/>
                  </a:cubicBezTo>
                  <a:cubicBezTo>
                    <a:pt x="3769" y="2028"/>
                    <a:pt x="4846" y="1109"/>
                    <a:pt x="4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0"/>
            <p:cNvSpPr/>
            <p:nvPr/>
          </p:nvSpPr>
          <p:spPr>
            <a:xfrm>
              <a:off x="6605025" y="1428475"/>
              <a:ext cx="44350" cy="40400"/>
            </a:xfrm>
            <a:custGeom>
              <a:avLst/>
              <a:gdLst/>
              <a:ahLst/>
              <a:cxnLst/>
              <a:rect l="l" t="t" r="r" b="b"/>
              <a:pathLst>
                <a:path w="1774" h="1616" fill="none" extrusionOk="0">
                  <a:moveTo>
                    <a:pt x="1774" y="1616"/>
                  </a:moveTo>
                  <a:cubicBezTo>
                    <a:pt x="1774" y="1616"/>
                    <a:pt x="1362" y="1"/>
                    <a:pt x="0" y="508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0"/>
            <p:cNvSpPr/>
            <p:nvPr/>
          </p:nvSpPr>
          <p:spPr>
            <a:xfrm>
              <a:off x="6603425" y="1441950"/>
              <a:ext cx="27750" cy="51475"/>
            </a:xfrm>
            <a:custGeom>
              <a:avLst/>
              <a:gdLst/>
              <a:ahLst/>
              <a:cxnLst/>
              <a:rect l="l" t="t" r="r" b="b"/>
              <a:pathLst>
                <a:path w="1110" h="2059" fill="none" extrusionOk="0">
                  <a:moveTo>
                    <a:pt x="1109" y="0"/>
                  </a:moveTo>
                  <a:cubicBezTo>
                    <a:pt x="1109" y="0"/>
                    <a:pt x="1" y="570"/>
                    <a:pt x="666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0"/>
            <p:cNvSpPr/>
            <p:nvPr/>
          </p:nvSpPr>
          <p:spPr>
            <a:xfrm>
              <a:off x="7056300" y="1422150"/>
              <a:ext cx="44375" cy="40400"/>
            </a:xfrm>
            <a:custGeom>
              <a:avLst/>
              <a:gdLst/>
              <a:ahLst/>
              <a:cxnLst/>
              <a:rect l="l" t="t" r="r" b="b"/>
              <a:pathLst>
                <a:path w="1775" h="1616" fill="none" extrusionOk="0">
                  <a:moveTo>
                    <a:pt x="1" y="1616"/>
                  </a:moveTo>
                  <a:cubicBezTo>
                    <a:pt x="1" y="1616"/>
                    <a:pt x="412" y="0"/>
                    <a:pt x="1774" y="53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0"/>
            <p:cNvSpPr/>
            <p:nvPr/>
          </p:nvSpPr>
          <p:spPr>
            <a:xfrm>
              <a:off x="7074525" y="1436400"/>
              <a:ext cx="27725" cy="51500"/>
            </a:xfrm>
            <a:custGeom>
              <a:avLst/>
              <a:gdLst/>
              <a:ahLst/>
              <a:cxnLst/>
              <a:rect l="l" t="t" r="r" b="b"/>
              <a:pathLst>
                <a:path w="1109" h="2060" fill="none" extrusionOk="0">
                  <a:moveTo>
                    <a:pt x="0" y="1"/>
                  </a:moveTo>
                  <a:cubicBezTo>
                    <a:pt x="0" y="1"/>
                    <a:pt x="1108" y="571"/>
                    <a:pt x="443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0"/>
            <p:cNvSpPr/>
            <p:nvPr/>
          </p:nvSpPr>
          <p:spPr>
            <a:xfrm>
              <a:off x="6907450" y="1344650"/>
              <a:ext cx="94250" cy="24475"/>
            </a:xfrm>
            <a:custGeom>
              <a:avLst/>
              <a:gdLst/>
              <a:ahLst/>
              <a:cxnLst/>
              <a:rect l="l" t="t" r="r" b="b"/>
              <a:pathLst>
                <a:path w="3770" h="979" extrusionOk="0">
                  <a:moveTo>
                    <a:pt x="1761" y="0"/>
                  </a:moveTo>
                  <a:cubicBezTo>
                    <a:pt x="1225" y="0"/>
                    <a:pt x="634" y="166"/>
                    <a:pt x="64" y="662"/>
                  </a:cubicBezTo>
                  <a:cubicBezTo>
                    <a:pt x="1" y="725"/>
                    <a:pt x="1" y="852"/>
                    <a:pt x="64" y="915"/>
                  </a:cubicBezTo>
                  <a:cubicBezTo>
                    <a:pt x="96" y="947"/>
                    <a:pt x="128" y="979"/>
                    <a:pt x="191" y="979"/>
                  </a:cubicBezTo>
                  <a:cubicBezTo>
                    <a:pt x="223" y="979"/>
                    <a:pt x="254" y="947"/>
                    <a:pt x="286" y="947"/>
                  </a:cubicBezTo>
                  <a:cubicBezTo>
                    <a:pt x="794" y="493"/>
                    <a:pt x="1321" y="342"/>
                    <a:pt x="1796" y="342"/>
                  </a:cubicBezTo>
                  <a:cubicBezTo>
                    <a:pt x="2714" y="342"/>
                    <a:pt x="3443" y="905"/>
                    <a:pt x="3484" y="947"/>
                  </a:cubicBezTo>
                  <a:cubicBezTo>
                    <a:pt x="3511" y="960"/>
                    <a:pt x="3548" y="968"/>
                    <a:pt x="3584" y="968"/>
                  </a:cubicBezTo>
                  <a:cubicBezTo>
                    <a:pt x="3636" y="968"/>
                    <a:pt x="3688" y="952"/>
                    <a:pt x="3706" y="915"/>
                  </a:cubicBezTo>
                  <a:cubicBezTo>
                    <a:pt x="3769" y="820"/>
                    <a:pt x="3769" y="725"/>
                    <a:pt x="3706" y="662"/>
                  </a:cubicBezTo>
                  <a:cubicBezTo>
                    <a:pt x="3685" y="662"/>
                    <a:pt x="283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0"/>
            <p:cNvSpPr/>
            <p:nvPr/>
          </p:nvSpPr>
          <p:spPr>
            <a:xfrm>
              <a:off x="6698450" y="1344650"/>
              <a:ext cx="95825" cy="24475"/>
            </a:xfrm>
            <a:custGeom>
              <a:avLst/>
              <a:gdLst/>
              <a:ahLst/>
              <a:cxnLst/>
              <a:rect l="l" t="t" r="r" b="b"/>
              <a:pathLst>
                <a:path w="3833" h="979" extrusionOk="0">
                  <a:moveTo>
                    <a:pt x="1792" y="0"/>
                  </a:moveTo>
                  <a:cubicBezTo>
                    <a:pt x="1256" y="0"/>
                    <a:pt x="665" y="166"/>
                    <a:pt x="95" y="662"/>
                  </a:cubicBezTo>
                  <a:cubicBezTo>
                    <a:pt x="0" y="757"/>
                    <a:pt x="64" y="979"/>
                    <a:pt x="222" y="979"/>
                  </a:cubicBezTo>
                  <a:cubicBezTo>
                    <a:pt x="254" y="979"/>
                    <a:pt x="317" y="947"/>
                    <a:pt x="349" y="947"/>
                  </a:cubicBezTo>
                  <a:cubicBezTo>
                    <a:pt x="857" y="493"/>
                    <a:pt x="1380" y="342"/>
                    <a:pt x="1850" y="342"/>
                  </a:cubicBezTo>
                  <a:cubicBezTo>
                    <a:pt x="2759" y="342"/>
                    <a:pt x="3474" y="905"/>
                    <a:pt x="3515" y="947"/>
                  </a:cubicBezTo>
                  <a:cubicBezTo>
                    <a:pt x="3555" y="960"/>
                    <a:pt x="3594" y="968"/>
                    <a:pt x="3631" y="968"/>
                  </a:cubicBezTo>
                  <a:cubicBezTo>
                    <a:pt x="3684" y="968"/>
                    <a:pt x="3732" y="952"/>
                    <a:pt x="3769" y="915"/>
                  </a:cubicBezTo>
                  <a:cubicBezTo>
                    <a:pt x="3832" y="820"/>
                    <a:pt x="3800" y="725"/>
                    <a:pt x="3737" y="662"/>
                  </a:cubicBezTo>
                  <a:cubicBezTo>
                    <a:pt x="3716" y="662"/>
                    <a:pt x="2864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6710725" y="1412650"/>
              <a:ext cx="81175" cy="44350"/>
            </a:xfrm>
            <a:custGeom>
              <a:avLst/>
              <a:gdLst/>
              <a:ahLst/>
              <a:cxnLst/>
              <a:rect l="l" t="t" r="r" b="b"/>
              <a:pathLst>
                <a:path w="3247" h="1774" extrusionOk="0">
                  <a:moveTo>
                    <a:pt x="1607" y="0"/>
                  </a:moveTo>
                  <a:cubicBezTo>
                    <a:pt x="800" y="0"/>
                    <a:pt x="0" y="539"/>
                    <a:pt x="16" y="1616"/>
                  </a:cubicBezTo>
                  <a:cubicBezTo>
                    <a:pt x="16" y="1679"/>
                    <a:pt x="79" y="1774"/>
                    <a:pt x="174" y="1774"/>
                  </a:cubicBezTo>
                  <a:cubicBezTo>
                    <a:pt x="238" y="1774"/>
                    <a:pt x="333" y="1679"/>
                    <a:pt x="333" y="1616"/>
                  </a:cubicBezTo>
                  <a:cubicBezTo>
                    <a:pt x="364" y="792"/>
                    <a:pt x="990" y="380"/>
                    <a:pt x="1619" y="380"/>
                  </a:cubicBezTo>
                  <a:cubicBezTo>
                    <a:pt x="2249" y="380"/>
                    <a:pt x="2882" y="792"/>
                    <a:pt x="2929" y="1616"/>
                  </a:cubicBezTo>
                  <a:cubicBezTo>
                    <a:pt x="2929" y="1711"/>
                    <a:pt x="3009" y="1758"/>
                    <a:pt x="3088" y="1758"/>
                  </a:cubicBezTo>
                  <a:cubicBezTo>
                    <a:pt x="3167" y="1758"/>
                    <a:pt x="3246" y="1711"/>
                    <a:pt x="3246" y="1616"/>
                  </a:cubicBezTo>
                  <a:cubicBezTo>
                    <a:pt x="3230" y="539"/>
                    <a:pt x="2415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0"/>
            <p:cNvSpPr/>
            <p:nvPr/>
          </p:nvSpPr>
          <p:spPr>
            <a:xfrm>
              <a:off x="6747525" y="1392650"/>
              <a:ext cx="7950" cy="27950"/>
            </a:xfrm>
            <a:custGeom>
              <a:avLst/>
              <a:gdLst/>
              <a:ahLst/>
              <a:cxnLst/>
              <a:rect l="l" t="t" r="r" b="b"/>
              <a:pathLst>
                <a:path w="318" h="1118" extrusionOk="0">
                  <a:moveTo>
                    <a:pt x="159" y="1"/>
                  </a:moveTo>
                  <a:cubicBezTo>
                    <a:pt x="80" y="1"/>
                    <a:pt x="1" y="56"/>
                    <a:pt x="1" y="167"/>
                  </a:cubicBezTo>
                  <a:lnTo>
                    <a:pt x="1" y="959"/>
                  </a:lnTo>
                  <a:cubicBezTo>
                    <a:pt x="1" y="1022"/>
                    <a:pt x="64" y="1117"/>
                    <a:pt x="159" y="1117"/>
                  </a:cubicBezTo>
                  <a:cubicBezTo>
                    <a:pt x="222" y="1117"/>
                    <a:pt x="317" y="1022"/>
                    <a:pt x="317" y="959"/>
                  </a:cubicBezTo>
                  <a:lnTo>
                    <a:pt x="317" y="167"/>
                  </a:lnTo>
                  <a:cubicBezTo>
                    <a:pt x="317" y="56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0"/>
            <p:cNvSpPr/>
            <p:nvPr/>
          </p:nvSpPr>
          <p:spPr>
            <a:xfrm>
              <a:off x="6712700" y="1405450"/>
              <a:ext cx="19800" cy="23850"/>
            </a:xfrm>
            <a:custGeom>
              <a:avLst/>
              <a:gdLst/>
              <a:ahLst/>
              <a:cxnLst/>
              <a:rect l="l" t="t" r="r" b="b"/>
              <a:pathLst>
                <a:path w="792" h="954" extrusionOk="0">
                  <a:moveTo>
                    <a:pt x="178" y="1"/>
                  </a:moveTo>
                  <a:cubicBezTo>
                    <a:pt x="148" y="1"/>
                    <a:pt x="119" y="11"/>
                    <a:pt x="95" y="35"/>
                  </a:cubicBezTo>
                  <a:cubicBezTo>
                    <a:pt x="32" y="67"/>
                    <a:pt x="0" y="162"/>
                    <a:pt x="64" y="257"/>
                  </a:cubicBezTo>
                  <a:lnTo>
                    <a:pt x="475" y="859"/>
                  </a:lnTo>
                  <a:cubicBezTo>
                    <a:pt x="507" y="922"/>
                    <a:pt x="570" y="954"/>
                    <a:pt x="634" y="954"/>
                  </a:cubicBezTo>
                  <a:cubicBezTo>
                    <a:pt x="665" y="954"/>
                    <a:pt x="697" y="922"/>
                    <a:pt x="697" y="922"/>
                  </a:cubicBezTo>
                  <a:cubicBezTo>
                    <a:pt x="792" y="859"/>
                    <a:pt x="792" y="764"/>
                    <a:pt x="760" y="700"/>
                  </a:cubicBezTo>
                  <a:lnTo>
                    <a:pt x="317" y="67"/>
                  </a:lnTo>
                  <a:cubicBezTo>
                    <a:pt x="278" y="28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0"/>
            <p:cNvSpPr/>
            <p:nvPr/>
          </p:nvSpPr>
          <p:spPr>
            <a:xfrm>
              <a:off x="6695275" y="1436200"/>
              <a:ext cx="25350" cy="11300"/>
            </a:xfrm>
            <a:custGeom>
              <a:avLst/>
              <a:gdLst/>
              <a:ahLst/>
              <a:cxnLst/>
              <a:rect l="l" t="t" r="r" b="b"/>
              <a:pathLst>
                <a:path w="1014" h="452" extrusionOk="0">
                  <a:moveTo>
                    <a:pt x="154" y="0"/>
                  </a:moveTo>
                  <a:cubicBezTo>
                    <a:pt x="96" y="0"/>
                    <a:pt x="27" y="57"/>
                    <a:pt x="1" y="135"/>
                  </a:cubicBezTo>
                  <a:cubicBezTo>
                    <a:pt x="1" y="230"/>
                    <a:pt x="64" y="294"/>
                    <a:pt x="127" y="325"/>
                  </a:cubicBezTo>
                  <a:lnTo>
                    <a:pt x="792" y="452"/>
                  </a:lnTo>
                  <a:lnTo>
                    <a:pt x="824" y="452"/>
                  </a:lnTo>
                  <a:cubicBezTo>
                    <a:pt x="887" y="452"/>
                    <a:pt x="982" y="389"/>
                    <a:pt x="982" y="325"/>
                  </a:cubicBezTo>
                  <a:cubicBezTo>
                    <a:pt x="1014" y="230"/>
                    <a:pt x="951" y="167"/>
                    <a:pt x="856" y="135"/>
                  </a:cubicBezTo>
                  <a:lnTo>
                    <a:pt x="191" y="9"/>
                  </a:lnTo>
                  <a:cubicBezTo>
                    <a:pt x="179" y="3"/>
                    <a:pt x="16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0"/>
            <p:cNvSpPr/>
            <p:nvPr/>
          </p:nvSpPr>
          <p:spPr>
            <a:xfrm>
              <a:off x="6775250" y="1407200"/>
              <a:ext cx="20550" cy="22100"/>
            </a:xfrm>
            <a:custGeom>
              <a:avLst/>
              <a:gdLst/>
              <a:ahLst/>
              <a:cxnLst/>
              <a:rect l="l" t="t" r="r" b="b"/>
              <a:pathLst>
                <a:path w="822" h="884" extrusionOk="0">
                  <a:moveTo>
                    <a:pt x="580" y="1"/>
                  </a:moveTo>
                  <a:cubicBezTo>
                    <a:pt x="539" y="1"/>
                    <a:pt x="500" y="18"/>
                    <a:pt x="475" y="60"/>
                  </a:cubicBezTo>
                  <a:lnTo>
                    <a:pt x="63" y="630"/>
                  </a:lnTo>
                  <a:cubicBezTo>
                    <a:pt x="0" y="694"/>
                    <a:pt x="32" y="789"/>
                    <a:pt x="95" y="852"/>
                  </a:cubicBezTo>
                  <a:cubicBezTo>
                    <a:pt x="127" y="852"/>
                    <a:pt x="158" y="884"/>
                    <a:pt x="190" y="884"/>
                  </a:cubicBezTo>
                  <a:cubicBezTo>
                    <a:pt x="253" y="884"/>
                    <a:pt x="285" y="852"/>
                    <a:pt x="317" y="789"/>
                  </a:cubicBezTo>
                  <a:lnTo>
                    <a:pt x="728" y="250"/>
                  </a:lnTo>
                  <a:cubicBezTo>
                    <a:pt x="822" y="134"/>
                    <a:pt x="693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0"/>
            <p:cNvSpPr/>
            <p:nvPr/>
          </p:nvSpPr>
          <p:spPr>
            <a:xfrm>
              <a:off x="6786325" y="1436400"/>
              <a:ext cx="25350" cy="11100"/>
            </a:xfrm>
            <a:custGeom>
              <a:avLst/>
              <a:gdLst/>
              <a:ahLst/>
              <a:cxnLst/>
              <a:rect l="l" t="t" r="r" b="b"/>
              <a:pathLst>
                <a:path w="1014" h="444" extrusionOk="0">
                  <a:moveTo>
                    <a:pt x="792" y="1"/>
                  </a:moveTo>
                  <a:lnTo>
                    <a:pt x="127" y="127"/>
                  </a:lnTo>
                  <a:cubicBezTo>
                    <a:pt x="64" y="159"/>
                    <a:pt x="0" y="222"/>
                    <a:pt x="0" y="317"/>
                  </a:cubicBezTo>
                  <a:cubicBezTo>
                    <a:pt x="32" y="381"/>
                    <a:pt x="95" y="444"/>
                    <a:pt x="159" y="444"/>
                  </a:cubicBezTo>
                  <a:lnTo>
                    <a:pt x="190" y="444"/>
                  </a:lnTo>
                  <a:lnTo>
                    <a:pt x="856" y="317"/>
                  </a:lnTo>
                  <a:cubicBezTo>
                    <a:pt x="951" y="286"/>
                    <a:pt x="1014" y="222"/>
                    <a:pt x="982" y="127"/>
                  </a:cubicBezTo>
                  <a:cubicBezTo>
                    <a:pt x="982" y="32"/>
                    <a:pt x="887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0"/>
            <p:cNvSpPr/>
            <p:nvPr/>
          </p:nvSpPr>
          <p:spPr>
            <a:xfrm>
              <a:off x="6905875" y="1412650"/>
              <a:ext cx="80775" cy="44350"/>
            </a:xfrm>
            <a:custGeom>
              <a:avLst/>
              <a:gdLst/>
              <a:ahLst/>
              <a:cxnLst/>
              <a:rect l="l" t="t" r="r" b="b"/>
              <a:pathLst>
                <a:path w="3231" h="1774" extrusionOk="0">
                  <a:moveTo>
                    <a:pt x="1616" y="0"/>
                  </a:moveTo>
                  <a:cubicBezTo>
                    <a:pt x="808" y="0"/>
                    <a:pt x="1" y="539"/>
                    <a:pt x="1" y="1616"/>
                  </a:cubicBezTo>
                  <a:cubicBezTo>
                    <a:pt x="1" y="1679"/>
                    <a:pt x="96" y="1774"/>
                    <a:pt x="159" y="1774"/>
                  </a:cubicBezTo>
                  <a:cubicBezTo>
                    <a:pt x="254" y="1774"/>
                    <a:pt x="349" y="1679"/>
                    <a:pt x="317" y="1616"/>
                  </a:cubicBezTo>
                  <a:cubicBezTo>
                    <a:pt x="365" y="792"/>
                    <a:pt x="998" y="380"/>
                    <a:pt x="1628" y="380"/>
                  </a:cubicBezTo>
                  <a:cubicBezTo>
                    <a:pt x="2257" y="380"/>
                    <a:pt x="2882" y="792"/>
                    <a:pt x="2914" y="1616"/>
                  </a:cubicBezTo>
                  <a:cubicBezTo>
                    <a:pt x="2914" y="1711"/>
                    <a:pt x="2993" y="1758"/>
                    <a:pt x="3072" y="1758"/>
                  </a:cubicBezTo>
                  <a:cubicBezTo>
                    <a:pt x="3152" y="1758"/>
                    <a:pt x="3231" y="1711"/>
                    <a:pt x="3231" y="1616"/>
                  </a:cubicBezTo>
                  <a:cubicBezTo>
                    <a:pt x="3231" y="539"/>
                    <a:pt x="2423" y="0"/>
                    <a:pt x="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0"/>
            <p:cNvSpPr/>
            <p:nvPr/>
          </p:nvSpPr>
          <p:spPr>
            <a:xfrm>
              <a:off x="6942300" y="1393250"/>
              <a:ext cx="8725" cy="27350"/>
            </a:xfrm>
            <a:custGeom>
              <a:avLst/>
              <a:gdLst/>
              <a:ahLst/>
              <a:cxnLst/>
              <a:rect l="l" t="t" r="r" b="b"/>
              <a:pathLst>
                <a:path w="349" h="1094" extrusionOk="0">
                  <a:moveTo>
                    <a:pt x="174" y="1"/>
                  </a:moveTo>
                  <a:cubicBezTo>
                    <a:pt x="95" y="1"/>
                    <a:pt x="16" y="48"/>
                    <a:pt x="0" y="143"/>
                  </a:cubicBezTo>
                  <a:lnTo>
                    <a:pt x="0" y="935"/>
                  </a:lnTo>
                  <a:cubicBezTo>
                    <a:pt x="0" y="998"/>
                    <a:pt x="95" y="1093"/>
                    <a:pt x="159" y="1093"/>
                  </a:cubicBezTo>
                  <a:cubicBezTo>
                    <a:pt x="254" y="1093"/>
                    <a:pt x="349" y="998"/>
                    <a:pt x="349" y="935"/>
                  </a:cubicBezTo>
                  <a:lnTo>
                    <a:pt x="349" y="143"/>
                  </a:lnTo>
                  <a:cubicBezTo>
                    <a:pt x="333" y="48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0"/>
            <p:cNvSpPr/>
            <p:nvPr/>
          </p:nvSpPr>
          <p:spPr>
            <a:xfrm>
              <a:off x="6908250" y="1405050"/>
              <a:ext cx="19825" cy="24250"/>
            </a:xfrm>
            <a:custGeom>
              <a:avLst/>
              <a:gdLst/>
              <a:ahLst/>
              <a:cxnLst/>
              <a:rect l="l" t="t" r="r" b="b"/>
              <a:pathLst>
                <a:path w="793" h="970" extrusionOk="0">
                  <a:moveTo>
                    <a:pt x="175" y="1"/>
                  </a:moveTo>
                  <a:cubicBezTo>
                    <a:pt x="146" y="1"/>
                    <a:pt x="119" y="8"/>
                    <a:pt x="96" y="19"/>
                  </a:cubicBezTo>
                  <a:cubicBezTo>
                    <a:pt x="32" y="83"/>
                    <a:pt x="1" y="178"/>
                    <a:pt x="64" y="241"/>
                  </a:cubicBezTo>
                  <a:lnTo>
                    <a:pt x="476" y="875"/>
                  </a:lnTo>
                  <a:cubicBezTo>
                    <a:pt x="507" y="906"/>
                    <a:pt x="571" y="938"/>
                    <a:pt x="602" y="970"/>
                  </a:cubicBezTo>
                  <a:cubicBezTo>
                    <a:pt x="634" y="970"/>
                    <a:pt x="666" y="938"/>
                    <a:pt x="697" y="938"/>
                  </a:cubicBezTo>
                  <a:cubicBezTo>
                    <a:pt x="761" y="875"/>
                    <a:pt x="792" y="780"/>
                    <a:pt x="729" y="716"/>
                  </a:cubicBezTo>
                  <a:lnTo>
                    <a:pt x="317" y="83"/>
                  </a:lnTo>
                  <a:cubicBezTo>
                    <a:pt x="277" y="23"/>
                    <a:pt x="224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0"/>
            <p:cNvSpPr/>
            <p:nvPr/>
          </p:nvSpPr>
          <p:spPr>
            <a:xfrm>
              <a:off x="6890825" y="1436200"/>
              <a:ext cx="26150" cy="11300"/>
            </a:xfrm>
            <a:custGeom>
              <a:avLst/>
              <a:gdLst/>
              <a:ahLst/>
              <a:cxnLst/>
              <a:rect l="l" t="t" r="r" b="b"/>
              <a:pathLst>
                <a:path w="1046" h="452" extrusionOk="0">
                  <a:moveTo>
                    <a:pt x="143" y="0"/>
                  </a:moveTo>
                  <a:cubicBezTo>
                    <a:pt x="74" y="0"/>
                    <a:pt x="27" y="57"/>
                    <a:pt x="1" y="135"/>
                  </a:cubicBezTo>
                  <a:cubicBezTo>
                    <a:pt x="1" y="230"/>
                    <a:pt x="32" y="294"/>
                    <a:pt x="127" y="325"/>
                  </a:cubicBezTo>
                  <a:lnTo>
                    <a:pt x="793" y="452"/>
                  </a:lnTo>
                  <a:lnTo>
                    <a:pt x="824" y="452"/>
                  </a:lnTo>
                  <a:cubicBezTo>
                    <a:pt x="1014" y="452"/>
                    <a:pt x="1046" y="167"/>
                    <a:pt x="856" y="135"/>
                  </a:cubicBezTo>
                  <a:lnTo>
                    <a:pt x="191" y="9"/>
                  </a:lnTo>
                  <a:cubicBezTo>
                    <a:pt x="174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>
              <a:off x="6970800" y="1407375"/>
              <a:ext cx="19025" cy="21925"/>
            </a:xfrm>
            <a:custGeom>
              <a:avLst/>
              <a:gdLst/>
              <a:ahLst/>
              <a:cxnLst/>
              <a:rect l="l" t="t" r="r" b="b"/>
              <a:pathLst>
                <a:path w="761" h="877" extrusionOk="0">
                  <a:moveTo>
                    <a:pt x="575" y="1"/>
                  </a:moveTo>
                  <a:cubicBezTo>
                    <a:pt x="529" y="1"/>
                    <a:pt x="481" y="16"/>
                    <a:pt x="444" y="53"/>
                  </a:cubicBezTo>
                  <a:lnTo>
                    <a:pt x="64" y="623"/>
                  </a:lnTo>
                  <a:cubicBezTo>
                    <a:pt x="0" y="687"/>
                    <a:pt x="32" y="782"/>
                    <a:pt x="95" y="845"/>
                  </a:cubicBezTo>
                  <a:cubicBezTo>
                    <a:pt x="127" y="845"/>
                    <a:pt x="159" y="877"/>
                    <a:pt x="190" y="877"/>
                  </a:cubicBezTo>
                  <a:cubicBezTo>
                    <a:pt x="254" y="845"/>
                    <a:pt x="285" y="845"/>
                    <a:pt x="317" y="782"/>
                  </a:cubicBezTo>
                  <a:lnTo>
                    <a:pt x="729" y="243"/>
                  </a:lnTo>
                  <a:cubicBezTo>
                    <a:pt x="760" y="180"/>
                    <a:pt x="760" y="85"/>
                    <a:pt x="665" y="21"/>
                  </a:cubicBezTo>
                  <a:cubicBezTo>
                    <a:pt x="639" y="8"/>
                    <a:pt x="60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0"/>
            <p:cNvSpPr/>
            <p:nvPr/>
          </p:nvSpPr>
          <p:spPr>
            <a:xfrm>
              <a:off x="6981100" y="1436400"/>
              <a:ext cx="26150" cy="11100"/>
            </a:xfrm>
            <a:custGeom>
              <a:avLst/>
              <a:gdLst/>
              <a:ahLst/>
              <a:cxnLst/>
              <a:rect l="l" t="t" r="r" b="b"/>
              <a:pathLst>
                <a:path w="1046" h="444" extrusionOk="0">
                  <a:moveTo>
                    <a:pt x="823" y="1"/>
                  </a:moveTo>
                  <a:lnTo>
                    <a:pt x="158" y="127"/>
                  </a:lnTo>
                  <a:cubicBezTo>
                    <a:pt x="0" y="191"/>
                    <a:pt x="0" y="444"/>
                    <a:pt x="190" y="444"/>
                  </a:cubicBezTo>
                  <a:lnTo>
                    <a:pt x="222" y="444"/>
                  </a:lnTo>
                  <a:lnTo>
                    <a:pt x="887" y="317"/>
                  </a:lnTo>
                  <a:cubicBezTo>
                    <a:pt x="982" y="286"/>
                    <a:pt x="1045" y="222"/>
                    <a:pt x="1013" y="127"/>
                  </a:cubicBezTo>
                  <a:cubicBezTo>
                    <a:pt x="982" y="32"/>
                    <a:pt x="918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0"/>
            <p:cNvSpPr/>
            <p:nvPr/>
          </p:nvSpPr>
          <p:spPr>
            <a:xfrm>
              <a:off x="6852050" y="1433225"/>
              <a:ext cx="44350" cy="84750"/>
            </a:xfrm>
            <a:custGeom>
              <a:avLst/>
              <a:gdLst/>
              <a:ahLst/>
              <a:cxnLst/>
              <a:rect l="l" t="t" r="r" b="b"/>
              <a:pathLst>
                <a:path w="1774" h="3390" extrusionOk="0">
                  <a:moveTo>
                    <a:pt x="158" y="1"/>
                  </a:moveTo>
                  <a:cubicBezTo>
                    <a:pt x="63" y="1"/>
                    <a:pt x="0" y="64"/>
                    <a:pt x="0" y="159"/>
                  </a:cubicBezTo>
                  <a:lnTo>
                    <a:pt x="0" y="1901"/>
                  </a:lnTo>
                  <a:lnTo>
                    <a:pt x="158" y="1901"/>
                  </a:lnTo>
                  <a:cubicBezTo>
                    <a:pt x="918" y="1901"/>
                    <a:pt x="1457" y="2218"/>
                    <a:pt x="1457" y="2503"/>
                  </a:cubicBezTo>
                  <a:cubicBezTo>
                    <a:pt x="1457" y="2788"/>
                    <a:pt x="918" y="3104"/>
                    <a:pt x="158" y="3104"/>
                  </a:cubicBezTo>
                  <a:cubicBezTo>
                    <a:pt x="146" y="3100"/>
                    <a:pt x="133" y="3098"/>
                    <a:pt x="122" y="3098"/>
                  </a:cubicBezTo>
                  <a:cubicBezTo>
                    <a:pt x="48" y="3098"/>
                    <a:pt x="0" y="3180"/>
                    <a:pt x="0" y="3263"/>
                  </a:cubicBezTo>
                  <a:cubicBezTo>
                    <a:pt x="0" y="3326"/>
                    <a:pt x="63" y="3389"/>
                    <a:pt x="158" y="3389"/>
                  </a:cubicBezTo>
                  <a:cubicBezTo>
                    <a:pt x="1077" y="3389"/>
                    <a:pt x="1773" y="3009"/>
                    <a:pt x="1773" y="2503"/>
                  </a:cubicBezTo>
                  <a:cubicBezTo>
                    <a:pt x="1773" y="1996"/>
                    <a:pt x="1140" y="1648"/>
                    <a:pt x="317" y="1584"/>
                  </a:cubicBezTo>
                  <a:lnTo>
                    <a:pt x="317" y="159"/>
                  </a:lnTo>
                  <a:cubicBezTo>
                    <a:pt x="317" y="64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6742000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3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3" y="1521"/>
                  </a:cubicBezTo>
                  <a:cubicBezTo>
                    <a:pt x="697" y="1521"/>
                    <a:pt x="918" y="1204"/>
                    <a:pt x="918" y="761"/>
                  </a:cubicBezTo>
                  <a:cubicBezTo>
                    <a:pt x="918" y="349"/>
                    <a:pt x="697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6935175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4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4" y="1521"/>
                  </a:cubicBezTo>
                  <a:cubicBezTo>
                    <a:pt x="697" y="1521"/>
                    <a:pt x="919" y="1204"/>
                    <a:pt x="919" y="761"/>
                  </a:cubicBezTo>
                  <a:cubicBezTo>
                    <a:pt x="919" y="349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6719825" y="1113375"/>
              <a:ext cx="197950" cy="151325"/>
            </a:xfrm>
            <a:custGeom>
              <a:avLst/>
              <a:gdLst/>
              <a:ahLst/>
              <a:cxnLst/>
              <a:rect l="l" t="t" r="r" b="b"/>
              <a:pathLst>
                <a:path w="7918" h="6053" extrusionOk="0">
                  <a:moveTo>
                    <a:pt x="0" y="1"/>
                  </a:moveTo>
                  <a:cubicBezTo>
                    <a:pt x="317" y="824"/>
                    <a:pt x="760" y="1584"/>
                    <a:pt x="1299" y="2249"/>
                  </a:cubicBezTo>
                  <a:cubicBezTo>
                    <a:pt x="1805" y="2977"/>
                    <a:pt x="2407" y="3611"/>
                    <a:pt x="3072" y="4181"/>
                  </a:cubicBezTo>
                  <a:cubicBezTo>
                    <a:pt x="3769" y="4751"/>
                    <a:pt x="4529" y="5226"/>
                    <a:pt x="5352" y="5574"/>
                  </a:cubicBezTo>
                  <a:cubicBezTo>
                    <a:pt x="6087" y="5868"/>
                    <a:pt x="6903" y="6053"/>
                    <a:pt x="7725" y="6053"/>
                  </a:cubicBezTo>
                  <a:cubicBezTo>
                    <a:pt x="7789" y="6053"/>
                    <a:pt x="7853" y="6052"/>
                    <a:pt x="7918" y="6049"/>
                  </a:cubicBezTo>
                  <a:cubicBezTo>
                    <a:pt x="7094" y="5859"/>
                    <a:pt x="6302" y="5574"/>
                    <a:pt x="5542" y="5163"/>
                  </a:cubicBezTo>
                  <a:cubicBezTo>
                    <a:pt x="4814" y="4783"/>
                    <a:pt x="4117" y="4308"/>
                    <a:pt x="3452" y="3769"/>
                  </a:cubicBezTo>
                  <a:cubicBezTo>
                    <a:pt x="2819" y="3199"/>
                    <a:pt x="2217" y="2629"/>
                    <a:pt x="1647" y="1996"/>
                  </a:cubicBezTo>
                  <a:cubicBezTo>
                    <a:pt x="1077" y="1362"/>
                    <a:pt x="507" y="69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0"/>
            <p:cNvSpPr/>
            <p:nvPr/>
          </p:nvSpPr>
          <p:spPr>
            <a:xfrm>
              <a:off x="7019875" y="1302125"/>
              <a:ext cx="136200" cy="72550"/>
            </a:xfrm>
            <a:custGeom>
              <a:avLst/>
              <a:gdLst/>
              <a:ahLst/>
              <a:cxnLst/>
              <a:rect l="l" t="t" r="r" b="b"/>
              <a:pathLst>
                <a:path w="5448" h="2902" extrusionOk="0">
                  <a:moveTo>
                    <a:pt x="602" y="1"/>
                  </a:moveTo>
                  <a:cubicBezTo>
                    <a:pt x="399" y="1"/>
                    <a:pt x="198" y="8"/>
                    <a:pt x="1" y="19"/>
                  </a:cubicBezTo>
                  <a:cubicBezTo>
                    <a:pt x="539" y="114"/>
                    <a:pt x="1078" y="241"/>
                    <a:pt x="1584" y="368"/>
                  </a:cubicBezTo>
                  <a:cubicBezTo>
                    <a:pt x="2123" y="495"/>
                    <a:pt x="2629" y="653"/>
                    <a:pt x="3136" y="875"/>
                  </a:cubicBezTo>
                  <a:cubicBezTo>
                    <a:pt x="3611" y="1065"/>
                    <a:pt x="4086" y="1318"/>
                    <a:pt x="4498" y="1666"/>
                  </a:cubicBezTo>
                  <a:cubicBezTo>
                    <a:pt x="4910" y="1983"/>
                    <a:pt x="5226" y="2426"/>
                    <a:pt x="5448" y="2901"/>
                  </a:cubicBezTo>
                  <a:cubicBezTo>
                    <a:pt x="5353" y="2363"/>
                    <a:pt x="5100" y="1825"/>
                    <a:pt x="4688" y="1445"/>
                  </a:cubicBezTo>
                  <a:cubicBezTo>
                    <a:pt x="4276" y="1033"/>
                    <a:pt x="3801" y="748"/>
                    <a:pt x="3263" y="526"/>
                  </a:cubicBezTo>
                  <a:cubicBezTo>
                    <a:pt x="2756" y="336"/>
                    <a:pt x="2218" y="178"/>
                    <a:pt x="1648" y="83"/>
                  </a:cubicBezTo>
                  <a:cubicBezTo>
                    <a:pt x="1306" y="23"/>
                    <a:pt x="95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0"/>
            <p:cNvSpPr/>
            <p:nvPr/>
          </p:nvSpPr>
          <p:spPr>
            <a:xfrm>
              <a:off x="7074525" y="1350900"/>
              <a:ext cx="110850" cy="184500"/>
            </a:xfrm>
            <a:custGeom>
              <a:avLst/>
              <a:gdLst/>
              <a:ahLst/>
              <a:cxnLst/>
              <a:rect l="l" t="t" r="r" b="b"/>
              <a:pathLst>
                <a:path w="4434" h="7380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90"/>
                    <a:pt x="633" y="412"/>
                    <a:pt x="918" y="634"/>
                  </a:cubicBezTo>
                  <a:cubicBezTo>
                    <a:pt x="1203" y="887"/>
                    <a:pt x="1488" y="1140"/>
                    <a:pt x="1773" y="1394"/>
                  </a:cubicBezTo>
                  <a:cubicBezTo>
                    <a:pt x="2280" y="1932"/>
                    <a:pt x="2755" y="2502"/>
                    <a:pt x="3167" y="3136"/>
                  </a:cubicBezTo>
                  <a:cubicBezTo>
                    <a:pt x="3547" y="3737"/>
                    <a:pt x="3864" y="4434"/>
                    <a:pt x="4022" y="5131"/>
                  </a:cubicBezTo>
                  <a:cubicBezTo>
                    <a:pt x="4180" y="5859"/>
                    <a:pt x="4212" y="6619"/>
                    <a:pt x="4085" y="7379"/>
                  </a:cubicBezTo>
                  <a:cubicBezTo>
                    <a:pt x="4339" y="6619"/>
                    <a:pt x="4434" y="5859"/>
                    <a:pt x="4307" y="5099"/>
                  </a:cubicBezTo>
                  <a:cubicBezTo>
                    <a:pt x="4180" y="4307"/>
                    <a:pt x="3895" y="3579"/>
                    <a:pt x="3484" y="2914"/>
                  </a:cubicBezTo>
                  <a:cubicBezTo>
                    <a:pt x="3040" y="2280"/>
                    <a:pt x="2534" y="1679"/>
                    <a:pt x="1932" y="1172"/>
                  </a:cubicBezTo>
                  <a:cubicBezTo>
                    <a:pt x="1362" y="665"/>
                    <a:pt x="728" y="28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6614525" y="1220250"/>
              <a:ext cx="78400" cy="154425"/>
            </a:xfrm>
            <a:custGeom>
              <a:avLst/>
              <a:gdLst/>
              <a:ahLst/>
              <a:cxnLst/>
              <a:rect l="l" t="t" r="r" b="b"/>
              <a:pathLst>
                <a:path w="3136" h="6177" extrusionOk="0">
                  <a:moveTo>
                    <a:pt x="3136" y="1"/>
                  </a:moveTo>
                  <a:lnTo>
                    <a:pt x="2502" y="1648"/>
                  </a:lnTo>
                  <a:cubicBezTo>
                    <a:pt x="2280" y="2186"/>
                    <a:pt x="2059" y="2724"/>
                    <a:pt x="1805" y="3231"/>
                  </a:cubicBezTo>
                  <a:cubicBezTo>
                    <a:pt x="1584" y="3770"/>
                    <a:pt x="1330" y="4276"/>
                    <a:pt x="1014" y="4783"/>
                  </a:cubicBezTo>
                  <a:cubicBezTo>
                    <a:pt x="729" y="5290"/>
                    <a:pt x="380" y="5765"/>
                    <a:pt x="0" y="6176"/>
                  </a:cubicBezTo>
                  <a:cubicBezTo>
                    <a:pt x="539" y="5891"/>
                    <a:pt x="1014" y="5511"/>
                    <a:pt x="1394" y="5036"/>
                  </a:cubicBezTo>
                  <a:cubicBezTo>
                    <a:pt x="1742" y="4561"/>
                    <a:pt x="2059" y="4023"/>
                    <a:pt x="2312" y="3453"/>
                  </a:cubicBezTo>
                  <a:cubicBezTo>
                    <a:pt x="2565" y="2914"/>
                    <a:pt x="2755" y="2344"/>
                    <a:pt x="2882" y="1774"/>
                  </a:cubicBezTo>
                  <a:cubicBezTo>
                    <a:pt x="3041" y="1173"/>
                    <a:pt x="3104" y="603"/>
                    <a:pt x="3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0"/>
            <p:cNvSpPr/>
            <p:nvPr/>
          </p:nvSpPr>
          <p:spPr>
            <a:xfrm>
              <a:off x="6448250" y="1183050"/>
              <a:ext cx="62575" cy="150450"/>
            </a:xfrm>
            <a:custGeom>
              <a:avLst/>
              <a:gdLst/>
              <a:ahLst/>
              <a:cxnLst/>
              <a:rect l="l" t="t" r="r" b="b"/>
              <a:pathLst>
                <a:path w="2503" h="6018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394" y="507"/>
                    <a:pt x="571" y="1426"/>
                    <a:pt x="222" y="2597"/>
                  </a:cubicBezTo>
                  <a:cubicBezTo>
                    <a:pt x="32" y="3167"/>
                    <a:pt x="1" y="3769"/>
                    <a:pt x="64" y="4339"/>
                  </a:cubicBezTo>
                  <a:cubicBezTo>
                    <a:pt x="96" y="4656"/>
                    <a:pt x="127" y="4941"/>
                    <a:pt x="222" y="5226"/>
                  </a:cubicBezTo>
                  <a:cubicBezTo>
                    <a:pt x="317" y="5479"/>
                    <a:pt x="412" y="5764"/>
                    <a:pt x="539" y="6018"/>
                  </a:cubicBezTo>
                  <a:cubicBezTo>
                    <a:pt x="507" y="5733"/>
                    <a:pt x="444" y="5479"/>
                    <a:pt x="412" y="5194"/>
                  </a:cubicBezTo>
                  <a:lnTo>
                    <a:pt x="349" y="4751"/>
                  </a:lnTo>
                  <a:lnTo>
                    <a:pt x="349" y="4561"/>
                  </a:lnTo>
                  <a:lnTo>
                    <a:pt x="349" y="4339"/>
                  </a:lnTo>
                  <a:lnTo>
                    <a:pt x="349" y="3927"/>
                  </a:lnTo>
                  <a:lnTo>
                    <a:pt x="412" y="3516"/>
                  </a:lnTo>
                  <a:cubicBezTo>
                    <a:pt x="412" y="3357"/>
                    <a:pt x="444" y="3231"/>
                    <a:pt x="476" y="3104"/>
                  </a:cubicBezTo>
                  <a:cubicBezTo>
                    <a:pt x="507" y="2977"/>
                    <a:pt x="539" y="2851"/>
                    <a:pt x="571" y="2724"/>
                  </a:cubicBezTo>
                  <a:cubicBezTo>
                    <a:pt x="729" y="2186"/>
                    <a:pt x="983" y="1679"/>
                    <a:pt x="1299" y="1236"/>
                  </a:cubicBezTo>
                  <a:cubicBezTo>
                    <a:pt x="1648" y="761"/>
                    <a:pt x="2028" y="349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0"/>
            <p:cNvSpPr/>
            <p:nvPr/>
          </p:nvSpPr>
          <p:spPr>
            <a:xfrm>
              <a:off x="6484675" y="1374650"/>
              <a:ext cx="57025" cy="228050"/>
            </a:xfrm>
            <a:custGeom>
              <a:avLst/>
              <a:gdLst/>
              <a:ahLst/>
              <a:cxnLst/>
              <a:rect l="l" t="t" r="r" b="b"/>
              <a:pathLst>
                <a:path w="2281" h="9122" extrusionOk="0">
                  <a:moveTo>
                    <a:pt x="2281" y="0"/>
                  </a:moveTo>
                  <a:cubicBezTo>
                    <a:pt x="1742" y="634"/>
                    <a:pt x="1299" y="1362"/>
                    <a:pt x="919" y="2091"/>
                  </a:cubicBezTo>
                  <a:cubicBezTo>
                    <a:pt x="539" y="2851"/>
                    <a:pt x="286" y="3642"/>
                    <a:pt x="159" y="4466"/>
                  </a:cubicBezTo>
                  <a:cubicBezTo>
                    <a:pt x="1" y="5321"/>
                    <a:pt x="64" y="6176"/>
                    <a:pt x="286" y="6999"/>
                  </a:cubicBezTo>
                  <a:cubicBezTo>
                    <a:pt x="539" y="7791"/>
                    <a:pt x="982" y="8519"/>
                    <a:pt x="1584" y="9121"/>
                  </a:cubicBezTo>
                  <a:cubicBezTo>
                    <a:pt x="1109" y="8456"/>
                    <a:pt x="761" y="7728"/>
                    <a:pt x="571" y="6936"/>
                  </a:cubicBezTo>
                  <a:cubicBezTo>
                    <a:pt x="412" y="6144"/>
                    <a:pt x="381" y="5321"/>
                    <a:pt x="507" y="4561"/>
                  </a:cubicBezTo>
                  <a:cubicBezTo>
                    <a:pt x="634" y="3737"/>
                    <a:pt x="887" y="2946"/>
                    <a:pt x="1204" y="2217"/>
                  </a:cubicBezTo>
                  <a:cubicBezTo>
                    <a:pt x="1489" y="1457"/>
                    <a:pt x="1869" y="729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0"/>
            <p:cNvSpPr/>
            <p:nvPr/>
          </p:nvSpPr>
          <p:spPr>
            <a:xfrm>
              <a:off x="6818775" y="1160100"/>
              <a:ext cx="123550" cy="62400"/>
            </a:xfrm>
            <a:custGeom>
              <a:avLst/>
              <a:gdLst/>
              <a:ahLst/>
              <a:cxnLst/>
              <a:rect l="l" t="t" r="r" b="b"/>
              <a:pathLst>
                <a:path w="4942" h="249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412"/>
                    <a:pt x="571" y="760"/>
                    <a:pt x="919" y="1108"/>
                  </a:cubicBezTo>
                  <a:cubicBezTo>
                    <a:pt x="1268" y="1425"/>
                    <a:pt x="1679" y="1710"/>
                    <a:pt x="2123" y="1964"/>
                  </a:cubicBezTo>
                  <a:cubicBezTo>
                    <a:pt x="2534" y="2185"/>
                    <a:pt x="3009" y="2344"/>
                    <a:pt x="3516" y="2439"/>
                  </a:cubicBezTo>
                  <a:cubicBezTo>
                    <a:pt x="3715" y="2478"/>
                    <a:pt x="3914" y="2496"/>
                    <a:pt x="4113" y="2496"/>
                  </a:cubicBezTo>
                  <a:cubicBezTo>
                    <a:pt x="4389" y="2496"/>
                    <a:pt x="4665" y="2462"/>
                    <a:pt x="4941" y="2407"/>
                  </a:cubicBezTo>
                  <a:cubicBezTo>
                    <a:pt x="4498" y="2375"/>
                    <a:pt x="4023" y="2312"/>
                    <a:pt x="3580" y="2185"/>
                  </a:cubicBezTo>
                  <a:cubicBezTo>
                    <a:pt x="3136" y="2027"/>
                    <a:pt x="2693" y="1869"/>
                    <a:pt x="2281" y="1647"/>
                  </a:cubicBezTo>
                  <a:cubicBezTo>
                    <a:pt x="1458" y="1172"/>
                    <a:pt x="698" y="6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0"/>
            <p:cNvSpPr/>
            <p:nvPr/>
          </p:nvSpPr>
          <p:spPr>
            <a:xfrm>
              <a:off x="7011175" y="1671550"/>
              <a:ext cx="150450" cy="110225"/>
            </a:xfrm>
            <a:custGeom>
              <a:avLst/>
              <a:gdLst/>
              <a:ahLst/>
              <a:cxnLst/>
              <a:rect l="l" t="t" r="r" b="b"/>
              <a:pathLst>
                <a:path w="6018" h="4409" extrusionOk="0">
                  <a:moveTo>
                    <a:pt x="6018" y="0"/>
                  </a:moveTo>
                  <a:cubicBezTo>
                    <a:pt x="5764" y="602"/>
                    <a:pt x="5416" y="1172"/>
                    <a:pt x="5004" y="1679"/>
                  </a:cubicBezTo>
                  <a:cubicBezTo>
                    <a:pt x="4624" y="2185"/>
                    <a:pt x="4149" y="2629"/>
                    <a:pt x="3611" y="2977"/>
                  </a:cubicBezTo>
                  <a:cubicBezTo>
                    <a:pt x="3072" y="3357"/>
                    <a:pt x="2471" y="3642"/>
                    <a:pt x="1869" y="3864"/>
                  </a:cubicBezTo>
                  <a:cubicBezTo>
                    <a:pt x="1267" y="4117"/>
                    <a:pt x="634" y="4307"/>
                    <a:pt x="0" y="4402"/>
                  </a:cubicBezTo>
                  <a:cubicBezTo>
                    <a:pt x="85" y="4406"/>
                    <a:pt x="169" y="4408"/>
                    <a:pt x="254" y="4408"/>
                  </a:cubicBezTo>
                  <a:cubicBezTo>
                    <a:pt x="834" y="4408"/>
                    <a:pt x="1411" y="4315"/>
                    <a:pt x="1964" y="4149"/>
                  </a:cubicBezTo>
                  <a:cubicBezTo>
                    <a:pt x="2629" y="3959"/>
                    <a:pt x="3231" y="3674"/>
                    <a:pt x="3801" y="3294"/>
                  </a:cubicBezTo>
                  <a:cubicBezTo>
                    <a:pt x="4371" y="2914"/>
                    <a:pt x="4878" y="2407"/>
                    <a:pt x="5258" y="1869"/>
                  </a:cubicBezTo>
                  <a:cubicBezTo>
                    <a:pt x="5638" y="1299"/>
                    <a:pt x="5891" y="665"/>
                    <a:pt x="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6598675" y="1548025"/>
              <a:ext cx="121175" cy="183725"/>
            </a:xfrm>
            <a:custGeom>
              <a:avLst/>
              <a:gdLst/>
              <a:ahLst/>
              <a:cxnLst/>
              <a:rect l="l" t="t" r="r" b="b"/>
              <a:pathLst>
                <a:path w="4847" h="7349" extrusionOk="0">
                  <a:moveTo>
                    <a:pt x="254" y="1"/>
                  </a:moveTo>
                  <a:lnTo>
                    <a:pt x="254" y="1"/>
                  </a:lnTo>
                  <a:cubicBezTo>
                    <a:pt x="64" y="824"/>
                    <a:pt x="1" y="1648"/>
                    <a:pt x="64" y="2503"/>
                  </a:cubicBezTo>
                  <a:cubicBezTo>
                    <a:pt x="96" y="3326"/>
                    <a:pt x="318" y="4149"/>
                    <a:pt x="698" y="4941"/>
                  </a:cubicBezTo>
                  <a:cubicBezTo>
                    <a:pt x="1078" y="5701"/>
                    <a:pt x="1679" y="6335"/>
                    <a:pt x="2439" y="6746"/>
                  </a:cubicBezTo>
                  <a:cubicBezTo>
                    <a:pt x="3168" y="7158"/>
                    <a:pt x="4023" y="7348"/>
                    <a:pt x="4846" y="7348"/>
                  </a:cubicBezTo>
                  <a:cubicBezTo>
                    <a:pt x="4055" y="7221"/>
                    <a:pt x="3294" y="6936"/>
                    <a:pt x="2598" y="6493"/>
                  </a:cubicBezTo>
                  <a:cubicBezTo>
                    <a:pt x="1933" y="6081"/>
                    <a:pt x="1394" y="5480"/>
                    <a:pt x="1014" y="4751"/>
                  </a:cubicBezTo>
                  <a:cubicBezTo>
                    <a:pt x="666" y="4023"/>
                    <a:pt x="444" y="3263"/>
                    <a:pt x="349" y="2471"/>
                  </a:cubicBezTo>
                  <a:cubicBezTo>
                    <a:pt x="223" y="1648"/>
                    <a:pt x="223" y="824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6541675" y="1717475"/>
              <a:ext cx="158375" cy="67100"/>
            </a:xfrm>
            <a:custGeom>
              <a:avLst/>
              <a:gdLst/>
              <a:ahLst/>
              <a:cxnLst/>
              <a:rect l="l" t="t" r="r" b="b"/>
              <a:pathLst>
                <a:path w="6335" h="2684" extrusionOk="0">
                  <a:moveTo>
                    <a:pt x="1" y="0"/>
                  </a:moveTo>
                  <a:cubicBezTo>
                    <a:pt x="286" y="538"/>
                    <a:pt x="666" y="1045"/>
                    <a:pt x="1141" y="1457"/>
                  </a:cubicBezTo>
                  <a:cubicBezTo>
                    <a:pt x="1584" y="1900"/>
                    <a:pt x="2123" y="2217"/>
                    <a:pt x="2724" y="2439"/>
                  </a:cubicBezTo>
                  <a:cubicBezTo>
                    <a:pt x="3009" y="2534"/>
                    <a:pt x="3326" y="2597"/>
                    <a:pt x="3643" y="2660"/>
                  </a:cubicBezTo>
                  <a:cubicBezTo>
                    <a:pt x="3801" y="2676"/>
                    <a:pt x="3959" y="2684"/>
                    <a:pt x="4114" y="2684"/>
                  </a:cubicBezTo>
                  <a:cubicBezTo>
                    <a:pt x="4268" y="2684"/>
                    <a:pt x="4419" y="2676"/>
                    <a:pt x="4561" y="2660"/>
                  </a:cubicBezTo>
                  <a:cubicBezTo>
                    <a:pt x="4878" y="2629"/>
                    <a:pt x="5194" y="2534"/>
                    <a:pt x="5479" y="2439"/>
                  </a:cubicBezTo>
                  <a:cubicBezTo>
                    <a:pt x="5765" y="2344"/>
                    <a:pt x="6050" y="2185"/>
                    <a:pt x="6335" y="2058"/>
                  </a:cubicBezTo>
                  <a:lnTo>
                    <a:pt x="6335" y="2058"/>
                  </a:lnTo>
                  <a:cubicBezTo>
                    <a:pt x="5733" y="2217"/>
                    <a:pt x="5163" y="2312"/>
                    <a:pt x="4561" y="2344"/>
                  </a:cubicBezTo>
                  <a:cubicBezTo>
                    <a:pt x="4485" y="2348"/>
                    <a:pt x="4409" y="2350"/>
                    <a:pt x="4333" y="2350"/>
                  </a:cubicBezTo>
                  <a:cubicBezTo>
                    <a:pt x="3815" y="2350"/>
                    <a:pt x="3321" y="2256"/>
                    <a:pt x="2851" y="2090"/>
                  </a:cubicBezTo>
                  <a:cubicBezTo>
                    <a:pt x="2281" y="1900"/>
                    <a:pt x="1774" y="1615"/>
                    <a:pt x="1299" y="1235"/>
                  </a:cubicBezTo>
                  <a:cubicBezTo>
                    <a:pt x="824" y="887"/>
                    <a:pt x="381" y="44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9"/>
          <p:cNvSpPr/>
          <p:nvPr/>
        </p:nvSpPr>
        <p:spPr>
          <a:xfrm>
            <a:off x="3511800" y="3114269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9"/>
          <p:cNvSpPr/>
          <p:nvPr/>
        </p:nvSpPr>
        <p:spPr>
          <a:xfrm>
            <a:off x="781050" y="3114269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9"/>
          <p:cNvSpPr/>
          <p:nvPr/>
        </p:nvSpPr>
        <p:spPr>
          <a:xfrm>
            <a:off x="6179600" y="3114269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9"/>
          <p:cNvSpPr/>
          <p:nvPr/>
        </p:nvSpPr>
        <p:spPr>
          <a:xfrm>
            <a:off x="6209175" y="1410007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9"/>
          <p:cNvSpPr/>
          <p:nvPr/>
        </p:nvSpPr>
        <p:spPr>
          <a:xfrm>
            <a:off x="3480325" y="1410007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9"/>
          <p:cNvSpPr/>
          <p:nvPr/>
        </p:nvSpPr>
        <p:spPr>
          <a:xfrm>
            <a:off x="781050" y="1410007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Scopul</a:t>
            </a:r>
            <a:r>
              <a:rPr lang="en" dirty="0"/>
              <a:t> </a:t>
            </a:r>
            <a:r>
              <a:rPr lang="en" dirty="0" err="1"/>
              <a:t>aplicatiei</a:t>
            </a:r>
            <a:endParaRPr dirty="0"/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2"/>
          </p:nvPr>
        </p:nvSpPr>
        <p:spPr>
          <a:xfrm>
            <a:off x="719999" y="2071377"/>
            <a:ext cx="2432503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Gestionează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b="1" i="0" u="none" strike="noStrike" dirty="0" err="1">
                <a:effectLst/>
                <a:latin typeface="Söhne"/>
              </a:rPr>
              <a:t>Produsele</a:t>
            </a:r>
            <a:endParaRPr dirty="0"/>
          </a:p>
        </p:txBody>
      </p:sp>
      <p:sp>
        <p:nvSpPr>
          <p:cNvPr id="1543" name="Google Shape;1543;p59"/>
          <p:cNvSpPr txBox="1">
            <a:spLocks noGrp="1"/>
          </p:cNvSpPr>
          <p:nvPr>
            <p:ph type="subTitle" idx="1"/>
          </p:nvPr>
        </p:nvSpPr>
        <p:spPr>
          <a:xfrm>
            <a:off x="720000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Permite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administratorilor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adauge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editeze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șteargă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produse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din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catalogul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magazinului</a:t>
            </a:r>
            <a:endParaRPr sz="1200" dirty="0"/>
          </a:p>
        </p:txBody>
      </p:sp>
      <p:sp>
        <p:nvSpPr>
          <p:cNvPr id="1544" name="Google Shape;1544;p59"/>
          <p:cNvSpPr txBox="1">
            <a:spLocks noGrp="1"/>
          </p:cNvSpPr>
          <p:nvPr>
            <p:ph type="title" idx="3"/>
          </p:nvPr>
        </p:nvSpPr>
        <p:spPr>
          <a:xfrm>
            <a:off x="3419268" y="2071377"/>
            <a:ext cx="2572231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Gestionarea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b="1" i="0" u="none" strike="noStrike" dirty="0" err="1">
                <a:effectLst/>
                <a:latin typeface="Söhne"/>
              </a:rPr>
              <a:t>Comenzilor</a:t>
            </a:r>
            <a:endParaRPr dirty="0"/>
          </a:p>
        </p:txBody>
      </p:sp>
      <p:sp>
        <p:nvSpPr>
          <p:cNvPr id="1545" name="Google Shape;1545;p59"/>
          <p:cNvSpPr txBox="1">
            <a:spLocks noGrp="1"/>
          </p:cNvSpPr>
          <p:nvPr>
            <p:ph type="subTitle" idx="4"/>
          </p:nvPr>
        </p:nvSpPr>
        <p:spPr>
          <a:xfrm>
            <a:off x="3419269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Oferă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interfață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administrarea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comenzilor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.</a:t>
            </a:r>
            <a:endParaRPr sz="1200" dirty="0"/>
          </a:p>
        </p:txBody>
      </p:sp>
      <p:sp>
        <p:nvSpPr>
          <p:cNvPr id="1546" name="Google Shape;1546;p59"/>
          <p:cNvSpPr txBox="1">
            <a:spLocks noGrp="1"/>
          </p:cNvSpPr>
          <p:nvPr>
            <p:ph type="title" idx="5"/>
          </p:nvPr>
        </p:nvSpPr>
        <p:spPr>
          <a:xfrm>
            <a:off x="720000" y="3778237"/>
            <a:ext cx="269926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Autentificare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b="1" i="0" u="none" strike="noStrike" dirty="0" err="1">
                <a:effectLst/>
                <a:latin typeface="Söhne"/>
              </a:rPr>
              <a:t>și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b="1" i="0" u="none" strike="noStrike" dirty="0" err="1">
                <a:effectLst/>
                <a:latin typeface="Söhne"/>
              </a:rPr>
              <a:t>Autorizare</a:t>
            </a:r>
            <a:endParaRPr dirty="0"/>
          </a:p>
        </p:txBody>
      </p:sp>
      <p:sp>
        <p:nvSpPr>
          <p:cNvPr id="1547" name="Google Shape;1547;p59"/>
          <p:cNvSpPr txBox="1">
            <a:spLocks noGrp="1"/>
          </p:cNvSpPr>
          <p:nvPr>
            <p:ph type="subTitle" idx="6"/>
          </p:nvPr>
        </p:nvSpPr>
        <p:spPr>
          <a:xfrm>
            <a:off x="720000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Asigură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securitatea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datelor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accesul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adecvat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funcționalitățile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aplicației</a:t>
            </a:r>
            <a:endParaRPr sz="1200" dirty="0"/>
          </a:p>
        </p:txBody>
      </p:sp>
      <p:sp>
        <p:nvSpPr>
          <p:cNvPr id="1548" name="Google Shape;1548;p59"/>
          <p:cNvSpPr txBox="1">
            <a:spLocks noGrp="1"/>
          </p:cNvSpPr>
          <p:nvPr>
            <p:ph type="title" idx="7"/>
          </p:nvPr>
        </p:nvSpPr>
        <p:spPr>
          <a:xfrm>
            <a:off x="3419269" y="377823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Experiență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b="1" i="0" u="none" strike="noStrike" dirty="0" err="1">
                <a:effectLst/>
                <a:latin typeface="Söhne"/>
              </a:rPr>
              <a:t>Plăcută</a:t>
            </a:r>
            <a:endParaRPr dirty="0"/>
          </a:p>
        </p:txBody>
      </p:sp>
      <p:sp>
        <p:nvSpPr>
          <p:cNvPr id="1549" name="Google Shape;1549;p59"/>
          <p:cNvSpPr txBox="1">
            <a:spLocks noGrp="1"/>
          </p:cNvSpPr>
          <p:nvPr>
            <p:ph type="subTitle" idx="8"/>
          </p:nvPr>
        </p:nvSpPr>
        <p:spPr>
          <a:xfrm>
            <a:off x="3419269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nterfețe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utilizator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prietenoase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intuitive.</a:t>
            </a:r>
            <a:endParaRPr sz="1200" dirty="0"/>
          </a:p>
        </p:txBody>
      </p:sp>
      <p:sp>
        <p:nvSpPr>
          <p:cNvPr id="1550" name="Google Shape;1550;p59"/>
          <p:cNvSpPr txBox="1">
            <a:spLocks noGrp="1"/>
          </p:cNvSpPr>
          <p:nvPr>
            <p:ph type="title" idx="9"/>
          </p:nvPr>
        </p:nvSpPr>
        <p:spPr>
          <a:xfrm>
            <a:off x="6118545" y="207137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Coș</a:t>
            </a:r>
            <a:r>
              <a:rPr lang="en-US" b="1" i="0" u="none" strike="noStrike" dirty="0">
                <a:effectLst/>
                <a:latin typeface="Söhne"/>
              </a:rPr>
              <a:t> de </a:t>
            </a:r>
            <a:r>
              <a:rPr lang="en-US" b="1" i="0" u="none" strike="noStrike" dirty="0" err="1">
                <a:effectLst/>
                <a:latin typeface="Söhne"/>
              </a:rPr>
              <a:t>Cumpărături</a:t>
            </a:r>
            <a:endParaRPr dirty="0"/>
          </a:p>
        </p:txBody>
      </p:sp>
      <p:sp>
        <p:nvSpPr>
          <p:cNvPr id="1551" name="Google Shape;1551;p59"/>
          <p:cNvSpPr txBox="1">
            <a:spLocks noGrp="1"/>
          </p:cNvSpPr>
          <p:nvPr>
            <p:ph type="subTitle" idx="13"/>
          </p:nvPr>
        </p:nvSpPr>
        <p:spPr>
          <a:xfrm>
            <a:off x="6118545" y="249955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374151"/>
                </a:solidFill>
                <a:latin typeface="Söhne"/>
              </a:rPr>
              <a:t>F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uncționalitate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utilizatorii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înregistrați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adăuga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produse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în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coșul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cumpărături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1200" dirty="0"/>
          </a:p>
        </p:txBody>
      </p:sp>
      <p:sp>
        <p:nvSpPr>
          <p:cNvPr id="1552" name="Google Shape;1552;p59"/>
          <p:cNvSpPr txBox="1">
            <a:spLocks noGrp="1"/>
          </p:cNvSpPr>
          <p:nvPr>
            <p:ph type="title" idx="14"/>
          </p:nvPr>
        </p:nvSpPr>
        <p:spPr>
          <a:xfrm>
            <a:off x="6118545" y="3778237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Scalabilitate</a:t>
            </a:r>
            <a:endParaRPr dirty="0"/>
          </a:p>
        </p:txBody>
      </p:sp>
      <p:sp>
        <p:nvSpPr>
          <p:cNvPr id="1553" name="Google Shape;1553;p59"/>
          <p:cNvSpPr txBox="1">
            <a:spLocks noGrp="1"/>
          </p:cNvSpPr>
          <p:nvPr>
            <p:ph type="subTitle" idx="15"/>
          </p:nvPr>
        </p:nvSpPr>
        <p:spPr>
          <a:xfrm>
            <a:off x="6118545" y="4207507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Proiectată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poată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gestiona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creșterea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volumului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produse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comenzilor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2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utilizatorilor</a:t>
            </a:r>
            <a:endParaRPr sz="1200" dirty="0"/>
          </a:p>
        </p:txBody>
      </p:sp>
      <p:sp>
        <p:nvSpPr>
          <p:cNvPr id="1554" name="Google Shape;1554;p59"/>
          <p:cNvSpPr txBox="1">
            <a:spLocks noGrp="1"/>
          </p:cNvSpPr>
          <p:nvPr>
            <p:ph type="title" idx="16"/>
          </p:nvPr>
        </p:nvSpPr>
        <p:spPr>
          <a:xfrm>
            <a:off x="720000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5" name="Google Shape;1555;p59"/>
          <p:cNvSpPr txBox="1">
            <a:spLocks noGrp="1"/>
          </p:cNvSpPr>
          <p:nvPr>
            <p:ph type="title" idx="17"/>
          </p:nvPr>
        </p:nvSpPr>
        <p:spPr>
          <a:xfrm>
            <a:off x="720000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6" name="Google Shape;1556;p59"/>
          <p:cNvSpPr txBox="1">
            <a:spLocks noGrp="1"/>
          </p:cNvSpPr>
          <p:nvPr>
            <p:ph type="title" idx="18"/>
          </p:nvPr>
        </p:nvSpPr>
        <p:spPr>
          <a:xfrm>
            <a:off x="3419275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7" name="Google Shape;1557;p59"/>
          <p:cNvSpPr txBox="1">
            <a:spLocks noGrp="1"/>
          </p:cNvSpPr>
          <p:nvPr>
            <p:ph type="title" idx="19"/>
          </p:nvPr>
        </p:nvSpPr>
        <p:spPr>
          <a:xfrm>
            <a:off x="3419275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58" name="Google Shape;1558;p59"/>
          <p:cNvSpPr txBox="1">
            <a:spLocks noGrp="1"/>
          </p:cNvSpPr>
          <p:nvPr>
            <p:ph type="title" idx="20"/>
          </p:nvPr>
        </p:nvSpPr>
        <p:spPr>
          <a:xfrm>
            <a:off x="6118550" y="1537957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9" name="Google Shape;1559;p59"/>
          <p:cNvSpPr txBox="1">
            <a:spLocks noGrp="1"/>
          </p:cNvSpPr>
          <p:nvPr>
            <p:ph type="title" idx="21"/>
          </p:nvPr>
        </p:nvSpPr>
        <p:spPr>
          <a:xfrm>
            <a:off x="6118550" y="3242219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3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3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9262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Pagina</a:t>
            </a:r>
            <a:r>
              <a:rPr lang="en" dirty="0"/>
              <a:t> </a:t>
            </a:r>
            <a:r>
              <a:rPr lang="en" dirty="0" err="1"/>
              <a:t>principala</a:t>
            </a:r>
            <a:endParaRPr dirty="0"/>
          </a:p>
        </p:txBody>
      </p:sp>
      <p:sp>
        <p:nvSpPr>
          <p:cNvPr id="1711" name="Google Shape;1711;p6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63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61D46E-DE2C-56D5-087F-034BC421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4668"/>
            <a:ext cx="7772400" cy="43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7"/>
          <p:cNvSpPr/>
          <p:nvPr/>
        </p:nvSpPr>
        <p:spPr>
          <a:xfrm>
            <a:off x="608672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67"/>
          <p:cNvSpPr txBox="1">
            <a:spLocks noGrp="1"/>
          </p:cNvSpPr>
          <p:nvPr>
            <p:ph type="title"/>
          </p:nvPr>
        </p:nvSpPr>
        <p:spPr>
          <a:xfrm>
            <a:off x="130629" y="1949398"/>
            <a:ext cx="6255296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effectLst/>
                <a:latin typeface="Söhne"/>
              </a:rPr>
              <a:t>Coș</a:t>
            </a:r>
            <a:r>
              <a:rPr lang="en-US" b="1" i="0" u="none" strike="noStrike" dirty="0">
                <a:effectLst/>
                <a:latin typeface="Söhne"/>
              </a:rPr>
              <a:t> de </a:t>
            </a:r>
            <a:r>
              <a:rPr lang="en-US" b="1" i="0" u="none" strike="noStrike" dirty="0" err="1">
                <a:effectLst/>
                <a:latin typeface="Söhne"/>
              </a:rPr>
              <a:t>Cumpărături</a:t>
            </a:r>
            <a:endParaRPr lang="en-US" dirty="0"/>
          </a:p>
        </p:txBody>
      </p:sp>
      <p:sp>
        <p:nvSpPr>
          <p:cNvPr id="1812" name="Google Shape;1812;p67"/>
          <p:cNvSpPr txBox="1">
            <a:spLocks noGrp="1"/>
          </p:cNvSpPr>
          <p:nvPr>
            <p:ph type="title" idx="2"/>
          </p:nvPr>
        </p:nvSpPr>
        <p:spPr>
          <a:xfrm>
            <a:off x="6258775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BD1373-0046-639D-C058-B7833E85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8915"/>
            <a:ext cx="7772400" cy="48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149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cy Slideshow XL by Slidesgo">
  <a:themeElements>
    <a:clrScheme name="Simple Light">
      <a:dk1>
        <a:srgbClr val="424242"/>
      </a:dk1>
      <a:lt1>
        <a:srgbClr val="197270"/>
      </a:lt1>
      <a:dk2>
        <a:srgbClr val="56BCA5"/>
      </a:dk2>
      <a:lt2>
        <a:srgbClr val="6998FF"/>
      </a:lt2>
      <a:accent1>
        <a:srgbClr val="97B8FF"/>
      </a:accent1>
      <a:accent2>
        <a:srgbClr val="FFAA97"/>
      </a:accent2>
      <a:accent3>
        <a:srgbClr val="FFDCD6"/>
      </a:accent3>
      <a:accent4>
        <a:srgbClr val="5B412C"/>
      </a:accent4>
      <a:accent5>
        <a:srgbClr val="A57F66"/>
      </a:accent5>
      <a:accent6>
        <a:srgbClr val="FFFFFF"/>
      </a:accent6>
      <a:hlink>
        <a:srgbClr val="58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Экран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Söhne</vt:lpstr>
      <vt:lpstr>Josefin Sans</vt:lpstr>
      <vt:lpstr>Anaheim</vt:lpstr>
      <vt:lpstr>Roboto Condensed Light</vt:lpstr>
      <vt:lpstr>Arial</vt:lpstr>
      <vt:lpstr>Gudea</vt:lpstr>
      <vt:lpstr>Pharmacy Slideshow XL by Slidesgo</vt:lpstr>
      <vt:lpstr>PHARMA WEB-APLICATIE</vt:lpstr>
      <vt:lpstr>Continut</vt:lpstr>
      <vt:lpstr>Instrumente utilizate</vt:lpstr>
      <vt:lpstr>Scopul aplicatiei</vt:lpstr>
      <vt:lpstr>Scopul aplicatiei</vt:lpstr>
      <vt:lpstr>Pagina principala</vt:lpstr>
      <vt:lpstr>Презентация PowerPoint</vt:lpstr>
      <vt:lpstr>Coș de Cumpărături</vt:lpstr>
      <vt:lpstr>Презентация PowerPoint</vt:lpstr>
      <vt:lpstr>Pagina Admin</vt:lpstr>
      <vt:lpstr>Презентация PowerPoint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WEB-APLICATIE</dc:title>
  <cp:lastModifiedBy>Catalin Calancea</cp:lastModifiedBy>
  <cp:revision>1</cp:revision>
  <dcterms:modified xsi:type="dcterms:W3CDTF">2024-02-04T14:18:26Z</dcterms:modified>
</cp:coreProperties>
</file>