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68769" y="-2082"/>
            <a:ext cx="3402329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38" y="2550464"/>
            <a:ext cx="5085715" cy="194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image" Target="../media/image3.jp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8025765" cy="6097905"/>
            <a:chOff x="0" y="758951"/>
            <a:chExt cx="8025765" cy="6097905"/>
          </a:xfrm>
        </p:grpSpPr>
        <p:sp>
          <p:nvSpPr>
            <p:cNvPr id="3" name="object 3"/>
            <p:cNvSpPr/>
            <p:nvPr/>
          </p:nvSpPr>
          <p:spPr>
            <a:xfrm>
              <a:off x="0" y="758951"/>
              <a:ext cx="3072765" cy="4097020"/>
            </a:xfrm>
            <a:custGeom>
              <a:avLst/>
              <a:gdLst/>
              <a:ahLst/>
              <a:cxnLst/>
              <a:rect l="l" t="t" r="r" b="b"/>
              <a:pathLst>
                <a:path w="3072765" h="4097020">
                  <a:moveTo>
                    <a:pt x="0" y="0"/>
                  </a:moveTo>
                  <a:lnTo>
                    <a:pt x="0" y="2050034"/>
                  </a:lnTo>
                  <a:lnTo>
                    <a:pt x="2047113" y="4096512"/>
                  </a:lnTo>
                  <a:lnTo>
                    <a:pt x="3072384" y="3071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861560"/>
              <a:ext cx="1995170" cy="1995170"/>
            </a:xfrm>
            <a:custGeom>
              <a:avLst/>
              <a:gdLst/>
              <a:ahLst/>
              <a:cxnLst/>
              <a:rect l="l" t="t" r="r" b="b"/>
              <a:pathLst>
                <a:path w="1995170" h="1995170">
                  <a:moveTo>
                    <a:pt x="0" y="0"/>
                  </a:moveTo>
                  <a:lnTo>
                    <a:pt x="0" y="1994721"/>
                  </a:lnTo>
                  <a:lnTo>
                    <a:pt x="1994662" y="1994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7023" y="4855463"/>
              <a:ext cx="4002404" cy="2000885"/>
            </a:xfrm>
            <a:custGeom>
              <a:avLst/>
              <a:gdLst/>
              <a:ahLst/>
              <a:cxnLst/>
              <a:rect l="l" t="t" r="r" b="b"/>
              <a:pathLst>
                <a:path w="4002404" h="2000884">
                  <a:moveTo>
                    <a:pt x="2001901" y="0"/>
                  </a:moveTo>
                  <a:lnTo>
                    <a:pt x="0" y="2000816"/>
                  </a:lnTo>
                  <a:lnTo>
                    <a:pt x="4002024" y="2000816"/>
                  </a:lnTo>
                  <a:lnTo>
                    <a:pt x="2001901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1491" y="5786628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5">
                  <a:moveTo>
                    <a:pt x="0" y="0"/>
                  </a:moveTo>
                  <a:lnTo>
                    <a:pt x="2133600" y="3987"/>
                  </a:lnTo>
                </a:path>
              </a:pathLst>
            </a:custGeom>
            <a:ln w="100584">
              <a:solidFill>
                <a:srgbClr val="7BA6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37961" y="123266"/>
            <a:ext cx="58826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8540" marR="5080" indent="-1006475">
              <a:lnSpc>
                <a:spcPct val="100000"/>
              </a:lnSpc>
              <a:spcBef>
                <a:spcPts val="100"/>
              </a:spcBef>
            </a:pPr>
            <a:r>
              <a:rPr sz="3600" spc="-270" dirty="0"/>
              <a:t>Basic</a:t>
            </a:r>
            <a:r>
              <a:rPr sz="3600" spc="-90" dirty="0"/>
              <a:t> </a:t>
            </a:r>
            <a:r>
              <a:rPr sz="3600" spc="-165" dirty="0"/>
              <a:t>Details</a:t>
            </a:r>
            <a:r>
              <a:rPr sz="3600" spc="-75" dirty="0"/>
              <a:t> </a:t>
            </a:r>
            <a:r>
              <a:rPr sz="3600" spc="-195" dirty="0"/>
              <a:t>of</a:t>
            </a:r>
            <a:r>
              <a:rPr sz="3600" spc="-100" dirty="0"/>
              <a:t> </a:t>
            </a:r>
            <a:r>
              <a:rPr sz="3600" spc="-145" dirty="0"/>
              <a:t>the</a:t>
            </a:r>
            <a:r>
              <a:rPr sz="3600" spc="-75" dirty="0"/>
              <a:t> </a:t>
            </a:r>
            <a:r>
              <a:rPr sz="3600" spc="-195" dirty="0"/>
              <a:t>Team</a:t>
            </a:r>
            <a:r>
              <a:rPr sz="3600" spc="-114" dirty="0"/>
              <a:t> </a:t>
            </a:r>
            <a:r>
              <a:rPr sz="3600" spc="-125" dirty="0"/>
              <a:t>and </a:t>
            </a:r>
            <a:r>
              <a:rPr sz="3600" spc="-200" dirty="0"/>
              <a:t>Problem</a:t>
            </a:r>
            <a:r>
              <a:rPr sz="3600" spc="-80" dirty="0"/>
              <a:t> </a:t>
            </a:r>
            <a:r>
              <a:rPr sz="3600" spc="-20" dirty="0"/>
              <a:t>Statement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812663" y="1527175"/>
            <a:ext cx="5713730" cy="5083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Ministry/Organization</a:t>
            </a:r>
            <a:r>
              <a:rPr sz="1800" b="1" spc="-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55" dirty="0">
                <a:solidFill>
                  <a:srgbClr val="7BA654"/>
                </a:solidFill>
                <a:latin typeface="Arial"/>
                <a:cs typeface="Arial"/>
              </a:rPr>
              <a:t>Name/Student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7BA654"/>
                </a:solidFill>
                <a:latin typeface="Arial"/>
                <a:cs typeface="Arial"/>
              </a:rPr>
              <a:t>Innovation: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65" dirty="0">
                <a:solidFill>
                  <a:srgbClr val="7BA654"/>
                </a:solidFill>
                <a:latin typeface="Arial"/>
                <a:cs typeface="Arial"/>
              </a:rPr>
              <a:t>PS</a:t>
            </a:r>
            <a:r>
              <a:rPr sz="1800" b="1" spc="-4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7BA654"/>
                </a:solidFill>
                <a:latin typeface="Arial"/>
                <a:cs typeface="Arial"/>
              </a:rPr>
              <a:t>Code:</a:t>
            </a:r>
            <a:r>
              <a:rPr sz="1800" b="1" spc="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1514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Problem</a:t>
            </a:r>
            <a:r>
              <a:rPr sz="1800" b="1" spc="2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7BA654"/>
                </a:solidFill>
                <a:latin typeface="Arial"/>
                <a:cs typeface="Arial"/>
              </a:rPr>
              <a:t>Statement</a:t>
            </a:r>
            <a:r>
              <a:rPr sz="1800" b="1" spc="-1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7BA654"/>
                </a:solidFill>
                <a:latin typeface="Arial"/>
                <a:cs typeface="Arial"/>
              </a:rPr>
              <a:t>Title:</a:t>
            </a:r>
            <a:r>
              <a:rPr sz="1800" b="1" spc="3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Comprehensive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lnspection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and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b="1" spc="-150" dirty="0">
                <a:latin typeface="Arial"/>
                <a:cs typeface="Arial"/>
              </a:rPr>
              <a:t>Analysis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of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Water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Supply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Distribution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Lines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Team</a:t>
            </a:r>
            <a:r>
              <a:rPr sz="1800" b="1" spc="-1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Name:</a:t>
            </a:r>
            <a:r>
              <a:rPr sz="1800" b="1" spc="-1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latin typeface="Arial"/>
                <a:cs typeface="Arial"/>
              </a:rPr>
              <a:t>Leak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Guardians</a:t>
            </a:r>
            <a:endParaRPr sz="1800" dirty="0">
              <a:latin typeface="Arial"/>
              <a:cs typeface="Arial"/>
            </a:endParaRPr>
          </a:p>
          <a:p>
            <a:pPr marL="12700" marR="1912620">
              <a:lnSpc>
                <a:spcPts val="4900"/>
              </a:lnSpc>
              <a:spcBef>
                <a:spcPts val="590"/>
              </a:spcBef>
            </a:pP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Team</a:t>
            </a:r>
            <a:r>
              <a:rPr sz="1800" b="1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7BA654"/>
                </a:solidFill>
                <a:latin typeface="Arial"/>
                <a:cs typeface="Arial"/>
              </a:rPr>
              <a:t>Leader</a:t>
            </a:r>
            <a:r>
              <a:rPr sz="1800" b="1" spc="1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0" dirty="0" smtClean="0">
                <a:solidFill>
                  <a:srgbClr val="7BA654"/>
                </a:solidFill>
                <a:latin typeface="Arial"/>
                <a:cs typeface="Arial"/>
              </a:rPr>
              <a:t>Name:</a:t>
            </a:r>
            <a:endParaRPr lang="en-IN" b="1" dirty="0">
              <a:solidFill>
                <a:srgbClr val="7BA654"/>
              </a:solidFill>
              <a:latin typeface="Arial"/>
              <a:cs typeface="Arial"/>
            </a:endParaRPr>
          </a:p>
          <a:p>
            <a:pPr marL="12700" marR="1912620">
              <a:lnSpc>
                <a:spcPts val="4900"/>
              </a:lnSpc>
              <a:spcBef>
                <a:spcPts val="590"/>
              </a:spcBef>
            </a:pPr>
            <a:r>
              <a:rPr sz="1800" b="1" spc="-80" dirty="0" smtClean="0">
                <a:solidFill>
                  <a:srgbClr val="7BA654"/>
                </a:solidFill>
                <a:latin typeface="Arial"/>
                <a:cs typeface="Arial"/>
              </a:rPr>
              <a:t>Institute</a:t>
            </a:r>
            <a:r>
              <a:rPr sz="1800" b="1" spc="-20" dirty="0" smtClean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7BA654"/>
                </a:solidFill>
                <a:latin typeface="Arial"/>
                <a:cs typeface="Arial"/>
              </a:rPr>
              <a:t>Code</a:t>
            </a:r>
            <a:r>
              <a:rPr sz="1800" b="1" spc="1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50" dirty="0">
                <a:solidFill>
                  <a:srgbClr val="7BA654"/>
                </a:solidFill>
                <a:latin typeface="Arial"/>
                <a:cs typeface="Arial"/>
              </a:rPr>
              <a:t>(AISHE</a:t>
            </a:r>
            <a:r>
              <a:rPr sz="1800" b="1" spc="-150">
                <a:solidFill>
                  <a:srgbClr val="7BA654"/>
                </a:solidFill>
                <a:latin typeface="Arial"/>
                <a:cs typeface="Arial"/>
              </a:rPr>
              <a:t>):</a:t>
            </a:r>
            <a:r>
              <a:rPr sz="1800" b="1" spc="5">
                <a:solidFill>
                  <a:srgbClr val="7BA654"/>
                </a:solidFill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800" b="1" spc="-80" dirty="0">
                <a:solidFill>
                  <a:srgbClr val="7BA654"/>
                </a:solidFill>
                <a:latin typeface="Arial"/>
                <a:cs typeface="Arial"/>
              </a:rPr>
              <a:t>Institute</a:t>
            </a:r>
            <a:r>
              <a:rPr sz="1800" b="1" spc="-6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7BA654"/>
                </a:solidFill>
                <a:latin typeface="Arial"/>
                <a:cs typeface="Arial"/>
              </a:rPr>
              <a:t>Name</a:t>
            </a:r>
            <a:r>
              <a:rPr sz="1800" b="1" spc="-90" dirty="0" smtClean="0">
                <a:solidFill>
                  <a:srgbClr val="7BA654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20" dirty="0">
                <a:solidFill>
                  <a:srgbClr val="7BA654"/>
                </a:solidFill>
                <a:latin typeface="Arial"/>
                <a:cs typeface="Arial"/>
              </a:rPr>
              <a:t>Theme</a:t>
            </a:r>
            <a:r>
              <a:rPr sz="1800" b="1" spc="10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7BA654"/>
                </a:solidFill>
                <a:latin typeface="Arial"/>
                <a:cs typeface="Arial"/>
              </a:rPr>
              <a:t>Name:</a:t>
            </a:r>
            <a:r>
              <a:rPr sz="1800" b="1" spc="-5" dirty="0">
                <a:solidFill>
                  <a:srgbClr val="7BA654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latin typeface="Arial"/>
                <a:cs typeface="Arial"/>
              </a:rPr>
              <a:t>Ministry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of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55" dirty="0">
                <a:latin typeface="Arial"/>
                <a:cs typeface="Arial"/>
              </a:rPr>
              <a:t>Housing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0" dirty="0">
                <a:latin typeface="Arial"/>
                <a:cs typeface="Arial"/>
              </a:rPr>
              <a:t>and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35" dirty="0">
                <a:latin typeface="Arial"/>
                <a:cs typeface="Arial"/>
              </a:rPr>
              <a:t>Urban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Affairs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392" y="381000"/>
            <a:ext cx="5690870" cy="5282565"/>
            <a:chOff x="88392" y="381000"/>
            <a:chExt cx="5690870" cy="52825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0536" y="381000"/>
              <a:ext cx="1182624" cy="13350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92" y="2042160"/>
              <a:ext cx="5690616" cy="36210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654554" y="445465"/>
            <a:ext cx="2150110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Arial"/>
                <a:cs typeface="Arial"/>
              </a:rPr>
              <a:t>SMART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INDIA HACKATHON </a:t>
            </a:r>
            <a:r>
              <a:rPr sz="2600" spc="-20" dirty="0">
                <a:latin typeface="Arial"/>
                <a:cs typeface="Arial"/>
              </a:rPr>
              <a:t>2023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4" y="3901440"/>
            <a:ext cx="2959100" cy="2956560"/>
            <a:chOff x="834" y="3901440"/>
            <a:chExt cx="2959100" cy="2956560"/>
          </a:xfrm>
        </p:grpSpPr>
        <p:sp>
          <p:nvSpPr>
            <p:cNvPr id="3" name="object 3"/>
            <p:cNvSpPr/>
            <p:nvPr/>
          </p:nvSpPr>
          <p:spPr>
            <a:xfrm>
              <a:off x="972311" y="5367528"/>
              <a:ext cx="1987550" cy="1490980"/>
            </a:xfrm>
            <a:custGeom>
              <a:avLst/>
              <a:gdLst/>
              <a:ahLst/>
              <a:cxnLst/>
              <a:rect l="l" t="t" r="r" b="b"/>
              <a:pathLst>
                <a:path w="1987550" h="1490979">
                  <a:moveTo>
                    <a:pt x="497204" y="0"/>
                  </a:moveTo>
                  <a:lnTo>
                    <a:pt x="0" y="497382"/>
                  </a:lnTo>
                  <a:lnTo>
                    <a:pt x="992758" y="1490471"/>
                  </a:lnTo>
                  <a:lnTo>
                    <a:pt x="1987295" y="1490471"/>
                  </a:lnTo>
                  <a:lnTo>
                    <a:pt x="497204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4" y="5892609"/>
              <a:ext cx="969010" cy="965835"/>
            </a:xfrm>
            <a:custGeom>
              <a:avLst/>
              <a:gdLst/>
              <a:ahLst/>
              <a:cxnLst/>
              <a:rect l="l" t="t" r="r" b="b"/>
              <a:pathLst>
                <a:path w="969010" h="965834">
                  <a:moveTo>
                    <a:pt x="0" y="0"/>
                  </a:moveTo>
                  <a:lnTo>
                    <a:pt x="0" y="965389"/>
                  </a:lnTo>
                  <a:lnTo>
                    <a:pt x="968429" y="965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4" y="3901440"/>
              <a:ext cx="971550" cy="1941830"/>
            </a:xfrm>
            <a:custGeom>
              <a:avLst/>
              <a:gdLst/>
              <a:ahLst/>
              <a:cxnLst/>
              <a:rect l="l" t="t" r="r" b="b"/>
              <a:pathLst>
                <a:path w="971550" h="1941829">
                  <a:moveTo>
                    <a:pt x="0" y="0"/>
                  </a:moveTo>
                  <a:lnTo>
                    <a:pt x="0" y="1941576"/>
                  </a:lnTo>
                  <a:lnTo>
                    <a:pt x="971477" y="970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364223" y="0"/>
            <a:ext cx="5828030" cy="3237230"/>
            <a:chOff x="6364223" y="0"/>
            <a:chExt cx="5828030" cy="3237230"/>
          </a:xfrm>
        </p:grpSpPr>
        <p:sp>
          <p:nvSpPr>
            <p:cNvPr id="7" name="object 7"/>
            <p:cNvSpPr/>
            <p:nvPr/>
          </p:nvSpPr>
          <p:spPr>
            <a:xfrm>
              <a:off x="6364223" y="0"/>
              <a:ext cx="3882390" cy="3237230"/>
            </a:xfrm>
            <a:custGeom>
              <a:avLst/>
              <a:gdLst/>
              <a:ahLst/>
              <a:cxnLst/>
              <a:rect l="l" t="t" r="r" b="b"/>
              <a:pathLst>
                <a:path w="3882390" h="3237230">
                  <a:moveTo>
                    <a:pt x="1295780" y="0"/>
                  </a:moveTo>
                  <a:lnTo>
                    <a:pt x="0" y="0"/>
                  </a:lnTo>
                  <a:lnTo>
                    <a:pt x="1289303" y="1290447"/>
                  </a:lnTo>
                  <a:lnTo>
                    <a:pt x="1938274" y="641985"/>
                  </a:lnTo>
                  <a:lnTo>
                    <a:pt x="1295780" y="0"/>
                  </a:lnTo>
                  <a:close/>
                </a:path>
                <a:path w="3882390" h="3237230">
                  <a:moveTo>
                    <a:pt x="3234181" y="1940052"/>
                  </a:moveTo>
                  <a:lnTo>
                    <a:pt x="2586228" y="2588514"/>
                  </a:lnTo>
                  <a:lnTo>
                    <a:pt x="3234181" y="3236976"/>
                  </a:lnTo>
                  <a:lnTo>
                    <a:pt x="3882008" y="2588514"/>
                  </a:lnTo>
                  <a:lnTo>
                    <a:pt x="3234181" y="1940052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04303" y="1289303"/>
              <a:ext cx="1945005" cy="1948180"/>
            </a:xfrm>
            <a:custGeom>
              <a:avLst/>
              <a:gdLst/>
              <a:ahLst/>
              <a:cxnLst/>
              <a:rect l="l" t="t" r="r" b="b"/>
              <a:pathLst>
                <a:path w="1945004" h="1948180">
                  <a:moveTo>
                    <a:pt x="647826" y="0"/>
                  </a:moveTo>
                  <a:lnTo>
                    <a:pt x="0" y="649986"/>
                  </a:lnTo>
                  <a:lnTo>
                    <a:pt x="1296797" y="1947672"/>
                  </a:lnTo>
                  <a:lnTo>
                    <a:pt x="1944624" y="1298829"/>
                  </a:lnTo>
                  <a:lnTo>
                    <a:pt x="647826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55023" y="0"/>
              <a:ext cx="1286510" cy="641985"/>
            </a:xfrm>
            <a:custGeom>
              <a:avLst/>
              <a:gdLst/>
              <a:ahLst/>
              <a:cxnLst/>
              <a:rect l="l" t="t" r="r" b="b"/>
              <a:pathLst>
                <a:path w="1286509" h="641985">
                  <a:moveTo>
                    <a:pt x="1286255" y="0"/>
                  </a:moveTo>
                  <a:lnTo>
                    <a:pt x="0" y="0"/>
                  </a:lnTo>
                  <a:lnTo>
                    <a:pt x="642620" y="641985"/>
                  </a:lnTo>
                  <a:lnTo>
                    <a:pt x="1286255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53527" y="643127"/>
              <a:ext cx="1945005" cy="1945005"/>
            </a:xfrm>
            <a:custGeom>
              <a:avLst/>
              <a:gdLst/>
              <a:ahLst/>
              <a:cxnLst/>
              <a:rect l="l" t="t" r="r" b="b"/>
              <a:pathLst>
                <a:path w="1945004" h="1945005">
                  <a:moveTo>
                    <a:pt x="648970" y="0"/>
                  </a:moveTo>
                  <a:lnTo>
                    <a:pt x="0" y="647826"/>
                  </a:lnTo>
                  <a:lnTo>
                    <a:pt x="1296797" y="1944624"/>
                  </a:lnTo>
                  <a:lnTo>
                    <a:pt x="1944624" y="1296797"/>
                  </a:lnTo>
                  <a:lnTo>
                    <a:pt x="648970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8151" y="643127"/>
              <a:ext cx="2593975" cy="2593975"/>
            </a:xfrm>
            <a:custGeom>
              <a:avLst/>
              <a:gdLst/>
              <a:ahLst/>
              <a:cxnLst/>
              <a:rect l="l" t="t" r="r" b="b"/>
              <a:pathLst>
                <a:path w="2593975" h="2593975">
                  <a:moveTo>
                    <a:pt x="1296416" y="0"/>
                  </a:moveTo>
                  <a:lnTo>
                    <a:pt x="0" y="1297432"/>
                  </a:lnTo>
                  <a:lnTo>
                    <a:pt x="1296416" y="2593848"/>
                  </a:lnTo>
                  <a:lnTo>
                    <a:pt x="2593848" y="1297432"/>
                  </a:lnTo>
                  <a:lnTo>
                    <a:pt x="1296416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71702" y="6333938"/>
            <a:ext cx="8445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sz="1100" spc="-50" dirty="0">
                <a:latin typeface="Courier New"/>
                <a:cs typeface="Courier New"/>
              </a:rPr>
              <a:t>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533144"/>
            <a:ext cx="5282565" cy="3584575"/>
          </a:xfrm>
          <a:custGeom>
            <a:avLst/>
            <a:gdLst/>
            <a:ahLst/>
            <a:cxnLst/>
            <a:rect l="l" t="t" r="r" b="b"/>
            <a:pathLst>
              <a:path w="5282565" h="3584575">
                <a:moveTo>
                  <a:pt x="5282184" y="0"/>
                </a:moveTo>
                <a:lnTo>
                  <a:pt x="0" y="0"/>
                </a:lnTo>
                <a:lnTo>
                  <a:pt x="0" y="3584448"/>
                </a:lnTo>
                <a:lnTo>
                  <a:pt x="5282184" y="3584448"/>
                </a:lnTo>
                <a:lnTo>
                  <a:pt x="52821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071" y="1601012"/>
            <a:ext cx="4674870" cy="1122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Our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approach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towards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problem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statement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detect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leaks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building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Centralized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Prototype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will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function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as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follows:-</a:t>
            </a:r>
            <a:r>
              <a:rPr lang="en-IN" sz="1600" b="1" spc="-10" dirty="0">
                <a:latin typeface="Times New Roman"/>
                <a:cs typeface="Times New Roman"/>
              </a:rPr>
              <a:t>to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458" y="2763593"/>
            <a:ext cx="5085715" cy="2923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86080" indent="-287020">
              <a:lnSpc>
                <a:spcPct val="1501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system</a:t>
            </a:r>
            <a:r>
              <a:rPr sz="16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consists</a:t>
            </a:r>
            <a:r>
              <a:rPr sz="16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spc="-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various</a:t>
            </a:r>
            <a:r>
              <a:rPr sz="1600" spc="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water</a:t>
            </a:r>
            <a:r>
              <a:rPr sz="1600" u="sng" spc="-6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flow</a:t>
            </a:r>
            <a:r>
              <a:rPr sz="1600" u="sng" spc="-1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measuring</a:t>
            </a:r>
            <a:r>
              <a:rPr sz="1600" u="sng" spc="1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sensors</a:t>
            </a:r>
            <a:r>
              <a:rPr sz="1600" u="none" spc="-10" dirty="0">
                <a:solidFill>
                  <a:srgbClr val="212121"/>
                </a:solidFill>
                <a:latin typeface="Times New Roman"/>
                <a:cs typeface="Times New Roman"/>
              </a:rPr>
              <a:t>,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spread</a:t>
            </a:r>
            <a:r>
              <a:rPr sz="1600" u="none" spc="-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throughout</a:t>
            </a:r>
            <a:r>
              <a:rPr sz="1600" u="none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u="none" spc="-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water</a:t>
            </a:r>
            <a:r>
              <a:rPr sz="1600" u="none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spc="-10" dirty="0">
                <a:solidFill>
                  <a:srgbClr val="212121"/>
                </a:solidFill>
                <a:latin typeface="Times New Roman"/>
                <a:cs typeface="Times New Roman"/>
              </a:rPr>
              <a:t>distribution</a:t>
            </a:r>
            <a:r>
              <a:rPr sz="1600" u="none" spc="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pipeline</a:t>
            </a:r>
            <a:r>
              <a:rPr sz="1600" u="none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600" u="none" spc="-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spc="-10" dirty="0">
                <a:solidFill>
                  <a:srgbClr val="212121"/>
                </a:solidFill>
                <a:latin typeface="Times New Roman"/>
                <a:cs typeface="Times New Roman"/>
              </a:rPr>
              <a:t>collect information</a:t>
            </a:r>
            <a:r>
              <a:rPr sz="1600" u="none" spc="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as</a:t>
            </a:r>
            <a:r>
              <a:rPr sz="1600" u="none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water</a:t>
            </a:r>
            <a:r>
              <a:rPr sz="1600" u="none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flows</a:t>
            </a:r>
            <a:r>
              <a:rPr sz="1600" u="none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by</a:t>
            </a:r>
            <a:r>
              <a:rPr sz="1600" u="none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spc="-20" dirty="0">
                <a:solidFill>
                  <a:srgbClr val="212121"/>
                </a:solidFill>
                <a:latin typeface="Times New Roman"/>
                <a:cs typeface="Times New Roman"/>
              </a:rPr>
              <a:t>them.</a:t>
            </a:r>
            <a:endParaRPr sz="16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1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This</a:t>
            </a:r>
            <a:r>
              <a:rPr sz="1600" spc="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information</a:t>
            </a:r>
            <a:r>
              <a:rPr sz="1600" spc="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is</a:t>
            </a:r>
            <a:r>
              <a:rPr sz="16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then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sent</a:t>
            </a:r>
            <a:r>
              <a:rPr sz="16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6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600" u="sng" spc="-1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aggregation</a:t>
            </a:r>
            <a:r>
              <a:rPr sz="1600" u="sng" spc="2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node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,</a:t>
            </a:r>
            <a:r>
              <a:rPr sz="1600" u="none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u="none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main</a:t>
            </a:r>
            <a:r>
              <a:rPr sz="1600" u="none" spc="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spc="-25" dirty="0">
                <a:solidFill>
                  <a:srgbClr val="212121"/>
                </a:solidFill>
                <a:latin typeface="Times New Roman"/>
                <a:cs typeface="Times New Roman"/>
              </a:rPr>
              <a:t>hub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600" u="none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our</a:t>
            </a:r>
            <a:r>
              <a:rPr sz="1600" u="none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system,</a:t>
            </a:r>
            <a:r>
              <a:rPr sz="1600" u="none" spc="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spc="-10" dirty="0">
                <a:solidFill>
                  <a:srgbClr val="212121"/>
                </a:solidFill>
                <a:latin typeface="Times New Roman"/>
                <a:cs typeface="Times New Roman"/>
              </a:rPr>
              <a:t>responsible</a:t>
            </a:r>
            <a:r>
              <a:rPr sz="1600" u="none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for</a:t>
            </a:r>
            <a:r>
              <a:rPr sz="1600" u="none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spc="-10" dirty="0">
                <a:solidFill>
                  <a:srgbClr val="212121"/>
                </a:solidFill>
                <a:latin typeface="Times New Roman"/>
                <a:cs typeface="Times New Roman"/>
              </a:rPr>
              <a:t>communication</a:t>
            </a:r>
            <a:r>
              <a:rPr sz="1600" u="none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1600" u="none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u="none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spc="-10" dirty="0">
                <a:solidFill>
                  <a:srgbClr val="212121"/>
                </a:solidFill>
                <a:latin typeface="Times New Roman"/>
                <a:cs typeface="Times New Roman"/>
              </a:rPr>
              <a:t>server, transmitting</a:t>
            </a:r>
            <a:r>
              <a:rPr sz="1600" u="none" spc="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u="none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spc="-10" dirty="0">
                <a:solidFill>
                  <a:srgbClr val="212121"/>
                </a:solidFill>
                <a:latin typeface="Times New Roman"/>
                <a:cs typeface="Times New Roman"/>
              </a:rPr>
              <a:t>information</a:t>
            </a:r>
            <a:r>
              <a:rPr sz="1600" u="none" spc="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collected</a:t>
            </a:r>
            <a:r>
              <a:rPr sz="1600" u="none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r>
              <a:rPr sz="1600" u="none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600" u="none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u="none" spc="-10" dirty="0">
                <a:solidFill>
                  <a:srgbClr val="212121"/>
                </a:solidFill>
                <a:latin typeface="Times New Roman"/>
                <a:cs typeface="Times New Roman"/>
              </a:rPr>
              <a:t>sensors.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-6854" y="0"/>
            <a:ext cx="12173713" cy="6879504"/>
            <a:chOff x="12191" y="0"/>
            <a:chExt cx="12173713" cy="6879504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0" y="4984822"/>
              <a:ext cx="8348472" cy="189468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0659" y="0"/>
              <a:ext cx="5385245" cy="168053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5061" y="1621249"/>
              <a:ext cx="4736591" cy="20299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1" y="0"/>
              <a:ext cx="3044952" cy="16977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750153" y="226632"/>
              <a:ext cx="2984340" cy="1493135"/>
            </a:xfrm>
            <a:custGeom>
              <a:avLst/>
              <a:gdLst/>
              <a:ahLst/>
              <a:cxnLst/>
              <a:rect l="l" t="t" r="r" b="b"/>
              <a:pathLst>
                <a:path w="3204845" h="1698625">
                  <a:moveTo>
                    <a:pt x="1253616" y="0"/>
                  </a:moveTo>
                  <a:lnTo>
                    <a:pt x="1203351" y="2287"/>
                  </a:lnTo>
                  <a:lnTo>
                    <a:pt x="1153366" y="10420"/>
                  </a:lnTo>
                  <a:lnTo>
                    <a:pt x="1104553" y="24614"/>
                  </a:lnTo>
                  <a:lnTo>
                    <a:pt x="1042719" y="53665"/>
                  </a:lnTo>
                  <a:lnTo>
                    <a:pt x="991650" y="92051"/>
                  </a:lnTo>
                  <a:lnTo>
                    <a:pt x="954316" y="64646"/>
                  </a:lnTo>
                  <a:lnTo>
                    <a:pt x="912875" y="42034"/>
                  </a:lnTo>
                  <a:lnTo>
                    <a:pt x="868110" y="24263"/>
                  </a:lnTo>
                  <a:lnTo>
                    <a:pt x="820807" y="11377"/>
                  </a:lnTo>
                  <a:lnTo>
                    <a:pt x="771750" y="3423"/>
                  </a:lnTo>
                  <a:lnTo>
                    <a:pt x="721725" y="446"/>
                  </a:lnTo>
                  <a:lnTo>
                    <a:pt x="671515" y="2492"/>
                  </a:lnTo>
                  <a:lnTo>
                    <a:pt x="621907" y="9608"/>
                  </a:lnTo>
                  <a:lnTo>
                    <a:pt x="573685" y="21838"/>
                  </a:lnTo>
                  <a:lnTo>
                    <a:pt x="527634" y="39228"/>
                  </a:lnTo>
                  <a:lnTo>
                    <a:pt x="484539" y="61825"/>
                  </a:lnTo>
                  <a:lnTo>
                    <a:pt x="440743" y="93664"/>
                  </a:lnTo>
                  <a:lnTo>
                    <a:pt x="405449" y="130135"/>
                  </a:lnTo>
                  <a:lnTo>
                    <a:pt x="379347" y="170392"/>
                  </a:lnTo>
                  <a:lnTo>
                    <a:pt x="363127" y="213590"/>
                  </a:lnTo>
                  <a:lnTo>
                    <a:pt x="307912" y="227691"/>
                  </a:lnTo>
                  <a:lnTo>
                    <a:pt x="257409" y="246980"/>
                  </a:lnTo>
                  <a:lnTo>
                    <a:pt x="212045" y="270914"/>
                  </a:lnTo>
                  <a:lnTo>
                    <a:pt x="172251" y="298951"/>
                  </a:lnTo>
                  <a:lnTo>
                    <a:pt x="138453" y="330548"/>
                  </a:lnTo>
                  <a:lnTo>
                    <a:pt x="111083" y="365162"/>
                  </a:lnTo>
                  <a:lnTo>
                    <a:pt x="90567" y="402250"/>
                  </a:lnTo>
                  <a:lnTo>
                    <a:pt x="77335" y="441269"/>
                  </a:lnTo>
                  <a:lnTo>
                    <a:pt x="71816" y="481678"/>
                  </a:lnTo>
                  <a:lnTo>
                    <a:pt x="74439" y="522933"/>
                  </a:lnTo>
                  <a:lnTo>
                    <a:pt x="85632" y="564491"/>
                  </a:lnTo>
                  <a:lnTo>
                    <a:pt x="103793" y="602083"/>
                  </a:lnTo>
                  <a:lnTo>
                    <a:pt x="70805" y="637089"/>
                  </a:lnTo>
                  <a:lnTo>
                    <a:pt x="44186" y="673817"/>
                  </a:lnTo>
                  <a:lnTo>
                    <a:pt x="23865" y="711887"/>
                  </a:lnTo>
                  <a:lnTo>
                    <a:pt x="9774" y="750917"/>
                  </a:lnTo>
                  <a:lnTo>
                    <a:pt x="1842" y="790526"/>
                  </a:lnTo>
                  <a:lnTo>
                    <a:pt x="0" y="830333"/>
                  </a:lnTo>
                  <a:lnTo>
                    <a:pt x="4177" y="869958"/>
                  </a:lnTo>
                  <a:lnTo>
                    <a:pt x="14305" y="909019"/>
                  </a:lnTo>
                  <a:lnTo>
                    <a:pt x="30313" y="947135"/>
                  </a:lnTo>
                  <a:lnTo>
                    <a:pt x="52132" y="983925"/>
                  </a:lnTo>
                  <a:lnTo>
                    <a:pt x="79692" y="1019009"/>
                  </a:lnTo>
                  <a:lnTo>
                    <a:pt x="112923" y="1052005"/>
                  </a:lnTo>
                  <a:lnTo>
                    <a:pt x="151756" y="1082532"/>
                  </a:lnTo>
                  <a:lnTo>
                    <a:pt x="196122" y="1110210"/>
                  </a:lnTo>
                  <a:lnTo>
                    <a:pt x="238611" y="1131311"/>
                  </a:lnTo>
                  <a:lnTo>
                    <a:pt x="283691" y="1149115"/>
                  </a:lnTo>
                  <a:lnTo>
                    <a:pt x="330996" y="1163492"/>
                  </a:lnTo>
                  <a:lnTo>
                    <a:pt x="380160" y="1174316"/>
                  </a:lnTo>
                  <a:lnTo>
                    <a:pt x="430818" y="1181457"/>
                  </a:lnTo>
                  <a:lnTo>
                    <a:pt x="434589" y="1220233"/>
                  </a:lnTo>
                  <a:lnTo>
                    <a:pt x="444755" y="1257531"/>
                  </a:lnTo>
                  <a:lnTo>
                    <a:pt x="460911" y="1293065"/>
                  </a:lnTo>
                  <a:lnTo>
                    <a:pt x="482650" y="1326546"/>
                  </a:lnTo>
                  <a:lnTo>
                    <a:pt x="509568" y="1357689"/>
                  </a:lnTo>
                  <a:lnTo>
                    <a:pt x="541260" y="1386205"/>
                  </a:lnTo>
                  <a:lnTo>
                    <a:pt x="577321" y="1411808"/>
                  </a:lnTo>
                  <a:lnTo>
                    <a:pt x="617346" y="1434211"/>
                  </a:lnTo>
                  <a:lnTo>
                    <a:pt x="660929" y="1453125"/>
                  </a:lnTo>
                  <a:lnTo>
                    <a:pt x="707665" y="1468265"/>
                  </a:lnTo>
                  <a:lnTo>
                    <a:pt x="757150" y="1479342"/>
                  </a:lnTo>
                  <a:lnTo>
                    <a:pt x="808978" y="1486070"/>
                  </a:lnTo>
                  <a:lnTo>
                    <a:pt x="862745" y="1488162"/>
                  </a:lnTo>
                  <a:lnTo>
                    <a:pt x="909936" y="1485995"/>
                  </a:lnTo>
                  <a:lnTo>
                    <a:pt x="956292" y="1480152"/>
                  </a:lnTo>
                  <a:lnTo>
                    <a:pt x="1001404" y="1470706"/>
                  </a:lnTo>
                  <a:lnTo>
                    <a:pt x="1044865" y="1457731"/>
                  </a:lnTo>
                  <a:lnTo>
                    <a:pt x="1086265" y="1441299"/>
                  </a:lnTo>
                  <a:lnTo>
                    <a:pt x="1104882" y="1478443"/>
                  </a:lnTo>
                  <a:lnTo>
                    <a:pt x="1128427" y="1513221"/>
                  </a:lnTo>
                  <a:lnTo>
                    <a:pt x="1156518" y="1545487"/>
                  </a:lnTo>
                  <a:lnTo>
                    <a:pt x="1188776" y="1575091"/>
                  </a:lnTo>
                  <a:lnTo>
                    <a:pt x="1224822" y="1601888"/>
                  </a:lnTo>
                  <a:lnTo>
                    <a:pt x="1264274" y="1625729"/>
                  </a:lnTo>
                  <a:lnTo>
                    <a:pt x="1306753" y="1646468"/>
                  </a:lnTo>
                  <a:lnTo>
                    <a:pt x="1351879" y="1663956"/>
                  </a:lnTo>
                  <a:lnTo>
                    <a:pt x="1399273" y="1678046"/>
                  </a:lnTo>
                  <a:lnTo>
                    <a:pt x="1448553" y="1688592"/>
                  </a:lnTo>
                  <a:lnTo>
                    <a:pt x="1499341" y="1695444"/>
                  </a:lnTo>
                  <a:lnTo>
                    <a:pt x="1551255" y="1698457"/>
                  </a:lnTo>
                  <a:lnTo>
                    <a:pt x="1603917" y="1697482"/>
                  </a:lnTo>
                  <a:lnTo>
                    <a:pt x="1656946" y="1692372"/>
                  </a:lnTo>
                  <a:lnTo>
                    <a:pt x="1709962" y="1682980"/>
                  </a:lnTo>
                  <a:lnTo>
                    <a:pt x="1764062" y="1668584"/>
                  </a:lnTo>
                  <a:lnTo>
                    <a:pt x="1815188" y="1649936"/>
                  </a:lnTo>
                  <a:lnTo>
                    <a:pt x="1862885" y="1627275"/>
                  </a:lnTo>
                  <a:lnTo>
                    <a:pt x="1906699" y="1600835"/>
                  </a:lnTo>
                  <a:lnTo>
                    <a:pt x="1946173" y="1570853"/>
                  </a:lnTo>
                  <a:lnTo>
                    <a:pt x="1980853" y="1537565"/>
                  </a:lnTo>
                  <a:lnTo>
                    <a:pt x="2026680" y="1555538"/>
                  </a:lnTo>
                  <a:lnTo>
                    <a:pt x="2073725" y="1570205"/>
                  </a:lnTo>
                  <a:lnTo>
                    <a:pt x="2121708" y="1581615"/>
                  </a:lnTo>
                  <a:lnTo>
                    <a:pt x="2170353" y="1589819"/>
                  </a:lnTo>
                  <a:lnTo>
                    <a:pt x="2219384" y="1594867"/>
                  </a:lnTo>
                  <a:lnTo>
                    <a:pt x="2268522" y="1596808"/>
                  </a:lnTo>
                  <a:lnTo>
                    <a:pt x="2317490" y="1595693"/>
                  </a:lnTo>
                  <a:lnTo>
                    <a:pt x="2366013" y="1591570"/>
                  </a:lnTo>
                  <a:lnTo>
                    <a:pt x="2413811" y="1584492"/>
                  </a:lnTo>
                  <a:lnTo>
                    <a:pt x="2460609" y="1574506"/>
                  </a:lnTo>
                  <a:lnTo>
                    <a:pt x="2506130" y="1561663"/>
                  </a:lnTo>
                  <a:lnTo>
                    <a:pt x="2550095" y="1546013"/>
                  </a:lnTo>
                  <a:lnTo>
                    <a:pt x="2592228" y="1527606"/>
                  </a:lnTo>
                  <a:lnTo>
                    <a:pt x="2632252" y="1506491"/>
                  </a:lnTo>
                  <a:lnTo>
                    <a:pt x="2669889" y="1482720"/>
                  </a:lnTo>
                  <a:lnTo>
                    <a:pt x="2704863" y="1456341"/>
                  </a:lnTo>
                  <a:lnTo>
                    <a:pt x="2736897" y="1427404"/>
                  </a:lnTo>
                  <a:lnTo>
                    <a:pt x="2765713" y="1395960"/>
                  </a:lnTo>
                  <a:lnTo>
                    <a:pt x="2771809" y="1388467"/>
                  </a:lnTo>
                  <a:lnTo>
                    <a:pt x="2824336" y="1389844"/>
                  </a:lnTo>
                  <a:lnTo>
                    <a:pt x="2875126" y="1385264"/>
                  </a:lnTo>
                  <a:lnTo>
                    <a:pt x="2923439" y="1375146"/>
                  </a:lnTo>
                  <a:lnTo>
                    <a:pt x="2968537" y="1359913"/>
                  </a:lnTo>
                  <a:lnTo>
                    <a:pt x="3009680" y="1339985"/>
                  </a:lnTo>
                  <a:lnTo>
                    <a:pt x="3046129" y="1315781"/>
                  </a:lnTo>
                  <a:lnTo>
                    <a:pt x="3077145" y="1287724"/>
                  </a:lnTo>
                  <a:lnTo>
                    <a:pt x="3101988" y="1256233"/>
                  </a:lnTo>
                  <a:lnTo>
                    <a:pt x="3119921" y="1221728"/>
                  </a:lnTo>
                  <a:lnTo>
                    <a:pt x="3130203" y="1184632"/>
                  </a:lnTo>
                  <a:lnTo>
                    <a:pt x="3130786" y="1133862"/>
                  </a:lnTo>
                  <a:lnTo>
                    <a:pt x="3116296" y="1084794"/>
                  </a:lnTo>
                  <a:lnTo>
                    <a:pt x="3087519" y="1039132"/>
                  </a:lnTo>
                  <a:lnTo>
                    <a:pt x="3045240" y="998577"/>
                  </a:lnTo>
                  <a:lnTo>
                    <a:pt x="3092552" y="974085"/>
                  </a:lnTo>
                  <a:lnTo>
                    <a:pt x="3131993" y="944729"/>
                  </a:lnTo>
                  <a:lnTo>
                    <a:pt x="3163237" y="911413"/>
                  </a:lnTo>
                  <a:lnTo>
                    <a:pt x="3185958" y="875039"/>
                  </a:lnTo>
                  <a:lnTo>
                    <a:pt x="3199829" y="836511"/>
                  </a:lnTo>
                  <a:lnTo>
                    <a:pt x="3204526" y="796732"/>
                  </a:lnTo>
                  <a:lnTo>
                    <a:pt x="3199721" y="756604"/>
                  </a:lnTo>
                  <a:lnTo>
                    <a:pt x="3185088" y="717032"/>
                  </a:lnTo>
                  <a:lnTo>
                    <a:pt x="3160302" y="678918"/>
                  </a:lnTo>
                  <a:lnTo>
                    <a:pt x="3131273" y="648658"/>
                  </a:lnTo>
                  <a:lnTo>
                    <a:pt x="3096515" y="622384"/>
                  </a:lnTo>
                  <a:lnTo>
                    <a:pt x="3056797" y="600464"/>
                  </a:lnTo>
                  <a:lnTo>
                    <a:pt x="3012887" y="583263"/>
                  </a:lnTo>
                  <a:lnTo>
                    <a:pt x="2965556" y="571150"/>
                  </a:lnTo>
                  <a:lnTo>
                    <a:pt x="2915573" y="564491"/>
                  </a:lnTo>
                  <a:lnTo>
                    <a:pt x="2912906" y="559284"/>
                  </a:lnTo>
                  <a:lnTo>
                    <a:pt x="2917338" y="519987"/>
                  </a:lnTo>
                  <a:lnTo>
                    <a:pt x="2915926" y="481359"/>
                  </a:lnTo>
                  <a:lnTo>
                    <a:pt x="2908931" y="443646"/>
                  </a:lnTo>
                  <a:lnTo>
                    <a:pt x="2896614" y="407097"/>
                  </a:lnTo>
                  <a:lnTo>
                    <a:pt x="2879236" y="371959"/>
                  </a:lnTo>
                  <a:lnTo>
                    <a:pt x="2857060" y="338481"/>
                  </a:lnTo>
                  <a:lnTo>
                    <a:pt x="2830346" y="306910"/>
                  </a:lnTo>
                  <a:lnTo>
                    <a:pt x="2799357" y="277494"/>
                  </a:lnTo>
                  <a:lnTo>
                    <a:pt x="2764352" y="250482"/>
                  </a:lnTo>
                  <a:lnTo>
                    <a:pt x="2725595" y="226121"/>
                  </a:lnTo>
                  <a:lnTo>
                    <a:pt x="2683346" y="204658"/>
                  </a:lnTo>
                  <a:lnTo>
                    <a:pt x="2637866" y="186343"/>
                  </a:lnTo>
                  <a:lnTo>
                    <a:pt x="2589418" y="171422"/>
                  </a:lnTo>
                  <a:lnTo>
                    <a:pt x="2538263" y="160144"/>
                  </a:lnTo>
                  <a:lnTo>
                    <a:pt x="2484662" y="152757"/>
                  </a:lnTo>
                  <a:lnTo>
                    <a:pt x="2437034" y="149733"/>
                  </a:lnTo>
                  <a:lnTo>
                    <a:pt x="2389503" y="149992"/>
                  </a:lnTo>
                  <a:lnTo>
                    <a:pt x="2342380" y="153490"/>
                  </a:lnTo>
                  <a:lnTo>
                    <a:pt x="2295979" y="160183"/>
                  </a:lnTo>
                  <a:lnTo>
                    <a:pt x="2250613" y="170026"/>
                  </a:lnTo>
                  <a:lnTo>
                    <a:pt x="2206596" y="182975"/>
                  </a:lnTo>
                  <a:lnTo>
                    <a:pt x="2164241" y="198985"/>
                  </a:lnTo>
                  <a:lnTo>
                    <a:pt x="2135907" y="165978"/>
                  </a:lnTo>
                  <a:lnTo>
                    <a:pt x="2102510" y="136710"/>
                  </a:lnTo>
                  <a:lnTo>
                    <a:pt x="2064686" y="111323"/>
                  </a:lnTo>
                  <a:lnTo>
                    <a:pt x="2023073" y="89958"/>
                  </a:lnTo>
                  <a:lnTo>
                    <a:pt x="1978306" y="72755"/>
                  </a:lnTo>
                  <a:lnTo>
                    <a:pt x="1931021" y="59857"/>
                  </a:lnTo>
                  <a:lnTo>
                    <a:pt x="1881855" y="51403"/>
                  </a:lnTo>
                  <a:lnTo>
                    <a:pt x="1831444" y="47535"/>
                  </a:lnTo>
                  <a:lnTo>
                    <a:pt x="1780425" y="48395"/>
                  </a:lnTo>
                  <a:lnTo>
                    <a:pt x="1729433" y="54123"/>
                  </a:lnTo>
                  <a:lnTo>
                    <a:pt x="1679106" y="64860"/>
                  </a:lnTo>
                  <a:lnTo>
                    <a:pt x="1630079" y="80748"/>
                  </a:lnTo>
                  <a:lnTo>
                    <a:pt x="1581692" y="102687"/>
                  </a:lnTo>
                  <a:lnTo>
                    <a:pt x="1538258" y="129389"/>
                  </a:lnTo>
                  <a:lnTo>
                    <a:pt x="1511047" y="96846"/>
                  </a:lnTo>
                  <a:lnTo>
                    <a:pt x="1477863" y="68627"/>
                  </a:lnTo>
                  <a:lnTo>
                    <a:pt x="1439601" y="44950"/>
                  </a:lnTo>
                  <a:lnTo>
                    <a:pt x="1397151" y="26031"/>
                  </a:lnTo>
                  <a:lnTo>
                    <a:pt x="1351409" y="12089"/>
                  </a:lnTo>
                  <a:lnTo>
                    <a:pt x="1303266" y="3339"/>
                  </a:lnTo>
                  <a:lnTo>
                    <a:pt x="1253616" y="0"/>
                  </a:lnTo>
                  <a:close/>
                </a:path>
              </a:pathLst>
            </a:custGeom>
            <a:solidFill>
              <a:srgbClr val="DDED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03067" y="985392"/>
              <a:ext cx="94233" cy="9436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6123" y="922655"/>
              <a:ext cx="188594" cy="18872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23284" y="855852"/>
              <a:ext cx="283210" cy="283210"/>
            </a:xfrm>
            <a:custGeom>
              <a:avLst/>
              <a:gdLst/>
              <a:ahLst/>
              <a:cxnLst/>
              <a:rect l="l" t="t" r="r" b="b"/>
              <a:pathLst>
                <a:path w="283210" h="283209">
                  <a:moveTo>
                    <a:pt x="141477" y="0"/>
                  </a:moveTo>
                  <a:lnTo>
                    <a:pt x="96771" y="7215"/>
                  </a:lnTo>
                  <a:lnTo>
                    <a:pt x="57936" y="27306"/>
                  </a:lnTo>
                  <a:lnTo>
                    <a:pt x="27306" y="57936"/>
                  </a:lnTo>
                  <a:lnTo>
                    <a:pt x="7215" y="96771"/>
                  </a:lnTo>
                  <a:lnTo>
                    <a:pt x="0" y="141477"/>
                  </a:lnTo>
                  <a:lnTo>
                    <a:pt x="7215" y="186232"/>
                  </a:lnTo>
                  <a:lnTo>
                    <a:pt x="27306" y="225074"/>
                  </a:lnTo>
                  <a:lnTo>
                    <a:pt x="57936" y="255686"/>
                  </a:lnTo>
                  <a:lnTo>
                    <a:pt x="96771" y="275752"/>
                  </a:lnTo>
                  <a:lnTo>
                    <a:pt x="141477" y="282956"/>
                  </a:lnTo>
                  <a:lnTo>
                    <a:pt x="186232" y="275752"/>
                  </a:lnTo>
                  <a:lnTo>
                    <a:pt x="225074" y="255686"/>
                  </a:lnTo>
                  <a:lnTo>
                    <a:pt x="255686" y="225074"/>
                  </a:lnTo>
                  <a:lnTo>
                    <a:pt x="275752" y="186232"/>
                  </a:lnTo>
                  <a:lnTo>
                    <a:pt x="282955" y="141477"/>
                  </a:lnTo>
                  <a:lnTo>
                    <a:pt x="275752" y="96771"/>
                  </a:lnTo>
                  <a:lnTo>
                    <a:pt x="255686" y="57936"/>
                  </a:lnTo>
                  <a:lnTo>
                    <a:pt x="225074" y="27306"/>
                  </a:lnTo>
                  <a:lnTo>
                    <a:pt x="186232" y="7215"/>
                  </a:lnTo>
                  <a:lnTo>
                    <a:pt x="141477" y="0"/>
                  </a:lnTo>
                  <a:close/>
                </a:path>
              </a:pathLst>
            </a:custGeom>
            <a:solidFill>
              <a:srgbClr val="DDE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08387" y="157070"/>
              <a:ext cx="3050506" cy="1523464"/>
            </a:xfrm>
            <a:custGeom>
              <a:avLst/>
              <a:gdLst/>
              <a:ahLst/>
              <a:cxnLst/>
              <a:rect l="l" t="t" r="r" b="b"/>
              <a:pathLst>
                <a:path w="3204845" h="1698625">
                  <a:moveTo>
                    <a:pt x="2912906" y="559284"/>
                  </a:moveTo>
                  <a:lnTo>
                    <a:pt x="2917338" y="519987"/>
                  </a:lnTo>
                  <a:lnTo>
                    <a:pt x="2915926" y="481359"/>
                  </a:lnTo>
                  <a:lnTo>
                    <a:pt x="2908931" y="443646"/>
                  </a:lnTo>
                  <a:lnTo>
                    <a:pt x="2896614" y="407097"/>
                  </a:lnTo>
                  <a:lnTo>
                    <a:pt x="2879236" y="371959"/>
                  </a:lnTo>
                  <a:lnTo>
                    <a:pt x="2857060" y="338481"/>
                  </a:lnTo>
                  <a:lnTo>
                    <a:pt x="2830346" y="306910"/>
                  </a:lnTo>
                  <a:lnTo>
                    <a:pt x="2799357" y="277494"/>
                  </a:lnTo>
                  <a:lnTo>
                    <a:pt x="2764352" y="250482"/>
                  </a:lnTo>
                  <a:lnTo>
                    <a:pt x="2725595" y="226121"/>
                  </a:lnTo>
                  <a:lnTo>
                    <a:pt x="2683346" y="204658"/>
                  </a:lnTo>
                  <a:lnTo>
                    <a:pt x="2637866" y="186343"/>
                  </a:lnTo>
                  <a:lnTo>
                    <a:pt x="2589418" y="171422"/>
                  </a:lnTo>
                  <a:lnTo>
                    <a:pt x="2538263" y="160144"/>
                  </a:lnTo>
                  <a:lnTo>
                    <a:pt x="2484662" y="152757"/>
                  </a:lnTo>
                  <a:lnTo>
                    <a:pt x="2437034" y="149733"/>
                  </a:lnTo>
                  <a:lnTo>
                    <a:pt x="2389503" y="149992"/>
                  </a:lnTo>
                  <a:lnTo>
                    <a:pt x="2342380" y="153490"/>
                  </a:lnTo>
                  <a:lnTo>
                    <a:pt x="2295979" y="160183"/>
                  </a:lnTo>
                  <a:lnTo>
                    <a:pt x="2250613" y="170026"/>
                  </a:lnTo>
                  <a:lnTo>
                    <a:pt x="2206596" y="182975"/>
                  </a:lnTo>
                  <a:lnTo>
                    <a:pt x="2164241" y="198985"/>
                  </a:lnTo>
                  <a:lnTo>
                    <a:pt x="2135907" y="165978"/>
                  </a:lnTo>
                  <a:lnTo>
                    <a:pt x="2102510" y="136710"/>
                  </a:lnTo>
                  <a:lnTo>
                    <a:pt x="2064686" y="111323"/>
                  </a:lnTo>
                  <a:lnTo>
                    <a:pt x="2023073" y="89958"/>
                  </a:lnTo>
                  <a:lnTo>
                    <a:pt x="1978306" y="72755"/>
                  </a:lnTo>
                  <a:lnTo>
                    <a:pt x="1931021" y="59857"/>
                  </a:lnTo>
                  <a:lnTo>
                    <a:pt x="1881855" y="51403"/>
                  </a:lnTo>
                  <a:lnTo>
                    <a:pt x="1831444" y="47535"/>
                  </a:lnTo>
                  <a:lnTo>
                    <a:pt x="1780425" y="48395"/>
                  </a:lnTo>
                  <a:lnTo>
                    <a:pt x="1729433" y="54123"/>
                  </a:lnTo>
                  <a:lnTo>
                    <a:pt x="1679106" y="64860"/>
                  </a:lnTo>
                  <a:lnTo>
                    <a:pt x="1630079" y="80748"/>
                  </a:lnTo>
                  <a:lnTo>
                    <a:pt x="1581692" y="102687"/>
                  </a:lnTo>
                  <a:lnTo>
                    <a:pt x="1538258" y="129389"/>
                  </a:lnTo>
                  <a:lnTo>
                    <a:pt x="1511047" y="96846"/>
                  </a:lnTo>
                  <a:lnTo>
                    <a:pt x="1477863" y="68627"/>
                  </a:lnTo>
                  <a:lnTo>
                    <a:pt x="1439601" y="44950"/>
                  </a:lnTo>
                  <a:lnTo>
                    <a:pt x="1397151" y="26031"/>
                  </a:lnTo>
                  <a:lnTo>
                    <a:pt x="1351409" y="12089"/>
                  </a:lnTo>
                  <a:lnTo>
                    <a:pt x="1303266" y="3339"/>
                  </a:lnTo>
                  <a:lnTo>
                    <a:pt x="1253616" y="0"/>
                  </a:lnTo>
                  <a:lnTo>
                    <a:pt x="1203351" y="2287"/>
                  </a:lnTo>
                  <a:lnTo>
                    <a:pt x="1153366" y="10420"/>
                  </a:lnTo>
                  <a:lnTo>
                    <a:pt x="1104553" y="24614"/>
                  </a:lnTo>
                  <a:lnTo>
                    <a:pt x="1042719" y="53665"/>
                  </a:lnTo>
                  <a:lnTo>
                    <a:pt x="991650" y="92051"/>
                  </a:lnTo>
                  <a:lnTo>
                    <a:pt x="954316" y="64646"/>
                  </a:lnTo>
                  <a:lnTo>
                    <a:pt x="912875" y="42034"/>
                  </a:lnTo>
                  <a:lnTo>
                    <a:pt x="868110" y="24263"/>
                  </a:lnTo>
                  <a:lnTo>
                    <a:pt x="820807" y="11377"/>
                  </a:lnTo>
                  <a:lnTo>
                    <a:pt x="771750" y="3423"/>
                  </a:lnTo>
                  <a:lnTo>
                    <a:pt x="721725" y="446"/>
                  </a:lnTo>
                  <a:lnTo>
                    <a:pt x="671515" y="2492"/>
                  </a:lnTo>
                  <a:lnTo>
                    <a:pt x="621907" y="9608"/>
                  </a:lnTo>
                  <a:lnTo>
                    <a:pt x="573685" y="21838"/>
                  </a:lnTo>
                  <a:lnTo>
                    <a:pt x="527634" y="39228"/>
                  </a:lnTo>
                  <a:lnTo>
                    <a:pt x="484539" y="61825"/>
                  </a:lnTo>
                  <a:lnTo>
                    <a:pt x="440743" y="93664"/>
                  </a:lnTo>
                  <a:lnTo>
                    <a:pt x="405449" y="130135"/>
                  </a:lnTo>
                  <a:lnTo>
                    <a:pt x="379347" y="170392"/>
                  </a:lnTo>
                  <a:lnTo>
                    <a:pt x="363127" y="213590"/>
                  </a:lnTo>
                  <a:lnTo>
                    <a:pt x="307912" y="227691"/>
                  </a:lnTo>
                  <a:lnTo>
                    <a:pt x="257409" y="246980"/>
                  </a:lnTo>
                  <a:lnTo>
                    <a:pt x="212045" y="270914"/>
                  </a:lnTo>
                  <a:lnTo>
                    <a:pt x="172251" y="298951"/>
                  </a:lnTo>
                  <a:lnTo>
                    <a:pt x="138453" y="330548"/>
                  </a:lnTo>
                  <a:lnTo>
                    <a:pt x="111083" y="365162"/>
                  </a:lnTo>
                  <a:lnTo>
                    <a:pt x="90567" y="402250"/>
                  </a:lnTo>
                  <a:lnTo>
                    <a:pt x="77335" y="441269"/>
                  </a:lnTo>
                  <a:lnTo>
                    <a:pt x="71816" y="481678"/>
                  </a:lnTo>
                  <a:lnTo>
                    <a:pt x="74439" y="522933"/>
                  </a:lnTo>
                  <a:lnTo>
                    <a:pt x="85632" y="564491"/>
                  </a:lnTo>
                  <a:lnTo>
                    <a:pt x="103793" y="602083"/>
                  </a:lnTo>
                  <a:lnTo>
                    <a:pt x="70805" y="637089"/>
                  </a:lnTo>
                  <a:lnTo>
                    <a:pt x="44186" y="673817"/>
                  </a:lnTo>
                  <a:lnTo>
                    <a:pt x="23865" y="711887"/>
                  </a:lnTo>
                  <a:lnTo>
                    <a:pt x="9774" y="750917"/>
                  </a:lnTo>
                  <a:lnTo>
                    <a:pt x="1842" y="790526"/>
                  </a:lnTo>
                  <a:lnTo>
                    <a:pt x="0" y="830333"/>
                  </a:lnTo>
                  <a:lnTo>
                    <a:pt x="4177" y="869958"/>
                  </a:lnTo>
                  <a:lnTo>
                    <a:pt x="14305" y="909019"/>
                  </a:lnTo>
                  <a:lnTo>
                    <a:pt x="30313" y="947135"/>
                  </a:lnTo>
                  <a:lnTo>
                    <a:pt x="52132" y="983925"/>
                  </a:lnTo>
                  <a:lnTo>
                    <a:pt x="79692" y="1019009"/>
                  </a:lnTo>
                  <a:lnTo>
                    <a:pt x="112923" y="1052005"/>
                  </a:lnTo>
                  <a:lnTo>
                    <a:pt x="151756" y="1082532"/>
                  </a:lnTo>
                  <a:lnTo>
                    <a:pt x="196122" y="1110210"/>
                  </a:lnTo>
                  <a:lnTo>
                    <a:pt x="238611" y="1131311"/>
                  </a:lnTo>
                  <a:lnTo>
                    <a:pt x="283691" y="1149115"/>
                  </a:lnTo>
                  <a:lnTo>
                    <a:pt x="330996" y="1163492"/>
                  </a:lnTo>
                  <a:lnTo>
                    <a:pt x="380160" y="1174316"/>
                  </a:lnTo>
                  <a:lnTo>
                    <a:pt x="430818" y="1181457"/>
                  </a:lnTo>
                  <a:lnTo>
                    <a:pt x="434589" y="1220233"/>
                  </a:lnTo>
                  <a:lnTo>
                    <a:pt x="444755" y="1257531"/>
                  </a:lnTo>
                  <a:lnTo>
                    <a:pt x="460911" y="1293065"/>
                  </a:lnTo>
                  <a:lnTo>
                    <a:pt x="482650" y="1326546"/>
                  </a:lnTo>
                  <a:lnTo>
                    <a:pt x="509568" y="1357689"/>
                  </a:lnTo>
                  <a:lnTo>
                    <a:pt x="541260" y="1386205"/>
                  </a:lnTo>
                  <a:lnTo>
                    <a:pt x="577321" y="1411808"/>
                  </a:lnTo>
                  <a:lnTo>
                    <a:pt x="617346" y="1434211"/>
                  </a:lnTo>
                  <a:lnTo>
                    <a:pt x="660929" y="1453125"/>
                  </a:lnTo>
                  <a:lnTo>
                    <a:pt x="707665" y="1468265"/>
                  </a:lnTo>
                  <a:lnTo>
                    <a:pt x="757150" y="1479342"/>
                  </a:lnTo>
                  <a:lnTo>
                    <a:pt x="808978" y="1486070"/>
                  </a:lnTo>
                  <a:lnTo>
                    <a:pt x="862745" y="1488162"/>
                  </a:lnTo>
                  <a:lnTo>
                    <a:pt x="909936" y="1485995"/>
                  </a:lnTo>
                  <a:lnTo>
                    <a:pt x="956292" y="1480152"/>
                  </a:lnTo>
                  <a:lnTo>
                    <a:pt x="1001404" y="1470706"/>
                  </a:lnTo>
                  <a:lnTo>
                    <a:pt x="1044865" y="1457731"/>
                  </a:lnTo>
                  <a:lnTo>
                    <a:pt x="1086265" y="1441299"/>
                  </a:lnTo>
                  <a:lnTo>
                    <a:pt x="1104882" y="1478443"/>
                  </a:lnTo>
                  <a:lnTo>
                    <a:pt x="1128427" y="1513221"/>
                  </a:lnTo>
                  <a:lnTo>
                    <a:pt x="1156518" y="1545487"/>
                  </a:lnTo>
                  <a:lnTo>
                    <a:pt x="1188776" y="1575091"/>
                  </a:lnTo>
                  <a:lnTo>
                    <a:pt x="1224822" y="1601888"/>
                  </a:lnTo>
                  <a:lnTo>
                    <a:pt x="1264274" y="1625729"/>
                  </a:lnTo>
                  <a:lnTo>
                    <a:pt x="1306753" y="1646468"/>
                  </a:lnTo>
                  <a:lnTo>
                    <a:pt x="1351879" y="1663956"/>
                  </a:lnTo>
                  <a:lnTo>
                    <a:pt x="1399273" y="1678046"/>
                  </a:lnTo>
                  <a:lnTo>
                    <a:pt x="1448553" y="1688592"/>
                  </a:lnTo>
                  <a:lnTo>
                    <a:pt x="1499341" y="1695444"/>
                  </a:lnTo>
                  <a:lnTo>
                    <a:pt x="1551255" y="1698457"/>
                  </a:lnTo>
                  <a:lnTo>
                    <a:pt x="1603917" y="1697482"/>
                  </a:lnTo>
                  <a:lnTo>
                    <a:pt x="1656946" y="1692372"/>
                  </a:lnTo>
                  <a:lnTo>
                    <a:pt x="1709962" y="1682980"/>
                  </a:lnTo>
                  <a:lnTo>
                    <a:pt x="1764062" y="1668584"/>
                  </a:lnTo>
                  <a:lnTo>
                    <a:pt x="1815188" y="1649936"/>
                  </a:lnTo>
                  <a:lnTo>
                    <a:pt x="1862885" y="1627275"/>
                  </a:lnTo>
                  <a:lnTo>
                    <a:pt x="1906699" y="1600835"/>
                  </a:lnTo>
                  <a:lnTo>
                    <a:pt x="1946173" y="1570853"/>
                  </a:lnTo>
                  <a:lnTo>
                    <a:pt x="1980853" y="1537565"/>
                  </a:lnTo>
                  <a:lnTo>
                    <a:pt x="2026680" y="1555538"/>
                  </a:lnTo>
                  <a:lnTo>
                    <a:pt x="2073725" y="1570205"/>
                  </a:lnTo>
                  <a:lnTo>
                    <a:pt x="2121708" y="1581615"/>
                  </a:lnTo>
                  <a:lnTo>
                    <a:pt x="2170353" y="1589819"/>
                  </a:lnTo>
                  <a:lnTo>
                    <a:pt x="2219384" y="1594867"/>
                  </a:lnTo>
                  <a:lnTo>
                    <a:pt x="2268522" y="1596808"/>
                  </a:lnTo>
                  <a:lnTo>
                    <a:pt x="2317490" y="1595693"/>
                  </a:lnTo>
                  <a:lnTo>
                    <a:pt x="2366013" y="1591570"/>
                  </a:lnTo>
                  <a:lnTo>
                    <a:pt x="2413811" y="1584492"/>
                  </a:lnTo>
                  <a:lnTo>
                    <a:pt x="2460609" y="1574506"/>
                  </a:lnTo>
                  <a:lnTo>
                    <a:pt x="2506130" y="1561663"/>
                  </a:lnTo>
                  <a:lnTo>
                    <a:pt x="2550095" y="1546013"/>
                  </a:lnTo>
                  <a:lnTo>
                    <a:pt x="2592228" y="1527606"/>
                  </a:lnTo>
                  <a:lnTo>
                    <a:pt x="2632252" y="1506491"/>
                  </a:lnTo>
                  <a:lnTo>
                    <a:pt x="2669889" y="1482720"/>
                  </a:lnTo>
                  <a:lnTo>
                    <a:pt x="2704863" y="1456341"/>
                  </a:lnTo>
                  <a:lnTo>
                    <a:pt x="2736897" y="1427404"/>
                  </a:lnTo>
                  <a:lnTo>
                    <a:pt x="2765713" y="1395960"/>
                  </a:lnTo>
                  <a:lnTo>
                    <a:pt x="2767745" y="1393420"/>
                  </a:lnTo>
                  <a:lnTo>
                    <a:pt x="2769777" y="1391007"/>
                  </a:lnTo>
                  <a:lnTo>
                    <a:pt x="2771809" y="1388467"/>
                  </a:lnTo>
                  <a:lnTo>
                    <a:pt x="2824336" y="1389844"/>
                  </a:lnTo>
                  <a:lnTo>
                    <a:pt x="2875126" y="1385264"/>
                  </a:lnTo>
                  <a:lnTo>
                    <a:pt x="2923439" y="1375146"/>
                  </a:lnTo>
                  <a:lnTo>
                    <a:pt x="2968537" y="1359913"/>
                  </a:lnTo>
                  <a:lnTo>
                    <a:pt x="3009680" y="1339985"/>
                  </a:lnTo>
                  <a:lnTo>
                    <a:pt x="3046129" y="1315781"/>
                  </a:lnTo>
                  <a:lnTo>
                    <a:pt x="3077145" y="1287724"/>
                  </a:lnTo>
                  <a:lnTo>
                    <a:pt x="3101988" y="1256233"/>
                  </a:lnTo>
                  <a:lnTo>
                    <a:pt x="3119921" y="1221728"/>
                  </a:lnTo>
                  <a:lnTo>
                    <a:pt x="3130203" y="1184632"/>
                  </a:lnTo>
                  <a:lnTo>
                    <a:pt x="3130786" y="1133862"/>
                  </a:lnTo>
                  <a:lnTo>
                    <a:pt x="3116296" y="1084794"/>
                  </a:lnTo>
                  <a:lnTo>
                    <a:pt x="3087519" y="1039132"/>
                  </a:lnTo>
                  <a:lnTo>
                    <a:pt x="3045240" y="998577"/>
                  </a:lnTo>
                  <a:lnTo>
                    <a:pt x="3092552" y="974085"/>
                  </a:lnTo>
                  <a:lnTo>
                    <a:pt x="3131993" y="944729"/>
                  </a:lnTo>
                  <a:lnTo>
                    <a:pt x="3163237" y="911413"/>
                  </a:lnTo>
                  <a:lnTo>
                    <a:pt x="3185958" y="875039"/>
                  </a:lnTo>
                  <a:lnTo>
                    <a:pt x="3199829" y="836511"/>
                  </a:lnTo>
                  <a:lnTo>
                    <a:pt x="3204526" y="796732"/>
                  </a:lnTo>
                  <a:lnTo>
                    <a:pt x="3199721" y="756604"/>
                  </a:lnTo>
                  <a:lnTo>
                    <a:pt x="3185088" y="717032"/>
                  </a:lnTo>
                  <a:lnTo>
                    <a:pt x="3160302" y="678918"/>
                  </a:lnTo>
                  <a:lnTo>
                    <a:pt x="3131273" y="648658"/>
                  </a:lnTo>
                  <a:lnTo>
                    <a:pt x="3096515" y="622384"/>
                  </a:lnTo>
                  <a:lnTo>
                    <a:pt x="3056797" y="600464"/>
                  </a:lnTo>
                  <a:lnTo>
                    <a:pt x="3012887" y="583263"/>
                  </a:lnTo>
                  <a:lnTo>
                    <a:pt x="2965556" y="571150"/>
                  </a:lnTo>
                  <a:lnTo>
                    <a:pt x="2915573" y="564491"/>
                  </a:lnTo>
                  <a:lnTo>
                    <a:pt x="2912906" y="559284"/>
                  </a:lnTo>
                  <a:close/>
                </a:path>
              </a:pathLst>
            </a:custGeom>
            <a:ln w="24384">
              <a:solidFill>
                <a:srgbClr val="45585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90876" y="973200"/>
              <a:ext cx="118618" cy="1187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3930" y="910463"/>
              <a:ext cx="212979" cy="213105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139307" y="474125"/>
            <a:ext cx="19018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" algn="ctr">
              <a:lnSpc>
                <a:spcPct val="100000"/>
              </a:lnSpc>
              <a:spcBef>
                <a:spcPts val="100"/>
              </a:spcBef>
            </a:pPr>
            <a:r>
              <a:rPr sz="1600" spc="55" dirty="0">
                <a:latin typeface="Trebuchet MS"/>
                <a:cs typeface="Trebuchet MS"/>
              </a:rPr>
              <a:t>Leakage</a:t>
            </a:r>
            <a:r>
              <a:rPr sz="1600" spc="500" dirty="0"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Don’t</a:t>
            </a:r>
            <a:r>
              <a:rPr sz="1600" spc="45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Worry </a:t>
            </a:r>
            <a:r>
              <a:rPr sz="1600" spc="60" dirty="0">
                <a:latin typeface="Trebuchet MS"/>
                <a:cs typeface="Trebuchet MS"/>
              </a:rPr>
              <a:t>Leak</a:t>
            </a:r>
            <a:r>
              <a:rPr sz="1600" spc="450" dirty="0">
                <a:latin typeface="Trebuchet MS"/>
                <a:cs typeface="Trebuchet MS"/>
              </a:rPr>
              <a:t> </a:t>
            </a:r>
            <a:r>
              <a:rPr sz="1600" spc="105" dirty="0">
                <a:latin typeface="Trebuchet MS"/>
                <a:cs typeface="Trebuchet MS"/>
              </a:rPr>
              <a:t>Guardians </a:t>
            </a:r>
            <a:r>
              <a:rPr sz="1600" spc="190" dirty="0">
                <a:latin typeface="Trebuchet MS"/>
                <a:cs typeface="Trebuchet MS"/>
              </a:rPr>
              <a:t>got</a:t>
            </a:r>
            <a:r>
              <a:rPr sz="1600" spc="434" dirty="0">
                <a:latin typeface="Trebuchet MS"/>
                <a:cs typeface="Trebuchet MS"/>
              </a:rPr>
              <a:t> </a:t>
            </a:r>
            <a:r>
              <a:rPr sz="1600" spc="400" dirty="0">
                <a:latin typeface="Trebuchet MS"/>
                <a:cs typeface="Trebuchet MS"/>
              </a:rPr>
              <a:t>it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100989" y="783297"/>
            <a:ext cx="7653021" cy="3618139"/>
            <a:chOff x="4101084" y="792026"/>
            <a:chExt cx="7653021" cy="3618139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68225" y="792026"/>
              <a:ext cx="339143" cy="4585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101084" y="2314955"/>
              <a:ext cx="2868930" cy="1614170"/>
            </a:xfrm>
            <a:custGeom>
              <a:avLst/>
              <a:gdLst/>
              <a:ahLst/>
              <a:cxnLst/>
              <a:rect l="l" t="t" r="r" b="b"/>
              <a:pathLst>
                <a:path w="2868929" h="1614170">
                  <a:moveTo>
                    <a:pt x="1420368" y="1575816"/>
                  </a:moveTo>
                  <a:lnTo>
                    <a:pt x="1407668" y="1569466"/>
                  </a:lnTo>
                  <a:lnTo>
                    <a:pt x="1344168" y="1537716"/>
                  </a:lnTo>
                  <a:lnTo>
                    <a:pt x="1344168" y="1569466"/>
                  </a:lnTo>
                  <a:lnTo>
                    <a:pt x="0" y="1569466"/>
                  </a:lnTo>
                  <a:lnTo>
                    <a:pt x="0" y="1582166"/>
                  </a:lnTo>
                  <a:lnTo>
                    <a:pt x="1344168" y="1582166"/>
                  </a:lnTo>
                  <a:lnTo>
                    <a:pt x="1344168" y="1613916"/>
                  </a:lnTo>
                  <a:lnTo>
                    <a:pt x="1407668" y="1582166"/>
                  </a:lnTo>
                  <a:lnTo>
                    <a:pt x="1420368" y="1575816"/>
                  </a:lnTo>
                  <a:close/>
                </a:path>
                <a:path w="2868929" h="1614170">
                  <a:moveTo>
                    <a:pt x="2868803" y="36449"/>
                  </a:moveTo>
                  <a:lnTo>
                    <a:pt x="2858338" y="31496"/>
                  </a:lnTo>
                  <a:lnTo>
                    <a:pt x="2791841" y="0"/>
                  </a:lnTo>
                  <a:lnTo>
                    <a:pt x="2792526" y="31902"/>
                  </a:lnTo>
                  <a:lnTo>
                    <a:pt x="2719832" y="35687"/>
                  </a:lnTo>
                  <a:lnTo>
                    <a:pt x="2670556" y="40005"/>
                  </a:lnTo>
                  <a:lnTo>
                    <a:pt x="2621915" y="45339"/>
                  </a:lnTo>
                  <a:lnTo>
                    <a:pt x="2573528" y="51689"/>
                  </a:lnTo>
                  <a:lnTo>
                    <a:pt x="2525763" y="59182"/>
                  </a:lnTo>
                  <a:lnTo>
                    <a:pt x="2478786" y="67691"/>
                  </a:lnTo>
                  <a:lnTo>
                    <a:pt x="2432431" y="77089"/>
                  </a:lnTo>
                  <a:lnTo>
                    <a:pt x="2387092" y="87503"/>
                  </a:lnTo>
                  <a:lnTo>
                    <a:pt x="2342642" y="98679"/>
                  </a:lnTo>
                  <a:lnTo>
                    <a:pt x="2299208" y="110744"/>
                  </a:lnTo>
                  <a:lnTo>
                    <a:pt x="2256917" y="123571"/>
                  </a:lnTo>
                  <a:lnTo>
                    <a:pt x="2216023" y="137160"/>
                  </a:lnTo>
                  <a:lnTo>
                    <a:pt x="2176272" y="151511"/>
                  </a:lnTo>
                  <a:lnTo>
                    <a:pt x="2138172" y="166624"/>
                  </a:lnTo>
                  <a:lnTo>
                    <a:pt x="2101596" y="182245"/>
                  </a:lnTo>
                  <a:lnTo>
                    <a:pt x="2066544" y="198501"/>
                  </a:lnTo>
                  <a:lnTo>
                    <a:pt x="2001774" y="232918"/>
                  </a:lnTo>
                  <a:lnTo>
                    <a:pt x="1944878" y="269113"/>
                  </a:lnTo>
                  <a:lnTo>
                    <a:pt x="1907667" y="297434"/>
                  </a:lnTo>
                  <a:lnTo>
                    <a:pt x="1875409" y="326644"/>
                  </a:lnTo>
                  <a:lnTo>
                    <a:pt x="1848739" y="356616"/>
                  </a:lnTo>
                  <a:lnTo>
                    <a:pt x="1822069" y="397637"/>
                  </a:lnTo>
                  <a:lnTo>
                    <a:pt x="1806702" y="439674"/>
                  </a:lnTo>
                  <a:lnTo>
                    <a:pt x="1802892" y="480822"/>
                  </a:lnTo>
                  <a:lnTo>
                    <a:pt x="1801749" y="490601"/>
                  </a:lnTo>
                  <a:lnTo>
                    <a:pt x="1790319" y="529590"/>
                  </a:lnTo>
                  <a:lnTo>
                    <a:pt x="1767713" y="568579"/>
                  </a:lnTo>
                  <a:lnTo>
                    <a:pt x="1734566" y="607314"/>
                  </a:lnTo>
                  <a:lnTo>
                    <a:pt x="1703324" y="635635"/>
                  </a:lnTo>
                  <a:lnTo>
                    <a:pt x="1667002" y="663321"/>
                  </a:lnTo>
                  <a:lnTo>
                    <a:pt x="1610868" y="699008"/>
                  </a:lnTo>
                  <a:lnTo>
                    <a:pt x="1546987" y="732790"/>
                  </a:lnTo>
                  <a:lnTo>
                    <a:pt x="1512316" y="748919"/>
                  </a:lnTo>
                  <a:lnTo>
                    <a:pt x="1475994" y="764413"/>
                  </a:lnTo>
                  <a:lnTo>
                    <a:pt x="1438148" y="779399"/>
                  </a:lnTo>
                  <a:lnTo>
                    <a:pt x="1398905" y="793623"/>
                  </a:lnTo>
                  <a:lnTo>
                    <a:pt x="1358265" y="807085"/>
                  </a:lnTo>
                  <a:lnTo>
                    <a:pt x="1316228" y="819912"/>
                  </a:lnTo>
                  <a:lnTo>
                    <a:pt x="1273175" y="831850"/>
                  </a:lnTo>
                  <a:lnTo>
                    <a:pt x="1228979" y="842899"/>
                  </a:lnTo>
                  <a:lnTo>
                    <a:pt x="1183767" y="853186"/>
                  </a:lnTo>
                  <a:lnTo>
                    <a:pt x="1137793" y="862584"/>
                  </a:lnTo>
                  <a:lnTo>
                    <a:pt x="1090930" y="870966"/>
                  </a:lnTo>
                  <a:lnTo>
                    <a:pt x="1043559" y="878332"/>
                  </a:lnTo>
                  <a:lnTo>
                    <a:pt x="995426" y="884809"/>
                  </a:lnTo>
                  <a:lnTo>
                    <a:pt x="946912" y="890016"/>
                  </a:lnTo>
                  <a:lnTo>
                    <a:pt x="898017" y="894334"/>
                  </a:lnTo>
                  <a:lnTo>
                    <a:pt x="848868" y="897382"/>
                  </a:lnTo>
                  <a:lnTo>
                    <a:pt x="799338" y="899160"/>
                  </a:lnTo>
                  <a:lnTo>
                    <a:pt x="749681" y="899922"/>
                  </a:lnTo>
                  <a:lnTo>
                    <a:pt x="749935" y="912622"/>
                  </a:lnTo>
                  <a:lnTo>
                    <a:pt x="799465" y="911860"/>
                  </a:lnTo>
                  <a:lnTo>
                    <a:pt x="849249" y="910082"/>
                  </a:lnTo>
                  <a:lnTo>
                    <a:pt x="898779" y="907034"/>
                  </a:lnTo>
                  <a:lnTo>
                    <a:pt x="948055" y="902716"/>
                  </a:lnTo>
                  <a:lnTo>
                    <a:pt x="996823" y="897509"/>
                  </a:lnTo>
                  <a:lnTo>
                    <a:pt x="1045210" y="891032"/>
                  </a:lnTo>
                  <a:lnTo>
                    <a:pt x="1092962" y="883539"/>
                  </a:lnTo>
                  <a:lnTo>
                    <a:pt x="1140079" y="875157"/>
                  </a:lnTo>
                  <a:lnTo>
                    <a:pt x="1186307" y="865632"/>
                  </a:lnTo>
                  <a:lnTo>
                    <a:pt x="1231900" y="855345"/>
                  </a:lnTo>
                  <a:lnTo>
                    <a:pt x="1276223" y="844169"/>
                  </a:lnTo>
                  <a:lnTo>
                    <a:pt x="1319657" y="832104"/>
                  </a:lnTo>
                  <a:lnTo>
                    <a:pt x="1361948" y="819277"/>
                  </a:lnTo>
                  <a:lnTo>
                    <a:pt x="1402969" y="805688"/>
                  </a:lnTo>
                  <a:lnTo>
                    <a:pt x="1442593" y="791337"/>
                  </a:lnTo>
                  <a:lnTo>
                    <a:pt x="1480693" y="776351"/>
                  </a:lnTo>
                  <a:lnTo>
                    <a:pt x="1517396" y="760603"/>
                  </a:lnTo>
                  <a:lnTo>
                    <a:pt x="1552321" y="744347"/>
                  </a:lnTo>
                  <a:lnTo>
                    <a:pt x="1616964" y="710184"/>
                  </a:lnTo>
                  <a:lnTo>
                    <a:pt x="1673987" y="673862"/>
                  </a:lnTo>
                  <a:lnTo>
                    <a:pt x="1711325" y="645541"/>
                  </a:lnTo>
                  <a:lnTo>
                    <a:pt x="1743456" y="616331"/>
                  </a:lnTo>
                  <a:lnTo>
                    <a:pt x="1770126" y="586359"/>
                  </a:lnTo>
                  <a:lnTo>
                    <a:pt x="1796796" y="545465"/>
                  </a:lnTo>
                  <a:lnTo>
                    <a:pt x="1812290" y="503555"/>
                  </a:lnTo>
                  <a:lnTo>
                    <a:pt x="1816227" y="461391"/>
                  </a:lnTo>
                  <a:lnTo>
                    <a:pt x="1817370" y="451739"/>
                  </a:lnTo>
                  <a:lnTo>
                    <a:pt x="1828927" y="412877"/>
                  </a:lnTo>
                  <a:lnTo>
                    <a:pt x="1851533" y="373888"/>
                  </a:lnTo>
                  <a:lnTo>
                    <a:pt x="1884680" y="335407"/>
                  </a:lnTo>
                  <a:lnTo>
                    <a:pt x="1915922" y="307086"/>
                  </a:lnTo>
                  <a:lnTo>
                    <a:pt x="1952371" y="279273"/>
                  </a:lnTo>
                  <a:lnTo>
                    <a:pt x="2008378" y="243713"/>
                  </a:lnTo>
                  <a:lnTo>
                    <a:pt x="2072259" y="209931"/>
                  </a:lnTo>
                  <a:lnTo>
                    <a:pt x="2106930" y="193802"/>
                  </a:lnTo>
                  <a:lnTo>
                    <a:pt x="2143125" y="178308"/>
                  </a:lnTo>
                  <a:lnTo>
                    <a:pt x="2180971" y="163322"/>
                  </a:lnTo>
                  <a:lnTo>
                    <a:pt x="2220341" y="149098"/>
                  </a:lnTo>
                  <a:lnTo>
                    <a:pt x="2260981" y="135636"/>
                  </a:lnTo>
                  <a:lnTo>
                    <a:pt x="2302891" y="122809"/>
                  </a:lnTo>
                  <a:lnTo>
                    <a:pt x="2345944" y="110871"/>
                  </a:lnTo>
                  <a:lnTo>
                    <a:pt x="2390140" y="99822"/>
                  </a:lnTo>
                  <a:lnTo>
                    <a:pt x="2435212" y="89408"/>
                  </a:lnTo>
                  <a:lnTo>
                    <a:pt x="2481313" y="80137"/>
                  </a:lnTo>
                  <a:lnTo>
                    <a:pt x="2528062" y="71628"/>
                  </a:lnTo>
                  <a:lnTo>
                    <a:pt x="2575433" y="64262"/>
                  </a:lnTo>
                  <a:lnTo>
                    <a:pt x="2623566" y="57912"/>
                  </a:lnTo>
                  <a:lnTo>
                    <a:pt x="2671953" y="52578"/>
                  </a:lnTo>
                  <a:lnTo>
                    <a:pt x="2720848" y="48387"/>
                  </a:lnTo>
                  <a:lnTo>
                    <a:pt x="2770124" y="45339"/>
                  </a:lnTo>
                  <a:lnTo>
                    <a:pt x="2792806" y="44615"/>
                  </a:lnTo>
                  <a:lnTo>
                    <a:pt x="2793492" y="76200"/>
                  </a:lnTo>
                  <a:lnTo>
                    <a:pt x="2868803" y="36449"/>
                  </a:lnTo>
                  <a:close/>
                </a:path>
              </a:pathLst>
            </a:custGeom>
            <a:solidFill>
              <a:srgbClr val="409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04960" y="3422904"/>
              <a:ext cx="1057655" cy="94488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30992" y="3367750"/>
              <a:ext cx="1023113" cy="104241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446576" y="4454713"/>
            <a:ext cx="5744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ESP32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581544" y="4445876"/>
            <a:ext cx="1321817" cy="346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ts val="1255"/>
              </a:lnSpc>
              <a:spcBef>
                <a:spcPts val="105"/>
              </a:spcBef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RFM95W</a:t>
            </a:r>
            <a:r>
              <a:rPr sz="11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LoRa</a:t>
            </a:r>
            <a:endParaRPr sz="1100" dirty="0">
              <a:latin typeface="Arial"/>
              <a:cs typeface="Arial"/>
            </a:endParaRPr>
          </a:p>
          <a:p>
            <a:pPr marL="12700" algn="ctr">
              <a:lnSpc>
                <a:spcPts val="1255"/>
              </a:lnSpc>
            </a:pP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transceiver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819734" y="3296781"/>
            <a:ext cx="1035565" cy="1149095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7679262" y="4393852"/>
            <a:ext cx="1166495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SIM7000E</a:t>
            </a:r>
            <a:r>
              <a:rPr sz="11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module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34151" y="3339377"/>
            <a:ext cx="981455" cy="1002791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6835428" y="4388451"/>
            <a:ext cx="634739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u="sng" spc="-1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Arial"/>
                <a:cs typeface="Arial"/>
              </a:rPr>
              <a:t>CR123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394192" y="4956047"/>
            <a:ext cx="3792220" cy="1777364"/>
            <a:chOff x="8394192" y="4956047"/>
            <a:chExt cx="3792220" cy="1777364"/>
          </a:xfrm>
        </p:grpSpPr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94192" y="4956047"/>
              <a:ext cx="1917192" cy="173431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60152" y="4989574"/>
              <a:ext cx="1825752" cy="1743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53480" y="0"/>
            <a:ext cx="7644765" cy="6324600"/>
            <a:chOff x="4553480" y="0"/>
            <a:chExt cx="7644765" cy="6324600"/>
          </a:xfrm>
        </p:grpSpPr>
        <p:sp>
          <p:nvSpPr>
            <p:cNvPr id="3" name="object 3"/>
            <p:cNvSpPr/>
            <p:nvPr/>
          </p:nvSpPr>
          <p:spPr>
            <a:xfrm>
              <a:off x="10518648" y="1091183"/>
              <a:ext cx="1673860" cy="2231390"/>
            </a:xfrm>
            <a:custGeom>
              <a:avLst/>
              <a:gdLst/>
              <a:ahLst/>
              <a:cxnLst/>
              <a:rect l="l" t="t" r="r" b="b"/>
              <a:pathLst>
                <a:path w="1673859" h="2231390">
                  <a:moveTo>
                    <a:pt x="559434" y="0"/>
                  </a:moveTo>
                  <a:lnTo>
                    <a:pt x="0" y="559053"/>
                  </a:lnTo>
                  <a:lnTo>
                    <a:pt x="1673350" y="2231136"/>
                  </a:lnTo>
                  <a:lnTo>
                    <a:pt x="1673350" y="1113155"/>
                  </a:lnTo>
                  <a:lnTo>
                    <a:pt x="559434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07801" y="889"/>
              <a:ext cx="1084580" cy="1084580"/>
            </a:xfrm>
            <a:custGeom>
              <a:avLst/>
              <a:gdLst/>
              <a:ahLst/>
              <a:cxnLst/>
              <a:rect l="l" t="t" r="r" b="b"/>
              <a:pathLst>
                <a:path w="1084579" h="1084580">
                  <a:moveTo>
                    <a:pt x="1084197" y="0"/>
                  </a:moveTo>
                  <a:lnTo>
                    <a:pt x="0" y="0"/>
                  </a:lnTo>
                  <a:lnTo>
                    <a:pt x="1084197" y="1084197"/>
                  </a:lnTo>
                  <a:lnTo>
                    <a:pt x="1084197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9679" y="889"/>
              <a:ext cx="2182495" cy="1090295"/>
            </a:xfrm>
            <a:custGeom>
              <a:avLst/>
              <a:gdLst/>
              <a:ahLst/>
              <a:cxnLst/>
              <a:rect l="l" t="t" r="r" b="b"/>
              <a:pathLst>
                <a:path w="2182495" h="1090295">
                  <a:moveTo>
                    <a:pt x="2182368" y="0"/>
                  </a:moveTo>
                  <a:lnTo>
                    <a:pt x="0" y="0"/>
                  </a:lnTo>
                  <a:lnTo>
                    <a:pt x="1090676" y="1090294"/>
                  </a:lnTo>
                  <a:lnTo>
                    <a:pt x="2182368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3480" y="3709560"/>
              <a:ext cx="2906595" cy="26144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2552" y="0"/>
              <a:ext cx="5489448" cy="37289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9608" y="45719"/>
              <a:ext cx="5388863" cy="35661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49796" y="25907"/>
              <a:ext cx="5428615" cy="3606165"/>
            </a:xfrm>
            <a:custGeom>
              <a:avLst/>
              <a:gdLst/>
              <a:ahLst/>
              <a:cxnLst/>
              <a:rect l="l" t="t" r="r" b="b"/>
              <a:pathLst>
                <a:path w="5428615" h="3606165">
                  <a:moveTo>
                    <a:pt x="0" y="3605784"/>
                  </a:moveTo>
                  <a:lnTo>
                    <a:pt x="5428488" y="3605784"/>
                  </a:lnTo>
                  <a:lnTo>
                    <a:pt x="5428488" y="0"/>
                  </a:lnTo>
                  <a:lnTo>
                    <a:pt x="0" y="0"/>
                  </a:lnTo>
                  <a:lnTo>
                    <a:pt x="0" y="3605784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95844" y="4055364"/>
              <a:ext cx="4231005" cy="1676400"/>
            </a:xfrm>
            <a:custGeom>
              <a:avLst/>
              <a:gdLst/>
              <a:ahLst/>
              <a:cxnLst/>
              <a:rect l="l" t="t" r="r" b="b"/>
              <a:pathLst>
                <a:path w="4231005" h="1676400">
                  <a:moveTo>
                    <a:pt x="365759" y="1676400"/>
                  </a:moveTo>
                  <a:lnTo>
                    <a:pt x="294590" y="1674005"/>
                  </a:lnTo>
                  <a:lnTo>
                    <a:pt x="236458" y="1667475"/>
                  </a:lnTo>
                  <a:lnTo>
                    <a:pt x="197256" y="1657786"/>
                  </a:lnTo>
                  <a:lnTo>
                    <a:pt x="182879" y="1645920"/>
                  </a:lnTo>
                  <a:lnTo>
                    <a:pt x="182879" y="890016"/>
                  </a:lnTo>
                  <a:lnTo>
                    <a:pt x="168503" y="878127"/>
                  </a:lnTo>
                  <a:lnTo>
                    <a:pt x="129301" y="868441"/>
                  </a:lnTo>
                  <a:lnTo>
                    <a:pt x="71169" y="861923"/>
                  </a:lnTo>
                  <a:lnTo>
                    <a:pt x="0" y="859536"/>
                  </a:lnTo>
                  <a:lnTo>
                    <a:pt x="71169" y="857148"/>
                  </a:lnTo>
                  <a:lnTo>
                    <a:pt x="129301" y="850630"/>
                  </a:lnTo>
                  <a:lnTo>
                    <a:pt x="168503" y="840944"/>
                  </a:lnTo>
                  <a:lnTo>
                    <a:pt x="182879" y="829056"/>
                  </a:lnTo>
                  <a:lnTo>
                    <a:pt x="182879" y="73152"/>
                  </a:lnTo>
                  <a:lnTo>
                    <a:pt x="197256" y="61263"/>
                  </a:lnTo>
                  <a:lnTo>
                    <a:pt x="236458" y="51577"/>
                  </a:lnTo>
                  <a:lnTo>
                    <a:pt x="294590" y="45059"/>
                  </a:lnTo>
                  <a:lnTo>
                    <a:pt x="365759" y="42672"/>
                  </a:lnTo>
                </a:path>
                <a:path w="4231005" h="1676400">
                  <a:moveTo>
                    <a:pt x="3803904" y="0"/>
                  </a:moveTo>
                  <a:lnTo>
                    <a:pt x="3871350" y="1808"/>
                  </a:lnTo>
                  <a:lnTo>
                    <a:pt x="3929920" y="6847"/>
                  </a:lnTo>
                  <a:lnTo>
                    <a:pt x="3976103" y="14538"/>
                  </a:lnTo>
                  <a:lnTo>
                    <a:pt x="4017263" y="35560"/>
                  </a:lnTo>
                  <a:lnTo>
                    <a:pt x="4017263" y="802640"/>
                  </a:lnTo>
                  <a:lnTo>
                    <a:pt x="4028139" y="813897"/>
                  </a:lnTo>
                  <a:lnTo>
                    <a:pt x="4058424" y="823661"/>
                  </a:lnTo>
                  <a:lnTo>
                    <a:pt x="4104607" y="831352"/>
                  </a:lnTo>
                  <a:lnTo>
                    <a:pt x="4163177" y="836391"/>
                  </a:lnTo>
                  <a:lnTo>
                    <a:pt x="4230624" y="838200"/>
                  </a:lnTo>
                  <a:lnTo>
                    <a:pt x="4163177" y="840008"/>
                  </a:lnTo>
                  <a:lnTo>
                    <a:pt x="4104607" y="845047"/>
                  </a:lnTo>
                  <a:lnTo>
                    <a:pt x="4058424" y="852738"/>
                  </a:lnTo>
                  <a:lnTo>
                    <a:pt x="4028139" y="862502"/>
                  </a:lnTo>
                  <a:lnTo>
                    <a:pt x="4017263" y="873760"/>
                  </a:lnTo>
                  <a:lnTo>
                    <a:pt x="4017263" y="1640839"/>
                  </a:lnTo>
                  <a:lnTo>
                    <a:pt x="4006388" y="1652077"/>
                  </a:lnTo>
                  <a:lnTo>
                    <a:pt x="3976103" y="1661839"/>
                  </a:lnTo>
                  <a:lnTo>
                    <a:pt x="3929920" y="1669537"/>
                  </a:lnTo>
                  <a:lnTo>
                    <a:pt x="3871350" y="1674586"/>
                  </a:lnTo>
                  <a:lnTo>
                    <a:pt x="3803904" y="1676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8351" y="62940"/>
            <a:ext cx="5609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b="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212121"/>
                </a:solidFill>
                <a:latin typeface="Times New Roman"/>
                <a:cs typeface="Times New Roman"/>
              </a:rPr>
              <a:t>provide</a:t>
            </a:r>
            <a:r>
              <a:rPr sz="1800" b="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b="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212121"/>
                </a:solidFill>
                <a:latin typeface="Times New Roman"/>
                <a:cs typeface="Times New Roman"/>
              </a:rPr>
              <a:t>user</a:t>
            </a:r>
            <a:r>
              <a:rPr sz="1800" b="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212121"/>
                </a:solidFill>
                <a:latin typeface="Times New Roman"/>
                <a:cs typeface="Times New Roman"/>
              </a:rPr>
              <a:t>with</a:t>
            </a:r>
            <a:r>
              <a:rPr sz="1800" b="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800" b="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212121"/>
                </a:solidFill>
                <a:latin typeface="Times New Roman"/>
                <a:cs typeface="Times New Roman"/>
              </a:rPr>
              <a:t>way</a:t>
            </a:r>
            <a:r>
              <a:rPr sz="1800" b="0" spc="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b="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212121"/>
                </a:solidFill>
                <a:latin typeface="Times New Roman"/>
                <a:cs typeface="Times New Roman"/>
              </a:rPr>
              <a:t>see</a:t>
            </a:r>
            <a:r>
              <a:rPr sz="1800" b="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b="0" spc="-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800" b="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212121"/>
                </a:solidFill>
                <a:latin typeface="Times New Roman"/>
                <a:cs typeface="Times New Roman"/>
              </a:rPr>
              <a:t>collected</a:t>
            </a:r>
            <a:r>
              <a:rPr sz="1800" b="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0" spc="-20" dirty="0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b="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212121"/>
                </a:solidFill>
                <a:latin typeface="Times New Roman"/>
                <a:cs typeface="Times New Roman"/>
              </a:rPr>
              <a:t>sensors,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5514" y="877442"/>
            <a:ext cx="2139950" cy="15240"/>
          </a:xfrm>
          <a:custGeom>
            <a:avLst/>
            <a:gdLst/>
            <a:ahLst/>
            <a:cxnLst/>
            <a:rect l="l" t="t" r="r" b="b"/>
            <a:pathLst>
              <a:path w="2139950" h="15240">
                <a:moveTo>
                  <a:pt x="2139683" y="0"/>
                </a:moveTo>
                <a:lnTo>
                  <a:pt x="0" y="0"/>
                </a:lnTo>
                <a:lnTo>
                  <a:pt x="0" y="15240"/>
                </a:lnTo>
                <a:lnTo>
                  <a:pt x="2139683" y="15240"/>
                </a:lnTo>
                <a:lnTo>
                  <a:pt x="2139683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95514" y="1151763"/>
            <a:ext cx="1713230" cy="15240"/>
          </a:xfrm>
          <a:custGeom>
            <a:avLst/>
            <a:gdLst/>
            <a:ahLst/>
            <a:cxnLst/>
            <a:rect l="l" t="t" r="r" b="b"/>
            <a:pathLst>
              <a:path w="1713230" h="15240">
                <a:moveTo>
                  <a:pt x="1712963" y="0"/>
                </a:moveTo>
                <a:lnTo>
                  <a:pt x="0" y="0"/>
                </a:lnTo>
                <a:lnTo>
                  <a:pt x="0" y="15239"/>
                </a:lnTo>
                <a:lnTo>
                  <a:pt x="1712963" y="15239"/>
                </a:lnTo>
                <a:lnTo>
                  <a:pt x="1712963" y="0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8351" y="612140"/>
            <a:ext cx="58121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Cloud</a:t>
            </a:r>
            <a:r>
              <a:rPr sz="18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based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dashboard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mobile</a:t>
            </a:r>
            <a:r>
              <a:rPr sz="18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was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developed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r>
              <a:rPr sz="1800" spc="-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scratch.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objective</a:t>
            </a:r>
            <a:r>
              <a:rPr sz="1800" spc="-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of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8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was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give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the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user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check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on</a:t>
            </a:r>
            <a:r>
              <a:rPr sz="18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water distribution</a:t>
            </a:r>
            <a:r>
              <a:rPr sz="1800" spc="-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system,</a:t>
            </a:r>
            <a:r>
              <a:rPr sz="1800" spc="6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where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it</a:t>
            </a:r>
            <a:r>
              <a:rPr sz="1800" spc="-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possible</a:t>
            </a:r>
            <a:r>
              <a:rPr sz="18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to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check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all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values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from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the</a:t>
            </a:r>
            <a:r>
              <a:rPr sz="1800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sensors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in</a:t>
            </a:r>
            <a:r>
              <a:rPr sz="1800" spc="-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real</a:t>
            </a:r>
            <a:r>
              <a:rPr sz="1800" spc="-1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time, everywhere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1452" y="3094100"/>
            <a:ext cx="236474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10515">
              <a:lnSpc>
                <a:spcPct val="100000"/>
              </a:lnSpc>
              <a:spcBef>
                <a:spcPts val="90"/>
              </a:spcBef>
            </a:pPr>
            <a:r>
              <a:rPr sz="1400" b="1" spc="-80" dirty="0">
                <a:latin typeface="Arial"/>
                <a:cs typeface="Arial"/>
              </a:rPr>
              <a:t>Contamination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85" dirty="0">
                <a:latin typeface="Arial"/>
                <a:cs typeface="Arial"/>
              </a:rPr>
              <a:t>Complaints </a:t>
            </a:r>
            <a:r>
              <a:rPr sz="1400" b="1" spc="-10" dirty="0">
                <a:latin typeface="Arial"/>
                <a:cs typeface="Arial"/>
              </a:rPr>
              <a:t>Section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528" y="2572511"/>
            <a:ext cx="4233672" cy="21336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735314" y="3996054"/>
            <a:ext cx="284543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complaint </a:t>
            </a:r>
            <a:r>
              <a:rPr sz="1800" dirty="0">
                <a:latin typeface="Times New Roman"/>
                <a:cs typeface="Times New Roman"/>
              </a:rPr>
              <a:t>provider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website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or </a:t>
            </a:r>
            <a:r>
              <a:rPr sz="1800" dirty="0">
                <a:latin typeface="Times New Roman"/>
                <a:cs typeface="Times New Roman"/>
              </a:rPr>
              <a:t>dashboard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complaints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taken</a:t>
            </a:r>
            <a:r>
              <a:rPr sz="1800" spc="-20" dirty="0">
                <a:latin typeface="Times New Roman"/>
                <a:cs typeface="Times New Roman"/>
              </a:rPr>
              <a:t> under </a:t>
            </a:r>
            <a:r>
              <a:rPr sz="1800" spc="-10" dirty="0">
                <a:latin typeface="Times New Roman"/>
                <a:cs typeface="Times New Roman"/>
              </a:rPr>
              <a:t>consideration.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investigated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further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taken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56" y="4779262"/>
            <a:ext cx="4166616" cy="2014727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100327" y="655319"/>
            <a:ext cx="2216150" cy="231775"/>
          </a:xfrm>
          <a:custGeom>
            <a:avLst/>
            <a:gdLst/>
            <a:ahLst/>
            <a:cxnLst/>
            <a:rect l="l" t="t" r="r" b="b"/>
            <a:pathLst>
              <a:path w="2216150" h="231775">
                <a:moveTo>
                  <a:pt x="0" y="38607"/>
                </a:moveTo>
                <a:lnTo>
                  <a:pt x="3033" y="23574"/>
                </a:lnTo>
                <a:lnTo>
                  <a:pt x="11307" y="11302"/>
                </a:lnTo>
                <a:lnTo>
                  <a:pt x="23579" y="3032"/>
                </a:lnTo>
                <a:lnTo>
                  <a:pt x="38608" y="0"/>
                </a:lnTo>
                <a:lnTo>
                  <a:pt x="2177288" y="0"/>
                </a:lnTo>
                <a:lnTo>
                  <a:pt x="2192321" y="3032"/>
                </a:lnTo>
                <a:lnTo>
                  <a:pt x="2204593" y="11302"/>
                </a:lnTo>
                <a:lnTo>
                  <a:pt x="2212863" y="23574"/>
                </a:lnTo>
                <a:lnTo>
                  <a:pt x="2215896" y="38607"/>
                </a:lnTo>
                <a:lnTo>
                  <a:pt x="2215896" y="193039"/>
                </a:lnTo>
                <a:lnTo>
                  <a:pt x="2212863" y="208073"/>
                </a:lnTo>
                <a:lnTo>
                  <a:pt x="2204593" y="220344"/>
                </a:lnTo>
                <a:lnTo>
                  <a:pt x="2192321" y="228615"/>
                </a:lnTo>
                <a:lnTo>
                  <a:pt x="2177288" y="231647"/>
                </a:lnTo>
                <a:lnTo>
                  <a:pt x="38608" y="231647"/>
                </a:lnTo>
                <a:lnTo>
                  <a:pt x="23579" y="228615"/>
                </a:lnTo>
                <a:lnTo>
                  <a:pt x="11307" y="220344"/>
                </a:lnTo>
                <a:lnTo>
                  <a:pt x="3033" y="208073"/>
                </a:lnTo>
                <a:lnTo>
                  <a:pt x="0" y="193039"/>
                </a:lnTo>
                <a:lnTo>
                  <a:pt x="0" y="38607"/>
                </a:lnTo>
                <a:close/>
              </a:path>
            </a:pathLst>
          </a:custGeom>
          <a:ln w="24384">
            <a:solidFill>
              <a:srgbClr val="449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0327" y="960119"/>
            <a:ext cx="1786255" cy="228600"/>
          </a:xfrm>
          <a:custGeom>
            <a:avLst/>
            <a:gdLst/>
            <a:ahLst/>
            <a:cxnLst/>
            <a:rect l="l" t="t" r="r" b="b"/>
            <a:pathLst>
              <a:path w="1786255" h="228600">
                <a:moveTo>
                  <a:pt x="0" y="38100"/>
                </a:moveTo>
                <a:lnTo>
                  <a:pt x="2993" y="23252"/>
                </a:lnTo>
                <a:lnTo>
                  <a:pt x="11158" y="11144"/>
                </a:lnTo>
                <a:lnTo>
                  <a:pt x="23268" y="2988"/>
                </a:lnTo>
                <a:lnTo>
                  <a:pt x="38100" y="0"/>
                </a:lnTo>
                <a:lnTo>
                  <a:pt x="1748027" y="0"/>
                </a:lnTo>
                <a:lnTo>
                  <a:pt x="1762875" y="2988"/>
                </a:lnTo>
                <a:lnTo>
                  <a:pt x="1774983" y="11144"/>
                </a:lnTo>
                <a:lnTo>
                  <a:pt x="1783139" y="23252"/>
                </a:lnTo>
                <a:lnTo>
                  <a:pt x="1786127" y="38100"/>
                </a:lnTo>
                <a:lnTo>
                  <a:pt x="1786127" y="190500"/>
                </a:lnTo>
                <a:lnTo>
                  <a:pt x="1783139" y="205347"/>
                </a:lnTo>
                <a:lnTo>
                  <a:pt x="1774983" y="217455"/>
                </a:lnTo>
                <a:lnTo>
                  <a:pt x="1762875" y="225611"/>
                </a:lnTo>
                <a:lnTo>
                  <a:pt x="1748027" y="228600"/>
                </a:lnTo>
                <a:lnTo>
                  <a:pt x="38100" y="228600"/>
                </a:lnTo>
                <a:lnTo>
                  <a:pt x="23268" y="225611"/>
                </a:lnTo>
                <a:lnTo>
                  <a:pt x="11158" y="217455"/>
                </a:lnTo>
                <a:lnTo>
                  <a:pt x="2993" y="205347"/>
                </a:lnTo>
                <a:lnTo>
                  <a:pt x="0" y="190500"/>
                </a:lnTo>
                <a:lnTo>
                  <a:pt x="0" y="38100"/>
                </a:lnTo>
                <a:close/>
              </a:path>
            </a:pathLst>
          </a:custGeom>
          <a:ln w="24384">
            <a:solidFill>
              <a:srgbClr val="4494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249</Words>
  <Application>Microsoft Office PowerPoint</Application>
  <PresentationFormat>Custom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Basic Details of the Team and Problem Statement</vt:lpstr>
      <vt:lpstr>Leakage  Don’t Worry Leak Guardians got it</vt:lpstr>
      <vt:lpstr>To provide the user with a way to see the data collected from the sensors,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Richaaaaaaaaaaa</dc:creator>
  <cp:lastModifiedBy>KETAKI</cp:lastModifiedBy>
  <cp:revision>3</cp:revision>
  <dcterms:created xsi:type="dcterms:W3CDTF">2023-12-19T04:24:15Z</dcterms:created>
  <dcterms:modified xsi:type="dcterms:W3CDTF">2023-12-29T15:24:13Z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2023-12-19T00:00:00Z</vt:filetime>
  </property>
  <property fmtid="{D5CDD505-2E9C-101B-9397-08002B2CF9AE}" pid="5" name="Producer">
    <vt:lpwstr>3-Heights(TM) PDF Security Shell 4.8.25.2 (http://www.pdf-tools.com)</vt:lpwstr>
  </property>
</Properties>
</file>