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nonymous Pro" panose="020B0604020202020204" charset="0"/>
      <p:regular r:id="rId11"/>
    </p:embeddedFont>
    <p:embeddedFont>
      <p:font typeface="Anonymous Pro Bold" panose="020B0604020202020204" charset="0"/>
      <p:regular r:id="rId12"/>
    </p:embeddedFont>
    <p:embeddedFont>
      <p:font typeface="Copperplate Gothic 32 AB Bold" panose="020B0604020202020204" charset="0"/>
      <p:regular r:id="rId13"/>
    </p:embeddedFont>
    <p:embeddedFont>
      <p:font typeface="Times New Roman Bold" panose="02020803070505020304" pitchFamily="18" charset="0"/>
      <p:regular r:id="rId14"/>
      <p:bold r:id="rId15"/>
    </p:embeddedFont>
    <p:embeddedFont>
      <p:font typeface="Yeseva One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3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28049" y="482886"/>
            <a:ext cx="14290622" cy="2773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13"/>
              </a:lnSpc>
            </a:pPr>
            <a:r>
              <a:rPr lang="en-US" sz="3009">
                <a:solidFill>
                  <a:srgbClr val="0D0F68"/>
                </a:solidFill>
                <a:latin typeface="Copperplate Gothic 32 AB Bold"/>
              </a:rPr>
              <a:t>S.A.P.D.J. Pathshala’s </a:t>
            </a:r>
          </a:p>
          <a:p>
            <a:pPr algn="ctr">
              <a:lnSpc>
                <a:spcPts val="4213"/>
              </a:lnSpc>
            </a:pPr>
            <a:r>
              <a:rPr lang="en-US" sz="3009">
                <a:solidFill>
                  <a:srgbClr val="0D0F68"/>
                </a:solidFill>
                <a:latin typeface="Copperplate Gothic 32 AB Bold"/>
              </a:rPr>
              <a:t>Walchand Institute of Technology</a:t>
            </a:r>
          </a:p>
          <a:p>
            <a:pPr algn="ctr">
              <a:lnSpc>
                <a:spcPts val="4213"/>
              </a:lnSpc>
            </a:pPr>
            <a:r>
              <a:rPr lang="en-US" sz="3009">
                <a:solidFill>
                  <a:srgbClr val="0D0F68"/>
                </a:solidFill>
                <a:latin typeface="Copperplate Gothic 32 AB Bold"/>
              </a:rPr>
              <a:t> An Autonomous Institute</a:t>
            </a:r>
          </a:p>
          <a:p>
            <a:pPr algn="ctr">
              <a:lnSpc>
                <a:spcPts val="9253"/>
              </a:lnSpc>
            </a:pPr>
            <a:endParaRPr lang="en-US" sz="3009">
              <a:solidFill>
                <a:srgbClr val="0D0F68"/>
              </a:solidFill>
              <a:latin typeface="Copperplate Gothic 32 AB Bol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2562630" y="387317"/>
            <a:ext cx="1591047" cy="2025998"/>
          </a:xfrm>
          <a:custGeom>
            <a:avLst/>
            <a:gdLst/>
            <a:ahLst/>
            <a:cxnLst/>
            <a:rect l="l" t="t" r="r" b="b"/>
            <a:pathLst>
              <a:path w="1591047" h="2025998">
                <a:moveTo>
                  <a:pt x="0" y="0"/>
                </a:moveTo>
                <a:lnTo>
                  <a:pt x="1591047" y="0"/>
                </a:lnTo>
                <a:lnTo>
                  <a:pt x="1591047" y="2025998"/>
                </a:lnTo>
                <a:lnTo>
                  <a:pt x="0" y="20259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45993" y="5143500"/>
            <a:ext cx="4369261" cy="2971740"/>
          </a:xfrm>
          <a:custGeom>
            <a:avLst/>
            <a:gdLst/>
            <a:ahLst/>
            <a:cxnLst/>
            <a:rect l="l" t="t" r="r" b="b"/>
            <a:pathLst>
              <a:path w="4369261" h="2971740">
                <a:moveTo>
                  <a:pt x="0" y="0"/>
                </a:moveTo>
                <a:lnTo>
                  <a:pt x="4369261" y="0"/>
                </a:lnTo>
                <a:lnTo>
                  <a:pt x="4369261" y="2971740"/>
                </a:lnTo>
                <a:lnTo>
                  <a:pt x="0" y="29717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205915" y="5544492"/>
            <a:ext cx="4907800" cy="2975354"/>
          </a:xfrm>
          <a:custGeom>
            <a:avLst/>
            <a:gdLst/>
            <a:ahLst/>
            <a:cxnLst/>
            <a:rect l="l" t="t" r="r" b="b"/>
            <a:pathLst>
              <a:path w="4907800" h="2975354">
                <a:moveTo>
                  <a:pt x="0" y="0"/>
                </a:moveTo>
                <a:lnTo>
                  <a:pt x="4907800" y="0"/>
                </a:lnTo>
                <a:lnTo>
                  <a:pt x="4907800" y="2975354"/>
                </a:lnTo>
                <a:lnTo>
                  <a:pt x="0" y="29753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6663285" y="5305130"/>
            <a:ext cx="5007456" cy="2422107"/>
            <a:chOff x="0" y="0"/>
            <a:chExt cx="2107255" cy="101928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22444" cy="1023518"/>
            </a:xfrm>
            <a:custGeom>
              <a:avLst/>
              <a:gdLst/>
              <a:ahLst/>
              <a:cxnLst/>
              <a:rect l="l" t="t" r="r" b="b"/>
              <a:pathLst>
                <a:path w="2122444" h="1023518">
                  <a:moveTo>
                    <a:pt x="1196453" y="0"/>
                  </a:moveTo>
                  <a:cubicBezTo>
                    <a:pt x="1219567" y="0"/>
                    <a:pt x="1242820" y="0"/>
                    <a:pt x="1265888" y="0"/>
                  </a:cubicBezTo>
                  <a:cubicBezTo>
                    <a:pt x="1449802" y="17024"/>
                    <a:pt x="1564739" y="73693"/>
                    <a:pt x="1617091" y="166421"/>
                  </a:cubicBezTo>
                  <a:cubicBezTo>
                    <a:pt x="1923707" y="154055"/>
                    <a:pt x="2122444" y="329390"/>
                    <a:pt x="2010776" y="501474"/>
                  </a:cubicBezTo>
                  <a:cubicBezTo>
                    <a:pt x="2055953" y="537634"/>
                    <a:pt x="2093644" y="578082"/>
                    <a:pt x="2107255" y="632371"/>
                  </a:cubicBezTo>
                  <a:cubicBezTo>
                    <a:pt x="2107255" y="647922"/>
                    <a:pt x="2107255" y="663437"/>
                    <a:pt x="2107255" y="678986"/>
                  </a:cubicBezTo>
                  <a:cubicBezTo>
                    <a:pt x="2066691" y="817157"/>
                    <a:pt x="1892141" y="910523"/>
                    <a:pt x="1605577" y="885388"/>
                  </a:cubicBezTo>
                  <a:cubicBezTo>
                    <a:pt x="1531846" y="956332"/>
                    <a:pt x="1400650" y="1023518"/>
                    <a:pt x="1196496" y="1018530"/>
                  </a:cubicBezTo>
                  <a:cubicBezTo>
                    <a:pt x="1090972" y="1013873"/>
                    <a:pt x="1017561" y="986896"/>
                    <a:pt x="953286" y="954121"/>
                  </a:cubicBezTo>
                  <a:cubicBezTo>
                    <a:pt x="885587" y="981365"/>
                    <a:pt x="812268" y="1002746"/>
                    <a:pt x="706332" y="1002981"/>
                  </a:cubicBezTo>
                  <a:cubicBezTo>
                    <a:pt x="461249" y="1003384"/>
                    <a:pt x="297297" y="898425"/>
                    <a:pt x="293323" y="754456"/>
                  </a:cubicBezTo>
                  <a:cubicBezTo>
                    <a:pt x="135766" y="720776"/>
                    <a:pt x="29054" y="657909"/>
                    <a:pt x="0" y="550333"/>
                  </a:cubicBezTo>
                  <a:cubicBezTo>
                    <a:pt x="0" y="534785"/>
                    <a:pt x="0" y="519202"/>
                    <a:pt x="0" y="503718"/>
                  </a:cubicBezTo>
                  <a:cubicBezTo>
                    <a:pt x="32069" y="397119"/>
                    <a:pt x="132980" y="330159"/>
                    <a:pt x="300997" y="301775"/>
                  </a:cubicBezTo>
                  <a:cubicBezTo>
                    <a:pt x="290902" y="121950"/>
                    <a:pt x="626984" y="9584"/>
                    <a:pt x="903084" y="88807"/>
                  </a:cubicBezTo>
                  <a:cubicBezTo>
                    <a:pt x="968821" y="49631"/>
                    <a:pt x="1061826" y="6903"/>
                    <a:pt x="119645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  <a:ln w="38100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98778" y="131780"/>
              <a:ext cx="1909700" cy="741888"/>
            </a:xfrm>
            <a:prstGeom prst="rect">
              <a:avLst/>
            </a:prstGeom>
          </p:spPr>
          <p:txBody>
            <a:bodyPr lIns="36733" tIns="36733" rIns="36733" bIns="36733" rtlCol="0" anchor="ctr"/>
            <a:lstStyle/>
            <a:p>
              <a:pPr algn="ctr">
                <a:lnSpc>
                  <a:spcPts val="1912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9997079" y="6765596"/>
            <a:ext cx="501822" cy="533145"/>
          </a:xfrm>
          <a:custGeom>
            <a:avLst/>
            <a:gdLst/>
            <a:ahLst/>
            <a:cxnLst/>
            <a:rect l="l" t="t" r="r" b="b"/>
            <a:pathLst>
              <a:path w="501822" h="533145">
                <a:moveTo>
                  <a:pt x="0" y="0"/>
                </a:moveTo>
                <a:lnTo>
                  <a:pt x="501822" y="0"/>
                </a:lnTo>
                <a:lnTo>
                  <a:pt x="501822" y="533145"/>
                </a:lnTo>
                <a:lnTo>
                  <a:pt x="0" y="5331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7419743" y="5780735"/>
            <a:ext cx="4021850" cy="1404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19"/>
              </a:lnSpc>
              <a:spcBef>
                <a:spcPct val="0"/>
              </a:spcBef>
            </a:pPr>
            <a:r>
              <a:rPr lang="en-US" sz="2656">
                <a:solidFill>
                  <a:srgbClr val="0D0F68"/>
                </a:solidFill>
                <a:latin typeface="Anonymous Pro Bold"/>
              </a:rPr>
              <a:t>Leakage Don’t Worry Water Line Defenders got it</a:t>
            </a:r>
            <a:r>
              <a:rPr lang="en-US" sz="2656">
                <a:solidFill>
                  <a:srgbClr val="000000"/>
                </a:solidFill>
                <a:latin typeface="Anonymous Pro"/>
              </a:rPr>
              <a:t> 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2568921" y="6726458"/>
            <a:ext cx="372060" cy="37206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12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2940980" y="5228930"/>
            <a:ext cx="4401026" cy="2805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43"/>
              </a:lnSpc>
            </a:pPr>
            <a:r>
              <a:rPr lang="en-US" sz="3174">
                <a:solidFill>
                  <a:srgbClr val="0D0F68"/>
                </a:solidFill>
                <a:latin typeface="Anonymous Pro Bold"/>
              </a:rPr>
              <a:t>Pranita Annaldas</a:t>
            </a:r>
          </a:p>
          <a:p>
            <a:pPr algn="ctr">
              <a:lnSpc>
                <a:spcPts val="4443"/>
              </a:lnSpc>
            </a:pPr>
            <a:r>
              <a:rPr lang="en-US" sz="3174">
                <a:solidFill>
                  <a:srgbClr val="0D0F68"/>
                </a:solidFill>
                <a:latin typeface="Anonymous Pro Bold"/>
              </a:rPr>
              <a:t> Ketaki Bidkar</a:t>
            </a:r>
          </a:p>
          <a:p>
            <a:pPr algn="ctr">
              <a:lnSpc>
                <a:spcPts val="4443"/>
              </a:lnSpc>
            </a:pPr>
            <a:r>
              <a:rPr lang="en-US" sz="3174">
                <a:solidFill>
                  <a:srgbClr val="0D0F68"/>
                </a:solidFill>
                <a:latin typeface="Anonymous Pro Bold"/>
              </a:rPr>
              <a:t>Rumesha Khan</a:t>
            </a:r>
          </a:p>
          <a:p>
            <a:pPr algn="ctr">
              <a:lnSpc>
                <a:spcPts val="4443"/>
              </a:lnSpc>
            </a:pPr>
            <a:r>
              <a:rPr lang="en-US" sz="3174">
                <a:solidFill>
                  <a:srgbClr val="0D0F68"/>
                </a:solidFill>
                <a:latin typeface="Anonymous Pro Bold"/>
              </a:rPr>
              <a:t>Samruddhi Chobharkar</a:t>
            </a:r>
          </a:p>
          <a:p>
            <a:pPr algn="ctr">
              <a:lnSpc>
                <a:spcPts val="4443"/>
              </a:lnSpc>
              <a:spcBef>
                <a:spcPct val="0"/>
              </a:spcBef>
            </a:pPr>
            <a:r>
              <a:rPr lang="en-US" sz="3174">
                <a:solidFill>
                  <a:srgbClr val="0D0F68"/>
                </a:solidFill>
                <a:latin typeface="Anonymous Pro Bold"/>
              </a:rPr>
              <a:t>Padamaja Alase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1786808" y="6912488"/>
            <a:ext cx="653814" cy="653814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12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3028672" y="6571418"/>
            <a:ext cx="372060" cy="372060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12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4450040" y="5872581"/>
            <a:ext cx="1730427" cy="523454"/>
          </a:xfrm>
          <a:custGeom>
            <a:avLst/>
            <a:gdLst/>
            <a:ahLst/>
            <a:cxnLst/>
            <a:rect l="l" t="t" r="r" b="b"/>
            <a:pathLst>
              <a:path w="1730427" h="523454">
                <a:moveTo>
                  <a:pt x="0" y="0"/>
                </a:moveTo>
                <a:lnTo>
                  <a:pt x="1730427" y="0"/>
                </a:lnTo>
                <a:lnTo>
                  <a:pt x="1730427" y="523454"/>
                </a:lnTo>
                <a:lnTo>
                  <a:pt x="0" y="5234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2696481" y="7813927"/>
            <a:ext cx="547443" cy="547443"/>
          </a:xfrm>
          <a:custGeom>
            <a:avLst/>
            <a:gdLst/>
            <a:ahLst/>
            <a:cxnLst/>
            <a:rect l="l" t="t" r="r" b="b"/>
            <a:pathLst>
              <a:path w="547443" h="547443">
                <a:moveTo>
                  <a:pt x="0" y="0"/>
                </a:moveTo>
                <a:lnTo>
                  <a:pt x="547442" y="0"/>
                </a:lnTo>
                <a:lnTo>
                  <a:pt x="547442" y="547443"/>
                </a:lnTo>
                <a:lnTo>
                  <a:pt x="0" y="54744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46263" y="3056289"/>
            <a:ext cx="17995475" cy="1934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  <a:spcBef>
                <a:spcPct val="0"/>
              </a:spcBef>
            </a:pPr>
            <a:r>
              <a:rPr lang="en-US" sz="5200">
                <a:solidFill>
                  <a:srgbClr val="0D0F68"/>
                </a:solidFill>
                <a:latin typeface="Copperplate Gothic 32 AB Bold"/>
              </a:rPr>
              <a:t>Comprehensive Inspection and Analysis of Water Supply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54000"/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1291650" y="704850"/>
            <a:ext cx="3966150" cy="13654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633"/>
              </a:lnSpc>
            </a:pPr>
            <a:r>
              <a:rPr lang="en-US" sz="8309" dirty="0">
                <a:solidFill>
                  <a:srgbClr val="0D0F68"/>
                </a:solidFill>
                <a:latin typeface="Times New Roman Bold"/>
              </a:rPr>
              <a:t>Content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571589"/>
            <a:ext cx="9292401" cy="6047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4831" lvl="1" indent="-407415" algn="just">
              <a:lnSpc>
                <a:spcPts val="5283"/>
              </a:lnSpc>
              <a:buFont typeface="Arial"/>
              <a:buChar char="•"/>
            </a:pPr>
            <a:r>
              <a:rPr lang="en-US" sz="3774" dirty="0">
                <a:solidFill>
                  <a:srgbClr val="0D0F68"/>
                </a:solidFill>
                <a:latin typeface="Times New Roman"/>
              </a:rPr>
              <a:t>Idea of the project</a:t>
            </a:r>
          </a:p>
          <a:p>
            <a:pPr marL="814831" lvl="1" indent="-407415" algn="just">
              <a:lnSpc>
                <a:spcPts val="5283"/>
              </a:lnSpc>
              <a:buFont typeface="Arial"/>
              <a:buChar char="•"/>
            </a:pPr>
            <a:r>
              <a:rPr lang="en-US" sz="3774" dirty="0">
                <a:solidFill>
                  <a:srgbClr val="0D0F68"/>
                </a:solidFill>
                <a:latin typeface="Times New Roman"/>
              </a:rPr>
              <a:t>Background of Project</a:t>
            </a:r>
          </a:p>
          <a:p>
            <a:pPr marL="814831" lvl="1" indent="-407415" algn="just">
              <a:lnSpc>
                <a:spcPts val="5283"/>
              </a:lnSpc>
              <a:buFont typeface="Arial"/>
              <a:buChar char="•"/>
            </a:pPr>
            <a:r>
              <a:rPr lang="en-US" sz="3774" dirty="0">
                <a:solidFill>
                  <a:srgbClr val="0D0F68"/>
                </a:solidFill>
                <a:latin typeface="Times New Roman"/>
              </a:rPr>
              <a:t>Methodology</a:t>
            </a:r>
          </a:p>
          <a:p>
            <a:pPr marL="814831" lvl="1" indent="-407415" algn="just">
              <a:lnSpc>
                <a:spcPts val="5283"/>
              </a:lnSpc>
              <a:buFont typeface="Arial"/>
              <a:buChar char="•"/>
            </a:pPr>
            <a:r>
              <a:rPr lang="en-US" sz="3774" dirty="0">
                <a:solidFill>
                  <a:srgbClr val="0D0F68"/>
                </a:solidFill>
                <a:latin typeface="Times New Roman"/>
              </a:rPr>
              <a:t>System Architecture</a:t>
            </a:r>
          </a:p>
          <a:p>
            <a:pPr marL="814831" lvl="1" indent="-407415" algn="just">
              <a:lnSpc>
                <a:spcPts val="5283"/>
              </a:lnSpc>
              <a:buFont typeface="Arial"/>
              <a:buChar char="•"/>
            </a:pPr>
            <a:r>
              <a:rPr lang="en-US" sz="3774" dirty="0">
                <a:solidFill>
                  <a:srgbClr val="0D0F68"/>
                </a:solidFill>
                <a:latin typeface="Times New Roman"/>
              </a:rPr>
              <a:t>Hardware and Software required</a:t>
            </a:r>
          </a:p>
          <a:p>
            <a:pPr marL="814831" lvl="1" indent="-407415" algn="just">
              <a:lnSpc>
                <a:spcPts val="5283"/>
              </a:lnSpc>
              <a:buFont typeface="Arial"/>
              <a:buChar char="•"/>
            </a:pPr>
            <a:r>
              <a:rPr lang="en-US" sz="3774" dirty="0">
                <a:solidFill>
                  <a:srgbClr val="0D0F68"/>
                </a:solidFill>
                <a:latin typeface="Times New Roman"/>
              </a:rPr>
              <a:t>Technology Stack</a:t>
            </a:r>
          </a:p>
          <a:p>
            <a:pPr marL="814831" lvl="1" indent="-407415" algn="just">
              <a:lnSpc>
                <a:spcPts val="5283"/>
              </a:lnSpc>
              <a:buFont typeface="Arial"/>
              <a:buChar char="•"/>
            </a:pPr>
            <a:r>
              <a:rPr lang="en-US" sz="3774" dirty="0">
                <a:solidFill>
                  <a:srgbClr val="0D0F68"/>
                </a:solidFill>
                <a:latin typeface="Times New Roman"/>
              </a:rPr>
              <a:t>Work Distribution</a:t>
            </a:r>
          </a:p>
          <a:p>
            <a:pPr marL="814831" lvl="1" indent="-407415" algn="just">
              <a:lnSpc>
                <a:spcPts val="5283"/>
              </a:lnSpc>
              <a:buFont typeface="Arial"/>
              <a:buChar char="•"/>
            </a:pPr>
            <a:r>
              <a:rPr lang="en-US" sz="3774" dirty="0">
                <a:solidFill>
                  <a:srgbClr val="0D0F68"/>
                </a:solidFill>
                <a:latin typeface="Times New Roman"/>
              </a:rPr>
              <a:t>References</a:t>
            </a:r>
          </a:p>
          <a:p>
            <a:pPr algn="just">
              <a:lnSpc>
                <a:spcPts val="5283"/>
              </a:lnSpc>
            </a:pPr>
            <a:endParaRPr lang="en-US" sz="3774" dirty="0">
              <a:solidFill>
                <a:srgbClr val="0D0F68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43000"/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37666" y="329885"/>
            <a:ext cx="10038214" cy="1159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40"/>
              </a:lnSpc>
            </a:pPr>
            <a:r>
              <a:rPr lang="en-US" sz="6100">
                <a:solidFill>
                  <a:srgbClr val="0D0F68"/>
                </a:solidFill>
                <a:latin typeface="Times New Roman Bold"/>
              </a:rPr>
              <a:t>Idea of the project: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8931" y="1595472"/>
            <a:ext cx="17037613" cy="796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D0F68"/>
                </a:solidFill>
                <a:latin typeface="Times New Roman"/>
              </a:rPr>
              <a:t>Water resources are depleting globally, highlighting the need for efficient water management.</a:t>
            </a:r>
          </a:p>
          <a:p>
            <a:pPr marL="690881" lvl="1" indent="-345440" algn="just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D0F68"/>
                </a:solidFill>
                <a:latin typeface="Times New Roman"/>
              </a:rPr>
              <a:t>A crucial aspect is reducing water leakages and improving the water distribution network.</a:t>
            </a:r>
          </a:p>
          <a:p>
            <a:pPr marL="690881" lvl="1" indent="-345440" algn="just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D0F68"/>
                </a:solidFill>
                <a:latin typeface="Times New Roman"/>
              </a:rPr>
              <a:t>Challenges include conducting through inspections of 100 - 200mm diameter water supply distribution lines.</a:t>
            </a:r>
          </a:p>
          <a:p>
            <a:pPr marL="690881" lvl="1" indent="-345440" algn="just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D0F68"/>
                </a:solidFill>
                <a:latin typeface="Times New Roman"/>
              </a:rPr>
              <a:t>Solution involves a cloud-based dashboard for data analytics, visualization, and report generation.</a:t>
            </a:r>
          </a:p>
          <a:p>
            <a:pPr marL="690881" lvl="1" indent="-345440" algn="just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D0F68"/>
                </a:solidFill>
                <a:latin typeface="Times New Roman"/>
              </a:rPr>
              <a:t>Benefits include enhanced service delivery, improved repair efficiency, and reduced water leakage.</a:t>
            </a:r>
          </a:p>
          <a:p>
            <a:pPr marL="690881" lvl="1" indent="-345440" algn="just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D0F68"/>
                </a:solidFill>
                <a:latin typeface="Times New Roman"/>
              </a:rPr>
              <a:t>Immediate action on contamination complaints and early leak detection are priorities.</a:t>
            </a:r>
          </a:p>
          <a:p>
            <a:pPr marL="690881" lvl="1" indent="-345440" algn="just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D0F68"/>
                </a:solidFill>
                <a:latin typeface="Times New Roman"/>
              </a:rPr>
              <a:t>Streamlining pipeline condition assessment and facilitating GIS mapping are essential.</a:t>
            </a:r>
          </a:p>
          <a:p>
            <a:pPr marL="690881" lvl="1" indent="-345440" algn="just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D0F68"/>
                </a:solidFill>
                <a:latin typeface="Times New Roman"/>
              </a:rPr>
              <a:t>Overcoming deployment constraints involving live inspections, image analytics, and laser projections is crucial for accurate assessment.</a:t>
            </a:r>
          </a:p>
          <a:p>
            <a:pPr algn="just">
              <a:lnSpc>
                <a:spcPts val="4800"/>
              </a:lnSpc>
            </a:pPr>
            <a:endParaRPr lang="en-US" sz="3200">
              <a:solidFill>
                <a:srgbClr val="0D0F68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720167" y="5293659"/>
            <a:ext cx="17911" cy="588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40"/>
              </a:lnSpc>
              <a:spcBef>
                <a:spcPct val="0"/>
              </a:spcBef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690604" y="791304"/>
            <a:ext cx="10715649" cy="1007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72"/>
              </a:lnSpc>
              <a:spcBef>
                <a:spcPct val="0"/>
              </a:spcBef>
            </a:pPr>
            <a:r>
              <a:rPr lang="en-US" sz="5337">
                <a:solidFill>
                  <a:srgbClr val="0D0F68"/>
                </a:solidFill>
                <a:latin typeface="Times New Roman Bold"/>
              </a:rPr>
              <a:t>Background of Project 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28943" y="5986414"/>
            <a:ext cx="16191224" cy="4182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7966" lvl="1" indent="-358983">
              <a:lnSpc>
                <a:spcPts val="4655"/>
              </a:lnSpc>
              <a:buFont typeface="Arial"/>
              <a:buChar char="•"/>
            </a:pPr>
            <a:r>
              <a:rPr lang="en-US" sz="3325">
                <a:solidFill>
                  <a:srgbClr val="0D0F68"/>
                </a:solidFill>
                <a:latin typeface="Times New Roman"/>
              </a:rPr>
              <a:t>Existing systems struggle to scale with increasing data volumes and device connections.</a:t>
            </a:r>
          </a:p>
          <a:p>
            <a:pPr marL="717966" lvl="1" indent="-358983">
              <a:lnSpc>
                <a:spcPts val="4655"/>
              </a:lnSpc>
              <a:buFont typeface="Arial"/>
              <a:buChar char="•"/>
            </a:pPr>
            <a:r>
              <a:rPr lang="en-US" sz="3325">
                <a:solidFill>
                  <a:srgbClr val="0D0F68"/>
                </a:solidFill>
                <a:latin typeface="Times New Roman"/>
              </a:rPr>
              <a:t> Limited ability to process real-time data efficiently.</a:t>
            </a:r>
          </a:p>
          <a:p>
            <a:pPr marL="717966" lvl="1" indent="-358983">
              <a:lnSpc>
                <a:spcPts val="4655"/>
              </a:lnSpc>
              <a:buFont typeface="Arial"/>
              <a:buChar char="•"/>
            </a:pPr>
            <a:r>
              <a:rPr lang="en-US" sz="3325">
                <a:solidFill>
                  <a:srgbClr val="0D0F68"/>
                </a:solidFill>
                <a:latin typeface="Times New Roman"/>
              </a:rPr>
              <a:t>Basic visualization and analytics capabilities hinder advanced analysis.</a:t>
            </a:r>
          </a:p>
          <a:p>
            <a:pPr marL="717966" lvl="1" indent="-358983">
              <a:lnSpc>
                <a:spcPts val="4655"/>
              </a:lnSpc>
              <a:buFont typeface="Arial"/>
              <a:buChar char="•"/>
            </a:pPr>
            <a:r>
              <a:rPr lang="en-US" sz="3325">
                <a:solidFill>
                  <a:srgbClr val="0D0F68"/>
                </a:solidFill>
                <a:latin typeface="Times New Roman"/>
              </a:rPr>
              <a:t> Lack of mobile-friendly interfaces restricts remote monitoring.</a:t>
            </a:r>
          </a:p>
          <a:p>
            <a:pPr marL="717966" lvl="1" indent="-358983">
              <a:lnSpc>
                <a:spcPts val="4655"/>
              </a:lnSpc>
              <a:buFont typeface="Arial"/>
              <a:buChar char="•"/>
            </a:pPr>
            <a:r>
              <a:rPr lang="en-US" sz="3325">
                <a:solidFill>
                  <a:srgbClr val="0D0F68"/>
                </a:solidFill>
                <a:latin typeface="Times New Roman"/>
              </a:rPr>
              <a:t>Limited support for AI, ML, and IoT hampers automation potential.</a:t>
            </a:r>
          </a:p>
          <a:p>
            <a:pPr algn="ctr">
              <a:lnSpc>
                <a:spcPts val="4655"/>
              </a:lnSpc>
              <a:spcBef>
                <a:spcPct val="0"/>
              </a:spcBef>
            </a:pPr>
            <a:endParaRPr lang="en-US" sz="3325">
              <a:solidFill>
                <a:srgbClr val="0D0F68"/>
              </a:solidFill>
              <a:latin typeface="Times New Roman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-1405826" y="5245826"/>
            <a:ext cx="10854909" cy="749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26"/>
              </a:lnSpc>
              <a:spcBef>
                <a:spcPct val="0"/>
              </a:spcBef>
            </a:pPr>
            <a:r>
              <a:rPr lang="en-US" sz="3876">
                <a:solidFill>
                  <a:srgbClr val="0D0F68"/>
                </a:solidFill>
                <a:latin typeface="Times New Roman Bold"/>
              </a:rPr>
              <a:t>Limitations of SCADA system: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2266528" y="2120561"/>
            <a:ext cx="6590456" cy="749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426"/>
              </a:lnSpc>
              <a:spcBef>
                <a:spcPct val="0"/>
              </a:spcBef>
            </a:pPr>
            <a:r>
              <a:rPr lang="en-US" sz="3876">
                <a:solidFill>
                  <a:srgbClr val="0D0F68"/>
                </a:solidFill>
                <a:latin typeface="Times New Roman Bold"/>
              </a:rPr>
              <a:t>Literary survey 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90604" y="2860304"/>
            <a:ext cx="16241067" cy="638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5"/>
              </a:lnSpc>
              <a:spcBef>
                <a:spcPct val="0"/>
              </a:spcBef>
            </a:pPr>
            <a:r>
              <a:rPr lang="en-US" sz="3346">
                <a:solidFill>
                  <a:srgbClr val="0D0F68"/>
                </a:solidFill>
                <a:latin typeface="Times New Roman"/>
              </a:rPr>
              <a:t>Collect information about the Water supply and Distribution lines in Solapur.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472398" y="3820111"/>
            <a:ext cx="6202901" cy="749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26"/>
              </a:lnSpc>
              <a:spcBef>
                <a:spcPct val="0"/>
              </a:spcBef>
            </a:pPr>
            <a:r>
              <a:rPr lang="en-US" sz="3876">
                <a:solidFill>
                  <a:srgbClr val="0D0F68"/>
                </a:solidFill>
                <a:latin typeface="Times New Roman Bold"/>
              </a:rPr>
              <a:t>Existing system: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90604" y="4423359"/>
            <a:ext cx="14774191" cy="638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5"/>
              </a:lnSpc>
              <a:spcBef>
                <a:spcPct val="0"/>
              </a:spcBef>
            </a:pPr>
            <a:r>
              <a:rPr lang="en-US" sz="3346">
                <a:solidFill>
                  <a:srgbClr val="0D0F68"/>
                </a:solidFill>
                <a:latin typeface="Times New Roman"/>
              </a:rPr>
              <a:t>Supervisiory Control And Data Acquisition (SCADA System).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46000"/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139238" y="4844404"/>
            <a:ext cx="9525" cy="531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03"/>
              </a:lnSpc>
              <a:spcBef>
                <a:spcPct val="0"/>
              </a:spcBef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171837" y="490209"/>
            <a:ext cx="5612975" cy="933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23"/>
              </a:lnSpc>
              <a:spcBef>
                <a:spcPct val="0"/>
              </a:spcBef>
            </a:pPr>
            <a:r>
              <a:rPr lang="en-US" sz="4874">
                <a:solidFill>
                  <a:srgbClr val="0D0F68"/>
                </a:solidFill>
                <a:latin typeface="Times New Roman Bold"/>
              </a:rPr>
              <a:t>Methodology 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50634" y="1644757"/>
            <a:ext cx="16230600" cy="7367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269"/>
              </a:lnSpc>
            </a:pPr>
            <a:r>
              <a:rPr lang="en-US" sz="3763">
                <a:solidFill>
                  <a:srgbClr val="0D0F68"/>
                </a:solidFill>
                <a:latin typeface="Times New Roman Bold"/>
              </a:rPr>
              <a:t>Prototype Functionality:</a:t>
            </a:r>
          </a:p>
          <a:p>
            <a:pPr marL="734074" lvl="1" indent="-367037" algn="just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D0F68"/>
                </a:solidFill>
                <a:latin typeface="Times New Roman"/>
              </a:rPr>
              <a:t>Incorporates water flow measuring sensors across the distribution pipeline.</a:t>
            </a:r>
          </a:p>
          <a:p>
            <a:pPr marL="734074" lvl="1" indent="-367037" algn="just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D0F68"/>
                </a:solidFill>
                <a:latin typeface="Times New Roman"/>
              </a:rPr>
              <a:t>Sensors collect real-time data as water flows.</a:t>
            </a:r>
          </a:p>
          <a:p>
            <a:pPr marL="734074" lvl="1" indent="-367037" algn="just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D0F68"/>
                </a:solidFill>
                <a:latin typeface="Times New Roman"/>
              </a:rPr>
              <a:t>Data transmitted to the aggregation node, serving as the main communication hub.</a:t>
            </a:r>
          </a:p>
          <a:p>
            <a:pPr marL="734074" lvl="1" indent="-367037" algn="just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D0F68"/>
                </a:solidFill>
                <a:latin typeface="Times New Roman"/>
              </a:rPr>
              <a:t>The data is then trained using the Machine Learning Analysis and the accuracy and precision , Mean Absolute error, etc are analysed.</a:t>
            </a:r>
          </a:p>
          <a:p>
            <a:pPr algn="just">
              <a:lnSpc>
                <a:spcPts val="4929"/>
              </a:lnSpc>
            </a:pPr>
            <a:r>
              <a:rPr lang="en-US" sz="3521">
                <a:solidFill>
                  <a:srgbClr val="0D0F68"/>
                </a:solidFill>
                <a:latin typeface="Times New Roman Bold"/>
              </a:rPr>
              <a:t>Complaint Management :</a:t>
            </a:r>
          </a:p>
          <a:p>
            <a:pPr marL="734074" lvl="1" indent="-367037" algn="just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D0F68"/>
                </a:solidFill>
                <a:latin typeface="Times New Roman"/>
              </a:rPr>
              <a:t>Complaint provider feature available on website/dashboard.</a:t>
            </a:r>
          </a:p>
          <a:p>
            <a:pPr marL="734074" lvl="1" indent="-367037" algn="just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D0F68"/>
                </a:solidFill>
                <a:latin typeface="Times New Roman"/>
              </a:rPr>
              <a:t>Engineers investigate complaints and take necessary actions.</a:t>
            </a:r>
          </a:p>
          <a:p>
            <a:pPr algn="just">
              <a:lnSpc>
                <a:spcPts val="4929"/>
              </a:lnSpc>
            </a:pPr>
            <a:r>
              <a:rPr lang="en-US" sz="3521">
                <a:solidFill>
                  <a:srgbClr val="0D0F68"/>
                </a:solidFill>
                <a:latin typeface="Times New Roman Bold"/>
              </a:rPr>
              <a:t>User Access:</a:t>
            </a:r>
          </a:p>
          <a:p>
            <a:pPr marL="734074" lvl="1" indent="-367037" algn="just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D0F68"/>
                </a:solidFill>
                <a:latin typeface="Times New Roman"/>
              </a:rPr>
              <a:t> Cloud-based dashboard and mobile application developed.</a:t>
            </a:r>
          </a:p>
          <a:p>
            <a:pPr marL="734074" lvl="1" indent="-367037" algn="just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D0F68"/>
                </a:solidFill>
                <a:latin typeface="Times New Roman"/>
              </a:rPr>
              <a:t> Allows users to monitor sensor data in real-time from anywhere.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7999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619292" y="7814286"/>
            <a:ext cx="416243" cy="416243"/>
            <a:chOff x="0" y="0"/>
            <a:chExt cx="554990" cy="554990"/>
          </a:xfrm>
        </p:grpSpPr>
        <p:sp>
          <p:nvSpPr>
            <p:cNvPr id="4" name="Freeform 4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9580" y="163830"/>
                  </a:moveTo>
                  <a:cubicBezTo>
                    <a:pt x="449580" y="307340"/>
                    <a:pt x="433070" y="345440"/>
                    <a:pt x="410210" y="373380"/>
                  </a:cubicBezTo>
                  <a:cubicBezTo>
                    <a:pt x="388620" y="400050"/>
                    <a:pt x="356870" y="425450"/>
                    <a:pt x="325120" y="44069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7200"/>
                    <a:pt x="142240" y="445770"/>
                    <a:pt x="113030" y="427990"/>
                  </a:cubicBezTo>
                  <a:cubicBezTo>
                    <a:pt x="82550" y="408940"/>
                    <a:pt x="53340" y="379730"/>
                    <a:pt x="35560" y="350520"/>
                  </a:cubicBezTo>
                  <a:cubicBezTo>
                    <a:pt x="16510" y="320040"/>
                    <a:pt x="5080" y="280670"/>
                    <a:pt x="2540" y="245110"/>
                  </a:cubicBezTo>
                  <a:cubicBezTo>
                    <a:pt x="0" y="209550"/>
                    <a:pt x="7620" y="170180"/>
                    <a:pt x="22860" y="13843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30480"/>
                    <a:pt x="154940" y="12700"/>
                    <a:pt x="189230" y="6350"/>
                  </a:cubicBezTo>
                  <a:cubicBezTo>
                    <a:pt x="224790" y="0"/>
                    <a:pt x="265430" y="2540"/>
                    <a:pt x="298450" y="1397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5" name="Group 5"/>
          <p:cNvGrpSpPr/>
          <p:nvPr/>
        </p:nvGrpSpPr>
        <p:grpSpPr>
          <a:xfrm>
            <a:off x="2843130" y="7080535"/>
            <a:ext cx="111442" cy="108585"/>
            <a:chOff x="0" y="0"/>
            <a:chExt cx="148590" cy="144780"/>
          </a:xfrm>
        </p:grpSpPr>
        <p:sp>
          <p:nvSpPr>
            <p:cNvPr id="6" name="Freeform 6"/>
            <p:cNvSpPr/>
            <p:nvPr/>
          </p:nvSpPr>
          <p:spPr>
            <a:xfrm>
              <a:off x="46990" y="45720"/>
              <a:ext cx="49530" cy="52070"/>
            </a:xfrm>
            <a:custGeom>
              <a:avLst/>
              <a:gdLst/>
              <a:ahLst/>
              <a:cxnLst/>
              <a:rect l="l" t="t" r="r" b="b"/>
              <a:pathLst>
                <a:path w="49530" h="52070">
                  <a:moveTo>
                    <a:pt x="49530" y="17780"/>
                  </a:moveTo>
                  <a:cubicBezTo>
                    <a:pt x="27940" y="52070"/>
                    <a:pt x="8890" y="45720"/>
                    <a:pt x="3810" y="38100"/>
                  </a:cubicBezTo>
                  <a:cubicBezTo>
                    <a:pt x="0" y="31750"/>
                    <a:pt x="3810" y="10160"/>
                    <a:pt x="10160" y="5080"/>
                  </a:cubicBezTo>
                  <a:cubicBezTo>
                    <a:pt x="16510" y="0"/>
                    <a:pt x="43180" y="7620"/>
                    <a:pt x="4318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7" name="Group 7"/>
          <p:cNvGrpSpPr/>
          <p:nvPr/>
        </p:nvGrpSpPr>
        <p:grpSpPr>
          <a:xfrm>
            <a:off x="2898375" y="6689057"/>
            <a:ext cx="416243" cy="416243"/>
            <a:chOff x="0" y="0"/>
            <a:chExt cx="554990" cy="554990"/>
          </a:xfrm>
        </p:grpSpPr>
        <p:sp>
          <p:nvSpPr>
            <p:cNvPr id="8" name="Freeform 8"/>
            <p:cNvSpPr/>
            <p:nvPr/>
          </p:nvSpPr>
          <p:spPr>
            <a:xfrm>
              <a:off x="48260" y="44450"/>
              <a:ext cx="448310" cy="462280"/>
            </a:xfrm>
            <a:custGeom>
              <a:avLst/>
              <a:gdLst/>
              <a:ahLst/>
              <a:cxnLst/>
              <a:rect l="l" t="t" r="r" b="b"/>
              <a:pathLst>
                <a:path w="448310" h="462280">
                  <a:moveTo>
                    <a:pt x="448310" y="16383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40690"/>
                  </a:cubicBezTo>
                  <a:cubicBezTo>
                    <a:pt x="292100" y="454660"/>
                    <a:pt x="251460" y="462280"/>
                    <a:pt x="217170" y="459740"/>
                  </a:cubicBezTo>
                  <a:cubicBezTo>
                    <a:pt x="181610" y="457200"/>
                    <a:pt x="142240" y="445770"/>
                    <a:pt x="111760" y="426720"/>
                  </a:cubicBezTo>
                  <a:cubicBezTo>
                    <a:pt x="81280" y="408940"/>
                    <a:pt x="53340" y="379730"/>
                    <a:pt x="34290" y="349250"/>
                  </a:cubicBezTo>
                  <a:cubicBezTo>
                    <a:pt x="16510" y="320040"/>
                    <a:pt x="3810" y="280670"/>
                    <a:pt x="2540" y="245110"/>
                  </a:cubicBezTo>
                  <a:cubicBezTo>
                    <a:pt x="0" y="209550"/>
                    <a:pt x="7620" y="170180"/>
                    <a:pt x="21590" y="137160"/>
                  </a:cubicBezTo>
                  <a:cubicBezTo>
                    <a:pt x="36830" y="105410"/>
                    <a:pt x="60960" y="73660"/>
                    <a:pt x="88900" y="5207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397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4521435" y="6296627"/>
            <a:ext cx="416243" cy="416243"/>
            <a:chOff x="0" y="0"/>
            <a:chExt cx="554990" cy="554990"/>
          </a:xfrm>
        </p:grpSpPr>
        <p:sp>
          <p:nvSpPr>
            <p:cNvPr id="10" name="Freeform 10"/>
            <p:cNvSpPr/>
            <p:nvPr/>
          </p:nvSpPr>
          <p:spPr>
            <a:xfrm>
              <a:off x="49530" y="44450"/>
              <a:ext cx="448310" cy="462280"/>
            </a:xfrm>
            <a:custGeom>
              <a:avLst/>
              <a:gdLst/>
              <a:ahLst/>
              <a:cxnLst/>
              <a:rect l="l" t="t" r="r" b="b"/>
              <a:pathLst>
                <a:path w="448310" h="462280">
                  <a:moveTo>
                    <a:pt x="448310" y="163830"/>
                  </a:moveTo>
                  <a:cubicBezTo>
                    <a:pt x="448310" y="307340"/>
                    <a:pt x="431800" y="345440"/>
                    <a:pt x="410210" y="372110"/>
                  </a:cubicBezTo>
                  <a:cubicBezTo>
                    <a:pt x="387350" y="400050"/>
                    <a:pt x="355600" y="425450"/>
                    <a:pt x="323850" y="440690"/>
                  </a:cubicBezTo>
                  <a:cubicBezTo>
                    <a:pt x="290830" y="454660"/>
                    <a:pt x="251460" y="462280"/>
                    <a:pt x="215900" y="459740"/>
                  </a:cubicBezTo>
                  <a:cubicBezTo>
                    <a:pt x="180340" y="457200"/>
                    <a:pt x="142240" y="445770"/>
                    <a:pt x="111760" y="426720"/>
                  </a:cubicBezTo>
                  <a:cubicBezTo>
                    <a:pt x="81280" y="408940"/>
                    <a:pt x="52070" y="379730"/>
                    <a:pt x="34290" y="350520"/>
                  </a:cubicBezTo>
                  <a:cubicBezTo>
                    <a:pt x="15240" y="320040"/>
                    <a:pt x="3810" y="280670"/>
                    <a:pt x="1270" y="245110"/>
                  </a:cubicBezTo>
                  <a:cubicBezTo>
                    <a:pt x="0" y="209550"/>
                    <a:pt x="6350" y="170180"/>
                    <a:pt x="21590" y="138430"/>
                  </a:cubicBezTo>
                  <a:cubicBezTo>
                    <a:pt x="35560" y="105410"/>
                    <a:pt x="60960" y="73660"/>
                    <a:pt x="88900" y="52070"/>
                  </a:cubicBezTo>
                  <a:cubicBezTo>
                    <a:pt x="116840" y="30480"/>
                    <a:pt x="153670" y="12700"/>
                    <a:pt x="189230" y="6350"/>
                  </a:cubicBezTo>
                  <a:cubicBezTo>
                    <a:pt x="223520" y="0"/>
                    <a:pt x="264160" y="2540"/>
                    <a:pt x="298450" y="13970"/>
                  </a:cubicBezTo>
                  <a:cubicBezTo>
                    <a:pt x="331470" y="24130"/>
                    <a:pt x="391160" y="69850"/>
                    <a:pt x="39116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1" name="Group 11"/>
          <p:cNvGrpSpPr/>
          <p:nvPr/>
        </p:nvGrpSpPr>
        <p:grpSpPr>
          <a:xfrm>
            <a:off x="4441425" y="6276625"/>
            <a:ext cx="555307" cy="525780"/>
            <a:chOff x="0" y="0"/>
            <a:chExt cx="740410" cy="701040"/>
          </a:xfrm>
        </p:grpSpPr>
        <p:sp>
          <p:nvSpPr>
            <p:cNvPr id="12" name="Freeform 12"/>
            <p:cNvSpPr/>
            <p:nvPr/>
          </p:nvSpPr>
          <p:spPr>
            <a:xfrm>
              <a:off x="48260" y="7620"/>
              <a:ext cx="693420" cy="645160"/>
            </a:xfrm>
            <a:custGeom>
              <a:avLst/>
              <a:gdLst/>
              <a:ahLst/>
              <a:cxnLst/>
              <a:rect l="l" t="t" r="r" b="b"/>
              <a:pathLst>
                <a:path w="693420" h="645160">
                  <a:moveTo>
                    <a:pt x="499110" y="457200"/>
                  </a:moveTo>
                  <a:cubicBezTo>
                    <a:pt x="313690" y="632460"/>
                    <a:pt x="274320" y="640080"/>
                    <a:pt x="245110" y="642620"/>
                  </a:cubicBezTo>
                  <a:cubicBezTo>
                    <a:pt x="223520" y="645160"/>
                    <a:pt x="209550" y="645160"/>
                    <a:pt x="189230" y="640080"/>
                  </a:cubicBezTo>
                  <a:cubicBezTo>
                    <a:pt x="161290" y="632460"/>
                    <a:pt x="118110" y="615950"/>
                    <a:pt x="90170" y="594360"/>
                  </a:cubicBezTo>
                  <a:cubicBezTo>
                    <a:pt x="62230" y="571500"/>
                    <a:pt x="38100" y="539750"/>
                    <a:pt x="22860" y="508000"/>
                  </a:cubicBezTo>
                  <a:cubicBezTo>
                    <a:pt x="8890" y="474980"/>
                    <a:pt x="1270" y="435610"/>
                    <a:pt x="3810" y="400050"/>
                  </a:cubicBezTo>
                  <a:cubicBezTo>
                    <a:pt x="6350" y="364490"/>
                    <a:pt x="8890" y="306070"/>
                    <a:pt x="36830" y="295910"/>
                  </a:cubicBezTo>
                  <a:cubicBezTo>
                    <a:pt x="95250" y="274320"/>
                    <a:pt x="416560" y="481330"/>
                    <a:pt x="425450" y="533400"/>
                  </a:cubicBezTo>
                  <a:cubicBezTo>
                    <a:pt x="429260" y="551180"/>
                    <a:pt x="407670" y="562610"/>
                    <a:pt x="391160" y="576580"/>
                  </a:cubicBezTo>
                  <a:cubicBezTo>
                    <a:pt x="369570" y="595630"/>
                    <a:pt x="325120" y="622300"/>
                    <a:pt x="297180" y="632460"/>
                  </a:cubicBezTo>
                  <a:cubicBezTo>
                    <a:pt x="278130" y="640080"/>
                    <a:pt x="264160" y="642620"/>
                    <a:pt x="243840" y="641350"/>
                  </a:cubicBezTo>
                  <a:cubicBezTo>
                    <a:pt x="213360" y="641350"/>
                    <a:pt x="163830" y="632460"/>
                    <a:pt x="135890" y="621030"/>
                  </a:cubicBezTo>
                  <a:cubicBezTo>
                    <a:pt x="115570" y="613410"/>
                    <a:pt x="104140" y="607060"/>
                    <a:pt x="88900" y="593090"/>
                  </a:cubicBezTo>
                  <a:cubicBezTo>
                    <a:pt x="67310" y="572770"/>
                    <a:pt x="36830" y="538480"/>
                    <a:pt x="21590" y="506730"/>
                  </a:cubicBezTo>
                  <a:cubicBezTo>
                    <a:pt x="7620" y="473710"/>
                    <a:pt x="0" y="434340"/>
                    <a:pt x="2540" y="398780"/>
                  </a:cubicBezTo>
                  <a:cubicBezTo>
                    <a:pt x="5080" y="363220"/>
                    <a:pt x="13970" y="330200"/>
                    <a:pt x="35560" y="294640"/>
                  </a:cubicBezTo>
                  <a:cubicBezTo>
                    <a:pt x="68580" y="241300"/>
                    <a:pt x="133350" y="161290"/>
                    <a:pt x="204470" y="125730"/>
                  </a:cubicBezTo>
                  <a:cubicBezTo>
                    <a:pt x="281940" y="85090"/>
                    <a:pt x="490220" y="74930"/>
                    <a:pt x="490220" y="76200"/>
                  </a:cubicBezTo>
                  <a:cubicBezTo>
                    <a:pt x="490220" y="78740"/>
                    <a:pt x="254000" y="77470"/>
                    <a:pt x="218440" y="133350"/>
                  </a:cubicBezTo>
                  <a:cubicBezTo>
                    <a:pt x="181610" y="193040"/>
                    <a:pt x="231140" y="397510"/>
                    <a:pt x="293370" y="434340"/>
                  </a:cubicBezTo>
                  <a:cubicBezTo>
                    <a:pt x="354330" y="469900"/>
                    <a:pt x="553720" y="408940"/>
                    <a:pt x="584200" y="350520"/>
                  </a:cubicBezTo>
                  <a:cubicBezTo>
                    <a:pt x="612140" y="299720"/>
                    <a:pt x="490220" y="170180"/>
                    <a:pt x="511810" y="127000"/>
                  </a:cubicBezTo>
                  <a:cubicBezTo>
                    <a:pt x="528320" y="96520"/>
                    <a:pt x="608330" y="67310"/>
                    <a:pt x="636270" y="86360"/>
                  </a:cubicBezTo>
                  <a:cubicBezTo>
                    <a:pt x="687070" y="121920"/>
                    <a:pt x="693420" y="481330"/>
                    <a:pt x="641350" y="543560"/>
                  </a:cubicBezTo>
                  <a:cubicBezTo>
                    <a:pt x="612140" y="576580"/>
                    <a:pt x="556260" y="563880"/>
                    <a:pt x="504190" y="562610"/>
                  </a:cubicBezTo>
                  <a:cubicBezTo>
                    <a:pt x="436880" y="561340"/>
                    <a:pt x="330200" y="561340"/>
                    <a:pt x="271780" y="515620"/>
                  </a:cubicBezTo>
                  <a:cubicBezTo>
                    <a:pt x="208280" y="468630"/>
                    <a:pt x="148590" y="349250"/>
                    <a:pt x="148590" y="270510"/>
                  </a:cubicBezTo>
                  <a:cubicBezTo>
                    <a:pt x="148590" y="198120"/>
                    <a:pt x="196850" y="97790"/>
                    <a:pt x="255270" y="59690"/>
                  </a:cubicBezTo>
                  <a:cubicBezTo>
                    <a:pt x="318770" y="17780"/>
                    <a:pt x="467360" y="0"/>
                    <a:pt x="527050" y="43180"/>
                  </a:cubicBezTo>
                  <a:cubicBezTo>
                    <a:pt x="591820" y="91440"/>
                    <a:pt x="648970" y="304800"/>
                    <a:pt x="609600" y="365760"/>
                  </a:cubicBezTo>
                  <a:cubicBezTo>
                    <a:pt x="571500" y="425450"/>
                    <a:pt x="311150" y="421640"/>
                    <a:pt x="309880" y="417830"/>
                  </a:cubicBezTo>
                  <a:cubicBezTo>
                    <a:pt x="309880" y="415290"/>
                    <a:pt x="579120" y="327660"/>
                    <a:pt x="594360" y="353060"/>
                  </a:cubicBezTo>
                  <a:cubicBezTo>
                    <a:pt x="609600" y="381000"/>
                    <a:pt x="417830" y="566420"/>
                    <a:pt x="347980" y="609600"/>
                  </a:cubicBezTo>
                  <a:cubicBezTo>
                    <a:pt x="309880" y="633730"/>
                    <a:pt x="273050" y="638810"/>
                    <a:pt x="243840" y="641350"/>
                  </a:cubicBezTo>
                  <a:cubicBezTo>
                    <a:pt x="222250" y="643890"/>
                    <a:pt x="209550" y="643890"/>
                    <a:pt x="187960" y="638810"/>
                  </a:cubicBezTo>
                  <a:cubicBezTo>
                    <a:pt x="160020" y="631190"/>
                    <a:pt x="116840" y="614680"/>
                    <a:pt x="88900" y="593090"/>
                  </a:cubicBezTo>
                  <a:cubicBezTo>
                    <a:pt x="60960" y="570230"/>
                    <a:pt x="36830" y="538480"/>
                    <a:pt x="21590" y="506730"/>
                  </a:cubicBezTo>
                  <a:cubicBezTo>
                    <a:pt x="7620" y="473710"/>
                    <a:pt x="0" y="434340"/>
                    <a:pt x="2540" y="398780"/>
                  </a:cubicBezTo>
                  <a:cubicBezTo>
                    <a:pt x="5080" y="363220"/>
                    <a:pt x="7620" y="304800"/>
                    <a:pt x="35560" y="294640"/>
                  </a:cubicBezTo>
                  <a:cubicBezTo>
                    <a:pt x="93980" y="273050"/>
                    <a:pt x="420370" y="472440"/>
                    <a:pt x="426720" y="534670"/>
                  </a:cubicBezTo>
                  <a:cubicBezTo>
                    <a:pt x="430530" y="563880"/>
                    <a:pt x="379730" y="593090"/>
                    <a:pt x="349250" y="610870"/>
                  </a:cubicBezTo>
                  <a:cubicBezTo>
                    <a:pt x="318770" y="629920"/>
                    <a:pt x="279400" y="641350"/>
                    <a:pt x="245110" y="642620"/>
                  </a:cubicBezTo>
                  <a:cubicBezTo>
                    <a:pt x="209550" y="645160"/>
                    <a:pt x="168910" y="637540"/>
                    <a:pt x="137160" y="622300"/>
                  </a:cubicBezTo>
                  <a:cubicBezTo>
                    <a:pt x="105410" y="608330"/>
                    <a:pt x="73660" y="582930"/>
                    <a:pt x="50800" y="554990"/>
                  </a:cubicBezTo>
                  <a:cubicBezTo>
                    <a:pt x="29210" y="527050"/>
                    <a:pt x="12700" y="490220"/>
                    <a:pt x="7620" y="454660"/>
                  </a:cubicBezTo>
                  <a:cubicBezTo>
                    <a:pt x="1270" y="420370"/>
                    <a:pt x="6350" y="374650"/>
                    <a:pt x="13970" y="345440"/>
                  </a:cubicBezTo>
                  <a:cubicBezTo>
                    <a:pt x="19050" y="325120"/>
                    <a:pt x="24130" y="316230"/>
                    <a:pt x="36830" y="295910"/>
                  </a:cubicBezTo>
                  <a:cubicBezTo>
                    <a:pt x="62230" y="255270"/>
                    <a:pt x="115570" y="133350"/>
                    <a:pt x="172720" y="130810"/>
                  </a:cubicBezTo>
                  <a:cubicBezTo>
                    <a:pt x="256540" y="125730"/>
                    <a:pt x="499110" y="457200"/>
                    <a:pt x="499110" y="45720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3" name="Group 13"/>
          <p:cNvGrpSpPr/>
          <p:nvPr/>
        </p:nvGrpSpPr>
        <p:grpSpPr>
          <a:xfrm>
            <a:off x="4749082" y="6311867"/>
            <a:ext cx="416243" cy="416243"/>
            <a:chOff x="0" y="0"/>
            <a:chExt cx="554990" cy="554990"/>
          </a:xfrm>
        </p:grpSpPr>
        <p:sp>
          <p:nvSpPr>
            <p:cNvPr id="14" name="Freeform 14"/>
            <p:cNvSpPr/>
            <p:nvPr/>
          </p:nvSpPr>
          <p:spPr>
            <a:xfrm>
              <a:off x="4953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7350" y="400050"/>
                    <a:pt x="355600" y="425450"/>
                    <a:pt x="323850" y="439420"/>
                  </a:cubicBezTo>
                  <a:cubicBezTo>
                    <a:pt x="290830" y="453390"/>
                    <a:pt x="251460" y="461010"/>
                    <a:pt x="215900" y="459740"/>
                  </a:cubicBezTo>
                  <a:cubicBezTo>
                    <a:pt x="180340" y="457200"/>
                    <a:pt x="142240" y="444500"/>
                    <a:pt x="111760" y="426720"/>
                  </a:cubicBezTo>
                  <a:cubicBezTo>
                    <a:pt x="81280" y="407670"/>
                    <a:pt x="52070" y="379730"/>
                    <a:pt x="34290" y="349250"/>
                  </a:cubicBezTo>
                  <a:cubicBezTo>
                    <a:pt x="16510" y="318770"/>
                    <a:pt x="3810" y="280670"/>
                    <a:pt x="1270" y="245110"/>
                  </a:cubicBezTo>
                  <a:cubicBezTo>
                    <a:pt x="0" y="209550"/>
                    <a:pt x="6350" y="168910"/>
                    <a:pt x="21590" y="137160"/>
                  </a:cubicBezTo>
                  <a:cubicBezTo>
                    <a:pt x="35560" y="105410"/>
                    <a:pt x="60960" y="72390"/>
                    <a:pt x="88900" y="50800"/>
                  </a:cubicBezTo>
                  <a:cubicBezTo>
                    <a:pt x="116840" y="29210"/>
                    <a:pt x="15367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1470" y="22860"/>
                    <a:pt x="391160" y="69850"/>
                    <a:pt x="39116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5" name="Group 15"/>
          <p:cNvGrpSpPr/>
          <p:nvPr/>
        </p:nvGrpSpPr>
        <p:grpSpPr>
          <a:xfrm>
            <a:off x="4749082" y="6311867"/>
            <a:ext cx="416243" cy="416243"/>
            <a:chOff x="0" y="0"/>
            <a:chExt cx="554990" cy="554990"/>
          </a:xfrm>
        </p:grpSpPr>
        <p:sp>
          <p:nvSpPr>
            <p:cNvPr id="16" name="Freeform 16"/>
            <p:cNvSpPr/>
            <p:nvPr/>
          </p:nvSpPr>
          <p:spPr>
            <a:xfrm>
              <a:off x="4953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7350" y="400050"/>
                    <a:pt x="355600" y="425450"/>
                    <a:pt x="323850" y="439420"/>
                  </a:cubicBezTo>
                  <a:cubicBezTo>
                    <a:pt x="290830" y="453390"/>
                    <a:pt x="251460" y="461010"/>
                    <a:pt x="215900" y="459740"/>
                  </a:cubicBezTo>
                  <a:cubicBezTo>
                    <a:pt x="180340" y="457200"/>
                    <a:pt x="142240" y="444500"/>
                    <a:pt x="111760" y="426720"/>
                  </a:cubicBezTo>
                  <a:cubicBezTo>
                    <a:pt x="81280" y="407670"/>
                    <a:pt x="52070" y="379730"/>
                    <a:pt x="34290" y="349250"/>
                  </a:cubicBezTo>
                  <a:cubicBezTo>
                    <a:pt x="16510" y="318770"/>
                    <a:pt x="3810" y="280670"/>
                    <a:pt x="1270" y="245110"/>
                  </a:cubicBezTo>
                  <a:cubicBezTo>
                    <a:pt x="0" y="209550"/>
                    <a:pt x="6350" y="168910"/>
                    <a:pt x="21590" y="137160"/>
                  </a:cubicBezTo>
                  <a:cubicBezTo>
                    <a:pt x="35560" y="105410"/>
                    <a:pt x="60960" y="72390"/>
                    <a:pt x="88900" y="50800"/>
                  </a:cubicBezTo>
                  <a:cubicBezTo>
                    <a:pt x="116840" y="29210"/>
                    <a:pt x="15367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1470" y="22860"/>
                    <a:pt x="391160" y="69850"/>
                    <a:pt x="39116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7" name="Group 17"/>
          <p:cNvGrpSpPr/>
          <p:nvPr/>
        </p:nvGrpSpPr>
        <p:grpSpPr>
          <a:xfrm>
            <a:off x="4940535" y="6319487"/>
            <a:ext cx="416243" cy="416243"/>
            <a:chOff x="0" y="0"/>
            <a:chExt cx="554990" cy="554990"/>
          </a:xfrm>
        </p:grpSpPr>
        <p:sp>
          <p:nvSpPr>
            <p:cNvPr id="18" name="Freeform 18"/>
            <p:cNvSpPr/>
            <p:nvPr/>
          </p:nvSpPr>
          <p:spPr>
            <a:xfrm>
              <a:off x="48260" y="44450"/>
              <a:ext cx="449580" cy="461010"/>
            </a:xfrm>
            <a:custGeom>
              <a:avLst/>
              <a:gdLst/>
              <a:ahLst/>
              <a:cxnLst/>
              <a:rect l="l" t="t" r="r" b="b"/>
              <a:pathLst>
                <a:path w="449580" h="461010">
                  <a:moveTo>
                    <a:pt x="448310" y="162560"/>
                  </a:moveTo>
                  <a:cubicBezTo>
                    <a:pt x="449580" y="306070"/>
                    <a:pt x="431800" y="344170"/>
                    <a:pt x="410210" y="372110"/>
                  </a:cubicBezTo>
                  <a:cubicBezTo>
                    <a:pt x="388620" y="400050"/>
                    <a:pt x="356870" y="424180"/>
                    <a:pt x="323850" y="439420"/>
                  </a:cubicBezTo>
                  <a:cubicBezTo>
                    <a:pt x="292100" y="453390"/>
                    <a:pt x="251460" y="461010"/>
                    <a:pt x="217170" y="45847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79400"/>
                    <a:pt x="2540" y="24384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4140"/>
                    <a:pt x="6223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1270"/>
                    <a:pt x="298450" y="12700"/>
                  </a:cubicBezTo>
                  <a:cubicBezTo>
                    <a:pt x="332740" y="22860"/>
                    <a:pt x="392430" y="68580"/>
                    <a:pt x="392430" y="6858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9" name="Group 19"/>
          <p:cNvGrpSpPr/>
          <p:nvPr/>
        </p:nvGrpSpPr>
        <p:grpSpPr>
          <a:xfrm>
            <a:off x="4940535" y="6319487"/>
            <a:ext cx="416243" cy="416243"/>
            <a:chOff x="0" y="0"/>
            <a:chExt cx="554990" cy="554990"/>
          </a:xfrm>
        </p:grpSpPr>
        <p:sp>
          <p:nvSpPr>
            <p:cNvPr id="20" name="Freeform 20"/>
            <p:cNvSpPr/>
            <p:nvPr/>
          </p:nvSpPr>
          <p:spPr>
            <a:xfrm>
              <a:off x="48260" y="44450"/>
              <a:ext cx="449580" cy="461010"/>
            </a:xfrm>
            <a:custGeom>
              <a:avLst/>
              <a:gdLst/>
              <a:ahLst/>
              <a:cxnLst/>
              <a:rect l="l" t="t" r="r" b="b"/>
              <a:pathLst>
                <a:path w="449580" h="461010">
                  <a:moveTo>
                    <a:pt x="448310" y="162560"/>
                  </a:moveTo>
                  <a:cubicBezTo>
                    <a:pt x="449580" y="306070"/>
                    <a:pt x="431800" y="344170"/>
                    <a:pt x="410210" y="372110"/>
                  </a:cubicBezTo>
                  <a:cubicBezTo>
                    <a:pt x="388620" y="400050"/>
                    <a:pt x="356870" y="424180"/>
                    <a:pt x="323850" y="439420"/>
                  </a:cubicBezTo>
                  <a:cubicBezTo>
                    <a:pt x="292100" y="453390"/>
                    <a:pt x="251460" y="461010"/>
                    <a:pt x="217170" y="45847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79400"/>
                    <a:pt x="2540" y="24384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4140"/>
                    <a:pt x="6223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1270"/>
                    <a:pt x="298450" y="12700"/>
                  </a:cubicBezTo>
                  <a:cubicBezTo>
                    <a:pt x="332740" y="22860"/>
                    <a:pt x="392430" y="68580"/>
                    <a:pt x="392430" y="6858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1" name="Group 21"/>
          <p:cNvGrpSpPr/>
          <p:nvPr/>
        </p:nvGrpSpPr>
        <p:grpSpPr>
          <a:xfrm>
            <a:off x="4940535" y="6319487"/>
            <a:ext cx="416243" cy="416243"/>
            <a:chOff x="0" y="0"/>
            <a:chExt cx="554990" cy="554990"/>
          </a:xfrm>
        </p:grpSpPr>
        <p:sp>
          <p:nvSpPr>
            <p:cNvPr id="22" name="Freeform 22"/>
            <p:cNvSpPr/>
            <p:nvPr/>
          </p:nvSpPr>
          <p:spPr>
            <a:xfrm>
              <a:off x="48260" y="44450"/>
              <a:ext cx="449580" cy="461010"/>
            </a:xfrm>
            <a:custGeom>
              <a:avLst/>
              <a:gdLst/>
              <a:ahLst/>
              <a:cxnLst/>
              <a:rect l="l" t="t" r="r" b="b"/>
              <a:pathLst>
                <a:path w="449580" h="461010">
                  <a:moveTo>
                    <a:pt x="448310" y="162560"/>
                  </a:moveTo>
                  <a:cubicBezTo>
                    <a:pt x="449580" y="306070"/>
                    <a:pt x="431800" y="344170"/>
                    <a:pt x="410210" y="372110"/>
                  </a:cubicBezTo>
                  <a:cubicBezTo>
                    <a:pt x="388620" y="400050"/>
                    <a:pt x="356870" y="424180"/>
                    <a:pt x="323850" y="439420"/>
                  </a:cubicBezTo>
                  <a:cubicBezTo>
                    <a:pt x="292100" y="453390"/>
                    <a:pt x="251460" y="461010"/>
                    <a:pt x="217170" y="45847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79400"/>
                    <a:pt x="2540" y="24384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4140"/>
                    <a:pt x="6223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1270"/>
                    <a:pt x="298450" y="12700"/>
                  </a:cubicBezTo>
                  <a:cubicBezTo>
                    <a:pt x="332740" y="22860"/>
                    <a:pt x="392430" y="68580"/>
                    <a:pt x="392430" y="6858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3" name="Group 23"/>
          <p:cNvGrpSpPr/>
          <p:nvPr/>
        </p:nvGrpSpPr>
        <p:grpSpPr>
          <a:xfrm>
            <a:off x="4940535" y="6319487"/>
            <a:ext cx="416243" cy="416243"/>
            <a:chOff x="0" y="0"/>
            <a:chExt cx="554990" cy="554990"/>
          </a:xfrm>
        </p:grpSpPr>
        <p:sp>
          <p:nvSpPr>
            <p:cNvPr id="24" name="Freeform 24"/>
            <p:cNvSpPr/>
            <p:nvPr/>
          </p:nvSpPr>
          <p:spPr>
            <a:xfrm>
              <a:off x="48260" y="44450"/>
              <a:ext cx="449580" cy="461010"/>
            </a:xfrm>
            <a:custGeom>
              <a:avLst/>
              <a:gdLst/>
              <a:ahLst/>
              <a:cxnLst/>
              <a:rect l="l" t="t" r="r" b="b"/>
              <a:pathLst>
                <a:path w="449580" h="461010">
                  <a:moveTo>
                    <a:pt x="448310" y="162560"/>
                  </a:moveTo>
                  <a:cubicBezTo>
                    <a:pt x="449580" y="306070"/>
                    <a:pt x="431800" y="344170"/>
                    <a:pt x="410210" y="372110"/>
                  </a:cubicBezTo>
                  <a:cubicBezTo>
                    <a:pt x="388620" y="400050"/>
                    <a:pt x="356870" y="424180"/>
                    <a:pt x="323850" y="439420"/>
                  </a:cubicBezTo>
                  <a:cubicBezTo>
                    <a:pt x="292100" y="453390"/>
                    <a:pt x="251460" y="461010"/>
                    <a:pt x="217170" y="45847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79400"/>
                    <a:pt x="2540" y="24384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4140"/>
                    <a:pt x="6223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1270"/>
                    <a:pt x="298450" y="12700"/>
                  </a:cubicBezTo>
                  <a:cubicBezTo>
                    <a:pt x="332740" y="22860"/>
                    <a:pt x="392430" y="68580"/>
                    <a:pt x="392430" y="6858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5" name="Group 25"/>
          <p:cNvGrpSpPr/>
          <p:nvPr/>
        </p:nvGrpSpPr>
        <p:grpSpPr>
          <a:xfrm>
            <a:off x="4940535" y="6319487"/>
            <a:ext cx="416243" cy="416243"/>
            <a:chOff x="0" y="0"/>
            <a:chExt cx="554990" cy="554990"/>
          </a:xfrm>
        </p:grpSpPr>
        <p:sp>
          <p:nvSpPr>
            <p:cNvPr id="26" name="Freeform 26"/>
            <p:cNvSpPr/>
            <p:nvPr/>
          </p:nvSpPr>
          <p:spPr>
            <a:xfrm>
              <a:off x="48260" y="44450"/>
              <a:ext cx="449580" cy="461010"/>
            </a:xfrm>
            <a:custGeom>
              <a:avLst/>
              <a:gdLst/>
              <a:ahLst/>
              <a:cxnLst/>
              <a:rect l="l" t="t" r="r" b="b"/>
              <a:pathLst>
                <a:path w="449580" h="461010">
                  <a:moveTo>
                    <a:pt x="448310" y="162560"/>
                  </a:moveTo>
                  <a:cubicBezTo>
                    <a:pt x="449580" y="306070"/>
                    <a:pt x="431800" y="344170"/>
                    <a:pt x="410210" y="372110"/>
                  </a:cubicBezTo>
                  <a:cubicBezTo>
                    <a:pt x="388620" y="400050"/>
                    <a:pt x="356870" y="424180"/>
                    <a:pt x="323850" y="439420"/>
                  </a:cubicBezTo>
                  <a:cubicBezTo>
                    <a:pt x="292100" y="453390"/>
                    <a:pt x="251460" y="461010"/>
                    <a:pt x="217170" y="45847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79400"/>
                    <a:pt x="2540" y="24384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4140"/>
                    <a:pt x="6223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1270"/>
                    <a:pt x="298450" y="12700"/>
                  </a:cubicBezTo>
                  <a:cubicBezTo>
                    <a:pt x="332740" y="22860"/>
                    <a:pt x="392430" y="68580"/>
                    <a:pt x="392430" y="6858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4610017" y="6304247"/>
            <a:ext cx="416243" cy="416243"/>
            <a:chOff x="0" y="0"/>
            <a:chExt cx="554990" cy="554990"/>
          </a:xfrm>
        </p:grpSpPr>
        <p:sp>
          <p:nvSpPr>
            <p:cNvPr id="28" name="Freeform 28"/>
            <p:cNvSpPr/>
            <p:nvPr/>
          </p:nvSpPr>
          <p:spPr>
            <a:xfrm>
              <a:off x="48260" y="44450"/>
              <a:ext cx="448310" cy="462280"/>
            </a:xfrm>
            <a:custGeom>
              <a:avLst/>
              <a:gdLst/>
              <a:ahLst/>
              <a:cxnLst/>
              <a:rect l="l" t="t" r="r" b="b"/>
              <a:pathLst>
                <a:path w="448310" h="462280">
                  <a:moveTo>
                    <a:pt x="448310" y="16383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4660"/>
                    <a:pt x="251460" y="462280"/>
                    <a:pt x="217170" y="459740"/>
                  </a:cubicBezTo>
                  <a:cubicBezTo>
                    <a:pt x="181610" y="457200"/>
                    <a:pt x="142240" y="445770"/>
                    <a:pt x="111760" y="426720"/>
                  </a:cubicBezTo>
                  <a:cubicBezTo>
                    <a:pt x="81280" y="408940"/>
                    <a:pt x="53340" y="379730"/>
                    <a:pt x="34290" y="349250"/>
                  </a:cubicBezTo>
                  <a:cubicBezTo>
                    <a:pt x="16510" y="318770"/>
                    <a:pt x="3810" y="280670"/>
                    <a:pt x="2540" y="245110"/>
                  </a:cubicBezTo>
                  <a:cubicBezTo>
                    <a:pt x="0" y="209550"/>
                    <a:pt x="7620" y="170180"/>
                    <a:pt x="21590" y="137160"/>
                  </a:cubicBezTo>
                  <a:cubicBezTo>
                    <a:pt x="36830" y="105410"/>
                    <a:pt x="62230" y="7366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9" name="Group 29"/>
          <p:cNvGrpSpPr/>
          <p:nvPr/>
        </p:nvGrpSpPr>
        <p:grpSpPr>
          <a:xfrm>
            <a:off x="4610017" y="6304247"/>
            <a:ext cx="416243" cy="416243"/>
            <a:chOff x="0" y="0"/>
            <a:chExt cx="554990" cy="554990"/>
          </a:xfrm>
        </p:grpSpPr>
        <p:sp>
          <p:nvSpPr>
            <p:cNvPr id="30" name="Freeform 30"/>
            <p:cNvSpPr/>
            <p:nvPr/>
          </p:nvSpPr>
          <p:spPr>
            <a:xfrm>
              <a:off x="48260" y="44450"/>
              <a:ext cx="448310" cy="462280"/>
            </a:xfrm>
            <a:custGeom>
              <a:avLst/>
              <a:gdLst/>
              <a:ahLst/>
              <a:cxnLst/>
              <a:rect l="l" t="t" r="r" b="b"/>
              <a:pathLst>
                <a:path w="448310" h="462280">
                  <a:moveTo>
                    <a:pt x="448310" y="16383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4660"/>
                    <a:pt x="251460" y="462280"/>
                    <a:pt x="217170" y="459740"/>
                  </a:cubicBezTo>
                  <a:cubicBezTo>
                    <a:pt x="181610" y="457200"/>
                    <a:pt x="142240" y="445770"/>
                    <a:pt x="111760" y="426720"/>
                  </a:cubicBezTo>
                  <a:cubicBezTo>
                    <a:pt x="81280" y="408940"/>
                    <a:pt x="53340" y="379730"/>
                    <a:pt x="34290" y="349250"/>
                  </a:cubicBezTo>
                  <a:cubicBezTo>
                    <a:pt x="16510" y="318770"/>
                    <a:pt x="3810" y="280670"/>
                    <a:pt x="2540" y="245110"/>
                  </a:cubicBezTo>
                  <a:cubicBezTo>
                    <a:pt x="0" y="209550"/>
                    <a:pt x="7620" y="170180"/>
                    <a:pt x="21590" y="137160"/>
                  </a:cubicBezTo>
                  <a:cubicBezTo>
                    <a:pt x="36830" y="105410"/>
                    <a:pt x="62230" y="7366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31" name="Group 31"/>
          <p:cNvGrpSpPr/>
          <p:nvPr/>
        </p:nvGrpSpPr>
        <p:grpSpPr>
          <a:xfrm>
            <a:off x="4536675" y="6326155"/>
            <a:ext cx="416243" cy="416243"/>
            <a:chOff x="0" y="0"/>
            <a:chExt cx="554990" cy="554990"/>
          </a:xfrm>
        </p:grpSpPr>
        <p:sp>
          <p:nvSpPr>
            <p:cNvPr id="32" name="Freeform 32"/>
            <p:cNvSpPr/>
            <p:nvPr/>
          </p:nvSpPr>
          <p:spPr>
            <a:xfrm>
              <a:off x="48260" y="44450"/>
              <a:ext cx="448310" cy="462280"/>
            </a:xfrm>
            <a:custGeom>
              <a:avLst/>
              <a:gdLst/>
              <a:ahLst/>
              <a:cxnLst/>
              <a:rect l="l" t="t" r="r" b="b"/>
              <a:pathLst>
                <a:path w="448310" h="462280">
                  <a:moveTo>
                    <a:pt x="448310" y="16383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4660"/>
                    <a:pt x="251460" y="462280"/>
                    <a:pt x="215900" y="459740"/>
                  </a:cubicBezTo>
                  <a:cubicBezTo>
                    <a:pt x="181610" y="457200"/>
                    <a:pt x="142240" y="445770"/>
                    <a:pt x="111760" y="426720"/>
                  </a:cubicBezTo>
                  <a:cubicBezTo>
                    <a:pt x="81280" y="408940"/>
                    <a:pt x="53340" y="379730"/>
                    <a:pt x="34290" y="349250"/>
                  </a:cubicBezTo>
                  <a:cubicBezTo>
                    <a:pt x="16510" y="320040"/>
                    <a:pt x="3810" y="280670"/>
                    <a:pt x="2540" y="245110"/>
                  </a:cubicBezTo>
                  <a:cubicBezTo>
                    <a:pt x="0" y="209550"/>
                    <a:pt x="7620" y="170180"/>
                    <a:pt x="21590" y="137160"/>
                  </a:cubicBezTo>
                  <a:cubicBezTo>
                    <a:pt x="36830" y="105410"/>
                    <a:pt x="60960" y="73660"/>
                    <a:pt x="88900" y="5207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33" name="Group 33"/>
          <p:cNvGrpSpPr/>
          <p:nvPr/>
        </p:nvGrpSpPr>
        <p:grpSpPr>
          <a:xfrm>
            <a:off x="4536675" y="6326155"/>
            <a:ext cx="416243" cy="416243"/>
            <a:chOff x="0" y="0"/>
            <a:chExt cx="554990" cy="554990"/>
          </a:xfrm>
        </p:grpSpPr>
        <p:sp>
          <p:nvSpPr>
            <p:cNvPr id="34" name="Freeform 34"/>
            <p:cNvSpPr/>
            <p:nvPr/>
          </p:nvSpPr>
          <p:spPr>
            <a:xfrm>
              <a:off x="48260" y="44450"/>
              <a:ext cx="448310" cy="462280"/>
            </a:xfrm>
            <a:custGeom>
              <a:avLst/>
              <a:gdLst/>
              <a:ahLst/>
              <a:cxnLst/>
              <a:rect l="l" t="t" r="r" b="b"/>
              <a:pathLst>
                <a:path w="448310" h="462280">
                  <a:moveTo>
                    <a:pt x="448310" y="16383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4660"/>
                    <a:pt x="251460" y="462280"/>
                    <a:pt x="215900" y="459740"/>
                  </a:cubicBezTo>
                  <a:cubicBezTo>
                    <a:pt x="181610" y="457200"/>
                    <a:pt x="142240" y="445770"/>
                    <a:pt x="111760" y="426720"/>
                  </a:cubicBezTo>
                  <a:cubicBezTo>
                    <a:pt x="81280" y="408940"/>
                    <a:pt x="53340" y="379730"/>
                    <a:pt x="34290" y="349250"/>
                  </a:cubicBezTo>
                  <a:cubicBezTo>
                    <a:pt x="16510" y="320040"/>
                    <a:pt x="3810" y="280670"/>
                    <a:pt x="2540" y="245110"/>
                  </a:cubicBezTo>
                  <a:cubicBezTo>
                    <a:pt x="0" y="209550"/>
                    <a:pt x="7620" y="170180"/>
                    <a:pt x="21590" y="137160"/>
                  </a:cubicBezTo>
                  <a:cubicBezTo>
                    <a:pt x="36830" y="105410"/>
                    <a:pt x="60960" y="73660"/>
                    <a:pt x="88900" y="5207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35" name="Group 35"/>
          <p:cNvGrpSpPr/>
          <p:nvPr/>
        </p:nvGrpSpPr>
        <p:grpSpPr>
          <a:xfrm>
            <a:off x="4536675" y="6326155"/>
            <a:ext cx="416243" cy="416243"/>
            <a:chOff x="0" y="0"/>
            <a:chExt cx="554990" cy="554990"/>
          </a:xfrm>
        </p:grpSpPr>
        <p:sp>
          <p:nvSpPr>
            <p:cNvPr id="36" name="Freeform 36"/>
            <p:cNvSpPr/>
            <p:nvPr/>
          </p:nvSpPr>
          <p:spPr>
            <a:xfrm>
              <a:off x="48260" y="44450"/>
              <a:ext cx="448310" cy="462280"/>
            </a:xfrm>
            <a:custGeom>
              <a:avLst/>
              <a:gdLst/>
              <a:ahLst/>
              <a:cxnLst/>
              <a:rect l="l" t="t" r="r" b="b"/>
              <a:pathLst>
                <a:path w="448310" h="462280">
                  <a:moveTo>
                    <a:pt x="448310" y="16383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4660"/>
                    <a:pt x="251460" y="462280"/>
                    <a:pt x="215900" y="459740"/>
                  </a:cubicBezTo>
                  <a:cubicBezTo>
                    <a:pt x="181610" y="457200"/>
                    <a:pt x="142240" y="445770"/>
                    <a:pt x="111760" y="426720"/>
                  </a:cubicBezTo>
                  <a:cubicBezTo>
                    <a:pt x="81280" y="408940"/>
                    <a:pt x="53340" y="379730"/>
                    <a:pt x="34290" y="349250"/>
                  </a:cubicBezTo>
                  <a:cubicBezTo>
                    <a:pt x="16510" y="320040"/>
                    <a:pt x="3810" y="280670"/>
                    <a:pt x="2540" y="245110"/>
                  </a:cubicBezTo>
                  <a:cubicBezTo>
                    <a:pt x="0" y="209550"/>
                    <a:pt x="7620" y="170180"/>
                    <a:pt x="21590" y="137160"/>
                  </a:cubicBezTo>
                  <a:cubicBezTo>
                    <a:pt x="36830" y="105410"/>
                    <a:pt x="60960" y="73660"/>
                    <a:pt x="88900" y="5207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37" name="Group 37"/>
          <p:cNvGrpSpPr/>
          <p:nvPr/>
        </p:nvGrpSpPr>
        <p:grpSpPr>
          <a:xfrm>
            <a:off x="4653832" y="6319487"/>
            <a:ext cx="416243" cy="416243"/>
            <a:chOff x="0" y="0"/>
            <a:chExt cx="554990" cy="554990"/>
          </a:xfrm>
        </p:grpSpPr>
        <p:sp>
          <p:nvSpPr>
            <p:cNvPr id="38" name="Freeform 38"/>
            <p:cNvSpPr/>
            <p:nvPr/>
          </p:nvSpPr>
          <p:spPr>
            <a:xfrm>
              <a:off x="48260" y="44450"/>
              <a:ext cx="449580" cy="461010"/>
            </a:xfrm>
            <a:custGeom>
              <a:avLst/>
              <a:gdLst/>
              <a:ahLst/>
              <a:cxnLst/>
              <a:rect l="l" t="t" r="r" b="b"/>
              <a:pathLst>
                <a:path w="449580" h="461010">
                  <a:moveTo>
                    <a:pt x="449580" y="162560"/>
                  </a:moveTo>
                  <a:cubicBezTo>
                    <a:pt x="449580" y="306070"/>
                    <a:pt x="433070" y="344170"/>
                    <a:pt x="410210" y="372110"/>
                  </a:cubicBezTo>
                  <a:cubicBezTo>
                    <a:pt x="388620" y="400050"/>
                    <a:pt x="356870" y="424180"/>
                    <a:pt x="325120" y="439420"/>
                  </a:cubicBezTo>
                  <a:cubicBezTo>
                    <a:pt x="292100" y="453390"/>
                    <a:pt x="252730" y="461010"/>
                    <a:pt x="217170" y="458470"/>
                  </a:cubicBezTo>
                  <a:cubicBezTo>
                    <a:pt x="181610" y="457200"/>
                    <a:pt x="142240" y="444500"/>
                    <a:pt x="113030" y="426720"/>
                  </a:cubicBezTo>
                  <a:cubicBezTo>
                    <a:pt x="82550" y="407670"/>
                    <a:pt x="53340" y="379730"/>
                    <a:pt x="35560" y="349250"/>
                  </a:cubicBezTo>
                  <a:cubicBezTo>
                    <a:pt x="16510" y="318770"/>
                    <a:pt x="5080" y="279400"/>
                    <a:pt x="2540" y="243840"/>
                  </a:cubicBezTo>
                  <a:cubicBezTo>
                    <a:pt x="0" y="209550"/>
                    <a:pt x="7620" y="168910"/>
                    <a:pt x="22860" y="137160"/>
                  </a:cubicBezTo>
                  <a:cubicBezTo>
                    <a:pt x="36830" y="104140"/>
                    <a:pt x="62230" y="72390"/>
                    <a:pt x="90170" y="50800"/>
                  </a:cubicBezTo>
                  <a:cubicBezTo>
                    <a:pt x="118110" y="29210"/>
                    <a:pt x="154940" y="12700"/>
                    <a:pt x="189230" y="6350"/>
                  </a:cubicBezTo>
                  <a:cubicBezTo>
                    <a:pt x="224790" y="0"/>
                    <a:pt x="265430" y="1270"/>
                    <a:pt x="298450" y="12700"/>
                  </a:cubicBezTo>
                  <a:cubicBezTo>
                    <a:pt x="332740" y="22860"/>
                    <a:pt x="392430" y="68580"/>
                    <a:pt x="392430" y="6858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39" name="Group 39"/>
          <p:cNvGrpSpPr/>
          <p:nvPr/>
        </p:nvGrpSpPr>
        <p:grpSpPr>
          <a:xfrm>
            <a:off x="4653832" y="6319487"/>
            <a:ext cx="416243" cy="416243"/>
            <a:chOff x="0" y="0"/>
            <a:chExt cx="554990" cy="554990"/>
          </a:xfrm>
        </p:grpSpPr>
        <p:sp>
          <p:nvSpPr>
            <p:cNvPr id="40" name="Freeform 40"/>
            <p:cNvSpPr/>
            <p:nvPr/>
          </p:nvSpPr>
          <p:spPr>
            <a:xfrm>
              <a:off x="48260" y="44450"/>
              <a:ext cx="449580" cy="461010"/>
            </a:xfrm>
            <a:custGeom>
              <a:avLst/>
              <a:gdLst/>
              <a:ahLst/>
              <a:cxnLst/>
              <a:rect l="l" t="t" r="r" b="b"/>
              <a:pathLst>
                <a:path w="449580" h="461010">
                  <a:moveTo>
                    <a:pt x="449580" y="162560"/>
                  </a:moveTo>
                  <a:cubicBezTo>
                    <a:pt x="449580" y="306070"/>
                    <a:pt x="433070" y="344170"/>
                    <a:pt x="410210" y="372110"/>
                  </a:cubicBezTo>
                  <a:cubicBezTo>
                    <a:pt x="388620" y="400050"/>
                    <a:pt x="356870" y="424180"/>
                    <a:pt x="325120" y="439420"/>
                  </a:cubicBezTo>
                  <a:cubicBezTo>
                    <a:pt x="292100" y="453390"/>
                    <a:pt x="252730" y="461010"/>
                    <a:pt x="217170" y="458470"/>
                  </a:cubicBezTo>
                  <a:cubicBezTo>
                    <a:pt x="181610" y="457200"/>
                    <a:pt x="142240" y="444500"/>
                    <a:pt x="113030" y="426720"/>
                  </a:cubicBezTo>
                  <a:cubicBezTo>
                    <a:pt x="82550" y="407670"/>
                    <a:pt x="53340" y="379730"/>
                    <a:pt x="35560" y="349250"/>
                  </a:cubicBezTo>
                  <a:cubicBezTo>
                    <a:pt x="16510" y="318770"/>
                    <a:pt x="5080" y="279400"/>
                    <a:pt x="2540" y="243840"/>
                  </a:cubicBezTo>
                  <a:cubicBezTo>
                    <a:pt x="0" y="209550"/>
                    <a:pt x="7620" y="168910"/>
                    <a:pt x="22860" y="137160"/>
                  </a:cubicBezTo>
                  <a:cubicBezTo>
                    <a:pt x="36830" y="104140"/>
                    <a:pt x="62230" y="72390"/>
                    <a:pt x="90170" y="50800"/>
                  </a:cubicBezTo>
                  <a:cubicBezTo>
                    <a:pt x="118110" y="29210"/>
                    <a:pt x="154940" y="12700"/>
                    <a:pt x="189230" y="6350"/>
                  </a:cubicBezTo>
                  <a:cubicBezTo>
                    <a:pt x="224790" y="0"/>
                    <a:pt x="265430" y="1270"/>
                    <a:pt x="298450" y="12700"/>
                  </a:cubicBezTo>
                  <a:cubicBezTo>
                    <a:pt x="332740" y="22860"/>
                    <a:pt x="392430" y="68580"/>
                    <a:pt x="392430" y="6858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41" name="Group 41"/>
          <p:cNvGrpSpPr/>
          <p:nvPr/>
        </p:nvGrpSpPr>
        <p:grpSpPr>
          <a:xfrm>
            <a:off x="3662280" y="7192930"/>
            <a:ext cx="416243" cy="416243"/>
            <a:chOff x="0" y="0"/>
            <a:chExt cx="554990" cy="554990"/>
          </a:xfrm>
        </p:grpSpPr>
        <p:sp>
          <p:nvSpPr>
            <p:cNvPr id="42" name="Freeform 42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9580" y="163830"/>
                  </a:moveTo>
                  <a:cubicBezTo>
                    <a:pt x="449580" y="307340"/>
                    <a:pt x="433070" y="344170"/>
                    <a:pt x="410210" y="372110"/>
                  </a:cubicBezTo>
                  <a:cubicBezTo>
                    <a:pt x="388620" y="400050"/>
                    <a:pt x="356870" y="425450"/>
                    <a:pt x="325120" y="43942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7200"/>
                    <a:pt x="142240" y="445770"/>
                    <a:pt x="113030" y="426720"/>
                  </a:cubicBezTo>
                  <a:cubicBezTo>
                    <a:pt x="82550" y="408940"/>
                    <a:pt x="53340" y="379730"/>
                    <a:pt x="35560" y="349250"/>
                  </a:cubicBezTo>
                  <a:cubicBezTo>
                    <a:pt x="16510" y="318770"/>
                    <a:pt x="5080" y="280670"/>
                    <a:pt x="2540" y="245110"/>
                  </a:cubicBezTo>
                  <a:cubicBezTo>
                    <a:pt x="0" y="209550"/>
                    <a:pt x="7620" y="170180"/>
                    <a:pt x="22860" y="13716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29210"/>
                    <a:pt x="154940" y="12700"/>
                    <a:pt x="189230" y="6350"/>
                  </a:cubicBezTo>
                  <a:cubicBezTo>
                    <a:pt x="224790" y="0"/>
                    <a:pt x="265430" y="2540"/>
                    <a:pt x="298450" y="1270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43" name="Group 43"/>
          <p:cNvGrpSpPr/>
          <p:nvPr/>
        </p:nvGrpSpPr>
        <p:grpSpPr>
          <a:xfrm>
            <a:off x="5263432" y="6421405"/>
            <a:ext cx="416243" cy="416243"/>
            <a:chOff x="0" y="0"/>
            <a:chExt cx="554990" cy="554990"/>
          </a:xfrm>
        </p:grpSpPr>
        <p:sp>
          <p:nvSpPr>
            <p:cNvPr id="44" name="Freeform 44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9580" y="163830"/>
                  </a:moveTo>
                  <a:cubicBezTo>
                    <a:pt x="449580" y="307340"/>
                    <a:pt x="433070" y="345440"/>
                    <a:pt x="410210" y="373380"/>
                  </a:cubicBezTo>
                  <a:cubicBezTo>
                    <a:pt x="388620" y="401320"/>
                    <a:pt x="356870" y="425450"/>
                    <a:pt x="325120" y="44069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8470"/>
                    <a:pt x="143510" y="445770"/>
                    <a:pt x="113030" y="427990"/>
                  </a:cubicBezTo>
                  <a:cubicBezTo>
                    <a:pt x="82550" y="408940"/>
                    <a:pt x="53340" y="381000"/>
                    <a:pt x="35560" y="350520"/>
                  </a:cubicBezTo>
                  <a:cubicBezTo>
                    <a:pt x="16510" y="320040"/>
                    <a:pt x="5080" y="280670"/>
                    <a:pt x="2540" y="245110"/>
                  </a:cubicBezTo>
                  <a:cubicBezTo>
                    <a:pt x="0" y="210820"/>
                    <a:pt x="7620" y="170180"/>
                    <a:pt x="22860" y="13843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30480"/>
                    <a:pt x="154940" y="13970"/>
                    <a:pt x="189230" y="6350"/>
                  </a:cubicBezTo>
                  <a:cubicBezTo>
                    <a:pt x="224790" y="0"/>
                    <a:pt x="265430" y="2540"/>
                    <a:pt x="298450" y="1397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45" name="Group 45"/>
          <p:cNvGrpSpPr/>
          <p:nvPr/>
        </p:nvGrpSpPr>
        <p:grpSpPr>
          <a:xfrm>
            <a:off x="5263432" y="6421405"/>
            <a:ext cx="416243" cy="416243"/>
            <a:chOff x="0" y="0"/>
            <a:chExt cx="554990" cy="554990"/>
          </a:xfrm>
        </p:grpSpPr>
        <p:sp>
          <p:nvSpPr>
            <p:cNvPr id="46" name="Freeform 46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9580" y="163830"/>
                  </a:moveTo>
                  <a:cubicBezTo>
                    <a:pt x="449580" y="307340"/>
                    <a:pt x="433070" y="345440"/>
                    <a:pt x="410210" y="373380"/>
                  </a:cubicBezTo>
                  <a:cubicBezTo>
                    <a:pt x="388620" y="401320"/>
                    <a:pt x="356870" y="425450"/>
                    <a:pt x="325120" y="44069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8470"/>
                    <a:pt x="143510" y="445770"/>
                    <a:pt x="113030" y="427990"/>
                  </a:cubicBezTo>
                  <a:cubicBezTo>
                    <a:pt x="82550" y="408940"/>
                    <a:pt x="53340" y="381000"/>
                    <a:pt x="35560" y="350520"/>
                  </a:cubicBezTo>
                  <a:cubicBezTo>
                    <a:pt x="16510" y="320040"/>
                    <a:pt x="5080" y="280670"/>
                    <a:pt x="2540" y="245110"/>
                  </a:cubicBezTo>
                  <a:cubicBezTo>
                    <a:pt x="0" y="210820"/>
                    <a:pt x="7620" y="170180"/>
                    <a:pt x="22860" y="13843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30480"/>
                    <a:pt x="154940" y="13970"/>
                    <a:pt x="189230" y="6350"/>
                  </a:cubicBezTo>
                  <a:cubicBezTo>
                    <a:pt x="224790" y="0"/>
                    <a:pt x="265430" y="2540"/>
                    <a:pt x="298450" y="1397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47" name="Group 47"/>
          <p:cNvGrpSpPr/>
          <p:nvPr/>
        </p:nvGrpSpPr>
        <p:grpSpPr>
          <a:xfrm>
            <a:off x="5263432" y="6421405"/>
            <a:ext cx="416243" cy="416243"/>
            <a:chOff x="0" y="0"/>
            <a:chExt cx="554990" cy="554990"/>
          </a:xfrm>
        </p:grpSpPr>
        <p:sp>
          <p:nvSpPr>
            <p:cNvPr id="48" name="Freeform 48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9580" y="163830"/>
                  </a:moveTo>
                  <a:cubicBezTo>
                    <a:pt x="449580" y="307340"/>
                    <a:pt x="433070" y="345440"/>
                    <a:pt x="410210" y="373380"/>
                  </a:cubicBezTo>
                  <a:cubicBezTo>
                    <a:pt x="388620" y="401320"/>
                    <a:pt x="356870" y="425450"/>
                    <a:pt x="325120" y="44069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8470"/>
                    <a:pt x="143510" y="445770"/>
                    <a:pt x="113030" y="427990"/>
                  </a:cubicBezTo>
                  <a:cubicBezTo>
                    <a:pt x="82550" y="408940"/>
                    <a:pt x="53340" y="381000"/>
                    <a:pt x="35560" y="350520"/>
                  </a:cubicBezTo>
                  <a:cubicBezTo>
                    <a:pt x="16510" y="320040"/>
                    <a:pt x="5080" y="280670"/>
                    <a:pt x="2540" y="245110"/>
                  </a:cubicBezTo>
                  <a:cubicBezTo>
                    <a:pt x="0" y="210820"/>
                    <a:pt x="7620" y="170180"/>
                    <a:pt x="22860" y="13843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30480"/>
                    <a:pt x="154940" y="13970"/>
                    <a:pt x="189230" y="6350"/>
                  </a:cubicBezTo>
                  <a:cubicBezTo>
                    <a:pt x="224790" y="0"/>
                    <a:pt x="265430" y="2540"/>
                    <a:pt x="298450" y="1397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49" name="Group 49"/>
          <p:cNvGrpSpPr/>
          <p:nvPr/>
        </p:nvGrpSpPr>
        <p:grpSpPr>
          <a:xfrm>
            <a:off x="5263432" y="6421405"/>
            <a:ext cx="416243" cy="416243"/>
            <a:chOff x="0" y="0"/>
            <a:chExt cx="554990" cy="554990"/>
          </a:xfrm>
        </p:grpSpPr>
        <p:sp>
          <p:nvSpPr>
            <p:cNvPr id="50" name="Freeform 50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9580" y="163830"/>
                  </a:moveTo>
                  <a:cubicBezTo>
                    <a:pt x="449580" y="307340"/>
                    <a:pt x="433070" y="345440"/>
                    <a:pt x="410210" y="373380"/>
                  </a:cubicBezTo>
                  <a:cubicBezTo>
                    <a:pt x="388620" y="401320"/>
                    <a:pt x="356870" y="425450"/>
                    <a:pt x="325120" y="44069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8470"/>
                    <a:pt x="143510" y="445770"/>
                    <a:pt x="113030" y="427990"/>
                  </a:cubicBezTo>
                  <a:cubicBezTo>
                    <a:pt x="82550" y="408940"/>
                    <a:pt x="53340" y="381000"/>
                    <a:pt x="35560" y="350520"/>
                  </a:cubicBezTo>
                  <a:cubicBezTo>
                    <a:pt x="16510" y="320040"/>
                    <a:pt x="5080" y="280670"/>
                    <a:pt x="2540" y="245110"/>
                  </a:cubicBezTo>
                  <a:cubicBezTo>
                    <a:pt x="0" y="210820"/>
                    <a:pt x="7620" y="170180"/>
                    <a:pt x="22860" y="13843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30480"/>
                    <a:pt x="154940" y="13970"/>
                    <a:pt x="189230" y="6350"/>
                  </a:cubicBezTo>
                  <a:cubicBezTo>
                    <a:pt x="224790" y="0"/>
                    <a:pt x="265430" y="2540"/>
                    <a:pt x="298450" y="1397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51" name="Group 51"/>
          <p:cNvGrpSpPr/>
          <p:nvPr/>
        </p:nvGrpSpPr>
        <p:grpSpPr>
          <a:xfrm>
            <a:off x="5263432" y="6421405"/>
            <a:ext cx="416243" cy="416243"/>
            <a:chOff x="0" y="0"/>
            <a:chExt cx="554990" cy="554990"/>
          </a:xfrm>
        </p:grpSpPr>
        <p:sp>
          <p:nvSpPr>
            <p:cNvPr id="52" name="Freeform 52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9580" y="163830"/>
                  </a:moveTo>
                  <a:cubicBezTo>
                    <a:pt x="449580" y="307340"/>
                    <a:pt x="433070" y="345440"/>
                    <a:pt x="410210" y="373380"/>
                  </a:cubicBezTo>
                  <a:cubicBezTo>
                    <a:pt x="388620" y="401320"/>
                    <a:pt x="356870" y="425450"/>
                    <a:pt x="325120" y="44069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8470"/>
                    <a:pt x="143510" y="445770"/>
                    <a:pt x="113030" y="427990"/>
                  </a:cubicBezTo>
                  <a:cubicBezTo>
                    <a:pt x="82550" y="408940"/>
                    <a:pt x="53340" y="381000"/>
                    <a:pt x="35560" y="350520"/>
                  </a:cubicBezTo>
                  <a:cubicBezTo>
                    <a:pt x="16510" y="320040"/>
                    <a:pt x="5080" y="280670"/>
                    <a:pt x="2540" y="245110"/>
                  </a:cubicBezTo>
                  <a:cubicBezTo>
                    <a:pt x="0" y="210820"/>
                    <a:pt x="7620" y="170180"/>
                    <a:pt x="22860" y="13843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30480"/>
                    <a:pt x="154940" y="13970"/>
                    <a:pt x="189230" y="6350"/>
                  </a:cubicBezTo>
                  <a:cubicBezTo>
                    <a:pt x="224790" y="0"/>
                    <a:pt x="265430" y="2540"/>
                    <a:pt x="298450" y="1397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53" name="Group 53"/>
          <p:cNvGrpSpPr/>
          <p:nvPr/>
        </p:nvGrpSpPr>
        <p:grpSpPr>
          <a:xfrm>
            <a:off x="5263432" y="6421405"/>
            <a:ext cx="416243" cy="416243"/>
            <a:chOff x="0" y="0"/>
            <a:chExt cx="554990" cy="554990"/>
          </a:xfrm>
        </p:grpSpPr>
        <p:sp>
          <p:nvSpPr>
            <p:cNvPr id="54" name="Freeform 54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9580" y="163830"/>
                  </a:moveTo>
                  <a:cubicBezTo>
                    <a:pt x="449580" y="307340"/>
                    <a:pt x="433070" y="345440"/>
                    <a:pt x="410210" y="373380"/>
                  </a:cubicBezTo>
                  <a:cubicBezTo>
                    <a:pt x="388620" y="401320"/>
                    <a:pt x="356870" y="425450"/>
                    <a:pt x="325120" y="44069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8470"/>
                    <a:pt x="143510" y="445770"/>
                    <a:pt x="113030" y="427990"/>
                  </a:cubicBezTo>
                  <a:cubicBezTo>
                    <a:pt x="82550" y="408940"/>
                    <a:pt x="53340" y="381000"/>
                    <a:pt x="35560" y="350520"/>
                  </a:cubicBezTo>
                  <a:cubicBezTo>
                    <a:pt x="16510" y="320040"/>
                    <a:pt x="5080" y="280670"/>
                    <a:pt x="2540" y="245110"/>
                  </a:cubicBezTo>
                  <a:cubicBezTo>
                    <a:pt x="0" y="210820"/>
                    <a:pt x="7620" y="170180"/>
                    <a:pt x="22860" y="13843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30480"/>
                    <a:pt x="154940" y="13970"/>
                    <a:pt x="189230" y="6350"/>
                  </a:cubicBezTo>
                  <a:cubicBezTo>
                    <a:pt x="224790" y="0"/>
                    <a:pt x="265430" y="2540"/>
                    <a:pt x="298450" y="1397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55" name="Group 55"/>
          <p:cNvGrpSpPr/>
          <p:nvPr/>
        </p:nvGrpSpPr>
        <p:grpSpPr>
          <a:xfrm>
            <a:off x="5263432" y="6421405"/>
            <a:ext cx="416243" cy="416243"/>
            <a:chOff x="0" y="0"/>
            <a:chExt cx="554990" cy="554990"/>
          </a:xfrm>
        </p:grpSpPr>
        <p:sp>
          <p:nvSpPr>
            <p:cNvPr id="56" name="Freeform 56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9580" y="163830"/>
                  </a:moveTo>
                  <a:cubicBezTo>
                    <a:pt x="449580" y="307340"/>
                    <a:pt x="433070" y="345440"/>
                    <a:pt x="410210" y="373380"/>
                  </a:cubicBezTo>
                  <a:cubicBezTo>
                    <a:pt x="388620" y="401320"/>
                    <a:pt x="356870" y="425450"/>
                    <a:pt x="325120" y="44069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8470"/>
                    <a:pt x="143510" y="445770"/>
                    <a:pt x="113030" y="427990"/>
                  </a:cubicBezTo>
                  <a:cubicBezTo>
                    <a:pt x="82550" y="408940"/>
                    <a:pt x="53340" y="381000"/>
                    <a:pt x="35560" y="350520"/>
                  </a:cubicBezTo>
                  <a:cubicBezTo>
                    <a:pt x="16510" y="320040"/>
                    <a:pt x="5080" y="280670"/>
                    <a:pt x="2540" y="245110"/>
                  </a:cubicBezTo>
                  <a:cubicBezTo>
                    <a:pt x="0" y="210820"/>
                    <a:pt x="7620" y="170180"/>
                    <a:pt x="22860" y="13843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30480"/>
                    <a:pt x="154940" y="13970"/>
                    <a:pt x="189230" y="6350"/>
                  </a:cubicBezTo>
                  <a:cubicBezTo>
                    <a:pt x="224790" y="0"/>
                    <a:pt x="265430" y="2540"/>
                    <a:pt x="298450" y="1397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57" name="Group 57"/>
          <p:cNvGrpSpPr/>
          <p:nvPr/>
        </p:nvGrpSpPr>
        <p:grpSpPr>
          <a:xfrm>
            <a:off x="5434882" y="6419500"/>
            <a:ext cx="461010" cy="422910"/>
            <a:chOff x="0" y="0"/>
            <a:chExt cx="614680" cy="563880"/>
          </a:xfrm>
        </p:grpSpPr>
        <p:sp>
          <p:nvSpPr>
            <p:cNvPr id="58" name="Freeform 58"/>
            <p:cNvSpPr/>
            <p:nvPr/>
          </p:nvSpPr>
          <p:spPr>
            <a:xfrm>
              <a:off x="0" y="50800"/>
              <a:ext cx="589280" cy="483870"/>
            </a:xfrm>
            <a:custGeom>
              <a:avLst/>
              <a:gdLst/>
              <a:ahLst/>
              <a:cxnLst/>
              <a:rect l="l" t="t" r="r" b="b"/>
              <a:pathLst>
                <a:path w="589280" h="483870">
                  <a:moveTo>
                    <a:pt x="50800" y="0"/>
                  </a:moveTo>
                  <a:cubicBezTo>
                    <a:pt x="173990" y="21590"/>
                    <a:pt x="83820" y="118110"/>
                    <a:pt x="105410" y="149860"/>
                  </a:cubicBezTo>
                  <a:cubicBezTo>
                    <a:pt x="144780" y="204470"/>
                    <a:pt x="527050" y="96520"/>
                    <a:pt x="562610" y="154940"/>
                  </a:cubicBezTo>
                  <a:cubicBezTo>
                    <a:pt x="589280" y="198120"/>
                    <a:pt x="514350" y="326390"/>
                    <a:pt x="453390" y="377190"/>
                  </a:cubicBezTo>
                  <a:cubicBezTo>
                    <a:pt x="384810" y="433070"/>
                    <a:pt x="232410" y="444500"/>
                    <a:pt x="157480" y="457200"/>
                  </a:cubicBezTo>
                  <a:cubicBezTo>
                    <a:pt x="113030" y="463550"/>
                    <a:pt x="74930" y="483870"/>
                    <a:pt x="50800" y="461010"/>
                  </a:cubicBezTo>
                  <a:cubicBezTo>
                    <a:pt x="0" y="412750"/>
                    <a:pt x="50800" y="0"/>
                    <a:pt x="50800" y="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59" name="Group 59"/>
          <p:cNvGrpSpPr/>
          <p:nvPr/>
        </p:nvGrpSpPr>
        <p:grpSpPr>
          <a:xfrm>
            <a:off x="5476792" y="6363302"/>
            <a:ext cx="416243" cy="416243"/>
            <a:chOff x="0" y="0"/>
            <a:chExt cx="554990" cy="554990"/>
          </a:xfrm>
        </p:grpSpPr>
        <p:sp>
          <p:nvSpPr>
            <p:cNvPr id="60" name="Freeform 60"/>
            <p:cNvSpPr/>
            <p:nvPr/>
          </p:nvSpPr>
          <p:spPr>
            <a:xfrm>
              <a:off x="4826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3390"/>
                    <a:pt x="251460" y="461010"/>
                    <a:pt x="217170" y="45974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80670"/>
                    <a:pt x="254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5410"/>
                    <a:pt x="6096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286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61" name="Group 61"/>
          <p:cNvGrpSpPr/>
          <p:nvPr/>
        </p:nvGrpSpPr>
        <p:grpSpPr>
          <a:xfrm>
            <a:off x="5476792" y="6363302"/>
            <a:ext cx="416243" cy="416243"/>
            <a:chOff x="0" y="0"/>
            <a:chExt cx="554990" cy="554990"/>
          </a:xfrm>
        </p:grpSpPr>
        <p:sp>
          <p:nvSpPr>
            <p:cNvPr id="62" name="Freeform 62"/>
            <p:cNvSpPr/>
            <p:nvPr/>
          </p:nvSpPr>
          <p:spPr>
            <a:xfrm>
              <a:off x="4826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3390"/>
                    <a:pt x="251460" y="461010"/>
                    <a:pt x="217170" y="45974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80670"/>
                    <a:pt x="254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5410"/>
                    <a:pt x="6096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286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63" name="Group 63"/>
          <p:cNvGrpSpPr/>
          <p:nvPr/>
        </p:nvGrpSpPr>
        <p:grpSpPr>
          <a:xfrm>
            <a:off x="5476792" y="6363302"/>
            <a:ext cx="416243" cy="416243"/>
            <a:chOff x="0" y="0"/>
            <a:chExt cx="554990" cy="554990"/>
          </a:xfrm>
        </p:grpSpPr>
        <p:sp>
          <p:nvSpPr>
            <p:cNvPr id="64" name="Freeform 64"/>
            <p:cNvSpPr/>
            <p:nvPr/>
          </p:nvSpPr>
          <p:spPr>
            <a:xfrm>
              <a:off x="4826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3390"/>
                    <a:pt x="251460" y="461010"/>
                    <a:pt x="217170" y="45974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80670"/>
                    <a:pt x="254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5410"/>
                    <a:pt x="6096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286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65" name="Group 65"/>
          <p:cNvGrpSpPr/>
          <p:nvPr/>
        </p:nvGrpSpPr>
        <p:grpSpPr>
          <a:xfrm>
            <a:off x="5476792" y="6363302"/>
            <a:ext cx="416243" cy="416243"/>
            <a:chOff x="0" y="0"/>
            <a:chExt cx="554990" cy="554990"/>
          </a:xfrm>
        </p:grpSpPr>
        <p:sp>
          <p:nvSpPr>
            <p:cNvPr id="66" name="Freeform 66"/>
            <p:cNvSpPr/>
            <p:nvPr/>
          </p:nvSpPr>
          <p:spPr>
            <a:xfrm>
              <a:off x="4826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3390"/>
                    <a:pt x="251460" y="461010"/>
                    <a:pt x="217170" y="45974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80670"/>
                    <a:pt x="254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5410"/>
                    <a:pt x="6096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286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67" name="Group 67"/>
          <p:cNvGrpSpPr/>
          <p:nvPr/>
        </p:nvGrpSpPr>
        <p:grpSpPr>
          <a:xfrm>
            <a:off x="5476792" y="6363302"/>
            <a:ext cx="416243" cy="416243"/>
            <a:chOff x="0" y="0"/>
            <a:chExt cx="554990" cy="554990"/>
          </a:xfrm>
        </p:grpSpPr>
        <p:sp>
          <p:nvSpPr>
            <p:cNvPr id="68" name="Freeform 68"/>
            <p:cNvSpPr/>
            <p:nvPr/>
          </p:nvSpPr>
          <p:spPr>
            <a:xfrm>
              <a:off x="4826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3390"/>
                    <a:pt x="251460" y="461010"/>
                    <a:pt x="217170" y="45974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80670"/>
                    <a:pt x="254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5410"/>
                    <a:pt x="6096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286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69" name="Group 69"/>
          <p:cNvGrpSpPr/>
          <p:nvPr/>
        </p:nvGrpSpPr>
        <p:grpSpPr>
          <a:xfrm>
            <a:off x="5476792" y="6363302"/>
            <a:ext cx="416243" cy="416243"/>
            <a:chOff x="0" y="0"/>
            <a:chExt cx="554990" cy="554990"/>
          </a:xfrm>
        </p:grpSpPr>
        <p:sp>
          <p:nvSpPr>
            <p:cNvPr id="70" name="Freeform 70"/>
            <p:cNvSpPr/>
            <p:nvPr/>
          </p:nvSpPr>
          <p:spPr>
            <a:xfrm>
              <a:off x="4826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3390"/>
                    <a:pt x="251460" y="461010"/>
                    <a:pt x="217170" y="45974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80670"/>
                    <a:pt x="254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5410"/>
                    <a:pt x="6096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286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71" name="Group 71"/>
          <p:cNvGrpSpPr/>
          <p:nvPr/>
        </p:nvGrpSpPr>
        <p:grpSpPr>
          <a:xfrm>
            <a:off x="5476792" y="6363302"/>
            <a:ext cx="416243" cy="416243"/>
            <a:chOff x="0" y="0"/>
            <a:chExt cx="554990" cy="554990"/>
          </a:xfrm>
        </p:grpSpPr>
        <p:sp>
          <p:nvSpPr>
            <p:cNvPr id="72" name="Freeform 72"/>
            <p:cNvSpPr/>
            <p:nvPr/>
          </p:nvSpPr>
          <p:spPr>
            <a:xfrm>
              <a:off x="4826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3390"/>
                    <a:pt x="251460" y="461010"/>
                    <a:pt x="217170" y="45974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80670"/>
                    <a:pt x="254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5410"/>
                    <a:pt x="6096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286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73" name="Group 73"/>
          <p:cNvGrpSpPr/>
          <p:nvPr/>
        </p:nvGrpSpPr>
        <p:grpSpPr>
          <a:xfrm>
            <a:off x="5476792" y="6363302"/>
            <a:ext cx="416243" cy="416243"/>
            <a:chOff x="0" y="0"/>
            <a:chExt cx="554990" cy="554990"/>
          </a:xfrm>
        </p:grpSpPr>
        <p:sp>
          <p:nvSpPr>
            <p:cNvPr id="74" name="Freeform 74"/>
            <p:cNvSpPr/>
            <p:nvPr/>
          </p:nvSpPr>
          <p:spPr>
            <a:xfrm>
              <a:off x="4826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3390"/>
                    <a:pt x="251460" y="461010"/>
                    <a:pt x="217170" y="45974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80670"/>
                    <a:pt x="254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5410"/>
                    <a:pt x="6096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286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75" name="Group 75"/>
          <p:cNvGrpSpPr/>
          <p:nvPr/>
        </p:nvGrpSpPr>
        <p:grpSpPr>
          <a:xfrm>
            <a:off x="5476792" y="6363302"/>
            <a:ext cx="416243" cy="416243"/>
            <a:chOff x="0" y="0"/>
            <a:chExt cx="554990" cy="554990"/>
          </a:xfrm>
        </p:grpSpPr>
        <p:sp>
          <p:nvSpPr>
            <p:cNvPr id="76" name="Freeform 76"/>
            <p:cNvSpPr/>
            <p:nvPr/>
          </p:nvSpPr>
          <p:spPr>
            <a:xfrm>
              <a:off x="4826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3390"/>
                    <a:pt x="251460" y="461010"/>
                    <a:pt x="217170" y="45974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80670"/>
                    <a:pt x="254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5410"/>
                    <a:pt x="6096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286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77" name="Group 77"/>
          <p:cNvGrpSpPr/>
          <p:nvPr/>
        </p:nvGrpSpPr>
        <p:grpSpPr>
          <a:xfrm>
            <a:off x="5280577" y="6358540"/>
            <a:ext cx="463868" cy="443865"/>
            <a:chOff x="0" y="0"/>
            <a:chExt cx="618490" cy="591820"/>
          </a:xfrm>
        </p:grpSpPr>
        <p:sp>
          <p:nvSpPr>
            <p:cNvPr id="78" name="Freeform 78"/>
            <p:cNvSpPr/>
            <p:nvPr/>
          </p:nvSpPr>
          <p:spPr>
            <a:xfrm>
              <a:off x="13970" y="-1270"/>
              <a:ext cx="576580" cy="554990"/>
            </a:xfrm>
            <a:custGeom>
              <a:avLst/>
              <a:gdLst/>
              <a:ahLst/>
              <a:cxnLst/>
              <a:rect l="l" t="t" r="r" b="b"/>
              <a:pathLst>
                <a:path w="576580" h="554990">
                  <a:moveTo>
                    <a:pt x="553720" y="510540"/>
                  </a:moveTo>
                  <a:cubicBezTo>
                    <a:pt x="121920" y="539750"/>
                    <a:pt x="58420" y="554990"/>
                    <a:pt x="36830" y="520700"/>
                  </a:cubicBezTo>
                  <a:cubicBezTo>
                    <a:pt x="0" y="461010"/>
                    <a:pt x="87630" y="160020"/>
                    <a:pt x="177800" y="86360"/>
                  </a:cubicBezTo>
                  <a:cubicBezTo>
                    <a:pt x="254000" y="24130"/>
                    <a:pt x="433070" y="0"/>
                    <a:pt x="499110" y="52070"/>
                  </a:cubicBezTo>
                  <a:cubicBezTo>
                    <a:pt x="576580" y="113030"/>
                    <a:pt x="553720" y="510540"/>
                    <a:pt x="553720" y="51054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79" name="Group 79"/>
          <p:cNvGrpSpPr/>
          <p:nvPr/>
        </p:nvGrpSpPr>
        <p:grpSpPr>
          <a:xfrm>
            <a:off x="5160562" y="6377590"/>
            <a:ext cx="416243" cy="416243"/>
            <a:chOff x="0" y="0"/>
            <a:chExt cx="554990" cy="554990"/>
          </a:xfrm>
        </p:grpSpPr>
        <p:sp>
          <p:nvSpPr>
            <p:cNvPr id="80" name="Freeform 80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9580" y="163830"/>
                  </a:moveTo>
                  <a:cubicBezTo>
                    <a:pt x="449580" y="307340"/>
                    <a:pt x="433070" y="344170"/>
                    <a:pt x="411480" y="372110"/>
                  </a:cubicBezTo>
                  <a:cubicBezTo>
                    <a:pt x="388620" y="400050"/>
                    <a:pt x="356870" y="425450"/>
                    <a:pt x="325120" y="43942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7200"/>
                    <a:pt x="143510" y="445770"/>
                    <a:pt x="113030" y="426720"/>
                  </a:cubicBezTo>
                  <a:cubicBezTo>
                    <a:pt x="82550" y="408940"/>
                    <a:pt x="53340" y="379730"/>
                    <a:pt x="35560" y="349250"/>
                  </a:cubicBezTo>
                  <a:cubicBezTo>
                    <a:pt x="16510" y="320040"/>
                    <a:pt x="5080" y="280670"/>
                    <a:pt x="2540" y="245110"/>
                  </a:cubicBezTo>
                  <a:cubicBezTo>
                    <a:pt x="0" y="209550"/>
                    <a:pt x="7620" y="170180"/>
                    <a:pt x="22860" y="13716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29210"/>
                    <a:pt x="154940" y="12700"/>
                    <a:pt x="189230" y="6350"/>
                  </a:cubicBezTo>
                  <a:cubicBezTo>
                    <a:pt x="224790" y="0"/>
                    <a:pt x="265430" y="2540"/>
                    <a:pt x="298450" y="1270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81" name="Group 81"/>
          <p:cNvGrpSpPr/>
          <p:nvPr/>
        </p:nvGrpSpPr>
        <p:grpSpPr>
          <a:xfrm>
            <a:off x="5160562" y="6377590"/>
            <a:ext cx="416243" cy="416243"/>
            <a:chOff x="0" y="0"/>
            <a:chExt cx="554990" cy="554990"/>
          </a:xfrm>
        </p:grpSpPr>
        <p:sp>
          <p:nvSpPr>
            <p:cNvPr id="82" name="Freeform 82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9580" y="163830"/>
                  </a:moveTo>
                  <a:cubicBezTo>
                    <a:pt x="449580" y="307340"/>
                    <a:pt x="433070" y="344170"/>
                    <a:pt x="411480" y="372110"/>
                  </a:cubicBezTo>
                  <a:cubicBezTo>
                    <a:pt x="388620" y="400050"/>
                    <a:pt x="356870" y="425450"/>
                    <a:pt x="325120" y="43942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7200"/>
                    <a:pt x="143510" y="445770"/>
                    <a:pt x="113030" y="426720"/>
                  </a:cubicBezTo>
                  <a:cubicBezTo>
                    <a:pt x="82550" y="408940"/>
                    <a:pt x="53340" y="379730"/>
                    <a:pt x="35560" y="349250"/>
                  </a:cubicBezTo>
                  <a:cubicBezTo>
                    <a:pt x="16510" y="320040"/>
                    <a:pt x="5080" y="280670"/>
                    <a:pt x="2540" y="245110"/>
                  </a:cubicBezTo>
                  <a:cubicBezTo>
                    <a:pt x="0" y="209550"/>
                    <a:pt x="7620" y="170180"/>
                    <a:pt x="22860" y="13716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29210"/>
                    <a:pt x="154940" y="12700"/>
                    <a:pt x="189230" y="6350"/>
                  </a:cubicBezTo>
                  <a:cubicBezTo>
                    <a:pt x="224790" y="0"/>
                    <a:pt x="265430" y="2540"/>
                    <a:pt x="298450" y="1270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83" name="Group 83"/>
          <p:cNvGrpSpPr/>
          <p:nvPr/>
        </p:nvGrpSpPr>
        <p:grpSpPr>
          <a:xfrm>
            <a:off x="5160562" y="6377590"/>
            <a:ext cx="416243" cy="416243"/>
            <a:chOff x="0" y="0"/>
            <a:chExt cx="554990" cy="554990"/>
          </a:xfrm>
        </p:grpSpPr>
        <p:sp>
          <p:nvSpPr>
            <p:cNvPr id="84" name="Freeform 84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9580" y="163830"/>
                  </a:moveTo>
                  <a:cubicBezTo>
                    <a:pt x="449580" y="307340"/>
                    <a:pt x="433070" y="344170"/>
                    <a:pt x="411480" y="372110"/>
                  </a:cubicBezTo>
                  <a:cubicBezTo>
                    <a:pt x="388620" y="400050"/>
                    <a:pt x="356870" y="425450"/>
                    <a:pt x="325120" y="43942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7200"/>
                    <a:pt x="143510" y="445770"/>
                    <a:pt x="113030" y="426720"/>
                  </a:cubicBezTo>
                  <a:cubicBezTo>
                    <a:pt x="82550" y="408940"/>
                    <a:pt x="53340" y="379730"/>
                    <a:pt x="35560" y="349250"/>
                  </a:cubicBezTo>
                  <a:cubicBezTo>
                    <a:pt x="16510" y="320040"/>
                    <a:pt x="5080" y="280670"/>
                    <a:pt x="2540" y="245110"/>
                  </a:cubicBezTo>
                  <a:cubicBezTo>
                    <a:pt x="0" y="209550"/>
                    <a:pt x="7620" y="170180"/>
                    <a:pt x="22860" y="13716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29210"/>
                    <a:pt x="154940" y="12700"/>
                    <a:pt x="189230" y="6350"/>
                  </a:cubicBezTo>
                  <a:cubicBezTo>
                    <a:pt x="224790" y="0"/>
                    <a:pt x="265430" y="2540"/>
                    <a:pt x="298450" y="1270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85" name="Group 85"/>
          <p:cNvGrpSpPr/>
          <p:nvPr/>
        </p:nvGrpSpPr>
        <p:grpSpPr>
          <a:xfrm>
            <a:off x="5102460" y="6384257"/>
            <a:ext cx="371475" cy="490538"/>
            <a:chOff x="0" y="0"/>
            <a:chExt cx="495300" cy="654050"/>
          </a:xfrm>
        </p:grpSpPr>
        <p:sp>
          <p:nvSpPr>
            <p:cNvPr id="86" name="Freeform 86"/>
            <p:cNvSpPr/>
            <p:nvPr/>
          </p:nvSpPr>
          <p:spPr>
            <a:xfrm>
              <a:off x="-3810" y="27940"/>
              <a:ext cx="447040" cy="525780"/>
            </a:xfrm>
            <a:custGeom>
              <a:avLst/>
              <a:gdLst/>
              <a:ahLst/>
              <a:cxnLst/>
              <a:rect l="l" t="t" r="r" b="b"/>
              <a:pathLst>
                <a:path w="447040" h="525780">
                  <a:moveTo>
                    <a:pt x="447040" y="450850"/>
                  </a:moveTo>
                  <a:cubicBezTo>
                    <a:pt x="11430" y="525780"/>
                    <a:pt x="0" y="208280"/>
                    <a:pt x="54610" y="118110"/>
                  </a:cubicBezTo>
                  <a:cubicBezTo>
                    <a:pt x="93980" y="54610"/>
                    <a:pt x="212090" y="0"/>
                    <a:pt x="271780" y="22860"/>
                  </a:cubicBezTo>
                  <a:cubicBezTo>
                    <a:pt x="355600" y="57150"/>
                    <a:pt x="447040" y="450850"/>
                    <a:pt x="447040" y="450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87" name="Group 87"/>
          <p:cNvGrpSpPr/>
          <p:nvPr/>
        </p:nvGrpSpPr>
        <p:grpSpPr>
          <a:xfrm>
            <a:off x="4940535" y="6458552"/>
            <a:ext cx="416243" cy="416243"/>
            <a:chOff x="0" y="0"/>
            <a:chExt cx="554990" cy="554990"/>
          </a:xfrm>
        </p:grpSpPr>
        <p:sp>
          <p:nvSpPr>
            <p:cNvPr id="88" name="Freeform 88"/>
            <p:cNvSpPr/>
            <p:nvPr/>
          </p:nvSpPr>
          <p:spPr>
            <a:xfrm>
              <a:off x="48260" y="44450"/>
              <a:ext cx="449580" cy="461010"/>
            </a:xfrm>
            <a:custGeom>
              <a:avLst/>
              <a:gdLst/>
              <a:ahLst/>
              <a:cxnLst/>
              <a:rect l="l" t="t" r="r" b="b"/>
              <a:pathLst>
                <a:path w="449580" h="461010">
                  <a:moveTo>
                    <a:pt x="448310" y="163830"/>
                  </a:moveTo>
                  <a:cubicBezTo>
                    <a:pt x="44958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4660"/>
                    <a:pt x="251460" y="461010"/>
                    <a:pt x="217170" y="459740"/>
                  </a:cubicBezTo>
                  <a:cubicBezTo>
                    <a:pt x="181610" y="457200"/>
                    <a:pt x="142240" y="445770"/>
                    <a:pt x="111760" y="426720"/>
                  </a:cubicBezTo>
                  <a:cubicBezTo>
                    <a:pt x="81280" y="408940"/>
                    <a:pt x="53340" y="379730"/>
                    <a:pt x="34290" y="349250"/>
                  </a:cubicBezTo>
                  <a:cubicBezTo>
                    <a:pt x="16510" y="318770"/>
                    <a:pt x="3810" y="280670"/>
                    <a:pt x="2540" y="245110"/>
                  </a:cubicBezTo>
                  <a:cubicBezTo>
                    <a:pt x="0" y="209550"/>
                    <a:pt x="7620" y="170180"/>
                    <a:pt x="21590" y="137160"/>
                  </a:cubicBezTo>
                  <a:cubicBezTo>
                    <a:pt x="36830" y="105410"/>
                    <a:pt x="62230" y="7366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89" name="Group 89"/>
          <p:cNvGrpSpPr/>
          <p:nvPr/>
        </p:nvGrpSpPr>
        <p:grpSpPr>
          <a:xfrm>
            <a:off x="4940535" y="6458552"/>
            <a:ext cx="416243" cy="416243"/>
            <a:chOff x="0" y="0"/>
            <a:chExt cx="554990" cy="554990"/>
          </a:xfrm>
        </p:grpSpPr>
        <p:sp>
          <p:nvSpPr>
            <p:cNvPr id="90" name="Freeform 90"/>
            <p:cNvSpPr/>
            <p:nvPr/>
          </p:nvSpPr>
          <p:spPr>
            <a:xfrm>
              <a:off x="48260" y="44450"/>
              <a:ext cx="449580" cy="461010"/>
            </a:xfrm>
            <a:custGeom>
              <a:avLst/>
              <a:gdLst/>
              <a:ahLst/>
              <a:cxnLst/>
              <a:rect l="l" t="t" r="r" b="b"/>
              <a:pathLst>
                <a:path w="449580" h="461010">
                  <a:moveTo>
                    <a:pt x="448310" y="163830"/>
                  </a:moveTo>
                  <a:cubicBezTo>
                    <a:pt x="44958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4660"/>
                    <a:pt x="251460" y="461010"/>
                    <a:pt x="217170" y="459740"/>
                  </a:cubicBezTo>
                  <a:cubicBezTo>
                    <a:pt x="181610" y="457200"/>
                    <a:pt x="142240" y="445770"/>
                    <a:pt x="111760" y="426720"/>
                  </a:cubicBezTo>
                  <a:cubicBezTo>
                    <a:pt x="81280" y="408940"/>
                    <a:pt x="53340" y="379730"/>
                    <a:pt x="34290" y="349250"/>
                  </a:cubicBezTo>
                  <a:cubicBezTo>
                    <a:pt x="16510" y="318770"/>
                    <a:pt x="3810" y="280670"/>
                    <a:pt x="2540" y="245110"/>
                  </a:cubicBezTo>
                  <a:cubicBezTo>
                    <a:pt x="0" y="209550"/>
                    <a:pt x="7620" y="170180"/>
                    <a:pt x="21590" y="137160"/>
                  </a:cubicBezTo>
                  <a:cubicBezTo>
                    <a:pt x="36830" y="105410"/>
                    <a:pt x="62230" y="7366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91" name="Group 91"/>
          <p:cNvGrpSpPr/>
          <p:nvPr/>
        </p:nvGrpSpPr>
        <p:grpSpPr>
          <a:xfrm>
            <a:off x="4940535" y="6458552"/>
            <a:ext cx="416243" cy="416243"/>
            <a:chOff x="0" y="0"/>
            <a:chExt cx="554990" cy="554990"/>
          </a:xfrm>
        </p:grpSpPr>
        <p:sp>
          <p:nvSpPr>
            <p:cNvPr id="92" name="Freeform 92"/>
            <p:cNvSpPr/>
            <p:nvPr/>
          </p:nvSpPr>
          <p:spPr>
            <a:xfrm>
              <a:off x="48260" y="44450"/>
              <a:ext cx="449580" cy="461010"/>
            </a:xfrm>
            <a:custGeom>
              <a:avLst/>
              <a:gdLst/>
              <a:ahLst/>
              <a:cxnLst/>
              <a:rect l="l" t="t" r="r" b="b"/>
              <a:pathLst>
                <a:path w="449580" h="461010">
                  <a:moveTo>
                    <a:pt x="448310" y="163830"/>
                  </a:moveTo>
                  <a:cubicBezTo>
                    <a:pt x="44958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4660"/>
                    <a:pt x="251460" y="461010"/>
                    <a:pt x="217170" y="459740"/>
                  </a:cubicBezTo>
                  <a:cubicBezTo>
                    <a:pt x="181610" y="457200"/>
                    <a:pt x="142240" y="445770"/>
                    <a:pt x="111760" y="426720"/>
                  </a:cubicBezTo>
                  <a:cubicBezTo>
                    <a:pt x="81280" y="408940"/>
                    <a:pt x="53340" y="379730"/>
                    <a:pt x="34290" y="349250"/>
                  </a:cubicBezTo>
                  <a:cubicBezTo>
                    <a:pt x="16510" y="318770"/>
                    <a:pt x="3810" y="280670"/>
                    <a:pt x="2540" y="245110"/>
                  </a:cubicBezTo>
                  <a:cubicBezTo>
                    <a:pt x="0" y="209550"/>
                    <a:pt x="7620" y="170180"/>
                    <a:pt x="21590" y="137160"/>
                  </a:cubicBezTo>
                  <a:cubicBezTo>
                    <a:pt x="36830" y="105410"/>
                    <a:pt x="62230" y="7366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93" name="Group 93"/>
          <p:cNvGrpSpPr/>
          <p:nvPr/>
        </p:nvGrpSpPr>
        <p:grpSpPr>
          <a:xfrm>
            <a:off x="4717650" y="6451885"/>
            <a:ext cx="470535" cy="437197"/>
            <a:chOff x="0" y="0"/>
            <a:chExt cx="627380" cy="582930"/>
          </a:xfrm>
        </p:grpSpPr>
        <p:sp>
          <p:nvSpPr>
            <p:cNvPr id="94" name="Freeform 94"/>
            <p:cNvSpPr/>
            <p:nvPr/>
          </p:nvSpPr>
          <p:spPr>
            <a:xfrm>
              <a:off x="48260" y="-10160"/>
              <a:ext cx="601980" cy="566420"/>
            </a:xfrm>
            <a:custGeom>
              <a:avLst/>
              <a:gdLst/>
              <a:ahLst/>
              <a:cxnLst/>
              <a:rect l="l" t="t" r="r" b="b"/>
              <a:pathLst>
                <a:path w="601980" h="566420">
                  <a:moveTo>
                    <a:pt x="527050" y="523240"/>
                  </a:moveTo>
                  <a:cubicBezTo>
                    <a:pt x="392430" y="510540"/>
                    <a:pt x="420370" y="458470"/>
                    <a:pt x="411480" y="453390"/>
                  </a:cubicBezTo>
                  <a:cubicBezTo>
                    <a:pt x="401320" y="448310"/>
                    <a:pt x="353060" y="508000"/>
                    <a:pt x="326390" y="521970"/>
                  </a:cubicBezTo>
                  <a:cubicBezTo>
                    <a:pt x="307340" y="532130"/>
                    <a:pt x="292100" y="535940"/>
                    <a:pt x="274320" y="538480"/>
                  </a:cubicBezTo>
                  <a:cubicBezTo>
                    <a:pt x="256540" y="542290"/>
                    <a:pt x="240030" y="544830"/>
                    <a:pt x="218440" y="542290"/>
                  </a:cubicBezTo>
                  <a:cubicBezTo>
                    <a:pt x="189230" y="539750"/>
                    <a:pt x="144780" y="528320"/>
                    <a:pt x="114300" y="510540"/>
                  </a:cubicBezTo>
                  <a:cubicBezTo>
                    <a:pt x="83820" y="492760"/>
                    <a:pt x="53340" y="458470"/>
                    <a:pt x="36830" y="434340"/>
                  </a:cubicBezTo>
                  <a:cubicBezTo>
                    <a:pt x="24130" y="416560"/>
                    <a:pt x="19050" y="405130"/>
                    <a:pt x="12700" y="383540"/>
                  </a:cubicBezTo>
                  <a:cubicBezTo>
                    <a:pt x="6350" y="355600"/>
                    <a:pt x="0" y="309880"/>
                    <a:pt x="6350" y="274320"/>
                  </a:cubicBezTo>
                  <a:cubicBezTo>
                    <a:pt x="11430" y="240030"/>
                    <a:pt x="21590" y="203200"/>
                    <a:pt x="49530" y="175260"/>
                  </a:cubicBezTo>
                  <a:cubicBezTo>
                    <a:pt x="87630" y="135890"/>
                    <a:pt x="200660" y="62230"/>
                    <a:pt x="237490" y="86360"/>
                  </a:cubicBezTo>
                  <a:cubicBezTo>
                    <a:pt x="290830" y="120650"/>
                    <a:pt x="171450" y="508000"/>
                    <a:pt x="224790" y="542290"/>
                  </a:cubicBezTo>
                  <a:cubicBezTo>
                    <a:pt x="260350" y="566420"/>
                    <a:pt x="408940" y="448310"/>
                    <a:pt x="411480" y="453390"/>
                  </a:cubicBezTo>
                  <a:cubicBezTo>
                    <a:pt x="414020" y="458470"/>
                    <a:pt x="358140" y="506730"/>
                    <a:pt x="326390" y="521970"/>
                  </a:cubicBezTo>
                  <a:cubicBezTo>
                    <a:pt x="294640" y="537210"/>
                    <a:pt x="248920" y="542290"/>
                    <a:pt x="218440" y="542290"/>
                  </a:cubicBezTo>
                  <a:cubicBezTo>
                    <a:pt x="198120" y="542290"/>
                    <a:pt x="184150" y="541020"/>
                    <a:pt x="165100" y="533400"/>
                  </a:cubicBezTo>
                  <a:cubicBezTo>
                    <a:pt x="137160" y="523240"/>
                    <a:pt x="92710" y="496570"/>
                    <a:pt x="71120" y="477520"/>
                  </a:cubicBezTo>
                  <a:cubicBezTo>
                    <a:pt x="54610" y="463550"/>
                    <a:pt x="45720" y="453390"/>
                    <a:pt x="36830" y="434340"/>
                  </a:cubicBezTo>
                  <a:cubicBezTo>
                    <a:pt x="21590" y="407670"/>
                    <a:pt x="5080" y="365760"/>
                    <a:pt x="2540" y="330200"/>
                  </a:cubicBezTo>
                  <a:cubicBezTo>
                    <a:pt x="0" y="294640"/>
                    <a:pt x="11430" y="250190"/>
                    <a:pt x="21590" y="222250"/>
                  </a:cubicBezTo>
                  <a:cubicBezTo>
                    <a:pt x="29210" y="201930"/>
                    <a:pt x="36830" y="191770"/>
                    <a:pt x="49530" y="175260"/>
                  </a:cubicBezTo>
                  <a:cubicBezTo>
                    <a:pt x="68580" y="151130"/>
                    <a:pt x="90170" y="119380"/>
                    <a:pt x="132080" y="100330"/>
                  </a:cubicBezTo>
                  <a:cubicBezTo>
                    <a:pt x="210820" y="66040"/>
                    <a:pt x="459740" y="0"/>
                    <a:pt x="527050" y="60960"/>
                  </a:cubicBezTo>
                  <a:cubicBezTo>
                    <a:pt x="601980" y="128270"/>
                    <a:pt x="527050" y="523240"/>
                    <a:pt x="527050" y="52324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95" name="Group 95"/>
          <p:cNvGrpSpPr/>
          <p:nvPr/>
        </p:nvGrpSpPr>
        <p:grpSpPr>
          <a:xfrm>
            <a:off x="4719555" y="6472840"/>
            <a:ext cx="416243" cy="416243"/>
            <a:chOff x="0" y="0"/>
            <a:chExt cx="554990" cy="554990"/>
          </a:xfrm>
        </p:grpSpPr>
        <p:sp>
          <p:nvSpPr>
            <p:cNvPr id="96" name="Freeform 96"/>
            <p:cNvSpPr/>
            <p:nvPr/>
          </p:nvSpPr>
          <p:spPr>
            <a:xfrm>
              <a:off x="49530" y="44450"/>
              <a:ext cx="448310" cy="462280"/>
            </a:xfrm>
            <a:custGeom>
              <a:avLst/>
              <a:gdLst/>
              <a:ahLst/>
              <a:cxnLst/>
              <a:rect l="l" t="t" r="r" b="b"/>
              <a:pathLst>
                <a:path w="448310" h="462280">
                  <a:moveTo>
                    <a:pt x="448310" y="163830"/>
                  </a:moveTo>
                  <a:cubicBezTo>
                    <a:pt x="448310" y="307340"/>
                    <a:pt x="431800" y="345440"/>
                    <a:pt x="410210" y="373380"/>
                  </a:cubicBezTo>
                  <a:cubicBezTo>
                    <a:pt x="388620" y="400050"/>
                    <a:pt x="355600" y="425450"/>
                    <a:pt x="323850" y="440690"/>
                  </a:cubicBezTo>
                  <a:cubicBezTo>
                    <a:pt x="292100" y="454660"/>
                    <a:pt x="251460" y="462280"/>
                    <a:pt x="215900" y="459740"/>
                  </a:cubicBezTo>
                  <a:cubicBezTo>
                    <a:pt x="180340" y="458470"/>
                    <a:pt x="142240" y="445770"/>
                    <a:pt x="111760" y="427990"/>
                  </a:cubicBezTo>
                  <a:cubicBezTo>
                    <a:pt x="81280" y="408940"/>
                    <a:pt x="53340" y="379730"/>
                    <a:pt x="34290" y="350520"/>
                  </a:cubicBezTo>
                  <a:cubicBezTo>
                    <a:pt x="16510" y="320040"/>
                    <a:pt x="3810" y="280670"/>
                    <a:pt x="1270" y="245110"/>
                  </a:cubicBezTo>
                  <a:cubicBezTo>
                    <a:pt x="0" y="210820"/>
                    <a:pt x="7620" y="170180"/>
                    <a:pt x="21590" y="138430"/>
                  </a:cubicBezTo>
                  <a:cubicBezTo>
                    <a:pt x="35560" y="105410"/>
                    <a:pt x="60960" y="73660"/>
                    <a:pt x="88900" y="52070"/>
                  </a:cubicBezTo>
                  <a:cubicBezTo>
                    <a:pt x="116840" y="30480"/>
                    <a:pt x="153670" y="12700"/>
                    <a:pt x="189230" y="6350"/>
                  </a:cubicBezTo>
                  <a:cubicBezTo>
                    <a:pt x="223520" y="0"/>
                    <a:pt x="264160" y="2540"/>
                    <a:pt x="298450" y="13970"/>
                  </a:cubicBezTo>
                  <a:cubicBezTo>
                    <a:pt x="331470" y="24130"/>
                    <a:pt x="391160" y="69850"/>
                    <a:pt x="39116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97" name="Group 97"/>
          <p:cNvGrpSpPr/>
          <p:nvPr/>
        </p:nvGrpSpPr>
        <p:grpSpPr>
          <a:xfrm>
            <a:off x="4719555" y="6472840"/>
            <a:ext cx="416243" cy="416243"/>
            <a:chOff x="0" y="0"/>
            <a:chExt cx="554990" cy="554990"/>
          </a:xfrm>
        </p:grpSpPr>
        <p:sp>
          <p:nvSpPr>
            <p:cNvPr id="98" name="Freeform 98"/>
            <p:cNvSpPr/>
            <p:nvPr/>
          </p:nvSpPr>
          <p:spPr>
            <a:xfrm>
              <a:off x="49530" y="44450"/>
              <a:ext cx="448310" cy="462280"/>
            </a:xfrm>
            <a:custGeom>
              <a:avLst/>
              <a:gdLst/>
              <a:ahLst/>
              <a:cxnLst/>
              <a:rect l="l" t="t" r="r" b="b"/>
              <a:pathLst>
                <a:path w="448310" h="462280">
                  <a:moveTo>
                    <a:pt x="448310" y="163830"/>
                  </a:moveTo>
                  <a:cubicBezTo>
                    <a:pt x="448310" y="307340"/>
                    <a:pt x="431800" y="345440"/>
                    <a:pt x="410210" y="373380"/>
                  </a:cubicBezTo>
                  <a:cubicBezTo>
                    <a:pt x="388620" y="400050"/>
                    <a:pt x="355600" y="425450"/>
                    <a:pt x="323850" y="440690"/>
                  </a:cubicBezTo>
                  <a:cubicBezTo>
                    <a:pt x="292100" y="454660"/>
                    <a:pt x="251460" y="462280"/>
                    <a:pt x="215900" y="459740"/>
                  </a:cubicBezTo>
                  <a:cubicBezTo>
                    <a:pt x="180340" y="458470"/>
                    <a:pt x="142240" y="445770"/>
                    <a:pt x="111760" y="427990"/>
                  </a:cubicBezTo>
                  <a:cubicBezTo>
                    <a:pt x="81280" y="408940"/>
                    <a:pt x="53340" y="379730"/>
                    <a:pt x="34290" y="350520"/>
                  </a:cubicBezTo>
                  <a:cubicBezTo>
                    <a:pt x="16510" y="320040"/>
                    <a:pt x="3810" y="280670"/>
                    <a:pt x="1270" y="245110"/>
                  </a:cubicBezTo>
                  <a:cubicBezTo>
                    <a:pt x="0" y="210820"/>
                    <a:pt x="7620" y="170180"/>
                    <a:pt x="21590" y="138430"/>
                  </a:cubicBezTo>
                  <a:cubicBezTo>
                    <a:pt x="35560" y="105410"/>
                    <a:pt x="60960" y="73660"/>
                    <a:pt x="88900" y="52070"/>
                  </a:cubicBezTo>
                  <a:cubicBezTo>
                    <a:pt x="116840" y="30480"/>
                    <a:pt x="153670" y="12700"/>
                    <a:pt x="189230" y="6350"/>
                  </a:cubicBezTo>
                  <a:cubicBezTo>
                    <a:pt x="223520" y="0"/>
                    <a:pt x="264160" y="2540"/>
                    <a:pt x="298450" y="13970"/>
                  </a:cubicBezTo>
                  <a:cubicBezTo>
                    <a:pt x="331470" y="24130"/>
                    <a:pt x="391160" y="69850"/>
                    <a:pt x="39116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99" name="Group 99"/>
          <p:cNvGrpSpPr/>
          <p:nvPr/>
        </p:nvGrpSpPr>
        <p:grpSpPr>
          <a:xfrm>
            <a:off x="4719555" y="6472840"/>
            <a:ext cx="416243" cy="416243"/>
            <a:chOff x="0" y="0"/>
            <a:chExt cx="554990" cy="554990"/>
          </a:xfrm>
        </p:grpSpPr>
        <p:sp>
          <p:nvSpPr>
            <p:cNvPr id="100" name="Freeform 100"/>
            <p:cNvSpPr/>
            <p:nvPr/>
          </p:nvSpPr>
          <p:spPr>
            <a:xfrm>
              <a:off x="49530" y="44450"/>
              <a:ext cx="448310" cy="462280"/>
            </a:xfrm>
            <a:custGeom>
              <a:avLst/>
              <a:gdLst/>
              <a:ahLst/>
              <a:cxnLst/>
              <a:rect l="l" t="t" r="r" b="b"/>
              <a:pathLst>
                <a:path w="448310" h="462280">
                  <a:moveTo>
                    <a:pt x="448310" y="163830"/>
                  </a:moveTo>
                  <a:cubicBezTo>
                    <a:pt x="448310" y="307340"/>
                    <a:pt x="431800" y="345440"/>
                    <a:pt x="410210" y="373380"/>
                  </a:cubicBezTo>
                  <a:cubicBezTo>
                    <a:pt x="388620" y="400050"/>
                    <a:pt x="355600" y="425450"/>
                    <a:pt x="323850" y="440690"/>
                  </a:cubicBezTo>
                  <a:cubicBezTo>
                    <a:pt x="292100" y="454660"/>
                    <a:pt x="251460" y="462280"/>
                    <a:pt x="215900" y="459740"/>
                  </a:cubicBezTo>
                  <a:cubicBezTo>
                    <a:pt x="180340" y="458470"/>
                    <a:pt x="142240" y="445770"/>
                    <a:pt x="111760" y="427990"/>
                  </a:cubicBezTo>
                  <a:cubicBezTo>
                    <a:pt x="81280" y="408940"/>
                    <a:pt x="53340" y="379730"/>
                    <a:pt x="34290" y="350520"/>
                  </a:cubicBezTo>
                  <a:cubicBezTo>
                    <a:pt x="16510" y="320040"/>
                    <a:pt x="3810" y="280670"/>
                    <a:pt x="1270" y="245110"/>
                  </a:cubicBezTo>
                  <a:cubicBezTo>
                    <a:pt x="0" y="210820"/>
                    <a:pt x="7620" y="170180"/>
                    <a:pt x="21590" y="138430"/>
                  </a:cubicBezTo>
                  <a:cubicBezTo>
                    <a:pt x="35560" y="105410"/>
                    <a:pt x="60960" y="73660"/>
                    <a:pt x="88900" y="52070"/>
                  </a:cubicBezTo>
                  <a:cubicBezTo>
                    <a:pt x="116840" y="30480"/>
                    <a:pt x="153670" y="12700"/>
                    <a:pt x="189230" y="6350"/>
                  </a:cubicBezTo>
                  <a:cubicBezTo>
                    <a:pt x="223520" y="0"/>
                    <a:pt x="264160" y="2540"/>
                    <a:pt x="298450" y="13970"/>
                  </a:cubicBezTo>
                  <a:cubicBezTo>
                    <a:pt x="331470" y="24130"/>
                    <a:pt x="391160" y="69850"/>
                    <a:pt x="39116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01" name="Group 101"/>
          <p:cNvGrpSpPr/>
          <p:nvPr/>
        </p:nvGrpSpPr>
        <p:grpSpPr>
          <a:xfrm>
            <a:off x="4796707" y="6497605"/>
            <a:ext cx="569595" cy="492443"/>
            <a:chOff x="0" y="0"/>
            <a:chExt cx="759460" cy="656590"/>
          </a:xfrm>
        </p:grpSpPr>
        <p:sp>
          <p:nvSpPr>
            <p:cNvPr id="102" name="Freeform 102"/>
            <p:cNvSpPr/>
            <p:nvPr/>
          </p:nvSpPr>
          <p:spPr>
            <a:xfrm>
              <a:off x="25400" y="50800"/>
              <a:ext cx="683260" cy="554990"/>
            </a:xfrm>
            <a:custGeom>
              <a:avLst/>
              <a:gdLst/>
              <a:ahLst/>
              <a:cxnLst/>
              <a:rect l="l" t="t" r="r" b="b"/>
              <a:pathLst>
                <a:path w="683260" h="554990">
                  <a:moveTo>
                    <a:pt x="274320" y="0"/>
                  </a:moveTo>
                  <a:cubicBezTo>
                    <a:pt x="363220" y="86360"/>
                    <a:pt x="247650" y="162560"/>
                    <a:pt x="264160" y="210820"/>
                  </a:cubicBezTo>
                  <a:cubicBezTo>
                    <a:pt x="289560" y="285750"/>
                    <a:pt x="681990" y="334010"/>
                    <a:pt x="681990" y="394970"/>
                  </a:cubicBezTo>
                  <a:cubicBezTo>
                    <a:pt x="683260" y="449580"/>
                    <a:pt x="463550" y="554990"/>
                    <a:pt x="354330" y="554990"/>
                  </a:cubicBezTo>
                  <a:cubicBezTo>
                    <a:pt x="245110" y="553720"/>
                    <a:pt x="48260" y="472440"/>
                    <a:pt x="25400" y="388620"/>
                  </a:cubicBezTo>
                  <a:cubicBezTo>
                    <a:pt x="0" y="294640"/>
                    <a:pt x="274320" y="0"/>
                    <a:pt x="274320" y="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03" name="Group 103"/>
          <p:cNvGrpSpPr/>
          <p:nvPr/>
        </p:nvGrpSpPr>
        <p:grpSpPr>
          <a:xfrm>
            <a:off x="4962442" y="6553802"/>
            <a:ext cx="416243" cy="416243"/>
            <a:chOff x="0" y="0"/>
            <a:chExt cx="554990" cy="554990"/>
          </a:xfrm>
        </p:grpSpPr>
        <p:sp>
          <p:nvSpPr>
            <p:cNvPr id="104" name="Freeform 104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8310" y="163830"/>
                  </a:moveTo>
                  <a:cubicBezTo>
                    <a:pt x="449580" y="307340"/>
                    <a:pt x="43307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7200"/>
                    <a:pt x="142240" y="445770"/>
                    <a:pt x="111760" y="426720"/>
                  </a:cubicBezTo>
                  <a:cubicBezTo>
                    <a:pt x="82550" y="408940"/>
                    <a:pt x="53340" y="379730"/>
                    <a:pt x="35560" y="349250"/>
                  </a:cubicBezTo>
                  <a:cubicBezTo>
                    <a:pt x="16510" y="320040"/>
                    <a:pt x="5080" y="280670"/>
                    <a:pt x="2540" y="245110"/>
                  </a:cubicBezTo>
                  <a:cubicBezTo>
                    <a:pt x="0" y="209550"/>
                    <a:pt x="7620" y="170180"/>
                    <a:pt x="21590" y="13716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29210"/>
                    <a:pt x="154940" y="12700"/>
                    <a:pt x="189230" y="6350"/>
                  </a:cubicBezTo>
                  <a:cubicBezTo>
                    <a:pt x="224790" y="0"/>
                    <a:pt x="265430" y="2540"/>
                    <a:pt x="298450" y="1397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05" name="Group 105"/>
          <p:cNvGrpSpPr/>
          <p:nvPr/>
        </p:nvGrpSpPr>
        <p:grpSpPr>
          <a:xfrm>
            <a:off x="4962442" y="6553802"/>
            <a:ext cx="416243" cy="416243"/>
            <a:chOff x="0" y="0"/>
            <a:chExt cx="554990" cy="554990"/>
          </a:xfrm>
        </p:grpSpPr>
        <p:sp>
          <p:nvSpPr>
            <p:cNvPr id="106" name="Freeform 106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8310" y="163830"/>
                  </a:moveTo>
                  <a:cubicBezTo>
                    <a:pt x="449580" y="307340"/>
                    <a:pt x="43307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7200"/>
                    <a:pt x="142240" y="445770"/>
                    <a:pt x="111760" y="426720"/>
                  </a:cubicBezTo>
                  <a:cubicBezTo>
                    <a:pt x="82550" y="408940"/>
                    <a:pt x="53340" y="379730"/>
                    <a:pt x="35560" y="349250"/>
                  </a:cubicBezTo>
                  <a:cubicBezTo>
                    <a:pt x="16510" y="320040"/>
                    <a:pt x="5080" y="280670"/>
                    <a:pt x="2540" y="245110"/>
                  </a:cubicBezTo>
                  <a:cubicBezTo>
                    <a:pt x="0" y="209550"/>
                    <a:pt x="7620" y="170180"/>
                    <a:pt x="21590" y="13716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29210"/>
                    <a:pt x="154940" y="12700"/>
                    <a:pt x="189230" y="6350"/>
                  </a:cubicBezTo>
                  <a:cubicBezTo>
                    <a:pt x="224790" y="0"/>
                    <a:pt x="265430" y="2540"/>
                    <a:pt x="298450" y="1397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07" name="Group 107"/>
          <p:cNvGrpSpPr/>
          <p:nvPr/>
        </p:nvGrpSpPr>
        <p:grpSpPr>
          <a:xfrm>
            <a:off x="4962442" y="6553802"/>
            <a:ext cx="416243" cy="416243"/>
            <a:chOff x="0" y="0"/>
            <a:chExt cx="554990" cy="554990"/>
          </a:xfrm>
        </p:grpSpPr>
        <p:sp>
          <p:nvSpPr>
            <p:cNvPr id="108" name="Freeform 108"/>
            <p:cNvSpPr/>
            <p:nvPr/>
          </p:nvSpPr>
          <p:spPr>
            <a:xfrm>
              <a:off x="48260" y="44450"/>
              <a:ext cx="449580" cy="462280"/>
            </a:xfrm>
            <a:custGeom>
              <a:avLst/>
              <a:gdLst/>
              <a:ahLst/>
              <a:cxnLst/>
              <a:rect l="l" t="t" r="r" b="b"/>
              <a:pathLst>
                <a:path w="449580" h="462280">
                  <a:moveTo>
                    <a:pt x="448310" y="163830"/>
                  </a:moveTo>
                  <a:cubicBezTo>
                    <a:pt x="449580" y="307340"/>
                    <a:pt x="43307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4660"/>
                    <a:pt x="252730" y="462280"/>
                    <a:pt x="217170" y="459740"/>
                  </a:cubicBezTo>
                  <a:cubicBezTo>
                    <a:pt x="181610" y="457200"/>
                    <a:pt x="142240" y="445770"/>
                    <a:pt x="111760" y="426720"/>
                  </a:cubicBezTo>
                  <a:cubicBezTo>
                    <a:pt x="82550" y="408940"/>
                    <a:pt x="53340" y="379730"/>
                    <a:pt x="35560" y="349250"/>
                  </a:cubicBezTo>
                  <a:cubicBezTo>
                    <a:pt x="16510" y="320040"/>
                    <a:pt x="5080" y="280670"/>
                    <a:pt x="2540" y="245110"/>
                  </a:cubicBezTo>
                  <a:cubicBezTo>
                    <a:pt x="0" y="209550"/>
                    <a:pt x="7620" y="170180"/>
                    <a:pt x="21590" y="137160"/>
                  </a:cubicBezTo>
                  <a:cubicBezTo>
                    <a:pt x="36830" y="105410"/>
                    <a:pt x="62230" y="73660"/>
                    <a:pt x="90170" y="52070"/>
                  </a:cubicBezTo>
                  <a:cubicBezTo>
                    <a:pt x="118110" y="29210"/>
                    <a:pt x="154940" y="12700"/>
                    <a:pt x="189230" y="6350"/>
                  </a:cubicBezTo>
                  <a:cubicBezTo>
                    <a:pt x="224790" y="0"/>
                    <a:pt x="265430" y="2540"/>
                    <a:pt x="298450" y="1397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09" name="Group 109"/>
          <p:cNvGrpSpPr/>
          <p:nvPr/>
        </p:nvGrpSpPr>
        <p:grpSpPr>
          <a:xfrm>
            <a:off x="5133892" y="6550945"/>
            <a:ext cx="166688" cy="422910"/>
            <a:chOff x="0" y="0"/>
            <a:chExt cx="222250" cy="563880"/>
          </a:xfrm>
        </p:grpSpPr>
        <p:sp>
          <p:nvSpPr>
            <p:cNvPr id="110" name="Freeform 110"/>
            <p:cNvSpPr/>
            <p:nvPr/>
          </p:nvSpPr>
          <p:spPr>
            <a:xfrm>
              <a:off x="-1270" y="50800"/>
              <a:ext cx="223520" cy="487680"/>
            </a:xfrm>
            <a:custGeom>
              <a:avLst/>
              <a:gdLst/>
              <a:ahLst/>
              <a:cxnLst/>
              <a:rect l="l" t="t" r="r" b="b"/>
              <a:pathLst>
                <a:path w="223520" h="487680">
                  <a:moveTo>
                    <a:pt x="52070" y="0"/>
                  </a:moveTo>
                  <a:cubicBezTo>
                    <a:pt x="223520" y="52070"/>
                    <a:pt x="223520" y="403860"/>
                    <a:pt x="171450" y="457200"/>
                  </a:cubicBezTo>
                  <a:cubicBezTo>
                    <a:pt x="146050" y="485140"/>
                    <a:pt x="78740" y="487680"/>
                    <a:pt x="52070" y="462280"/>
                  </a:cubicBezTo>
                  <a:cubicBezTo>
                    <a:pt x="0" y="412750"/>
                    <a:pt x="52070" y="0"/>
                    <a:pt x="52070" y="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11" name="Group 111"/>
          <p:cNvGrpSpPr/>
          <p:nvPr/>
        </p:nvGrpSpPr>
        <p:grpSpPr>
          <a:xfrm>
            <a:off x="5072932" y="6553802"/>
            <a:ext cx="416243" cy="416243"/>
            <a:chOff x="0" y="0"/>
            <a:chExt cx="554990" cy="554990"/>
          </a:xfrm>
        </p:grpSpPr>
        <p:sp>
          <p:nvSpPr>
            <p:cNvPr id="112" name="Freeform 112"/>
            <p:cNvSpPr/>
            <p:nvPr/>
          </p:nvSpPr>
          <p:spPr>
            <a:xfrm>
              <a:off x="48260" y="44450"/>
              <a:ext cx="448310" cy="462280"/>
            </a:xfrm>
            <a:custGeom>
              <a:avLst/>
              <a:gdLst/>
              <a:ahLst/>
              <a:cxnLst/>
              <a:rect l="l" t="t" r="r" b="b"/>
              <a:pathLst>
                <a:path w="448310" h="462280">
                  <a:moveTo>
                    <a:pt x="448310" y="16383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5450"/>
                    <a:pt x="323850" y="439420"/>
                  </a:cubicBezTo>
                  <a:cubicBezTo>
                    <a:pt x="292100" y="454660"/>
                    <a:pt x="251460" y="462280"/>
                    <a:pt x="215900" y="459740"/>
                  </a:cubicBezTo>
                  <a:cubicBezTo>
                    <a:pt x="181610" y="457200"/>
                    <a:pt x="142240" y="445770"/>
                    <a:pt x="111760" y="426720"/>
                  </a:cubicBezTo>
                  <a:cubicBezTo>
                    <a:pt x="81280" y="408940"/>
                    <a:pt x="53340" y="379730"/>
                    <a:pt x="34290" y="349250"/>
                  </a:cubicBezTo>
                  <a:cubicBezTo>
                    <a:pt x="16510" y="320040"/>
                    <a:pt x="3810" y="280670"/>
                    <a:pt x="2540" y="245110"/>
                  </a:cubicBezTo>
                  <a:cubicBezTo>
                    <a:pt x="0" y="209550"/>
                    <a:pt x="7620" y="170180"/>
                    <a:pt x="21590" y="137160"/>
                  </a:cubicBezTo>
                  <a:cubicBezTo>
                    <a:pt x="36830" y="105410"/>
                    <a:pt x="60960" y="73660"/>
                    <a:pt x="88900" y="52070"/>
                  </a:cubicBezTo>
                  <a:cubicBezTo>
                    <a:pt x="116840" y="29210"/>
                    <a:pt x="153670" y="12700"/>
                    <a:pt x="189230" y="6350"/>
                  </a:cubicBezTo>
                  <a:cubicBezTo>
                    <a:pt x="223520" y="0"/>
                    <a:pt x="264160" y="2540"/>
                    <a:pt x="298450" y="13970"/>
                  </a:cubicBezTo>
                  <a:cubicBezTo>
                    <a:pt x="33147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13" name="Group 113"/>
          <p:cNvGrpSpPr/>
          <p:nvPr/>
        </p:nvGrpSpPr>
        <p:grpSpPr>
          <a:xfrm>
            <a:off x="5534895" y="6363302"/>
            <a:ext cx="416243" cy="416243"/>
            <a:chOff x="0" y="0"/>
            <a:chExt cx="554990" cy="554990"/>
          </a:xfrm>
        </p:grpSpPr>
        <p:sp>
          <p:nvSpPr>
            <p:cNvPr id="114" name="Freeform 114"/>
            <p:cNvSpPr/>
            <p:nvPr/>
          </p:nvSpPr>
          <p:spPr>
            <a:xfrm>
              <a:off x="4953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5600" y="425450"/>
                    <a:pt x="323850" y="439420"/>
                  </a:cubicBezTo>
                  <a:cubicBezTo>
                    <a:pt x="292100" y="453390"/>
                    <a:pt x="251460" y="461010"/>
                    <a:pt x="215900" y="459740"/>
                  </a:cubicBezTo>
                  <a:cubicBezTo>
                    <a:pt x="180340" y="457200"/>
                    <a:pt x="142240" y="444500"/>
                    <a:pt x="111760" y="426720"/>
                  </a:cubicBezTo>
                  <a:cubicBezTo>
                    <a:pt x="81280" y="407670"/>
                    <a:pt x="52070" y="379730"/>
                    <a:pt x="34290" y="349250"/>
                  </a:cubicBezTo>
                  <a:cubicBezTo>
                    <a:pt x="16510" y="318770"/>
                    <a:pt x="3810" y="280670"/>
                    <a:pt x="127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5560" y="105410"/>
                    <a:pt x="60960" y="72390"/>
                    <a:pt x="88900" y="50800"/>
                  </a:cubicBezTo>
                  <a:cubicBezTo>
                    <a:pt x="116840" y="29210"/>
                    <a:pt x="15367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1470" y="22860"/>
                    <a:pt x="391160" y="69850"/>
                    <a:pt x="39116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15" name="Group 115"/>
          <p:cNvGrpSpPr/>
          <p:nvPr/>
        </p:nvGrpSpPr>
        <p:grpSpPr>
          <a:xfrm>
            <a:off x="5534895" y="6363302"/>
            <a:ext cx="416243" cy="416243"/>
            <a:chOff x="0" y="0"/>
            <a:chExt cx="554990" cy="554990"/>
          </a:xfrm>
        </p:grpSpPr>
        <p:sp>
          <p:nvSpPr>
            <p:cNvPr id="116" name="Freeform 116"/>
            <p:cNvSpPr/>
            <p:nvPr/>
          </p:nvSpPr>
          <p:spPr>
            <a:xfrm>
              <a:off x="4953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5600" y="425450"/>
                    <a:pt x="323850" y="439420"/>
                  </a:cubicBezTo>
                  <a:cubicBezTo>
                    <a:pt x="292100" y="453390"/>
                    <a:pt x="251460" y="461010"/>
                    <a:pt x="215900" y="459740"/>
                  </a:cubicBezTo>
                  <a:cubicBezTo>
                    <a:pt x="180340" y="457200"/>
                    <a:pt x="142240" y="444500"/>
                    <a:pt x="111760" y="426720"/>
                  </a:cubicBezTo>
                  <a:cubicBezTo>
                    <a:pt x="81280" y="407670"/>
                    <a:pt x="52070" y="379730"/>
                    <a:pt x="34290" y="349250"/>
                  </a:cubicBezTo>
                  <a:cubicBezTo>
                    <a:pt x="16510" y="318770"/>
                    <a:pt x="3810" y="280670"/>
                    <a:pt x="127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5560" y="105410"/>
                    <a:pt x="60960" y="72390"/>
                    <a:pt x="88900" y="50800"/>
                  </a:cubicBezTo>
                  <a:cubicBezTo>
                    <a:pt x="116840" y="29210"/>
                    <a:pt x="15367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1470" y="22860"/>
                    <a:pt x="391160" y="69850"/>
                    <a:pt x="39116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17" name="Group 117"/>
          <p:cNvGrpSpPr/>
          <p:nvPr/>
        </p:nvGrpSpPr>
        <p:grpSpPr>
          <a:xfrm>
            <a:off x="5534895" y="6363302"/>
            <a:ext cx="416243" cy="416243"/>
            <a:chOff x="0" y="0"/>
            <a:chExt cx="554990" cy="554990"/>
          </a:xfrm>
        </p:grpSpPr>
        <p:sp>
          <p:nvSpPr>
            <p:cNvPr id="118" name="Freeform 118"/>
            <p:cNvSpPr/>
            <p:nvPr/>
          </p:nvSpPr>
          <p:spPr>
            <a:xfrm>
              <a:off x="4953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5600" y="425450"/>
                    <a:pt x="323850" y="439420"/>
                  </a:cubicBezTo>
                  <a:cubicBezTo>
                    <a:pt x="292100" y="453390"/>
                    <a:pt x="251460" y="461010"/>
                    <a:pt x="215900" y="459740"/>
                  </a:cubicBezTo>
                  <a:cubicBezTo>
                    <a:pt x="180340" y="457200"/>
                    <a:pt x="142240" y="444500"/>
                    <a:pt x="111760" y="426720"/>
                  </a:cubicBezTo>
                  <a:cubicBezTo>
                    <a:pt x="81280" y="407670"/>
                    <a:pt x="52070" y="379730"/>
                    <a:pt x="34290" y="349250"/>
                  </a:cubicBezTo>
                  <a:cubicBezTo>
                    <a:pt x="16510" y="318770"/>
                    <a:pt x="3810" y="280670"/>
                    <a:pt x="127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5560" y="105410"/>
                    <a:pt x="60960" y="72390"/>
                    <a:pt x="88900" y="50800"/>
                  </a:cubicBezTo>
                  <a:cubicBezTo>
                    <a:pt x="116840" y="29210"/>
                    <a:pt x="15367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1470" y="22860"/>
                    <a:pt x="391160" y="69850"/>
                    <a:pt x="39116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19" name="Group 119"/>
          <p:cNvGrpSpPr/>
          <p:nvPr/>
        </p:nvGrpSpPr>
        <p:grpSpPr>
          <a:xfrm>
            <a:off x="5534895" y="6363302"/>
            <a:ext cx="416243" cy="416243"/>
            <a:chOff x="0" y="0"/>
            <a:chExt cx="554990" cy="554990"/>
          </a:xfrm>
        </p:grpSpPr>
        <p:sp>
          <p:nvSpPr>
            <p:cNvPr id="120" name="Freeform 120"/>
            <p:cNvSpPr/>
            <p:nvPr/>
          </p:nvSpPr>
          <p:spPr>
            <a:xfrm>
              <a:off x="4953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5600" y="425450"/>
                    <a:pt x="323850" y="439420"/>
                  </a:cubicBezTo>
                  <a:cubicBezTo>
                    <a:pt x="292100" y="453390"/>
                    <a:pt x="251460" y="461010"/>
                    <a:pt x="215900" y="459740"/>
                  </a:cubicBezTo>
                  <a:cubicBezTo>
                    <a:pt x="180340" y="457200"/>
                    <a:pt x="142240" y="444500"/>
                    <a:pt x="111760" y="426720"/>
                  </a:cubicBezTo>
                  <a:cubicBezTo>
                    <a:pt x="81280" y="407670"/>
                    <a:pt x="52070" y="379730"/>
                    <a:pt x="34290" y="349250"/>
                  </a:cubicBezTo>
                  <a:cubicBezTo>
                    <a:pt x="16510" y="318770"/>
                    <a:pt x="3810" y="280670"/>
                    <a:pt x="127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5560" y="105410"/>
                    <a:pt x="60960" y="72390"/>
                    <a:pt x="88900" y="50800"/>
                  </a:cubicBezTo>
                  <a:cubicBezTo>
                    <a:pt x="116840" y="29210"/>
                    <a:pt x="15367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1470" y="22860"/>
                    <a:pt x="391160" y="69850"/>
                    <a:pt x="39116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21" name="Group 121"/>
          <p:cNvGrpSpPr/>
          <p:nvPr/>
        </p:nvGrpSpPr>
        <p:grpSpPr>
          <a:xfrm>
            <a:off x="5534895" y="6363302"/>
            <a:ext cx="416243" cy="416243"/>
            <a:chOff x="0" y="0"/>
            <a:chExt cx="554990" cy="554990"/>
          </a:xfrm>
        </p:grpSpPr>
        <p:sp>
          <p:nvSpPr>
            <p:cNvPr id="122" name="Freeform 122"/>
            <p:cNvSpPr/>
            <p:nvPr/>
          </p:nvSpPr>
          <p:spPr>
            <a:xfrm>
              <a:off x="49530" y="44450"/>
              <a:ext cx="448310" cy="461010"/>
            </a:xfrm>
            <a:custGeom>
              <a:avLst/>
              <a:gdLst/>
              <a:ahLst/>
              <a:cxnLst/>
              <a:rect l="l" t="t" r="r" b="b"/>
              <a:pathLst>
                <a:path w="448310" h="46101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5600" y="425450"/>
                    <a:pt x="323850" y="439420"/>
                  </a:cubicBezTo>
                  <a:cubicBezTo>
                    <a:pt x="292100" y="453390"/>
                    <a:pt x="251460" y="461010"/>
                    <a:pt x="215900" y="459740"/>
                  </a:cubicBezTo>
                  <a:cubicBezTo>
                    <a:pt x="180340" y="457200"/>
                    <a:pt x="142240" y="444500"/>
                    <a:pt x="111760" y="426720"/>
                  </a:cubicBezTo>
                  <a:cubicBezTo>
                    <a:pt x="81280" y="407670"/>
                    <a:pt x="52070" y="379730"/>
                    <a:pt x="34290" y="349250"/>
                  </a:cubicBezTo>
                  <a:cubicBezTo>
                    <a:pt x="16510" y="318770"/>
                    <a:pt x="3810" y="280670"/>
                    <a:pt x="127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5560" y="105410"/>
                    <a:pt x="60960" y="72390"/>
                    <a:pt x="88900" y="50800"/>
                  </a:cubicBezTo>
                  <a:cubicBezTo>
                    <a:pt x="116840" y="29210"/>
                    <a:pt x="15367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1470" y="22860"/>
                    <a:pt x="391160" y="69850"/>
                    <a:pt x="391160" y="6985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23" name="Group 123"/>
          <p:cNvGrpSpPr/>
          <p:nvPr/>
        </p:nvGrpSpPr>
        <p:grpSpPr>
          <a:xfrm>
            <a:off x="11331375" y="3396997"/>
            <a:ext cx="5318498" cy="6151685"/>
            <a:chOff x="0" y="0"/>
            <a:chExt cx="7091331" cy="8202247"/>
          </a:xfrm>
        </p:grpSpPr>
        <p:sp>
          <p:nvSpPr>
            <p:cNvPr id="124" name="Freeform 124"/>
            <p:cNvSpPr/>
            <p:nvPr/>
          </p:nvSpPr>
          <p:spPr>
            <a:xfrm>
              <a:off x="0" y="1974834"/>
              <a:ext cx="7091331" cy="6227412"/>
            </a:xfrm>
            <a:custGeom>
              <a:avLst/>
              <a:gdLst/>
              <a:ahLst/>
              <a:cxnLst/>
              <a:rect l="l" t="t" r="r" b="b"/>
              <a:pathLst>
                <a:path w="7091331" h="6227412">
                  <a:moveTo>
                    <a:pt x="0" y="0"/>
                  </a:moveTo>
                  <a:lnTo>
                    <a:pt x="7091331" y="0"/>
                  </a:lnTo>
                  <a:lnTo>
                    <a:pt x="7091331" y="6227413"/>
                  </a:lnTo>
                  <a:lnTo>
                    <a:pt x="0" y="62274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grpSp>
          <p:nvGrpSpPr>
            <p:cNvPr id="125" name="Group 125"/>
            <p:cNvGrpSpPr/>
            <p:nvPr/>
          </p:nvGrpSpPr>
          <p:grpSpPr>
            <a:xfrm>
              <a:off x="0" y="0"/>
              <a:ext cx="7091331" cy="1974834"/>
              <a:chOff x="0" y="0"/>
              <a:chExt cx="1400757" cy="390091"/>
            </a:xfrm>
          </p:grpSpPr>
          <p:sp>
            <p:nvSpPr>
              <p:cNvPr id="126" name="Freeform 126"/>
              <p:cNvSpPr/>
              <p:nvPr/>
            </p:nvSpPr>
            <p:spPr>
              <a:xfrm>
                <a:off x="0" y="0"/>
                <a:ext cx="1400757" cy="390091"/>
              </a:xfrm>
              <a:custGeom>
                <a:avLst/>
                <a:gdLst/>
                <a:ahLst/>
                <a:cxnLst/>
                <a:rect l="l" t="t" r="r" b="b"/>
                <a:pathLst>
                  <a:path w="1400757" h="390091">
                    <a:moveTo>
                      <a:pt x="0" y="0"/>
                    </a:moveTo>
                    <a:lnTo>
                      <a:pt x="1400757" y="0"/>
                    </a:lnTo>
                    <a:lnTo>
                      <a:pt x="1400757" y="390091"/>
                    </a:lnTo>
                    <a:lnTo>
                      <a:pt x="0" y="39009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27" name="TextBox 127"/>
              <p:cNvSpPr txBox="1"/>
              <p:nvPr/>
            </p:nvSpPr>
            <p:spPr>
              <a:xfrm>
                <a:off x="0" y="-38100"/>
                <a:ext cx="1400757" cy="4281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12"/>
                  </a:lnSpc>
                </a:pPr>
                <a:endParaRPr/>
              </a:p>
            </p:txBody>
          </p:sp>
        </p:grpSp>
        <p:sp>
          <p:nvSpPr>
            <p:cNvPr id="128" name="TextBox 128"/>
            <p:cNvSpPr txBox="1"/>
            <p:nvPr/>
          </p:nvSpPr>
          <p:spPr>
            <a:xfrm>
              <a:off x="740288" y="68624"/>
              <a:ext cx="5181600" cy="1593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23"/>
                </a:lnSpc>
              </a:pPr>
              <a:r>
                <a:rPr lang="en-US" sz="3374">
                  <a:solidFill>
                    <a:srgbClr val="010101"/>
                  </a:solidFill>
                  <a:latin typeface="Times New Roman Bold"/>
                </a:rPr>
                <a:t> Contamination</a:t>
              </a:r>
            </a:p>
            <a:p>
              <a:pPr algn="ctr">
                <a:lnSpc>
                  <a:spcPts val="4723"/>
                </a:lnSpc>
                <a:spcBef>
                  <a:spcPct val="0"/>
                </a:spcBef>
              </a:pPr>
              <a:r>
                <a:rPr lang="en-US" sz="3374">
                  <a:solidFill>
                    <a:srgbClr val="010101"/>
                  </a:solidFill>
                  <a:latin typeface="Times New Roman Bold"/>
                </a:rPr>
                <a:t> Complaint Flow</a:t>
              </a:r>
              <a:r>
                <a:rPr lang="en-US" sz="3374">
                  <a:solidFill>
                    <a:srgbClr val="010101"/>
                  </a:solidFill>
                  <a:latin typeface="Times New Roman"/>
                </a:rPr>
                <a:t> :</a:t>
              </a:r>
            </a:p>
          </p:txBody>
        </p:sp>
      </p:grpSp>
      <p:sp>
        <p:nvSpPr>
          <p:cNvPr id="129" name="Freeform 129"/>
          <p:cNvSpPr/>
          <p:nvPr/>
        </p:nvSpPr>
        <p:spPr>
          <a:xfrm>
            <a:off x="900936" y="2362101"/>
            <a:ext cx="8799287" cy="7640714"/>
          </a:xfrm>
          <a:custGeom>
            <a:avLst/>
            <a:gdLst/>
            <a:ahLst/>
            <a:cxnLst/>
            <a:rect l="l" t="t" r="r" b="b"/>
            <a:pathLst>
              <a:path w="8799287" h="7640714">
                <a:moveTo>
                  <a:pt x="0" y="0"/>
                </a:moveTo>
                <a:lnTo>
                  <a:pt x="8799287" y="0"/>
                </a:lnTo>
                <a:lnTo>
                  <a:pt x="8799287" y="7640713"/>
                </a:lnTo>
                <a:lnTo>
                  <a:pt x="0" y="76407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0" name="TextBox 130"/>
          <p:cNvSpPr txBox="1"/>
          <p:nvPr/>
        </p:nvSpPr>
        <p:spPr>
          <a:xfrm>
            <a:off x="3574054" y="885825"/>
            <a:ext cx="4182666" cy="664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63"/>
              </a:lnSpc>
              <a:spcBef>
                <a:spcPct val="0"/>
              </a:spcBef>
            </a:pPr>
            <a:r>
              <a:rPr lang="en-US" sz="3474">
                <a:solidFill>
                  <a:srgbClr val="0D0F68"/>
                </a:solidFill>
                <a:latin typeface="Times New Roman Bold"/>
              </a:rPr>
              <a:t>System Architechture :</a:t>
            </a:r>
          </a:p>
        </p:txBody>
      </p:sp>
      <p:sp>
        <p:nvSpPr>
          <p:cNvPr id="131" name="TextBox 131"/>
          <p:cNvSpPr txBox="1"/>
          <p:nvPr/>
        </p:nvSpPr>
        <p:spPr>
          <a:xfrm>
            <a:off x="7795101" y="6609970"/>
            <a:ext cx="9525" cy="531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03"/>
              </a:lnSpc>
              <a:spcBef>
                <a:spcPct val="0"/>
              </a:spcBef>
            </a:pPr>
            <a:endParaRPr/>
          </a:p>
        </p:txBody>
      </p:sp>
      <p:sp>
        <p:nvSpPr>
          <p:cNvPr id="132" name="TextBox 132"/>
          <p:cNvSpPr txBox="1"/>
          <p:nvPr/>
        </p:nvSpPr>
        <p:spPr>
          <a:xfrm>
            <a:off x="3401176" y="2657200"/>
            <a:ext cx="3759756" cy="756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3"/>
              </a:lnSpc>
              <a:spcBef>
                <a:spcPct val="0"/>
              </a:spcBef>
            </a:pPr>
            <a:r>
              <a:rPr lang="en-US" sz="3974">
                <a:solidFill>
                  <a:srgbClr val="0D0F68"/>
                </a:solidFill>
                <a:latin typeface="Times New Roman Bold"/>
              </a:rPr>
              <a:t>System Logic :</a:t>
            </a:r>
          </a:p>
        </p:txBody>
      </p:sp>
      <p:sp>
        <p:nvSpPr>
          <p:cNvPr id="133" name="Freeform 133"/>
          <p:cNvSpPr/>
          <p:nvPr/>
        </p:nvSpPr>
        <p:spPr>
          <a:xfrm>
            <a:off x="7956930" y="558885"/>
            <a:ext cx="8840412" cy="2552669"/>
          </a:xfrm>
          <a:custGeom>
            <a:avLst/>
            <a:gdLst/>
            <a:ahLst/>
            <a:cxnLst/>
            <a:rect l="l" t="t" r="r" b="b"/>
            <a:pathLst>
              <a:path w="8840412" h="2552669">
                <a:moveTo>
                  <a:pt x="0" y="0"/>
                </a:moveTo>
                <a:lnTo>
                  <a:pt x="8840412" y="0"/>
                </a:lnTo>
                <a:lnTo>
                  <a:pt x="8840412" y="2552668"/>
                </a:lnTo>
                <a:lnTo>
                  <a:pt x="0" y="25526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6000">
            <a:off x="276889" y="5091068"/>
            <a:ext cx="6964538" cy="5201998"/>
          </a:xfrm>
          <a:custGeom>
            <a:avLst/>
            <a:gdLst/>
            <a:ahLst/>
            <a:cxnLst/>
            <a:rect l="l" t="t" r="r" b="b"/>
            <a:pathLst>
              <a:path w="6964538" h="5201998">
                <a:moveTo>
                  <a:pt x="0" y="12140"/>
                </a:moveTo>
                <a:lnTo>
                  <a:pt x="6955480" y="0"/>
                </a:lnTo>
                <a:lnTo>
                  <a:pt x="6964538" y="5189858"/>
                </a:lnTo>
                <a:lnTo>
                  <a:pt x="9058" y="5201998"/>
                </a:lnTo>
                <a:lnTo>
                  <a:pt x="0" y="12140"/>
                </a:lnTo>
                <a:close/>
              </a:path>
            </a:pathLst>
          </a:custGeom>
          <a:blipFill>
            <a:blip r:embed="rId3"/>
            <a:stretch>
              <a:fillRect l="-470" t="-32601" r="-13696" b="-230"/>
            </a:stretch>
          </a:blipFill>
        </p:spPr>
      </p:sp>
      <p:sp>
        <p:nvSpPr>
          <p:cNvPr id="4" name="Freeform 4"/>
          <p:cNvSpPr/>
          <p:nvPr/>
        </p:nvSpPr>
        <p:spPr>
          <a:xfrm rot="-6000">
            <a:off x="7351966" y="-8496"/>
            <a:ext cx="9752280" cy="6199102"/>
          </a:xfrm>
          <a:custGeom>
            <a:avLst/>
            <a:gdLst/>
            <a:ahLst/>
            <a:cxnLst/>
            <a:rect l="l" t="t" r="r" b="b"/>
            <a:pathLst>
              <a:path w="9752280" h="6199102">
                <a:moveTo>
                  <a:pt x="10790" y="0"/>
                </a:moveTo>
                <a:lnTo>
                  <a:pt x="9752280" y="17002"/>
                </a:lnTo>
                <a:lnTo>
                  <a:pt x="9741490" y="6199101"/>
                </a:lnTo>
                <a:lnTo>
                  <a:pt x="0" y="6182099"/>
                </a:lnTo>
                <a:lnTo>
                  <a:pt x="10790" y="0"/>
                </a:lnTo>
                <a:close/>
              </a:path>
            </a:pathLst>
          </a:custGeom>
          <a:blipFill>
            <a:blip r:embed="rId4"/>
            <a:stretch>
              <a:fillRect l="-108179" t="-47169" r="-204481" b="-216595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99928" y="524455"/>
            <a:ext cx="4799836" cy="664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63"/>
              </a:lnSpc>
              <a:spcBef>
                <a:spcPct val="0"/>
              </a:spcBef>
            </a:pPr>
            <a:r>
              <a:rPr lang="en-US" sz="3474">
                <a:solidFill>
                  <a:srgbClr val="0D0F68"/>
                </a:solidFill>
                <a:latin typeface="Times New Roman Bold"/>
              </a:rPr>
              <a:t> Software Required 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99928" y="1287758"/>
            <a:ext cx="4619955" cy="3986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294" lvl="1" indent="-342647">
              <a:lnSpc>
                <a:spcPts val="4443"/>
              </a:lnSpc>
              <a:buFont typeface="Arial"/>
              <a:buChar char="•"/>
            </a:pPr>
            <a:r>
              <a:rPr lang="en-US" sz="3174">
                <a:solidFill>
                  <a:srgbClr val="0D0F68"/>
                </a:solidFill>
                <a:latin typeface="Times New Roman"/>
              </a:rPr>
              <a:t>TensorFlow</a:t>
            </a:r>
          </a:p>
          <a:p>
            <a:pPr marL="685294" lvl="1" indent="-342647">
              <a:lnSpc>
                <a:spcPts val="4443"/>
              </a:lnSpc>
              <a:buFont typeface="Arial"/>
              <a:buChar char="•"/>
            </a:pPr>
            <a:r>
              <a:rPr lang="en-US" sz="3174">
                <a:solidFill>
                  <a:srgbClr val="0D0F68"/>
                </a:solidFill>
                <a:latin typeface="Times New Roman"/>
              </a:rPr>
              <a:t>PyTorch</a:t>
            </a:r>
          </a:p>
          <a:p>
            <a:pPr marL="685294" lvl="1" indent="-342647">
              <a:lnSpc>
                <a:spcPts val="4443"/>
              </a:lnSpc>
              <a:buFont typeface="Arial"/>
              <a:buChar char="•"/>
            </a:pPr>
            <a:r>
              <a:rPr lang="en-US" sz="3174">
                <a:solidFill>
                  <a:srgbClr val="0D0F68"/>
                </a:solidFill>
                <a:latin typeface="Times New Roman"/>
              </a:rPr>
              <a:t>scikit-learn</a:t>
            </a:r>
          </a:p>
          <a:p>
            <a:pPr marL="685294" lvl="1" indent="-342647">
              <a:lnSpc>
                <a:spcPts val="4443"/>
              </a:lnSpc>
              <a:buFont typeface="Arial"/>
              <a:buChar char="•"/>
            </a:pPr>
            <a:r>
              <a:rPr lang="en-US" sz="3174">
                <a:solidFill>
                  <a:srgbClr val="0D0F68"/>
                </a:solidFill>
                <a:latin typeface="Times New Roman"/>
              </a:rPr>
              <a:t>IBM Watson Studio</a:t>
            </a:r>
          </a:p>
          <a:p>
            <a:pPr marL="685294" lvl="1" indent="-342647">
              <a:lnSpc>
                <a:spcPts val="4443"/>
              </a:lnSpc>
              <a:buFont typeface="Arial"/>
              <a:buChar char="•"/>
            </a:pPr>
            <a:r>
              <a:rPr lang="en-US" sz="3174">
                <a:solidFill>
                  <a:srgbClr val="0D0F68"/>
                </a:solidFill>
                <a:latin typeface="Times New Roman"/>
              </a:rPr>
              <a:t>Tableau Online</a:t>
            </a:r>
          </a:p>
          <a:p>
            <a:pPr marL="685294" lvl="1" indent="-342647">
              <a:lnSpc>
                <a:spcPts val="4443"/>
              </a:lnSpc>
              <a:buFont typeface="Arial"/>
              <a:buChar char="•"/>
            </a:pPr>
            <a:r>
              <a:rPr lang="en-US" sz="3174">
                <a:solidFill>
                  <a:srgbClr val="0D0F68"/>
                </a:solidFill>
                <a:latin typeface="Times New Roman"/>
              </a:rPr>
              <a:t>AWS Command line Interface</a:t>
            </a:r>
          </a:p>
        </p:txBody>
      </p:sp>
      <p:sp>
        <p:nvSpPr>
          <p:cNvPr id="7" name="Freeform 7"/>
          <p:cNvSpPr/>
          <p:nvPr/>
        </p:nvSpPr>
        <p:spPr>
          <a:xfrm>
            <a:off x="7477803" y="5484490"/>
            <a:ext cx="9621055" cy="4802510"/>
          </a:xfrm>
          <a:custGeom>
            <a:avLst/>
            <a:gdLst/>
            <a:ahLst/>
            <a:cxnLst/>
            <a:rect l="l" t="t" r="r" b="b"/>
            <a:pathLst>
              <a:path w="9621055" h="4802510">
                <a:moveTo>
                  <a:pt x="0" y="0"/>
                </a:moveTo>
                <a:lnTo>
                  <a:pt x="9621055" y="0"/>
                </a:lnTo>
                <a:lnTo>
                  <a:pt x="9621055" y="4802510"/>
                </a:lnTo>
                <a:lnTo>
                  <a:pt x="0" y="48025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07795" y="272392"/>
            <a:ext cx="4273630" cy="756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3"/>
              </a:lnSpc>
              <a:spcBef>
                <a:spcPct val="0"/>
              </a:spcBef>
            </a:pPr>
            <a:r>
              <a:rPr lang="en-US" sz="3974">
                <a:solidFill>
                  <a:srgbClr val="0D0F68"/>
                </a:solidFill>
                <a:latin typeface="Times New Roman Bold"/>
              </a:rPr>
              <a:t> Work Distribution 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96957" y="1038225"/>
            <a:ext cx="1942018" cy="452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93"/>
              </a:lnSpc>
            </a:pPr>
            <a:r>
              <a:rPr lang="en-US" sz="3086">
                <a:solidFill>
                  <a:srgbClr val="0D0F68"/>
                </a:solidFill>
                <a:latin typeface="Times New Roman Bold"/>
              </a:rPr>
              <a:t>Pranita :</a:t>
            </a:r>
            <a:r>
              <a:rPr lang="en-US" sz="3086">
                <a:solidFill>
                  <a:srgbClr val="0D0F68"/>
                </a:solidFill>
                <a:latin typeface="Times New Roman"/>
              </a:rPr>
              <a:t>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938975" y="1028700"/>
            <a:ext cx="13084730" cy="789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11"/>
              </a:lnSpc>
            </a:pPr>
            <a:r>
              <a:rPr lang="en-US" sz="2897">
                <a:solidFill>
                  <a:srgbClr val="0D0F68"/>
                </a:solidFill>
                <a:latin typeface="Times New Roman"/>
              </a:rPr>
              <a:t>Machine Learning Analysis, Logic Implementation for one on one data collection for Dashboard creation, Real Time Dashboard, GIS Mapping.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96957" y="2097370"/>
            <a:ext cx="1747653" cy="452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93"/>
              </a:lnSpc>
            </a:pPr>
            <a:r>
              <a:rPr lang="en-US" sz="3086">
                <a:solidFill>
                  <a:srgbClr val="0D0F68"/>
                </a:solidFill>
                <a:latin typeface="Times New Roman Bold"/>
              </a:rPr>
              <a:t>Ketaki 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037556" y="2082169"/>
            <a:ext cx="13084730" cy="789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11"/>
              </a:lnSpc>
            </a:pPr>
            <a:r>
              <a:rPr lang="en-US" sz="2897">
                <a:solidFill>
                  <a:srgbClr val="0D0F68"/>
                </a:solidFill>
                <a:latin typeface="Times New Roman"/>
              </a:rPr>
              <a:t>Real time Data Collection from Municipal Corporation, Machine Learning Analysis, Real Time Dashboard, GIS Mapping.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6957" y="3185993"/>
            <a:ext cx="2040599" cy="452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93"/>
              </a:lnSpc>
            </a:pPr>
            <a:r>
              <a:rPr lang="en-US" sz="3086">
                <a:solidFill>
                  <a:srgbClr val="0D0F68"/>
                </a:solidFill>
                <a:latin typeface="Times New Roman Bold"/>
              </a:rPr>
              <a:t>Rumesha 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037556" y="3176468"/>
            <a:ext cx="13084730" cy="789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11"/>
              </a:lnSpc>
            </a:pPr>
            <a:r>
              <a:rPr lang="en-US" sz="2897">
                <a:solidFill>
                  <a:srgbClr val="0D0F68"/>
                </a:solidFill>
                <a:latin typeface="Times New Roman"/>
              </a:rPr>
              <a:t>Logic Implementation for one on one data collection for Dashboard creation, Real Time Dashboard, Website creation.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037556" y="4376469"/>
            <a:ext cx="13084730" cy="789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11"/>
              </a:lnSpc>
            </a:pPr>
            <a:r>
              <a:rPr lang="en-US" sz="2897">
                <a:solidFill>
                  <a:srgbClr val="0D0F68"/>
                </a:solidFill>
                <a:latin typeface="Times New Roman"/>
              </a:rPr>
              <a:t>Logic Implementation for one on one data collection for Dashboard creation, Real Time Dashboard, Website creation, GIS Mapping.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32511" y="4391670"/>
            <a:ext cx="2516314" cy="452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93"/>
              </a:lnSpc>
            </a:pPr>
            <a:r>
              <a:rPr lang="en-US" sz="3086">
                <a:solidFill>
                  <a:srgbClr val="0D0F68"/>
                </a:solidFill>
                <a:latin typeface="Times New Roman Bold"/>
              </a:rPr>
              <a:t>Samruddhi: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73999" y="5534889"/>
            <a:ext cx="2286514" cy="452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93"/>
              </a:lnSpc>
            </a:pPr>
            <a:r>
              <a:rPr lang="en-US" sz="3086">
                <a:solidFill>
                  <a:srgbClr val="0D0F68"/>
                </a:solidFill>
                <a:latin typeface="Times New Roman Bold"/>
              </a:rPr>
              <a:t>Padamaja 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037556" y="5534818"/>
            <a:ext cx="13084730" cy="789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11"/>
              </a:lnSpc>
            </a:pPr>
            <a:r>
              <a:rPr lang="en-US" sz="2897">
                <a:solidFill>
                  <a:srgbClr val="0D0F68"/>
                </a:solidFill>
                <a:latin typeface="Times New Roman"/>
              </a:rPr>
              <a:t>Logic Implementation for one on one data collection for Dashboard creation, Real Time Dashboard, Website creation, GIS Mapping.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32511" y="6600542"/>
            <a:ext cx="2540080" cy="592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4"/>
              </a:lnSpc>
            </a:pPr>
            <a:r>
              <a:rPr lang="en-US" sz="3974">
                <a:solidFill>
                  <a:srgbClr val="0D0F68"/>
                </a:solidFill>
                <a:latin typeface="Times New Roman Bold"/>
              </a:rPr>
              <a:t>References 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32511" y="7078576"/>
            <a:ext cx="13084730" cy="3126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5667" lvl="1" indent="-312833" algn="just">
              <a:lnSpc>
                <a:spcPts val="4057"/>
              </a:lnSpc>
              <a:buFont typeface="Arial"/>
              <a:buChar char="•"/>
            </a:pPr>
            <a:r>
              <a:rPr lang="en-US" sz="2897">
                <a:solidFill>
                  <a:srgbClr val="0D0F68"/>
                </a:solidFill>
                <a:latin typeface="Times New Roman"/>
              </a:rPr>
              <a:t>https://www.mdpi.com/2624-831X/1/2/26</a:t>
            </a:r>
          </a:p>
          <a:p>
            <a:pPr marL="625667" lvl="1" indent="-312833" algn="just">
              <a:lnSpc>
                <a:spcPts val="4057"/>
              </a:lnSpc>
              <a:buFont typeface="Arial"/>
              <a:buChar char="•"/>
            </a:pPr>
            <a:r>
              <a:rPr lang="en-US" sz="2897">
                <a:solidFill>
                  <a:srgbClr val="0D0F68"/>
                </a:solidFill>
                <a:latin typeface="Times New Roman"/>
              </a:rPr>
              <a:t>www.google.com</a:t>
            </a:r>
          </a:p>
          <a:p>
            <a:pPr marL="625667" lvl="1" indent="-312833" algn="just">
              <a:lnSpc>
                <a:spcPts val="4057"/>
              </a:lnSpc>
              <a:buFont typeface="Arial"/>
              <a:buChar char="•"/>
            </a:pPr>
            <a:r>
              <a:rPr lang="en-US" sz="2897">
                <a:solidFill>
                  <a:srgbClr val="0D0F68"/>
                </a:solidFill>
                <a:latin typeface="Times New Roman"/>
              </a:rPr>
              <a:t>www.wikipedia.com</a:t>
            </a:r>
          </a:p>
          <a:p>
            <a:pPr marL="625667" lvl="1" indent="-312833" algn="just">
              <a:lnSpc>
                <a:spcPts val="4057"/>
              </a:lnSpc>
              <a:buFont typeface="Arial"/>
              <a:buChar char="•"/>
            </a:pPr>
            <a:r>
              <a:rPr lang="en-US" sz="2897">
                <a:solidFill>
                  <a:srgbClr val="0D0F68"/>
                </a:solidFill>
                <a:latin typeface="Times New Roman"/>
              </a:rPr>
              <a:t>https://www.myscada.org/</a:t>
            </a:r>
          </a:p>
          <a:p>
            <a:pPr marL="625667" lvl="1" indent="-312833" algn="just">
              <a:lnSpc>
                <a:spcPts val="4057"/>
              </a:lnSpc>
              <a:buFont typeface="Arial"/>
              <a:buChar char="•"/>
            </a:pPr>
            <a:r>
              <a:rPr lang="en-US" sz="2897">
                <a:solidFill>
                  <a:srgbClr val="0D0F68"/>
                </a:solidFill>
                <a:latin typeface="Times New Roman"/>
              </a:rPr>
              <a:t>https://chat.openai.com/</a:t>
            </a:r>
          </a:p>
          <a:p>
            <a:pPr algn="just">
              <a:lnSpc>
                <a:spcPts val="4057"/>
              </a:lnSpc>
            </a:pPr>
            <a:endParaRPr lang="en-US" sz="2897">
              <a:solidFill>
                <a:srgbClr val="0D0F68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49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59143" y="1623096"/>
            <a:ext cx="3450800" cy="2967688"/>
          </a:xfrm>
          <a:custGeom>
            <a:avLst/>
            <a:gdLst/>
            <a:ahLst/>
            <a:cxnLst/>
            <a:rect l="l" t="t" r="r" b="b"/>
            <a:pathLst>
              <a:path w="3450800" h="2967688">
                <a:moveTo>
                  <a:pt x="0" y="0"/>
                </a:moveTo>
                <a:lnTo>
                  <a:pt x="3450800" y="0"/>
                </a:lnTo>
                <a:lnTo>
                  <a:pt x="3450800" y="2967688"/>
                </a:lnTo>
                <a:lnTo>
                  <a:pt x="0" y="29676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124893" y="1461171"/>
            <a:ext cx="10038214" cy="2797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D0F68"/>
                </a:solidFill>
                <a:latin typeface="Yeseva One"/>
                <a:ea typeface="Yeseva One"/>
              </a:rPr>
              <a:t>Question and Answe﻿r...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788987" y="7101121"/>
            <a:ext cx="10038214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D0F68"/>
                </a:solidFill>
                <a:latin typeface="Yeseva One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</Words>
  <Application>Microsoft Office PowerPoint</Application>
  <PresentationFormat>Custom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Anonymous Pro Bold</vt:lpstr>
      <vt:lpstr>Times New Roman Bold</vt:lpstr>
      <vt:lpstr>Times New Roman</vt:lpstr>
      <vt:lpstr>Yeseva One</vt:lpstr>
      <vt:lpstr>Calibri</vt:lpstr>
      <vt:lpstr>Copperplate Gothic 32 AB Bold</vt:lpstr>
      <vt:lpstr>Yeseva One Bold</vt:lpstr>
      <vt:lpstr>Anonymous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</dc:title>
  <cp:lastModifiedBy>Aditi Shankur</cp:lastModifiedBy>
  <cp:revision>2</cp:revision>
  <dcterms:created xsi:type="dcterms:W3CDTF">2006-08-16T00:00:00Z</dcterms:created>
  <dcterms:modified xsi:type="dcterms:W3CDTF">2024-02-14T16:44:56Z</dcterms:modified>
  <dc:identifier>DAF8vplpW58</dc:identifier>
</cp:coreProperties>
</file>