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39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err="1" smtClean="0"/>
              <a:t>Novito</a:t>
            </a:r>
            <a:r>
              <a:rPr lang="en-US" sz="4000" dirty="0" smtClean="0"/>
              <a:t>: </a:t>
            </a:r>
            <a:r>
              <a:rPr lang="ru-RU" sz="4000" dirty="0" smtClean="0"/>
              <a:t>то что нужно</a:t>
            </a:r>
            <a:endParaRPr lang="ru-RU" sz="4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- Все что нужно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705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Удаление объявления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5" y="2548731"/>
            <a:ext cx="4591050" cy="278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332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ходе работы над проектом «</a:t>
            </a:r>
            <a:r>
              <a:rPr lang="en-US" dirty="0" err="1" smtClean="0"/>
              <a:t>Novito</a:t>
            </a:r>
            <a:r>
              <a:rPr lang="ru-RU" dirty="0" smtClean="0"/>
              <a:t>» (</a:t>
            </a:r>
            <a:r>
              <a:rPr lang="en-US" dirty="0" smtClean="0"/>
              <a:t>WEB SERVER + API</a:t>
            </a:r>
            <a:r>
              <a:rPr lang="ru-RU" dirty="0" smtClean="0"/>
              <a:t>) разработчики использовали полученные знания раздела </a:t>
            </a:r>
            <a:r>
              <a:rPr lang="en-US" dirty="0" smtClean="0"/>
              <a:t>WEB </a:t>
            </a:r>
            <a:r>
              <a:rPr lang="ru-RU" dirty="0" smtClean="0"/>
              <a:t>и на практике освоили создание собственного вебсайта на базе </a:t>
            </a:r>
            <a:r>
              <a:rPr lang="en-US" dirty="0" smtClean="0"/>
              <a:t>flask python</a:t>
            </a:r>
          </a:p>
          <a:p>
            <a:r>
              <a:rPr lang="ru-RU" dirty="0" smtClean="0"/>
              <a:t>Получили еще больше опыта работы в команде</a:t>
            </a:r>
            <a:r>
              <a:rPr lang="en-US" dirty="0" smtClean="0"/>
              <a:t>: </a:t>
            </a:r>
            <a:r>
              <a:rPr lang="ru-RU" dirty="0" smtClean="0"/>
              <a:t>от идеи до финального продукта</a:t>
            </a:r>
          </a:p>
          <a:p>
            <a:r>
              <a:rPr lang="ru-RU" dirty="0" smtClean="0"/>
              <a:t>Столкнулись с проблемами, которые решали совместными усилиями.</a:t>
            </a:r>
          </a:p>
          <a:p>
            <a:r>
              <a:rPr lang="ru-RU" dirty="0" smtClean="0"/>
              <a:t>На данный момент существует множество путей развития сайта </a:t>
            </a:r>
            <a:r>
              <a:rPr lang="ru-RU" dirty="0"/>
              <a:t>«</a:t>
            </a:r>
            <a:r>
              <a:rPr lang="en-US" dirty="0" err="1" smtClean="0"/>
              <a:t>Novito</a:t>
            </a:r>
            <a:r>
              <a:rPr lang="ru-RU" dirty="0" smtClean="0"/>
              <a:t>», который в будущем можно использовать за основу реального продукта для выхода на рынок (чтобы </a:t>
            </a:r>
            <a:r>
              <a:rPr lang="ru-RU" dirty="0" err="1" smtClean="0"/>
              <a:t>Авито</a:t>
            </a:r>
            <a:r>
              <a:rPr lang="ru-RU" dirty="0" smtClean="0"/>
              <a:t> не расслаблялись)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488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dirty="0"/>
              <a:t>Вебсайт «</a:t>
            </a:r>
            <a:r>
              <a:rPr lang="ru-RU" dirty="0" err="1"/>
              <a:t>Novito</a:t>
            </a:r>
            <a:r>
              <a:rPr lang="ru-RU" b="0" dirty="0"/>
              <a:t>» - простой и понятный сервис для размещения объявлений и поиска необходимых товаров</a:t>
            </a:r>
          </a:p>
          <a:p>
            <a:r>
              <a:rPr lang="ru-RU" b="0" dirty="0"/>
              <a:t>На сайте вас встретит: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b="0" dirty="0"/>
              <a:t>Главная страница со всеми опубликованными объявлениями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b="0" dirty="0"/>
              <a:t>Возможность регистрации и входа в уже существующий аккаунт по логину и паролю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b="0" dirty="0"/>
              <a:t>Страница создания объявлений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b="0" dirty="0"/>
              <a:t>Страница редактирования опубликованного вами объявления</a:t>
            </a:r>
          </a:p>
        </p:txBody>
      </p:sp>
    </p:spTree>
    <p:extLst>
      <p:ext uri="{BB962C8B-B14F-4D97-AF65-F5344CB8AC3E}">
        <p14:creationId xmlns:p14="http://schemas.microsoft.com/office/powerpoint/2010/main" val="2345465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Для реализации веб-страниц использован</a:t>
            </a:r>
            <a:r>
              <a:rPr lang="en-US" dirty="0" smtClean="0"/>
              <a:t> flask-app </a:t>
            </a:r>
            <a:r>
              <a:rPr lang="ru-RU" dirty="0" smtClean="0"/>
              <a:t>и обработчики</a:t>
            </a:r>
            <a:r>
              <a:rPr lang="en-US" dirty="0" smtClean="0"/>
              <a:t>: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b="0" dirty="0" err="1"/>
              <a:t>Register</a:t>
            </a:r>
            <a:r>
              <a:rPr lang="ru-RU" b="0" dirty="0"/>
              <a:t> – регистрация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b="0" dirty="0" err="1"/>
              <a:t>Login</a:t>
            </a:r>
            <a:r>
              <a:rPr lang="ru-RU" b="0" dirty="0"/>
              <a:t> – авторизация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b="0" dirty="0" err="1"/>
              <a:t>Logout</a:t>
            </a:r>
            <a:r>
              <a:rPr lang="ru-RU" b="0" dirty="0"/>
              <a:t> – выход из аккаунта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b="0" dirty="0" err="1"/>
              <a:t>Add_market</a:t>
            </a:r>
            <a:r>
              <a:rPr lang="ru-RU" b="0" dirty="0"/>
              <a:t> – создание нового объявления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b="0" dirty="0" err="1"/>
              <a:t>Edit_market</a:t>
            </a:r>
            <a:r>
              <a:rPr lang="ru-RU" b="0" dirty="0"/>
              <a:t> – редактирование пользовательских объявлений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b="0" dirty="0" err="1"/>
              <a:t>Delete_market</a:t>
            </a:r>
            <a:r>
              <a:rPr lang="ru-RU" b="0" dirty="0"/>
              <a:t> – удаление </a:t>
            </a:r>
            <a:r>
              <a:rPr lang="ru-RU" b="0" dirty="0" err="1"/>
              <a:t>объяления</a:t>
            </a:r>
            <a:endParaRPr lang="ru-RU" b="0" dirty="0"/>
          </a:p>
          <a:p>
            <a:pPr marL="342900" indent="-342900">
              <a:buFont typeface="Arial" pitchFamily="34" charset="0"/>
              <a:buChar char="•"/>
            </a:pPr>
            <a:r>
              <a:rPr lang="ru-RU" b="0" dirty="0" err="1"/>
              <a:t>Ad</a:t>
            </a:r>
            <a:r>
              <a:rPr lang="ru-RU" b="0" dirty="0"/>
              <a:t> – страница конкретного объявления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b="0" dirty="0" err="1"/>
              <a:t>Confirm</a:t>
            </a:r>
            <a:r>
              <a:rPr lang="ru-RU" b="0" dirty="0"/>
              <a:t> – подтвердить действие на сайте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ru-RU" b="0" dirty="0" err="1"/>
              <a:t>Index</a:t>
            </a:r>
            <a:r>
              <a:rPr lang="ru-RU" b="0" dirty="0"/>
              <a:t> – домашняя(главная) страница сайта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197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Техническая часть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В ходе работы использовались</a:t>
            </a:r>
            <a:r>
              <a:rPr lang="en-US" dirty="0" smtClean="0"/>
              <a:t>:</a:t>
            </a:r>
          </a:p>
          <a:p>
            <a:r>
              <a:rPr lang="ru-RU" b="0" dirty="0" err="1"/>
              <a:t>Bootstrap</a:t>
            </a:r>
            <a:r>
              <a:rPr lang="ru-RU" b="0" dirty="0"/>
              <a:t> для различных элементов сайта (в </a:t>
            </a:r>
            <a:r>
              <a:rPr lang="ru-RU" b="0" dirty="0" err="1"/>
              <a:t>т.ч</a:t>
            </a:r>
            <a:r>
              <a:rPr lang="ru-RU" b="0" dirty="0"/>
              <a:t>. дизайн домашней страницы)</a:t>
            </a:r>
          </a:p>
          <a:p>
            <a:r>
              <a:rPr lang="ru-RU" b="0" dirty="0"/>
              <a:t>Шаблоны: base.html для главной оболочки сайта, </a:t>
            </a:r>
            <a:r>
              <a:rPr lang="ru-RU" b="0" dirty="0" err="1"/>
              <a:t>flask-wtf</a:t>
            </a:r>
            <a:r>
              <a:rPr lang="ru-RU" b="0" dirty="0"/>
              <a:t> для логина и регистрации</a:t>
            </a:r>
          </a:p>
          <a:p>
            <a:r>
              <a:rPr lang="ru-RU" b="0" dirty="0"/>
              <a:t>ORM-модели: создание БД </a:t>
            </a:r>
            <a:r>
              <a:rPr lang="ru-RU" b="0" dirty="0" err="1"/>
              <a:t>novito.db</a:t>
            </a:r>
            <a:r>
              <a:rPr lang="ru-RU" b="0" dirty="0"/>
              <a:t>, таблиц </a:t>
            </a:r>
            <a:r>
              <a:rPr lang="ru-RU" b="0" dirty="0" err="1"/>
              <a:t>markets</a:t>
            </a:r>
            <a:r>
              <a:rPr lang="ru-RU" b="0" dirty="0"/>
              <a:t>, </a:t>
            </a:r>
            <a:r>
              <a:rPr lang="ru-RU" b="0" dirty="0" err="1"/>
              <a:t>users</a:t>
            </a:r>
            <a:r>
              <a:rPr lang="ru-RU" b="0" dirty="0"/>
              <a:t> и </a:t>
            </a:r>
            <a:r>
              <a:rPr lang="ru-RU" b="0" dirty="0" err="1"/>
              <a:t>categories</a:t>
            </a:r>
            <a:r>
              <a:rPr lang="ru-RU" b="0" dirty="0"/>
              <a:t> в ней</a:t>
            </a:r>
          </a:p>
          <a:p>
            <a:r>
              <a:rPr lang="ru-RU" b="0" dirty="0"/>
              <a:t>Регистрация и авторизация: занесение данных пользователя в таблицу </a:t>
            </a:r>
            <a:r>
              <a:rPr lang="ru-RU" b="0" dirty="0" err="1"/>
              <a:t>users</a:t>
            </a:r>
            <a:r>
              <a:rPr lang="ru-RU" b="0" dirty="0"/>
              <a:t> БД, запоминание его пароля и следовательно возможность входа на страницах регистрации и авторизации соответственно</a:t>
            </a:r>
          </a:p>
          <a:p>
            <a:r>
              <a:rPr lang="ru-RU" b="0" dirty="0"/>
              <a:t>Загрузка и использование файлов: загрузка картинок при создании объявления, их просмотр другими пользователями</a:t>
            </a:r>
          </a:p>
          <a:p>
            <a:r>
              <a:rPr lang="ru-RU" b="0" dirty="0"/>
              <a:t>API-REST:</a:t>
            </a:r>
          </a:p>
          <a:p>
            <a:r>
              <a:rPr lang="ru-RU" b="0" dirty="0"/>
              <a:t>Хранение данных: </a:t>
            </a:r>
            <a:r>
              <a:rPr lang="ru-RU" b="0" dirty="0" err="1"/>
              <a:t>novito.db</a:t>
            </a:r>
            <a:r>
              <a:rPr lang="ru-RU" b="0" dirty="0"/>
              <a:t> как главная БД сайта в целом. Хранение данных пользователя, конкретных объявлений и их категорий. Таблицы: </a:t>
            </a:r>
            <a:r>
              <a:rPr lang="ru-RU" b="0" dirty="0" err="1"/>
              <a:t>users</a:t>
            </a:r>
            <a:r>
              <a:rPr lang="ru-RU" b="0" dirty="0"/>
              <a:t>, </a:t>
            </a:r>
            <a:r>
              <a:rPr lang="ru-RU" b="0" dirty="0" err="1"/>
              <a:t>markets</a:t>
            </a:r>
            <a:r>
              <a:rPr lang="ru-RU" b="0" dirty="0"/>
              <a:t>, </a:t>
            </a:r>
            <a:r>
              <a:rPr lang="ru-RU" b="0" dirty="0" err="1"/>
              <a:t>category</a:t>
            </a:r>
            <a:endParaRPr lang="ru-RU" b="0" dirty="0"/>
          </a:p>
          <a:p>
            <a:r>
              <a:rPr lang="ru-RU" b="0" dirty="0"/>
              <a:t>Хостинг: сайт </a:t>
            </a:r>
            <a:r>
              <a:rPr lang="ru-RU" b="0" dirty="0" err="1"/>
              <a:t>хостится</a:t>
            </a:r>
            <a:r>
              <a:rPr lang="ru-RU" b="0" dirty="0"/>
              <a:t> на </a:t>
            </a:r>
            <a:r>
              <a:rPr lang="ru-RU" b="0" dirty="0" err="1"/>
              <a:t>pythonanywhere</a:t>
            </a:r>
            <a:r>
              <a:rPr lang="ru-RU" b="0" dirty="0"/>
              <a:t> по адресу (адрес)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667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Главная страница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8346229" cy="4678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171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Регистрация и авторизация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39" y="1773524"/>
            <a:ext cx="8363294" cy="4320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388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Страница объявления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628800"/>
            <a:ext cx="5904656" cy="4743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05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Добавление объявления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690" y="1752600"/>
            <a:ext cx="3923020" cy="437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799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редактирование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978" y="1752600"/>
            <a:ext cx="3712443" cy="437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362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ая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312</TotalTime>
  <Words>332</Words>
  <Application>Microsoft Office PowerPoint</Application>
  <PresentationFormat>Экран (4:3)</PresentationFormat>
  <Paragraphs>41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Главная</vt:lpstr>
      <vt:lpstr>Novito: то что нужно</vt:lpstr>
      <vt:lpstr>ВВедение</vt:lpstr>
      <vt:lpstr>Реализация</vt:lpstr>
      <vt:lpstr>Техническая часть</vt:lpstr>
      <vt:lpstr>Главная страница</vt:lpstr>
      <vt:lpstr>Регистрация и авторизация</vt:lpstr>
      <vt:lpstr>Страница объявления</vt:lpstr>
      <vt:lpstr>Добавление объявления</vt:lpstr>
      <vt:lpstr>редактирование</vt:lpstr>
      <vt:lpstr>Удаление объявления</vt:lpstr>
      <vt:lpstr>Заключение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Novito: то что нужно</dc:title>
  <dc:creator>Гера Флэйри</dc:creator>
  <cp:lastModifiedBy>Гера Флэйри</cp:lastModifiedBy>
  <cp:revision>6</cp:revision>
  <dcterms:created xsi:type="dcterms:W3CDTF">2025-04-27T13:42:07Z</dcterms:created>
  <dcterms:modified xsi:type="dcterms:W3CDTF">2025-04-27T19:39:19Z</dcterms:modified>
</cp:coreProperties>
</file>