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2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348880"/>
            <a:ext cx="8305800" cy="106605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Void Odyssey</a:t>
            </a:r>
            <a:endParaRPr lang="ru-RU" b="1" dirty="0">
              <a:solidFill>
                <a:srgbClr val="002060"/>
              </a:solidFill>
              <a:latin typeface="DreiFraktur" pitchFamily="2" charset="-128"/>
              <a:ea typeface="DreiFraktur" pitchFamily="2" charset="-128"/>
              <a:cs typeface="DreiFraktur" pitchFamily="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5" y="5517232"/>
            <a:ext cx="2591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Проект выполнили</a:t>
            </a:r>
            <a:r>
              <a:rPr lang="en-US" i="1" dirty="0" smtClean="0"/>
              <a:t>:</a:t>
            </a:r>
            <a:endParaRPr lang="ru-RU" dirty="0" smtClean="0"/>
          </a:p>
          <a:p>
            <a:r>
              <a:rPr lang="ru-RU" b="1" dirty="0" err="1" smtClean="0"/>
              <a:t>Подзизей</a:t>
            </a:r>
            <a:r>
              <a:rPr lang="ru-RU" b="1" dirty="0" smtClean="0"/>
              <a:t> </a:t>
            </a:r>
            <a:r>
              <a:rPr lang="ru-RU" b="1" dirty="0" smtClean="0"/>
              <a:t>Александр</a:t>
            </a:r>
            <a:endParaRPr lang="ru-RU" b="1" dirty="0" smtClean="0"/>
          </a:p>
          <a:p>
            <a:r>
              <a:rPr lang="ru-RU" b="1" dirty="0" smtClean="0"/>
              <a:t>Васильев Георгий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8596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Работая над </a:t>
            </a:r>
            <a:r>
              <a:rPr lang="en-US" dirty="0" smtClean="0"/>
              <a:t>Void Odyssey </a:t>
            </a:r>
            <a:r>
              <a:rPr lang="ru-RU" dirty="0" smtClean="0"/>
              <a:t>разработчики использовали </a:t>
            </a:r>
            <a:r>
              <a:rPr lang="ru-RU" dirty="0"/>
              <a:t>полученные знания </a:t>
            </a:r>
            <a:r>
              <a:rPr lang="ru-RU" dirty="0" smtClean="0"/>
              <a:t>на практике и научились новому. </a:t>
            </a:r>
          </a:p>
          <a:p>
            <a:r>
              <a:rPr lang="ru-RU" dirty="0" smtClean="0"/>
              <a:t>Получили опыт работы в команде.</a:t>
            </a:r>
          </a:p>
          <a:p>
            <a:r>
              <a:rPr lang="ru-RU" dirty="0" smtClean="0"/>
              <a:t>Столкнулись с различными проблемами, совместно искали пути их решения и решали.</a:t>
            </a:r>
          </a:p>
          <a:p>
            <a:r>
              <a:rPr lang="ru-RU" dirty="0" smtClean="0"/>
              <a:t>Сейчас существует </a:t>
            </a:r>
            <a:r>
              <a:rPr lang="ru-RU" dirty="0"/>
              <a:t>множество возможностей для доработки и </a:t>
            </a:r>
            <a:r>
              <a:rPr lang="ru-RU" dirty="0" smtClean="0"/>
              <a:t>развития игровых механик, сюжета и другой технической части.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Заключение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8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Odyssey – </a:t>
            </a:r>
            <a:r>
              <a:rPr lang="ru-RU" dirty="0" smtClean="0"/>
              <a:t>игра-</a:t>
            </a:r>
            <a:r>
              <a:rPr lang="ru-RU" dirty="0" err="1" smtClean="0"/>
              <a:t>платформер</a:t>
            </a:r>
            <a:r>
              <a:rPr lang="ru-RU" dirty="0" smtClean="0"/>
              <a:t>, написанная на языке </a:t>
            </a:r>
            <a:r>
              <a:rPr lang="en-US" dirty="0" smtClean="0"/>
              <a:t>Python </a:t>
            </a:r>
            <a:r>
              <a:rPr lang="ru-RU" dirty="0" smtClean="0"/>
              <a:t>при помощи </a:t>
            </a:r>
            <a:r>
              <a:rPr lang="en-US" dirty="0" err="1" smtClean="0"/>
              <a:t>pygame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игре вас ждут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Пока что один босс (а вы попробуйте его победить!)</a:t>
            </a:r>
          </a:p>
          <a:p>
            <a:r>
              <a:rPr lang="ru-RU" dirty="0" smtClean="0"/>
              <a:t>Классные атаки и анимации</a:t>
            </a:r>
          </a:p>
          <a:p>
            <a:r>
              <a:rPr lang="ru-RU" dirty="0" smtClean="0"/>
              <a:t>Статистика игры</a:t>
            </a:r>
          </a:p>
          <a:p>
            <a:r>
              <a:rPr lang="ru-RU" dirty="0" smtClean="0"/>
              <a:t>Возможность победить всех и заработать монеты!</a:t>
            </a:r>
          </a:p>
          <a:p>
            <a:r>
              <a:rPr lang="ru-RU" dirty="0" smtClean="0"/>
              <a:t>А также настройка управления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Введение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5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игрока и врагов использованы классы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b="1" dirty="0" smtClean="0"/>
              <a:t>Player</a:t>
            </a:r>
            <a:r>
              <a:rPr lang="ru-RU" dirty="0" smtClean="0"/>
              <a:t> (основа, выбор уровня)</a:t>
            </a:r>
            <a:endParaRPr lang="ru-RU" dirty="0"/>
          </a:p>
          <a:p>
            <a:r>
              <a:rPr lang="en-US" b="1" dirty="0" smtClean="0"/>
              <a:t>RealPlayer</a:t>
            </a:r>
            <a:r>
              <a:rPr lang="ru-RU" dirty="0" smtClean="0"/>
              <a:t> (игрок в уровнях)</a:t>
            </a:r>
          </a:p>
          <a:p>
            <a:r>
              <a:rPr lang="en-US" b="1" dirty="0" err="1" smtClean="0"/>
              <a:t>DarkLord</a:t>
            </a:r>
            <a:r>
              <a:rPr lang="en-US" dirty="0" smtClean="0"/>
              <a:t> (</a:t>
            </a:r>
            <a:r>
              <a:rPr lang="ru-RU" dirty="0" smtClean="0"/>
              <a:t>первый босс) и </a:t>
            </a:r>
            <a:r>
              <a:rPr lang="en-US" b="1" dirty="0" err="1" smtClean="0"/>
              <a:t>Tentacl</a:t>
            </a:r>
            <a:r>
              <a:rPr lang="ru-RU" dirty="0"/>
              <a:t> </a:t>
            </a:r>
            <a:r>
              <a:rPr lang="ru-RU" dirty="0" smtClean="0"/>
              <a:t>(его вид атаки)</a:t>
            </a:r>
          </a:p>
          <a:p>
            <a:r>
              <a:rPr lang="en-US" b="1" dirty="0" err="1" smtClean="0"/>
              <a:t>Electro_Ball</a:t>
            </a:r>
            <a:r>
              <a:rPr lang="ru-RU" dirty="0" smtClean="0"/>
              <a:t> (основной вид оружия игрока)</a:t>
            </a:r>
          </a:p>
          <a:p>
            <a:r>
              <a:rPr lang="ru-RU" dirty="0" smtClean="0"/>
              <a:t>Некоторые классы объектов (</a:t>
            </a:r>
            <a:r>
              <a:rPr lang="en-US" b="1" dirty="0" smtClean="0"/>
              <a:t>Coin</a:t>
            </a:r>
            <a:r>
              <a:rPr lang="en-US" dirty="0" smtClean="0"/>
              <a:t>, </a:t>
            </a:r>
            <a:r>
              <a:rPr lang="en-US" b="1" dirty="0" smtClean="0"/>
              <a:t>Portal</a:t>
            </a:r>
            <a:r>
              <a:rPr lang="en-US" dirty="0" smtClean="0"/>
              <a:t>, </a:t>
            </a:r>
            <a:r>
              <a:rPr lang="en-US" b="1" dirty="0" smtClean="0"/>
              <a:t>Tile</a:t>
            </a:r>
            <a:r>
              <a:rPr lang="en-US" dirty="0" smtClean="0"/>
              <a:t>)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Реализация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4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ходе работы использовались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b="1" dirty="0" smtClean="0"/>
              <a:t>Библиотеки</a:t>
            </a:r>
            <a:r>
              <a:rPr lang="ru-RU" dirty="0" smtClean="0"/>
              <a:t> </a:t>
            </a:r>
            <a:r>
              <a:rPr lang="en-US" dirty="0"/>
              <a:t> </a:t>
            </a:r>
            <a:r>
              <a:rPr lang="en-US" i="1" dirty="0" err="1" smtClean="0"/>
              <a:t>pygame</a:t>
            </a:r>
            <a:r>
              <a:rPr lang="ru-RU" dirty="0" smtClean="0"/>
              <a:t>, </a:t>
            </a:r>
            <a:r>
              <a:rPr lang="en-US" i="1" dirty="0" smtClean="0"/>
              <a:t>sqlite3</a:t>
            </a:r>
            <a:r>
              <a:rPr lang="ru-RU" dirty="0" smtClean="0"/>
              <a:t>, </a:t>
            </a:r>
            <a:r>
              <a:rPr lang="en-US" i="1" dirty="0" err="1" smtClean="0"/>
              <a:t>os</a:t>
            </a:r>
            <a:r>
              <a:rPr lang="ru-RU" dirty="0" smtClean="0"/>
              <a:t>, </a:t>
            </a:r>
            <a:r>
              <a:rPr lang="en-US" i="1" dirty="0" smtClean="0"/>
              <a:t>sys</a:t>
            </a:r>
            <a:r>
              <a:rPr lang="ru-RU" dirty="0" smtClean="0"/>
              <a:t>, </a:t>
            </a:r>
            <a:r>
              <a:rPr lang="en-US" i="1" dirty="0" smtClean="0"/>
              <a:t>random</a:t>
            </a:r>
          </a:p>
          <a:p>
            <a:r>
              <a:rPr lang="ru-RU" b="1" dirty="0" smtClean="0"/>
              <a:t>Стартовое окно</a:t>
            </a:r>
          </a:p>
          <a:p>
            <a:r>
              <a:rPr lang="ru-RU" b="1" dirty="0" smtClean="0"/>
              <a:t>Финальное окно </a:t>
            </a:r>
            <a:r>
              <a:rPr lang="ru-RU" dirty="0" smtClean="0"/>
              <a:t>(поражение в уровне)</a:t>
            </a:r>
            <a:endParaRPr lang="ru-RU" dirty="0"/>
          </a:p>
          <a:p>
            <a:r>
              <a:rPr lang="ru-RU" b="1" dirty="0" smtClean="0"/>
              <a:t>Подсчёт результатов в уровне</a:t>
            </a:r>
          </a:p>
          <a:p>
            <a:r>
              <a:rPr lang="ru-RU" b="1" dirty="0" smtClean="0"/>
              <a:t>Спрайты</a:t>
            </a:r>
            <a:r>
              <a:rPr lang="ru-RU" dirty="0" smtClean="0"/>
              <a:t> (игрок, враги, атаки, порталы)</a:t>
            </a:r>
          </a:p>
          <a:p>
            <a:r>
              <a:rPr lang="en-US" b="1" dirty="0" smtClean="0"/>
              <a:t>Collide</a:t>
            </a:r>
            <a:r>
              <a:rPr lang="en-US" dirty="0" smtClean="0"/>
              <a:t> </a:t>
            </a:r>
            <a:r>
              <a:rPr lang="ru-RU" dirty="0" smtClean="0"/>
              <a:t>(атака врагов, получение урона, использование порталов)</a:t>
            </a:r>
          </a:p>
          <a:p>
            <a:r>
              <a:rPr lang="ru-RU" b="1" dirty="0" smtClean="0"/>
              <a:t>Анимация</a:t>
            </a:r>
            <a:r>
              <a:rPr lang="ru-RU" dirty="0" smtClean="0"/>
              <a:t> (игрока, врагов, атаки, монеток)</a:t>
            </a:r>
          </a:p>
          <a:p>
            <a:r>
              <a:rPr lang="ru-RU" b="1" dirty="0" smtClean="0"/>
              <a:t>Хранение данных в БД </a:t>
            </a:r>
            <a:r>
              <a:rPr lang="en-US" b="1" i="1" dirty="0" err="1" smtClean="0"/>
              <a:t>localgamedb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Levels </a:t>
            </a:r>
            <a:r>
              <a:rPr lang="en-US" dirty="0" smtClean="0"/>
              <a:t>(</a:t>
            </a:r>
            <a:r>
              <a:rPr lang="ru-RU" dirty="0" smtClean="0"/>
              <a:t>хранение данных о пройденных уровнях)</a:t>
            </a:r>
          </a:p>
          <a:p>
            <a:pPr marL="0" indent="0">
              <a:buNone/>
            </a:pPr>
            <a:r>
              <a:rPr lang="en-US" i="1" dirty="0" smtClean="0"/>
              <a:t>Player</a:t>
            </a:r>
            <a:r>
              <a:rPr lang="en-US" dirty="0" smtClean="0"/>
              <a:t> </a:t>
            </a:r>
            <a:r>
              <a:rPr lang="ru-RU" dirty="0" smtClean="0"/>
              <a:t>(хранение данных о балансе игрока + новые данные в будущем)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latin typeface="Bahnschrift SemiBold Condensed" pitchFamily="34" charset="0"/>
              </a:rPr>
              <a:t>Техническая часть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4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Стартовое окно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31" y="1524000"/>
            <a:ext cx="657053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27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Выбор уровня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59" y="1524000"/>
            <a:ext cx="654908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5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Первый уровень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4" y="1524000"/>
            <a:ext cx="669073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36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-238472"/>
            <a:ext cx="8229600" cy="1219200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Победа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4827807" cy="33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4536504" cy="31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74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Поражение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6489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6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187</TotalTime>
  <Words>256</Words>
  <Application>Microsoft Office PowerPoint</Application>
  <PresentationFormat>Экран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Бумажная</vt:lpstr>
      <vt:lpstr>Void Odyssey</vt:lpstr>
      <vt:lpstr>Введение</vt:lpstr>
      <vt:lpstr>Реализация</vt:lpstr>
      <vt:lpstr>Техническая часть</vt:lpstr>
      <vt:lpstr>Стартовое окно</vt:lpstr>
      <vt:lpstr>Выбор уровня</vt:lpstr>
      <vt:lpstr>Первый уровень</vt:lpstr>
      <vt:lpstr>Победа</vt:lpstr>
      <vt:lpstr>Поражение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Odyssey</dc:title>
  <dc:creator>Гера Флэйри</dc:creator>
  <cp:lastModifiedBy>Гера Флэйри</cp:lastModifiedBy>
  <cp:revision>9</cp:revision>
  <dcterms:created xsi:type="dcterms:W3CDTF">2025-02-02T17:51:47Z</dcterms:created>
  <dcterms:modified xsi:type="dcterms:W3CDTF">2025-02-03T08:53:18Z</dcterms:modified>
</cp:coreProperties>
</file>