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:Ketan </a:t>
            </a:r>
            <a:r>
              <a:rPr lang="en-US" dirty="0" err="1"/>
              <a:t>Chavda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606</TotalTime>
  <Words>652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circular</vt:lpstr>
      <vt:lpstr>Times New Roman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Chavda</dc:creator>
  <cp:lastModifiedBy>ASUS_PC</cp:lastModifiedBy>
  <cp:revision>13</cp:revision>
  <dcterms:created xsi:type="dcterms:W3CDTF">2022-01-03T15:55:11Z</dcterms:created>
  <dcterms:modified xsi:type="dcterms:W3CDTF">2023-12-05T08:28:52Z</dcterms:modified>
</cp:coreProperties>
</file>